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6" r:id="rId5"/>
    <p:sldId id="267" r:id="rId6"/>
    <p:sldId id="268" r:id="rId7"/>
    <p:sldId id="269" r:id="rId8"/>
    <p:sldId id="270" r:id="rId9"/>
    <p:sldId id="271" r:id="rId10"/>
    <p:sldId id="278" r:id="rId11"/>
    <p:sldId id="277" r:id="rId12"/>
    <p:sldId id="273" r:id="rId13"/>
    <p:sldId id="274" r:id="rId14"/>
    <p:sldId id="275" r:id="rId15"/>
    <p:sldId id="276" r:id="rId16"/>
    <p:sldId id="27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AE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890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20" Type="http://schemas.openxmlformats.org/officeDocument/2006/relationships/image" Target="../media/image19.png"/><Relationship Id="rId41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6854825"/>
          </a:xfrm>
          <a:prstGeom prst="rect">
            <a:avLst/>
          </a:prstGeom>
          <a:solidFill>
            <a:srgbClr val="8E1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0641012" y="-3175"/>
            <a:ext cx="1550988" cy="6861175"/>
            <a:chOff x="8939213" y="-3175"/>
            <a:chExt cx="1550988" cy="6861175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8939213" y="-3175"/>
              <a:ext cx="1550988" cy="1550988"/>
            </a:xfrm>
            <a:custGeom>
              <a:avLst/>
              <a:gdLst>
                <a:gd name="T0" fmla="*/ 379 w 427"/>
                <a:gd name="T1" fmla="*/ 57 h 427"/>
                <a:gd name="T2" fmla="*/ 424 w 427"/>
                <a:gd name="T3" fmla="*/ 0 h 427"/>
                <a:gd name="T4" fmla="*/ 367 w 427"/>
                <a:gd name="T5" fmla="*/ 45 h 427"/>
                <a:gd name="T6" fmla="*/ 344 w 427"/>
                <a:gd name="T7" fmla="*/ 0 h 427"/>
                <a:gd name="T8" fmla="*/ 0 w 427"/>
                <a:gd name="T9" fmla="*/ 6 h 427"/>
                <a:gd name="T10" fmla="*/ 332 w 427"/>
                <a:gd name="T11" fmla="*/ 12 h 427"/>
                <a:gd name="T12" fmla="*/ 289 w 427"/>
                <a:gd name="T13" fmla="*/ 45 h 427"/>
                <a:gd name="T14" fmla="*/ 270 w 427"/>
                <a:gd name="T15" fmla="*/ 80 h 427"/>
                <a:gd name="T16" fmla="*/ 222 w 427"/>
                <a:gd name="T17" fmla="*/ 44 h 427"/>
                <a:gd name="T18" fmla="*/ 258 w 427"/>
                <a:gd name="T19" fmla="*/ 92 h 427"/>
                <a:gd name="T20" fmla="*/ 192 w 427"/>
                <a:gd name="T21" fmla="*/ 123 h 427"/>
                <a:gd name="T22" fmla="*/ 99 w 427"/>
                <a:gd name="T23" fmla="*/ 36 h 427"/>
                <a:gd name="T24" fmla="*/ 99 w 427"/>
                <a:gd name="T25" fmla="*/ 48 h 427"/>
                <a:gd name="T26" fmla="*/ 180 w 427"/>
                <a:gd name="T27" fmla="*/ 127 h 427"/>
                <a:gd name="T28" fmla="*/ 182 w 427"/>
                <a:gd name="T29" fmla="*/ 133 h 427"/>
                <a:gd name="T30" fmla="*/ 188 w 427"/>
                <a:gd name="T31" fmla="*/ 135 h 427"/>
                <a:gd name="T32" fmla="*/ 258 w 427"/>
                <a:gd name="T33" fmla="*/ 166 h 427"/>
                <a:gd name="T34" fmla="*/ 289 w 427"/>
                <a:gd name="T35" fmla="*/ 238 h 427"/>
                <a:gd name="T36" fmla="*/ 377 w 427"/>
                <a:gd name="T37" fmla="*/ 244 h 427"/>
                <a:gd name="T38" fmla="*/ 383 w 427"/>
                <a:gd name="T39" fmla="*/ 331 h 427"/>
                <a:gd name="T40" fmla="*/ 389 w 427"/>
                <a:gd name="T41" fmla="*/ 232 h 427"/>
                <a:gd name="T42" fmla="*/ 301 w 427"/>
                <a:gd name="T43" fmla="*/ 166 h 427"/>
                <a:gd name="T44" fmla="*/ 331 w 427"/>
                <a:gd name="T45" fmla="*/ 201 h 427"/>
                <a:gd name="T46" fmla="*/ 379 w 427"/>
                <a:gd name="T47" fmla="*/ 153 h 427"/>
                <a:gd name="T48" fmla="*/ 344 w 427"/>
                <a:gd name="T49" fmla="*/ 135 h 427"/>
                <a:gd name="T50" fmla="*/ 379 w 427"/>
                <a:gd name="T51" fmla="*/ 91 h 427"/>
                <a:gd name="T52" fmla="*/ 415 w 427"/>
                <a:gd name="T53" fmla="*/ 421 h 427"/>
                <a:gd name="T54" fmla="*/ 427 w 427"/>
                <a:gd name="T55" fmla="*/ 421 h 427"/>
                <a:gd name="T56" fmla="*/ 379 w 427"/>
                <a:gd name="T57" fmla="*/ 79 h 427"/>
                <a:gd name="T58" fmla="*/ 412 w 427"/>
                <a:gd name="T59" fmla="*/ 12 h 427"/>
                <a:gd name="T60" fmla="*/ 379 w 427"/>
                <a:gd name="T61" fmla="*/ 45 h 427"/>
                <a:gd name="T62" fmla="*/ 367 w 427"/>
                <a:gd name="T63" fmla="*/ 57 h 427"/>
                <a:gd name="T64" fmla="*/ 344 w 427"/>
                <a:gd name="T65" fmla="*/ 79 h 427"/>
                <a:gd name="T66" fmla="*/ 367 w 427"/>
                <a:gd name="T67" fmla="*/ 57 h 427"/>
                <a:gd name="T68" fmla="*/ 332 w 427"/>
                <a:gd name="T69" fmla="*/ 57 h 427"/>
                <a:gd name="T70" fmla="*/ 301 w 427"/>
                <a:gd name="T71" fmla="*/ 80 h 427"/>
                <a:gd name="T72" fmla="*/ 332 w 427"/>
                <a:gd name="T73" fmla="*/ 123 h 427"/>
                <a:gd name="T74" fmla="*/ 301 w 427"/>
                <a:gd name="T75" fmla="*/ 92 h 427"/>
                <a:gd name="T76" fmla="*/ 332 w 427"/>
                <a:gd name="T77" fmla="*/ 123 h 427"/>
                <a:gd name="T78" fmla="*/ 234 w 427"/>
                <a:gd name="T79" fmla="*/ 56 h 427"/>
                <a:gd name="T80" fmla="*/ 258 w 427"/>
                <a:gd name="T81" fmla="*/ 80 h 427"/>
                <a:gd name="T82" fmla="*/ 270 w 427"/>
                <a:gd name="T83" fmla="*/ 92 h 427"/>
                <a:gd name="T84" fmla="*/ 289 w 427"/>
                <a:gd name="T85" fmla="*/ 123 h 427"/>
                <a:gd name="T86" fmla="*/ 270 w 427"/>
                <a:gd name="T87" fmla="*/ 92 h 427"/>
                <a:gd name="T88" fmla="*/ 270 w 427"/>
                <a:gd name="T89" fmla="*/ 135 h 427"/>
                <a:gd name="T90" fmla="*/ 289 w 427"/>
                <a:gd name="T91" fmla="*/ 154 h 427"/>
                <a:gd name="T92" fmla="*/ 367 w 427"/>
                <a:gd name="T93" fmla="*/ 165 h 427"/>
                <a:gd name="T94" fmla="*/ 343 w 427"/>
                <a:gd name="T95" fmla="*/ 189 h 427"/>
                <a:gd name="T96" fmla="*/ 344 w 427"/>
                <a:gd name="T97" fmla="*/ 166 h 427"/>
                <a:gd name="T98" fmla="*/ 367 w 427"/>
                <a:gd name="T99" fmla="*/ 165 h 427"/>
                <a:gd name="T100" fmla="*/ 331 w 427"/>
                <a:gd name="T101" fmla="*/ 153 h 427"/>
                <a:gd name="T102" fmla="*/ 301 w 427"/>
                <a:gd name="T103" fmla="*/ 154 h 427"/>
                <a:gd name="T104" fmla="*/ 332 w 427"/>
                <a:gd name="T105" fmla="*/ 135 h 427"/>
                <a:gd name="T106" fmla="*/ 367 w 427"/>
                <a:gd name="T107" fmla="*/ 123 h 427"/>
                <a:gd name="T108" fmla="*/ 344 w 427"/>
                <a:gd name="T109" fmla="*/ 91 h 427"/>
                <a:gd name="T110" fmla="*/ 367 w 427"/>
                <a:gd name="T111" fmla="*/ 123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379" y="79"/>
                  </a:moveTo>
                  <a:cubicBezTo>
                    <a:pt x="379" y="57"/>
                    <a:pt x="379" y="57"/>
                    <a:pt x="379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45"/>
                    <a:pt x="367" y="45"/>
                    <a:pt x="367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332" y="45"/>
                    <a:pt x="332" y="45"/>
                    <a:pt x="332" y="45"/>
                  </a:cubicBezTo>
                  <a:cubicBezTo>
                    <a:pt x="289" y="45"/>
                    <a:pt x="289" y="45"/>
                    <a:pt x="289" y="45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70" y="80"/>
                    <a:pt x="270" y="80"/>
                    <a:pt x="270" y="80"/>
                  </a:cubicBezTo>
                  <a:cubicBezTo>
                    <a:pt x="270" y="44"/>
                    <a:pt x="270" y="44"/>
                    <a:pt x="270" y="44"/>
                  </a:cubicBezTo>
                  <a:cubicBezTo>
                    <a:pt x="222" y="44"/>
                    <a:pt x="222" y="44"/>
                    <a:pt x="222" y="44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123"/>
                    <a:pt x="258" y="123"/>
                    <a:pt x="258" y="123"/>
                  </a:cubicBezTo>
                  <a:cubicBezTo>
                    <a:pt x="192" y="123"/>
                    <a:pt x="192" y="123"/>
                    <a:pt x="192" y="123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5" y="36"/>
                    <a:pt x="93" y="38"/>
                    <a:pt x="93" y="42"/>
                  </a:cubicBezTo>
                  <a:cubicBezTo>
                    <a:pt x="93" y="45"/>
                    <a:pt x="95" y="48"/>
                    <a:pt x="99" y="48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7"/>
                    <a:pt x="180" y="128"/>
                    <a:pt x="180" y="129"/>
                  </a:cubicBezTo>
                  <a:cubicBezTo>
                    <a:pt x="180" y="130"/>
                    <a:pt x="181" y="132"/>
                    <a:pt x="182" y="133"/>
                  </a:cubicBezTo>
                  <a:cubicBezTo>
                    <a:pt x="183" y="134"/>
                    <a:pt x="185" y="135"/>
                    <a:pt x="186" y="135"/>
                  </a:cubicBezTo>
                  <a:cubicBezTo>
                    <a:pt x="187" y="135"/>
                    <a:pt x="188" y="135"/>
                    <a:pt x="188" y="135"/>
                  </a:cubicBezTo>
                  <a:cubicBezTo>
                    <a:pt x="258" y="135"/>
                    <a:pt x="258" y="135"/>
                    <a:pt x="258" y="135"/>
                  </a:cubicBezTo>
                  <a:cubicBezTo>
                    <a:pt x="258" y="166"/>
                    <a:pt x="258" y="166"/>
                    <a:pt x="258" y="166"/>
                  </a:cubicBezTo>
                  <a:cubicBezTo>
                    <a:pt x="289" y="166"/>
                    <a:pt x="289" y="166"/>
                    <a:pt x="289" y="166"/>
                  </a:cubicBezTo>
                  <a:cubicBezTo>
                    <a:pt x="289" y="238"/>
                    <a:pt x="289" y="238"/>
                    <a:pt x="289" y="238"/>
                  </a:cubicBezTo>
                  <a:cubicBezTo>
                    <a:pt x="289" y="241"/>
                    <a:pt x="292" y="244"/>
                    <a:pt x="295" y="244"/>
                  </a:cubicBezTo>
                  <a:cubicBezTo>
                    <a:pt x="377" y="244"/>
                    <a:pt x="377" y="244"/>
                    <a:pt x="377" y="244"/>
                  </a:cubicBezTo>
                  <a:cubicBezTo>
                    <a:pt x="377" y="325"/>
                    <a:pt x="377" y="325"/>
                    <a:pt x="377" y="325"/>
                  </a:cubicBezTo>
                  <a:cubicBezTo>
                    <a:pt x="377" y="329"/>
                    <a:pt x="379" y="331"/>
                    <a:pt x="383" y="331"/>
                  </a:cubicBezTo>
                  <a:cubicBezTo>
                    <a:pt x="386" y="331"/>
                    <a:pt x="389" y="329"/>
                    <a:pt x="389" y="325"/>
                  </a:cubicBezTo>
                  <a:cubicBezTo>
                    <a:pt x="389" y="232"/>
                    <a:pt x="389" y="232"/>
                    <a:pt x="389" y="232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1" y="166"/>
                    <a:pt x="301" y="166"/>
                    <a:pt x="301" y="166"/>
                  </a:cubicBezTo>
                  <a:cubicBezTo>
                    <a:pt x="331" y="166"/>
                    <a:pt x="331" y="166"/>
                    <a:pt x="331" y="166"/>
                  </a:cubicBezTo>
                  <a:cubicBezTo>
                    <a:pt x="331" y="201"/>
                    <a:pt x="331" y="201"/>
                    <a:pt x="331" y="201"/>
                  </a:cubicBezTo>
                  <a:cubicBezTo>
                    <a:pt x="379" y="201"/>
                    <a:pt x="379" y="201"/>
                    <a:pt x="379" y="201"/>
                  </a:cubicBezTo>
                  <a:cubicBezTo>
                    <a:pt x="379" y="153"/>
                    <a:pt x="379" y="153"/>
                    <a:pt x="379" y="153"/>
                  </a:cubicBezTo>
                  <a:cubicBezTo>
                    <a:pt x="344" y="153"/>
                    <a:pt x="344" y="153"/>
                    <a:pt x="344" y="153"/>
                  </a:cubicBezTo>
                  <a:cubicBezTo>
                    <a:pt x="344" y="135"/>
                    <a:pt x="344" y="135"/>
                    <a:pt x="344" y="135"/>
                  </a:cubicBezTo>
                  <a:cubicBezTo>
                    <a:pt x="379" y="135"/>
                    <a:pt x="379" y="135"/>
                    <a:pt x="379" y="135"/>
                  </a:cubicBezTo>
                  <a:cubicBezTo>
                    <a:pt x="379" y="91"/>
                    <a:pt x="379" y="91"/>
                    <a:pt x="379" y="91"/>
                  </a:cubicBezTo>
                  <a:cubicBezTo>
                    <a:pt x="415" y="91"/>
                    <a:pt x="415" y="91"/>
                    <a:pt x="415" y="91"/>
                  </a:cubicBezTo>
                  <a:cubicBezTo>
                    <a:pt x="415" y="421"/>
                    <a:pt x="415" y="421"/>
                    <a:pt x="415" y="421"/>
                  </a:cubicBezTo>
                  <a:cubicBezTo>
                    <a:pt x="415" y="424"/>
                    <a:pt x="418" y="427"/>
                    <a:pt x="421" y="427"/>
                  </a:cubicBezTo>
                  <a:cubicBezTo>
                    <a:pt x="425" y="427"/>
                    <a:pt x="427" y="424"/>
                    <a:pt x="427" y="421"/>
                  </a:cubicBezTo>
                  <a:cubicBezTo>
                    <a:pt x="427" y="79"/>
                    <a:pt x="427" y="79"/>
                    <a:pt x="427" y="79"/>
                  </a:cubicBezTo>
                  <a:lnTo>
                    <a:pt x="379" y="79"/>
                  </a:lnTo>
                  <a:close/>
                  <a:moveTo>
                    <a:pt x="379" y="12"/>
                  </a:moveTo>
                  <a:cubicBezTo>
                    <a:pt x="412" y="12"/>
                    <a:pt x="412" y="12"/>
                    <a:pt x="412" y="12"/>
                  </a:cubicBezTo>
                  <a:cubicBezTo>
                    <a:pt x="412" y="45"/>
                    <a:pt x="412" y="45"/>
                    <a:pt x="412" y="45"/>
                  </a:cubicBezTo>
                  <a:cubicBezTo>
                    <a:pt x="379" y="45"/>
                    <a:pt x="379" y="45"/>
                    <a:pt x="379" y="45"/>
                  </a:cubicBezTo>
                  <a:lnTo>
                    <a:pt x="379" y="12"/>
                  </a:lnTo>
                  <a:close/>
                  <a:moveTo>
                    <a:pt x="367" y="57"/>
                  </a:moveTo>
                  <a:cubicBezTo>
                    <a:pt x="367" y="79"/>
                    <a:pt x="367" y="79"/>
                    <a:pt x="367" y="79"/>
                  </a:cubicBezTo>
                  <a:cubicBezTo>
                    <a:pt x="344" y="79"/>
                    <a:pt x="344" y="79"/>
                    <a:pt x="344" y="79"/>
                  </a:cubicBezTo>
                  <a:cubicBezTo>
                    <a:pt x="344" y="57"/>
                    <a:pt x="344" y="57"/>
                    <a:pt x="344" y="57"/>
                  </a:cubicBezTo>
                  <a:lnTo>
                    <a:pt x="367" y="57"/>
                  </a:lnTo>
                  <a:close/>
                  <a:moveTo>
                    <a:pt x="301" y="57"/>
                  </a:moveTo>
                  <a:cubicBezTo>
                    <a:pt x="332" y="57"/>
                    <a:pt x="332" y="57"/>
                    <a:pt x="332" y="57"/>
                  </a:cubicBezTo>
                  <a:cubicBezTo>
                    <a:pt x="332" y="80"/>
                    <a:pt x="332" y="80"/>
                    <a:pt x="332" y="80"/>
                  </a:cubicBezTo>
                  <a:cubicBezTo>
                    <a:pt x="301" y="80"/>
                    <a:pt x="301" y="80"/>
                    <a:pt x="301" y="80"/>
                  </a:cubicBezTo>
                  <a:lnTo>
                    <a:pt x="301" y="57"/>
                  </a:lnTo>
                  <a:close/>
                  <a:moveTo>
                    <a:pt x="332" y="123"/>
                  </a:moveTo>
                  <a:cubicBezTo>
                    <a:pt x="301" y="123"/>
                    <a:pt x="301" y="123"/>
                    <a:pt x="301" y="123"/>
                  </a:cubicBezTo>
                  <a:cubicBezTo>
                    <a:pt x="301" y="92"/>
                    <a:pt x="301" y="92"/>
                    <a:pt x="301" y="92"/>
                  </a:cubicBezTo>
                  <a:cubicBezTo>
                    <a:pt x="332" y="92"/>
                    <a:pt x="332" y="92"/>
                    <a:pt x="332" y="92"/>
                  </a:cubicBezTo>
                  <a:lnTo>
                    <a:pt x="332" y="123"/>
                  </a:lnTo>
                  <a:close/>
                  <a:moveTo>
                    <a:pt x="234" y="80"/>
                  </a:moveTo>
                  <a:cubicBezTo>
                    <a:pt x="234" y="56"/>
                    <a:pt x="234" y="56"/>
                    <a:pt x="234" y="56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8" y="80"/>
                    <a:pt x="258" y="80"/>
                    <a:pt x="258" y="80"/>
                  </a:cubicBezTo>
                  <a:lnTo>
                    <a:pt x="234" y="80"/>
                  </a:lnTo>
                  <a:close/>
                  <a:moveTo>
                    <a:pt x="270" y="92"/>
                  </a:moveTo>
                  <a:cubicBezTo>
                    <a:pt x="289" y="92"/>
                    <a:pt x="289" y="92"/>
                    <a:pt x="289" y="92"/>
                  </a:cubicBezTo>
                  <a:cubicBezTo>
                    <a:pt x="289" y="123"/>
                    <a:pt x="289" y="123"/>
                    <a:pt x="289" y="123"/>
                  </a:cubicBezTo>
                  <a:cubicBezTo>
                    <a:pt x="270" y="123"/>
                    <a:pt x="270" y="123"/>
                    <a:pt x="270" y="123"/>
                  </a:cubicBezTo>
                  <a:lnTo>
                    <a:pt x="270" y="92"/>
                  </a:lnTo>
                  <a:close/>
                  <a:moveTo>
                    <a:pt x="270" y="154"/>
                  </a:moveTo>
                  <a:cubicBezTo>
                    <a:pt x="270" y="135"/>
                    <a:pt x="270" y="135"/>
                    <a:pt x="270" y="135"/>
                  </a:cubicBezTo>
                  <a:cubicBezTo>
                    <a:pt x="289" y="135"/>
                    <a:pt x="289" y="135"/>
                    <a:pt x="289" y="135"/>
                  </a:cubicBezTo>
                  <a:cubicBezTo>
                    <a:pt x="289" y="154"/>
                    <a:pt x="289" y="154"/>
                    <a:pt x="289" y="154"/>
                  </a:cubicBezTo>
                  <a:lnTo>
                    <a:pt x="270" y="154"/>
                  </a:lnTo>
                  <a:close/>
                  <a:moveTo>
                    <a:pt x="367" y="165"/>
                  </a:moveTo>
                  <a:cubicBezTo>
                    <a:pt x="367" y="189"/>
                    <a:pt x="367" y="189"/>
                    <a:pt x="367" y="189"/>
                  </a:cubicBezTo>
                  <a:cubicBezTo>
                    <a:pt x="343" y="189"/>
                    <a:pt x="343" y="189"/>
                    <a:pt x="343" y="189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344" y="165"/>
                    <a:pt x="344" y="165"/>
                    <a:pt x="344" y="165"/>
                  </a:cubicBezTo>
                  <a:lnTo>
                    <a:pt x="367" y="165"/>
                  </a:lnTo>
                  <a:close/>
                  <a:moveTo>
                    <a:pt x="332" y="153"/>
                  </a:moveTo>
                  <a:cubicBezTo>
                    <a:pt x="331" y="153"/>
                    <a:pt x="331" y="153"/>
                    <a:pt x="331" y="153"/>
                  </a:cubicBezTo>
                  <a:cubicBezTo>
                    <a:pt x="331" y="154"/>
                    <a:pt x="331" y="154"/>
                    <a:pt x="331" y="154"/>
                  </a:cubicBezTo>
                  <a:cubicBezTo>
                    <a:pt x="301" y="154"/>
                    <a:pt x="301" y="154"/>
                    <a:pt x="301" y="154"/>
                  </a:cubicBezTo>
                  <a:cubicBezTo>
                    <a:pt x="301" y="135"/>
                    <a:pt x="301" y="135"/>
                    <a:pt x="301" y="135"/>
                  </a:cubicBezTo>
                  <a:cubicBezTo>
                    <a:pt x="332" y="135"/>
                    <a:pt x="332" y="135"/>
                    <a:pt x="332" y="135"/>
                  </a:cubicBezTo>
                  <a:lnTo>
                    <a:pt x="332" y="153"/>
                  </a:lnTo>
                  <a:close/>
                  <a:moveTo>
                    <a:pt x="367" y="123"/>
                  </a:moveTo>
                  <a:cubicBezTo>
                    <a:pt x="344" y="123"/>
                    <a:pt x="344" y="123"/>
                    <a:pt x="344" y="123"/>
                  </a:cubicBezTo>
                  <a:cubicBezTo>
                    <a:pt x="344" y="91"/>
                    <a:pt x="344" y="91"/>
                    <a:pt x="344" y="91"/>
                  </a:cubicBezTo>
                  <a:cubicBezTo>
                    <a:pt x="367" y="91"/>
                    <a:pt x="367" y="91"/>
                    <a:pt x="367" y="91"/>
                  </a:cubicBezTo>
                  <a:lnTo>
                    <a:pt x="367" y="123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9531350" y="617538"/>
              <a:ext cx="327025" cy="327025"/>
            </a:xfrm>
            <a:custGeom>
              <a:avLst/>
              <a:gdLst>
                <a:gd name="T0" fmla="*/ 206 w 206"/>
                <a:gd name="T1" fmla="*/ 0 h 206"/>
                <a:gd name="T2" fmla="*/ 0 w 206"/>
                <a:gd name="T3" fmla="*/ 0 h 206"/>
                <a:gd name="T4" fmla="*/ 0 w 206"/>
                <a:gd name="T5" fmla="*/ 206 h 206"/>
                <a:gd name="T6" fmla="*/ 206 w 206"/>
                <a:gd name="T7" fmla="*/ 206 h 206"/>
                <a:gd name="T8" fmla="*/ 206 w 206"/>
                <a:gd name="T9" fmla="*/ 0 h 206"/>
                <a:gd name="T10" fmla="*/ 178 w 206"/>
                <a:gd name="T11" fmla="*/ 179 h 206"/>
                <a:gd name="T12" fmla="*/ 27 w 206"/>
                <a:gd name="T13" fmla="*/ 179 h 206"/>
                <a:gd name="T14" fmla="*/ 27 w 206"/>
                <a:gd name="T15" fmla="*/ 28 h 206"/>
                <a:gd name="T16" fmla="*/ 178 w 206"/>
                <a:gd name="T17" fmla="*/ 28 h 206"/>
                <a:gd name="T18" fmla="*/ 178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206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206" y="206"/>
                  </a:lnTo>
                  <a:lnTo>
                    <a:pt x="206" y="0"/>
                  </a:lnTo>
                  <a:close/>
                  <a:moveTo>
                    <a:pt x="178" y="179"/>
                  </a:moveTo>
                  <a:lnTo>
                    <a:pt x="27" y="179"/>
                  </a:lnTo>
                  <a:lnTo>
                    <a:pt x="27" y="28"/>
                  </a:lnTo>
                  <a:lnTo>
                    <a:pt x="178" y="28"/>
                  </a:lnTo>
                  <a:lnTo>
                    <a:pt x="178" y="179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8939213" y="5305425"/>
              <a:ext cx="1550988" cy="1552575"/>
            </a:xfrm>
            <a:custGeom>
              <a:avLst/>
              <a:gdLst>
                <a:gd name="T0" fmla="*/ 415 w 427"/>
                <a:gd name="T1" fmla="*/ 6 h 427"/>
                <a:gd name="T2" fmla="*/ 379 w 427"/>
                <a:gd name="T3" fmla="*/ 336 h 427"/>
                <a:gd name="T4" fmla="*/ 344 w 427"/>
                <a:gd name="T5" fmla="*/ 292 h 427"/>
                <a:gd name="T6" fmla="*/ 379 w 427"/>
                <a:gd name="T7" fmla="*/ 274 h 427"/>
                <a:gd name="T8" fmla="*/ 331 w 427"/>
                <a:gd name="T9" fmla="*/ 226 h 427"/>
                <a:gd name="T10" fmla="*/ 301 w 427"/>
                <a:gd name="T11" fmla="*/ 261 h 427"/>
                <a:gd name="T12" fmla="*/ 389 w 427"/>
                <a:gd name="T13" fmla="*/ 195 h 427"/>
                <a:gd name="T14" fmla="*/ 383 w 427"/>
                <a:gd name="T15" fmla="*/ 96 h 427"/>
                <a:gd name="T16" fmla="*/ 377 w 427"/>
                <a:gd name="T17" fmla="*/ 183 h 427"/>
                <a:gd name="T18" fmla="*/ 289 w 427"/>
                <a:gd name="T19" fmla="*/ 189 h 427"/>
                <a:gd name="T20" fmla="*/ 258 w 427"/>
                <a:gd name="T21" fmla="*/ 261 h 427"/>
                <a:gd name="T22" fmla="*/ 188 w 427"/>
                <a:gd name="T23" fmla="*/ 292 h 427"/>
                <a:gd name="T24" fmla="*/ 182 w 427"/>
                <a:gd name="T25" fmla="*/ 294 h 427"/>
                <a:gd name="T26" fmla="*/ 180 w 427"/>
                <a:gd name="T27" fmla="*/ 300 h 427"/>
                <a:gd name="T28" fmla="*/ 99 w 427"/>
                <a:gd name="T29" fmla="*/ 379 h 427"/>
                <a:gd name="T30" fmla="*/ 99 w 427"/>
                <a:gd name="T31" fmla="*/ 391 h 427"/>
                <a:gd name="T32" fmla="*/ 192 w 427"/>
                <a:gd name="T33" fmla="*/ 304 h 427"/>
                <a:gd name="T34" fmla="*/ 258 w 427"/>
                <a:gd name="T35" fmla="*/ 335 h 427"/>
                <a:gd name="T36" fmla="*/ 222 w 427"/>
                <a:gd name="T37" fmla="*/ 383 h 427"/>
                <a:gd name="T38" fmla="*/ 270 w 427"/>
                <a:gd name="T39" fmla="*/ 347 h 427"/>
                <a:gd name="T40" fmla="*/ 289 w 427"/>
                <a:gd name="T41" fmla="*/ 382 h 427"/>
                <a:gd name="T42" fmla="*/ 332 w 427"/>
                <a:gd name="T43" fmla="*/ 415 h 427"/>
                <a:gd name="T44" fmla="*/ 0 w 427"/>
                <a:gd name="T45" fmla="*/ 421 h 427"/>
                <a:gd name="T46" fmla="*/ 344 w 427"/>
                <a:gd name="T47" fmla="*/ 427 h 427"/>
                <a:gd name="T48" fmla="*/ 367 w 427"/>
                <a:gd name="T49" fmla="*/ 382 h 427"/>
                <a:gd name="T50" fmla="*/ 424 w 427"/>
                <a:gd name="T51" fmla="*/ 427 h 427"/>
                <a:gd name="T52" fmla="*/ 379 w 427"/>
                <a:gd name="T53" fmla="*/ 370 h 427"/>
                <a:gd name="T54" fmla="*/ 427 w 427"/>
                <a:gd name="T55" fmla="*/ 348 h 427"/>
                <a:gd name="T56" fmla="*/ 421 w 427"/>
                <a:gd name="T57" fmla="*/ 0 h 427"/>
                <a:gd name="T58" fmla="*/ 367 w 427"/>
                <a:gd name="T59" fmla="*/ 336 h 427"/>
                <a:gd name="T60" fmla="*/ 344 w 427"/>
                <a:gd name="T61" fmla="*/ 304 h 427"/>
                <a:gd name="T62" fmla="*/ 301 w 427"/>
                <a:gd name="T63" fmla="*/ 335 h 427"/>
                <a:gd name="T64" fmla="*/ 332 w 427"/>
                <a:gd name="T65" fmla="*/ 304 h 427"/>
                <a:gd name="T66" fmla="*/ 301 w 427"/>
                <a:gd name="T67" fmla="*/ 335 h 427"/>
                <a:gd name="T68" fmla="*/ 367 w 427"/>
                <a:gd name="T69" fmla="*/ 238 h 427"/>
                <a:gd name="T70" fmla="*/ 344 w 427"/>
                <a:gd name="T71" fmla="*/ 262 h 427"/>
                <a:gd name="T72" fmla="*/ 343 w 427"/>
                <a:gd name="T73" fmla="*/ 261 h 427"/>
                <a:gd name="T74" fmla="*/ 331 w 427"/>
                <a:gd name="T75" fmla="*/ 273 h 427"/>
                <a:gd name="T76" fmla="*/ 332 w 427"/>
                <a:gd name="T77" fmla="*/ 274 h 427"/>
                <a:gd name="T78" fmla="*/ 301 w 427"/>
                <a:gd name="T79" fmla="*/ 292 h 427"/>
                <a:gd name="T80" fmla="*/ 331 w 427"/>
                <a:gd name="T81" fmla="*/ 273 h 427"/>
                <a:gd name="T82" fmla="*/ 289 w 427"/>
                <a:gd name="T83" fmla="*/ 273 h 427"/>
                <a:gd name="T84" fmla="*/ 270 w 427"/>
                <a:gd name="T85" fmla="*/ 292 h 427"/>
                <a:gd name="T86" fmla="*/ 258 w 427"/>
                <a:gd name="T87" fmla="*/ 371 h 427"/>
                <a:gd name="T88" fmla="*/ 234 w 427"/>
                <a:gd name="T89" fmla="*/ 347 h 427"/>
                <a:gd name="T90" fmla="*/ 258 w 427"/>
                <a:gd name="T91" fmla="*/ 371 h 427"/>
                <a:gd name="T92" fmla="*/ 270 w 427"/>
                <a:gd name="T93" fmla="*/ 304 h 427"/>
                <a:gd name="T94" fmla="*/ 289 w 427"/>
                <a:gd name="T95" fmla="*/ 335 h 427"/>
                <a:gd name="T96" fmla="*/ 301 w 427"/>
                <a:gd name="T97" fmla="*/ 370 h 427"/>
                <a:gd name="T98" fmla="*/ 332 w 427"/>
                <a:gd name="T99" fmla="*/ 347 h 427"/>
                <a:gd name="T100" fmla="*/ 301 w 427"/>
                <a:gd name="T101" fmla="*/ 370 h 427"/>
                <a:gd name="T102" fmla="*/ 412 w 427"/>
                <a:gd name="T103" fmla="*/ 415 h 427"/>
                <a:gd name="T104" fmla="*/ 379 w 427"/>
                <a:gd name="T105" fmla="*/ 382 h 427"/>
                <a:gd name="T106" fmla="*/ 367 w 427"/>
                <a:gd name="T107" fmla="*/ 370 h 427"/>
                <a:gd name="T108" fmla="*/ 344 w 427"/>
                <a:gd name="T109" fmla="*/ 348 h 427"/>
                <a:gd name="T110" fmla="*/ 367 w 427"/>
                <a:gd name="T111" fmla="*/ 37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0"/>
                  </a:moveTo>
                  <a:cubicBezTo>
                    <a:pt x="418" y="0"/>
                    <a:pt x="415" y="3"/>
                    <a:pt x="415" y="6"/>
                  </a:cubicBezTo>
                  <a:cubicBezTo>
                    <a:pt x="415" y="336"/>
                    <a:pt x="415" y="336"/>
                    <a:pt x="415" y="336"/>
                  </a:cubicBezTo>
                  <a:cubicBezTo>
                    <a:pt x="379" y="336"/>
                    <a:pt x="379" y="336"/>
                    <a:pt x="379" y="336"/>
                  </a:cubicBezTo>
                  <a:cubicBezTo>
                    <a:pt x="379" y="292"/>
                    <a:pt x="379" y="292"/>
                    <a:pt x="379" y="292"/>
                  </a:cubicBezTo>
                  <a:cubicBezTo>
                    <a:pt x="344" y="292"/>
                    <a:pt x="344" y="292"/>
                    <a:pt x="344" y="292"/>
                  </a:cubicBezTo>
                  <a:cubicBezTo>
                    <a:pt x="344" y="274"/>
                    <a:pt x="344" y="274"/>
                    <a:pt x="344" y="274"/>
                  </a:cubicBezTo>
                  <a:cubicBezTo>
                    <a:pt x="379" y="274"/>
                    <a:pt x="379" y="274"/>
                    <a:pt x="379" y="274"/>
                  </a:cubicBezTo>
                  <a:cubicBezTo>
                    <a:pt x="379" y="226"/>
                    <a:pt x="379" y="226"/>
                    <a:pt x="379" y="226"/>
                  </a:cubicBezTo>
                  <a:cubicBezTo>
                    <a:pt x="331" y="226"/>
                    <a:pt x="331" y="226"/>
                    <a:pt x="331" y="226"/>
                  </a:cubicBezTo>
                  <a:cubicBezTo>
                    <a:pt x="331" y="261"/>
                    <a:pt x="331" y="261"/>
                    <a:pt x="331" y="261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89" y="195"/>
                    <a:pt x="389" y="195"/>
                    <a:pt x="389" y="195"/>
                  </a:cubicBezTo>
                  <a:cubicBezTo>
                    <a:pt x="389" y="102"/>
                    <a:pt x="389" y="102"/>
                    <a:pt x="389" y="102"/>
                  </a:cubicBezTo>
                  <a:cubicBezTo>
                    <a:pt x="389" y="98"/>
                    <a:pt x="386" y="96"/>
                    <a:pt x="383" y="96"/>
                  </a:cubicBezTo>
                  <a:cubicBezTo>
                    <a:pt x="379" y="96"/>
                    <a:pt x="377" y="98"/>
                    <a:pt x="377" y="102"/>
                  </a:cubicBezTo>
                  <a:cubicBezTo>
                    <a:pt x="377" y="183"/>
                    <a:pt x="377" y="183"/>
                    <a:pt x="377" y="183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2" y="183"/>
                    <a:pt x="289" y="186"/>
                    <a:pt x="289" y="189"/>
                  </a:cubicBezTo>
                  <a:cubicBezTo>
                    <a:pt x="289" y="261"/>
                    <a:pt x="289" y="261"/>
                    <a:pt x="289" y="261"/>
                  </a:cubicBezTo>
                  <a:cubicBezTo>
                    <a:pt x="258" y="261"/>
                    <a:pt x="258" y="261"/>
                    <a:pt x="258" y="261"/>
                  </a:cubicBezTo>
                  <a:cubicBezTo>
                    <a:pt x="258" y="292"/>
                    <a:pt x="258" y="292"/>
                    <a:pt x="258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8" y="292"/>
                    <a:pt x="187" y="292"/>
                    <a:pt x="186" y="292"/>
                  </a:cubicBezTo>
                  <a:cubicBezTo>
                    <a:pt x="185" y="292"/>
                    <a:pt x="183" y="293"/>
                    <a:pt x="182" y="294"/>
                  </a:cubicBezTo>
                  <a:cubicBezTo>
                    <a:pt x="181" y="295"/>
                    <a:pt x="180" y="297"/>
                    <a:pt x="180" y="298"/>
                  </a:cubicBezTo>
                  <a:cubicBezTo>
                    <a:pt x="180" y="299"/>
                    <a:pt x="180" y="300"/>
                    <a:pt x="180" y="300"/>
                  </a:cubicBezTo>
                  <a:cubicBezTo>
                    <a:pt x="180" y="379"/>
                    <a:pt x="180" y="379"/>
                    <a:pt x="180" y="379"/>
                  </a:cubicBezTo>
                  <a:cubicBezTo>
                    <a:pt x="99" y="379"/>
                    <a:pt x="99" y="379"/>
                    <a:pt x="99" y="379"/>
                  </a:cubicBezTo>
                  <a:cubicBezTo>
                    <a:pt x="95" y="379"/>
                    <a:pt x="93" y="382"/>
                    <a:pt x="93" y="385"/>
                  </a:cubicBezTo>
                  <a:cubicBezTo>
                    <a:pt x="93" y="389"/>
                    <a:pt x="95" y="391"/>
                    <a:pt x="99" y="391"/>
                  </a:cubicBezTo>
                  <a:cubicBezTo>
                    <a:pt x="192" y="391"/>
                    <a:pt x="192" y="391"/>
                    <a:pt x="192" y="391"/>
                  </a:cubicBezTo>
                  <a:cubicBezTo>
                    <a:pt x="192" y="304"/>
                    <a:pt x="192" y="304"/>
                    <a:pt x="192" y="304"/>
                  </a:cubicBezTo>
                  <a:cubicBezTo>
                    <a:pt x="258" y="304"/>
                    <a:pt x="258" y="304"/>
                    <a:pt x="258" y="304"/>
                  </a:cubicBezTo>
                  <a:cubicBezTo>
                    <a:pt x="258" y="335"/>
                    <a:pt x="258" y="335"/>
                    <a:pt x="258" y="335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22" y="383"/>
                    <a:pt x="222" y="383"/>
                    <a:pt x="222" y="383"/>
                  </a:cubicBezTo>
                  <a:cubicBezTo>
                    <a:pt x="270" y="383"/>
                    <a:pt x="270" y="383"/>
                    <a:pt x="270" y="383"/>
                  </a:cubicBezTo>
                  <a:cubicBezTo>
                    <a:pt x="270" y="347"/>
                    <a:pt x="270" y="347"/>
                    <a:pt x="270" y="347"/>
                  </a:cubicBezTo>
                  <a:cubicBezTo>
                    <a:pt x="289" y="347"/>
                    <a:pt x="289" y="347"/>
                    <a:pt x="289" y="347"/>
                  </a:cubicBezTo>
                  <a:cubicBezTo>
                    <a:pt x="289" y="382"/>
                    <a:pt x="289" y="382"/>
                    <a:pt x="289" y="382"/>
                  </a:cubicBezTo>
                  <a:cubicBezTo>
                    <a:pt x="332" y="382"/>
                    <a:pt x="332" y="382"/>
                    <a:pt x="332" y="382"/>
                  </a:cubicBezTo>
                  <a:cubicBezTo>
                    <a:pt x="332" y="415"/>
                    <a:pt x="332" y="415"/>
                    <a:pt x="332" y="415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3" y="415"/>
                    <a:pt x="0" y="418"/>
                    <a:pt x="0" y="421"/>
                  </a:cubicBezTo>
                  <a:cubicBezTo>
                    <a:pt x="0" y="425"/>
                    <a:pt x="3" y="427"/>
                    <a:pt x="6" y="427"/>
                  </a:cubicBezTo>
                  <a:cubicBezTo>
                    <a:pt x="344" y="427"/>
                    <a:pt x="344" y="427"/>
                    <a:pt x="344" y="427"/>
                  </a:cubicBezTo>
                  <a:cubicBezTo>
                    <a:pt x="344" y="382"/>
                    <a:pt x="344" y="382"/>
                    <a:pt x="344" y="382"/>
                  </a:cubicBezTo>
                  <a:cubicBezTo>
                    <a:pt x="367" y="382"/>
                    <a:pt x="367" y="382"/>
                    <a:pt x="367" y="382"/>
                  </a:cubicBezTo>
                  <a:cubicBezTo>
                    <a:pt x="367" y="427"/>
                    <a:pt x="367" y="427"/>
                    <a:pt x="367" y="427"/>
                  </a:cubicBezTo>
                  <a:cubicBezTo>
                    <a:pt x="424" y="427"/>
                    <a:pt x="424" y="427"/>
                    <a:pt x="424" y="427"/>
                  </a:cubicBezTo>
                  <a:cubicBezTo>
                    <a:pt x="424" y="370"/>
                    <a:pt x="424" y="370"/>
                    <a:pt x="424" y="370"/>
                  </a:cubicBezTo>
                  <a:cubicBezTo>
                    <a:pt x="379" y="370"/>
                    <a:pt x="379" y="370"/>
                    <a:pt x="379" y="370"/>
                  </a:cubicBezTo>
                  <a:cubicBezTo>
                    <a:pt x="379" y="348"/>
                    <a:pt x="379" y="348"/>
                    <a:pt x="379" y="348"/>
                  </a:cubicBezTo>
                  <a:cubicBezTo>
                    <a:pt x="427" y="348"/>
                    <a:pt x="427" y="348"/>
                    <a:pt x="427" y="348"/>
                  </a:cubicBezTo>
                  <a:cubicBezTo>
                    <a:pt x="427" y="6"/>
                    <a:pt x="427" y="6"/>
                    <a:pt x="427" y="6"/>
                  </a:cubicBezTo>
                  <a:cubicBezTo>
                    <a:pt x="427" y="3"/>
                    <a:pt x="425" y="0"/>
                    <a:pt x="421" y="0"/>
                  </a:cubicBezTo>
                  <a:close/>
                  <a:moveTo>
                    <a:pt x="367" y="304"/>
                  </a:moveTo>
                  <a:cubicBezTo>
                    <a:pt x="367" y="336"/>
                    <a:pt x="367" y="336"/>
                    <a:pt x="367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4" y="304"/>
                    <a:pt x="344" y="304"/>
                    <a:pt x="344" y="304"/>
                  </a:cubicBezTo>
                  <a:lnTo>
                    <a:pt x="367" y="304"/>
                  </a:lnTo>
                  <a:close/>
                  <a:moveTo>
                    <a:pt x="301" y="335"/>
                  </a:moveTo>
                  <a:cubicBezTo>
                    <a:pt x="301" y="304"/>
                    <a:pt x="301" y="304"/>
                    <a:pt x="301" y="304"/>
                  </a:cubicBezTo>
                  <a:cubicBezTo>
                    <a:pt x="332" y="304"/>
                    <a:pt x="332" y="304"/>
                    <a:pt x="332" y="304"/>
                  </a:cubicBezTo>
                  <a:cubicBezTo>
                    <a:pt x="332" y="335"/>
                    <a:pt x="332" y="335"/>
                    <a:pt x="332" y="335"/>
                  </a:cubicBezTo>
                  <a:lnTo>
                    <a:pt x="301" y="335"/>
                  </a:lnTo>
                  <a:close/>
                  <a:moveTo>
                    <a:pt x="343" y="238"/>
                  </a:moveTo>
                  <a:cubicBezTo>
                    <a:pt x="367" y="238"/>
                    <a:pt x="367" y="238"/>
                    <a:pt x="367" y="238"/>
                  </a:cubicBezTo>
                  <a:cubicBezTo>
                    <a:pt x="367" y="262"/>
                    <a:pt x="367" y="262"/>
                    <a:pt x="367" y="262"/>
                  </a:cubicBezTo>
                  <a:cubicBezTo>
                    <a:pt x="344" y="262"/>
                    <a:pt x="344" y="262"/>
                    <a:pt x="344" y="262"/>
                  </a:cubicBezTo>
                  <a:cubicBezTo>
                    <a:pt x="344" y="261"/>
                    <a:pt x="344" y="261"/>
                    <a:pt x="344" y="261"/>
                  </a:cubicBezTo>
                  <a:cubicBezTo>
                    <a:pt x="343" y="261"/>
                    <a:pt x="343" y="261"/>
                    <a:pt x="343" y="261"/>
                  </a:cubicBezTo>
                  <a:lnTo>
                    <a:pt x="343" y="238"/>
                  </a:lnTo>
                  <a:close/>
                  <a:moveTo>
                    <a:pt x="331" y="273"/>
                  </a:moveTo>
                  <a:cubicBezTo>
                    <a:pt x="331" y="274"/>
                    <a:pt x="331" y="274"/>
                    <a:pt x="331" y="274"/>
                  </a:cubicBezTo>
                  <a:cubicBezTo>
                    <a:pt x="332" y="274"/>
                    <a:pt x="332" y="274"/>
                    <a:pt x="332" y="274"/>
                  </a:cubicBezTo>
                  <a:cubicBezTo>
                    <a:pt x="332" y="292"/>
                    <a:pt x="332" y="292"/>
                    <a:pt x="332" y="292"/>
                  </a:cubicBezTo>
                  <a:cubicBezTo>
                    <a:pt x="301" y="292"/>
                    <a:pt x="301" y="292"/>
                    <a:pt x="301" y="292"/>
                  </a:cubicBezTo>
                  <a:cubicBezTo>
                    <a:pt x="301" y="273"/>
                    <a:pt x="301" y="273"/>
                    <a:pt x="301" y="273"/>
                  </a:cubicBezTo>
                  <a:lnTo>
                    <a:pt x="331" y="273"/>
                  </a:lnTo>
                  <a:close/>
                  <a:moveTo>
                    <a:pt x="270" y="273"/>
                  </a:moveTo>
                  <a:cubicBezTo>
                    <a:pt x="289" y="273"/>
                    <a:pt x="289" y="273"/>
                    <a:pt x="289" y="273"/>
                  </a:cubicBezTo>
                  <a:cubicBezTo>
                    <a:pt x="289" y="292"/>
                    <a:pt x="289" y="292"/>
                    <a:pt x="289" y="292"/>
                  </a:cubicBezTo>
                  <a:cubicBezTo>
                    <a:pt x="270" y="292"/>
                    <a:pt x="270" y="292"/>
                    <a:pt x="270" y="292"/>
                  </a:cubicBezTo>
                  <a:lnTo>
                    <a:pt x="270" y="273"/>
                  </a:lnTo>
                  <a:close/>
                  <a:moveTo>
                    <a:pt x="258" y="371"/>
                  </a:moveTo>
                  <a:cubicBezTo>
                    <a:pt x="234" y="371"/>
                    <a:pt x="234" y="371"/>
                    <a:pt x="234" y="371"/>
                  </a:cubicBezTo>
                  <a:cubicBezTo>
                    <a:pt x="234" y="347"/>
                    <a:pt x="234" y="347"/>
                    <a:pt x="234" y="347"/>
                  </a:cubicBezTo>
                  <a:cubicBezTo>
                    <a:pt x="258" y="347"/>
                    <a:pt x="258" y="347"/>
                    <a:pt x="258" y="347"/>
                  </a:cubicBezTo>
                  <a:lnTo>
                    <a:pt x="258" y="371"/>
                  </a:lnTo>
                  <a:close/>
                  <a:moveTo>
                    <a:pt x="270" y="335"/>
                  </a:moveTo>
                  <a:cubicBezTo>
                    <a:pt x="270" y="304"/>
                    <a:pt x="270" y="304"/>
                    <a:pt x="270" y="304"/>
                  </a:cubicBezTo>
                  <a:cubicBezTo>
                    <a:pt x="289" y="304"/>
                    <a:pt x="289" y="304"/>
                    <a:pt x="289" y="304"/>
                  </a:cubicBezTo>
                  <a:cubicBezTo>
                    <a:pt x="289" y="335"/>
                    <a:pt x="289" y="335"/>
                    <a:pt x="289" y="335"/>
                  </a:cubicBezTo>
                  <a:lnTo>
                    <a:pt x="270" y="335"/>
                  </a:lnTo>
                  <a:close/>
                  <a:moveTo>
                    <a:pt x="301" y="370"/>
                  </a:moveTo>
                  <a:cubicBezTo>
                    <a:pt x="301" y="347"/>
                    <a:pt x="301" y="347"/>
                    <a:pt x="301" y="347"/>
                  </a:cubicBezTo>
                  <a:cubicBezTo>
                    <a:pt x="332" y="347"/>
                    <a:pt x="332" y="347"/>
                    <a:pt x="332" y="347"/>
                  </a:cubicBezTo>
                  <a:cubicBezTo>
                    <a:pt x="332" y="370"/>
                    <a:pt x="332" y="370"/>
                    <a:pt x="332" y="370"/>
                  </a:cubicBezTo>
                  <a:lnTo>
                    <a:pt x="301" y="370"/>
                  </a:lnTo>
                  <a:close/>
                  <a:moveTo>
                    <a:pt x="412" y="382"/>
                  </a:moveTo>
                  <a:cubicBezTo>
                    <a:pt x="412" y="415"/>
                    <a:pt x="412" y="415"/>
                    <a:pt x="412" y="415"/>
                  </a:cubicBezTo>
                  <a:cubicBezTo>
                    <a:pt x="379" y="415"/>
                    <a:pt x="379" y="415"/>
                    <a:pt x="379" y="415"/>
                  </a:cubicBezTo>
                  <a:cubicBezTo>
                    <a:pt x="379" y="382"/>
                    <a:pt x="379" y="382"/>
                    <a:pt x="379" y="382"/>
                  </a:cubicBezTo>
                  <a:lnTo>
                    <a:pt x="412" y="382"/>
                  </a:lnTo>
                  <a:close/>
                  <a:moveTo>
                    <a:pt x="367" y="370"/>
                  </a:moveTo>
                  <a:cubicBezTo>
                    <a:pt x="344" y="370"/>
                    <a:pt x="344" y="370"/>
                    <a:pt x="344" y="370"/>
                  </a:cubicBezTo>
                  <a:cubicBezTo>
                    <a:pt x="344" y="348"/>
                    <a:pt x="344" y="348"/>
                    <a:pt x="344" y="348"/>
                  </a:cubicBezTo>
                  <a:cubicBezTo>
                    <a:pt x="367" y="348"/>
                    <a:pt x="367" y="348"/>
                    <a:pt x="367" y="348"/>
                  </a:cubicBezTo>
                  <a:lnTo>
                    <a:pt x="367" y="370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9531350" y="5908675"/>
              <a:ext cx="327025" cy="328613"/>
            </a:xfrm>
            <a:custGeom>
              <a:avLst/>
              <a:gdLst>
                <a:gd name="T0" fmla="*/ 0 w 206"/>
                <a:gd name="T1" fmla="*/ 207 h 207"/>
                <a:gd name="T2" fmla="*/ 206 w 206"/>
                <a:gd name="T3" fmla="*/ 207 h 207"/>
                <a:gd name="T4" fmla="*/ 206 w 206"/>
                <a:gd name="T5" fmla="*/ 0 h 207"/>
                <a:gd name="T6" fmla="*/ 0 w 206"/>
                <a:gd name="T7" fmla="*/ 0 h 207"/>
                <a:gd name="T8" fmla="*/ 0 w 206"/>
                <a:gd name="T9" fmla="*/ 207 h 207"/>
                <a:gd name="T10" fmla="*/ 27 w 206"/>
                <a:gd name="T11" fmla="*/ 28 h 207"/>
                <a:gd name="T12" fmla="*/ 178 w 206"/>
                <a:gd name="T13" fmla="*/ 28 h 207"/>
                <a:gd name="T14" fmla="*/ 178 w 206"/>
                <a:gd name="T15" fmla="*/ 179 h 207"/>
                <a:gd name="T16" fmla="*/ 27 w 206"/>
                <a:gd name="T17" fmla="*/ 179 h 207"/>
                <a:gd name="T18" fmla="*/ 27 w 206"/>
                <a:gd name="T19" fmla="*/ 2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7">
                  <a:moveTo>
                    <a:pt x="0" y="207"/>
                  </a:moveTo>
                  <a:lnTo>
                    <a:pt x="206" y="207"/>
                  </a:lnTo>
                  <a:lnTo>
                    <a:pt x="206" y="0"/>
                  </a:lnTo>
                  <a:lnTo>
                    <a:pt x="0" y="0"/>
                  </a:lnTo>
                  <a:lnTo>
                    <a:pt x="0" y="207"/>
                  </a:lnTo>
                  <a:close/>
                  <a:moveTo>
                    <a:pt x="27" y="28"/>
                  </a:moveTo>
                  <a:lnTo>
                    <a:pt x="178" y="28"/>
                  </a:lnTo>
                  <a:lnTo>
                    <a:pt x="178" y="179"/>
                  </a:lnTo>
                  <a:lnTo>
                    <a:pt x="27" y="179"/>
                  </a:lnTo>
                  <a:lnTo>
                    <a:pt x="27" y="28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0" y="-3175"/>
            <a:ext cx="1550988" cy="6861175"/>
            <a:chOff x="0" y="-3175"/>
            <a:chExt cx="1550988" cy="6861175"/>
          </a:xfrm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0" y="-3175"/>
              <a:ext cx="1550988" cy="1550988"/>
            </a:xfrm>
            <a:custGeom>
              <a:avLst/>
              <a:gdLst>
                <a:gd name="T0" fmla="*/ 83 w 427"/>
                <a:gd name="T1" fmla="*/ 0 h 427"/>
                <a:gd name="T2" fmla="*/ 60 w 427"/>
                <a:gd name="T3" fmla="*/ 45 h 427"/>
                <a:gd name="T4" fmla="*/ 3 w 427"/>
                <a:gd name="T5" fmla="*/ 0 h 427"/>
                <a:gd name="T6" fmla="*/ 48 w 427"/>
                <a:gd name="T7" fmla="*/ 57 h 427"/>
                <a:gd name="T8" fmla="*/ 0 w 427"/>
                <a:gd name="T9" fmla="*/ 79 h 427"/>
                <a:gd name="T10" fmla="*/ 6 w 427"/>
                <a:gd name="T11" fmla="*/ 427 h 427"/>
                <a:gd name="T12" fmla="*/ 12 w 427"/>
                <a:gd name="T13" fmla="*/ 91 h 427"/>
                <a:gd name="T14" fmla="*/ 48 w 427"/>
                <a:gd name="T15" fmla="*/ 135 h 427"/>
                <a:gd name="T16" fmla="*/ 83 w 427"/>
                <a:gd name="T17" fmla="*/ 153 h 427"/>
                <a:gd name="T18" fmla="*/ 48 w 427"/>
                <a:gd name="T19" fmla="*/ 201 h 427"/>
                <a:gd name="T20" fmla="*/ 96 w 427"/>
                <a:gd name="T21" fmla="*/ 166 h 427"/>
                <a:gd name="T22" fmla="*/ 126 w 427"/>
                <a:gd name="T23" fmla="*/ 232 h 427"/>
                <a:gd name="T24" fmla="*/ 38 w 427"/>
                <a:gd name="T25" fmla="*/ 325 h 427"/>
                <a:gd name="T26" fmla="*/ 50 w 427"/>
                <a:gd name="T27" fmla="*/ 325 h 427"/>
                <a:gd name="T28" fmla="*/ 132 w 427"/>
                <a:gd name="T29" fmla="*/ 244 h 427"/>
                <a:gd name="T30" fmla="*/ 138 w 427"/>
                <a:gd name="T31" fmla="*/ 166 h 427"/>
                <a:gd name="T32" fmla="*/ 169 w 427"/>
                <a:gd name="T33" fmla="*/ 135 h 427"/>
                <a:gd name="T34" fmla="*/ 241 w 427"/>
                <a:gd name="T35" fmla="*/ 135 h 427"/>
                <a:gd name="T36" fmla="*/ 247 w 427"/>
                <a:gd name="T37" fmla="*/ 129 h 427"/>
                <a:gd name="T38" fmla="*/ 247 w 427"/>
                <a:gd name="T39" fmla="*/ 48 h 427"/>
                <a:gd name="T40" fmla="*/ 334 w 427"/>
                <a:gd name="T41" fmla="*/ 42 h 427"/>
                <a:gd name="T42" fmla="*/ 235 w 427"/>
                <a:gd name="T43" fmla="*/ 36 h 427"/>
                <a:gd name="T44" fmla="*/ 169 w 427"/>
                <a:gd name="T45" fmla="*/ 123 h 427"/>
                <a:gd name="T46" fmla="*/ 205 w 427"/>
                <a:gd name="T47" fmla="*/ 92 h 427"/>
                <a:gd name="T48" fmla="*/ 157 w 427"/>
                <a:gd name="T49" fmla="*/ 44 h 427"/>
                <a:gd name="T50" fmla="*/ 138 w 427"/>
                <a:gd name="T51" fmla="*/ 80 h 427"/>
                <a:gd name="T52" fmla="*/ 95 w 427"/>
                <a:gd name="T53" fmla="*/ 45 h 427"/>
                <a:gd name="T54" fmla="*/ 421 w 427"/>
                <a:gd name="T55" fmla="*/ 12 h 427"/>
                <a:gd name="T56" fmla="*/ 421 w 427"/>
                <a:gd name="T57" fmla="*/ 0 h 427"/>
                <a:gd name="T58" fmla="*/ 15 w 427"/>
                <a:gd name="T59" fmla="*/ 12 h 427"/>
                <a:gd name="T60" fmla="*/ 48 w 427"/>
                <a:gd name="T61" fmla="*/ 45 h 427"/>
                <a:gd name="T62" fmla="*/ 60 w 427"/>
                <a:gd name="T63" fmla="*/ 57 h 427"/>
                <a:gd name="T64" fmla="*/ 83 w 427"/>
                <a:gd name="T65" fmla="*/ 79 h 427"/>
                <a:gd name="T66" fmla="*/ 60 w 427"/>
                <a:gd name="T67" fmla="*/ 57 h 427"/>
                <a:gd name="T68" fmla="*/ 126 w 427"/>
                <a:gd name="T69" fmla="*/ 123 h 427"/>
                <a:gd name="T70" fmla="*/ 95 w 427"/>
                <a:gd name="T71" fmla="*/ 92 h 427"/>
                <a:gd name="T72" fmla="*/ 60 w 427"/>
                <a:gd name="T73" fmla="*/ 123 h 427"/>
                <a:gd name="T74" fmla="*/ 83 w 427"/>
                <a:gd name="T75" fmla="*/ 91 h 427"/>
                <a:gd name="T76" fmla="*/ 60 w 427"/>
                <a:gd name="T77" fmla="*/ 123 h 427"/>
                <a:gd name="T78" fmla="*/ 60 w 427"/>
                <a:gd name="T79" fmla="*/ 189 h 427"/>
                <a:gd name="T80" fmla="*/ 83 w 427"/>
                <a:gd name="T81" fmla="*/ 165 h 427"/>
                <a:gd name="T82" fmla="*/ 84 w 427"/>
                <a:gd name="T83" fmla="*/ 166 h 427"/>
                <a:gd name="T84" fmla="*/ 96 w 427"/>
                <a:gd name="T85" fmla="*/ 154 h 427"/>
                <a:gd name="T86" fmla="*/ 95 w 427"/>
                <a:gd name="T87" fmla="*/ 153 h 427"/>
                <a:gd name="T88" fmla="*/ 126 w 427"/>
                <a:gd name="T89" fmla="*/ 135 h 427"/>
                <a:gd name="T90" fmla="*/ 96 w 427"/>
                <a:gd name="T91" fmla="*/ 154 h 427"/>
                <a:gd name="T92" fmla="*/ 138 w 427"/>
                <a:gd name="T93" fmla="*/ 154 h 427"/>
                <a:gd name="T94" fmla="*/ 157 w 427"/>
                <a:gd name="T95" fmla="*/ 135 h 427"/>
                <a:gd name="T96" fmla="*/ 169 w 427"/>
                <a:gd name="T97" fmla="*/ 56 h 427"/>
                <a:gd name="T98" fmla="*/ 193 w 427"/>
                <a:gd name="T99" fmla="*/ 80 h 427"/>
                <a:gd name="T100" fmla="*/ 169 w 427"/>
                <a:gd name="T101" fmla="*/ 56 h 427"/>
                <a:gd name="T102" fmla="*/ 157 w 427"/>
                <a:gd name="T103" fmla="*/ 123 h 427"/>
                <a:gd name="T104" fmla="*/ 138 w 427"/>
                <a:gd name="T105" fmla="*/ 92 h 427"/>
                <a:gd name="T106" fmla="*/ 126 w 427"/>
                <a:gd name="T107" fmla="*/ 57 h 427"/>
                <a:gd name="T108" fmla="*/ 95 w 427"/>
                <a:gd name="T109" fmla="*/ 80 h 427"/>
                <a:gd name="T110" fmla="*/ 126 w 427"/>
                <a:gd name="T111" fmla="*/ 5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421"/>
                    <a:pt x="0" y="421"/>
                    <a:pt x="0" y="421"/>
                  </a:cubicBezTo>
                  <a:cubicBezTo>
                    <a:pt x="0" y="424"/>
                    <a:pt x="2" y="427"/>
                    <a:pt x="6" y="427"/>
                  </a:cubicBezTo>
                  <a:cubicBezTo>
                    <a:pt x="9" y="427"/>
                    <a:pt x="12" y="424"/>
                    <a:pt x="12" y="42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83" y="135"/>
                    <a:pt x="83" y="135"/>
                    <a:pt x="83" y="135"/>
                  </a:cubicBezTo>
                  <a:cubicBezTo>
                    <a:pt x="83" y="153"/>
                    <a:pt x="83" y="153"/>
                    <a:pt x="83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201"/>
                    <a:pt x="48" y="201"/>
                    <a:pt x="48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166"/>
                    <a:pt x="96" y="166"/>
                    <a:pt x="96" y="166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26" y="232"/>
                    <a:pt x="126" y="232"/>
                    <a:pt x="126" y="232"/>
                  </a:cubicBezTo>
                  <a:cubicBezTo>
                    <a:pt x="38" y="232"/>
                    <a:pt x="38" y="232"/>
                    <a:pt x="38" y="232"/>
                  </a:cubicBezTo>
                  <a:cubicBezTo>
                    <a:pt x="38" y="325"/>
                    <a:pt x="38" y="325"/>
                    <a:pt x="38" y="325"/>
                  </a:cubicBezTo>
                  <a:cubicBezTo>
                    <a:pt x="38" y="329"/>
                    <a:pt x="41" y="331"/>
                    <a:pt x="44" y="331"/>
                  </a:cubicBezTo>
                  <a:cubicBezTo>
                    <a:pt x="48" y="331"/>
                    <a:pt x="50" y="329"/>
                    <a:pt x="50" y="325"/>
                  </a:cubicBezTo>
                  <a:cubicBezTo>
                    <a:pt x="50" y="244"/>
                    <a:pt x="50" y="244"/>
                    <a:pt x="50" y="244"/>
                  </a:cubicBezTo>
                  <a:cubicBezTo>
                    <a:pt x="132" y="244"/>
                    <a:pt x="132" y="244"/>
                    <a:pt x="132" y="244"/>
                  </a:cubicBezTo>
                  <a:cubicBezTo>
                    <a:pt x="135" y="244"/>
                    <a:pt x="138" y="241"/>
                    <a:pt x="138" y="238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69" y="166"/>
                    <a:pt x="169" y="166"/>
                    <a:pt x="169" y="166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5"/>
                    <a:pt x="240" y="135"/>
                    <a:pt x="241" y="135"/>
                  </a:cubicBezTo>
                  <a:cubicBezTo>
                    <a:pt x="242" y="135"/>
                    <a:pt x="244" y="134"/>
                    <a:pt x="245" y="133"/>
                  </a:cubicBezTo>
                  <a:cubicBezTo>
                    <a:pt x="246" y="132"/>
                    <a:pt x="247" y="130"/>
                    <a:pt x="247" y="129"/>
                  </a:cubicBezTo>
                  <a:cubicBezTo>
                    <a:pt x="247" y="128"/>
                    <a:pt x="247" y="127"/>
                    <a:pt x="247" y="127"/>
                  </a:cubicBezTo>
                  <a:cubicBezTo>
                    <a:pt x="247" y="48"/>
                    <a:pt x="247" y="48"/>
                    <a:pt x="247" y="48"/>
                  </a:cubicBezTo>
                  <a:cubicBezTo>
                    <a:pt x="328" y="48"/>
                    <a:pt x="328" y="48"/>
                    <a:pt x="328" y="48"/>
                  </a:cubicBezTo>
                  <a:cubicBezTo>
                    <a:pt x="332" y="48"/>
                    <a:pt x="334" y="45"/>
                    <a:pt x="334" y="42"/>
                  </a:cubicBezTo>
                  <a:cubicBezTo>
                    <a:pt x="334" y="38"/>
                    <a:pt x="332" y="36"/>
                    <a:pt x="328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123"/>
                    <a:pt x="235" y="123"/>
                    <a:pt x="235" y="123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205" y="92"/>
                    <a:pt x="205" y="92"/>
                    <a:pt x="205" y="92"/>
                  </a:cubicBezTo>
                  <a:cubicBezTo>
                    <a:pt x="205" y="44"/>
                    <a:pt x="205" y="44"/>
                    <a:pt x="205" y="44"/>
                  </a:cubicBezTo>
                  <a:cubicBezTo>
                    <a:pt x="157" y="44"/>
                    <a:pt x="157" y="44"/>
                    <a:pt x="157" y="44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421" y="12"/>
                    <a:pt x="421" y="12"/>
                    <a:pt x="421" y="12"/>
                  </a:cubicBezTo>
                  <a:cubicBezTo>
                    <a:pt x="424" y="12"/>
                    <a:pt x="427" y="9"/>
                    <a:pt x="427" y="6"/>
                  </a:cubicBezTo>
                  <a:cubicBezTo>
                    <a:pt x="427" y="2"/>
                    <a:pt x="424" y="0"/>
                    <a:pt x="421" y="0"/>
                  </a:cubicBezTo>
                  <a:close/>
                  <a:moveTo>
                    <a:pt x="15" y="4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45"/>
                    <a:pt x="48" y="45"/>
                    <a:pt x="48" y="45"/>
                  </a:cubicBezTo>
                  <a:lnTo>
                    <a:pt x="15" y="45"/>
                  </a:lnTo>
                  <a:close/>
                  <a:moveTo>
                    <a:pt x="60" y="57"/>
                  </a:moveTo>
                  <a:cubicBezTo>
                    <a:pt x="83" y="57"/>
                    <a:pt x="83" y="57"/>
                    <a:pt x="83" y="5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60" y="79"/>
                    <a:pt x="60" y="79"/>
                    <a:pt x="60" y="79"/>
                  </a:cubicBezTo>
                  <a:lnTo>
                    <a:pt x="60" y="57"/>
                  </a:lnTo>
                  <a:close/>
                  <a:moveTo>
                    <a:pt x="126" y="92"/>
                  </a:moveTo>
                  <a:cubicBezTo>
                    <a:pt x="126" y="123"/>
                    <a:pt x="126" y="123"/>
                    <a:pt x="126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5" y="92"/>
                    <a:pt x="95" y="92"/>
                    <a:pt x="95" y="92"/>
                  </a:cubicBezTo>
                  <a:lnTo>
                    <a:pt x="126" y="92"/>
                  </a:lnTo>
                  <a:close/>
                  <a:moveTo>
                    <a:pt x="60" y="123"/>
                  </a:moveTo>
                  <a:cubicBezTo>
                    <a:pt x="60" y="91"/>
                    <a:pt x="60" y="91"/>
                    <a:pt x="60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123"/>
                    <a:pt x="83" y="123"/>
                    <a:pt x="83" y="123"/>
                  </a:cubicBezTo>
                  <a:lnTo>
                    <a:pt x="60" y="123"/>
                  </a:lnTo>
                  <a:close/>
                  <a:moveTo>
                    <a:pt x="84" y="189"/>
                  </a:moveTo>
                  <a:cubicBezTo>
                    <a:pt x="60" y="189"/>
                    <a:pt x="60" y="189"/>
                    <a:pt x="60" y="189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84" y="166"/>
                    <a:pt x="84" y="166"/>
                    <a:pt x="84" y="166"/>
                  </a:cubicBezTo>
                  <a:lnTo>
                    <a:pt x="84" y="189"/>
                  </a:lnTo>
                  <a:close/>
                  <a:moveTo>
                    <a:pt x="96" y="154"/>
                  </a:moveTo>
                  <a:cubicBezTo>
                    <a:pt x="96" y="153"/>
                    <a:pt x="96" y="153"/>
                    <a:pt x="96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54"/>
                    <a:pt x="126" y="154"/>
                    <a:pt x="126" y="154"/>
                  </a:cubicBezTo>
                  <a:lnTo>
                    <a:pt x="96" y="154"/>
                  </a:lnTo>
                  <a:close/>
                  <a:moveTo>
                    <a:pt x="157" y="154"/>
                  </a:moveTo>
                  <a:cubicBezTo>
                    <a:pt x="138" y="154"/>
                    <a:pt x="138" y="154"/>
                    <a:pt x="138" y="15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57" y="135"/>
                    <a:pt x="157" y="135"/>
                    <a:pt x="157" y="135"/>
                  </a:cubicBezTo>
                  <a:lnTo>
                    <a:pt x="157" y="154"/>
                  </a:lnTo>
                  <a:close/>
                  <a:moveTo>
                    <a:pt x="169" y="56"/>
                  </a:moveTo>
                  <a:cubicBezTo>
                    <a:pt x="193" y="56"/>
                    <a:pt x="193" y="56"/>
                    <a:pt x="193" y="56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69" y="80"/>
                    <a:pt x="169" y="80"/>
                    <a:pt x="169" y="80"/>
                  </a:cubicBezTo>
                  <a:lnTo>
                    <a:pt x="169" y="56"/>
                  </a:lnTo>
                  <a:close/>
                  <a:moveTo>
                    <a:pt x="157" y="92"/>
                  </a:moveTo>
                  <a:cubicBezTo>
                    <a:pt x="157" y="123"/>
                    <a:pt x="157" y="123"/>
                    <a:pt x="157" y="123"/>
                  </a:cubicBezTo>
                  <a:cubicBezTo>
                    <a:pt x="138" y="123"/>
                    <a:pt x="138" y="123"/>
                    <a:pt x="138" y="123"/>
                  </a:cubicBezTo>
                  <a:cubicBezTo>
                    <a:pt x="138" y="92"/>
                    <a:pt x="138" y="92"/>
                    <a:pt x="138" y="92"/>
                  </a:cubicBezTo>
                  <a:lnTo>
                    <a:pt x="157" y="92"/>
                  </a:lnTo>
                  <a:close/>
                  <a:moveTo>
                    <a:pt x="126" y="57"/>
                  </a:moveTo>
                  <a:cubicBezTo>
                    <a:pt x="126" y="80"/>
                    <a:pt x="126" y="80"/>
                    <a:pt x="126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57"/>
                    <a:pt x="95" y="57"/>
                    <a:pt x="95" y="57"/>
                  </a:cubicBezTo>
                  <a:lnTo>
                    <a:pt x="126" y="57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631825" y="617538"/>
              <a:ext cx="327025" cy="327025"/>
            </a:xfrm>
            <a:custGeom>
              <a:avLst/>
              <a:gdLst>
                <a:gd name="T0" fmla="*/ 206 w 206"/>
                <a:gd name="T1" fmla="*/ 0 h 206"/>
                <a:gd name="T2" fmla="*/ 0 w 206"/>
                <a:gd name="T3" fmla="*/ 0 h 206"/>
                <a:gd name="T4" fmla="*/ 0 w 206"/>
                <a:gd name="T5" fmla="*/ 206 h 206"/>
                <a:gd name="T6" fmla="*/ 206 w 206"/>
                <a:gd name="T7" fmla="*/ 206 h 206"/>
                <a:gd name="T8" fmla="*/ 206 w 206"/>
                <a:gd name="T9" fmla="*/ 0 h 206"/>
                <a:gd name="T10" fmla="*/ 179 w 206"/>
                <a:gd name="T11" fmla="*/ 179 h 206"/>
                <a:gd name="T12" fmla="*/ 28 w 206"/>
                <a:gd name="T13" fmla="*/ 179 h 206"/>
                <a:gd name="T14" fmla="*/ 28 w 206"/>
                <a:gd name="T15" fmla="*/ 28 h 206"/>
                <a:gd name="T16" fmla="*/ 179 w 206"/>
                <a:gd name="T17" fmla="*/ 28 h 206"/>
                <a:gd name="T18" fmla="*/ 179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206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206" y="206"/>
                  </a:lnTo>
                  <a:lnTo>
                    <a:pt x="206" y="0"/>
                  </a:lnTo>
                  <a:close/>
                  <a:moveTo>
                    <a:pt x="179" y="179"/>
                  </a:moveTo>
                  <a:lnTo>
                    <a:pt x="28" y="179"/>
                  </a:lnTo>
                  <a:lnTo>
                    <a:pt x="28" y="28"/>
                  </a:lnTo>
                  <a:lnTo>
                    <a:pt x="179" y="28"/>
                  </a:lnTo>
                  <a:lnTo>
                    <a:pt x="179" y="179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0" y="5305425"/>
              <a:ext cx="1550988" cy="1552575"/>
            </a:xfrm>
            <a:custGeom>
              <a:avLst/>
              <a:gdLst>
                <a:gd name="T0" fmla="*/ 95 w 427"/>
                <a:gd name="T1" fmla="*/ 415 h 427"/>
                <a:gd name="T2" fmla="*/ 138 w 427"/>
                <a:gd name="T3" fmla="*/ 382 h 427"/>
                <a:gd name="T4" fmla="*/ 157 w 427"/>
                <a:gd name="T5" fmla="*/ 347 h 427"/>
                <a:gd name="T6" fmla="*/ 205 w 427"/>
                <a:gd name="T7" fmla="*/ 383 h 427"/>
                <a:gd name="T8" fmla="*/ 169 w 427"/>
                <a:gd name="T9" fmla="*/ 335 h 427"/>
                <a:gd name="T10" fmla="*/ 235 w 427"/>
                <a:gd name="T11" fmla="*/ 304 h 427"/>
                <a:gd name="T12" fmla="*/ 328 w 427"/>
                <a:gd name="T13" fmla="*/ 391 h 427"/>
                <a:gd name="T14" fmla="*/ 328 w 427"/>
                <a:gd name="T15" fmla="*/ 379 h 427"/>
                <a:gd name="T16" fmla="*/ 247 w 427"/>
                <a:gd name="T17" fmla="*/ 300 h 427"/>
                <a:gd name="T18" fmla="*/ 245 w 427"/>
                <a:gd name="T19" fmla="*/ 294 h 427"/>
                <a:gd name="T20" fmla="*/ 239 w 427"/>
                <a:gd name="T21" fmla="*/ 292 h 427"/>
                <a:gd name="T22" fmla="*/ 169 w 427"/>
                <a:gd name="T23" fmla="*/ 261 h 427"/>
                <a:gd name="T24" fmla="*/ 138 w 427"/>
                <a:gd name="T25" fmla="*/ 189 h 427"/>
                <a:gd name="T26" fmla="*/ 50 w 427"/>
                <a:gd name="T27" fmla="*/ 183 h 427"/>
                <a:gd name="T28" fmla="*/ 44 w 427"/>
                <a:gd name="T29" fmla="*/ 96 h 427"/>
                <a:gd name="T30" fmla="*/ 38 w 427"/>
                <a:gd name="T31" fmla="*/ 195 h 427"/>
                <a:gd name="T32" fmla="*/ 126 w 427"/>
                <a:gd name="T33" fmla="*/ 261 h 427"/>
                <a:gd name="T34" fmla="*/ 96 w 427"/>
                <a:gd name="T35" fmla="*/ 226 h 427"/>
                <a:gd name="T36" fmla="*/ 48 w 427"/>
                <a:gd name="T37" fmla="*/ 274 h 427"/>
                <a:gd name="T38" fmla="*/ 83 w 427"/>
                <a:gd name="T39" fmla="*/ 292 h 427"/>
                <a:gd name="T40" fmla="*/ 48 w 427"/>
                <a:gd name="T41" fmla="*/ 336 h 427"/>
                <a:gd name="T42" fmla="*/ 12 w 427"/>
                <a:gd name="T43" fmla="*/ 6 h 427"/>
                <a:gd name="T44" fmla="*/ 0 w 427"/>
                <a:gd name="T45" fmla="*/ 6 h 427"/>
                <a:gd name="T46" fmla="*/ 48 w 427"/>
                <a:gd name="T47" fmla="*/ 348 h 427"/>
                <a:gd name="T48" fmla="*/ 3 w 427"/>
                <a:gd name="T49" fmla="*/ 370 h 427"/>
                <a:gd name="T50" fmla="*/ 60 w 427"/>
                <a:gd name="T51" fmla="*/ 427 h 427"/>
                <a:gd name="T52" fmla="*/ 83 w 427"/>
                <a:gd name="T53" fmla="*/ 382 h 427"/>
                <a:gd name="T54" fmla="*/ 421 w 427"/>
                <a:gd name="T55" fmla="*/ 427 h 427"/>
                <a:gd name="T56" fmla="*/ 421 w 427"/>
                <a:gd name="T57" fmla="*/ 415 h 427"/>
                <a:gd name="T58" fmla="*/ 95 w 427"/>
                <a:gd name="T59" fmla="*/ 370 h 427"/>
                <a:gd name="T60" fmla="*/ 126 w 427"/>
                <a:gd name="T61" fmla="*/ 347 h 427"/>
                <a:gd name="T62" fmla="*/ 95 w 427"/>
                <a:gd name="T63" fmla="*/ 304 h 427"/>
                <a:gd name="T64" fmla="*/ 126 w 427"/>
                <a:gd name="T65" fmla="*/ 335 h 427"/>
                <a:gd name="T66" fmla="*/ 95 w 427"/>
                <a:gd name="T67" fmla="*/ 304 h 427"/>
                <a:gd name="T68" fmla="*/ 193 w 427"/>
                <a:gd name="T69" fmla="*/ 371 h 427"/>
                <a:gd name="T70" fmla="*/ 169 w 427"/>
                <a:gd name="T71" fmla="*/ 347 h 427"/>
                <a:gd name="T72" fmla="*/ 157 w 427"/>
                <a:gd name="T73" fmla="*/ 335 h 427"/>
                <a:gd name="T74" fmla="*/ 138 w 427"/>
                <a:gd name="T75" fmla="*/ 304 h 427"/>
                <a:gd name="T76" fmla="*/ 157 w 427"/>
                <a:gd name="T77" fmla="*/ 335 h 427"/>
                <a:gd name="T78" fmla="*/ 157 w 427"/>
                <a:gd name="T79" fmla="*/ 292 h 427"/>
                <a:gd name="T80" fmla="*/ 138 w 427"/>
                <a:gd name="T81" fmla="*/ 273 h 427"/>
                <a:gd name="T82" fmla="*/ 60 w 427"/>
                <a:gd name="T83" fmla="*/ 262 h 427"/>
                <a:gd name="T84" fmla="*/ 84 w 427"/>
                <a:gd name="T85" fmla="*/ 238 h 427"/>
                <a:gd name="T86" fmla="*/ 83 w 427"/>
                <a:gd name="T87" fmla="*/ 261 h 427"/>
                <a:gd name="T88" fmla="*/ 60 w 427"/>
                <a:gd name="T89" fmla="*/ 262 h 427"/>
                <a:gd name="T90" fmla="*/ 96 w 427"/>
                <a:gd name="T91" fmla="*/ 274 h 427"/>
                <a:gd name="T92" fmla="*/ 126 w 427"/>
                <a:gd name="T93" fmla="*/ 273 h 427"/>
                <a:gd name="T94" fmla="*/ 95 w 427"/>
                <a:gd name="T95" fmla="*/ 292 h 427"/>
                <a:gd name="T96" fmla="*/ 60 w 427"/>
                <a:gd name="T97" fmla="*/ 304 h 427"/>
                <a:gd name="T98" fmla="*/ 83 w 427"/>
                <a:gd name="T99" fmla="*/ 336 h 427"/>
                <a:gd name="T100" fmla="*/ 60 w 427"/>
                <a:gd name="T101" fmla="*/ 304 h 427"/>
                <a:gd name="T102" fmla="*/ 15 w 427"/>
                <a:gd name="T103" fmla="*/ 415 h 427"/>
                <a:gd name="T104" fmla="*/ 48 w 427"/>
                <a:gd name="T105" fmla="*/ 382 h 427"/>
                <a:gd name="T106" fmla="*/ 60 w 427"/>
                <a:gd name="T107" fmla="*/ 370 h 427"/>
                <a:gd name="T108" fmla="*/ 83 w 427"/>
                <a:gd name="T109" fmla="*/ 348 h 427"/>
                <a:gd name="T110" fmla="*/ 60 w 427"/>
                <a:gd name="T111" fmla="*/ 37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415"/>
                  </a:moveTo>
                  <a:cubicBezTo>
                    <a:pt x="95" y="415"/>
                    <a:pt x="95" y="415"/>
                    <a:pt x="95" y="415"/>
                  </a:cubicBezTo>
                  <a:cubicBezTo>
                    <a:pt x="95" y="382"/>
                    <a:pt x="95" y="382"/>
                    <a:pt x="95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47"/>
                    <a:pt x="138" y="347"/>
                    <a:pt x="138" y="347"/>
                  </a:cubicBezTo>
                  <a:cubicBezTo>
                    <a:pt x="157" y="347"/>
                    <a:pt x="157" y="347"/>
                    <a:pt x="157" y="347"/>
                  </a:cubicBezTo>
                  <a:cubicBezTo>
                    <a:pt x="157" y="383"/>
                    <a:pt x="157" y="383"/>
                    <a:pt x="157" y="383"/>
                  </a:cubicBezTo>
                  <a:cubicBezTo>
                    <a:pt x="205" y="383"/>
                    <a:pt x="205" y="383"/>
                    <a:pt x="205" y="383"/>
                  </a:cubicBezTo>
                  <a:cubicBezTo>
                    <a:pt x="205" y="335"/>
                    <a:pt x="205" y="335"/>
                    <a:pt x="205" y="335"/>
                  </a:cubicBezTo>
                  <a:cubicBezTo>
                    <a:pt x="169" y="335"/>
                    <a:pt x="169" y="335"/>
                    <a:pt x="169" y="335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235" y="304"/>
                    <a:pt x="235" y="304"/>
                    <a:pt x="235" y="304"/>
                  </a:cubicBezTo>
                  <a:cubicBezTo>
                    <a:pt x="235" y="391"/>
                    <a:pt x="235" y="391"/>
                    <a:pt x="235" y="391"/>
                  </a:cubicBezTo>
                  <a:cubicBezTo>
                    <a:pt x="328" y="391"/>
                    <a:pt x="328" y="391"/>
                    <a:pt x="328" y="391"/>
                  </a:cubicBezTo>
                  <a:cubicBezTo>
                    <a:pt x="332" y="391"/>
                    <a:pt x="334" y="389"/>
                    <a:pt x="334" y="385"/>
                  </a:cubicBezTo>
                  <a:cubicBezTo>
                    <a:pt x="334" y="382"/>
                    <a:pt x="332" y="379"/>
                    <a:pt x="328" y="379"/>
                  </a:cubicBezTo>
                  <a:cubicBezTo>
                    <a:pt x="247" y="379"/>
                    <a:pt x="247" y="379"/>
                    <a:pt x="247" y="379"/>
                  </a:cubicBezTo>
                  <a:cubicBezTo>
                    <a:pt x="247" y="300"/>
                    <a:pt x="247" y="300"/>
                    <a:pt x="247" y="300"/>
                  </a:cubicBezTo>
                  <a:cubicBezTo>
                    <a:pt x="247" y="300"/>
                    <a:pt x="247" y="299"/>
                    <a:pt x="247" y="298"/>
                  </a:cubicBezTo>
                  <a:cubicBezTo>
                    <a:pt x="247" y="297"/>
                    <a:pt x="246" y="295"/>
                    <a:pt x="245" y="294"/>
                  </a:cubicBezTo>
                  <a:cubicBezTo>
                    <a:pt x="244" y="293"/>
                    <a:pt x="242" y="292"/>
                    <a:pt x="241" y="292"/>
                  </a:cubicBezTo>
                  <a:cubicBezTo>
                    <a:pt x="240" y="292"/>
                    <a:pt x="239" y="292"/>
                    <a:pt x="239" y="292"/>
                  </a:cubicBezTo>
                  <a:cubicBezTo>
                    <a:pt x="169" y="292"/>
                    <a:pt x="169" y="292"/>
                    <a:pt x="169" y="292"/>
                  </a:cubicBezTo>
                  <a:cubicBezTo>
                    <a:pt x="169" y="261"/>
                    <a:pt x="169" y="261"/>
                    <a:pt x="169" y="261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38" y="189"/>
                    <a:pt x="138" y="189"/>
                    <a:pt x="138" y="189"/>
                  </a:cubicBezTo>
                  <a:cubicBezTo>
                    <a:pt x="138" y="186"/>
                    <a:pt x="135" y="183"/>
                    <a:pt x="132" y="183"/>
                  </a:cubicBezTo>
                  <a:cubicBezTo>
                    <a:pt x="50" y="183"/>
                    <a:pt x="50" y="183"/>
                    <a:pt x="50" y="183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98"/>
                    <a:pt x="48" y="96"/>
                    <a:pt x="44" y="96"/>
                  </a:cubicBezTo>
                  <a:cubicBezTo>
                    <a:pt x="41" y="96"/>
                    <a:pt x="38" y="98"/>
                    <a:pt x="38" y="102"/>
                  </a:cubicBezTo>
                  <a:cubicBezTo>
                    <a:pt x="38" y="195"/>
                    <a:pt x="38" y="195"/>
                    <a:pt x="38" y="195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6" y="261"/>
                    <a:pt x="126" y="261"/>
                    <a:pt x="126" y="261"/>
                  </a:cubicBezTo>
                  <a:cubicBezTo>
                    <a:pt x="96" y="261"/>
                    <a:pt x="96" y="261"/>
                    <a:pt x="96" y="261"/>
                  </a:cubicBezTo>
                  <a:cubicBezTo>
                    <a:pt x="96" y="226"/>
                    <a:pt x="96" y="226"/>
                    <a:pt x="96" y="226"/>
                  </a:cubicBezTo>
                  <a:cubicBezTo>
                    <a:pt x="48" y="226"/>
                    <a:pt x="48" y="226"/>
                    <a:pt x="48" y="226"/>
                  </a:cubicBezTo>
                  <a:cubicBezTo>
                    <a:pt x="48" y="274"/>
                    <a:pt x="48" y="274"/>
                    <a:pt x="48" y="274"/>
                  </a:cubicBezTo>
                  <a:cubicBezTo>
                    <a:pt x="83" y="274"/>
                    <a:pt x="83" y="274"/>
                    <a:pt x="83" y="274"/>
                  </a:cubicBezTo>
                  <a:cubicBezTo>
                    <a:pt x="83" y="292"/>
                    <a:pt x="83" y="292"/>
                    <a:pt x="83" y="292"/>
                  </a:cubicBezTo>
                  <a:cubicBezTo>
                    <a:pt x="48" y="292"/>
                    <a:pt x="48" y="292"/>
                    <a:pt x="48" y="292"/>
                  </a:cubicBezTo>
                  <a:cubicBezTo>
                    <a:pt x="48" y="336"/>
                    <a:pt x="48" y="336"/>
                    <a:pt x="48" y="336"/>
                  </a:cubicBezTo>
                  <a:cubicBezTo>
                    <a:pt x="12" y="336"/>
                    <a:pt x="12" y="336"/>
                    <a:pt x="12" y="33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8" y="370"/>
                    <a:pt x="48" y="370"/>
                    <a:pt x="48" y="370"/>
                  </a:cubicBezTo>
                  <a:cubicBezTo>
                    <a:pt x="3" y="370"/>
                    <a:pt x="3" y="370"/>
                    <a:pt x="3" y="370"/>
                  </a:cubicBezTo>
                  <a:cubicBezTo>
                    <a:pt x="3" y="427"/>
                    <a:pt x="3" y="427"/>
                    <a:pt x="3" y="427"/>
                  </a:cubicBezTo>
                  <a:cubicBezTo>
                    <a:pt x="60" y="427"/>
                    <a:pt x="60" y="427"/>
                    <a:pt x="60" y="427"/>
                  </a:cubicBezTo>
                  <a:cubicBezTo>
                    <a:pt x="60" y="382"/>
                    <a:pt x="60" y="382"/>
                    <a:pt x="60" y="382"/>
                  </a:cubicBezTo>
                  <a:cubicBezTo>
                    <a:pt x="83" y="382"/>
                    <a:pt x="83" y="382"/>
                    <a:pt x="83" y="382"/>
                  </a:cubicBezTo>
                  <a:cubicBezTo>
                    <a:pt x="83" y="427"/>
                    <a:pt x="83" y="427"/>
                    <a:pt x="83" y="427"/>
                  </a:cubicBezTo>
                  <a:cubicBezTo>
                    <a:pt x="421" y="427"/>
                    <a:pt x="421" y="427"/>
                    <a:pt x="421" y="427"/>
                  </a:cubicBezTo>
                  <a:cubicBezTo>
                    <a:pt x="424" y="427"/>
                    <a:pt x="427" y="425"/>
                    <a:pt x="427" y="421"/>
                  </a:cubicBezTo>
                  <a:cubicBezTo>
                    <a:pt x="427" y="418"/>
                    <a:pt x="424" y="415"/>
                    <a:pt x="421" y="415"/>
                  </a:cubicBezTo>
                  <a:close/>
                  <a:moveTo>
                    <a:pt x="126" y="370"/>
                  </a:moveTo>
                  <a:cubicBezTo>
                    <a:pt x="95" y="370"/>
                    <a:pt x="95" y="370"/>
                    <a:pt x="95" y="370"/>
                  </a:cubicBezTo>
                  <a:cubicBezTo>
                    <a:pt x="95" y="347"/>
                    <a:pt x="95" y="347"/>
                    <a:pt x="95" y="347"/>
                  </a:cubicBezTo>
                  <a:cubicBezTo>
                    <a:pt x="126" y="347"/>
                    <a:pt x="126" y="347"/>
                    <a:pt x="126" y="347"/>
                  </a:cubicBezTo>
                  <a:lnTo>
                    <a:pt x="126" y="370"/>
                  </a:lnTo>
                  <a:close/>
                  <a:moveTo>
                    <a:pt x="95" y="304"/>
                  </a:moveTo>
                  <a:cubicBezTo>
                    <a:pt x="126" y="304"/>
                    <a:pt x="126" y="304"/>
                    <a:pt x="126" y="304"/>
                  </a:cubicBezTo>
                  <a:cubicBezTo>
                    <a:pt x="126" y="335"/>
                    <a:pt x="126" y="335"/>
                    <a:pt x="126" y="335"/>
                  </a:cubicBezTo>
                  <a:cubicBezTo>
                    <a:pt x="95" y="335"/>
                    <a:pt x="95" y="335"/>
                    <a:pt x="95" y="335"/>
                  </a:cubicBezTo>
                  <a:lnTo>
                    <a:pt x="95" y="304"/>
                  </a:lnTo>
                  <a:close/>
                  <a:moveTo>
                    <a:pt x="193" y="347"/>
                  </a:moveTo>
                  <a:cubicBezTo>
                    <a:pt x="193" y="371"/>
                    <a:pt x="193" y="371"/>
                    <a:pt x="193" y="371"/>
                  </a:cubicBezTo>
                  <a:cubicBezTo>
                    <a:pt x="169" y="371"/>
                    <a:pt x="169" y="371"/>
                    <a:pt x="169" y="371"/>
                  </a:cubicBezTo>
                  <a:cubicBezTo>
                    <a:pt x="169" y="347"/>
                    <a:pt x="169" y="347"/>
                    <a:pt x="169" y="347"/>
                  </a:cubicBezTo>
                  <a:lnTo>
                    <a:pt x="193" y="347"/>
                  </a:lnTo>
                  <a:close/>
                  <a:moveTo>
                    <a:pt x="157" y="335"/>
                  </a:moveTo>
                  <a:cubicBezTo>
                    <a:pt x="138" y="335"/>
                    <a:pt x="138" y="335"/>
                    <a:pt x="138" y="335"/>
                  </a:cubicBezTo>
                  <a:cubicBezTo>
                    <a:pt x="138" y="304"/>
                    <a:pt x="138" y="304"/>
                    <a:pt x="138" y="304"/>
                  </a:cubicBezTo>
                  <a:cubicBezTo>
                    <a:pt x="157" y="304"/>
                    <a:pt x="157" y="304"/>
                    <a:pt x="157" y="304"/>
                  </a:cubicBezTo>
                  <a:lnTo>
                    <a:pt x="157" y="335"/>
                  </a:lnTo>
                  <a:close/>
                  <a:moveTo>
                    <a:pt x="157" y="273"/>
                  </a:moveTo>
                  <a:cubicBezTo>
                    <a:pt x="157" y="292"/>
                    <a:pt x="157" y="292"/>
                    <a:pt x="157" y="292"/>
                  </a:cubicBezTo>
                  <a:cubicBezTo>
                    <a:pt x="138" y="292"/>
                    <a:pt x="138" y="292"/>
                    <a:pt x="138" y="292"/>
                  </a:cubicBezTo>
                  <a:cubicBezTo>
                    <a:pt x="138" y="273"/>
                    <a:pt x="138" y="273"/>
                    <a:pt x="138" y="273"/>
                  </a:cubicBezTo>
                  <a:lnTo>
                    <a:pt x="157" y="273"/>
                  </a:lnTo>
                  <a:close/>
                  <a:moveTo>
                    <a:pt x="60" y="262"/>
                  </a:moveTo>
                  <a:cubicBezTo>
                    <a:pt x="60" y="238"/>
                    <a:pt x="60" y="238"/>
                    <a:pt x="60" y="238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84" y="261"/>
                    <a:pt x="84" y="261"/>
                    <a:pt x="84" y="261"/>
                  </a:cubicBezTo>
                  <a:cubicBezTo>
                    <a:pt x="83" y="261"/>
                    <a:pt x="83" y="261"/>
                    <a:pt x="83" y="261"/>
                  </a:cubicBezTo>
                  <a:cubicBezTo>
                    <a:pt x="83" y="262"/>
                    <a:pt x="83" y="262"/>
                    <a:pt x="83" y="262"/>
                  </a:cubicBezTo>
                  <a:lnTo>
                    <a:pt x="60" y="262"/>
                  </a:lnTo>
                  <a:close/>
                  <a:moveTo>
                    <a:pt x="95" y="274"/>
                  </a:moveTo>
                  <a:cubicBezTo>
                    <a:pt x="96" y="274"/>
                    <a:pt x="96" y="274"/>
                    <a:pt x="96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126" y="273"/>
                    <a:pt x="126" y="273"/>
                    <a:pt x="126" y="273"/>
                  </a:cubicBezTo>
                  <a:cubicBezTo>
                    <a:pt x="126" y="292"/>
                    <a:pt x="126" y="292"/>
                    <a:pt x="126" y="292"/>
                  </a:cubicBezTo>
                  <a:cubicBezTo>
                    <a:pt x="95" y="292"/>
                    <a:pt x="95" y="292"/>
                    <a:pt x="95" y="292"/>
                  </a:cubicBezTo>
                  <a:lnTo>
                    <a:pt x="95" y="274"/>
                  </a:lnTo>
                  <a:close/>
                  <a:moveTo>
                    <a:pt x="60" y="304"/>
                  </a:moveTo>
                  <a:cubicBezTo>
                    <a:pt x="83" y="304"/>
                    <a:pt x="83" y="304"/>
                    <a:pt x="83" y="304"/>
                  </a:cubicBezTo>
                  <a:cubicBezTo>
                    <a:pt x="83" y="336"/>
                    <a:pt x="83" y="336"/>
                    <a:pt x="83" y="336"/>
                  </a:cubicBezTo>
                  <a:cubicBezTo>
                    <a:pt x="60" y="336"/>
                    <a:pt x="60" y="336"/>
                    <a:pt x="60" y="336"/>
                  </a:cubicBezTo>
                  <a:lnTo>
                    <a:pt x="60" y="304"/>
                  </a:lnTo>
                  <a:close/>
                  <a:moveTo>
                    <a:pt x="48" y="415"/>
                  </a:moveTo>
                  <a:cubicBezTo>
                    <a:pt x="15" y="415"/>
                    <a:pt x="15" y="415"/>
                    <a:pt x="15" y="415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48" y="382"/>
                    <a:pt x="48" y="382"/>
                    <a:pt x="48" y="382"/>
                  </a:cubicBezTo>
                  <a:lnTo>
                    <a:pt x="48" y="415"/>
                  </a:lnTo>
                  <a:close/>
                  <a:moveTo>
                    <a:pt x="60" y="370"/>
                  </a:moveTo>
                  <a:cubicBezTo>
                    <a:pt x="60" y="348"/>
                    <a:pt x="60" y="348"/>
                    <a:pt x="60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3" y="370"/>
                    <a:pt x="83" y="370"/>
                    <a:pt x="83" y="370"/>
                  </a:cubicBezTo>
                  <a:lnTo>
                    <a:pt x="60" y="370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631825" y="5908675"/>
              <a:ext cx="327025" cy="328613"/>
            </a:xfrm>
            <a:custGeom>
              <a:avLst/>
              <a:gdLst>
                <a:gd name="T0" fmla="*/ 0 w 206"/>
                <a:gd name="T1" fmla="*/ 207 h 207"/>
                <a:gd name="T2" fmla="*/ 206 w 206"/>
                <a:gd name="T3" fmla="*/ 207 h 207"/>
                <a:gd name="T4" fmla="*/ 206 w 206"/>
                <a:gd name="T5" fmla="*/ 0 h 207"/>
                <a:gd name="T6" fmla="*/ 0 w 206"/>
                <a:gd name="T7" fmla="*/ 0 h 207"/>
                <a:gd name="T8" fmla="*/ 0 w 206"/>
                <a:gd name="T9" fmla="*/ 207 h 207"/>
                <a:gd name="T10" fmla="*/ 28 w 206"/>
                <a:gd name="T11" fmla="*/ 28 h 207"/>
                <a:gd name="T12" fmla="*/ 179 w 206"/>
                <a:gd name="T13" fmla="*/ 28 h 207"/>
                <a:gd name="T14" fmla="*/ 179 w 206"/>
                <a:gd name="T15" fmla="*/ 179 h 207"/>
                <a:gd name="T16" fmla="*/ 28 w 206"/>
                <a:gd name="T17" fmla="*/ 179 h 207"/>
                <a:gd name="T18" fmla="*/ 28 w 206"/>
                <a:gd name="T19" fmla="*/ 2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7">
                  <a:moveTo>
                    <a:pt x="0" y="207"/>
                  </a:moveTo>
                  <a:lnTo>
                    <a:pt x="206" y="207"/>
                  </a:lnTo>
                  <a:lnTo>
                    <a:pt x="206" y="0"/>
                  </a:lnTo>
                  <a:lnTo>
                    <a:pt x="0" y="0"/>
                  </a:lnTo>
                  <a:lnTo>
                    <a:pt x="0" y="207"/>
                  </a:lnTo>
                  <a:close/>
                  <a:moveTo>
                    <a:pt x="28" y="28"/>
                  </a:moveTo>
                  <a:lnTo>
                    <a:pt x="179" y="28"/>
                  </a:lnTo>
                  <a:lnTo>
                    <a:pt x="179" y="179"/>
                  </a:lnTo>
                  <a:lnTo>
                    <a:pt x="28" y="179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Freeform 20"/>
          <p:cNvSpPr>
            <a:spLocks/>
          </p:cNvSpPr>
          <p:nvPr/>
        </p:nvSpPr>
        <p:spPr bwMode="auto">
          <a:xfrm>
            <a:off x="241301" y="4779963"/>
            <a:ext cx="2417762" cy="1322388"/>
          </a:xfrm>
          <a:custGeom>
            <a:avLst/>
            <a:gdLst>
              <a:gd name="T0" fmla="*/ 411 w 595"/>
              <a:gd name="T1" fmla="*/ 177 h 325"/>
              <a:gd name="T2" fmla="*/ 310 w 595"/>
              <a:gd name="T3" fmla="*/ 325 h 325"/>
              <a:gd name="T4" fmla="*/ 302 w 595"/>
              <a:gd name="T5" fmla="*/ 212 h 325"/>
              <a:gd name="T6" fmla="*/ 343 w 595"/>
              <a:gd name="T7" fmla="*/ 236 h 325"/>
              <a:gd name="T8" fmla="*/ 345 w 595"/>
              <a:gd name="T9" fmla="*/ 247 h 325"/>
              <a:gd name="T10" fmla="*/ 336 w 595"/>
              <a:gd name="T11" fmla="*/ 270 h 325"/>
              <a:gd name="T12" fmla="*/ 310 w 595"/>
              <a:gd name="T13" fmla="*/ 285 h 325"/>
              <a:gd name="T14" fmla="*/ 351 w 595"/>
              <a:gd name="T15" fmla="*/ 251 h 325"/>
              <a:gd name="T16" fmla="*/ 351 w 595"/>
              <a:gd name="T17" fmla="*/ 238 h 325"/>
              <a:gd name="T18" fmla="*/ 334 w 595"/>
              <a:gd name="T19" fmla="*/ 214 h 325"/>
              <a:gd name="T20" fmla="*/ 294 w 595"/>
              <a:gd name="T21" fmla="*/ 203 h 325"/>
              <a:gd name="T22" fmla="*/ 270 w 595"/>
              <a:gd name="T23" fmla="*/ 210 h 325"/>
              <a:gd name="T24" fmla="*/ 236 w 595"/>
              <a:gd name="T25" fmla="*/ 281 h 325"/>
              <a:gd name="T26" fmla="*/ 191 w 595"/>
              <a:gd name="T27" fmla="*/ 283 h 325"/>
              <a:gd name="T28" fmla="*/ 68 w 595"/>
              <a:gd name="T29" fmla="*/ 258 h 325"/>
              <a:gd name="T30" fmla="*/ 154 w 595"/>
              <a:gd name="T31" fmla="*/ 190 h 325"/>
              <a:gd name="T32" fmla="*/ 170 w 595"/>
              <a:gd name="T33" fmla="*/ 255 h 325"/>
              <a:gd name="T34" fmla="*/ 126 w 595"/>
              <a:gd name="T35" fmla="*/ 267 h 325"/>
              <a:gd name="T36" fmla="*/ 110 w 595"/>
              <a:gd name="T37" fmla="*/ 257 h 325"/>
              <a:gd name="T38" fmla="*/ 142 w 595"/>
              <a:gd name="T39" fmla="*/ 275 h 325"/>
              <a:gd name="T40" fmla="*/ 189 w 595"/>
              <a:gd name="T41" fmla="*/ 226 h 325"/>
              <a:gd name="T42" fmla="*/ 159 w 595"/>
              <a:gd name="T43" fmla="*/ 182 h 325"/>
              <a:gd name="T44" fmla="*/ 74 w 595"/>
              <a:gd name="T45" fmla="*/ 197 h 325"/>
              <a:gd name="T46" fmla="*/ 0 w 595"/>
              <a:gd name="T47" fmla="*/ 155 h 325"/>
              <a:gd name="T48" fmla="*/ 28 w 595"/>
              <a:gd name="T49" fmla="*/ 114 h 325"/>
              <a:gd name="T50" fmla="*/ 98 w 595"/>
              <a:gd name="T51" fmla="*/ 106 h 325"/>
              <a:gd name="T52" fmla="*/ 99 w 595"/>
              <a:gd name="T53" fmla="*/ 45 h 325"/>
              <a:gd name="T54" fmla="*/ 91 w 595"/>
              <a:gd name="T55" fmla="*/ 40 h 325"/>
              <a:gd name="T56" fmla="*/ 79 w 595"/>
              <a:gd name="T57" fmla="*/ 37 h 325"/>
              <a:gd name="T58" fmla="*/ 42 w 595"/>
              <a:gd name="T59" fmla="*/ 70 h 325"/>
              <a:gd name="T60" fmla="*/ 53 w 595"/>
              <a:gd name="T61" fmla="*/ 47 h 325"/>
              <a:gd name="T62" fmla="*/ 93 w 595"/>
              <a:gd name="T63" fmla="*/ 48 h 325"/>
              <a:gd name="T64" fmla="*/ 104 w 595"/>
              <a:gd name="T65" fmla="*/ 78 h 325"/>
              <a:gd name="T66" fmla="*/ 45 w 595"/>
              <a:gd name="T67" fmla="*/ 109 h 325"/>
              <a:gd name="T68" fmla="*/ 9 w 595"/>
              <a:gd name="T69" fmla="*/ 62 h 325"/>
              <a:gd name="T70" fmla="*/ 160 w 595"/>
              <a:gd name="T71" fmla="*/ 11 h 325"/>
              <a:gd name="T72" fmla="*/ 222 w 595"/>
              <a:gd name="T73" fmla="*/ 60 h 325"/>
              <a:gd name="T74" fmla="*/ 284 w 595"/>
              <a:gd name="T75" fmla="*/ 134 h 325"/>
              <a:gd name="T76" fmla="*/ 366 w 595"/>
              <a:gd name="T77" fmla="*/ 74 h 325"/>
              <a:gd name="T78" fmla="*/ 308 w 595"/>
              <a:gd name="T79" fmla="*/ 39 h 325"/>
              <a:gd name="T80" fmla="*/ 359 w 595"/>
              <a:gd name="T81" fmla="*/ 74 h 325"/>
              <a:gd name="T82" fmla="*/ 287 w 595"/>
              <a:gd name="T83" fmla="*/ 124 h 325"/>
              <a:gd name="T84" fmla="*/ 237 w 595"/>
              <a:gd name="T85" fmla="*/ 73 h 325"/>
              <a:gd name="T86" fmla="*/ 342 w 595"/>
              <a:gd name="T87" fmla="*/ 10 h 325"/>
              <a:gd name="T88" fmla="*/ 455 w 595"/>
              <a:gd name="T89" fmla="*/ 17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95" h="325">
                <a:moveTo>
                  <a:pt x="455" y="172"/>
                </a:moveTo>
                <a:cubicBezTo>
                  <a:pt x="434" y="161"/>
                  <a:pt x="420" y="163"/>
                  <a:pt x="411" y="167"/>
                </a:cubicBezTo>
                <a:cubicBezTo>
                  <a:pt x="411" y="171"/>
                  <a:pt x="411" y="174"/>
                  <a:pt x="411" y="177"/>
                </a:cubicBezTo>
                <a:cubicBezTo>
                  <a:pt x="411" y="202"/>
                  <a:pt x="398" y="225"/>
                  <a:pt x="378" y="238"/>
                </a:cubicBezTo>
                <a:cubicBezTo>
                  <a:pt x="379" y="243"/>
                  <a:pt x="380" y="249"/>
                  <a:pt x="380" y="255"/>
                </a:cubicBezTo>
                <a:cubicBezTo>
                  <a:pt x="380" y="294"/>
                  <a:pt x="349" y="325"/>
                  <a:pt x="310" y="325"/>
                </a:cubicBezTo>
                <a:cubicBezTo>
                  <a:pt x="278" y="325"/>
                  <a:pt x="248" y="301"/>
                  <a:pt x="247" y="267"/>
                </a:cubicBezTo>
                <a:cubicBezTo>
                  <a:pt x="247" y="257"/>
                  <a:pt x="250" y="248"/>
                  <a:pt x="255" y="240"/>
                </a:cubicBezTo>
                <a:cubicBezTo>
                  <a:pt x="265" y="223"/>
                  <a:pt x="283" y="211"/>
                  <a:pt x="302" y="212"/>
                </a:cubicBezTo>
                <a:cubicBezTo>
                  <a:pt x="312" y="212"/>
                  <a:pt x="322" y="215"/>
                  <a:pt x="330" y="220"/>
                </a:cubicBezTo>
                <a:cubicBezTo>
                  <a:pt x="334" y="223"/>
                  <a:pt x="337" y="226"/>
                  <a:pt x="340" y="230"/>
                </a:cubicBezTo>
                <a:cubicBezTo>
                  <a:pt x="341" y="232"/>
                  <a:pt x="342" y="234"/>
                  <a:pt x="343" y="236"/>
                </a:cubicBezTo>
                <a:cubicBezTo>
                  <a:pt x="343" y="238"/>
                  <a:pt x="344" y="239"/>
                  <a:pt x="344" y="240"/>
                </a:cubicBezTo>
                <a:cubicBezTo>
                  <a:pt x="344" y="243"/>
                  <a:pt x="344" y="243"/>
                  <a:pt x="344" y="243"/>
                </a:cubicBezTo>
                <a:cubicBezTo>
                  <a:pt x="345" y="244"/>
                  <a:pt x="345" y="246"/>
                  <a:pt x="345" y="247"/>
                </a:cubicBezTo>
                <a:cubicBezTo>
                  <a:pt x="344" y="250"/>
                  <a:pt x="344" y="250"/>
                  <a:pt x="344" y="250"/>
                </a:cubicBezTo>
                <a:cubicBezTo>
                  <a:pt x="344" y="253"/>
                  <a:pt x="344" y="255"/>
                  <a:pt x="343" y="258"/>
                </a:cubicBezTo>
                <a:cubicBezTo>
                  <a:pt x="342" y="262"/>
                  <a:pt x="339" y="266"/>
                  <a:pt x="336" y="270"/>
                </a:cubicBezTo>
                <a:cubicBezTo>
                  <a:pt x="330" y="277"/>
                  <a:pt x="320" y="281"/>
                  <a:pt x="310" y="280"/>
                </a:cubicBezTo>
                <a:cubicBezTo>
                  <a:pt x="309" y="280"/>
                  <a:pt x="308" y="281"/>
                  <a:pt x="307" y="283"/>
                </a:cubicBezTo>
                <a:cubicBezTo>
                  <a:pt x="307" y="284"/>
                  <a:pt x="308" y="285"/>
                  <a:pt x="310" y="285"/>
                </a:cubicBezTo>
                <a:cubicBezTo>
                  <a:pt x="321" y="286"/>
                  <a:pt x="333" y="282"/>
                  <a:pt x="340" y="274"/>
                </a:cubicBezTo>
                <a:cubicBezTo>
                  <a:pt x="344" y="270"/>
                  <a:pt x="347" y="265"/>
                  <a:pt x="349" y="259"/>
                </a:cubicBezTo>
                <a:cubicBezTo>
                  <a:pt x="350" y="257"/>
                  <a:pt x="351" y="254"/>
                  <a:pt x="351" y="251"/>
                </a:cubicBezTo>
                <a:cubicBezTo>
                  <a:pt x="351" y="247"/>
                  <a:pt x="351" y="247"/>
                  <a:pt x="351" y="247"/>
                </a:cubicBezTo>
                <a:cubicBezTo>
                  <a:pt x="352" y="246"/>
                  <a:pt x="352" y="244"/>
                  <a:pt x="351" y="243"/>
                </a:cubicBezTo>
                <a:cubicBezTo>
                  <a:pt x="351" y="238"/>
                  <a:pt x="351" y="238"/>
                  <a:pt x="351" y="238"/>
                </a:cubicBezTo>
                <a:cubicBezTo>
                  <a:pt x="351" y="237"/>
                  <a:pt x="350" y="236"/>
                  <a:pt x="350" y="234"/>
                </a:cubicBezTo>
                <a:cubicBezTo>
                  <a:pt x="349" y="231"/>
                  <a:pt x="347" y="229"/>
                  <a:pt x="346" y="226"/>
                </a:cubicBezTo>
                <a:cubicBezTo>
                  <a:pt x="343" y="221"/>
                  <a:pt x="339" y="217"/>
                  <a:pt x="334" y="214"/>
                </a:cubicBezTo>
                <a:cubicBezTo>
                  <a:pt x="325" y="207"/>
                  <a:pt x="314" y="203"/>
                  <a:pt x="303" y="203"/>
                </a:cubicBezTo>
                <a:cubicBezTo>
                  <a:pt x="298" y="203"/>
                  <a:pt x="298" y="203"/>
                  <a:pt x="298" y="203"/>
                </a:cubicBezTo>
                <a:cubicBezTo>
                  <a:pt x="294" y="203"/>
                  <a:pt x="294" y="203"/>
                  <a:pt x="294" y="203"/>
                </a:cubicBezTo>
                <a:cubicBezTo>
                  <a:pt x="291" y="203"/>
                  <a:pt x="288" y="204"/>
                  <a:pt x="286" y="204"/>
                </a:cubicBezTo>
                <a:cubicBezTo>
                  <a:pt x="283" y="205"/>
                  <a:pt x="280" y="206"/>
                  <a:pt x="277" y="207"/>
                </a:cubicBezTo>
                <a:cubicBezTo>
                  <a:pt x="275" y="208"/>
                  <a:pt x="272" y="209"/>
                  <a:pt x="270" y="210"/>
                </a:cubicBezTo>
                <a:cubicBezTo>
                  <a:pt x="260" y="216"/>
                  <a:pt x="251" y="224"/>
                  <a:pt x="245" y="234"/>
                </a:cubicBezTo>
                <a:cubicBezTo>
                  <a:pt x="239" y="243"/>
                  <a:pt x="235" y="255"/>
                  <a:pt x="235" y="266"/>
                </a:cubicBezTo>
                <a:cubicBezTo>
                  <a:pt x="235" y="271"/>
                  <a:pt x="235" y="276"/>
                  <a:pt x="236" y="281"/>
                </a:cubicBezTo>
                <a:cubicBezTo>
                  <a:pt x="238" y="289"/>
                  <a:pt x="232" y="297"/>
                  <a:pt x="223" y="297"/>
                </a:cubicBezTo>
                <a:cubicBezTo>
                  <a:pt x="223" y="297"/>
                  <a:pt x="223" y="297"/>
                  <a:pt x="223" y="297"/>
                </a:cubicBezTo>
                <a:cubicBezTo>
                  <a:pt x="210" y="297"/>
                  <a:pt x="199" y="291"/>
                  <a:pt x="191" y="283"/>
                </a:cubicBezTo>
                <a:cubicBezTo>
                  <a:pt x="179" y="300"/>
                  <a:pt x="158" y="311"/>
                  <a:pt x="135" y="311"/>
                </a:cubicBezTo>
                <a:cubicBezTo>
                  <a:pt x="115" y="311"/>
                  <a:pt x="95" y="301"/>
                  <a:pt x="82" y="285"/>
                </a:cubicBezTo>
                <a:cubicBezTo>
                  <a:pt x="75" y="277"/>
                  <a:pt x="70" y="268"/>
                  <a:pt x="68" y="258"/>
                </a:cubicBezTo>
                <a:cubicBezTo>
                  <a:pt x="61" y="229"/>
                  <a:pt x="82" y="198"/>
                  <a:pt x="108" y="187"/>
                </a:cubicBezTo>
                <a:cubicBezTo>
                  <a:pt x="118" y="183"/>
                  <a:pt x="129" y="183"/>
                  <a:pt x="139" y="185"/>
                </a:cubicBezTo>
                <a:cubicBezTo>
                  <a:pt x="144" y="186"/>
                  <a:pt x="149" y="188"/>
                  <a:pt x="154" y="190"/>
                </a:cubicBezTo>
                <a:cubicBezTo>
                  <a:pt x="159" y="193"/>
                  <a:pt x="164" y="196"/>
                  <a:pt x="168" y="199"/>
                </a:cubicBezTo>
                <a:cubicBezTo>
                  <a:pt x="176" y="206"/>
                  <a:pt x="181" y="216"/>
                  <a:pt x="181" y="226"/>
                </a:cubicBezTo>
                <a:cubicBezTo>
                  <a:pt x="181" y="236"/>
                  <a:pt x="177" y="247"/>
                  <a:pt x="170" y="255"/>
                </a:cubicBezTo>
                <a:cubicBezTo>
                  <a:pt x="166" y="259"/>
                  <a:pt x="162" y="262"/>
                  <a:pt x="157" y="264"/>
                </a:cubicBezTo>
                <a:cubicBezTo>
                  <a:pt x="152" y="267"/>
                  <a:pt x="147" y="268"/>
                  <a:pt x="142" y="269"/>
                </a:cubicBezTo>
                <a:cubicBezTo>
                  <a:pt x="136" y="269"/>
                  <a:pt x="131" y="269"/>
                  <a:pt x="126" y="267"/>
                </a:cubicBezTo>
                <a:cubicBezTo>
                  <a:pt x="121" y="265"/>
                  <a:pt x="117" y="261"/>
                  <a:pt x="114" y="257"/>
                </a:cubicBezTo>
                <a:cubicBezTo>
                  <a:pt x="114" y="257"/>
                  <a:pt x="114" y="257"/>
                  <a:pt x="114" y="257"/>
                </a:cubicBezTo>
                <a:cubicBezTo>
                  <a:pt x="113" y="256"/>
                  <a:pt x="111" y="256"/>
                  <a:pt x="110" y="257"/>
                </a:cubicBezTo>
                <a:cubicBezTo>
                  <a:pt x="109" y="257"/>
                  <a:pt x="109" y="259"/>
                  <a:pt x="110" y="260"/>
                </a:cubicBezTo>
                <a:cubicBezTo>
                  <a:pt x="114" y="265"/>
                  <a:pt x="118" y="269"/>
                  <a:pt x="124" y="272"/>
                </a:cubicBezTo>
                <a:cubicBezTo>
                  <a:pt x="130" y="274"/>
                  <a:pt x="136" y="275"/>
                  <a:pt x="142" y="275"/>
                </a:cubicBezTo>
                <a:cubicBezTo>
                  <a:pt x="148" y="274"/>
                  <a:pt x="154" y="273"/>
                  <a:pt x="160" y="270"/>
                </a:cubicBezTo>
                <a:cubicBezTo>
                  <a:pt x="165" y="267"/>
                  <a:pt x="171" y="264"/>
                  <a:pt x="175" y="259"/>
                </a:cubicBezTo>
                <a:cubicBezTo>
                  <a:pt x="184" y="251"/>
                  <a:pt x="189" y="239"/>
                  <a:pt x="189" y="226"/>
                </a:cubicBezTo>
                <a:cubicBezTo>
                  <a:pt x="189" y="219"/>
                  <a:pt x="188" y="213"/>
                  <a:pt x="185" y="207"/>
                </a:cubicBezTo>
                <a:cubicBezTo>
                  <a:pt x="182" y="201"/>
                  <a:pt x="178" y="197"/>
                  <a:pt x="174" y="192"/>
                </a:cubicBezTo>
                <a:cubicBezTo>
                  <a:pt x="169" y="188"/>
                  <a:pt x="164" y="184"/>
                  <a:pt x="159" y="182"/>
                </a:cubicBezTo>
                <a:cubicBezTo>
                  <a:pt x="153" y="179"/>
                  <a:pt x="147" y="176"/>
                  <a:pt x="141" y="175"/>
                </a:cubicBezTo>
                <a:cubicBezTo>
                  <a:pt x="130" y="172"/>
                  <a:pt x="116" y="172"/>
                  <a:pt x="104" y="176"/>
                </a:cubicBezTo>
                <a:cubicBezTo>
                  <a:pt x="92" y="181"/>
                  <a:pt x="82" y="188"/>
                  <a:pt x="74" y="197"/>
                </a:cubicBezTo>
                <a:cubicBezTo>
                  <a:pt x="69" y="202"/>
                  <a:pt x="66" y="207"/>
                  <a:pt x="63" y="213"/>
                </a:cubicBezTo>
                <a:cubicBezTo>
                  <a:pt x="59" y="219"/>
                  <a:pt x="51" y="223"/>
                  <a:pt x="44" y="220"/>
                </a:cubicBezTo>
                <a:cubicBezTo>
                  <a:pt x="19" y="210"/>
                  <a:pt x="0" y="185"/>
                  <a:pt x="0" y="155"/>
                </a:cubicBezTo>
                <a:cubicBezTo>
                  <a:pt x="0" y="137"/>
                  <a:pt x="8" y="120"/>
                  <a:pt x="19" y="108"/>
                </a:cubicBezTo>
                <a:cubicBezTo>
                  <a:pt x="20" y="109"/>
                  <a:pt x="21" y="109"/>
                  <a:pt x="22" y="110"/>
                </a:cubicBezTo>
                <a:cubicBezTo>
                  <a:pt x="24" y="111"/>
                  <a:pt x="26" y="113"/>
                  <a:pt x="28" y="114"/>
                </a:cubicBezTo>
                <a:cubicBezTo>
                  <a:pt x="33" y="116"/>
                  <a:pt x="37" y="118"/>
                  <a:pt x="42" y="119"/>
                </a:cubicBezTo>
                <a:cubicBezTo>
                  <a:pt x="52" y="121"/>
                  <a:pt x="62" y="121"/>
                  <a:pt x="72" y="119"/>
                </a:cubicBezTo>
                <a:cubicBezTo>
                  <a:pt x="81" y="117"/>
                  <a:pt x="91" y="113"/>
                  <a:pt x="98" y="106"/>
                </a:cubicBezTo>
                <a:cubicBezTo>
                  <a:pt x="105" y="99"/>
                  <a:pt x="110" y="89"/>
                  <a:pt x="111" y="79"/>
                </a:cubicBezTo>
                <a:cubicBezTo>
                  <a:pt x="112" y="70"/>
                  <a:pt x="110" y="59"/>
                  <a:pt x="104" y="51"/>
                </a:cubicBezTo>
                <a:cubicBezTo>
                  <a:pt x="103" y="49"/>
                  <a:pt x="101" y="47"/>
                  <a:pt x="99" y="45"/>
                </a:cubicBezTo>
                <a:cubicBezTo>
                  <a:pt x="98" y="45"/>
                  <a:pt x="97" y="44"/>
                  <a:pt x="96" y="43"/>
                </a:cubicBezTo>
                <a:cubicBezTo>
                  <a:pt x="93" y="41"/>
                  <a:pt x="93" y="41"/>
                  <a:pt x="93" y="41"/>
                </a:cubicBezTo>
                <a:cubicBezTo>
                  <a:pt x="91" y="40"/>
                  <a:pt x="91" y="40"/>
                  <a:pt x="91" y="40"/>
                </a:cubicBezTo>
                <a:cubicBezTo>
                  <a:pt x="91" y="40"/>
                  <a:pt x="90" y="40"/>
                  <a:pt x="89" y="40"/>
                </a:cubicBezTo>
                <a:cubicBezTo>
                  <a:pt x="86" y="38"/>
                  <a:pt x="86" y="38"/>
                  <a:pt x="86" y="38"/>
                </a:cubicBezTo>
                <a:cubicBezTo>
                  <a:pt x="84" y="38"/>
                  <a:pt x="81" y="37"/>
                  <a:pt x="79" y="37"/>
                </a:cubicBezTo>
                <a:cubicBezTo>
                  <a:pt x="69" y="36"/>
                  <a:pt x="59" y="37"/>
                  <a:pt x="51" y="43"/>
                </a:cubicBezTo>
                <a:cubicBezTo>
                  <a:pt x="43" y="48"/>
                  <a:pt x="37" y="59"/>
                  <a:pt x="40" y="69"/>
                </a:cubicBezTo>
                <a:cubicBezTo>
                  <a:pt x="40" y="70"/>
                  <a:pt x="41" y="71"/>
                  <a:pt x="42" y="70"/>
                </a:cubicBezTo>
                <a:cubicBezTo>
                  <a:pt x="43" y="70"/>
                  <a:pt x="44" y="69"/>
                  <a:pt x="44" y="68"/>
                </a:cubicBezTo>
                <a:cubicBezTo>
                  <a:pt x="44" y="68"/>
                  <a:pt x="44" y="68"/>
                  <a:pt x="44" y="68"/>
                </a:cubicBezTo>
                <a:cubicBezTo>
                  <a:pt x="42" y="60"/>
                  <a:pt x="46" y="51"/>
                  <a:pt x="53" y="47"/>
                </a:cubicBezTo>
                <a:cubicBezTo>
                  <a:pt x="60" y="42"/>
                  <a:pt x="69" y="41"/>
                  <a:pt x="78" y="43"/>
                </a:cubicBezTo>
                <a:cubicBezTo>
                  <a:pt x="82" y="43"/>
                  <a:pt x="86" y="44"/>
                  <a:pt x="90" y="47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49"/>
                  <a:pt x="94" y="49"/>
                  <a:pt x="95" y="50"/>
                </a:cubicBezTo>
                <a:cubicBezTo>
                  <a:pt x="96" y="51"/>
                  <a:pt x="98" y="53"/>
                  <a:pt x="99" y="55"/>
                </a:cubicBezTo>
                <a:cubicBezTo>
                  <a:pt x="104" y="61"/>
                  <a:pt x="105" y="70"/>
                  <a:pt x="104" y="78"/>
                </a:cubicBezTo>
                <a:cubicBezTo>
                  <a:pt x="102" y="87"/>
                  <a:pt x="98" y="94"/>
                  <a:pt x="92" y="100"/>
                </a:cubicBezTo>
                <a:cubicBezTo>
                  <a:pt x="86" y="105"/>
                  <a:pt x="78" y="108"/>
                  <a:pt x="70" y="110"/>
                </a:cubicBezTo>
                <a:cubicBezTo>
                  <a:pt x="61" y="112"/>
                  <a:pt x="53" y="112"/>
                  <a:pt x="45" y="109"/>
                </a:cubicBezTo>
                <a:cubicBezTo>
                  <a:pt x="41" y="108"/>
                  <a:pt x="37" y="106"/>
                  <a:pt x="33" y="104"/>
                </a:cubicBezTo>
                <a:cubicBezTo>
                  <a:pt x="26" y="100"/>
                  <a:pt x="19" y="95"/>
                  <a:pt x="15" y="87"/>
                </a:cubicBezTo>
                <a:cubicBezTo>
                  <a:pt x="11" y="80"/>
                  <a:pt x="9" y="71"/>
                  <a:pt x="9" y="62"/>
                </a:cubicBezTo>
                <a:cubicBezTo>
                  <a:pt x="9" y="31"/>
                  <a:pt x="34" y="5"/>
                  <a:pt x="65" y="5"/>
                </a:cubicBezTo>
                <a:cubicBezTo>
                  <a:pt x="84" y="5"/>
                  <a:pt x="100" y="15"/>
                  <a:pt x="111" y="29"/>
                </a:cubicBezTo>
                <a:cubicBezTo>
                  <a:pt x="124" y="18"/>
                  <a:pt x="141" y="11"/>
                  <a:pt x="160" y="11"/>
                </a:cubicBezTo>
                <a:cubicBezTo>
                  <a:pt x="174" y="11"/>
                  <a:pt x="188" y="15"/>
                  <a:pt x="200" y="23"/>
                </a:cubicBezTo>
                <a:cubicBezTo>
                  <a:pt x="206" y="26"/>
                  <a:pt x="213" y="30"/>
                  <a:pt x="217" y="36"/>
                </a:cubicBezTo>
                <a:cubicBezTo>
                  <a:pt x="223" y="43"/>
                  <a:pt x="222" y="51"/>
                  <a:pt x="222" y="60"/>
                </a:cubicBezTo>
                <a:cubicBezTo>
                  <a:pt x="224" y="81"/>
                  <a:pt x="234" y="102"/>
                  <a:pt x="250" y="116"/>
                </a:cubicBezTo>
                <a:cubicBezTo>
                  <a:pt x="255" y="120"/>
                  <a:pt x="260" y="124"/>
                  <a:pt x="266" y="127"/>
                </a:cubicBezTo>
                <a:cubicBezTo>
                  <a:pt x="272" y="130"/>
                  <a:pt x="278" y="133"/>
                  <a:pt x="284" y="134"/>
                </a:cubicBezTo>
                <a:cubicBezTo>
                  <a:pt x="297" y="137"/>
                  <a:pt x="311" y="137"/>
                  <a:pt x="323" y="133"/>
                </a:cubicBezTo>
                <a:cubicBezTo>
                  <a:pt x="336" y="129"/>
                  <a:pt x="347" y="121"/>
                  <a:pt x="355" y="111"/>
                </a:cubicBezTo>
                <a:cubicBezTo>
                  <a:pt x="363" y="100"/>
                  <a:pt x="367" y="87"/>
                  <a:pt x="366" y="74"/>
                </a:cubicBezTo>
                <a:cubicBezTo>
                  <a:pt x="365" y="61"/>
                  <a:pt x="357" y="48"/>
                  <a:pt x="347" y="41"/>
                </a:cubicBezTo>
                <a:cubicBezTo>
                  <a:pt x="336" y="33"/>
                  <a:pt x="321" y="32"/>
                  <a:pt x="309" y="36"/>
                </a:cubicBezTo>
                <a:cubicBezTo>
                  <a:pt x="308" y="36"/>
                  <a:pt x="307" y="38"/>
                  <a:pt x="308" y="39"/>
                </a:cubicBezTo>
                <a:cubicBezTo>
                  <a:pt x="308" y="40"/>
                  <a:pt x="309" y="41"/>
                  <a:pt x="311" y="40"/>
                </a:cubicBezTo>
                <a:cubicBezTo>
                  <a:pt x="322" y="37"/>
                  <a:pt x="334" y="39"/>
                  <a:pt x="343" y="46"/>
                </a:cubicBezTo>
                <a:cubicBezTo>
                  <a:pt x="352" y="52"/>
                  <a:pt x="359" y="63"/>
                  <a:pt x="359" y="74"/>
                </a:cubicBezTo>
                <a:cubicBezTo>
                  <a:pt x="360" y="86"/>
                  <a:pt x="356" y="97"/>
                  <a:pt x="348" y="106"/>
                </a:cubicBezTo>
                <a:cubicBezTo>
                  <a:pt x="341" y="115"/>
                  <a:pt x="331" y="121"/>
                  <a:pt x="320" y="124"/>
                </a:cubicBezTo>
                <a:cubicBezTo>
                  <a:pt x="309" y="127"/>
                  <a:pt x="298" y="127"/>
                  <a:pt x="287" y="124"/>
                </a:cubicBezTo>
                <a:cubicBezTo>
                  <a:pt x="281" y="123"/>
                  <a:pt x="276" y="121"/>
                  <a:pt x="271" y="118"/>
                </a:cubicBezTo>
                <a:cubicBezTo>
                  <a:pt x="266" y="115"/>
                  <a:pt x="262" y="112"/>
                  <a:pt x="257" y="108"/>
                </a:cubicBezTo>
                <a:cubicBezTo>
                  <a:pt x="248" y="99"/>
                  <a:pt x="241" y="86"/>
                  <a:pt x="237" y="73"/>
                </a:cubicBezTo>
                <a:cubicBezTo>
                  <a:pt x="231" y="49"/>
                  <a:pt x="237" y="30"/>
                  <a:pt x="257" y="15"/>
                </a:cubicBezTo>
                <a:cubicBezTo>
                  <a:pt x="271" y="5"/>
                  <a:pt x="287" y="0"/>
                  <a:pt x="304" y="0"/>
                </a:cubicBezTo>
                <a:cubicBezTo>
                  <a:pt x="318" y="0"/>
                  <a:pt x="331" y="4"/>
                  <a:pt x="342" y="10"/>
                </a:cubicBezTo>
                <a:cubicBezTo>
                  <a:pt x="377" y="26"/>
                  <a:pt x="416" y="59"/>
                  <a:pt x="450" y="105"/>
                </a:cubicBezTo>
                <a:cubicBezTo>
                  <a:pt x="495" y="168"/>
                  <a:pt x="575" y="135"/>
                  <a:pt x="595" y="124"/>
                </a:cubicBezTo>
                <a:cubicBezTo>
                  <a:pt x="561" y="197"/>
                  <a:pt x="491" y="191"/>
                  <a:pt x="455" y="172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388938" y="944563"/>
            <a:ext cx="2708275" cy="1366838"/>
          </a:xfrm>
          <a:custGeom>
            <a:avLst/>
            <a:gdLst>
              <a:gd name="T0" fmla="*/ 173 w 667"/>
              <a:gd name="T1" fmla="*/ 130 h 336"/>
              <a:gd name="T2" fmla="*/ 265 w 667"/>
              <a:gd name="T3" fmla="*/ 51 h 336"/>
              <a:gd name="T4" fmla="*/ 306 w 667"/>
              <a:gd name="T5" fmla="*/ 73 h 336"/>
              <a:gd name="T6" fmla="*/ 331 w 667"/>
              <a:gd name="T7" fmla="*/ 118 h 336"/>
              <a:gd name="T8" fmla="*/ 396 w 667"/>
              <a:gd name="T9" fmla="*/ 132 h 336"/>
              <a:gd name="T10" fmla="*/ 431 w 667"/>
              <a:gd name="T11" fmla="*/ 95 h 336"/>
              <a:gd name="T12" fmla="*/ 427 w 667"/>
              <a:gd name="T13" fmla="*/ 60 h 336"/>
              <a:gd name="T14" fmla="*/ 382 w 667"/>
              <a:gd name="T15" fmla="*/ 38 h 336"/>
              <a:gd name="T16" fmla="*/ 382 w 667"/>
              <a:gd name="T17" fmla="*/ 43 h 336"/>
              <a:gd name="T18" fmla="*/ 426 w 667"/>
              <a:gd name="T19" fmla="*/ 78 h 336"/>
              <a:gd name="T20" fmla="*/ 419 w 667"/>
              <a:gd name="T21" fmla="*/ 107 h 336"/>
              <a:gd name="T22" fmla="*/ 363 w 667"/>
              <a:gd name="T23" fmla="*/ 126 h 336"/>
              <a:gd name="T24" fmla="*/ 319 w 667"/>
              <a:gd name="T25" fmla="*/ 86 h 336"/>
              <a:gd name="T26" fmla="*/ 326 w 667"/>
              <a:gd name="T27" fmla="*/ 25 h 336"/>
              <a:gd name="T28" fmla="*/ 424 w 667"/>
              <a:gd name="T29" fmla="*/ 16 h 336"/>
              <a:gd name="T30" fmla="*/ 507 w 667"/>
              <a:gd name="T31" fmla="*/ 38 h 336"/>
              <a:gd name="T32" fmla="*/ 585 w 667"/>
              <a:gd name="T33" fmla="*/ 51 h 336"/>
              <a:gd name="T34" fmla="*/ 581 w 667"/>
              <a:gd name="T35" fmla="*/ 91 h 336"/>
              <a:gd name="T36" fmla="*/ 544 w 667"/>
              <a:gd name="T37" fmla="*/ 111 h 336"/>
              <a:gd name="T38" fmla="*/ 513 w 667"/>
              <a:gd name="T39" fmla="*/ 94 h 336"/>
              <a:gd name="T40" fmla="*/ 518 w 667"/>
              <a:gd name="T41" fmla="*/ 59 h 336"/>
              <a:gd name="T42" fmla="*/ 538 w 667"/>
              <a:gd name="T43" fmla="*/ 53 h 336"/>
              <a:gd name="T44" fmla="*/ 515 w 667"/>
              <a:gd name="T45" fmla="*/ 55 h 336"/>
              <a:gd name="T46" fmla="*/ 512 w 667"/>
              <a:gd name="T47" fmla="*/ 104 h 336"/>
              <a:gd name="T48" fmla="*/ 533 w 667"/>
              <a:gd name="T49" fmla="*/ 117 h 336"/>
              <a:gd name="T50" fmla="*/ 544 w 667"/>
              <a:gd name="T51" fmla="*/ 118 h 336"/>
              <a:gd name="T52" fmla="*/ 584 w 667"/>
              <a:gd name="T53" fmla="*/ 101 h 336"/>
              <a:gd name="T54" fmla="*/ 599 w 667"/>
              <a:gd name="T55" fmla="*/ 82 h 336"/>
              <a:gd name="T56" fmla="*/ 619 w 667"/>
              <a:gd name="T57" fmla="*/ 85 h 336"/>
              <a:gd name="T58" fmla="*/ 667 w 667"/>
              <a:gd name="T59" fmla="*/ 149 h 336"/>
              <a:gd name="T60" fmla="*/ 594 w 667"/>
              <a:gd name="T61" fmla="*/ 215 h 336"/>
              <a:gd name="T62" fmla="*/ 570 w 667"/>
              <a:gd name="T63" fmla="*/ 284 h 336"/>
              <a:gd name="T64" fmla="*/ 496 w 667"/>
              <a:gd name="T65" fmla="*/ 317 h 336"/>
              <a:gd name="T66" fmla="*/ 454 w 667"/>
              <a:gd name="T67" fmla="*/ 289 h 336"/>
              <a:gd name="T68" fmla="*/ 453 w 667"/>
              <a:gd name="T69" fmla="*/ 244 h 336"/>
              <a:gd name="T70" fmla="*/ 490 w 667"/>
              <a:gd name="T71" fmla="*/ 226 h 336"/>
              <a:gd name="T72" fmla="*/ 514 w 667"/>
              <a:gd name="T73" fmla="*/ 257 h 336"/>
              <a:gd name="T74" fmla="*/ 500 w 667"/>
              <a:gd name="T75" fmla="*/ 278 h 336"/>
              <a:gd name="T76" fmla="*/ 519 w 667"/>
              <a:gd name="T77" fmla="*/ 259 h 336"/>
              <a:gd name="T78" fmla="*/ 491 w 667"/>
              <a:gd name="T79" fmla="*/ 219 h 336"/>
              <a:gd name="T80" fmla="*/ 446 w 667"/>
              <a:gd name="T81" fmla="*/ 240 h 336"/>
              <a:gd name="T82" fmla="*/ 450 w 667"/>
              <a:gd name="T83" fmla="*/ 300 h 336"/>
              <a:gd name="T84" fmla="*/ 398 w 667"/>
              <a:gd name="T85" fmla="*/ 336 h 336"/>
              <a:gd name="T86" fmla="*/ 253 w 667"/>
              <a:gd name="T87" fmla="*/ 326 h 336"/>
              <a:gd name="T88" fmla="*/ 191 w 667"/>
              <a:gd name="T89" fmla="*/ 270 h 336"/>
              <a:gd name="T90" fmla="*/ 230 w 667"/>
              <a:gd name="T91" fmla="*/ 242 h 336"/>
              <a:gd name="T92" fmla="*/ 217 w 667"/>
              <a:gd name="T93" fmla="*/ 176 h 336"/>
              <a:gd name="T94" fmla="*/ 150 w 667"/>
              <a:gd name="T95" fmla="*/ 187 h 336"/>
              <a:gd name="T96" fmla="*/ 150 w 667"/>
              <a:gd name="T97" fmla="*/ 222 h 336"/>
              <a:gd name="T98" fmla="*/ 182 w 667"/>
              <a:gd name="T99" fmla="*/ 236 h 336"/>
              <a:gd name="T100" fmla="*/ 181 w 667"/>
              <a:gd name="T101" fmla="*/ 233 h 336"/>
              <a:gd name="T102" fmla="*/ 153 w 667"/>
              <a:gd name="T103" fmla="*/ 220 h 336"/>
              <a:gd name="T104" fmla="*/ 154 w 667"/>
              <a:gd name="T105" fmla="*/ 190 h 336"/>
              <a:gd name="T106" fmla="*/ 213 w 667"/>
              <a:gd name="T107" fmla="*/ 182 h 336"/>
              <a:gd name="T108" fmla="*/ 224 w 667"/>
              <a:gd name="T109" fmla="*/ 238 h 336"/>
              <a:gd name="T110" fmla="*/ 156 w 667"/>
              <a:gd name="T111" fmla="*/ 266 h 336"/>
              <a:gd name="T112" fmla="*/ 49 w 667"/>
              <a:gd name="T113" fmla="*/ 219 h 336"/>
              <a:gd name="T114" fmla="*/ 7 w 667"/>
              <a:gd name="T115" fmla="*/ 177 h 336"/>
              <a:gd name="T116" fmla="*/ 124 w 667"/>
              <a:gd name="T117" fmla="*/ 15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67" h="336">
                <a:moveTo>
                  <a:pt x="124" y="150"/>
                </a:moveTo>
                <a:cubicBezTo>
                  <a:pt x="136" y="138"/>
                  <a:pt x="154" y="130"/>
                  <a:pt x="173" y="130"/>
                </a:cubicBezTo>
                <a:cubicBezTo>
                  <a:pt x="176" y="130"/>
                  <a:pt x="180" y="130"/>
                  <a:pt x="184" y="131"/>
                </a:cubicBezTo>
                <a:cubicBezTo>
                  <a:pt x="185" y="87"/>
                  <a:pt x="221" y="51"/>
                  <a:pt x="265" y="51"/>
                </a:cubicBezTo>
                <a:cubicBezTo>
                  <a:pt x="273" y="51"/>
                  <a:pt x="281" y="52"/>
                  <a:pt x="289" y="54"/>
                </a:cubicBezTo>
                <a:cubicBezTo>
                  <a:pt x="297" y="57"/>
                  <a:pt x="304" y="64"/>
                  <a:pt x="306" y="73"/>
                </a:cubicBezTo>
                <a:cubicBezTo>
                  <a:pt x="307" y="78"/>
                  <a:pt x="309" y="84"/>
                  <a:pt x="311" y="89"/>
                </a:cubicBezTo>
                <a:cubicBezTo>
                  <a:pt x="315" y="100"/>
                  <a:pt x="322" y="110"/>
                  <a:pt x="331" y="118"/>
                </a:cubicBezTo>
                <a:cubicBezTo>
                  <a:pt x="339" y="125"/>
                  <a:pt x="350" y="131"/>
                  <a:pt x="361" y="134"/>
                </a:cubicBezTo>
                <a:cubicBezTo>
                  <a:pt x="373" y="136"/>
                  <a:pt x="385" y="135"/>
                  <a:pt x="396" y="132"/>
                </a:cubicBezTo>
                <a:cubicBezTo>
                  <a:pt x="407" y="128"/>
                  <a:pt x="417" y="121"/>
                  <a:pt x="424" y="111"/>
                </a:cubicBezTo>
                <a:cubicBezTo>
                  <a:pt x="427" y="106"/>
                  <a:pt x="430" y="100"/>
                  <a:pt x="431" y="95"/>
                </a:cubicBezTo>
                <a:cubicBezTo>
                  <a:pt x="432" y="89"/>
                  <a:pt x="433" y="83"/>
                  <a:pt x="432" y="77"/>
                </a:cubicBezTo>
                <a:cubicBezTo>
                  <a:pt x="432" y="71"/>
                  <a:pt x="430" y="65"/>
                  <a:pt x="427" y="60"/>
                </a:cubicBezTo>
                <a:cubicBezTo>
                  <a:pt x="424" y="55"/>
                  <a:pt x="420" y="51"/>
                  <a:pt x="415" y="47"/>
                </a:cubicBezTo>
                <a:cubicBezTo>
                  <a:pt x="405" y="40"/>
                  <a:pt x="394" y="38"/>
                  <a:pt x="382" y="38"/>
                </a:cubicBezTo>
                <a:cubicBezTo>
                  <a:pt x="381" y="38"/>
                  <a:pt x="380" y="39"/>
                  <a:pt x="380" y="41"/>
                </a:cubicBezTo>
                <a:cubicBezTo>
                  <a:pt x="380" y="42"/>
                  <a:pt x="381" y="43"/>
                  <a:pt x="382" y="43"/>
                </a:cubicBezTo>
                <a:cubicBezTo>
                  <a:pt x="393" y="43"/>
                  <a:pt x="404" y="45"/>
                  <a:pt x="412" y="52"/>
                </a:cubicBezTo>
                <a:cubicBezTo>
                  <a:pt x="421" y="57"/>
                  <a:pt x="426" y="67"/>
                  <a:pt x="426" y="78"/>
                </a:cubicBezTo>
                <a:cubicBezTo>
                  <a:pt x="426" y="83"/>
                  <a:pt x="426" y="88"/>
                  <a:pt x="425" y="93"/>
                </a:cubicBezTo>
                <a:cubicBezTo>
                  <a:pt x="424" y="98"/>
                  <a:pt x="421" y="103"/>
                  <a:pt x="419" y="107"/>
                </a:cubicBezTo>
                <a:cubicBezTo>
                  <a:pt x="413" y="116"/>
                  <a:pt x="404" y="122"/>
                  <a:pt x="394" y="125"/>
                </a:cubicBezTo>
                <a:cubicBezTo>
                  <a:pt x="384" y="128"/>
                  <a:pt x="373" y="129"/>
                  <a:pt x="363" y="126"/>
                </a:cubicBezTo>
                <a:cubicBezTo>
                  <a:pt x="353" y="124"/>
                  <a:pt x="344" y="119"/>
                  <a:pt x="336" y="112"/>
                </a:cubicBezTo>
                <a:cubicBezTo>
                  <a:pt x="328" y="105"/>
                  <a:pt x="323" y="96"/>
                  <a:pt x="319" y="86"/>
                </a:cubicBezTo>
                <a:cubicBezTo>
                  <a:pt x="315" y="75"/>
                  <a:pt x="311" y="63"/>
                  <a:pt x="313" y="51"/>
                </a:cubicBezTo>
                <a:cubicBezTo>
                  <a:pt x="314" y="42"/>
                  <a:pt x="320" y="32"/>
                  <a:pt x="326" y="25"/>
                </a:cubicBezTo>
                <a:cubicBezTo>
                  <a:pt x="339" y="9"/>
                  <a:pt x="359" y="0"/>
                  <a:pt x="379" y="0"/>
                </a:cubicBezTo>
                <a:cubicBezTo>
                  <a:pt x="396" y="0"/>
                  <a:pt x="412" y="6"/>
                  <a:pt x="424" y="16"/>
                </a:cubicBezTo>
                <a:cubicBezTo>
                  <a:pt x="433" y="7"/>
                  <a:pt x="445" y="1"/>
                  <a:pt x="459" y="1"/>
                </a:cubicBezTo>
                <a:cubicBezTo>
                  <a:pt x="482" y="1"/>
                  <a:pt x="502" y="17"/>
                  <a:pt x="507" y="38"/>
                </a:cubicBezTo>
                <a:cubicBezTo>
                  <a:pt x="517" y="28"/>
                  <a:pt x="530" y="22"/>
                  <a:pt x="545" y="23"/>
                </a:cubicBezTo>
                <a:cubicBezTo>
                  <a:pt x="563" y="24"/>
                  <a:pt x="578" y="35"/>
                  <a:pt x="585" y="51"/>
                </a:cubicBezTo>
                <a:cubicBezTo>
                  <a:pt x="588" y="56"/>
                  <a:pt x="590" y="62"/>
                  <a:pt x="590" y="68"/>
                </a:cubicBezTo>
                <a:cubicBezTo>
                  <a:pt x="590" y="76"/>
                  <a:pt x="585" y="84"/>
                  <a:pt x="581" y="91"/>
                </a:cubicBezTo>
                <a:cubicBezTo>
                  <a:pt x="576" y="98"/>
                  <a:pt x="571" y="103"/>
                  <a:pt x="563" y="107"/>
                </a:cubicBezTo>
                <a:cubicBezTo>
                  <a:pt x="557" y="109"/>
                  <a:pt x="551" y="111"/>
                  <a:pt x="544" y="111"/>
                </a:cubicBezTo>
                <a:cubicBezTo>
                  <a:pt x="538" y="110"/>
                  <a:pt x="531" y="110"/>
                  <a:pt x="526" y="107"/>
                </a:cubicBezTo>
                <a:cubicBezTo>
                  <a:pt x="520" y="104"/>
                  <a:pt x="516" y="99"/>
                  <a:pt x="513" y="94"/>
                </a:cubicBezTo>
                <a:cubicBezTo>
                  <a:pt x="510" y="88"/>
                  <a:pt x="509" y="81"/>
                  <a:pt x="510" y="75"/>
                </a:cubicBezTo>
                <a:cubicBezTo>
                  <a:pt x="511" y="69"/>
                  <a:pt x="513" y="63"/>
                  <a:pt x="518" y="59"/>
                </a:cubicBezTo>
                <a:cubicBezTo>
                  <a:pt x="523" y="55"/>
                  <a:pt x="529" y="53"/>
                  <a:pt x="535" y="55"/>
                </a:cubicBezTo>
                <a:cubicBezTo>
                  <a:pt x="537" y="55"/>
                  <a:pt x="538" y="54"/>
                  <a:pt x="538" y="53"/>
                </a:cubicBezTo>
                <a:cubicBezTo>
                  <a:pt x="538" y="51"/>
                  <a:pt x="538" y="50"/>
                  <a:pt x="536" y="50"/>
                </a:cubicBezTo>
                <a:cubicBezTo>
                  <a:pt x="529" y="48"/>
                  <a:pt x="521" y="50"/>
                  <a:pt x="515" y="55"/>
                </a:cubicBezTo>
                <a:cubicBezTo>
                  <a:pt x="509" y="60"/>
                  <a:pt x="505" y="67"/>
                  <a:pt x="504" y="74"/>
                </a:cubicBezTo>
                <a:cubicBezTo>
                  <a:pt x="503" y="85"/>
                  <a:pt x="505" y="96"/>
                  <a:pt x="512" y="104"/>
                </a:cubicBezTo>
                <a:cubicBezTo>
                  <a:pt x="515" y="107"/>
                  <a:pt x="518" y="110"/>
                  <a:pt x="521" y="112"/>
                </a:cubicBezTo>
                <a:cubicBezTo>
                  <a:pt x="525" y="114"/>
                  <a:pt x="529" y="116"/>
                  <a:pt x="533" y="117"/>
                </a:cubicBezTo>
                <a:cubicBezTo>
                  <a:pt x="535" y="117"/>
                  <a:pt x="537" y="117"/>
                  <a:pt x="539" y="117"/>
                </a:cubicBezTo>
                <a:cubicBezTo>
                  <a:pt x="541" y="118"/>
                  <a:pt x="542" y="118"/>
                  <a:pt x="544" y="118"/>
                </a:cubicBezTo>
                <a:cubicBezTo>
                  <a:pt x="552" y="118"/>
                  <a:pt x="559" y="117"/>
                  <a:pt x="566" y="114"/>
                </a:cubicBezTo>
                <a:cubicBezTo>
                  <a:pt x="573" y="111"/>
                  <a:pt x="579" y="106"/>
                  <a:pt x="584" y="101"/>
                </a:cubicBezTo>
                <a:cubicBezTo>
                  <a:pt x="587" y="98"/>
                  <a:pt x="590" y="94"/>
                  <a:pt x="592" y="90"/>
                </a:cubicBezTo>
                <a:cubicBezTo>
                  <a:pt x="594" y="87"/>
                  <a:pt x="595" y="84"/>
                  <a:pt x="599" y="82"/>
                </a:cubicBezTo>
                <a:cubicBezTo>
                  <a:pt x="601" y="82"/>
                  <a:pt x="604" y="82"/>
                  <a:pt x="605" y="82"/>
                </a:cubicBezTo>
                <a:cubicBezTo>
                  <a:pt x="610" y="83"/>
                  <a:pt x="615" y="84"/>
                  <a:pt x="619" y="85"/>
                </a:cubicBezTo>
                <a:cubicBezTo>
                  <a:pt x="627" y="87"/>
                  <a:pt x="635" y="92"/>
                  <a:pt x="642" y="97"/>
                </a:cubicBezTo>
                <a:cubicBezTo>
                  <a:pt x="657" y="110"/>
                  <a:pt x="667" y="129"/>
                  <a:pt x="667" y="149"/>
                </a:cubicBezTo>
                <a:cubicBezTo>
                  <a:pt x="667" y="185"/>
                  <a:pt x="637" y="215"/>
                  <a:pt x="600" y="215"/>
                </a:cubicBezTo>
                <a:cubicBezTo>
                  <a:pt x="598" y="215"/>
                  <a:pt x="596" y="215"/>
                  <a:pt x="594" y="215"/>
                </a:cubicBezTo>
                <a:cubicBezTo>
                  <a:pt x="601" y="224"/>
                  <a:pt x="605" y="235"/>
                  <a:pt x="603" y="248"/>
                </a:cubicBezTo>
                <a:cubicBezTo>
                  <a:pt x="601" y="266"/>
                  <a:pt x="587" y="280"/>
                  <a:pt x="570" y="284"/>
                </a:cubicBezTo>
                <a:cubicBezTo>
                  <a:pt x="560" y="287"/>
                  <a:pt x="551" y="286"/>
                  <a:pt x="543" y="283"/>
                </a:cubicBezTo>
                <a:cubicBezTo>
                  <a:pt x="537" y="303"/>
                  <a:pt x="518" y="317"/>
                  <a:pt x="496" y="317"/>
                </a:cubicBezTo>
                <a:cubicBezTo>
                  <a:pt x="488" y="317"/>
                  <a:pt x="479" y="316"/>
                  <a:pt x="471" y="311"/>
                </a:cubicBezTo>
                <a:cubicBezTo>
                  <a:pt x="464" y="306"/>
                  <a:pt x="458" y="297"/>
                  <a:pt x="454" y="289"/>
                </a:cubicBezTo>
                <a:cubicBezTo>
                  <a:pt x="451" y="282"/>
                  <a:pt x="448" y="274"/>
                  <a:pt x="448" y="265"/>
                </a:cubicBezTo>
                <a:cubicBezTo>
                  <a:pt x="448" y="258"/>
                  <a:pt x="449" y="250"/>
                  <a:pt x="453" y="244"/>
                </a:cubicBezTo>
                <a:cubicBezTo>
                  <a:pt x="456" y="238"/>
                  <a:pt x="462" y="233"/>
                  <a:pt x="469" y="229"/>
                </a:cubicBezTo>
                <a:cubicBezTo>
                  <a:pt x="475" y="226"/>
                  <a:pt x="483" y="224"/>
                  <a:pt x="490" y="226"/>
                </a:cubicBezTo>
                <a:cubicBezTo>
                  <a:pt x="497" y="227"/>
                  <a:pt x="504" y="231"/>
                  <a:pt x="508" y="237"/>
                </a:cubicBezTo>
                <a:cubicBezTo>
                  <a:pt x="513" y="243"/>
                  <a:pt x="515" y="250"/>
                  <a:pt x="514" y="257"/>
                </a:cubicBezTo>
                <a:cubicBezTo>
                  <a:pt x="512" y="265"/>
                  <a:pt x="507" y="271"/>
                  <a:pt x="501" y="275"/>
                </a:cubicBezTo>
                <a:cubicBezTo>
                  <a:pt x="500" y="276"/>
                  <a:pt x="500" y="277"/>
                  <a:pt x="500" y="278"/>
                </a:cubicBezTo>
                <a:cubicBezTo>
                  <a:pt x="501" y="279"/>
                  <a:pt x="503" y="280"/>
                  <a:pt x="504" y="279"/>
                </a:cubicBezTo>
                <a:cubicBezTo>
                  <a:pt x="511" y="274"/>
                  <a:pt x="517" y="267"/>
                  <a:pt x="519" y="259"/>
                </a:cubicBezTo>
                <a:cubicBezTo>
                  <a:pt x="521" y="250"/>
                  <a:pt x="518" y="240"/>
                  <a:pt x="513" y="233"/>
                </a:cubicBezTo>
                <a:cubicBezTo>
                  <a:pt x="508" y="226"/>
                  <a:pt x="500" y="221"/>
                  <a:pt x="491" y="219"/>
                </a:cubicBezTo>
                <a:cubicBezTo>
                  <a:pt x="483" y="218"/>
                  <a:pt x="473" y="219"/>
                  <a:pt x="466" y="223"/>
                </a:cubicBezTo>
                <a:cubicBezTo>
                  <a:pt x="458" y="227"/>
                  <a:pt x="451" y="233"/>
                  <a:pt x="446" y="240"/>
                </a:cubicBezTo>
                <a:cubicBezTo>
                  <a:pt x="442" y="248"/>
                  <a:pt x="440" y="257"/>
                  <a:pt x="440" y="266"/>
                </a:cubicBezTo>
                <a:cubicBezTo>
                  <a:pt x="440" y="278"/>
                  <a:pt x="444" y="290"/>
                  <a:pt x="450" y="300"/>
                </a:cubicBezTo>
                <a:cubicBezTo>
                  <a:pt x="455" y="307"/>
                  <a:pt x="453" y="316"/>
                  <a:pt x="446" y="321"/>
                </a:cubicBezTo>
                <a:cubicBezTo>
                  <a:pt x="432" y="331"/>
                  <a:pt x="416" y="336"/>
                  <a:pt x="398" y="336"/>
                </a:cubicBezTo>
                <a:cubicBezTo>
                  <a:pt x="364" y="336"/>
                  <a:pt x="335" y="316"/>
                  <a:pt x="323" y="287"/>
                </a:cubicBezTo>
                <a:cubicBezTo>
                  <a:pt x="309" y="310"/>
                  <a:pt x="283" y="326"/>
                  <a:pt x="253" y="326"/>
                </a:cubicBezTo>
                <a:cubicBezTo>
                  <a:pt x="225" y="326"/>
                  <a:pt x="200" y="311"/>
                  <a:pt x="185" y="289"/>
                </a:cubicBezTo>
                <a:cubicBezTo>
                  <a:pt x="181" y="282"/>
                  <a:pt x="184" y="273"/>
                  <a:pt x="191" y="270"/>
                </a:cubicBezTo>
                <a:cubicBezTo>
                  <a:pt x="195" y="269"/>
                  <a:pt x="199" y="267"/>
                  <a:pt x="202" y="265"/>
                </a:cubicBezTo>
                <a:cubicBezTo>
                  <a:pt x="213" y="260"/>
                  <a:pt x="223" y="253"/>
                  <a:pt x="230" y="242"/>
                </a:cubicBezTo>
                <a:cubicBezTo>
                  <a:pt x="237" y="232"/>
                  <a:pt x="240" y="218"/>
                  <a:pt x="238" y="206"/>
                </a:cubicBezTo>
                <a:cubicBezTo>
                  <a:pt x="236" y="193"/>
                  <a:pt x="227" y="182"/>
                  <a:pt x="217" y="176"/>
                </a:cubicBezTo>
                <a:cubicBezTo>
                  <a:pt x="206" y="170"/>
                  <a:pt x="194" y="167"/>
                  <a:pt x="181" y="169"/>
                </a:cubicBezTo>
                <a:cubicBezTo>
                  <a:pt x="169" y="171"/>
                  <a:pt x="158" y="177"/>
                  <a:pt x="150" y="187"/>
                </a:cubicBezTo>
                <a:cubicBezTo>
                  <a:pt x="146" y="192"/>
                  <a:pt x="144" y="198"/>
                  <a:pt x="144" y="205"/>
                </a:cubicBezTo>
                <a:cubicBezTo>
                  <a:pt x="144" y="211"/>
                  <a:pt x="146" y="217"/>
                  <a:pt x="150" y="222"/>
                </a:cubicBezTo>
                <a:cubicBezTo>
                  <a:pt x="153" y="227"/>
                  <a:pt x="158" y="232"/>
                  <a:pt x="164" y="234"/>
                </a:cubicBezTo>
                <a:cubicBezTo>
                  <a:pt x="169" y="236"/>
                  <a:pt x="176" y="236"/>
                  <a:pt x="182" y="236"/>
                </a:cubicBezTo>
                <a:cubicBezTo>
                  <a:pt x="182" y="236"/>
                  <a:pt x="183" y="235"/>
                  <a:pt x="183" y="234"/>
                </a:cubicBezTo>
                <a:cubicBezTo>
                  <a:pt x="183" y="233"/>
                  <a:pt x="182" y="233"/>
                  <a:pt x="181" y="233"/>
                </a:cubicBezTo>
                <a:cubicBezTo>
                  <a:pt x="176" y="233"/>
                  <a:pt x="170" y="232"/>
                  <a:pt x="165" y="230"/>
                </a:cubicBezTo>
                <a:cubicBezTo>
                  <a:pt x="160" y="228"/>
                  <a:pt x="156" y="225"/>
                  <a:pt x="153" y="220"/>
                </a:cubicBezTo>
                <a:cubicBezTo>
                  <a:pt x="150" y="215"/>
                  <a:pt x="148" y="210"/>
                  <a:pt x="149" y="205"/>
                </a:cubicBezTo>
                <a:cubicBezTo>
                  <a:pt x="149" y="199"/>
                  <a:pt x="151" y="194"/>
                  <a:pt x="154" y="190"/>
                </a:cubicBezTo>
                <a:cubicBezTo>
                  <a:pt x="161" y="181"/>
                  <a:pt x="171" y="176"/>
                  <a:pt x="182" y="174"/>
                </a:cubicBezTo>
                <a:cubicBezTo>
                  <a:pt x="193" y="173"/>
                  <a:pt x="204" y="176"/>
                  <a:pt x="213" y="182"/>
                </a:cubicBezTo>
                <a:cubicBezTo>
                  <a:pt x="222" y="187"/>
                  <a:pt x="229" y="197"/>
                  <a:pt x="231" y="207"/>
                </a:cubicBezTo>
                <a:cubicBezTo>
                  <a:pt x="232" y="218"/>
                  <a:pt x="230" y="229"/>
                  <a:pt x="224" y="238"/>
                </a:cubicBezTo>
                <a:cubicBezTo>
                  <a:pt x="218" y="246"/>
                  <a:pt x="208" y="253"/>
                  <a:pt x="198" y="257"/>
                </a:cubicBezTo>
                <a:cubicBezTo>
                  <a:pt x="185" y="264"/>
                  <a:pt x="171" y="269"/>
                  <a:pt x="156" y="266"/>
                </a:cubicBezTo>
                <a:cubicBezTo>
                  <a:pt x="138" y="264"/>
                  <a:pt x="120" y="258"/>
                  <a:pt x="103" y="251"/>
                </a:cubicBezTo>
                <a:cubicBezTo>
                  <a:pt x="84" y="242"/>
                  <a:pt x="66" y="232"/>
                  <a:pt x="49" y="219"/>
                </a:cubicBezTo>
                <a:cubicBezTo>
                  <a:pt x="37" y="211"/>
                  <a:pt x="26" y="201"/>
                  <a:pt x="17" y="190"/>
                </a:cubicBezTo>
                <a:cubicBezTo>
                  <a:pt x="13" y="186"/>
                  <a:pt x="10" y="182"/>
                  <a:pt x="7" y="177"/>
                </a:cubicBezTo>
                <a:cubicBezTo>
                  <a:pt x="6" y="175"/>
                  <a:pt x="2" y="166"/>
                  <a:pt x="0" y="165"/>
                </a:cubicBezTo>
                <a:cubicBezTo>
                  <a:pt x="61" y="192"/>
                  <a:pt x="124" y="150"/>
                  <a:pt x="124" y="150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9629775" y="4975226"/>
            <a:ext cx="2357437" cy="1195388"/>
          </a:xfrm>
          <a:custGeom>
            <a:avLst/>
            <a:gdLst>
              <a:gd name="T0" fmla="*/ 152 w 580"/>
              <a:gd name="T1" fmla="*/ 190 h 294"/>
              <a:gd name="T2" fmla="*/ 236 w 580"/>
              <a:gd name="T3" fmla="*/ 255 h 294"/>
              <a:gd name="T4" fmla="*/ 270 w 580"/>
              <a:gd name="T5" fmla="*/ 234 h 294"/>
              <a:gd name="T6" fmla="*/ 289 w 580"/>
              <a:gd name="T7" fmla="*/ 193 h 294"/>
              <a:gd name="T8" fmla="*/ 345 w 580"/>
              <a:gd name="T9" fmla="*/ 178 h 294"/>
              <a:gd name="T10" fmla="*/ 377 w 580"/>
              <a:gd name="T11" fmla="*/ 209 h 294"/>
              <a:gd name="T12" fmla="*/ 376 w 580"/>
              <a:gd name="T13" fmla="*/ 239 h 294"/>
              <a:gd name="T14" fmla="*/ 338 w 580"/>
              <a:gd name="T15" fmla="*/ 260 h 294"/>
              <a:gd name="T16" fmla="*/ 337 w 580"/>
              <a:gd name="T17" fmla="*/ 256 h 294"/>
              <a:gd name="T18" fmla="*/ 374 w 580"/>
              <a:gd name="T19" fmla="*/ 224 h 294"/>
              <a:gd name="T20" fmla="*/ 366 w 580"/>
              <a:gd name="T21" fmla="*/ 199 h 294"/>
              <a:gd name="T22" fmla="*/ 317 w 580"/>
              <a:gd name="T23" fmla="*/ 185 h 294"/>
              <a:gd name="T24" fmla="*/ 281 w 580"/>
              <a:gd name="T25" fmla="*/ 222 h 294"/>
              <a:gd name="T26" fmla="*/ 290 w 580"/>
              <a:gd name="T27" fmla="*/ 274 h 294"/>
              <a:gd name="T28" fmla="*/ 375 w 580"/>
              <a:gd name="T29" fmla="*/ 277 h 294"/>
              <a:gd name="T30" fmla="*/ 446 w 580"/>
              <a:gd name="T31" fmla="*/ 254 h 294"/>
              <a:gd name="T32" fmla="*/ 513 w 580"/>
              <a:gd name="T33" fmla="*/ 240 h 294"/>
              <a:gd name="T34" fmla="*/ 508 w 580"/>
              <a:gd name="T35" fmla="*/ 205 h 294"/>
              <a:gd name="T36" fmla="*/ 475 w 580"/>
              <a:gd name="T37" fmla="*/ 190 h 294"/>
              <a:gd name="T38" fmla="*/ 448 w 580"/>
              <a:gd name="T39" fmla="*/ 206 h 294"/>
              <a:gd name="T40" fmla="*/ 454 w 580"/>
              <a:gd name="T41" fmla="*/ 236 h 294"/>
              <a:gd name="T42" fmla="*/ 472 w 580"/>
              <a:gd name="T43" fmla="*/ 240 h 294"/>
              <a:gd name="T44" fmla="*/ 452 w 580"/>
              <a:gd name="T45" fmla="*/ 239 h 294"/>
              <a:gd name="T46" fmla="*/ 447 w 580"/>
              <a:gd name="T47" fmla="*/ 197 h 294"/>
              <a:gd name="T48" fmla="*/ 465 w 580"/>
              <a:gd name="T49" fmla="*/ 185 h 294"/>
              <a:gd name="T50" fmla="*/ 474 w 580"/>
              <a:gd name="T51" fmla="*/ 183 h 294"/>
              <a:gd name="T52" fmla="*/ 510 w 580"/>
              <a:gd name="T53" fmla="*/ 196 h 294"/>
              <a:gd name="T54" fmla="*/ 524 w 580"/>
              <a:gd name="T55" fmla="*/ 212 h 294"/>
              <a:gd name="T56" fmla="*/ 541 w 580"/>
              <a:gd name="T57" fmla="*/ 208 h 294"/>
              <a:gd name="T58" fmla="*/ 579 w 580"/>
              <a:gd name="T59" fmla="*/ 151 h 294"/>
              <a:gd name="T60" fmla="*/ 513 w 580"/>
              <a:gd name="T61" fmla="*/ 97 h 294"/>
              <a:gd name="T62" fmla="*/ 489 w 580"/>
              <a:gd name="T63" fmla="*/ 38 h 294"/>
              <a:gd name="T64" fmla="*/ 423 w 580"/>
              <a:gd name="T65" fmla="*/ 13 h 294"/>
              <a:gd name="T66" fmla="*/ 388 w 580"/>
              <a:gd name="T67" fmla="*/ 39 h 294"/>
              <a:gd name="T68" fmla="*/ 389 w 580"/>
              <a:gd name="T69" fmla="*/ 78 h 294"/>
              <a:gd name="T70" fmla="*/ 422 w 580"/>
              <a:gd name="T71" fmla="*/ 92 h 294"/>
              <a:gd name="T72" fmla="*/ 441 w 580"/>
              <a:gd name="T73" fmla="*/ 64 h 294"/>
              <a:gd name="T74" fmla="*/ 429 w 580"/>
              <a:gd name="T75" fmla="*/ 46 h 294"/>
              <a:gd name="T76" fmla="*/ 446 w 580"/>
              <a:gd name="T77" fmla="*/ 62 h 294"/>
              <a:gd name="T78" fmla="*/ 424 w 580"/>
              <a:gd name="T79" fmla="*/ 98 h 294"/>
              <a:gd name="T80" fmla="*/ 384 w 580"/>
              <a:gd name="T81" fmla="*/ 82 h 294"/>
              <a:gd name="T82" fmla="*/ 384 w 580"/>
              <a:gd name="T83" fmla="*/ 30 h 294"/>
              <a:gd name="T84" fmla="*/ 338 w 580"/>
              <a:gd name="T85" fmla="*/ 1 h 294"/>
              <a:gd name="T86" fmla="*/ 212 w 580"/>
              <a:gd name="T87" fmla="*/ 16 h 294"/>
              <a:gd name="T88" fmla="*/ 161 w 580"/>
              <a:gd name="T89" fmla="*/ 68 h 294"/>
              <a:gd name="T90" fmla="*/ 196 w 580"/>
              <a:gd name="T91" fmla="*/ 90 h 294"/>
              <a:gd name="T92" fmla="*/ 188 w 580"/>
              <a:gd name="T93" fmla="*/ 148 h 294"/>
              <a:gd name="T94" fmla="*/ 129 w 580"/>
              <a:gd name="T95" fmla="*/ 142 h 294"/>
              <a:gd name="T96" fmla="*/ 127 w 580"/>
              <a:gd name="T97" fmla="*/ 111 h 294"/>
              <a:gd name="T98" fmla="*/ 154 w 580"/>
              <a:gd name="T99" fmla="*/ 98 h 294"/>
              <a:gd name="T100" fmla="*/ 154 w 580"/>
              <a:gd name="T101" fmla="*/ 101 h 294"/>
              <a:gd name="T102" fmla="*/ 130 w 580"/>
              <a:gd name="T103" fmla="*/ 113 h 294"/>
              <a:gd name="T104" fmla="*/ 133 w 580"/>
              <a:gd name="T105" fmla="*/ 139 h 294"/>
              <a:gd name="T106" fmla="*/ 184 w 580"/>
              <a:gd name="T107" fmla="*/ 144 h 294"/>
              <a:gd name="T108" fmla="*/ 191 w 580"/>
              <a:gd name="T109" fmla="*/ 94 h 294"/>
              <a:gd name="T110" fmla="*/ 131 w 580"/>
              <a:gd name="T111" fmla="*/ 73 h 294"/>
              <a:gd name="T112" fmla="*/ 40 w 580"/>
              <a:gd name="T113" fmla="*/ 118 h 294"/>
              <a:gd name="T114" fmla="*/ 6 w 580"/>
              <a:gd name="T115" fmla="*/ 157 h 294"/>
              <a:gd name="T116" fmla="*/ 108 w 580"/>
              <a:gd name="T117" fmla="*/ 175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80" h="294">
                <a:moveTo>
                  <a:pt x="108" y="175"/>
                </a:moveTo>
                <a:cubicBezTo>
                  <a:pt x="120" y="185"/>
                  <a:pt x="135" y="191"/>
                  <a:pt x="152" y="190"/>
                </a:cubicBezTo>
                <a:cubicBezTo>
                  <a:pt x="155" y="190"/>
                  <a:pt x="158" y="190"/>
                  <a:pt x="161" y="189"/>
                </a:cubicBezTo>
                <a:cubicBezTo>
                  <a:pt x="164" y="227"/>
                  <a:pt x="197" y="257"/>
                  <a:pt x="236" y="255"/>
                </a:cubicBezTo>
                <a:cubicBezTo>
                  <a:pt x="243" y="254"/>
                  <a:pt x="249" y="253"/>
                  <a:pt x="256" y="250"/>
                </a:cubicBezTo>
                <a:cubicBezTo>
                  <a:pt x="263" y="248"/>
                  <a:pt x="269" y="241"/>
                  <a:pt x="270" y="234"/>
                </a:cubicBezTo>
                <a:cubicBezTo>
                  <a:pt x="271" y="229"/>
                  <a:pt x="272" y="224"/>
                  <a:pt x="273" y="219"/>
                </a:cubicBezTo>
                <a:cubicBezTo>
                  <a:pt x="277" y="210"/>
                  <a:pt x="282" y="200"/>
                  <a:pt x="289" y="193"/>
                </a:cubicBezTo>
                <a:cubicBezTo>
                  <a:pt x="296" y="186"/>
                  <a:pt x="305" y="181"/>
                  <a:pt x="315" y="178"/>
                </a:cubicBezTo>
                <a:cubicBezTo>
                  <a:pt x="325" y="175"/>
                  <a:pt x="336" y="176"/>
                  <a:pt x="345" y="178"/>
                </a:cubicBezTo>
                <a:cubicBezTo>
                  <a:pt x="355" y="181"/>
                  <a:pt x="364" y="187"/>
                  <a:pt x="371" y="195"/>
                </a:cubicBezTo>
                <a:cubicBezTo>
                  <a:pt x="374" y="199"/>
                  <a:pt x="376" y="204"/>
                  <a:pt x="377" y="209"/>
                </a:cubicBezTo>
                <a:cubicBezTo>
                  <a:pt x="379" y="214"/>
                  <a:pt x="379" y="219"/>
                  <a:pt x="379" y="224"/>
                </a:cubicBezTo>
                <a:cubicBezTo>
                  <a:pt x="379" y="229"/>
                  <a:pt x="378" y="234"/>
                  <a:pt x="376" y="239"/>
                </a:cubicBezTo>
                <a:cubicBezTo>
                  <a:pt x="373" y="243"/>
                  <a:pt x="370" y="248"/>
                  <a:pt x="366" y="251"/>
                </a:cubicBezTo>
                <a:cubicBezTo>
                  <a:pt x="358" y="257"/>
                  <a:pt x="347" y="259"/>
                  <a:pt x="338" y="260"/>
                </a:cubicBezTo>
                <a:cubicBezTo>
                  <a:pt x="337" y="260"/>
                  <a:pt x="336" y="259"/>
                  <a:pt x="335" y="258"/>
                </a:cubicBezTo>
                <a:cubicBezTo>
                  <a:pt x="335" y="257"/>
                  <a:pt x="336" y="256"/>
                  <a:pt x="337" y="256"/>
                </a:cubicBezTo>
                <a:cubicBezTo>
                  <a:pt x="347" y="255"/>
                  <a:pt x="356" y="253"/>
                  <a:pt x="363" y="247"/>
                </a:cubicBezTo>
                <a:cubicBezTo>
                  <a:pt x="370" y="241"/>
                  <a:pt x="374" y="233"/>
                  <a:pt x="374" y="224"/>
                </a:cubicBezTo>
                <a:cubicBezTo>
                  <a:pt x="374" y="219"/>
                  <a:pt x="373" y="215"/>
                  <a:pt x="372" y="210"/>
                </a:cubicBezTo>
                <a:cubicBezTo>
                  <a:pt x="371" y="206"/>
                  <a:pt x="369" y="202"/>
                  <a:pt x="366" y="199"/>
                </a:cubicBezTo>
                <a:cubicBezTo>
                  <a:pt x="361" y="191"/>
                  <a:pt x="352" y="187"/>
                  <a:pt x="344" y="184"/>
                </a:cubicBezTo>
                <a:cubicBezTo>
                  <a:pt x="335" y="182"/>
                  <a:pt x="326" y="182"/>
                  <a:pt x="317" y="185"/>
                </a:cubicBezTo>
                <a:cubicBezTo>
                  <a:pt x="308" y="187"/>
                  <a:pt x="301" y="192"/>
                  <a:pt x="294" y="198"/>
                </a:cubicBezTo>
                <a:cubicBezTo>
                  <a:pt x="288" y="205"/>
                  <a:pt x="283" y="213"/>
                  <a:pt x="281" y="222"/>
                </a:cubicBezTo>
                <a:cubicBezTo>
                  <a:pt x="278" y="231"/>
                  <a:pt x="275" y="242"/>
                  <a:pt x="277" y="252"/>
                </a:cubicBezTo>
                <a:cubicBezTo>
                  <a:pt x="279" y="260"/>
                  <a:pt x="284" y="268"/>
                  <a:pt x="290" y="274"/>
                </a:cubicBezTo>
                <a:cubicBezTo>
                  <a:pt x="302" y="287"/>
                  <a:pt x="319" y="294"/>
                  <a:pt x="337" y="293"/>
                </a:cubicBezTo>
                <a:cubicBezTo>
                  <a:pt x="352" y="293"/>
                  <a:pt x="365" y="287"/>
                  <a:pt x="375" y="277"/>
                </a:cubicBezTo>
                <a:cubicBezTo>
                  <a:pt x="383" y="285"/>
                  <a:pt x="394" y="289"/>
                  <a:pt x="406" y="289"/>
                </a:cubicBezTo>
                <a:cubicBezTo>
                  <a:pt x="426" y="287"/>
                  <a:pt x="442" y="273"/>
                  <a:pt x="446" y="254"/>
                </a:cubicBezTo>
                <a:cubicBezTo>
                  <a:pt x="455" y="263"/>
                  <a:pt x="467" y="267"/>
                  <a:pt x="480" y="266"/>
                </a:cubicBezTo>
                <a:cubicBezTo>
                  <a:pt x="495" y="264"/>
                  <a:pt x="507" y="254"/>
                  <a:pt x="513" y="240"/>
                </a:cubicBezTo>
                <a:cubicBezTo>
                  <a:pt x="515" y="235"/>
                  <a:pt x="516" y="230"/>
                  <a:pt x="516" y="225"/>
                </a:cubicBezTo>
                <a:cubicBezTo>
                  <a:pt x="517" y="217"/>
                  <a:pt x="512" y="211"/>
                  <a:pt x="508" y="205"/>
                </a:cubicBezTo>
                <a:cubicBezTo>
                  <a:pt x="503" y="199"/>
                  <a:pt x="498" y="195"/>
                  <a:pt x="491" y="192"/>
                </a:cubicBezTo>
                <a:cubicBezTo>
                  <a:pt x="486" y="190"/>
                  <a:pt x="481" y="189"/>
                  <a:pt x="475" y="190"/>
                </a:cubicBezTo>
                <a:cubicBezTo>
                  <a:pt x="469" y="190"/>
                  <a:pt x="464" y="191"/>
                  <a:pt x="459" y="194"/>
                </a:cubicBezTo>
                <a:cubicBezTo>
                  <a:pt x="454" y="197"/>
                  <a:pt x="451" y="201"/>
                  <a:pt x="448" y="206"/>
                </a:cubicBezTo>
                <a:cubicBezTo>
                  <a:pt x="446" y="211"/>
                  <a:pt x="446" y="217"/>
                  <a:pt x="447" y="222"/>
                </a:cubicBezTo>
                <a:cubicBezTo>
                  <a:pt x="448" y="227"/>
                  <a:pt x="450" y="233"/>
                  <a:pt x="454" y="236"/>
                </a:cubicBezTo>
                <a:cubicBezTo>
                  <a:pt x="459" y="239"/>
                  <a:pt x="464" y="240"/>
                  <a:pt x="470" y="239"/>
                </a:cubicBezTo>
                <a:cubicBezTo>
                  <a:pt x="471" y="238"/>
                  <a:pt x="472" y="239"/>
                  <a:pt x="472" y="240"/>
                </a:cubicBezTo>
                <a:cubicBezTo>
                  <a:pt x="473" y="241"/>
                  <a:pt x="472" y="242"/>
                  <a:pt x="471" y="243"/>
                </a:cubicBezTo>
                <a:cubicBezTo>
                  <a:pt x="465" y="244"/>
                  <a:pt x="457" y="244"/>
                  <a:pt x="452" y="239"/>
                </a:cubicBezTo>
                <a:cubicBezTo>
                  <a:pt x="446" y="235"/>
                  <a:pt x="443" y="229"/>
                  <a:pt x="442" y="223"/>
                </a:cubicBezTo>
                <a:cubicBezTo>
                  <a:pt x="440" y="214"/>
                  <a:pt x="442" y="204"/>
                  <a:pt x="447" y="197"/>
                </a:cubicBezTo>
                <a:cubicBezTo>
                  <a:pt x="449" y="194"/>
                  <a:pt x="452" y="191"/>
                  <a:pt x="455" y="189"/>
                </a:cubicBezTo>
                <a:cubicBezTo>
                  <a:pt x="458" y="187"/>
                  <a:pt x="462" y="186"/>
                  <a:pt x="465" y="185"/>
                </a:cubicBezTo>
                <a:cubicBezTo>
                  <a:pt x="467" y="184"/>
                  <a:pt x="468" y="184"/>
                  <a:pt x="470" y="184"/>
                </a:cubicBezTo>
                <a:cubicBezTo>
                  <a:pt x="471" y="184"/>
                  <a:pt x="473" y="183"/>
                  <a:pt x="474" y="183"/>
                </a:cubicBezTo>
                <a:cubicBezTo>
                  <a:pt x="481" y="183"/>
                  <a:pt x="487" y="183"/>
                  <a:pt x="494" y="186"/>
                </a:cubicBezTo>
                <a:cubicBezTo>
                  <a:pt x="500" y="188"/>
                  <a:pt x="505" y="192"/>
                  <a:pt x="510" y="196"/>
                </a:cubicBezTo>
                <a:cubicBezTo>
                  <a:pt x="513" y="199"/>
                  <a:pt x="515" y="202"/>
                  <a:pt x="517" y="205"/>
                </a:cubicBezTo>
                <a:cubicBezTo>
                  <a:pt x="519" y="208"/>
                  <a:pt x="520" y="211"/>
                  <a:pt x="524" y="212"/>
                </a:cubicBezTo>
                <a:cubicBezTo>
                  <a:pt x="525" y="212"/>
                  <a:pt x="528" y="211"/>
                  <a:pt x="529" y="211"/>
                </a:cubicBezTo>
                <a:cubicBezTo>
                  <a:pt x="533" y="211"/>
                  <a:pt x="537" y="210"/>
                  <a:pt x="541" y="208"/>
                </a:cubicBezTo>
                <a:cubicBezTo>
                  <a:pt x="548" y="206"/>
                  <a:pt x="555" y="202"/>
                  <a:pt x="560" y="197"/>
                </a:cubicBezTo>
                <a:cubicBezTo>
                  <a:pt x="573" y="185"/>
                  <a:pt x="580" y="168"/>
                  <a:pt x="579" y="151"/>
                </a:cubicBezTo>
                <a:cubicBezTo>
                  <a:pt x="577" y="119"/>
                  <a:pt x="550" y="95"/>
                  <a:pt x="518" y="96"/>
                </a:cubicBezTo>
                <a:cubicBezTo>
                  <a:pt x="517" y="97"/>
                  <a:pt x="515" y="97"/>
                  <a:pt x="513" y="97"/>
                </a:cubicBezTo>
                <a:cubicBezTo>
                  <a:pt x="519" y="89"/>
                  <a:pt x="522" y="79"/>
                  <a:pt x="519" y="68"/>
                </a:cubicBezTo>
                <a:cubicBezTo>
                  <a:pt x="516" y="53"/>
                  <a:pt x="504" y="40"/>
                  <a:pt x="489" y="38"/>
                </a:cubicBezTo>
                <a:cubicBezTo>
                  <a:pt x="481" y="36"/>
                  <a:pt x="473" y="37"/>
                  <a:pt x="466" y="40"/>
                </a:cubicBezTo>
                <a:cubicBezTo>
                  <a:pt x="459" y="23"/>
                  <a:pt x="442" y="12"/>
                  <a:pt x="423" y="13"/>
                </a:cubicBezTo>
                <a:cubicBezTo>
                  <a:pt x="416" y="13"/>
                  <a:pt x="408" y="15"/>
                  <a:pt x="402" y="19"/>
                </a:cubicBezTo>
                <a:cubicBezTo>
                  <a:pt x="396" y="24"/>
                  <a:pt x="391" y="32"/>
                  <a:pt x="388" y="39"/>
                </a:cubicBezTo>
                <a:cubicBezTo>
                  <a:pt x="386" y="46"/>
                  <a:pt x="384" y="53"/>
                  <a:pt x="384" y="60"/>
                </a:cubicBezTo>
                <a:cubicBezTo>
                  <a:pt x="384" y="66"/>
                  <a:pt x="386" y="73"/>
                  <a:pt x="389" y="78"/>
                </a:cubicBezTo>
                <a:cubicBezTo>
                  <a:pt x="393" y="84"/>
                  <a:pt x="398" y="88"/>
                  <a:pt x="404" y="90"/>
                </a:cubicBezTo>
                <a:cubicBezTo>
                  <a:pt x="410" y="93"/>
                  <a:pt x="416" y="94"/>
                  <a:pt x="422" y="92"/>
                </a:cubicBezTo>
                <a:cubicBezTo>
                  <a:pt x="429" y="91"/>
                  <a:pt x="434" y="87"/>
                  <a:pt x="438" y="82"/>
                </a:cubicBezTo>
                <a:cubicBezTo>
                  <a:pt x="441" y="76"/>
                  <a:pt x="443" y="70"/>
                  <a:pt x="441" y="64"/>
                </a:cubicBezTo>
                <a:cubicBezTo>
                  <a:pt x="440" y="58"/>
                  <a:pt x="435" y="53"/>
                  <a:pt x="430" y="49"/>
                </a:cubicBezTo>
                <a:cubicBezTo>
                  <a:pt x="429" y="48"/>
                  <a:pt x="428" y="47"/>
                  <a:pt x="429" y="46"/>
                </a:cubicBezTo>
                <a:cubicBezTo>
                  <a:pt x="429" y="45"/>
                  <a:pt x="431" y="45"/>
                  <a:pt x="432" y="45"/>
                </a:cubicBezTo>
                <a:cubicBezTo>
                  <a:pt x="438" y="49"/>
                  <a:pt x="444" y="55"/>
                  <a:pt x="446" y="62"/>
                </a:cubicBezTo>
                <a:cubicBezTo>
                  <a:pt x="448" y="70"/>
                  <a:pt x="446" y="78"/>
                  <a:pt x="442" y="85"/>
                </a:cubicBezTo>
                <a:cubicBezTo>
                  <a:pt x="438" y="91"/>
                  <a:pt x="431" y="96"/>
                  <a:pt x="424" y="98"/>
                </a:cubicBezTo>
                <a:cubicBezTo>
                  <a:pt x="416" y="100"/>
                  <a:pt x="408" y="99"/>
                  <a:pt x="401" y="96"/>
                </a:cubicBezTo>
                <a:cubicBezTo>
                  <a:pt x="394" y="93"/>
                  <a:pt x="388" y="88"/>
                  <a:pt x="384" y="82"/>
                </a:cubicBezTo>
                <a:cubicBezTo>
                  <a:pt x="380" y="75"/>
                  <a:pt x="378" y="68"/>
                  <a:pt x="377" y="60"/>
                </a:cubicBezTo>
                <a:cubicBezTo>
                  <a:pt x="377" y="50"/>
                  <a:pt x="379" y="39"/>
                  <a:pt x="384" y="30"/>
                </a:cubicBezTo>
                <a:cubicBezTo>
                  <a:pt x="388" y="24"/>
                  <a:pt x="386" y="16"/>
                  <a:pt x="380" y="12"/>
                </a:cubicBezTo>
                <a:cubicBezTo>
                  <a:pt x="368" y="4"/>
                  <a:pt x="353" y="0"/>
                  <a:pt x="338" y="1"/>
                </a:cubicBezTo>
                <a:cubicBezTo>
                  <a:pt x="308" y="2"/>
                  <a:pt x="284" y="21"/>
                  <a:pt x="275" y="47"/>
                </a:cubicBezTo>
                <a:cubicBezTo>
                  <a:pt x="261" y="27"/>
                  <a:pt x="238" y="15"/>
                  <a:pt x="212" y="16"/>
                </a:cubicBezTo>
                <a:cubicBezTo>
                  <a:pt x="188" y="18"/>
                  <a:pt x="166" y="32"/>
                  <a:pt x="155" y="52"/>
                </a:cubicBezTo>
                <a:cubicBezTo>
                  <a:pt x="152" y="58"/>
                  <a:pt x="155" y="66"/>
                  <a:pt x="161" y="68"/>
                </a:cubicBezTo>
                <a:cubicBezTo>
                  <a:pt x="164" y="69"/>
                  <a:pt x="168" y="70"/>
                  <a:pt x="171" y="71"/>
                </a:cubicBezTo>
                <a:cubicBezTo>
                  <a:pt x="180" y="75"/>
                  <a:pt x="190" y="81"/>
                  <a:pt x="196" y="90"/>
                </a:cubicBezTo>
                <a:cubicBezTo>
                  <a:pt x="203" y="99"/>
                  <a:pt x="206" y="110"/>
                  <a:pt x="205" y="121"/>
                </a:cubicBezTo>
                <a:cubicBezTo>
                  <a:pt x="203" y="132"/>
                  <a:pt x="196" y="142"/>
                  <a:pt x="188" y="148"/>
                </a:cubicBezTo>
                <a:cubicBezTo>
                  <a:pt x="179" y="154"/>
                  <a:pt x="168" y="157"/>
                  <a:pt x="157" y="156"/>
                </a:cubicBezTo>
                <a:cubicBezTo>
                  <a:pt x="147" y="155"/>
                  <a:pt x="136" y="150"/>
                  <a:pt x="129" y="142"/>
                </a:cubicBezTo>
                <a:cubicBezTo>
                  <a:pt x="126" y="138"/>
                  <a:pt x="124" y="132"/>
                  <a:pt x="123" y="127"/>
                </a:cubicBezTo>
                <a:cubicBezTo>
                  <a:pt x="123" y="121"/>
                  <a:pt x="125" y="116"/>
                  <a:pt x="127" y="111"/>
                </a:cubicBezTo>
                <a:cubicBezTo>
                  <a:pt x="130" y="107"/>
                  <a:pt x="134" y="103"/>
                  <a:pt x="139" y="101"/>
                </a:cubicBezTo>
                <a:cubicBezTo>
                  <a:pt x="144" y="99"/>
                  <a:pt x="149" y="98"/>
                  <a:pt x="154" y="98"/>
                </a:cubicBezTo>
                <a:cubicBezTo>
                  <a:pt x="155" y="98"/>
                  <a:pt x="156" y="99"/>
                  <a:pt x="156" y="99"/>
                </a:cubicBezTo>
                <a:cubicBezTo>
                  <a:pt x="156" y="100"/>
                  <a:pt x="155" y="101"/>
                  <a:pt x="154" y="101"/>
                </a:cubicBezTo>
                <a:cubicBezTo>
                  <a:pt x="149" y="101"/>
                  <a:pt x="145" y="101"/>
                  <a:pt x="140" y="103"/>
                </a:cubicBezTo>
                <a:cubicBezTo>
                  <a:pt x="136" y="105"/>
                  <a:pt x="132" y="109"/>
                  <a:pt x="130" y="113"/>
                </a:cubicBezTo>
                <a:cubicBezTo>
                  <a:pt x="128" y="117"/>
                  <a:pt x="127" y="122"/>
                  <a:pt x="127" y="127"/>
                </a:cubicBezTo>
                <a:cubicBezTo>
                  <a:pt x="127" y="131"/>
                  <a:pt x="129" y="136"/>
                  <a:pt x="133" y="139"/>
                </a:cubicBezTo>
                <a:cubicBezTo>
                  <a:pt x="139" y="146"/>
                  <a:pt x="148" y="151"/>
                  <a:pt x="158" y="151"/>
                </a:cubicBezTo>
                <a:cubicBezTo>
                  <a:pt x="167" y="152"/>
                  <a:pt x="177" y="149"/>
                  <a:pt x="184" y="144"/>
                </a:cubicBezTo>
                <a:cubicBezTo>
                  <a:pt x="192" y="138"/>
                  <a:pt x="197" y="130"/>
                  <a:pt x="198" y="120"/>
                </a:cubicBezTo>
                <a:cubicBezTo>
                  <a:pt x="199" y="111"/>
                  <a:pt x="197" y="102"/>
                  <a:pt x="191" y="94"/>
                </a:cubicBezTo>
                <a:cubicBezTo>
                  <a:pt x="185" y="87"/>
                  <a:pt x="177" y="82"/>
                  <a:pt x="168" y="78"/>
                </a:cubicBezTo>
                <a:cubicBezTo>
                  <a:pt x="156" y="74"/>
                  <a:pt x="144" y="70"/>
                  <a:pt x="131" y="73"/>
                </a:cubicBezTo>
                <a:cubicBezTo>
                  <a:pt x="115" y="76"/>
                  <a:pt x="100" y="82"/>
                  <a:pt x="85" y="89"/>
                </a:cubicBezTo>
                <a:cubicBezTo>
                  <a:pt x="69" y="97"/>
                  <a:pt x="54" y="107"/>
                  <a:pt x="40" y="118"/>
                </a:cubicBezTo>
                <a:cubicBezTo>
                  <a:pt x="30" y="127"/>
                  <a:pt x="21" y="135"/>
                  <a:pt x="14" y="145"/>
                </a:cubicBezTo>
                <a:cubicBezTo>
                  <a:pt x="11" y="149"/>
                  <a:pt x="8" y="153"/>
                  <a:pt x="6" y="157"/>
                </a:cubicBezTo>
                <a:cubicBezTo>
                  <a:pt x="5" y="159"/>
                  <a:pt x="2" y="167"/>
                  <a:pt x="0" y="168"/>
                </a:cubicBezTo>
                <a:cubicBezTo>
                  <a:pt x="52" y="141"/>
                  <a:pt x="108" y="175"/>
                  <a:pt x="108" y="175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9491663" y="968376"/>
            <a:ext cx="2417762" cy="1322388"/>
          </a:xfrm>
          <a:custGeom>
            <a:avLst/>
            <a:gdLst>
              <a:gd name="T0" fmla="*/ 410 w 595"/>
              <a:gd name="T1" fmla="*/ 157 h 325"/>
              <a:gd name="T2" fmla="*/ 377 w 595"/>
              <a:gd name="T3" fmla="*/ 87 h 325"/>
              <a:gd name="T4" fmla="*/ 310 w 595"/>
              <a:gd name="T5" fmla="*/ 0 h 325"/>
              <a:gd name="T6" fmla="*/ 254 w 595"/>
              <a:gd name="T7" fmla="*/ 85 h 325"/>
              <a:gd name="T8" fmla="*/ 329 w 595"/>
              <a:gd name="T9" fmla="*/ 104 h 325"/>
              <a:gd name="T10" fmla="*/ 342 w 595"/>
              <a:gd name="T11" fmla="*/ 88 h 325"/>
              <a:gd name="T12" fmla="*/ 344 w 595"/>
              <a:gd name="T13" fmla="*/ 81 h 325"/>
              <a:gd name="T14" fmla="*/ 344 w 595"/>
              <a:gd name="T15" fmla="*/ 74 h 325"/>
              <a:gd name="T16" fmla="*/ 335 w 595"/>
              <a:gd name="T17" fmla="*/ 55 h 325"/>
              <a:gd name="T18" fmla="*/ 307 w 595"/>
              <a:gd name="T19" fmla="*/ 42 h 325"/>
              <a:gd name="T20" fmla="*/ 340 w 595"/>
              <a:gd name="T21" fmla="*/ 51 h 325"/>
              <a:gd name="T22" fmla="*/ 350 w 595"/>
              <a:gd name="T23" fmla="*/ 73 h 325"/>
              <a:gd name="T24" fmla="*/ 351 w 595"/>
              <a:gd name="T25" fmla="*/ 82 h 325"/>
              <a:gd name="T26" fmla="*/ 349 w 595"/>
              <a:gd name="T27" fmla="*/ 90 h 325"/>
              <a:gd name="T28" fmla="*/ 334 w 595"/>
              <a:gd name="T29" fmla="*/ 111 h 325"/>
              <a:gd name="T30" fmla="*/ 298 w 595"/>
              <a:gd name="T31" fmla="*/ 122 h 325"/>
              <a:gd name="T32" fmla="*/ 285 w 595"/>
              <a:gd name="T33" fmla="*/ 120 h 325"/>
              <a:gd name="T34" fmla="*/ 269 w 595"/>
              <a:gd name="T35" fmla="*/ 114 h 325"/>
              <a:gd name="T36" fmla="*/ 234 w 595"/>
              <a:gd name="T37" fmla="*/ 58 h 325"/>
              <a:gd name="T38" fmla="*/ 222 w 595"/>
              <a:gd name="T39" fmla="*/ 28 h 325"/>
              <a:gd name="T40" fmla="*/ 191 w 595"/>
              <a:gd name="T41" fmla="*/ 42 h 325"/>
              <a:gd name="T42" fmla="*/ 81 w 595"/>
              <a:gd name="T43" fmla="*/ 39 h 325"/>
              <a:gd name="T44" fmla="*/ 108 w 595"/>
              <a:gd name="T45" fmla="*/ 137 h 325"/>
              <a:gd name="T46" fmla="*/ 154 w 595"/>
              <a:gd name="T47" fmla="*/ 134 h 325"/>
              <a:gd name="T48" fmla="*/ 181 w 595"/>
              <a:gd name="T49" fmla="*/ 99 h 325"/>
              <a:gd name="T50" fmla="*/ 156 w 595"/>
              <a:gd name="T51" fmla="*/ 60 h 325"/>
              <a:gd name="T52" fmla="*/ 125 w 595"/>
              <a:gd name="T53" fmla="*/ 58 h 325"/>
              <a:gd name="T54" fmla="*/ 113 w 595"/>
              <a:gd name="T55" fmla="*/ 67 h 325"/>
              <a:gd name="T56" fmla="*/ 109 w 595"/>
              <a:gd name="T57" fmla="*/ 65 h 325"/>
              <a:gd name="T58" fmla="*/ 142 w 595"/>
              <a:gd name="T59" fmla="*/ 50 h 325"/>
              <a:gd name="T60" fmla="*/ 174 w 595"/>
              <a:gd name="T61" fmla="*/ 65 h 325"/>
              <a:gd name="T62" fmla="*/ 184 w 595"/>
              <a:gd name="T63" fmla="*/ 117 h 325"/>
              <a:gd name="T64" fmla="*/ 158 w 595"/>
              <a:gd name="T65" fmla="*/ 143 h 325"/>
              <a:gd name="T66" fmla="*/ 104 w 595"/>
              <a:gd name="T67" fmla="*/ 148 h 325"/>
              <a:gd name="T68" fmla="*/ 62 w 595"/>
              <a:gd name="T69" fmla="*/ 112 h 325"/>
              <a:gd name="T70" fmla="*/ 0 w 595"/>
              <a:gd name="T71" fmla="*/ 169 h 325"/>
              <a:gd name="T72" fmla="*/ 81 w 595"/>
              <a:gd name="T73" fmla="*/ 238 h 325"/>
              <a:gd name="T74" fmla="*/ 199 w 595"/>
              <a:gd name="T75" fmla="*/ 302 h 325"/>
              <a:gd name="T76" fmla="*/ 222 w 595"/>
              <a:gd name="T77" fmla="*/ 265 h 325"/>
              <a:gd name="T78" fmla="*/ 265 w 595"/>
              <a:gd name="T79" fmla="*/ 197 h 325"/>
              <a:gd name="T80" fmla="*/ 322 w 595"/>
              <a:gd name="T81" fmla="*/ 192 h 325"/>
              <a:gd name="T82" fmla="*/ 365 w 595"/>
              <a:gd name="T83" fmla="*/ 251 h 325"/>
              <a:gd name="T84" fmla="*/ 308 w 595"/>
              <a:gd name="T85" fmla="*/ 289 h 325"/>
              <a:gd name="T86" fmla="*/ 310 w 595"/>
              <a:gd name="T87" fmla="*/ 284 h 325"/>
              <a:gd name="T88" fmla="*/ 358 w 595"/>
              <a:gd name="T89" fmla="*/ 250 h 325"/>
              <a:gd name="T90" fmla="*/ 320 w 595"/>
              <a:gd name="T91" fmla="*/ 200 h 325"/>
              <a:gd name="T92" fmla="*/ 270 w 595"/>
              <a:gd name="T93" fmla="*/ 206 h 325"/>
              <a:gd name="T94" fmla="*/ 237 w 595"/>
              <a:gd name="T95" fmla="*/ 251 h 325"/>
              <a:gd name="T96" fmla="*/ 303 w 595"/>
              <a:gd name="T97" fmla="*/ 325 h 325"/>
              <a:gd name="T98" fmla="*/ 449 w 595"/>
              <a:gd name="T99" fmla="*/ 219 h 325"/>
              <a:gd name="T100" fmla="*/ 454 w 595"/>
              <a:gd name="T101" fmla="*/ 15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95" h="325">
                <a:moveTo>
                  <a:pt x="454" y="153"/>
                </a:moveTo>
                <a:cubicBezTo>
                  <a:pt x="434" y="163"/>
                  <a:pt x="419" y="161"/>
                  <a:pt x="410" y="157"/>
                </a:cubicBezTo>
                <a:cubicBezTo>
                  <a:pt x="410" y="154"/>
                  <a:pt x="410" y="151"/>
                  <a:pt x="410" y="148"/>
                </a:cubicBezTo>
                <a:cubicBezTo>
                  <a:pt x="410" y="122"/>
                  <a:pt x="397" y="100"/>
                  <a:pt x="377" y="87"/>
                </a:cubicBezTo>
                <a:cubicBezTo>
                  <a:pt x="378" y="81"/>
                  <a:pt x="379" y="75"/>
                  <a:pt x="379" y="69"/>
                </a:cubicBezTo>
                <a:cubicBezTo>
                  <a:pt x="379" y="31"/>
                  <a:pt x="348" y="0"/>
                  <a:pt x="310" y="0"/>
                </a:cubicBezTo>
                <a:cubicBezTo>
                  <a:pt x="277" y="0"/>
                  <a:pt x="247" y="24"/>
                  <a:pt x="247" y="58"/>
                </a:cubicBezTo>
                <a:cubicBezTo>
                  <a:pt x="247" y="67"/>
                  <a:pt x="249" y="77"/>
                  <a:pt x="254" y="85"/>
                </a:cubicBezTo>
                <a:cubicBezTo>
                  <a:pt x="264" y="101"/>
                  <a:pt x="282" y="114"/>
                  <a:pt x="302" y="113"/>
                </a:cubicBezTo>
                <a:cubicBezTo>
                  <a:pt x="311" y="112"/>
                  <a:pt x="321" y="110"/>
                  <a:pt x="329" y="104"/>
                </a:cubicBezTo>
                <a:cubicBezTo>
                  <a:pt x="333" y="102"/>
                  <a:pt x="336" y="98"/>
                  <a:pt x="339" y="94"/>
                </a:cubicBezTo>
                <a:cubicBezTo>
                  <a:pt x="340" y="92"/>
                  <a:pt x="342" y="90"/>
                  <a:pt x="342" y="88"/>
                </a:cubicBezTo>
                <a:cubicBezTo>
                  <a:pt x="342" y="87"/>
                  <a:pt x="343" y="86"/>
                  <a:pt x="343" y="85"/>
                </a:cubicBezTo>
                <a:cubicBezTo>
                  <a:pt x="344" y="81"/>
                  <a:pt x="344" y="81"/>
                  <a:pt x="344" y="81"/>
                </a:cubicBezTo>
                <a:cubicBezTo>
                  <a:pt x="344" y="80"/>
                  <a:pt x="344" y="79"/>
                  <a:pt x="344" y="78"/>
                </a:cubicBezTo>
                <a:cubicBezTo>
                  <a:pt x="344" y="74"/>
                  <a:pt x="344" y="74"/>
                  <a:pt x="344" y="74"/>
                </a:cubicBezTo>
                <a:cubicBezTo>
                  <a:pt x="343" y="72"/>
                  <a:pt x="343" y="69"/>
                  <a:pt x="342" y="67"/>
                </a:cubicBezTo>
                <a:cubicBezTo>
                  <a:pt x="341" y="62"/>
                  <a:pt x="339" y="58"/>
                  <a:pt x="335" y="55"/>
                </a:cubicBezTo>
                <a:cubicBezTo>
                  <a:pt x="329" y="47"/>
                  <a:pt x="319" y="43"/>
                  <a:pt x="309" y="44"/>
                </a:cubicBezTo>
                <a:cubicBezTo>
                  <a:pt x="308" y="44"/>
                  <a:pt x="307" y="43"/>
                  <a:pt x="307" y="42"/>
                </a:cubicBezTo>
                <a:cubicBezTo>
                  <a:pt x="307" y="41"/>
                  <a:pt x="308" y="40"/>
                  <a:pt x="309" y="39"/>
                </a:cubicBezTo>
                <a:cubicBezTo>
                  <a:pt x="320" y="38"/>
                  <a:pt x="332" y="42"/>
                  <a:pt x="340" y="51"/>
                </a:cubicBezTo>
                <a:cubicBezTo>
                  <a:pt x="344" y="55"/>
                  <a:pt x="347" y="60"/>
                  <a:pt x="348" y="65"/>
                </a:cubicBezTo>
                <a:cubicBezTo>
                  <a:pt x="349" y="68"/>
                  <a:pt x="350" y="71"/>
                  <a:pt x="350" y="73"/>
                </a:cubicBezTo>
                <a:cubicBezTo>
                  <a:pt x="351" y="78"/>
                  <a:pt x="351" y="78"/>
                  <a:pt x="351" y="78"/>
                </a:cubicBezTo>
                <a:cubicBezTo>
                  <a:pt x="351" y="79"/>
                  <a:pt x="351" y="80"/>
                  <a:pt x="351" y="82"/>
                </a:cubicBezTo>
                <a:cubicBezTo>
                  <a:pt x="350" y="86"/>
                  <a:pt x="350" y="86"/>
                  <a:pt x="350" y="86"/>
                </a:cubicBezTo>
                <a:cubicBezTo>
                  <a:pt x="350" y="88"/>
                  <a:pt x="349" y="89"/>
                  <a:pt x="349" y="90"/>
                </a:cubicBezTo>
                <a:cubicBezTo>
                  <a:pt x="348" y="93"/>
                  <a:pt x="347" y="96"/>
                  <a:pt x="345" y="98"/>
                </a:cubicBezTo>
                <a:cubicBezTo>
                  <a:pt x="342" y="103"/>
                  <a:pt x="338" y="108"/>
                  <a:pt x="334" y="111"/>
                </a:cubicBezTo>
                <a:cubicBezTo>
                  <a:pt x="324" y="118"/>
                  <a:pt x="313" y="121"/>
                  <a:pt x="302" y="122"/>
                </a:cubicBezTo>
                <a:cubicBezTo>
                  <a:pt x="298" y="122"/>
                  <a:pt x="298" y="122"/>
                  <a:pt x="298" y="122"/>
                </a:cubicBezTo>
                <a:cubicBezTo>
                  <a:pt x="293" y="122"/>
                  <a:pt x="293" y="122"/>
                  <a:pt x="293" y="122"/>
                </a:cubicBezTo>
                <a:cubicBezTo>
                  <a:pt x="291" y="122"/>
                  <a:pt x="288" y="121"/>
                  <a:pt x="285" y="120"/>
                </a:cubicBezTo>
                <a:cubicBezTo>
                  <a:pt x="282" y="120"/>
                  <a:pt x="279" y="119"/>
                  <a:pt x="277" y="118"/>
                </a:cubicBezTo>
                <a:cubicBezTo>
                  <a:pt x="274" y="117"/>
                  <a:pt x="271" y="116"/>
                  <a:pt x="269" y="114"/>
                </a:cubicBezTo>
                <a:cubicBezTo>
                  <a:pt x="259" y="109"/>
                  <a:pt x="251" y="101"/>
                  <a:pt x="244" y="91"/>
                </a:cubicBezTo>
                <a:cubicBezTo>
                  <a:pt x="238" y="81"/>
                  <a:pt x="235" y="70"/>
                  <a:pt x="234" y="58"/>
                </a:cubicBezTo>
                <a:cubicBezTo>
                  <a:pt x="234" y="53"/>
                  <a:pt x="234" y="49"/>
                  <a:pt x="235" y="44"/>
                </a:cubicBezTo>
                <a:cubicBezTo>
                  <a:pt x="237" y="35"/>
                  <a:pt x="231" y="28"/>
                  <a:pt x="222" y="28"/>
                </a:cubicBezTo>
                <a:cubicBezTo>
                  <a:pt x="222" y="28"/>
                  <a:pt x="222" y="28"/>
                  <a:pt x="222" y="28"/>
                </a:cubicBezTo>
                <a:cubicBezTo>
                  <a:pt x="210" y="28"/>
                  <a:pt x="198" y="33"/>
                  <a:pt x="191" y="42"/>
                </a:cubicBezTo>
                <a:cubicBezTo>
                  <a:pt x="178" y="25"/>
                  <a:pt x="158" y="14"/>
                  <a:pt x="135" y="14"/>
                </a:cubicBezTo>
                <a:cubicBezTo>
                  <a:pt x="114" y="14"/>
                  <a:pt x="94" y="23"/>
                  <a:pt x="81" y="39"/>
                </a:cubicBezTo>
                <a:cubicBezTo>
                  <a:pt x="74" y="47"/>
                  <a:pt x="70" y="57"/>
                  <a:pt x="67" y="67"/>
                </a:cubicBezTo>
                <a:cubicBezTo>
                  <a:pt x="60" y="95"/>
                  <a:pt x="81" y="127"/>
                  <a:pt x="108" y="137"/>
                </a:cubicBezTo>
                <a:cubicBezTo>
                  <a:pt x="117" y="141"/>
                  <a:pt x="128" y="142"/>
                  <a:pt x="138" y="139"/>
                </a:cubicBezTo>
                <a:cubicBezTo>
                  <a:pt x="144" y="138"/>
                  <a:pt x="149" y="137"/>
                  <a:pt x="154" y="134"/>
                </a:cubicBezTo>
                <a:cubicBezTo>
                  <a:pt x="158" y="132"/>
                  <a:pt x="163" y="129"/>
                  <a:pt x="167" y="125"/>
                </a:cubicBezTo>
                <a:cubicBezTo>
                  <a:pt x="175" y="119"/>
                  <a:pt x="180" y="109"/>
                  <a:pt x="181" y="99"/>
                </a:cubicBezTo>
                <a:cubicBezTo>
                  <a:pt x="180" y="88"/>
                  <a:pt x="176" y="78"/>
                  <a:pt x="169" y="70"/>
                </a:cubicBezTo>
                <a:cubicBezTo>
                  <a:pt x="166" y="66"/>
                  <a:pt x="161" y="63"/>
                  <a:pt x="156" y="60"/>
                </a:cubicBezTo>
                <a:cubicBezTo>
                  <a:pt x="152" y="58"/>
                  <a:pt x="146" y="56"/>
                  <a:pt x="141" y="56"/>
                </a:cubicBezTo>
                <a:cubicBezTo>
                  <a:pt x="136" y="55"/>
                  <a:pt x="130" y="56"/>
                  <a:pt x="125" y="58"/>
                </a:cubicBezTo>
                <a:cubicBezTo>
                  <a:pt x="121" y="60"/>
                  <a:pt x="116" y="63"/>
                  <a:pt x="113" y="67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112" y="69"/>
                  <a:pt x="111" y="69"/>
                  <a:pt x="110" y="68"/>
                </a:cubicBezTo>
                <a:cubicBezTo>
                  <a:pt x="109" y="67"/>
                  <a:pt x="108" y="66"/>
                  <a:pt x="109" y="65"/>
                </a:cubicBezTo>
                <a:cubicBezTo>
                  <a:pt x="113" y="60"/>
                  <a:pt x="118" y="55"/>
                  <a:pt x="123" y="53"/>
                </a:cubicBezTo>
                <a:cubicBezTo>
                  <a:pt x="129" y="50"/>
                  <a:pt x="135" y="49"/>
                  <a:pt x="142" y="50"/>
                </a:cubicBezTo>
                <a:cubicBezTo>
                  <a:pt x="148" y="50"/>
                  <a:pt x="154" y="52"/>
                  <a:pt x="159" y="54"/>
                </a:cubicBezTo>
                <a:cubicBezTo>
                  <a:pt x="165" y="57"/>
                  <a:pt x="170" y="61"/>
                  <a:pt x="174" y="65"/>
                </a:cubicBezTo>
                <a:cubicBezTo>
                  <a:pt x="183" y="74"/>
                  <a:pt x="188" y="86"/>
                  <a:pt x="189" y="99"/>
                </a:cubicBezTo>
                <a:cubicBezTo>
                  <a:pt x="189" y="105"/>
                  <a:pt x="187" y="112"/>
                  <a:pt x="184" y="117"/>
                </a:cubicBezTo>
                <a:cubicBezTo>
                  <a:pt x="182" y="123"/>
                  <a:pt x="178" y="128"/>
                  <a:pt x="173" y="132"/>
                </a:cubicBezTo>
                <a:cubicBezTo>
                  <a:pt x="169" y="137"/>
                  <a:pt x="163" y="140"/>
                  <a:pt x="158" y="143"/>
                </a:cubicBezTo>
                <a:cubicBezTo>
                  <a:pt x="152" y="146"/>
                  <a:pt x="147" y="148"/>
                  <a:pt x="141" y="150"/>
                </a:cubicBezTo>
                <a:cubicBezTo>
                  <a:pt x="129" y="153"/>
                  <a:pt x="115" y="152"/>
                  <a:pt x="104" y="148"/>
                </a:cubicBezTo>
                <a:cubicBezTo>
                  <a:pt x="92" y="144"/>
                  <a:pt x="81" y="136"/>
                  <a:pt x="73" y="127"/>
                </a:cubicBezTo>
                <a:cubicBezTo>
                  <a:pt x="69" y="122"/>
                  <a:pt x="65" y="117"/>
                  <a:pt x="62" y="112"/>
                </a:cubicBezTo>
                <a:cubicBezTo>
                  <a:pt x="58" y="105"/>
                  <a:pt x="51" y="102"/>
                  <a:pt x="44" y="105"/>
                </a:cubicBezTo>
                <a:cubicBezTo>
                  <a:pt x="18" y="115"/>
                  <a:pt x="0" y="140"/>
                  <a:pt x="0" y="169"/>
                </a:cubicBezTo>
                <a:cubicBezTo>
                  <a:pt x="0" y="208"/>
                  <a:pt x="31" y="239"/>
                  <a:pt x="69" y="239"/>
                </a:cubicBezTo>
                <a:cubicBezTo>
                  <a:pt x="73" y="239"/>
                  <a:pt x="77" y="238"/>
                  <a:pt x="81" y="238"/>
                </a:cubicBezTo>
                <a:cubicBezTo>
                  <a:pt x="82" y="280"/>
                  <a:pt x="117" y="313"/>
                  <a:pt x="159" y="313"/>
                </a:cubicBezTo>
                <a:cubicBezTo>
                  <a:pt x="173" y="313"/>
                  <a:pt x="187" y="309"/>
                  <a:pt x="199" y="302"/>
                </a:cubicBezTo>
                <a:cubicBezTo>
                  <a:pt x="206" y="298"/>
                  <a:pt x="212" y="294"/>
                  <a:pt x="217" y="288"/>
                </a:cubicBezTo>
                <a:cubicBezTo>
                  <a:pt x="222" y="281"/>
                  <a:pt x="221" y="274"/>
                  <a:pt x="222" y="265"/>
                </a:cubicBezTo>
                <a:cubicBezTo>
                  <a:pt x="223" y="244"/>
                  <a:pt x="233" y="223"/>
                  <a:pt x="249" y="209"/>
                </a:cubicBezTo>
                <a:cubicBezTo>
                  <a:pt x="254" y="204"/>
                  <a:pt x="259" y="200"/>
                  <a:pt x="265" y="197"/>
                </a:cubicBezTo>
                <a:cubicBezTo>
                  <a:pt x="271" y="194"/>
                  <a:pt x="277" y="192"/>
                  <a:pt x="284" y="190"/>
                </a:cubicBezTo>
                <a:cubicBezTo>
                  <a:pt x="296" y="187"/>
                  <a:pt x="310" y="188"/>
                  <a:pt x="322" y="192"/>
                </a:cubicBezTo>
                <a:cubicBezTo>
                  <a:pt x="335" y="196"/>
                  <a:pt x="346" y="204"/>
                  <a:pt x="354" y="214"/>
                </a:cubicBezTo>
                <a:cubicBezTo>
                  <a:pt x="362" y="224"/>
                  <a:pt x="367" y="238"/>
                  <a:pt x="365" y="251"/>
                </a:cubicBezTo>
                <a:cubicBezTo>
                  <a:pt x="364" y="264"/>
                  <a:pt x="357" y="276"/>
                  <a:pt x="346" y="284"/>
                </a:cubicBezTo>
                <a:cubicBezTo>
                  <a:pt x="335" y="291"/>
                  <a:pt x="321" y="293"/>
                  <a:pt x="308" y="289"/>
                </a:cubicBezTo>
                <a:cubicBezTo>
                  <a:pt x="307" y="288"/>
                  <a:pt x="306" y="287"/>
                  <a:pt x="307" y="286"/>
                </a:cubicBezTo>
                <a:cubicBezTo>
                  <a:pt x="307" y="284"/>
                  <a:pt x="309" y="284"/>
                  <a:pt x="310" y="284"/>
                </a:cubicBezTo>
                <a:cubicBezTo>
                  <a:pt x="321" y="287"/>
                  <a:pt x="333" y="286"/>
                  <a:pt x="343" y="279"/>
                </a:cubicBezTo>
                <a:cubicBezTo>
                  <a:pt x="352" y="272"/>
                  <a:pt x="358" y="261"/>
                  <a:pt x="358" y="250"/>
                </a:cubicBezTo>
                <a:cubicBezTo>
                  <a:pt x="359" y="239"/>
                  <a:pt x="355" y="228"/>
                  <a:pt x="348" y="219"/>
                </a:cubicBezTo>
                <a:cubicBezTo>
                  <a:pt x="341" y="210"/>
                  <a:pt x="331" y="204"/>
                  <a:pt x="320" y="200"/>
                </a:cubicBezTo>
                <a:cubicBezTo>
                  <a:pt x="309" y="197"/>
                  <a:pt x="297" y="197"/>
                  <a:pt x="286" y="200"/>
                </a:cubicBezTo>
                <a:cubicBezTo>
                  <a:pt x="280" y="201"/>
                  <a:pt x="275" y="204"/>
                  <a:pt x="270" y="206"/>
                </a:cubicBezTo>
                <a:cubicBezTo>
                  <a:pt x="265" y="209"/>
                  <a:pt x="261" y="213"/>
                  <a:pt x="257" y="217"/>
                </a:cubicBezTo>
                <a:cubicBezTo>
                  <a:pt x="247" y="226"/>
                  <a:pt x="240" y="238"/>
                  <a:pt x="237" y="251"/>
                </a:cubicBezTo>
                <a:cubicBezTo>
                  <a:pt x="230" y="275"/>
                  <a:pt x="237" y="294"/>
                  <a:pt x="257" y="309"/>
                </a:cubicBezTo>
                <a:cubicBezTo>
                  <a:pt x="270" y="319"/>
                  <a:pt x="286" y="325"/>
                  <a:pt x="303" y="325"/>
                </a:cubicBezTo>
                <a:cubicBezTo>
                  <a:pt x="317" y="325"/>
                  <a:pt x="330" y="321"/>
                  <a:pt x="341" y="315"/>
                </a:cubicBezTo>
                <a:cubicBezTo>
                  <a:pt x="377" y="299"/>
                  <a:pt x="416" y="265"/>
                  <a:pt x="449" y="219"/>
                </a:cubicBezTo>
                <a:cubicBezTo>
                  <a:pt x="494" y="157"/>
                  <a:pt x="575" y="189"/>
                  <a:pt x="595" y="200"/>
                </a:cubicBezTo>
                <a:cubicBezTo>
                  <a:pt x="561" y="127"/>
                  <a:pt x="490" y="134"/>
                  <a:pt x="454" y="153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7"/>
          <p:cNvSpPr>
            <a:spLocks noEditPoints="1"/>
          </p:cNvSpPr>
          <p:nvPr/>
        </p:nvSpPr>
        <p:spPr bwMode="auto">
          <a:xfrm>
            <a:off x="3187701" y="412751"/>
            <a:ext cx="6032500" cy="6032500"/>
          </a:xfrm>
          <a:custGeom>
            <a:avLst/>
            <a:gdLst>
              <a:gd name="T0" fmla="*/ 1561 w 1606"/>
              <a:gd name="T1" fmla="*/ 773 h 1606"/>
              <a:gd name="T2" fmla="*/ 1582 w 1606"/>
              <a:gd name="T3" fmla="*/ 606 h 1606"/>
              <a:gd name="T4" fmla="*/ 1492 w 1606"/>
              <a:gd name="T5" fmla="*/ 485 h 1606"/>
              <a:gd name="T6" fmla="*/ 1485 w 1606"/>
              <a:gd name="T7" fmla="*/ 379 h 1606"/>
              <a:gd name="T8" fmla="*/ 1339 w 1606"/>
              <a:gd name="T9" fmla="*/ 289 h 1606"/>
              <a:gd name="T10" fmla="*/ 1265 w 1606"/>
              <a:gd name="T11" fmla="*/ 146 h 1606"/>
              <a:gd name="T12" fmla="*/ 1139 w 1606"/>
              <a:gd name="T13" fmla="*/ 141 h 1606"/>
              <a:gd name="T14" fmla="*/ 1051 w 1606"/>
              <a:gd name="T15" fmla="*/ 86 h 1606"/>
              <a:gd name="T16" fmla="*/ 875 w 1606"/>
              <a:gd name="T17" fmla="*/ 3 h 1606"/>
              <a:gd name="T18" fmla="*/ 662 w 1606"/>
              <a:gd name="T19" fmla="*/ 74 h 1606"/>
              <a:gd name="T20" fmla="*/ 525 w 1606"/>
              <a:gd name="T21" fmla="*/ 49 h 1606"/>
              <a:gd name="T22" fmla="*/ 388 w 1606"/>
              <a:gd name="T23" fmla="*/ 115 h 1606"/>
              <a:gd name="T24" fmla="*/ 278 w 1606"/>
              <a:gd name="T25" fmla="*/ 277 h 1606"/>
              <a:gd name="T26" fmla="*/ 142 w 1606"/>
              <a:gd name="T27" fmla="*/ 346 h 1606"/>
              <a:gd name="T28" fmla="*/ 108 w 1606"/>
              <a:gd name="T29" fmla="*/ 499 h 1606"/>
              <a:gd name="T30" fmla="*/ 75 w 1606"/>
              <a:gd name="T31" fmla="*/ 654 h 1606"/>
              <a:gd name="T32" fmla="*/ 0 w 1606"/>
              <a:gd name="T33" fmla="*/ 810 h 1606"/>
              <a:gd name="T34" fmla="*/ 53 w 1606"/>
              <a:gd name="T35" fmla="*/ 917 h 1606"/>
              <a:gd name="T36" fmla="*/ 49 w 1606"/>
              <a:gd name="T37" fmla="*/ 1080 h 1606"/>
              <a:gd name="T38" fmla="*/ 171 w 1606"/>
              <a:gd name="T39" fmla="*/ 1193 h 1606"/>
              <a:gd name="T40" fmla="*/ 205 w 1606"/>
              <a:gd name="T41" fmla="*/ 1339 h 1606"/>
              <a:gd name="T42" fmla="*/ 351 w 1606"/>
              <a:gd name="T43" fmla="*/ 1392 h 1606"/>
              <a:gd name="T44" fmla="*/ 387 w 1606"/>
              <a:gd name="T45" fmla="*/ 1490 h 1606"/>
              <a:gd name="T46" fmla="*/ 559 w 1606"/>
              <a:gd name="T47" fmla="*/ 1505 h 1606"/>
              <a:gd name="T48" fmla="*/ 713 w 1606"/>
              <a:gd name="T49" fmla="*/ 1601 h 1606"/>
              <a:gd name="T50" fmla="*/ 892 w 1606"/>
              <a:gd name="T51" fmla="*/ 1601 h 1606"/>
              <a:gd name="T52" fmla="*/ 1007 w 1606"/>
              <a:gd name="T53" fmla="*/ 1534 h 1606"/>
              <a:gd name="T54" fmla="*/ 1187 w 1606"/>
              <a:gd name="T55" fmla="*/ 1439 h 1606"/>
              <a:gd name="T56" fmla="*/ 1327 w 1606"/>
              <a:gd name="T57" fmla="*/ 1412 h 1606"/>
              <a:gd name="T58" fmla="*/ 1392 w 1606"/>
              <a:gd name="T59" fmla="*/ 1255 h 1606"/>
              <a:gd name="T60" fmla="*/ 1511 w 1606"/>
              <a:gd name="T61" fmla="*/ 1183 h 1606"/>
              <a:gd name="T62" fmla="*/ 1562 w 1606"/>
              <a:gd name="T63" fmla="*/ 1065 h 1606"/>
              <a:gd name="T64" fmla="*/ 1509 w 1606"/>
              <a:gd name="T65" fmla="*/ 984 h 1606"/>
              <a:gd name="T66" fmla="*/ 1461 w 1606"/>
              <a:gd name="T67" fmla="*/ 1116 h 1606"/>
              <a:gd name="T68" fmla="*/ 1418 w 1606"/>
              <a:gd name="T69" fmla="*/ 1296 h 1606"/>
              <a:gd name="T70" fmla="*/ 1280 w 1606"/>
              <a:gd name="T71" fmla="*/ 1353 h 1606"/>
              <a:gd name="T72" fmla="*/ 1216 w 1606"/>
              <a:gd name="T73" fmla="*/ 1457 h 1606"/>
              <a:gd name="T74" fmla="*/ 1075 w 1606"/>
              <a:gd name="T75" fmla="*/ 1543 h 1606"/>
              <a:gd name="T76" fmla="*/ 906 w 1606"/>
              <a:gd name="T77" fmla="*/ 1524 h 1606"/>
              <a:gd name="T78" fmla="*/ 779 w 1606"/>
              <a:gd name="T79" fmla="*/ 1575 h 1606"/>
              <a:gd name="T80" fmla="*/ 594 w 1606"/>
              <a:gd name="T81" fmla="*/ 1547 h 1606"/>
              <a:gd name="T82" fmla="*/ 395 w 1606"/>
              <a:gd name="T83" fmla="*/ 1478 h 1606"/>
              <a:gd name="T84" fmla="*/ 274 w 1606"/>
              <a:gd name="T85" fmla="*/ 1388 h 1606"/>
              <a:gd name="T86" fmla="*/ 220 w 1606"/>
              <a:gd name="T87" fmla="*/ 1240 h 1606"/>
              <a:gd name="T88" fmla="*/ 155 w 1606"/>
              <a:gd name="T89" fmla="*/ 1135 h 1606"/>
              <a:gd name="T90" fmla="*/ 107 w 1606"/>
              <a:gd name="T91" fmla="*/ 1020 h 1606"/>
              <a:gd name="T92" fmla="*/ 33 w 1606"/>
              <a:gd name="T93" fmla="*/ 865 h 1606"/>
              <a:gd name="T94" fmla="*/ 44 w 1606"/>
              <a:gd name="T95" fmla="*/ 655 h 1606"/>
              <a:gd name="T96" fmla="*/ 88 w 1606"/>
              <a:gd name="T97" fmla="*/ 471 h 1606"/>
              <a:gd name="T98" fmla="*/ 208 w 1606"/>
              <a:gd name="T99" fmla="*/ 383 h 1606"/>
              <a:gd name="T100" fmla="*/ 288 w 1606"/>
              <a:gd name="T101" fmla="*/ 288 h 1606"/>
              <a:gd name="T102" fmla="*/ 403 w 1606"/>
              <a:gd name="T103" fmla="*/ 124 h 1606"/>
              <a:gd name="T104" fmla="*/ 535 w 1606"/>
              <a:gd name="T105" fmla="*/ 126 h 1606"/>
              <a:gd name="T106" fmla="*/ 672 w 1606"/>
              <a:gd name="T107" fmla="*/ 41 h 1606"/>
              <a:gd name="T108" fmla="*/ 843 w 1606"/>
              <a:gd name="T109" fmla="*/ 15 h 1606"/>
              <a:gd name="T110" fmla="*/ 1038 w 1606"/>
              <a:gd name="T111" fmla="*/ 50 h 1606"/>
              <a:gd name="T112" fmla="*/ 1148 w 1606"/>
              <a:gd name="T113" fmla="*/ 162 h 1606"/>
              <a:gd name="T114" fmla="*/ 1264 w 1606"/>
              <a:gd name="T115" fmla="*/ 239 h 1606"/>
              <a:gd name="T116" fmla="*/ 1429 w 1606"/>
              <a:gd name="T117" fmla="*/ 324 h 1606"/>
              <a:gd name="T118" fmla="*/ 1426 w 1606"/>
              <a:gd name="T119" fmla="*/ 426 h 1606"/>
              <a:gd name="T120" fmla="*/ 1544 w 1606"/>
              <a:gd name="T121" fmla="*/ 581 h 1606"/>
              <a:gd name="T122" fmla="*/ 1590 w 1606"/>
              <a:gd name="T123" fmla="*/ 750 h 1606"/>
              <a:gd name="T124" fmla="*/ 1585 w 1606"/>
              <a:gd name="T125" fmla="*/ 906 h 1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6" h="1606">
                <a:moveTo>
                  <a:pt x="1601" y="893"/>
                </a:moveTo>
                <a:cubicBezTo>
                  <a:pt x="1541" y="886"/>
                  <a:pt x="1541" y="886"/>
                  <a:pt x="1541" y="886"/>
                </a:cubicBezTo>
                <a:cubicBezTo>
                  <a:pt x="1542" y="878"/>
                  <a:pt x="1542" y="878"/>
                  <a:pt x="1542" y="878"/>
                </a:cubicBezTo>
                <a:cubicBezTo>
                  <a:pt x="1545" y="841"/>
                  <a:pt x="1545" y="841"/>
                  <a:pt x="1545" y="841"/>
                </a:cubicBezTo>
                <a:cubicBezTo>
                  <a:pt x="1545" y="841"/>
                  <a:pt x="1545" y="841"/>
                  <a:pt x="1545" y="841"/>
                </a:cubicBezTo>
                <a:cubicBezTo>
                  <a:pt x="1561" y="841"/>
                  <a:pt x="1561" y="841"/>
                  <a:pt x="1561" y="841"/>
                </a:cubicBezTo>
                <a:cubicBezTo>
                  <a:pt x="1558" y="872"/>
                  <a:pt x="1558" y="872"/>
                  <a:pt x="1558" y="872"/>
                </a:cubicBezTo>
                <a:cubicBezTo>
                  <a:pt x="1603" y="875"/>
                  <a:pt x="1603" y="875"/>
                  <a:pt x="1603" y="875"/>
                </a:cubicBezTo>
                <a:cubicBezTo>
                  <a:pt x="1605" y="844"/>
                  <a:pt x="1605" y="844"/>
                  <a:pt x="1605" y="844"/>
                </a:cubicBezTo>
                <a:cubicBezTo>
                  <a:pt x="1606" y="810"/>
                  <a:pt x="1606" y="810"/>
                  <a:pt x="1606" y="810"/>
                </a:cubicBezTo>
                <a:cubicBezTo>
                  <a:pt x="1606" y="810"/>
                  <a:pt x="1606" y="810"/>
                  <a:pt x="1606" y="810"/>
                </a:cubicBezTo>
                <a:cubicBezTo>
                  <a:pt x="1606" y="799"/>
                  <a:pt x="1606" y="799"/>
                  <a:pt x="1606" y="799"/>
                </a:cubicBezTo>
                <a:cubicBezTo>
                  <a:pt x="1606" y="796"/>
                  <a:pt x="1606" y="796"/>
                  <a:pt x="1606" y="796"/>
                </a:cubicBezTo>
                <a:cubicBezTo>
                  <a:pt x="1606" y="796"/>
                  <a:pt x="1606" y="796"/>
                  <a:pt x="1606" y="796"/>
                </a:cubicBezTo>
                <a:cubicBezTo>
                  <a:pt x="1606" y="796"/>
                  <a:pt x="1606" y="796"/>
                  <a:pt x="1606" y="796"/>
                </a:cubicBezTo>
                <a:cubicBezTo>
                  <a:pt x="1546" y="796"/>
                  <a:pt x="1546" y="796"/>
                  <a:pt x="1546" y="796"/>
                </a:cubicBezTo>
                <a:cubicBezTo>
                  <a:pt x="1546" y="794"/>
                  <a:pt x="1546" y="793"/>
                  <a:pt x="1546" y="791"/>
                </a:cubicBezTo>
                <a:cubicBezTo>
                  <a:pt x="1545" y="778"/>
                  <a:pt x="1545" y="764"/>
                  <a:pt x="1544" y="751"/>
                </a:cubicBezTo>
                <a:cubicBezTo>
                  <a:pt x="1559" y="750"/>
                  <a:pt x="1559" y="750"/>
                  <a:pt x="1559" y="750"/>
                </a:cubicBezTo>
                <a:cubicBezTo>
                  <a:pt x="1559" y="750"/>
                  <a:pt x="1560" y="751"/>
                  <a:pt x="1560" y="752"/>
                </a:cubicBezTo>
                <a:cubicBezTo>
                  <a:pt x="1560" y="759"/>
                  <a:pt x="1561" y="766"/>
                  <a:pt x="1561" y="773"/>
                </a:cubicBezTo>
                <a:cubicBezTo>
                  <a:pt x="1561" y="780"/>
                  <a:pt x="1561" y="780"/>
                  <a:pt x="1561" y="780"/>
                </a:cubicBezTo>
                <a:cubicBezTo>
                  <a:pt x="1605" y="779"/>
                  <a:pt x="1605" y="779"/>
                  <a:pt x="1605" y="779"/>
                </a:cubicBezTo>
                <a:cubicBezTo>
                  <a:pt x="1605" y="771"/>
                  <a:pt x="1605" y="771"/>
                  <a:pt x="1605" y="771"/>
                </a:cubicBezTo>
                <a:cubicBezTo>
                  <a:pt x="1605" y="764"/>
                  <a:pt x="1605" y="756"/>
                  <a:pt x="1604" y="749"/>
                </a:cubicBezTo>
                <a:cubicBezTo>
                  <a:pt x="1604" y="745"/>
                  <a:pt x="1604" y="742"/>
                  <a:pt x="1603" y="739"/>
                </a:cubicBezTo>
                <a:cubicBezTo>
                  <a:pt x="1602" y="723"/>
                  <a:pt x="1602" y="723"/>
                  <a:pt x="1602" y="723"/>
                </a:cubicBezTo>
                <a:cubicBezTo>
                  <a:pt x="1602" y="719"/>
                  <a:pt x="1601" y="716"/>
                  <a:pt x="1601" y="712"/>
                </a:cubicBezTo>
                <a:cubicBezTo>
                  <a:pt x="1601" y="710"/>
                  <a:pt x="1600" y="709"/>
                  <a:pt x="1600" y="707"/>
                </a:cubicBezTo>
                <a:cubicBezTo>
                  <a:pt x="1599" y="700"/>
                  <a:pt x="1599" y="700"/>
                  <a:pt x="1599" y="700"/>
                </a:cubicBezTo>
                <a:cubicBezTo>
                  <a:pt x="1540" y="707"/>
                  <a:pt x="1540" y="707"/>
                  <a:pt x="1540" y="707"/>
                </a:cubicBezTo>
                <a:cubicBezTo>
                  <a:pt x="1538" y="697"/>
                  <a:pt x="1538" y="697"/>
                  <a:pt x="1538" y="697"/>
                </a:cubicBezTo>
                <a:cubicBezTo>
                  <a:pt x="1538" y="693"/>
                  <a:pt x="1537" y="688"/>
                  <a:pt x="1536" y="684"/>
                </a:cubicBezTo>
                <a:cubicBezTo>
                  <a:pt x="1532" y="662"/>
                  <a:pt x="1532" y="662"/>
                  <a:pt x="1532" y="662"/>
                </a:cubicBezTo>
                <a:cubicBezTo>
                  <a:pt x="1548" y="659"/>
                  <a:pt x="1548" y="659"/>
                  <a:pt x="1548" y="659"/>
                </a:cubicBezTo>
                <a:cubicBezTo>
                  <a:pt x="1553" y="689"/>
                  <a:pt x="1553" y="689"/>
                  <a:pt x="1553" y="689"/>
                </a:cubicBezTo>
                <a:cubicBezTo>
                  <a:pt x="1597" y="682"/>
                  <a:pt x="1597" y="682"/>
                  <a:pt x="1597" y="682"/>
                </a:cubicBezTo>
                <a:cubicBezTo>
                  <a:pt x="1590" y="643"/>
                  <a:pt x="1590" y="643"/>
                  <a:pt x="1590" y="643"/>
                </a:cubicBezTo>
                <a:cubicBezTo>
                  <a:pt x="1589" y="636"/>
                  <a:pt x="1587" y="628"/>
                  <a:pt x="1585" y="621"/>
                </a:cubicBezTo>
                <a:cubicBezTo>
                  <a:pt x="1585" y="620"/>
                  <a:pt x="1585" y="619"/>
                  <a:pt x="1585" y="618"/>
                </a:cubicBezTo>
                <a:cubicBezTo>
                  <a:pt x="1585" y="618"/>
                  <a:pt x="1585" y="618"/>
                  <a:pt x="1585" y="618"/>
                </a:cubicBezTo>
                <a:cubicBezTo>
                  <a:pt x="1582" y="606"/>
                  <a:pt x="1582" y="606"/>
                  <a:pt x="1582" y="606"/>
                </a:cubicBezTo>
                <a:cubicBezTo>
                  <a:pt x="1581" y="604"/>
                  <a:pt x="1581" y="604"/>
                  <a:pt x="1581" y="604"/>
                </a:cubicBezTo>
                <a:cubicBezTo>
                  <a:pt x="1581" y="604"/>
                  <a:pt x="1581" y="604"/>
                  <a:pt x="1581" y="604"/>
                </a:cubicBezTo>
                <a:cubicBezTo>
                  <a:pt x="1581" y="604"/>
                  <a:pt x="1581" y="604"/>
                  <a:pt x="1581" y="604"/>
                </a:cubicBezTo>
                <a:cubicBezTo>
                  <a:pt x="1523" y="618"/>
                  <a:pt x="1523" y="618"/>
                  <a:pt x="1523" y="618"/>
                </a:cubicBezTo>
                <a:cubicBezTo>
                  <a:pt x="1523" y="618"/>
                  <a:pt x="1523" y="618"/>
                  <a:pt x="1523" y="618"/>
                </a:cubicBezTo>
                <a:cubicBezTo>
                  <a:pt x="1522" y="616"/>
                  <a:pt x="1522" y="615"/>
                  <a:pt x="1521" y="613"/>
                </a:cubicBezTo>
                <a:cubicBezTo>
                  <a:pt x="1513" y="582"/>
                  <a:pt x="1513" y="582"/>
                  <a:pt x="1513" y="582"/>
                </a:cubicBezTo>
                <a:cubicBezTo>
                  <a:pt x="1510" y="575"/>
                  <a:pt x="1510" y="575"/>
                  <a:pt x="1510" y="575"/>
                </a:cubicBezTo>
                <a:cubicBezTo>
                  <a:pt x="1525" y="570"/>
                  <a:pt x="1525" y="570"/>
                  <a:pt x="1525" y="570"/>
                </a:cubicBezTo>
                <a:cubicBezTo>
                  <a:pt x="1527" y="578"/>
                  <a:pt x="1527" y="578"/>
                  <a:pt x="1527" y="578"/>
                </a:cubicBezTo>
                <a:cubicBezTo>
                  <a:pt x="1534" y="599"/>
                  <a:pt x="1534" y="599"/>
                  <a:pt x="1534" y="599"/>
                </a:cubicBezTo>
                <a:cubicBezTo>
                  <a:pt x="1577" y="587"/>
                  <a:pt x="1577" y="587"/>
                  <a:pt x="1577" y="587"/>
                </a:cubicBezTo>
                <a:cubicBezTo>
                  <a:pt x="1570" y="564"/>
                  <a:pt x="1570" y="564"/>
                  <a:pt x="1570" y="564"/>
                </a:cubicBezTo>
                <a:cubicBezTo>
                  <a:pt x="1559" y="531"/>
                  <a:pt x="1559" y="531"/>
                  <a:pt x="1559" y="531"/>
                </a:cubicBezTo>
                <a:cubicBezTo>
                  <a:pt x="1558" y="530"/>
                  <a:pt x="1558" y="528"/>
                  <a:pt x="1557" y="526"/>
                </a:cubicBezTo>
                <a:cubicBezTo>
                  <a:pt x="1552" y="512"/>
                  <a:pt x="1552" y="512"/>
                  <a:pt x="1552" y="512"/>
                </a:cubicBezTo>
                <a:cubicBezTo>
                  <a:pt x="1495" y="533"/>
                  <a:pt x="1495" y="533"/>
                  <a:pt x="1495" y="533"/>
                </a:cubicBezTo>
                <a:cubicBezTo>
                  <a:pt x="1495" y="532"/>
                  <a:pt x="1494" y="531"/>
                  <a:pt x="1494" y="530"/>
                </a:cubicBezTo>
                <a:cubicBezTo>
                  <a:pt x="1492" y="524"/>
                  <a:pt x="1489" y="518"/>
                  <a:pt x="1487" y="512"/>
                </a:cubicBezTo>
                <a:cubicBezTo>
                  <a:pt x="1477" y="492"/>
                  <a:pt x="1477" y="492"/>
                  <a:pt x="1477" y="492"/>
                </a:cubicBezTo>
                <a:cubicBezTo>
                  <a:pt x="1492" y="485"/>
                  <a:pt x="1492" y="485"/>
                  <a:pt x="1492" y="485"/>
                </a:cubicBezTo>
                <a:cubicBezTo>
                  <a:pt x="1504" y="513"/>
                  <a:pt x="1504" y="513"/>
                  <a:pt x="1504" y="513"/>
                </a:cubicBezTo>
                <a:cubicBezTo>
                  <a:pt x="1545" y="495"/>
                  <a:pt x="1545" y="495"/>
                  <a:pt x="1545" y="495"/>
                </a:cubicBezTo>
                <a:cubicBezTo>
                  <a:pt x="1529" y="459"/>
                  <a:pt x="1529" y="459"/>
                  <a:pt x="1529" y="459"/>
                </a:cubicBezTo>
                <a:cubicBezTo>
                  <a:pt x="1526" y="453"/>
                  <a:pt x="1523" y="446"/>
                  <a:pt x="1519" y="440"/>
                </a:cubicBezTo>
                <a:cubicBezTo>
                  <a:pt x="1519" y="439"/>
                  <a:pt x="1518" y="437"/>
                  <a:pt x="1517" y="436"/>
                </a:cubicBezTo>
                <a:cubicBezTo>
                  <a:pt x="1518" y="436"/>
                  <a:pt x="1518" y="436"/>
                  <a:pt x="1518" y="436"/>
                </a:cubicBezTo>
                <a:cubicBezTo>
                  <a:pt x="1512" y="426"/>
                  <a:pt x="1512" y="426"/>
                  <a:pt x="1512" y="426"/>
                </a:cubicBezTo>
                <a:cubicBezTo>
                  <a:pt x="1511" y="424"/>
                  <a:pt x="1511" y="424"/>
                  <a:pt x="1511" y="424"/>
                </a:cubicBezTo>
                <a:cubicBezTo>
                  <a:pt x="1511" y="424"/>
                  <a:pt x="1511" y="424"/>
                  <a:pt x="1511" y="424"/>
                </a:cubicBezTo>
                <a:cubicBezTo>
                  <a:pt x="1511" y="423"/>
                  <a:pt x="1511" y="423"/>
                  <a:pt x="1511" y="423"/>
                </a:cubicBezTo>
                <a:cubicBezTo>
                  <a:pt x="1458" y="451"/>
                  <a:pt x="1458" y="451"/>
                  <a:pt x="1458" y="451"/>
                </a:cubicBezTo>
                <a:cubicBezTo>
                  <a:pt x="1455" y="447"/>
                  <a:pt x="1453" y="442"/>
                  <a:pt x="1450" y="438"/>
                </a:cubicBezTo>
                <a:cubicBezTo>
                  <a:pt x="1449" y="436"/>
                  <a:pt x="1448" y="434"/>
                  <a:pt x="1446" y="432"/>
                </a:cubicBezTo>
                <a:cubicBezTo>
                  <a:pt x="1439" y="419"/>
                  <a:pt x="1439" y="419"/>
                  <a:pt x="1439" y="419"/>
                </a:cubicBezTo>
                <a:cubicBezTo>
                  <a:pt x="1438" y="417"/>
                  <a:pt x="1436" y="415"/>
                  <a:pt x="1435" y="413"/>
                </a:cubicBezTo>
                <a:cubicBezTo>
                  <a:pt x="1448" y="404"/>
                  <a:pt x="1448" y="404"/>
                  <a:pt x="1448" y="404"/>
                </a:cubicBezTo>
                <a:cubicBezTo>
                  <a:pt x="1450" y="406"/>
                  <a:pt x="1451" y="409"/>
                  <a:pt x="1452" y="411"/>
                </a:cubicBezTo>
                <a:cubicBezTo>
                  <a:pt x="1464" y="431"/>
                  <a:pt x="1464" y="431"/>
                  <a:pt x="1464" y="431"/>
                </a:cubicBezTo>
                <a:cubicBezTo>
                  <a:pt x="1502" y="408"/>
                  <a:pt x="1502" y="408"/>
                  <a:pt x="1502" y="408"/>
                </a:cubicBezTo>
                <a:cubicBezTo>
                  <a:pt x="1491" y="388"/>
                  <a:pt x="1491" y="388"/>
                  <a:pt x="1491" y="388"/>
                </a:cubicBezTo>
                <a:cubicBezTo>
                  <a:pt x="1489" y="385"/>
                  <a:pt x="1487" y="382"/>
                  <a:pt x="1485" y="379"/>
                </a:cubicBezTo>
                <a:cubicBezTo>
                  <a:pt x="1484" y="377"/>
                  <a:pt x="1483" y="376"/>
                  <a:pt x="1482" y="374"/>
                </a:cubicBezTo>
                <a:cubicBezTo>
                  <a:pt x="1469" y="354"/>
                  <a:pt x="1469" y="354"/>
                  <a:pt x="1469" y="354"/>
                </a:cubicBezTo>
                <a:cubicBezTo>
                  <a:pt x="1460" y="341"/>
                  <a:pt x="1460" y="341"/>
                  <a:pt x="1460" y="341"/>
                </a:cubicBezTo>
                <a:cubicBezTo>
                  <a:pt x="1410" y="375"/>
                  <a:pt x="1410" y="375"/>
                  <a:pt x="1410" y="375"/>
                </a:cubicBezTo>
                <a:cubicBezTo>
                  <a:pt x="1410" y="375"/>
                  <a:pt x="1409" y="374"/>
                  <a:pt x="1409" y="373"/>
                </a:cubicBezTo>
                <a:cubicBezTo>
                  <a:pt x="1405" y="368"/>
                  <a:pt x="1401" y="362"/>
                  <a:pt x="1397" y="357"/>
                </a:cubicBezTo>
                <a:cubicBezTo>
                  <a:pt x="1383" y="339"/>
                  <a:pt x="1383" y="339"/>
                  <a:pt x="1383" y="339"/>
                </a:cubicBezTo>
                <a:cubicBezTo>
                  <a:pt x="1395" y="329"/>
                  <a:pt x="1395" y="329"/>
                  <a:pt x="1395" y="329"/>
                </a:cubicBezTo>
                <a:cubicBezTo>
                  <a:pt x="1414" y="353"/>
                  <a:pt x="1414" y="353"/>
                  <a:pt x="1414" y="353"/>
                </a:cubicBezTo>
                <a:cubicBezTo>
                  <a:pt x="1450" y="327"/>
                  <a:pt x="1450" y="327"/>
                  <a:pt x="1450" y="327"/>
                </a:cubicBezTo>
                <a:cubicBezTo>
                  <a:pt x="1425" y="295"/>
                  <a:pt x="1425" y="295"/>
                  <a:pt x="1425" y="295"/>
                </a:cubicBezTo>
                <a:cubicBezTo>
                  <a:pt x="1421" y="290"/>
                  <a:pt x="1416" y="284"/>
                  <a:pt x="1412" y="279"/>
                </a:cubicBezTo>
                <a:cubicBezTo>
                  <a:pt x="1411" y="278"/>
                  <a:pt x="1410" y="277"/>
                  <a:pt x="1409" y="276"/>
                </a:cubicBezTo>
                <a:cubicBezTo>
                  <a:pt x="1409" y="276"/>
                  <a:pt x="1409" y="276"/>
                  <a:pt x="1409" y="276"/>
                </a:cubicBezTo>
                <a:cubicBezTo>
                  <a:pt x="1401" y="267"/>
                  <a:pt x="1401" y="267"/>
                  <a:pt x="1401" y="267"/>
                </a:cubicBezTo>
                <a:cubicBezTo>
                  <a:pt x="1400" y="265"/>
                  <a:pt x="1400" y="265"/>
                  <a:pt x="1400" y="265"/>
                </a:cubicBezTo>
                <a:cubicBezTo>
                  <a:pt x="1400" y="265"/>
                  <a:pt x="1400" y="265"/>
                  <a:pt x="1400" y="265"/>
                </a:cubicBezTo>
                <a:cubicBezTo>
                  <a:pt x="1399" y="265"/>
                  <a:pt x="1399" y="265"/>
                  <a:pt x="1399" y="265"/>
                </a:cubicBezTo>
                <a:cubicBezTo>
                  <a:pt x="1354" y="305"/>
                  <a:pt x="1354" y="305"/>
                  <a:pt x="1354" y="305"/>
                </a:cubicBezTo>
                <a:cubicBezTo>
                  <a:pt x="1351" y="301"/>
                  <a:pt x="1348" y="298"/>
                  <a:pt x="1345" y="295"/>
                </a:cubicBezTo>
                <a:cubicBezTo>
                  <a:pt x="1343" y="293"/>
                  <a:pt x="1341" y="291"/>
                  <a:pt x="1339" y="289"/>
                </a:cubicBezTo>
                <a:cubicBezTo>
                  <a:pt x="1328" y="278"/>
                  <a:pt x="1328" y="278"/>
                  <a:pt x="1328" y="278"/>
                </a:cubicBezTo>
                <a:cubicBezTo>
                  <a:pt x="1323" y="273"/>
                  <a:pt x="1323" y="273"/>
                  <a:pt x="1323" y="273"/>
                </a:cubicBezTo>
                <a:cubicBezTo>
                  <a:pt x="1334" y="261"/>
                  <a:pt x="1334" y="261"/>
                  <a:pt x="1334" y="261"/>
                </a:cubicBezTo>
                <a:cubicBezTo>
                  <a:pt x="1340" y="267"/>
                  <a:pt x="1340" y="267"/>
                  <a:pt x="1340" y="267"/>
                </a:cubicBezTo>
                <a:cubicBezTo>
                  <a:pt x="1355" y="283"/>
                  <a:pt x="1355" y="283"/>
                  <a:pt x="1355" y="283"/>
                </a:cubicBezTo>
                <a:cubicBezTo>
                  <a:pt x="1388" y="252"/>
                  <a:pt x="1388" y="252"/>
                  <a:pt x="1388" y="252"/>
                </a:cubicBezTo>
                <a:cubicBezTo>
                  <a:pt x="1371" y="235"/>
                  <a:pt x="1371" y="235"/>
                  <a:pt x="1371" y="235"/>
                </a:cubicBezTo>
                <a:cubicBezTo>
                  <a:pt x="1360" y="224"/>
                  <a:pt x="1360" y="224"/>
                  <a:pt x="1360" y="224"/>
                </a:cubicBezTo>
                <a:cubicBezTo>
                  <a:pt x="1357" y="222"/>
                  <a:pt x="1355" y="220"/>
                  <a:pt x="1353" y="218"/>
                </a:cubicBezTo>
                <a:cubicBezTo>
                  <a:pt x="1347" y="212"/>
                  <a:pt x="1342" y="207"/>
                  <a:pt x="1336" y="202"/>
                </a:cubicBezTo>
                <a:cubicBezTo>
                  <a:pt x="1330" y="198"/>
                  <a:pt x="1330" y="198"/>
                  <a:pt x="1330" y="198"/>
                </a:cubicBezTo>
                <a:cubicBezTo>
                  <a:pt x="1290" y="243"/>
                  <a:pt x="1290" y="243"/>
                  <a:pt x="1290" y="243"/>
                </a:cubicBezTo>
                <a:cubicBezTo>
                  <a:pt x="1290" y="242"/>
                  <a:pt x="1289" y="241"/>
                  <a:pt x="1288" y="240"/>
                </a:cubicBezTo>
                <a:cubicBezTo>
                  <a:pt x="1283" y="236"/>
                  <a:pt x="1278" y="232"/>
                  <a:pt x="1273" y="228"/>
                </a:cubicBezTo>
                <a:cubicBezTo>
                  <a:pt x="1255" y="214"/>
                  <a:pt x="1255" y="214"/>
                  <a:pt x="1255" y="214"/>
                </a:cubicBezTo>
                <a:cubicBezTo>
                  <a:pt x="1265" y="201"/>
                  <a:pt x="1265" y="201"/>
                  <a:pt x="1265" y="201"/>
                </a:cubicBezTo>
                <a:cubicBezTo>
                  <a:pt x="1289" y="220"/>
                  <a:pt x="1289" y="220"/>
                  <a:pt x="1289" y="220"/>
                </a:cubicBezTo>
                <a:cubicBezTo>
                  <a:pt x="1317" y="186"/>
                  <a:pt x="1317" y="186"/>
                  <a:pt x="1317" y="186"/>
                </a:cubicBezTo>
                <a:cubicBezTo>
                  <a:pt x="1286" y="161"/>
                  <a:pt x="1286" y="161"/>
                  <a:pt x="1286" y="161"/>
                </a:cubicBezTo>
                <a:cubicBezTo>
                  <a:pt x="1280" y="157"/>
                  <a:pt x="1274" y="153"/>
                  <a:pt x="1268" y="149"/>
                </a:cubicBezTo>
                <a:cubicBezTo>
                  <a:pt x="1267" y="148"/>
                  <a:pt x="1266" y="147"/>
                  <a:pt x="1265" y="146"/>
                </a:cubicBezTo>
                <a:cubicBezTo>
                  <a:pt x="1265" y="146"/>
                  <a:pt x="1265" y="146"/>
                  <a:pt x="1265" y="146"/>
                </a:cubicBezTo>
                <a:cubicBezTo>
                  <a:pt x="1255" y="139"/>
                  <a:pt x="1255" y="139"/>
                  <a:pt x="1255" y="139"/>
                </a:cubicBezTo>
                <a:cubicBezTo>
                  <a:pt x="1254" y="138"/>
                  <a:pt x="1254" y="138"/>
                  <a:pt x="1254" y="138"/>
                </a:cubicBezTo>
                <a:cubicBezTo>
                  <a:pt x="1254" y="138"/>
                  <a:pt x="1254" y="138"/>
                  <a:pt x="1254" y="138"/>
                </a:cubicBezTo>
                <a:cubicBezTo>
                  <a:pt x="1253" y="138"/>
                  <a:pt x="1253" y="138"/>
                  <a:pt x="1253" y="138"/>
                </a:cubicBezTo>
                <a:cubicBezTo>
                  <a:pt x="1219" y="187"/>
                  <a:pt x="1219" y="187"/>
                  <a:pt x="1219" y="187"/>
                </a:cubicBezTo>
                <a:cubicBezTo>
                  <a:pt x="1219" y="187"/>
                  <a:pt x="1219" y="187"/>
                  <a:pt x="1219" y="187"/>
                </a:cubicBezTo>
                <a:cubicBezTo>
                  <a:pt x="1218" y="186"/>
                  <a:pt x="1216" y="186"/>
                  <a:pt x="1215" y="185"/>
                </a:cubicBezTo>
                <a:cubicBezTo>
                  <a:pt x="1188" y="167"/>
                  <a:pt x="1188" y="167"/>
                  <a:pt x="1188" y="167"/>
                </a:cubicBezTo>
                <a:cubicBezTo>
                  <a:pt x="1181" y="164"/>
                  <a:pt x="1181" y="164"/>
                  <a:pt x="1181" y="164"/>
                </a:cubicBezTo>
                <a:cubicBezTo>
                  <a:pt x="1189" y="150"/>
                  <a:pt x="1189" y="150"/>
                  <a:pt x="1189" y="150"/>
                </a:cubicBezTo>
                <a:cubicBezTo>
                  <a:pt x="1196" y="154"/>
                  <a:pt x="1196" y="154"/>
                  <a:pt x="1196" y="154"/>
                </a:cubicBezTo>
                <a:cubicBezTo>
                  <a:pt x="1215" y="166"/>
                  <a:pt x="1215" y="166"/>
                  <a:pt x="1215" y="166"/>
                </a:cubicBezTo>
                <a:cubicBezTo>
                  <a:pt x="1239" y="128"/>
                  <a:pt x="1239" y="128"/>
                  <a:pt x="1239" y="128"/>
                </a:cubicBezTo>
                <a:cubicBezTo>
                  <a:pt x="1219" y="116"/>
                  <a:pt x="1219" y="116"/>
                  <a:pt x="1219" y="116"/>
                </a:cubicBezTo>
                <a:cubicBezTo>
                  <a:pt x="1205" y="108"/>
                  <a:pt x="1205" y="108"/>
                  <a:pt x="1205" y="108"/>
                </a:cubicBezTo>
                <a:cubicBezTo>
                  <a:pt x="1203" y="106"/>
                  <a:pt x="1200" y="105"/>
                  <a:pt x="1198" y="104"/>
                </a:cubicBezTo>
                <a:cubicBezTo>
                  <a:pt x="1191" y="100"/>
                  <a:pt x="1184" y="96"/>
                  <a:pt x="1177" y="92"/>
                </a:cubicBezTo>
                <a:cubicBezTo>
                  <a:pt x="1170" y="89"/>
                  <a:pt x="1170" y="89"/>
                  <a:pt x="1170" y="89"/>
                </a:cubicBezTo>
                <a:cubicBezTo>
                  <a:pt x="1142" y="142"/>
                  <a:pt x="1142" y="142"/>
                  <a:pt x="1142" y="142"/>
                </a:cubicBezTo>
                <a:cubicBezTo>
                  <a:pt x="1141" y="142"/>
                  <a:pt x="1140" y="141"/>
                  <a:pt x="1139" y="141"/>
                </a:cubicBezTo>
                <a:cubicBezTo>
                  <a:pt x="1134" y="138"/>
                  <a:pt x="1128" y="135"/>
                  <a:pt x="1122" y="132"/>
                </a:cubicBezTo>
                <a:cubicBezTo>
                  <a:pt x="1101" y="123"/>
                  <a:pt x="1101" y="123"/>
                  <a:pt x="1101" y="123"/>
                </a:cubicBezTo>
                <a:cubicBezTo>
                  <a:pt x="1107" y="108"/>
                  <a:pt x="1107" y="108"/>
                  <a:pt x="1107" y="108"/>
                </a:cubicBezTo>
                <a:cubicBezTo>
                  <a:pt x="1135" y="121"/>
                  <a:pt x="1135" y="121"/>
                  <a:pt x="1135" y="121"/>
                </a:cubicBezTo>
                <a:cubicBezTo>
                  <a:pt x="1154" y="80"/>
                  <a:pt x="1154" y="80"/>
                  <a:pt x="1154" y="80"/>
                </a:cubicBezTo>
                <a:cubicBezTo>
                  <a:pt x="1118" y="64"/>
                  <a:pt x="1118" y="64"/>
                  <a:pt x="1118" y="64"/>
                </a:cubicBezTo>
                <a:cubicBezTo>
                  <a:pt x="1112" y="61"/>
                  <a:pt x="1105" y="59"/>
                  <a:pt x="1098" y="56"/>
                </a:cubicBezTo>
                <a:cubicBezTo>
                  <a:pt x="1097" y="56"/>
                  <a:pt x="1096" y="55"/>
                  <a:pt x="1095" y="55"/>
                </a:cubicBezTo>
                <a:cubicBezTo>
                  <a:pt x="1095" y="54"/>
                  <a:pt x="1095" y="54"/>
                  <a:pt x="1095" y="54"/>
                </a:cubicBezTo>
                <a:cubicBezTo>
                  <a:pt x="1083" y="50"/>
                  <a:pt x="1083" y="50"/>
                  <a:pt x="1083" y="50"/>
                </a:cubicBezTo>
                <a:cubicBezTo>
                  <a:pt x="1082" y="49"/>
                  <a:pt x="1082" y="49"/>
                  <a:pt x="1082" y="49"/>
                </a:cubicBezTo>
                <a:cubicBezTo>
                  <a:pt x="1082" y="50"/>
                  <a:pt x="1082" y="50"/>
                  <a:pt x="1082" y="50"/>
                </a:cubicBezTo>
                <a:cubicBezTo>
                  <a:pt x="1081" y="49"/>
                  <a:pt x="1081" y="49"/>
                  <a:pt x="1081" y="49"/>
                </a:cubicBezTo>
                <a:cubicBezTo>
                  <a:pt x="1060" y="106"/>
                  <a:pt x="1060" y="106"/>
                  <a:pt x="1060" y="106"/>
                </a:cubicBezTo>
                <a:cubicBezTo>
                  <a:pt x="1056" y="104"/>
                  <a:pt x="1051" y="103"/>
                  <a:pt x="1047" y="101"/>
                </a:cubicBezTo>
                <a:cubicBezTo>
                  <a:pt x="1044" y="100"/>
                  <a:pt x="1041" y="99"/>
                  <a:pt x="1039" y="98"/>
                </a:cubicBezTo>
                <a:cubicBezTo>
                  <a:pt x="1024" y="94"/>
                  <a:pt x="1024" y="94"/>
                  <a:pt x="1024" y="94"/>
                </a:cubicBezTo>
                <a:cubicBezTo>
                  <a:pt x="1017" y="92"/>
                  <a:pt x="1017" y="92"/>
                  <a:pt x="1017" y="92"/>
                </a:cubicBezTo>
                <a:cubicBezTo>
                  <a:pt x="1021" y="77"/>
                  <a:pt x="1021" y="77"/>
                  <a:pt x="1021" y="77"/>
                </a:cubicBezTo>
                <a:cubicBezTo>
                  <a:pt x="1029" y="79"/>
                  <a:pt x="1029" y="79"/>
                  <a:pt x="1029" y="79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65" y="44"/>
                  <a:pt x="1065" y="44"/>
                  <a:pt x="1065" y="44"/>
                </a:cubicBezTo>
                <a:cubicBezTo>
                  <a:pt x="1042" y="36"/>
                  <a:pt x="1042" y="36"/>
                  <a:pt x="1042" y="36"/>
                </a:cubicBezTo>
                <a:cubicBezTo>
                  <a:pt x="1003" y="25"/>
                  <a:pt x="1003" y="25"/>
                  <a:pt x="1003" y="25"/>
                </a:cubicBezTo>
                <a:cubicBezTo>
                  <a:pt x="989" y="22"/>
                  <a:pt x="989" y="22"/>
                  <a:pt x="989" y="22"/>
                </a:cubicBezTo>
                <a:cubicBezTo>
                  <a:pt x="974" y="80"/>
                  <a:pt x="974" y="80"/>
                  <a:pt x="974" y="80"/>
                </a:cubicBezTo>
                <a:cubicBezTo>
                  <a:pt x="952" y="75"/>
                  <a:pt x="952" y="75"/>
                  <a:pt x="952" y="75"/>
                </a:cubicBezTo>
                <a:cubicBezTo>
                  <a:pt x="930" y="71"/>
                  <a:pt x="930" y="71"/>
                  <a:pt x="930" y="71"/>
                </a:cubicBezTo>
                <a:cubicBezTo>
                  <a:pt x="932" y="56"/>
                  <a:pt x="932" y="56"/>
                  <a:pt x="932" y="56"/>
                </a:cubicBezTo>
                <a:cubicBezTo>
                  <a:pt x="962" y="61"/>
                  <a:pt x="962" y="61"/>
                  <a:pt x="962" y="61"/>
                </a:cubicBezTo>
                <a:cubicBezTo>
                  <a:pt x="971" y="17"/>
                  <a:pt x="971" y="17"/>
                  <a:pt x="971" y="17"/>
                </a:cubicBezTo>
                <a:cubicBezTo>
                  <a:pt x="930" y="10"/>
                  <a:pt x="930" y="10"/>
                  <a:pt x="930" y="10"/>
                </a:cubicBezTo>
                <a:cubicBezTo>
                  <a:pt x="928" y="9"/>
                  <a:pt x="926" y="9"/>
                  <a:pt x="924" y="9"/>
                </a:cubicBezTo>
                <a:cubicBezTo>
                  <a:pt x="907" y="7"/>
                  <a:pt x="907" y="7"/>
                  <a:pt x="907" y="7"/>
                </a:cubicBezTo>
                <a:cubicBezTo>
                  <a:pt x="907" y="7"/>
                  <a:pt x="907" y="7"/>
                  <a:pt x="907" y="7"/>
                </a:cubicBezTo>
                <a:cubicBezTo>
                  <a:pt x="893" y="5"/>
                  <a:pt x="893" y="5"/>
                  <a:pt x="893" y="5"/>
                </a:cubicBezTo>
                <a:cubicBezTo>
                  <a:pt x="885" y="65"/>
                  <a:pt x="885" y="65"/>
                  <a:pt x="885" y="65"/>
                </a:cubicBezTo>
                <a:cubicBezTo>
                  <a:pt x="883" y="64"/>
                  <a:pt x="880" y="64"/>
                  <a:pt x="878" y="64"/>
                </a:cubicBezTo>
                <a:cubicBezTo>
                  <a:pt x="841" y="61"/>
                  <a:pt x="841" y="61"/>
                  <a:pt x="841" y="61"/>
                </a:cubicBezTo>
                <a:cubicBezTo>
                  <a:pt x="841" y="45"/>
                  <a:pt x="841" y="45"/>
                  <a:pt x="841" y="45"/>
                </a:cubicBezTo>
                <a:cubicBezTo>
                  <a:pt x="872" y="48"/>
                  <a:pt x="872" y="48"/>
                  <a:pt x="872" y="48"/>
                </a:cubicBezTo>
                <a:cubicBezTo>
                  <a:pt x="875" y="3"/>
                  <a:pt x="875" y="3"/>
                  <a:pt x="875" y="3"/>
                </a:cubicBezTo>
                <a:cubicBezTo>
                  <a:pt x="844" y="1"/>
                  <a:pt x="844" y="1"/>
                  <a:pt x="844" y="1"/>
                </a:cubicBezTo>
                <a:cubicBezTo>
                  <a:pt x="796" y="0"/>
                  <a:pt x="796" y="0"/>
                  <a:pt x="796" y="0"/>
                </a:cubicBezTo>
                <a:cubicBezTo>
                  <a:pt x="796" y="60"/>
                  <a:pt x="796" y="60"/>
                  <a:pt x="796" y="60"/>
                </a:cubicBezTo>
                <a:cubicBezTo>
                  <a:pt x="795" y="60"/>
                  <a:pt x="794" y="60"/>
                  <a:pt x="792" y="60"/>
                </a:cubicBezTo>
                <a:cubicBezTo>
                  <a:pt x="779" y="61"/>
                  <a:pt x="765" y="61"/>
                  <a:pt x="751" y="62"/>
                </a:cubicBezTo>
                <a:cubicBezTo>
                  <a:pt x="750" y="47"/>
                  <a:pt x="750" y="47"/>
                  <a:pt x="750" y="47"/>
                </a:cubicBezTo>
                <a:cubicBezTo>
                  <a:pt x="750" y="47"/>
                  <a:pt x="751" y="46"/>
                  <a:pt x="752" y="46"/>
                </a:cubicBezTo>
                <a:cubicBezTo>
                  <a:pt x="759" y="46"/>
                  <a:pt x="766" y="45"/>
                  <a:pt x="773" y="45"/>
                </a:cubicBezTo>
                <a:cubicBezTo>
                  <a:pt x="780" y="45"/>
                  <a:pt x="780" y="45"/>
                  <a:pt x="780" y="45"/>
                </a:cubicBezTo>
                <a:cubicBezTo>
                  <a:pt x="778" y="1"/>
                  <a:pt x="778" y="1"/>
                  <a:pt x="778" y="1"/>
                </a:cubicBezTo>
                <a:cubicBezTo>
                  <a:pt x="771" y="1"/>
                  <a:pt x="771" y="1"/>
                  <a:pt x="771" y="1"/>
                </a:cubicBezTo>
                <a:cubicBezTo>
                  <a:pt x="764" y="1"/>
                  <a:pt x="756" y="1"/>
                  <a:pt x="749" y="2"/>
                </a:cubicBezTo>
                <a:cubicBezTo>
                  <a:pt x="745" y="2"/>
                  <a:pt x="742" y="2"/>
                  <a:pt x="739" y="3"/>
                </a:cubicBezTo>
                <a:cubicBezTo>
                  <a:pt x="723" y="4"/>
                  <a:pt x="723" y="4"/>
                  <a:pt x="723" y="4"/>
                </a:cubicBezTo>
                <a:cubicBezTo>
                  <a:pt x="720" y="4"/>
                  <a:pt x="717" y="4"/>
                  <a:pt x="714" y="5"/>
                </a:cubicBezTo>
                <a:cubicBezTo>
                  <a:pt x="713" y="5"/>
                  <a:pt x="713" y="5"/>
                  <a:pt x="713" y="5"/>
                </a:cubicBezTo>
                <a:cubicBezTo>
                  <a:pt x="699" y="7"/>
                  <a:pt x="699" y="7"/>
                  <a:pt x="699" y="7"/>
                </a:cubicBezTo>
                <a:cubicBezTo>
                  <a:pt x="706" y="67"/>
                  <a:pt x="706" y="67"/>
                  <a:pt x="706" y="67"/>
                </a:cubicBezTo>
                <a:cubicBezTo>
                  <a:pt x="698" y="68"/>
                  <a:pt x="698" y="68"/>
                  <a:pt x="698" y="68"/>
                </a:cubicBezTo>
                <a:cubicBezTo>
                  <a:pt x="693" y="68"/>
                  <a:pt x="689" y="69"/>
                  <a:pt x="684" y="70"/>
                </a:cubicBezTo>
                <a:cubicBezTo>
                  <a:pt x="662" y="74"/>
                  <a:pt x="662" y="74"/>
                  <a:pt x="662" y="74"/>
                </a:cubicBezTo>
                <a:cubicBezTo>
                  <a:pt x="659" y="58"/>
                  <a:pt x="659" y="58"/>
                  <a:pt x="659" y="58"/>
                </a:cubicBezTo>
                <a:cubicBezTo>
                  <a:pt x="689" y="53"/>
                  <a:pt x="689" y="53"/>
                  <a:pt x="689" y="53"/>
                </a:cubicBezTo>
                <a:cubicBezTo>
                  <a:pt x="682" y="9"/>
                  <a:pt x="682" y="9"/>
                  <a:pt x="682" y="9"/>
                </a:cubicBezTo>
                <a:cubicBezTo>
                  <a:pt x="643" y="16"/>
                  <a:pt x="643" y="16"/>
                  <a:pt x="643" y="16"/>
                </a:cubicBezTo>
                <a:cubicBezTo>
                  <a:pt x="636" y="17"/>
                  <a:pt x="628" y="19"/>
                  <a:pt x="621" y="21"/>
                </a:cubicBezTo>
                <a:cubicBezTo>
                  <a:pt x="618" y="21"/>
                  <a:pt x="615" y="22"/>
                  <a:pt x="611" y="23"/>
                </a:cubicBezTo>
                <a:cubicBezTo>
                  <a:pt x="604" y="25"/>
                  <a:pt x="604" y="25"/>
                  <a:pt x="604" y="25"/>
                </a:cubicBezTo>
                <a:cubicBezTo>
                  <a:pt x="619" y="83"/>
                  <a:pt x="619" y="83"/>
                  <a:pt x="619" y="83"/>
                </a:cubicBezTo>
                <a:cubicBezTo>
                  <a:pt x="614" y="84"/>
                  <a:pt x="610" y="85"/>
                  <a:pt x="606" y="87"/>
                </a:cubicBezTo>
                <a:cubicBezTo>
                  <a:pt x="603" y="88"/>
                  <a:pt x="600" y="88"/>
                  <a:pt x="597" y="89"/>
                </a:cubicBezTo>
                <a:cubicBezTo>
                  <a:pt x="582" y="93"/>
                  <a:pt x="582" y="93"/>
                  <a:pt x="582" y="93"/>
                </a:cubicBezTo>
                <a:cubicBezTo>
                  <a:pt x="575" y="96"/>
                  <a:pt x="575" y="96"/>
                  <a:pt x="575" y="96"/>
                </a:cubicBezTo>
                <a:cubicBezTo>
                  <a:pt x="570" y="81"/>
                  <a:pt x="570" y="81"/>
                  <a:pt x="570" y="81"/>
                </a:cubicBezTo>
                <a:cubicBezTo>
                  <a:pt x="578" y="79"/>
                  <a:pt x="578" y="79"/>
                  <a:pt x="578" y="79"/>
                </a:cubicBezTo>
                <a:cubicBezTo>
                  <a:pt x="599" y="72"/>
                  <a:pt x="599" y="72"/>
                  <a:pt x="599" y="72"/>
                </a:cubicBezTo>
                <a:cubicBezTo>
                  <a:pt x="587" y="29"/>
                  <a:pt x="587" y="29"/>
                  <a:pt x="587" y="29"/>
                </a:cubicBezTo>
                <a:cubicBezTo>
                  <a:pt x="564" y="36"/>
                  <a:pt x="564" y="36"/>
                  <a:pt x="564" y="36"/>
                </a:cubicBezTo>
                <a:cubicBezTo>
                  <a:pt x="531" y="47"/>
                  <a:pt x="531" y="47"/>
                  <a:pt x="531" y="47"/>
                </a:cubicBezTo>
                <a:cubicBezTo>
                  <a:pt x="530" y="48"/>
                  <a:pt x="528" y="48"/>
                  <a:pt x="526" y="49"/>
                </a:cubicBezTo>
                <a:cubicBezTo>
                  <a:pt x="525" y="49"/>
                  <a:pt x="525" y="49"/>
                  <a:pt x="525" y="49"/>
                </a:cubicBezTo>
                <a:cubicBezTo>
                  <a:pt x="525" y="49"/>
                  <a:pt x="525" y="49"/>
                  <a:pt x="525" y="49"/>
                </a:cubicBezTo>
                <a:cubicBezTo>
                  <a:pt x="511" y="54"/>
                  <a:pt x="511" y="54"/>
                  <a:pt x="511" y="54"/>
                </a:cubicBezTo>
                <a:cubicBezTo>
                  <a:pt x="533" y="111"/>
                  <a:pt x="533" y="111"/>
                  <a:pt x="533" y="111"/>
                </a:cubicBezTo>
                <a:cubicBezTo>
                  <a:pt x="532" y="111"/>
                  <a:pt x="531" y="112"/>
                  <a:pt x="530" y="112"/>
                </a:cubicBezTo>
                <a:cubicBezTo>
                  <a:pt x="524" y="114"/>
                  <a:pt x="518" y="117"/>
                  <a:pt x="512" y="119"/>
                </a:cubicBezTo>
                <a:cubicBezTo>
                  <a:pt x="492" y="129"/>
                  <a:pt x="492" y="129"/>
                  <a:pt x="492" y="129"/>
                </a:cubicBezTo>
                <a:cubicBezTo>
                  <a:pt x="485" y="114"/>
                  <a:pt x="485" y="114"/>
                  <a:pt x="485" y="114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495" y="61"/>
                  <a:pt x="495" y="61"/>
                  <a:pt x="495" y="61"/>
                </a:cubicBezTo>
                <a:cubicBezTo>
                  <a:pt x="459" y="77"/>
                  <a:pt x="459" y="77"/>
                  <a:pt x="459" y="77"/>
                </a:cubicBezTo>
                <a:cubicBezTo>
                  <a:pt x="453" y="80"/>
                  <a:pt x="446" y="83"/>
                  <a:pt x="440" y="87"/>
                </a:cubicBezTo>
                <a:cubicBezTo>
                  <a:pt x="437" y="88"/>
                  <a:pt x="433" y="90"/>
                  <a:pt x="430" y="92"/>
                </a:cubicBezTo>
                <a:cubicBezTo>
                  <a:pt x="424" y="95"/>
                  <a:pt x="424" y="95"/>
                  <a:pt x="424" y="95"/>
                </a:cubicBezTo>
                <a:cubicBezTo>
                  <a:pt x="452" y="148"/>
                  <a:pt x="452" y="148"/>
                  <a:pt x="452" y="148"/>
                </a:cubicBezTo>
                <a:cubicBezTo>
                  <a:pt x="447" y="151"/>
                  <a:pt x="442" y="154"/>
                  <a:pt x="438" y="156"/>
                </a:cubicBezTo>
                <a:cubicBezTo>
                  <a:pt x="419" y="167"/>
                  <a:pt x="419" y="167"/>
                  <a:pt x="419" y="167"/>
                </a:cubicBezTo>
                <a:cubicBezTo>
                  <a:pt x="417" y="168"/>
                  <a:pt x="415" y="170"/>
                  <a:pt x="413" y="171"/>
                </a:cubicBezTo>
                <a:cubicBezTo>
                  <a:pt x="404" y="158"/>
                  <a:pt x="404" y="158"/>
                  <a:pt x="404" y="158"/>
                </a:cubicBezTo>
                <a:cubicBezTo>
                  <a:pt x="406" y="156"/>
                  <a:pt x="409" y="155"/>
                  <a:pt x="411" y="154"/>
                </a:cubicBezTo>
                <a:cubicBezTo>
                  <a:pt x="431" y="142"/>
                  <a:pt x="431" y="142"/>
                  <a:pt x="431" y="142"/>
                </a:cubicBezTo>
                <a:cubicBezTo>
                  <a:pt x="408" y="104"/>
                  <a:pt x="408" y="104"/>
                  <a:pt x="408" y="104"/>
                </a:cubicBezTo>
                <a:cubicBezTo>
                  <a:pt x="388" y="115"/>
                  <a:pt x="388" y="115"/>
                  <a:pt x="388" y="115"/>
                </a:cubicBezTo>
                <a:cubicBezTo>
                  <a:pt x="385" y="117"/>
                  <a:pt x="382" y="119"/>
                  <a:pt x="379" y="121"/>
                </a:cubicBezTo>
                <a:cubicBezTo>
                  <a:pt x="377" y="122"/>
                  <a:pt x="376" y="123"/>
                  <a:pt x="374" y="124"/>
                </a:cubicBezTo>
                <a:cubicBezTo>
                  <a:pt x="354" y="137"/>
                  <a:pt x="354" y="137"/>
                  <a:pt x="354" y="137"/>
                </a:cubicBezTo>
                <a:cubicBezTo>
                  <a:pt x="353" y="138"/>
                  <a:pt x="353" y="138"/>
                  <a:pt x="353" y="138"/>
                </a:cubicBezTo>
                <a:cubicBezTo>
                  <a:pt x="353" y="138"/>
                  <a:pt x="353" y="138"/>
                  <a:pt x="353" y="138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374" y="196"/>
                  <a:pt x="373" y="197"/>
                  <a:pt x="372" y="198"/>
                </a:cubicBezTo>
                <a:cubicBezTo>
                  <a:pt x="367" y="201"/>
                  <a:pt x="362" y="205"/>
                  <a:pt x="357" y="209"/>
                </a:cubicBezTo>
                <a:cubicBezTo>
                  <a:pt x="339" y="223"/>
                  <a:pt x="339" y="223"/>
                  <a:pt x="339" y="223"/>
                </a:cubicBezTo>
                <a:cubicBezTo>
                  <a:pt x="329" y="211"/>
                  <a:pt x="329" y="211"/>
                  <a:pt x="329" y="211"/>
                </a:cubicBezTo>
                <a:cubicBezTo>
                  <a:pt x="353" y="192"/>
                  <a:pt x="353" y="192"/>
                  <a:pt x="353" y="192"/>
                </a:cubicBezTo>
                <a:cubicBezTo>
                  <a:pt x="327" y="156"/>
                  <a:pt x="327" y="156"/>
                  <a:pt x="327" y="156"/>
                </a:cubicBezTo>
                <a:cubicBezTo>
                  <a:pt x="295" y="181"/>
                  <a:pt x="295" y="181"/>
                  <a:pt x="295" y="181"/>
                </a:cubicBezTo>
                <a:cubicBezTo>
                  <a:pt x="290" y="185"/>
                  <a:pt x="284" y="190"/>
                  <a:pt x="279" y="194"/>
                </a:cubicBezTo>
                <a:cubicBezTo>
                  <a:pt x="276" y="197"/>
                  <a:pt x="274" y="199"/>
                  <a:pt x="271" y="202"/>
                </a:cubicBezTo>
                <a:cubicBezTo>
                  <a:pt x="265" y="206"/>
                  <a:pt x="265" y="206"/>
                  <a:pt x="265" y="206"/>
                </a:cubicBezTo>
                <a:cubicBezTo>
                  <a:pt x="305" y="251"/>
                  <a:pt x="305" y="251"/>
                  <a:pt x="305" y="251"/>
                </a:cubicBezTo>
                <a:cubicBezTo>
                  <a:pt x="302" y="255"/>
                  <a:pt x="298" y="258"/>
                  <a:pt x="295" y="262"/>
                </a:cubicBezTo>
                <a:cubicBezTo>
                  <a:pt x="293" y="263"/>
                  <a:pt x="291" y="265"/>
                  <a:pt x="289" y="267"/>
                </a:cubicBezTo>
                <a:cubicBezTo>
                  <a:pt x="278" y="277"/>
                  <a:pt x="278" y="277"/>
                  <a:pt x="278" y="277"/>
                </a:cubicBezTo>
                <a:cubicBezTo>
                  <a:pt x="273" y="283"/>
                  <a:pt x="273" y="283"/>
                  <a:pt x="273" y="283"/>
                </a:cubicBezTo>
                <a:cubicBezTo>
                  <a:pt x="261" y="272"/>
                  <a:pt x="261" y="272"/>
                  <a:pt x="261" y="272"/>
                </a:cubicBezTo>
                <a:cubicBezTo>
                  <a:pt x="267" y="266"/>
                  <a:pt x="267" y="266"/>
                  <a:pt x="267" y="266"/>
                </a:cubicBezTo>
                <a:cubicBezTo>
                  <a:pt x="283" y="251"/>
                  <a:pt x="283" y="251"/>
                  <a:pt x="283" y="251"/>
                </a:cubicBezTo>
                <a:cubicBezTo>
                  <a:pt x="252" y="219"/>
                  <a:pt x="252" y="219"/>
                  <a:pt x="252" y="219"/>
                </a:cubicBezTo>
                <a:cubicBezTo>
                  <a:pt x="235" y="235"/>
                  <a:pt x="235" y="235"/>
                  <a:pt x="235" y="235"/>
                </a:cubicBezTo>
                <a:cubicBezTo>
                  <a:pt x="224" y="246"/>
                  <a:pt x="224" y="246"/>
                  <a:pt x="224" y="246"/>
                </a:cubicBezTo>
                <a:cubicBezTo>
                  <a:pt x="222" y="249"/>
                  <a:pt x="220" y="251"/>
                  <a:pt x="218" y="253"/>
                </a:cubicBezTo>
                <a:cubicBezTo>
                  <a:pt x="214" y="257"/>
                  <a:pt x="210" y="261"/>
                  <a:pt x="207" y="265"/>
                </a:cubicBezTo>
                <a:cubicBezTo>
                  <a:pt x="207" y="265"/>
                  <a:pt x="207" y="265"/>
                  <a:pt x="207" y="265"/>
                </a:cubicBezTo>
                <a:cubicBezTo>
                  <a:pt x="197" y="276"/>
                  <a:pt x="197" y="276"/>
                  <a:pt x="197" y="276"/>
                </a:cubicBezTo>
                <a:cubicBezTo>
                  <a:pt x="242" y="316"/>
                  <a:pt x="242" y="316"/>
                  <a:pt x="242" y="316"/>
                </a:cubicBezTo>
                <a:cubicBezTo>
                  <a:pt x="242" y="317"/>
                  <a:pt x="241" y="318"/>
                  <a:pt x="240" y="318"/>
                </a:cubicBezTo>
                <a:cubicBezTo>
                  <a:pt x="236" y="323"/>
                  <a:pt x="232" y="328"/>
                  <a:pt x="228" y="333"/>
                </a:cubicBezTo>
                <a:cubicBezTo>
                  <a:pt x="214" y="351"/>
                  <a:pt x="214" y="351"/>
                  <a:pt x="214" y="351"/>
                </a:cubicBezTo>
                <a:cubicBezTo>
                  <a:pt x="201" y="341"/>
                  <a:pt x="201" y="341"/>
                  <a:pt x="201" y="341"/>
                </a:cubicBezTo>
                <a:cubicBezTo>
                  <a:pt x="220" y="317"/>
                  <a:pt x="220" y="317"/>
                  <a:pt x="220" y="317"/>
                </a:cubicBezTo>
                <a:cubicBezTo>
                  <a:pt x="186" y="289"/>
                  <a:pt x="186" y="289"/>
                  <a:pt x="186" y="289"/>
                </a:cubicBezTo>
                <a:cubicBezTo>
                  <a:pt x="161" y="320"/>
                  <a:pt x="161" y="320"/>
                  <a:pt x="161" y="320"/>
                </a:cubicBezTo>
                <a:cubicBezTo>
                  <a:pt x="157" y="326"/>
                  <a:pt x="153" y="332"/>
                  <a:pt x="149" y="338"/>
                </a:cubicBezTo>
                <a:cubicBezTo>
                  <a:pt x="147" y="340"/>
                  <a:pt x="144" y="343"/>
                  <a:pt x="142" y="346"/>
                </a:cubicBezTo>
                <a:cubicBezTo>
                  <a:pt x="138" y="352"/>
                  <a:pt x="138" y="352"/>
                  <a:pt x="138" y="352"/>
                </a:cubicBezTo>
                <a:cubicBezTo>
                  <a:pt x="188" y="387"/>
                  <a:pt x="188" y="387"/>
                  <a:pt x="188" y="387"/>
                </a:cubicBezTo>
                <a:cubicBezTo>
                  <a:pt x="185" y="390"/>
                  <a:pt x="183" y="394"/>
                  <a:pt x="181" y="398"/>
                </a:cubicBezTo>
                <a:cubicBezTo>
                  <a:pt x="179" y="400"/>
                  <a:pt x="177" y="403"/>
                  <a:pt x="175" y="406"/>
                </a:cubicBezTo>
                <a:cubicBezTo>
                  <a:pt x="167" y="418"/>
                  <a:pt x="167" y="418"/>
                  <a:pt x="167" y="418"/>
                </a:cubicBezTo>
                <a:cubicBezTo>
                  <a:pt x="164" y="425"/>
                  <a:pt x="164" y="425"/>
                  <a:pt x="164" y="425"/>
                </a:cubicBezTo>
                <a:cubicBezTo>
                  <a:pt x="150" y="417"/>
                  <a:pt x="150" y="417"/>
                  <a:pt x="150" y="417"/>
                </a:cubicBezTo>
                <a:cubicBezTo>
                  <a:pt x="154" y="410"/>
                  <a:pt x="154" y="410"/>
                  <a:pt x="154" y="410"/>
                </a:cubicBezTo>
                <a:cubicBezTo>
                  <a:pt x="166" y="391"/>
                  <a:pt x="166" y="391"/>
                  <a:pt x="166" y="391"/>
                </a:cubicBezTo>
                <a:cubicBezTo>
                  <a:pt x="128" y="367"/>
                  <a:pt x="128" y="367"/>
                  <a:pt x="128" y="367"/>
                </a:cubicBezTo>
                <a:cubicBezTo>
                  <a:pt x="116" y="387"/>
                  <a:pt x="116" y="387"/>
                  <a:pt x="116" y="387"/>
                </a:cubicBezTo>
                <a:cubicBezTo>
                  <a:pt x="108" y="401"/>
                  <a:pt x="108" y="401"/>
                  <a:pt x="108" y="401"/>
                </a:cubicBezTo>
                <a:cubicBezTo>
                  <a:pt x="106" y="403"/>
                  <a:pt x="105" y="406"/>
                  <a:pt x="104" y="408"/>
                </a:cubicBezTo>
                <a:cubicBezTo>
                  <a:pt x="101" y="413"/>
                  <a:pt x="98" y="418"/>
                  <a:pt x="95" y="423"/>
                </a:cubicBezTo>
                <a:cubicBezTo>
                  <a:pt x="95" y="423"/>
                  <a:pt x="95" y="423"/>
                  <a:pt x="95" y="423"/>
                </a:cubicBezTo>
                <a:cubicBezTo>
                  <a:pt x="88" y="436"/>
                  <a:pt x="88" y="436"/>
                  <a:pt x="88" y="436"/>
                </a:cubicBezTo>
                <a:cubicBezTo>
                  <a:pt x="142" y="464"/>
                  <a:pt x="142" y="464"/>
                  <a:pt x="142" y="464"/>
                </a:cubicBezTo>
                <a:cubicBezTo>
                  <a:pt x="141" y="465"/>
                  <a:pt x="141" y="466"/>
                  <a:pt x="140" y="467"/>
                </a:cubicBezTo>
                <a:cubicBezTo>
                  <a:pt x="138" y="473"/>
                  <a:pt x="135" y="478"/>
                  <a:pt x="132" y="484"/>
                </a:cubicBezTo>
                <a:cubicBezTo>
                  <a:pt x="123" y="505"/>
                  <a:pt x="123" y="505"/>
                  <a:pt x="123" y="505"/>
                </a:cubicBezTo>
                <a:cubicBezTo>
                  <a:pt x="108" y="499"/>
                  <a:pt x="108" y="499"/>
                  <a:pt x="108" y="499"/>
                </a:cubicBezTo>
                <a:cubicBezTo>
                  <a:pt x="121" y="471"/>
                  <a:pt x="121" y="471"/>
                  <a:pt x="121" y="471"/>
                </a:cubicBezTo>
                <a:cubicBezTo>
                  <a:pt x="80" y="451"/>
                  <a:pt x="80" y="451"/>
                  <a:pt x="80" y="451"/>
                </a:cubicBezTo>
                <a:cubicBezTo>
                  <a:pt x="64" y="488"/>
                  <a:pt x="64" y="488"/>
                  <a:pt x="64" y="488"/>
                </a:cubicBezTo>
                <a:cubicBezTo>
                  <a:pt x="61" y="494"/>
                  <a:pt x="59" y="501"/>
                  <a:pt x="56" y="508"/>
                </a:cubicBezTo>
                <a:cubicBezTo>
                  <a:pt x="55" y="511"/>
                  <a:pt x="53" y="514"/>
                  <a:pt x="52" y="518"/>
                </a:cubicBezTo>
                <a:cubicBezTo>
                  <a:pt x="49" y="524"/>
                  <a:pt x="49" y="524"/>
                  <a:pt x="49" y="524"/>
                </a:cubicBezTo>
                <a:cubicBezTo>
                  <a:pt x="106" y="546"/>
                  <a:pt x="106" y="546"/>
                  <a:pt x="106" y="546"/>
                </a:cubicBezTo>
                <a:cubicBezTo>
                  <a:pt x="104" y="550"/>
                  <a:pt x="103" y="555"/>
                  <a:pt x="101" y="559"/>
                </a:cubicBezTo>
                <a:cubicBezTo>
                  <a:pt x="100" y="562"/>
                  <a:pt x="99" y="564"/>
                  <a:pt x="98" y="567"/>
                </a:cubicBezTo>
                <a:cubicBezTo>
                  <a:pt x="94" y="582"/>
                  <a:pt x="94" y="582"/>
                  <a:pt x="94" y="582"/>
                </a:cubicBezTo>
                <a:cubicBezTo>
                  <a:pt x="92" y="589"/>
                  <a:pt x="92" y="589"/>
                  <a:pt x="92" y="589"/>
                </a:cubicBezTo>
                <a:cubicBezTo>
                  <a:pt x="77" y="585"/>
                  <a:pt x="77" y="585"/>
                  <a:pt x="77" y="585"/>
                </a:cubicBezTo>
                <a:cubicBezTo>
                  <a:pt x="79" y="577"/>
                  <a:pt x="79" y="577"/>
                  <a:pt x="79" y="577"/>
                </a:cubicBezTo>
                <a:cubicBezTo>
                  <a:pt x="86" y="555"/>
                  <a:pt x="86" y="555"/>
                  <a:pt x="86" y="555"/>
                </a:cubicBezTo>
                <a:cubicBezTo>
                  <a:pt x="44" y="541"/>
                  <a:pt x="44" y="541"/>
                  <a:pt x="44" y="541"/>
                </a:cubicBezTo>
                <a:cubicBezTo>
                  <a:pt x="36" y="564"/>
                  <a:pt x="36" y="564"/>
                  <a:pt x="36" y="564"/>
                </a:cubicBezTo>
                <a:cubicBezTo>
                  <a:pt x="25" y="603"/>
                  <a:pt x="25" y="603"/>
                  <a:pt x="25" y="603"/>
                </a:cubicBezTo>
                <a:cubicBezTo>
                  <a:pt x="25" y="604"/>
                  <a:pt x="25" y="604"/>
                  <a:pt x="25" y="604"/>
                </a:cubicBezTo>
                <a:cubicBezTo>
                  <a:pt x="21" y="618"/>
                  <a:pt x="21" y="618"/>
                  <a:pt x="21" y="618"/>
                </a:cubicBezTo>
                <a:cubicBezTo>
                  <a:pt x="80" y="632"/>
                  <a:pt x="80" y="632"/>
                  <a:pt x="80" y="632"/>
                </a:cubicBezTo>
                <a:cubicBezTo>
                  <a:pt x="75" y="654"/>
                  <a:pt x="75" y="654"/>
                  <a:pt x="75" y="654"/>
                </a:cubicBezTo>
                <a:cubicBezTo>
                  <a:pt x="71" y="676"/>
                  <a:pt x="71" y="676"/>
                  <a:pt x="71" y="676"/>
                </a:cubicBezTo>
                <a:cubicBezTo>
                  <a:pt x="56" y="674"/>
                  <a:pt x="56" y="674"/>
                  <a:pt x="56" y="674"/>
                </a:cubicBezTo>
                <a:cubicBezTo>
                  <a:pt x="61" y="644"/>
                  <a:pt x="61" y="644"/>
                  <a:pt x="61" y="644"/>
                </a:cubicBezTo>
                <a:cubicBezTo>
                  <a:pt x="17" y="635"/>
                  <a:pt x="17" y="635"/>
                  <a:pt x="17" y="635"/>
                </a:cubicBezTo>
                <a:cubicBezTo>
                  <a:pt x="10" y="676"/>
                  <a:pt x="10" y="676"/>
                  <a:pt x="10" y="676"/>
                </a:cubicBezTo>
                <a:cubicBezTo>
                  <a:pt x="10" y="678"/>
                  <a:pt x="9" y="680"/>
                  <a:pt x="9" y="682"/>
                </a:cubicBezTo>
                <a:cubicBezTo>
                  <a:pt x="5" y="713"/>
                  <a:pt x="5" y="713"/>
                  <a:pt x="5" y="713"/>
                </a:cubicBezTo>
                <a:cubicBezTo>
                  <a:pt x="65" y="720"/>
                  <a:pt x="65" y="720"/>
                  <a:pt x="65" y="720"/>
                </a:cubicBezTo>
                <a:cubicBezTo>
                  <a:pt x="64" y="728"/>
                  <a:pt x="64" y="728"/>
                  <a:pt x="64" y="728"/>
                </a:cubicBezTo>
                <a:cubicBezTo>
                  <a:pt x="61" y="765"/>
                  <a:pt x="61" y="765"/>
                  <a:pt x="61" y="765"/>
                </a:cubicBezTo>
                <a:cubicBezTo>
                  <a:pt x="61" y="765"/>
                  <a:pt x="61" y="765"/>
                  <a:pt x="61" y="765"/>
                </a:cubicBezTo>
                <a:cubicBezTo>
                  <a:pt x="45" y="765"/>
                  <a:pt x="45" y="765"/>
                  <a:pt x="45" y="765"/>
                </a:cubicBezTo>
                <a:cubicBezTo>
                  <a:pt x="48" y="734"/>
                  <a:pt x="48" y="734"/>
                  <a:pt x="48" y="734"/>
                </a:cubicBezTo>
                <a:cubicBezTo>
                  <a:pt x="3" y="731"/>
                  <a:pt x="3" y="731"/>
                  <a:pt x="3" y="731"/>
                </a:cubicBezTo>
                <a:cubicBezTo>
                  <a:pt x="1" y="762"/>
                  <a:pt x="1" y="762"/>
                  <a:pt x="1" y="762"/>
                </a:cubicBezTo>
                <a:cubicBezTo>
                  <a:pt x="0" y="796"/>
                  <a:pt x="0" y="796"/>
                  <a:pt x="0" y="796"/>
                </a:cubicBezTo>
                <a:cubicBezTo>
                  <a:pt x="0" y="796"/>
                  <a:pt x="0" y="796"/>
                  <a:pt x="0" y="796"/>
                </a:cubicBezTo>
                <a:cubicBezTo>
                  <a:pt x="0" y="807"/>
                  <a:pt x="0" y="807"/>
                  <a:pt x="0" y="807"/>
                </a:cubicBezTo>
                <a:cubicBezTo>
                  <a:pt x="0" y="810"/>
                  <a:pt x="0" y="810"/>
                  <a:pt x="0" y="810"/>
                </a:cubicBezTo>
                <a:cubicBezTo>
                  <a:pt x="0" y="810"/>
                  <a:pt x="0" y="810"/>
                  <a:pt x="0" y="810"/>
                </a:cubicBezTo>
                <a:cubicBezTo>
                  <a:pt x="0" y="810"/>
                  <a:pt x="0" y="810"/>
                  <a:pt x="0" y="810"/>
                </a:cubicBezTo>
                <a:cubicBezTo>
                  <a:pt x="60" y="810"/>
                  <a:pt x="60" y="810"/>
                  <a:pt x="60" y="810"/>
                </a:cubicBezTo>
                <a:cubicBezTo>
                  <a:pt x="60" y="812"/>
                  <a:pt x="60" y="813"/>
                  <a:pt x="60" y="815"/>
                </a:cubicBezTo>
                <a:cubicBezTo>
                  <a:pt x="61" y="828"/>
                  <a:pt x="61" y="842"/>
                  <a:pt x="62" y="855"/>
                </a:cubicBezTo>
                <a:cubicBezTo>
                  <a:pt x="47" y="856"/>
                  <a:pt x="47" y="856"/>
                  <a:pt x="47" y="856"/>
                </a:cubicBezTo>
                <a:cubicBezTo>
                  <a:pt x="47" y="856"/>
                  <a:pt x="46" y="855"/>
                  <a:pt x="46" y="854"/>
                </a:cubicBezTo>
                <a:cubicBezTo>
                  <a:pt x="46" y="847"/>
                  <a:pt x="45" y="840"/>
                  <a:pt x="45" y="833"/>
                </a:cubicBezTo>
                <a:cubicBezTo>
                  <a:pt x="45" y="826"/>
                  <a:pt x="45" y="826"/>
                  <a:pt x="45" y="826"/>
                </a:cubicBezTo>
                <a:cubicBezTo>
                  <a:pt x="1" y="827"/>
                  <a:pt x="1" y="827"/>
                  <a:pt x="1" y="827"/>
                </a:cubicBezTo>
                <a:cubicBezTo>
                  <a:pt x="1" y="835"/>
                  <a:pt x="1" y="835"/>
                  <a:pt x="1" y="835"/>
                </a:cubicBezTo>
                <a:cubicBezTo>
                  <a:pt x="1" y="842"/>
                  <a:pt x="1" y="850"/>
                  <a:pt x="2" y="857"/>
                </a:cubicBezTo>
                <a:cubicBezTo>
                  <a:pt x="2" y="861"/>
                  <a:pt x="2" y="864"/>
                  <a:pt x="3" y="867"/>
                </a:cubicBezTo>
                <a:cubicBezTo>
                  <a:pt x="4" y="883"/>
                  <a:pt x="4" y="883"/>
                  <a:pt x="4" y="883"/>
                </a:cubicBezTo>
                <a:cubicBezTo>
                  <a:pt x="4" y="887"/>
                  <a:pt x="5" y="890"/>
                  <a:pt x="5" y="894"/>
                </a:cubicBezTo>
                <a:cubicBezTo>
                  <a:pt x="5" y="896"/>
                  <a:pt x="6" y="897"/>
                  <a:pt x="6" y="899"/>
                </a:cubicBezTo>
                <a:cubicBezTo>
                  <a:pt x="7" y="906"/>
                  <a:pt x="7" y="906"/>
                  <a:pt x="7" y="906"/>
                </a:cubicBezTo>
                <a:cubicBezTo>
                  <a:pt x="66" y="899"/>
                  <a:pt x="66" y="899"/>
                  <a:pt x="66" y="899"/>
                </a:cubicBezTo>
                <a:cubicBezTo>
                  <a:pt x="68" y="909"/>
                  <a:pt x="68" y="909"/>
                  <a:pt x="68" y="909"/>
                </a:cubicBezTo>
                <a:cubicBezTo>
                  <a:pt x="68" y="913"/>
                  <a:pt x="69" y="918"/>
                  <a:pt x="70" y="922"/>
                </a:cubicBezTo>
                <a:cubicBezTo>
                  <a:pt x="74" y="944"/>
                  <a:pt x="74" y="944"/>
                  <a:pt x="74" y="944"/>
                </a:cubicBezTo>
                <a:cubicBezTo>
                  <a:pt x="58" y="947"/>
                  <a:pt x="58" y="947"/>
                  <a:pt x="58" y="947"/>
                </a:cubicBezTo>
                <a:cubicBezTo>
                  <a:pt x="53" y="917"/>
                  <a:pt x="53" y="917"/>
                  <a:pt x="53" y="917"/>
                </a:cubicBezTo>
                <a:cubicBezTo>
                  <a:pt x="9" y="924"/>
                  <a:pt x="9" y="924"/>
                  <a:pt x="9" y="924"/>
                </a:cubicBezTo>
                <a:cubicBezTo>
                  <a:pt x="16" y="963"/>
                  <a:pt x="16" y="963"/>
                  <a:pt x="16" y="963"/>
                </a:cubicBezTo>
                <a:cubicBezTo>
                  <a:pt x="17" y="970"/>
                  <a:pt x="19" y="978"/>
                  <a:pt x="21" y="985"/>
                </a:cubicBezTo>
                <a:cubicBezTo>
                  <a:pt x="21" y="986"/>
                  <a:pt x="21" y="987"/>
                  <a:pt x="21" y="988"/>
                </a:cubicBezTo>
                <a:cubicBezTo>
                  <a:pt x="21" y="988"/>
                  <a:pt x="21" y="988"/>
                  <a:pt x="21" y="988"/>
                </a:cubicBezTo>
                <a:cubicBezTo>
                  <a:pt x="24" y="1000"/>
                  <a:pt x="24" y="1000"/>
                  <a:pt x="24" y="1000"/>
                </a:cubicBezTo>
                <a:cubicBezTo>
                  <a:pt x="25" y="1002"/>
                  <a:pt x="25" y="1002"/>
                  <a:pt x="25" y="1002"/>
                </a:cubicBezTo>
                <a:cubicBezTo>
                  <a:pt x="25" y="1002"/>
                  <a:pt x="25" y="1002"/>
                  <a:pt x="25" y="1002"/>
                </a:cubicBezTo>
                <a:cubicBezTo>
                  <a:pt x="25" y="1002"/>
                  <a:pt x="25" y="1002"/>
                  <a:pt x="25" y="1002"/>
                </a:cubicBezTo>
                <a:cubicBezTo>
                  <a:pt x="83" y="988"/>
                  <a:pt x="83" y="988"/>
                  <a:pt x="83" y="988"/>
                </a:cubicBezTo>
                <a:cubicBezTo>
                  <a:pt x="83" y="988"/>
                  <a:pt x="83" y="988"/>
                  <a:pt x="83" y="988"/>
                </a:cubicBezTo>
                <a:cubicBezTo>
                  <a:pt x="84" y="990"/>
                  <a:pt x="84" y="991"/>
                  <a:pt x="85" y="993"/>
                </a:cubicBezTo>
                <a:cubicBezTo>
                  <a:pt x="93" y="1024"/>
                  <a:pt x="93" y="1024"/>
                  <a:pt x="93" y="1024"/>
                </a:cubicBezTo>
                <a:cubicBezTo>
                  <a:pt x="96" y="1031"/>
                  <a:pt x="96" y="1031"/>
                  <a:pt x="96" y="1031"/>
                </a:cubicBezTo>
                <a:cubicBezTo>
                  <a:pt x="81" y="1036"/>
                  <a:pt x="81" y="1036"/>
                  <a:pt x="81" y="1036"/>
                </a:cubicBezTo>
                <a:cubicBezTo>
                  <a:pt x="79" y="1028"/>
                  <a:pt x="79" y="1028"/>
                  <a:pt x="79" y="1028"/>
                </a:cubicBezTo>
                <a:cubicBezTo>
                  <a:pt x="72" y="1007"/>
                  <a:pt x="72" y="1007"/>
                  <a:pt x="72" y="1007"/>
                </a:cubicBezTo>
                <a:cubicBezTo>
                  <a:pt x="29" y="1019"/>
                  <a:pt x="29" y="1019"/>
                  <a:pt x="29" y="1019"/>
                </a:cubicBezTo>
                <a:cubicBezTo>
                  <a:pt x="36" y="1042"/>
                  <a:pt x="36" y="1042"/>
                  <a:pt x="36" y="1042"/>
                </a:cubicBezTo>
                <a:cubicBezTo>
                  <a:pt x="47" y="1075"/>
                  <a:pt x="47" y="1075"/>
                  <a:pt x="47" y="1075"/>
                </a:cubicBezTo>
                <a:cubicBezTo>
                  <a:pt x="48" y="1076"/>
                  <a:pt x="48" y="1078"/>
                  <a:pt x="49" y="1080"/>
                </a:cubicBezTo>
                <a:cubicBezTo>
                  <a:pt x="54" y="1094"/>
                  <a:pt x="54" y="1094"/>
                  <a:pt x="54" y="1094"/>
                </a:cubicBezTo>
                <a:cubicBezTo>
                  <a:pt x="111" y="1073"/>
                  <a:pt x="111" y="1073"/>
                  <a:pt x="111" y="1073"/>
                </a:cubicBezTo>
                <a:cubicBezTo>
                  <a:pt x="111" y="1074"/>
                  <a:pt x="112" y="1075"/>
                  <a:pt x="112" y="1076"/>
                </a:cubicBezTo>
                <a:cubicBezTo>
                  <a:pt x="114" y="1082"/>
                  <a:pt x="117" y="1088"/>
                  <a:pt x="119" y="1094"/>
                </a:cubicBezTo>
                <a:cubicBezTo>
                  <a:pt x="129" y="1114"/>
                  <a:pt x="129" y="1114"/>
                  <a:pt x="129" y="1114"/>
                </a:cubicBezTo>
                <a:cubicBezTo>
                  <a:pt x="114" y="1121"/>
                  <a:pt x="114" y="1121"/>
                  <a:pt x="114" y="1121"/>
                </a:cubicBezTo>
                <a:cubicBezTo>
                  <a:pt x="102" y="1093"/>
                  <a:pt x="102" y="1093"/>
                  <a:pt x="102" y="1093"/>
                </a:cubicBezTo>
                <a:cubicBezTo>
                  <a:pt x="61" y="1111"/>
                  <a:pt x="61" y="1111"/>
                  <a:pt x="61" y="1111"/>
                </a:cubicBezTo>
                <a:cubicBezTo>
                  <a:pt x="77" y="1147"/>
                  <a:pt x="77" y="1147"/>
                  <a:pt x="77" y="1147"/>
                </a:cubicBezTo>
                <a:cubicBezTo>
                  <a:pt x="80" y="1153"/>
                  <a:pt x="83" y="1160"/>
                  <a:pt x="87" y="1166"/>
                </a:cubicBezTo>
                <a:cubicBezTo>
                  <a:pt x="87" y="1167"/>
                  <a:pt x="88" y="1169"/>
                  <a:pt x="89" y="1170"/>
                </a:cubicBezTo>
                <a:cubicBezTo>
                  <a:pt x="88" y="1170"/>
                  <a:pt x="88" y="1170"/>
                  <a:pt x="88" y="1170"/>
                </a:cubicBezTo>
                <a:cubicBezTo>
                  <a:pt x="94" y="1180"/>
                  <a:pt x="94" y="1180"/>
                  <a:pt x="94" y="1180"/>
                </a:cubicBezTo>
                <a:cubicBezTo>
                  <a:pt x="95" y="1182"/>
                  <a:pt x="95" y="1182"/>
                  <a:pt x="95" y="1182"/>
                </a:cubicBezTo>
                <a:cubicBezTo>
                  <a:pt x="95" y="1182"/>
                  <a:pt x="95" y="1182"/>
                  <a:pt x="95" y="1182"/>
                </a:cubicBezTo>
                <a:cubicBezTo>
                  <a:pt x="95" y="1183"/>
                  <a:pt x="95" y="1183"/>
                  <a:pt x="95" y="1183"/>
                </a:cubicBezTo>
                <a:cubicBezTo>
                  <a:pt x="148" y="1155"/>
                  <a:pt x="148" y="1155"/>
                  <a:pt x="148" y="1155"/>
                </a:cubicBezTo>
                <a:cubicBezTo>
                  <a:pt x="151" y="1159"/>
                  <a:pt x="153" y="1164"/>
                  <a:pt x="156" y="1168"/>
                </a:cubicBezTo>
                <a:cubicBezTo>
                  <a:pt x="157" y="1170"/>
                  <a:pt x="158" y="1172"/>
                  <a:pt x="160" y="1174"/>
                </a:cubicBezTo>
                <a:cubicBezTo>
                  <a:pt x="167" y="1187"/>
                  <a:pt x="167" y="1187"/>
                  <a:pt x="167" y="1187"/>
                </a:cubicBezTo>
                <a:cubicBezTo>
                  <a:pt x="168" y="1189"/>
                  <a:pt x="170" y="1191"/>
                  <a:pt x="171" y="1193"/>
                </a:cubicBezTo>
                <a:cubicBezTo>
                  <a:pt x="158" y="1202"/>
                  <a:pt x="158" y="1202"/>
                  <a:pt x="158" y="1202"/>
                </a:cubicBezTo>
                <a:cubicBezTo>
                  <a:pt x="156" y="1200"/>
                  <a:pt x="155" y="1197"/>
                  <a:pt x="154" y="1195"/>
                </a:cubicBezTo>
                <a:cubicBezTo>
                  <a:pt x="142" y="1175"/>
                  <a:pt x="142" y="1175"/>
                  <a:pt x="142" y="1175"/>
                </a:cubicBezTo>
                <a:cubicBezTo>
                  <a:pt x="104" y="1198"/>
                  <a:pt x="104" y="1198"/>
                  <a:pt x="104" y="1198"/>
                </a:cubicBezTo>
                <a:cubicBezTo>
                  <a:pt x="115" y="1218"/>
                  <a:pt x="115" y="1218"/>
                  <a:pt x="115" y="1218"/>
                </a:cubicBezTo>
                <a:cubicBezTo>
                  <a:pt x="117" y="1221"/>
                  <a:pt x="119" y="1224"/>
                  <a:pt x="121" y="1227"/>
                </a:cubicBezTo>
                <a:cubicBezTo>
                  <a:pt x="122" y="1229"/>
                  <a:pt x="123" y="1230"/>
                  <a:pt x="124" y="1232"/>
                </a:cubicBezTo>
                <a:cubicBezTo>
                  <a:pt x="137" y="1252"/>
                  <a:pt x="137" y="1252"/>
                  <a:pt x="137" y="1252"/>
                </a:cubicBezTo>
                <a:cubicBezTo>
                  <a:pt x="146" y="1265"/>
                  <a:pt x="146" y="1265"/>
                  <a:pt x="146" y="1265"/>
                </a:cubicBezTo>
                <a:cubicBezTo>
                  <a:pt x="196" y="1231"/>
                  <a:pt x="196" y="1231"/>
                  <a:pt x="196" y="1231"/>
                </a:cubicBezTo>
                <a:cubicBezTo>
                  <a:pt x="196" y="1231"/>
                  <a:pt x="197" y="1232"/>
                  <a:pt x="198" y="1233"/>
                </a:cubicBezTo>
                <a:cubicBezTo>
                  <a:pt x="201" y="1239"/>
                  <a:pt x="205" y="1244"/>
                  <a:pt x="209" y="1249"/>
                </a:cubicBezTo>
                <a:cubicBezTo>
                  <a:pt x="223" y="1267"/>
                  <a:pt x="223" y="1267"/>
                  <a:pt x="223" y="1267"/>
                </a:cubicBezTo>
                <a:cubicBezTo>
                  <a:pt x="211" y="1277"/>
                  <a:pt x="211" y="1277"/>
                  <a:pt x="211" y="1277"/>
                </a:cubicBezTo>
                <a:cubicBezTo>
                  <a:pt x="192" y="1253"/>
                  <a:pt x="192" y="1253"/>
                  <a:pt x="192" y="1253"/>
                </a:cubicBezTo>
                <a:cubicBezTo>
                  <a:pt x="156" y="1279"/>
                  <a:pt x="156" y="1279"/>
                  <a:pt x="156" y="1279"/>
                </a:cubicBezTo>
                <a:cubicBezTo>
                  <a:pt x="181" y="1311"/>
                  <a:pt x="181" y="1311"/>
                  <a:pt x="181" y="1311"/>
                </a:cubicBezTo>
                <a:cubicBezTo>
                  <a:pt x="185" y="1316"/>
                  <a:pt x="190" y="1322"/>
                  <a:pt x="194" y="1327"/>
                </a:cubicBezTo>
                <a:cubicBezTo>
                  <a:pt x="195" y="1328"/>
                  <a:pt x="196" y="1329"/>
                  <a:pt x="197" y="1330"/>
                </a:cubicBezTo>
                <a:cubicBezTo>
                  <a:pt x="197" y="1330"/>
                  <a:pt x="197" y="1330"/>
                  <a:pt x="197" y="1330"/>
                </a:cubicBezTo>
                <a:cubicBezTo>
                  <a:pt x="205" y="1339"/>
                  <a:pt x="205" y="1339"/>
                  <a:pt x="205" y="1339"/>
                </a:cubicBezTo>
                <a:cubicBezTo>
                  <a:pt x="206" y="1341"/>
                  <a:pt x="206" y="1341"/>
                  <a:pt x="206" y="1341"/>
                </a:cubicBezTo>
                <a:cubicBezTo>
                  <a:pt x="206" y="1341"/>
                  <a:pt x="206" y="1341"/>
                  <a:pt x="206" y="1341"/>
                </a:cubicBezTo>
                <a:cubicBezTo>
                  <a:pt x="207" y="1341"/>
                  <a:pt x="207" y="1341"/>
                  <a:pt x="207" y="1341"/>
                </a:cubicBezTo>
                <a:cubicBezTo>
                  <a:pt x="252" y="1301"/>
                  <a:pt x="252" y="1301"/>
                  <a:pt x="252" y="1301"/>
                </a:cubicBezTo>
                <a:cubicBezTo>
                  <a:pt x="255" y="1305"/>
                  <a:pt x="258" y="1308"/>
                  <a:pt x="261" y="1311"/>
                </a:cubicBezTo>
                <a:cubicBezTo>
                  <a:pt x="263" y="1313"/>
                  <a:pt x="265" y="1315"/>
                  <a:pt x="267" y="1317"/>
                </a:cubicBezTo>
                <a:cubicBezTo>
                  <a:pt x="278" y="1328"/>
                  <a:pt x="278" y="1328"/>
                  <a:pt x="278" y="1328"/>
                </a:cubicBezTo>
                <a:cubicBezTo>
                  <a:pt x="283" y="1333"/>
                  <a:pt x="283" y="1333"/>
                  <a:pt x="283" y="1333"/>
                </a:cubicBezTo>
                <a:cubicBezTo>
                  <a:pt x="272" y="1345"/>
                  <a:pt x="272" y="1345"/>
                  <a:pt x="272" y="1345"/>
                </a:cubicBezTo>
                <a:cubicBezTo>
                  <a:pt x="266" y="1339"/>
                  <a:pt x="266" y="1339"/>
                  <a:pt x="266" y="1339"/>
                </a:cubicBezTo>
                <a:cubicBezTo>
                  <a:pt x="251" y="1323"/>
                  <a:pt x="251" y="1323"/>
                  <a:pt x="251" y="1323"/>
                </a:cubicBezTo>
                <a:cubicBezTo>
                  <a:pt x="218" y="1354"/>
                  <a:pt x="218" y="1354"/>
                  <a:pt x="218" y="1354"/>
                </a:cubicBezTo>
                <a:cubicBezTo>
                  <a:pt x="235" y="1371"/>
                  <a:pt x="235" y="1371"/>
                  <a:pt x="235" y="1371"/>
                </a:cubicBezTo>
                <a:cubicBezTo>
                  <a:pt x="246" y="1382"/>
                  <a:pt x="246" y="1382"/>
                  <a:pt x="246" y="1382"/>
                </a:cubicBezTo>
                <a:cubicBezTo>
                  <a:pt x="249" y="1384"/>
                  <a:pt x="251" y="1386"/>
                  <a:pt x="253" y="1388"/>
                </a:cubicBezTo>
                <a:cubicBezTo>
                  <a:pt x="259" y="1394"/>
                  <a:pt x="264" y="1399"/>
                  <a:pt x="270" y="1404"/>
                </a:cubicBezTo>
                <a:cubicBezTo>
                  <a:pt x="276" y="1408"/>
                  <a:pt x="276" y="1408"/>
                  <a:pt x="276" y="1408"/>
                </a:cubicBezTo>
                <a:cubicBezTo>
                  <a:pt x="316" y="1363"/>
                  <a:pt x="316" y="1363"/>
                  <a:pt x="316" y="1363"/>
                </a:cubicBezTo>
                <a:cubicBezTo>
                  <a:pt x="316" y="1364"/>
                  <a:pt x="317" y="1365"/>
                  <a:pt x="318" y="1366"/>
                </a:cubicBezTo>
                <a:cubicBezTo>
                  <a:pt x="323" y="1370"/>
                  <a:pt x="328" y="1374"/>
                  <a:pt x="333" y="1378"/>
                </a:cubicBezTo>
                <a:cubicBezTo>
                  <a:pt x="351" y="1392"/>
                  <a:pt x="351" y="1392"/>
                  <a:pt x="351" y="1392"/>
                </a:cubicBezTo>
                <a:cubicBezTo>
                  <a:pt x="341" y="1405"/>
                  <a:pt x="341" y="1405"/>
                  <a:pt x="341" y="1405"/>
                </a:cubicBezTo>
                <a:cubicBezTo>
                  <a:pt x="317" y="1386"/>
                  <a:pt x="317" y="1386"/>
                  <a:pt x="317" y="1386"/>
                </a:cubicBezTo>
                <a:cubicBezTo>
                  <a:pt x="289" y="1420"/>
                  <a:pt x="289" y="1420"/>
                  <a:pt x="289" y="1420"/>
                </a:cubicBezTo>
                <a:cubicBezTo>
                  <a:pt x="320" y="1445"/>
                  <a:pt x="320" y="1445"/>
                  <a:pt x="320" y="1445"/>
                </a:cubicBezTo>
                <a:cubicBezTo>
                  <a:pt x="326" y="1449"/>
                  <a:pt x="332" y="1453"/>
                  <a:pt x="338" y="1457"/>
                </a:cubicBezTo>
                <a:cubicBezTo>
                  <a:pt x="339" y="1458"/>
                  <a:pt x="340" y="1459"/>
                  <a:pt x="341" y="1460"/>
                </a:cubicBezTo>
                <a:cubicBezTo>
                  <a:pt x="341" y="1460"/>
                  <a:pt x="341" y="1460"/>
                  <a:pt x="341" y="1460"/>
                </a:cubicBezTo>
                <a:cubicBezTo>
                  <a:pt x="351" y="1467"/>
                  <a:pt x="351" y="1467"/>
                  <a:pt x="351" y="1467"/>
                </a:cubicBezTo>
                <a:cubicBezTo>
                  <a:pt x="352" y="1468"/>
                  <a:pt x="352" y="1468"/>
                  <a:pt x="352" y="1468"/>
                </a:cubicBezTo>
                <a:cubicBezTo>
                  <a:pt x="352" y="1468"/>
                  <a:pt x="352" y="1468"/>
                  <a:pt x="352" y="1468"/>
                </a:cubicBezTo>
                <a:cubicBezTo>
                  <a:pt x="353" y="1468"/>
                  <a:pt x="353" y="1468"/>
                  <a:pt x="353" y="1468"/>
                </a:cubicBezTo>
                <a:cubicBezTo>
                  <a:pt x="387" y="1419"/>
                  <a:pt x="387" y="1419"/>
                  <a:pt x="387" y="1419"/>
                </a:cubicBezTo>
                <a:cubicBezTo>
                  <a:pt x="387" y="1419"/>
                  <a:pt x="387" y="1419"/>
                  <a:pt x="387" y="1419"/>
                </a:cubicBezTo>
                <a:cubicBezTo>
                  <a:pt x="388" y="1420"/>
                  <a:pt x="390" y="1420"/>
                  <a:pt x="391" y="1421"/>
                </a:cubicBezTo>
                <a:cubicBezTo>
                  <a:pt x="418" y="1439"/>
                  <a:pt x="418" y="1439"/>
                  <a:pt x="418" y="1439"/>
                </a:cubicBezTo>
                <a:cubicBezTo>
                  <a:pt x="425" y="1442"/>
                  <a:pt x="425" y="1442"/>
                  <a:pt x="425" y="1442"/>
                </a:cubicBezTo>
                <a:cubicBezTo>
                  <a:pt x="417" y="1456"/>
                  <a:pt x="417" y="1456"/>
                  <a:pt x="417" y="1456"/>
                </a:cubicBezTo>
                <a:cubicBezTo>
                  <a:pt x="410" y="1452"/>
                  <a:pt x="410" y="1452"/>
                  <a:pt x="410" y="1452"/>
                </a:cubicBezTo>
                <a:cubicBezTo>
                  <a:pt x="391" y="1440"/>
                  <a:pt x="391" y="1440"/>
                  <a:pt x="391" y="1440"/>
                </a:cubicBezTo>
                <a:cubicBezTo>
                  <a:pt x="367" y="1478"/>
                  <a:pt x="367" y="1478"/>
                  <a:pt x="367" y="1478"/>
                </a:cubicBezTo>
                <a:cubicBezTo>
                  <a:pt x="387" y="1490"/>
                  <a:pt x="387" y="1490"/>
                  <a:pt x="387" y="1490"/>
                </a:cubicBezTo>
                <a:cubicBezTo>
                  <a:pt x="401" y="1498"/>
                  <a:pt x="401" y="1498"/>
                  <a:pt x="401" y="1498"/>
                </a:cubicBezTo>
                <a:cubicBezTo>
                  <a:pt x="403" y="1500"/>
                  <a:pt x="406" y="1501"/>
                  <a:pt x="408" y="1502"/>
                </a:cubicBezTo>
                <a:cubicBezTo>
                  <a:pt x="415" y="1506"/>
                  <a:pt x="422" y="1510"/>
                  <a:pt x="429" y="1514"/>
                </a:cubicBezTo>
                <a:cubicBezTo>
                  <a:pt x="436" y="1517"/>
                  <a:pt x="436" y="1517"/>
                  <a:pt x="436" y="1517"/>
                </a:cubicBezTo>
                <a:cubicBezTo>
                  <a:pt x="464" y="1464"/>
                  <a:pt x="464" y="1464"/>
                  <a:pt x="464" y="1464"/>
                </a:cubicBezTo>
                <a:cubicBezTo>
                  <a:pt x="465" y="1464"/>
                  <a:pt x="466" y="1465"/>
                  <a:pt x="467" y="1465"/>
                </a:cubicBezTo>
                <a:cubicBezTo>
                  <a:pt x="472" y="1468"/>
                  <a:pt x="478" y="1471"/>
                  <a:pt x="484" y="1474"/>
                </a:cubicBezTo>
                <a:cubicBezTo>
                  <a:pt x="505" y="1483"/>
                  <a:pt x="505" y="1483"/>
                  <a:pt x="505" y="1483"/>
                </a:cubicBezTo>
                <a:cubicBezTo>
                  <a:pt x="499" y="1498"/>
                  <a:pt x="499" y="1498"/>
                  <a:pt x="499" y="1498"/>
                </a:cubicBezTo>
                <a:cubicBezTo>
                  <a:pt x="471" y="1485"/>
                  <a:pt x="471" y="1485"/>
                  <a:pt x="471" y="1485"/>
                </a:cubicBezTo>
                <a:cubicBezTo>
                  <a:pt x="452" y="1526"/>
                  <a:pt x="452" y="1526"/>
                  <a:pt x="452" y="1526"/>
                </a:cubicBezTo>
                <a:cubicBezTo>
                  <a:pt x="488" y="1542"/>
                  <a:pt x="488" y="1542"/>
                  <a:pt x="488" y="1542"/>
                </a:cubicBezTo>
                <a:cubicBezTo>
                  <a:pt x="494" y="1545"/>
                  <a:pt x="501" y="1547"/>
                  <a:pt x="508" y="1550"/>
                </a:cubicBezTo>
                <a:cubicBezTo>
                  <a:pt x="509" y="1550"/>
                  <a:pt x="510" y="1551"/>
                  <a:pt x="511" y="1551"/>
                </a:cubicBezTo>
                <a:cubicBezTo>
                  <a:pt x="511" y="1552"/>
                  <a:pt x="511" y="1552"/>
                  <a:pt x="511" y="1552"/>
                </a:cubicBezTo>
                <a:cubicBezTo>
                  <a:pt x="523" y="1556"/>
                  <a:pt x="523" y="1556"/>
                  <a:pt x="523" y="1556"/>
                </a:cubicBezTo>
                <a:cubicBezTo>
                  <a:pt x="524" y="1557"/>
                  <a:pt x="524" y="1557"/>
                  <a:pt x="524" y="1557"/>
                </a:cubicBezTo>
                <a:cubicBezTo>
                  <a:pt x="524" y="1556"/>
                  <a:pt x="524" y="1556"/>
                  <a:pt x="524" y="1556"/>
                </a:cubicBezTo>
                <a:cubicBezTo>
                  <a:pt x="525" y="1557"/>
                  <a:pt x="525" y="1557"/>
                  <a:pt x="525" y="1557"/>
                </a:cubicBezTo>
                <a:cubicBezTo>
                  <a:pt x="546" y="1500"/>
                  <a:pt x="546" y="1500"/>
                  <a:pt x="546" y="1500"/>
                </a:cubicBezTo>
                <a:cubicBezTo>
                  <a:pt x="550" y="1502"/>
                  <a:pt x="555" y="1503"/>
                  <a:pt x="559" y="1505"/>
                </a:cubicBezTo>
                <a:cubicBezTo>
                  <a:pt x="562" y="1506"/>
                  <a:pt x="565" y="1507"/>
                  <a:pt x="567" y="1508"/>
                </a:cubicBezTo>
                <a:cubicBezTo>
                  <a:pt x="582" y="1512"/>
                  <a:pt x="582" y="1512"/>
                  <a:pt x="582" y="1512"/>
                </a:cubicBezTo>
                <a:cubicBezTo>
                  <a:pt x="589" y="1514"/>
                  <a:pt x="589" y="1514"/>
                  <a:pt x="589" y="1514"/>
                </a:cubicBezTo>
                <a:cubicBezTo>
                  <a:pt x="585" y="1529"/>
                  <a:pt x="585" y="1529"/>
                  <a:pt x="585" y="1529"/>
                </a:cubicBezTo>
                <a:cubicBezTo>
                  <a:pt x="577" y="1527"/>
                  <a:pt x="577" y="1527"/>
                  <a:pt x="577" y="1527"/>
                </a:cubicBezTo>
                <a:cubicBezTo>
                  <a:pt x="555" y="1520"/>
                  <a:pt x="555" y="1520"/>
                  <a:pt x="555" y="1520"/>
                </a:cubicBezTo>
                <a:cubicBezTo>
                  <a:pt x="541" y="1562"/>
                  <a:pt x="541" y="1562"/>
                  <a:pt x="541" y="1562"/>
                </a:cubicBezTo>
                <a:cubicBezTo>
                  <a:pt x="564" y="1570"/>
                  <a:pt x="564" y="1570"/>
                  <a:pt x="564" y="1570"/>
                </a:cubicBezTo>
                <a:cubicBezTo>
                  <a:pt x="603" y="1581"/>
                  <a:pt x="603" y="1581"/>
                  <a:pt x="603" y="1581"/>
                </a:cubicBezTo>
                <a:cubicBezTo>
                  <a:pt x="617" y="1584"/>
                  <a:pt x="617" y="1584"/>
                  <a:pt x="617" y="1584"/>
                </a:cubicBezTo>
                <a:cubicBezTo>
                  <a:pt x="632" y="1526"/>
                  <a:pt x="632" y="1526"/>
                  <a:pt x="632" y="1526"/>
                </a:cubicBezTo>
                <a:cubicBezTo>
                  <a:pt x="654" y="1531"/>
                  <a:pt x="654" y="1531"/>
                  <a:pt x="654" y="1531"/>
                </a:cubicBezTo>
                <a:cubicBezTo>
                  <a:pt x="676" y="1535"/>
                  <a:pt x="676" y="1535"/>
                  <a:pt x="676" y="1535"/>
                </a:cubicBezTo>
                <a:cubicBezTo>
                  <a:pt x="674" y="1550"/>
                  <a:pt x="674" y="1550"/>
                  <a:pt x="674" y="1550"/>
                </a:cubicBezTo>
                <a:cubicBezTo>
                  <a:pt x="644" y="1545"/>
                  <a:pt x="644" y="1545"/>
                  <a:pt x="644" y="1545"/>
                </a:cubicBezTo>
                <a:cubicBezTo>
                  <a:pt x="635" y="1589"/>
                  <a:pt x="635" y="1589"/>
                  <a:pt x="635" y="1589"/>
                </a:cubicBezTo>
                <a:cubicBezTo>
                  <a:pt x="676" y="1596"/>
                  <a:pt x="676" y="1596"/>
                  <a:pt x="676" y="1596"/>
                </a:cubicBezTo>
                <a:cubicBezTo>
                  <a:pt x="678" y="1597"/>
                  <a:pt x="680" y="1597"/>
                  <a:pt x="682" y="1597"/>
                </a:cubicBezTo>
                <a:cubicBezTo>
                  <a:pt x="699" y="1599"/>
                  <a:pt x="699" y="1599"/>
                  <a:pt x="699" y="1599"/>
                </a:cubicBezTo>
                <a:cubicBezTo>
                  <a:pt x="699" y="1599"/>
                  <a:pt x="699" y="1599"/>
                  <a:pt x="699" y="1599"/>
                </a:cubicBezTo>
                <a:cubicBezTo>
                  <a:pt x="713" y="1601"/>
                  <a:pt x="713" y="1601"/>
                  <a:pt x="713" y="1601"/>
                </a:cubicBezTo>
                <a:cubicBezTo>
                  <a:pt x="721" y="1541"/>
                  <a:pt x="721" y="1541"/>
                  <a:pt x="721" y="1541"/>
                </a:cubicBezTo>
                <a:cubicBezTo>
                  <a:pt x="723" y="1542"/>
                  <a:pt x="726" y="1542"/>
                  <a:pt x="728" y="1542"/>
                </a:cubicBezTo>
                <a:cubicBezTo>
                  <a:pt x="765" y="1545"/>
                  <a:pt x="765" y="1545"/>
                  <a:pt x="765" y="1545"/>
                </a:cubicBezTo>
                <a:cubicBezTo>
                  <a:pt x="765" y="1561"/>
                  <a:pt x="765" y="1561"/>
                  <a:pt x="765" y="1561"/>
                </a:cubicBezTo>
                <a:cubicBezTo>
                  <a:pt x="734" y="1558"/>
                  <a:pt x="734" y="1558"/>
                  <a:pt x="734" y="1558"/>
                </a:cubicBezTo>
                <a:cubicBezTo>
                  <a:pt x="731" y="1603"/>
                  <a:pt x="731" y="1603"/>
                  <a:pt x="731" y="1603"/>
                </a:cubicBezTo>
                <a:cubicBezTo>
                  <a:pt x="762" y="1605"/>
                  <a:pt x="762" y="1605"/>
                  <a:pt x="762" y="1605"/>
                </a:cubicBezTo>
                <a:cubicBezTo>
                  <a:pt x="810" y="1606"/>
                  <a:pt x="810" y="1606"/>
                  <a:pt x="810" y="1606"/>
                </a:cubicBezTo>
                <a:cubicBezTo>
                  <a:pt x="810" y="1546"/>
                  <a:pt x="810" y="1546"/>
                  <a:pt x="810" y="1546"/>
                </a:cubicBezTo>
                <a:cubicBezTo>
                  <a:pt x="811" y="1546"/>
                  <a:pt x="812" y="1546"/>
                  <a:pt x="814" y="1546"/>
                </a:cubicBezTo>
                <a:cubicBezTo>
                  <a:pt x="827" y="1545"/>
                  <a:pt x="841" y="1545"/>
                  <a:pt x="855" y="1544"/>
                </a:cubicBezTo>
                <a:cubicBezTo>
                  <a:pt x="856" y="1559"/>
                  <a:pt x="856" y="1559"/>
                  <a:pt x="856" y="1559"/>
                </a:cubicBezTo>
                <a:cubicBezTo>
                  <a:pt x="856" y="1559"/>
                  <a:pt x="855" y="1560"/>
                  <a:pt x="854" y="1560"/>
                </a:cubicBezTo>
                <a:cubicBezTo>
                  <a:pt x="847" y="1560"/>
                  <a:pt x="840" y="1561"/>
                  <a:pt x="833" y="1561"/>
                </a:cubicBezTo>
                <a:cubicBezTo>
                  <a:pt x="826" y="1561"/>
                  <a:pt x="826" y="1561"/>
                  <a:pt x="826" y="1561"/>
                </a:cubicBezTo>
                <a:cubicBezTo>
                  <a:pt x="828" y="1605"/>
                  <a:pt x="828" y="1605"/>
                  <a:pt x="828" y="1605"/>
                </a:cubicBezTo>
                <a:cubicBezTo>
                  <a:pt x="835" y="1605"/>
                  <a:pt x="835" y="1605"/>
                  <a:pt x="835" y="1605"/>
                </a:cubicBezTo>
                <a:cubicBezTo>
                  <a:pt x="842" y="1605"/>
                  <a:pt x="850" y="1605"/>
                  <a:pt x="857" y="1604"/>
                </a:cubicBezTo>
                <a:cubicBezTo>
                  <a:pt x="861" y="1604"/>
                  <a:pt x="864" y="1604"/>
                  <a:pt x="867" y="1603"/>
                </a:cubicBezTo>
                <a:cubicBezTo>
                  <a:pt x="883" y="1602"/>
                  <a:pt x="883" y="1602"/>
                  <a:pt x="883" y="1602"/>
                </a:cubicBezTo>
                <a:cubicBezTo>
                  <a:pt x="886" y="1602"/>
                  <a:pt x="889" y="1602"/>
                  <a:pt x="892" y="1601"/>
                </a:cubicBezTo>
                <a:cubicBezTo>
                  <a:pt x="893" y="1601"/>
                  <a:pt x="893" y="1601"/>
                  <a:pt x="893" y="1601"/>
                </a:cubicBezTo>
                <a:cubicBezTo>
                  <a:pt x="907" y="1599"/>
                  <a:pt x="907" y="1599"/>
                  <a:pt x="907" y="1599"/>
                </a:cubicBezTo>
                <a:cubicBezTo>
                  <a:pt x="900" y="1539"/>
                  <a:pt x="900" y="1539"/>
                  <a:pt x="900" y="1539"/>
                </a:cubicBezTo>
                <a:cubicBezTo>
                  <a:pt x="908" y="1538"/>
                  <a:pt x="908" y="1538"/>
                  <a:pt x="908" y="1538"/>
                </a:cubicBezTo>
                <a:cubicBezTo>
                  <a:pt x="913" y="1538"/>
                  <a:pt x="917" y="1537"/>
                  <a:pt x="922" y="1536"/>
                </a:cubicBezTo>
                <a:cubicBezTo>
                  <a:pt x="944" y="1532"/>
                  <a:pt x="944" y="1532"/>
                  <a:pt x="944" y="1532"/>
                </a:cubicBezTo>
                <a:cubicBezTo>
                  <a:pt x="947" y="1548"/>
                  <a:pt x="947" y="1548"/>
                  <a:pt x="947" y="1548"/>
                </a:cubicBezTo>
                <a:cubicBezTo>
                  <a:pt x="917" y="1553"/>
                  <a:pt x="917" y="1553"/>
                  <a:pt x="917" y="1553"/>
                </a:cubicBezTo>
                <a:cubicBezTo>
                  <a:pt x="924" y="1597"/>
                  <a:pt x="924" y="1597"/>
                  <a:pt x="924" y="1597"/>
                </a:cubicBezTo>
                <a:cubicBezTo>
                  <a:pt x="963" y="1590"/>
                  <a:pt x="963" y="1590"/>
                  <a:pt x="963" y="1590"/>
                </a:cubicBezTo>
                <a:cubicBezTo>
                  <a:pt x="970" y="1589"/>
                  <a:pt x="978" y="1587"/>
                  <a:pt x="985" y="1585"/>
                </a:cubicBezTo>
                <a:cubicBezTo>
                  <a:pt x="988" y="1585"/>
                  <a:pt x="991" y="1584"/>
                  <a:pt x="995" y="1583"/>
                </a:cubicBezTo>
                <a:cubicBezTo>
                  <a:pt x="1002" y="1581"/>
                  <a:pt x="1002" y="1581"/>
                  <a:pt x="1002" y="1581"/>
                </a:cubicBezTo>
                <a:cubicBezTo>
                  <a:pt x="987" y="1523"/>
                  <a:pt x="987" y="1523"/>
                  <a:pt x="987" y="1523"/>
                </a:cubicBezTo>
                <a:cubicBezTo>
                  <a:pt x="992" y="1522"/>
                  <a:pt x="996" y="1521"/>
                  <a:pt x="1000" y="1519"/>
                </a:cubicBezTo>
                <a:cubicBezTo>
                  <a:pt x="1003" y="1518"/>
                  <a:pt x="1006" y="1518"/>
                  <a:pt x="1009" y="1517"/>
                </a:cubicBezTo>
                <a:cubicBezTo>
                  <a:pt x="1024" y="1513"/>
                  <a:pt x="1024" y="1513"/>
                  <a:pt x="1024" y="1513"/>
                </a:cubicBezTo>
                <a:cubicBezTo>
                  <a:pt x="1031" y="1510"/>
                  <a:pt x="1031" y="1510"/>
                  <a:pt x="1031" y="1510"/>
                </a:cubicBezTo>
                <a:cubicBezTo>
                  <a:pt x="1036" y="1525"/>
                  <a:pt x="1036" y="1525"/>
                  <a:pt x="1036" y="1525"/>
                </a:cubicBezTo>
                <a:cubicBezTo>
                  <a:pt x="1028" y="1527"/>
                  <a:pt x="1028" y="1527"/>
                  <a:pt x="1028" y="1527"/>
                </a:cubicBezTo>
                <a:cubicBezTo>
                  <a:pt x="1007" y="1534"/>
                  <a:pt x="1007" y="1534"/>
                  <a:pt x="1007" y="1534"/>
                </a:cubicBezTo>
                <a:cubicBezTo>
                  <a:pt x="1019" y="1577"/>
                  <a:pt x="1019" y="1577"/>
                  <a:pt x="1019" y="1577"/>
                </a:cubicBezTo>
                <a:cubicBezTo>
                  <a:pt x="1042" y="1570"/>
                  <a:pt x="1042" y="1570"/>
                  <a:pt x="1042" y="1570"/>
                </a:cubicBezTo>
                <a:cubicBezTo>
                  <a:pt x="1075" y="1559"/>
                  <a:pt x="1075" y="1559"/>
                  <a:pt x="1075" y="1559"/>
                </a:cubicBezTo>
                <a:cubicBezTo>
                  <a:pt x="1076" y="1558"/>
                  <a:pt x="1078" y="1558"/>
                  <a:pt x="1080" y="1557"/>
                </a:cubicBezTo>
                <a:cubicBezTo>
                  <a:pt x="1081" y="1557"/>
                  <a:pt x="1081" y="1557"/>
                  <a:pt x="1081" y="1557"/>
                </a:cubicBezTo>
                <a:cubicBezTo>
                  <a:pt x="1081" y="1557"/>
                  <a:pt x="1081" y="1557"/>
                  <a:pt x="1081" y="1557"/>
                </a:cubicBezTo>
                <a:cubicBezTo>
                  <a:pt x="1095" y="1552"/>
                  <a:pt x="1095" y="1552"/>
                  <a:pt x="1095" y="1552"/>
                </a:cubicBezTo>
                <a:cubicBezTo>
                  <a:pt x="1073" y="1495"/>
                  <a:pt x="1073" y="1495"/>
                  <a:pt x="1073" y="1495"/>
                </a:cubicBezTo>
                <a:cubicBezTo>
                  <a:pt x="1074" y="1495"/>
                  <a:pt x="1075" y="1494"/>
                  <a:pt x="1076" y="1494"/>
                </a:cubicBezTo>
                <a:cubicBezTo>
                  <a:pt x="1082" y="1492"/>
                  <a:pt x="1088" y="1489"/>
                  <a:pt x="1094" y="1487"/>
                </a:cubicBezTo>
                <a:cubicBezTo>
                  <a:pt x="1114" y="1477"/>
                  <a:pt x="1114" y="1477"/>
                  <a:pt x="1114" y="1477"/>
                </a:cubicBezTo>
                <a:cubicBezTo>
                  <a:pt x="1121" y="1492"/>
                  <a:pt x="1121" y="1492"/>
                  <a:pt x="1121" y="1492"/>
                </a:cubicBezTo>
                <a:cubicBezTo>
                  <a:pt x="1093" y="1504"/>
                  <a:pt x="1093" y="1504"/>
                  <a:pt x="1093" y="1504"/>
                </a:cubicBezTo>
                <a:cubicBezTo>
                  <a:pt x="1111" y="1545"/>
                  <a:pt x="1111" y="1545"/>
                  <a:pt x="1111" y="1545"/>
                </a:cubicBezTo>
                <a:cubicBezTo>
                  <a:pt x="1147" y="1529"/>
                  <a:pt x="1147" y="1529"/>
                  <a:pt x="1147" y="1529"/>
                </a:cubicBezTo>
                <a:cubicBezTo>
                  <a:pt x="1153" y="1526"/>
                  <a:pt x="1160" y="1523"/>
                  <a:pt x="1166" y="1519"/>
                </a:cubicBezTo>
                <a:cubicBezTo>
                  <a:pt x="1169" y="1518"/>
                  <a:pt x="1173" y="1516"/>
                  <a:pt x="1176" y="1514"/>
                </a:cubicBezTo>
                <a:cubicBezTo>
                  <a:pt x="1182" y="1511"/>
                  <a:pt x="1182" y="1511"/>
                  <a:pt x="1182" y="1511"/>
                </a:cubicBezTo>
                <a:cubicBezTo>
                  <a:pt x="1154" y="1458"/>
                  <a:pt x="1154" y="1458"/>
                  <a:pt x="1154" y="1458"/>
                </a:cubicBezTo>
                <a:cubicBezTo>
                  <a:pt x="1159" y="1455"/>
                  <a:pt x="1164" y="1452"/>
                  <a:pt x="1168" y="1450"/>
                </a:cubicBezTo>
                <a:cubicBezTo>
                  <a:pt x="1187" y="1439"/>
                  <a:pt x="1187" y="1439"/>
                  <a:pt x="1187" y="1439"/>
                </a:cubicBezTo>
                <a:cubicBezTo>
                  <a:pt x="1189" y="1438"/>
                  <a:pt x="1191" y="1436"/>
                  <a:pt x="1193" y="1435"/>
                </a:cubicBezTo>
                <a:cubicBezTo>
                  <a:pt x="1202" y="1448"/>
                  <a:pt x="1202" y="1448"/>
                  <a:pt x="1202" y="1448"/>
                </a:cubicBezTo>
                <a:cubicBezTo>
                  <a:pt x="1200" y="1450"/>
                  <a:pt x="1197" y="1451"/>
                  <a:pt x="1195" y="1452"/>
                </a:cubicBezTo>
                <a:cubicBezTo>
                  <a:pt x="1175" y="1464"/>
                  <a:pt x="1175" y="1464"/>
                  <a:pt x="1175" y="1464"/>
                </a:cubicBezTo>
                <a:cubicBezTo>
                  <a:pt x="1198" y="1502"/>
                  <a:pt x="1198" y="1502"/>
                  <a:pt x="1198" y="1502"/>
                </a:cubicBezTo>
                <a:cubicBezTo>
                  <a:pt x="1218" y="1491"/>
                  <a:pt x="1218" y="1491"/>
                  <a:pt x="1218" y="1491"/>
                </a:cubicBezTo>
                <a:cubicBezTo>
                  <a:pt x="1221" y="1489"/>
                  <a:pt x="1224" y="1487"/>
                  <a:pt x="1227" y="1485"/>
                </a:cubicBezTo>
                <a:cubicBezTo>
                  <a:pt x="1229" y="1484"/>
                  <a:pt x="1230" y="1483"/>
                  <a:pt x="1232" y="1482"/>
                </a:cubicBezTo>
                <a:cubicBezTo>
                  <a:pt x="1252" y="1469"/>
                  <a:pt x="1252" y="1469"/>
                  <a:pt x="1252" y="1469"/>
                </a:cubicBezTo>
                <a:cubicBezTo>
                  <a:pt x="1253" y="1468"/>
                  <a:pt x="1253" y="1468"/>
                  <a:pt x="1253" y="1468"/>
                </a:cubicBezTo>
                <a:cubicBezTo>
                  <a:pt x="1253" y="1468"/>
                  <a:pt x="1253" y="1468"/>
                  <a:pt x="1253" y="1468"/>
                </a:cubicBezTo>
                <a:cubicBezTo>
                  <a:pt x="1265" y="1460"/>
                  <a:pt x="1265" y="1460"/>
                  <a:pt x="1265" y="1460"/>
                </a:cubicBezTo>
                <a:cubicBezTo>
                  <a:pt x="1231" y="1410"/>
                  <a:pt x="1231" y="1410"/>
                  <a:pt x="1231" y="1410"/>
                </a:cubicBezTo>
                <a:cubicBezTo>
                  <a:pt x="1232" y="1410"/>
                  <a:pt x="1233" y="1409"/>
                  <a:pt x="1234" y="1408"/>
                </a:cubicBezTo>
                <a:cubicBezTo>
                  <a:pt x="1239" y="1405"/>
                  <a:pt x="1244" y="1401"/>
                  <a:pt x="1249" y="1397"/>
                </a:cubicBezTo>
                <a:cubicBezTo>
                  <a:pt x="1267" y="1383"/>
                  <a:pt x="1267" y="1383"/>
                  <a:pt x="1267" y="1383"/>
                </a:cubicBezTo>
                <a:cubicBezTo>
                  <a:pt x="1277" y="1395"/>
                  <a:pt x="1277" y="1395"/>
                  <a:pt x="1277" y="1395"/>
                </a:cubicBezTo>
                <a:cubicBezTo>
                  <a:pt x="1253" y="1414"/>
                  <a:pt x="1253" y="1414"/>
                  <a:pt x="1253" y="1414"/>
                </a:cubicBezTo>
                <a:cubicBezTo>
                  <a:pt x="1279" y="1450"/>
                  <a:pt x="1279" y="1450"/>
                  <a:pt x="1279" y="1450"/>
                </a:cubicBezTo>
                <a:cubicBezTo>
                  <a:pt x="1311" y="1425"/>
                  <a:pt x="1311" y="1425"/>
                  <a:pt x="1311" y="1425"/>
                </a:cubicBezTo>
                <a:cubicBezTo>
                  <a:pt x="1316" y="1421"/>
                  <a:pt x="1322" y="1416"/>
                  <a:pt x="1327" y="1412"/>
                </a:cubicBezTo>
                <a:cubicBezTo>
                  <a:pt x="1330" y="1409"/>
                  <a:pt x="1332" y="1407"/>
                  <a:pt x="1335" y="1404"/>
                </a:cubicBezTo>
                <a:cubicBezTo>
                  <a:pt x="1341" y="1400"/>
                  <a:pt x="1341" y="1400"/>
                  <a:pt x="1341" y="1400"/>
                </a:cubicBezTo>
                <a:cubicBezTo>
                  <a:pt x="1301" y="1355"/>
                  <a:pt x="1301" y="1355"/>
                  <a:pt x="1301" y="1355"/>
                </a:cubicBezTo>
                <a:cubicBezTo>
                  <a:pt x="1304" y="1351"/>
                  <a:pt x="1308" y="1348"/>
                  <a:pt x="1311" y="1344"/>
                </a:cubicBezTo>
                <a:cubicBezTo>
                  <a:pt x="1313" y="1343"/>
                  <a:pt x="1315" y="1341"/>
                  <a:pt x="1317" y="1339"/>
                </a:cubicBezTo>
                <a:cubicBezTo>
                  <a:pt x="1328" y="1329"/>
                  <a:pt x="1328" y="1329"/>
                  <a:pt x="1328" y="1329"/>
                </a:cubicBezTo>
                <a:cubicBezTo>
                  <a:pt x="1333" y="1323"/>
                  <a:pt x="1333" y="1323"/>
                  <a:pt x="1333" y="1323"/>
                </a:cubicBezTo>
                <a:cubicBezTo>
                  <a:pt x="1345" y="1334"/>
                  <a:pt x="1345" y="1334"/>
                  <a:pt x="1345" y="1334"/>
                </a:cubicBezTo>
                <a:cubicBezTo>
                  <a:pt x="1339" y="1340"/>
                  <a:pt x="1339" y="1340"/>
                  <a:pt x="1339" y="1340"/>
                </a:cubicBezTo>
                <a:cubicBezTo>
                  <a:pt x="1323" y="1355"/>
                  <a:pt x="1323" y="1355"/>
                  <a:pt x="1323" y="1355"/>
                </a:cubicBezTo>
                <a:cubicBezTo>
                  <a:pt x="1354" y="1387"/>
                  <a:pt x="1354" y="1387"/>
                  <a:pt x="1354" y="1387"/>
                </a:cubicBezTo>
                <a:cubicBezTo>
                  <a:pt x="1371" y="1371"/>
                  <a:pt x="1371" y="1371"/>
                  <a:pt x="1371" y="1371"/>
                </a:cubicBezTo>
                <a:cubicBezTo>
                  <a:pt x="1382" y="1360"/>
                  <a:pt x="1382" y="1360"/>
                  <a:pt x="1382" y="1360"/>
                </a:cubicBezTo>
                <a:cubicBezTo>
                  <a:pt x="1384" y="1357"/>
                  <a:pt x="1386" y="1355"/>
                  <a:pt x="1388" y="1353"/>
                </a:cubicBezTo>
                <a:cubicBezTo>
                  <a:pt x="1392" y="1349"/>
                  <a:pt x="1396" y="1345"/>
                  <a:pt x="1399" y="1341"/>
                </a:cubicBezTo>
                <a:cubicBezTo>
                  <a:pt x="1399" y="1341"/>
                  <a:pt x="1399" y="1341"/>
                  <a:pt x="1399" y="1341"/>
                </a:cubicBezTo>
                <a:cubicBezTo>
                  <a:pt x="1409" y="1330"/>
                  <a:pt x="1409" y="1330"/>
                  <a:pt x="1409" y="1330"/>
                </a:cubicBezTo>
                <a:cubicBezTo>
                  <a:pt x="1364" y="1290"/>
                  <a:pt x="1364" y="1290"/>
                  <a:pt x="1364" y="1290"/>
                </a:cubicBezTo>
                <a:cubicBezTo>
                  <a:pt x="1364" y="1289"/>
                  <a:pt x="1365" y="1288"/>
                  <a:pt x="1366" y="1288"/>
                </a:cubicBezTo>
                <a:cubicBezTo>
                  <a:pt x="1370" y="1283"/>
                  <a:pt x="1374" y="1278"/>
                  <a:pt x="1378" y="1273"/>
                </a:cubicBezTo>
                <a:cubicBezTo>
                  <a:pt x="1392" y="1255"/>
                  <a:pt x="1392" y="1255"/>
                  <a:pt x="1392" y="1255"/>
                </a:cubicBezTo>
                <a:cubicBezTo>
                  <a:pt x="1405" y="1265"/>
                  <a:pt x="1405" y="1265"/>
                  <a:pt x="1405" y="1265"/>
                </a:cubicBezTo>
                <a:cubicBezTo>
                  <a:pt x="1386" y="1289"/>
                  <a:pt x="1386" y="1289"/>
                  <a:pt x="1386" y="1289"/>
                </a:cubicBezTo>
                <a:cubicBezTo>
                  <a:pt x="1420" y="1317"/>
                  <a:pt x="1420" y="1317"/>
                  <a:pt x="1420" y="1317"/>
                </a:cubicBezTo>
                <a:cubicBezTo>
                  <a:pt x="1445" y="1286"/>
                  <a:pt x="1445" y="1286"/>
                  <a:pt x="1445" y="1286"/>
                </a:cubicBezTo>
                <a:cubicBezTo>
                  <a:pt x="1449" y="1280"/>
                  <a:pt x="1453" y="1274"/>
                  <a:pt x="1457" y="1268"/>
                </a:cubicBezTo>
                <a:cubicBezTo>
                  <a:pt x="1459" y="1266"/>
                  <a:pt x="1462" y="1263"/>
                  <a:pt x="1464" y="1260"/>
                </a:cubicBezTo>
                <a:cubicBezTo>
                  <a:pt x="1468" y="1254"/>
                  <a:pt x="1468" y="1254"/>
                  <a:pt x="1468" y="1254"/>
                </a:cubicBezTo>
                <a:cubicBezTo>
                  <a:pt x="1418" y="1219"/>
                  <a:pt x="1418" y="1219"/>
                  <a:pt x="1418" y="1219"/>
                </a:cubicBezTo>
                <a:cubicBezTo>
                  <a:pt x="1421" y="1216"/>
                  <a:pt x="1423" y="1212"/>
                  <a:pt x="1425" y="1208"/>
                </a:cubicBezTo>
                <a:cubicBezTo>
                  <a:pt x="1427" y="1206"/>
                  <a:pt x="1429" y="1203"/>
                  <a:pt x="1431" y="1200"/>
                </a:cubicBezTo>
                <a:cubicBezTo>
                  <a:pt x="1439" y="1188"/>
                  <a:pt x="1439" y="1188"/>
                  <a:pt x="1439" y="1188"/>
                </a:cubicBezTo>
                <a:cubicBezTo>
                  <a:pt x="1442" y="1181"/>
                  <a:pt x="1442" y="1181"/>
                  <a:pt x="1442" y="1181"/>
                </a:cubicBezTo>
                <a:cubicBezTo>
                  <a:pt x="1456" y="1189"/>
                  <a:pt x="1456" y="1189"/>
                  <a:pt x="1456" y="1189"/>
                </a:cubicBezTo>
                <a:cubicBezTo>
                  <a:pt x="1452" y="1196"/>
                  <a:pt x="1452" y="1196"/>
                  <a:pt x="1452" y="1196"/>
                </a:cubicBezTo>
                <a:cubicBezTo>
                  <a:pt x="1440" y="1215"/>
                  <a:pt x="1440" y="1215"/>
                  <a:pt x="1440" y="1215"/>
                </a:cubicBezTo>
                <a:cubicBezTo>
                  <a:pt x="1478" y="1239"/>
                  <a:pt x="1478" y="1239"/>
                  <a:pt x="1478" y="1239"/>
                </a:cubicBezTo>
                <a:cubicBezTo>
                  <a:pt x="1490" y="1219"/>
                  <a:pt x="1490" y="1219"/>
                  <a:pt x="1490" y="1219"/>
                </a:cubicBezTo>
                <a:cubicBezTo>
                  <a:pt x="1498" y="1205"/>
                  <a:pt x="1498" y="1205"/>
                  <a:pt x="1498" y="1205"/>
                </a:cubicBezTo>
                <a:cubicBezTo>
                  <a:pt x="1500" y="1203"/>
                  <a:pt x="1501" y="1200"/>
                  <a:pt x="1502" y="1198"/>
                </a:cubicBezTo>
                <a:cubicBezTo>
                  <a:pt x="1505" y="1193"/>
                  <a:pt x="1508" y="1188"/>
                  <a:pt x="1511" y="1183"/>
                </a:cubicBezTo>
                <a:cubicBezTo>
                  <a:pt x="1511" y="1183"/>
                  <a:pt x="1511" y="1183"/>
                  <a:pt x="1511" y="1183"/>
                </a:cubicBezTo>
                <a:cubicBezTo>
                  <a:pt x="1518" y="1170"/>
                  <a:pt x="1518" y="1170"/>
                  <a:pt x="1518" y="1170"/>
                </a:cubicBezTo>
                <a:cubicBezTo>
                  <a:pt x="1464" y="1142"/>
                  <a:pt x="1464" y="1142"/>
                  <a:pt x="1464" y="1142"/>
                </a:cubicBezTo>
                <a:cubicBezTo>
                  <a:pt x="1465" y="1141"/>
                  <a:pt x="1465" y="1140"/>
                  <a:pt x="1466" y="1139"/>
                </a:cubicBezTo>
                <a:cubicBezTo>
                  <a:pt x="1468" y="1133"/>
                  <a:pt x="1471" y="1128"/>
                  <a:pt x="1474" y="1122"/>
                </a:cubicBezTo>
                <a:cubicBezTo>
                  <a:pt x="1483" y="1101"/>
                  <a:pt x="1483" y="1101"/>
                  <a:pt x="1483" y="1101"/>
                </a:cubicBezTo>
                <a:cubicBezTo>
                  <a:pt x="1498" y="1107"/>
                  <a:pt x="1498" y="1107"/>
                  <a:pt x="1498" y="1107"/>
                </a:cubicBezTo>
                <a:cubicBezTo>
                  <a:pt x="1485" y="1135"/>
                  <a:pt x="1485" y="1135"/>
                  <a:pt x="1485" y="1135"/>
                </a:cubicBezTo>
                <a:cubicBezTo>
                  <a:pt x="1526" y="1155"/>
                  <a:pt x="1526" y="1155"/>
                  <a:pt x="1526" y="1155"/>
                </a:cubicBezTo>
                <a:cubicBezTo>
                  <a:pt x="1542" y="1118"/>
                  <a:pt x="1542" y="1118"/>
                  <a:pt x="1542" y="1118"/>
                </a:cubicBezTo>
                <a:cubicBezTo>
                  <a:pt x="1545" y="1112"/>
                  <a:pt x="1547" y="1105"/>
                  <a:pt x="1550" y="1098"/>
                </a:cubicBezTo>
                <a:cubicBezTo>
                  <a:pt x="1551" y="1095"/>
                  <a:pt x="1552" y="1092"/>
                  <a:pt x="1554" y="1088"/>
                </a:cubicBezTo>
                <a:cubicBezTo>
                  <a:pt x="1557" y="1082"/>
                  <a:pt x="1557" y="1082"/>
                  <a:pt x="1557" y="1082"/>
                </a:cubicBezTo>
                <a:cubicBezTo>
                  <a:pt x="1500" y="1060"/>
                  <a:pt x="1500" y="1060"/>
                  <a:pt x="1500" y="1060"/>
                </a:cubicBezTo>
                <a:cubicBezTo>
                  <a:pt x="1502" y="1056"/>
                  <a:pt x="1503" y="1051"/>
                  <a:pt x="1505" y="1047"/>
                </a:cubicBezTo>
                <a:cubicBezTo>
                  <a:pt x="1506" y="1044"/>
                  <a:pt x="1507" y="1042"/>
                  <a:pt x="1508" y="1039"/>
                </a:cubicBezTo>
                <a:cubicBezTo>
                  <a:pt x="1512" y="1024"/>
                  <a:pt x="1512" y="1024"/>
                  <a:pt x="1512" y="1024"/>
                </a:cubicBezTo>
                <a:cubicBezTo>
                  <a:pt x="1514" y="1017"/>
                  <a:pt x="1514" y="1017"/>
                  <a:pt x="1514" y="1017"/>
                </a:cubicBezTo>
                <a:cubicBezTo>
                  <a:pt x="1529" y="1021"/>
                  <a:pt x="1529" y="1021"/>
                  <a:pt x="1529" y="1021"/>
                </a:cubicBezTo>
                <a:cubicBezTo>
                  <a:pt x="1527" y="1029"/>
                  <a:pt x="1527" y="1029"/>
                  <a:pt x="1527" y="1029"/>
                </a:cubicBezTo>
                <a:cubicBezTo>
                  <a:pt x="1520" y="1051"/>
                  <a:pt x="1520" y="1051"/>
                  <a:pt x="1520" y="1051"/>
                </a:cubicBezTo>
                <a:cubicBezTo>
                  <a:pt x="1562" y="1065"/>
                  <a:pt x="1562" y="1065"/>
                  <a:pt x="1562" y="1065"/>
                </a:cubicBezTo>
                <a:cubicBezTo>
                  <a:pt x="1570" y="1042"/>
                  <a:pt x="1570" y="1042"/>
                  <a:pt x="1570" y="1042"/>
                </a:cubicBezTo>
                <a:cubicBezTo>
                  <a:pt x="1581" y="1003"/>
                  <a:pt x="1581" y="1003"/>
                  <a:pt x="1581" y="1003"/>
                </a:cubicBezTo>
                <a:cubicBezTo>
                  <a:pt x="1581" y="1002"/>
                  <a:pt x="1581" y="1002"/>
                  <a:pt x="1581" y="1002"/>
                </a:cubicBezTo>
                <a:cubicBezTo>
                  <a:pt x="1585" y="988"/>
                  <a:pt x="1585" y="988"/>
                  <a:pt x="1585" y="988"/>
                </a:cubicBezTo>
                <a:cubicBezTo>
                  <a:pt x="1526" y="974"/>
                  <a:pt x="1526" y="974"/>
                  <a:pt x="1526" y="974"/>
                </a:cubicBezTo>
                <a:cubicBezTo>
                  <a:pt x="1531" y="952"/>
                  <a:pt x="1531" y="952"/>
                  <a:pt x="1531" y="952"/>
                </a:cubicBezTo>
                <a:cubicBezTo>
                  <a:pt x="1535" y="930"/>
                  <a:pt x="1535" y="930"/>
                  <a:pt x="1535" y="930"/>
                </a:cubicBezTo>
                <a:cubicBezTo>
                  <a:pt x="1550" y="932"/>
                  <a:pt x="1550" y="932"/>
                  <a:pt x="1550" y="932"/>
                </a:cubicBezTo>
                <a:cubicBezTo>
                  <a:pt x="1545" y="962"/>
                  <a:pt x="1545" y="962"/>
                  <a:pt x="1545" y="962"/>
                </a:cubicBezTo>
                <a:cubicBezTo>
                  <a:pt x="1589" y="971"/>
                  <a:pt x="1589" y="971"/>
                  <a:pt x="1589" y="971"/>
                </a:cubicBezTo>
                <a:cubicBezTo>
                  <a:pt x="1596" y="930"/>
                  <a:pt x="1596" y="930"/>
                  <a:pt x="1596" y="930"/>
                </a:cubicBezTo>
                <a:cubicBezTo>
                  <a:pt x="1597" y="928"/>
                  <a:pt x="1597" y="926"/>
                  <a:pt x="1597" y="924"/>
                </a:cubicBezTo>
                <a:lnTo>
                  <a:pt x="1601" y="893"/>
                </a:lnTo>
                <a:close/>
                <a:moveTo>
                  <a:pt x="1583" y="922"/>
                </a:moveTo>
                <a:cubicBezTo>
                  <a:pt x="1582" y="924"/>
                  <a:pt x="1582" y="925"/>
                  <a:pt x="1582" y="927"/>
                </a:cubicBezTo>
                <a:cubicBezTo>
                  <a:pt x="1577" y="954"/>
                  <a:pt x="1577" y="954"/>
                  <a:pt x="1577" y="954"/>
                </a:cubicBezTo>
                <a:cubicBezTo>
                  <a:pt x="1562" y="951"/>
                  <a:pt x="1562" y="951"/>
                  <a:pt x="1562" y="951"/>
                </a:cubicBezTo>
                <a:cubicBezTo>
                  <a:pt x="1567" y="920"/>
                  <a:pt x="1567" y="920"/>
                  <a:pt x="1567" y="920"/>
                </a:cubicBezTo>
                <a:cubicBezTo>
                  <a:pt x="1523" y="913"/>
                  <a:pt x="1523" y="913"/>
                  <a:pt x="1523" y="913"/>
                </a:cubicBezTo>
                <a:cubicBezTo>
                  <a:pt x="1517" y="949"/>
                  <a:pt x="1517" y="949"/>
                  <a:pt x="1517" y="949"/>
                </a:cubicBezTo>
                <a:cubicBezTo>
                  <a:pt x="1509" y="984"/>
                  <a:pt x="1509" y="984"/>
                  <a:pt x="1509" y="984"/>
                </a:cubicBezTo>
                <a:cubicBezTo>
                  <a:pt x="1567" y="999"/>
                  <a:pt x="1567" y="999"/>
                  <a:pt x="1567" y="999"/>
                </a:cubicBezTo>
                <a:cubicBezTo>
                  <a:pt x="1567" y="1000"/>
                  <a:pt x="1567" y="1000"/>
                  <a:pt x="1567" y="1000"/>
                </a:cubicBezTo>
                <a:cubicBezTo>
                  <a:pt x="1556" y="1038"/>
                  <a:pt x="1556" y="1038"/>
                  <a:pt x="1556" y="1038"/>
                </a:cubicBezTo>
                <a:cubicBezTo>
                  <a:pt x="1553" y="1046"/>
                  <a:pt x="1553" y="1046"/>
                  <a:pt x="1553" y="1046"/>
                </a:cubicBezTo>
                <a:cubicBezTo>
                  <a:pt x="1538" y="1041"/>
                  <a:pt x="1538" y="1041"/>
                  <a:pt x="1538" y="1041"/>
                </a:cubicBezTo>
                <a:cubicBezTo>
                  <a:pt x="1541" y="1033"/>
                  <a:pt x="1541" y="1033"/>
                  <a:pt x="1541" y="1033"/>
                </a:cubicBezTo>
                <a:cubicBezTo>
                  <a:pt x="1547" y="1012"/>
                  <a:pt x="1547" y="1012"/>
                  <a:pt x="1547" y="1012"/>
                </a:cubicBezTo>
                <a:cubicBezTo>
                  <a:pt x="1504" y="999"/>
                  <a:pt x="1504" y="999"/>
                  <a:pt x="1504" y="999"/>
                </a:cubicBezTo>
                <a:cubicBezTo>
                  <a:pt x="1498" y="1020"/>
                  <a:pt x="1498" y="1020"/>
                  <a:pt x="1498" y="1020"/>
                </a:cubicBezTo>
                <a:cubicBezTo>
                  <a:pt x="1494" y="1034"/>
                  <a:pt x="1494" y="1034"/>
                  <a:pt x="1494" y="1034"/>
                </a:cubicBezTo>
                <a:cubicBezTo>
                  <a:pt x="1493" y="1037"/>
                  <a:pt x="1492" y="1040"/>
                  <a:pt x="1491" y="1042"/>
                </a:cubicBezTo>
                <a:cubicBezTo>
                  <a:pt x="1489" y="1049"/>
                  <a:pt x="1487" y="1055"/>
                  <a:pt x="1484" y="1061"/>
                </a:cubicBezTo>
                <a:cubicBezTo>
                  <a:pt x="1481" y="1068"/>
                  <a:pt x="1481" y="1068"/>
                  <a:pt x="1481" y="1068"/>
                </a:cubicBezTo>
                <a:cubicBezTo>
                  <a:pt x="1538" y="1090"/>
                  <a:pt x="1538" y="1090"/>
                  <a:pt x="1538" y="1090"/>
                </a:cubicBezTo>
                <a:cubicBezTo>
                  <a:pt x="1537" y="1091"/>
                  <a:pt x="1537" y="1092"/>
                  <a:pt x="1536" y="1093"/>
                </a:cubicBezTo>
                <a:cubicBezTo>
                  <a:pt x="1534" y="1099"/>
                  <a:pt x="1531" y="1106"/>
                  <a:pt x="1528" y="1113"/>
                </a:cubicBezTo>
                <a:cubicBezTo>
                  <a:pt x="1518" y="1135"/>
                  <a:pt x="1518" y="1135"/>
                  <a:pt x="1518" y="1135"/>
                </a:cubicBezTo>
                <a:cubicBezTo>
                  <a:pt x="1504" y="1128"/>
                  <a:pt x="1504" y="1128"/>
                  <a:pt x="1504" y="1128"/>
                </a:cubicBezTo>
                <a:cubicBezTo>
                  <a:pt x="1517" y="1100"/>
                  <a:pt x="1517" y="1100"/>
                  <a:pt x="1517" y="1100"/>
                </a:cubicBezTo>
                <a:cubicBezTo>
                  <a:pt x="1476" y="1082"/>
                  <a:pt x="1476" y="1082"/>
                  <a:pt x="1476" y="1082"/>
                </a:cubicBezTo>
                <a:cubicBezTo>
                  <a:pt x="1461" y="1116"/>
                  <a:pt x="1461" y="1116"/>
                  <a:pt x="1461" y="1116"/>
                </a:cubicBezTo>
                <a:cubicBezTo>
                  <a:pt x="1458" y="1121"/>
                  <a:pt x="1455" y="1127"/>
                  <a:pt x="1453" y="1132"/>
                </a:cubicBezTo>
                <a:cubicBezTo>
                  <a:pt x="1451" y="1135"/>
                  <a:pt x="1449" y="1138"/>
                  <a:pt x="1448" y="1142"/>
                </a:cubicBezTo>
                <a:cubicBezTo>
                  <a:pt x="1445" y="1148"/>
                  <a:pt x="1445" y="1148"/>
                  <a:pt x="1445" y="1148"/>
                </a:cubicBezTo>
                <a:cubicBezTo>
                  <a:pt x="1498" y="1176"/>
                  <a:pt x="1498" y="1176"/>
                  <a:pt x="1498" y="1176"/>
                </a:cubicBezTo>
                <a:cubicBezTo>
                  <a:pt x="1495" y="1181"/>
                  <a:pt x="1493" y="1186"/>
                  <a:pt x="1490" y="1190"/>
                </a:cubicBezTo>
                <a:cubicBezTo>
                  <a:pt x="1488" y="1193"/>
                  <a:pt x="1487" y="1195"/>
                  <a:pt x="1486" y="1198"/>
                </a:cubicBezTo>
                <a:cubicBezTo>
                  <a:pt x="1478" y="1211"/>
                  <a:pt x="1478" y="1211"/>
                  <a:pt x="1478" y="1211"/>
                </a:cubicBezTo>
                <a:cubicBezTo>
                  <a:pt x="1473" y="1219"/>
                  <a:pt x="1473" y="1219"/>
                  <a:pt x="1473" y="1219"/>
                </a:cubicBezTo>
                <a:cubicBezTo>
                  <a:pt x="1460" y="1210"/>
                  <a:pt x="1460" y="1210"/>
                  <a:pt x="1460" y="1210"/>
                </a:cubicBezTo>
                <a:cubicBezTo>
                  <a:pt x="1464" y="1203"/>
                  <a:pt x="1464" y="1203"/>
                  <a:pt x="1464" y="1203"/>
                </a:cubicBezTo>
                <a:cubicBezTo>
                  <a:pt x="1476" y="1184"/>
                  <a:pt x="1476" y="1184"/>
                  <a:pt x="1476" y="1184"/>
                </a:cubicBezTo>
                <a:cubicBezTo>
                  <a:pt x="1437" y="1161"/>
                  <a:pt x="1437" y="1161"/>
                  <a:pt x="1437" y="1161"/>
                </a:cubicBezTo>
                <a:cubicBezTo>
                  <a:pt x="1426" y="1180"/>
                  <a:pt x="1426" y="1180"/>
                  <a:pt x="1426" y="1180"/>
                </a:cubicBezTo>
                <a:cubicBezTo>
                  <a:pt x="1418" y="1192"/>
                  <a:pt x="1418" y="1192"/>
                  <a:pt x="1418" y="1192"/>
                </a:cubicBezTo>
                <a:cubicBezTo>
                  <a:pt x="1417" y="1195"/>
                  <a:pt x="1415" y="1198"/>
                  <a:pt x="1413" y="1201"/>
                </a:cubicBezTo>
                <a:cubicBezTo>
                  <a:pt x="1410" y="1206"/>
                  <a:pt x="1406" y="1212"/>
                  <a:pt x="1402" y="1217"/>
                </a:cubicBezTo>
                <a:cubicBezTo>
                  <a:pt x="1398" y="1223"/>
                  <a:pt x="1398" y="1223"/>
                  <a:pt x="1398" y="1223"/>
                </a:cubicBezTo>
                <a:cubicBezTo>
                  <a:pt x="1447" y="1257"/>
                  <a:pt x="1447" y="1257"/>
                  <a:pt x="1447" y="1257"/>
                </a:cubicBezTo>
                <a:cubicBezTo>
                  <a:pt x="1447" y="1258"/>
                  <a:pt x="1446" y="1259"/>
                  <a:pt x="1446" y="1260"/>
                </a:cubicBezTo>
                <a:cubicBezTo>
                  <a:pt x="1442" y="1266"/>
                  <a:pt x="1437" y="1272"/>
                  <a:pt x="1433" y="1277"/>
                </a:cubicBezTo>
                <a:cubicBezTo>
                  <a:pt x="1418" y="1296"/>
                  <a:pt x="1418" y="1296"/>
                  <a:pt x="1418" y="1296"/>
                </a:cubicBezTo>
                <a:cubicBezTo>
                  <a:pt x="1406" y="1287"/>
                  <a:pt x="1406" y="1287"/>
                  <a:pt x="1406" y="1287"/>
                </a:cubicBezTo>
                <a:cubicBezTo>
                  <a:pt x="1425" y="1262"/>
                  <a:pt x="1425" y="1262"/>
                  <a:pt x="1425" y="1262"/>
                </a:cubicBezTo>
                <a:cubicBezTo>
                  <a:pt x="1390" y="1235"/>
                  <a:pt x="1390" y="1235"/>
                  <a:pt x="1390" y="1235"/>
                </a:cubicBezTo>
                <a:cubicBezTo>
                  <a:pt x="1367" y="1264"/>
                  <a:pt x="1367" y="1264"/>
                  <a:pt x="1367" y="1264"/>
                </a:cubicBezTo>
                <a:cubicBezTo>
                  <a:pt x="1363" y="1269"/>
                  <a:pt x="1359" y="1273"/>
                  <a:pt x="1355" y="1278"/>
                </a:cubicBezTo>
                <a:cubicBezTo>
                  <a:pt x="1353" y="1281"/>
                  <a:pt x="1350" y="1283"/>
                  <a:pt x="1348" y="1286"/>
                </a:cubicBezTo>
                <a:cubicBezTo>
                  <a:pt x="1343" y="1291"/>
                  <a:pt x="1343" y="1291"/>
                  <a:pt x="1343" y="1291"/>
                </a:cubicBezTo>
                <a:cubicBezTo>
                  <a:pt x="1388" y="1331"/>
                  <a:pt x="1388" y="1331"/>
                  <a:pt x="1388" y="1331"/>
                </a:cubicBezTo>
                <a:cubicBezTo>
                  <a:pt x="1385" y="1335"/>
                  <a:pt x="1381" y="1339"/>
                  <a:pt x="1378" y="1343"/>
                </a:cubicBezTo>
                <a:cubicBezTo>
                  <a:pt x="1376" y="1345"/>
                  <a:pt x="1373" y="1347"/>
                  <a:pt x="1371" y="1350"/>
                </a:cubicBezTo>
                <a:cubicBezTo>
                  <a:pt x="1360" y="1361"/>
                  <a:pt x="1360" y="1361"/>
                  <a:pt x="1360" y="1361"/>
                </a:cubicBezTo>
                <a:cubicBezTo>
                  <a:pt x="1354" y="1367"/>
                  <a:pt x="1354" y="1367"/>
                  <a:pt x="1354" y="1367"/>
                </a:cubicBezTo>
                <a:cubicBezTo>
                  <a:pt x="1343" y="1356"/>
                  <a:pt x="1343" y="1356"/>
                  <a:pt x="1343" y="1356"/>
                </a:cubicBezTo>
                <a:cubicBezTo>
                  <a:pt x="1349" y="1350"/>
                  <a:pt x="1349" y="1350"/>
                  <a:pt x="1349" y="1350"/>
                </a:cubicBezTo>
                <a:cubicBezTo>
                  <a:pt x="1365" y="1333"/>
                  <a:pt x="1365" y="1333"/>
                  <a:pt x="1365" y="1333"/>
                </a:cubicBezTo>
                <a:cubicBezTo>
                  <a:pt x="1333" y="1302"/>
                  <a:pt x="1333" y="1302"/>
                  <a:pt x="1333" y="1302"/>
                </a:cubicBezTo>
                <a:cubicBezTo>
                  <a:pt x="1318" y="1318"/>
                  <a:pt x="1318" y="1318"/>
                  <a:pt x="1318" y="1318"/>
                </a:cubicBezTo>
                <a:cubicBezTo>
                  <a:pt x="1307" y="1328"/>
                  <a:pt x="1307" y="1328"/>
                  <a:pt x="1307" y="1328"/>
                </a:cubicBezTo>
                <a:cubicBezTo>
                  <a:pt x="1305" y="1330"/>
                  <a:pt x="1303" y="1332"/>
                  <a:pt x="1301" y="1334"/>
                </a:cubicBezTo>
                <a:cubicBezTo>
                  <a:pt x="1296" y="1339"/>
                  <a:pt x="1291" y="1344"/>
                  <a:pt x="1286" y="1348"/>
                </a:cubicBezTo>
                <a:cubicBezTo>
                  <a:pt x="1280" y="1353"/>
                  <a:pt x="1280" y="1353"/>
                  <a:pt x="1280" y="1353"/>
                </a:cubicBezTo>
                <a:cubicBezTo>
                  <a:pt x="1320" y="1398"/>
                  <a:pt x="1320" y="1398"/>
                  <a:pt x="1320" y="1398"/>
                </a:cubicBezTo>
                <a:cubicBezTo>
                  <a:pt x="1319" y="1399"/>
                  <a:pt x="1318" y="1400"/>
                  <a:pt x="1317" y="1401"/>
                </a:cubicBezTo>
                <a:cubicBezTo>
                  <a:pt x="1312" y="1405"/>
                  <a:pt x="1307" y="1410"/>
                  <a:pt x="1301" y="1414"/>
                </a:cubicBezTo>
                <a:cubicBezTo>
                  <a:pt x="1282" y="1429"/>
                  <a:pt x="1282" y="1429"/>
                  <a:pt x="1282" y="1429"/>
                </a:cubicBezTo>
                <a:cubicBezTo>
                  <a:pt x="1273" y="1417"/>
                  <a:pt x="1273" y="1417"/>
                  <a:pt x="1273" y="1417"/>
                </a:cubicBezTo>
                <a:cubicBezTo>
                  <a:pt x="1297" y="1398"/>
                  <a:pt x="1297" y="1398"/>
                  <a:pt x="1297" y="1398"/>
                </a:cubicBezTo>
                <a:cubicBezTo>
                  <a:pt x="1269" y="1363"/>
                  <a:pt x="1269" y="1363"/>
                  <a:pt x="1269" y="1363"/>
                </a:cubicBezTo>
                <a:cubicBezTo>
                  <a:pt x="1240" y="1385"/>
                  <a:pt x="1240" y="1385"/>
                  <a:pt x="1240" y="1385"/>
                </a:cubicBezTo>
                <a:cubicBezTo>
                  <a:pt x="1235" y="1389"/>
                  <a:pt x="1230" y="1393"/>
                  <a:pt x="1225" y="1396"/>
                </a:cubicBezTo>
                <a:cubicBezTo>
                  <a:pt x="1222" y="1398"/>
                  <a:pt x="1219" y="1400"/>
                  <a:pt x="1217" y="1402"/>
                </a:cubicBezTo>
                <a:cubicBezTo>
                  <a:pt x="1211" y="1407"/>
                  <a:pt x="1211" y="1407"/>
                  <a:pt x="1211" y="1407"/>
                </a:cubicBezTo>
                <a:cubicBezTo>
                  <a:pt x="1245" y="1456"/>
                  <a:pt x="1245" y="1456"/>
                  <a:pt x="1245" y="1456"/>
                </a:cubicBezTo>
                <a:cubicBezTo>
                  <a:pt x="1244" y="1457"/>
                  <a:pt x="1244" y="1457"/>
                  <a:pt x="1244" y="1457"/>
                </a:cubicBezTo>
                <a:cubicBezTo>
                  <a:pt x="1224" y="1470"/>
                  <a:pt x="1224" y="1470"/>
                  <a:pt x="1224" y="1470"/>
                </a:cubicBezTo>
                <a:cubicBezTo>
                  <a:pt x="1222" y="1471"/>
                  <a:pt x="1221" y="1472"/>
                  <a:pt x="1219" y="1473"/>
                </a:cubicBezTo>
                <a:cubicBezTo>
                  <a:pt x="1216" y="1475"/>
                  <a:pt x="1214" y="1476"/>
                  <a:pt x="1211" y="1478"/>
                </a:cubicBezTo>
                <a:cubicBezTo>
                  <a:pt x="1203" y="1482"/>
                  <a:pt x="1203" y="1482"/>
                  <a:pt x="1203" y="1482"/>
                </a:cubicBezTo>
                <a:cubicBezTo>
                  <a:pt x="1195" y="1469"/>
                  <a:pt x="1195" y="1469"/>
                  <a:pt x="1195" y="1469"/>
                </a:cubicBezTo>
                <a:cubicBezTo>
                  <a:pt x="1203" y="1465"/>
                  <a:pt x="1203" y="1465"/>
                  <a:pt x="1203" y="1465"/>
                </a:cubicBezTo>
                <a:cubicBezTo>
                  <a:pt x="1206" y="1463"/>
                  <a:pt x="1208" y="1461"/>
                  <a:pt x="1211" y="1459"/>
                </a:cubicBezTo>
                <a:cubicBezTo>
                  <a:pt x="1213" y="1458"/>
                  <a:pt x="1214" y="1458"/>
                  <a:pt x="1216" y="1457"/>
                </a:cubicBezTo>
                <a:cubicBezTo>
                  <a:pt x="1222" y="1453"/>
                  <a:pt x="1222" y="1453"/>
                  <a:pt x="1222" y="1453"/>
                </a:cubicBezTo>
                <a:cubicBezTo>
                  <a:pt x="1198" y="1415"/>
                  <a:pt x="1198" y="1415"/>
                  <a:pt x="1198" y="1415"/>
                </a:cubicBezTo>
                <a:cubicBezTo>
                  <a:pt x="1192" y="1419"/>
                  <a:pt x="1192" y="1419"/>
                  <a:pt x="1192" y="1419"/>
                </a:cubicBezTo>
                <a:cubicBezTo>
                  <a:pt x="1190" y="1420"/>
                  <a:pt x="1189" y="1421"/>
                  <a:pt x="1187" y="1422"/>
                </a:cubicBezTo>
                <a:cubicBezTo>
                  <a:pt x="1185" y="1423"/>
                  <a:pt x="1182" y="1425"/>
                  <a:pt x="1180" y="1427"/>
                </a:cubicBezTo>
                <a:cubicBezTo>
                  <a:pt x="1161" y="1437"/>
                  <a:pt x="1161" y="1437"/>
                  <a:pt x="1161" y="1437"/>
                </a:cubicBezTo>
                <a:cubicBezTo>
                  <a:pt x="1155" y="1441"/>
                  <a:pt x="1148" y="1445"/>
                  <a:pt x="1141" y="1448"/>
                </a:cubicBezTo>
                <a:cubicBezTo>
                  <a:pt x="1134" y="1451"/>
                  <a:pt x="1134" y="1451"/>
                  <a:pt x="1134" y="1451"/>
                </a:cubicBezTo>
                <a:cubicBezTo>
                  <a:pt x="1163" y="1505"/>
                  <a:pt x="1163" y="1505"/>
                  <a:pt x="1163" y="1505"/>
                </a:cubicBezTo>
                <a:cubicBezTo>
                  <a:pt x="1162" y="1505"/>
                  <a:pt x="1160" y="1506"/>
                  <a:pt x="1159" y="1506"/>
                </a:cubicBezTo>
                <a:cubicBezTo>
                  <a:pt x="1153" y="1510"/>
                  <a:pt x="1147" y="1513"/>
                  <a:pt x="1141" y="1516"/>
                </a:cubicBezTo>
                <a:cubicBezTo>
                  <a:pt x="1118" y="1526"/>
                  <a:pt x="1118" y="1526"/>
                  <a:pt x="1118" y="1526"/>
                </a:cubicBezTo>
                <a:cubicBezTo>
                  <a:pt x="1112" y="1512"/>
                  <a:pt x="1112" y="1512"/>
                  <a:pt x="1112" y="1512"/>
                </a:cubicBezTo>
                <a:cubicBezTo>
                  <a:pt x="1141" y="1499"/>
                  <a:pt x="1141" y="1499"/>
                  <a:pt x="1141" y="1499"/>
                </a:cubicBezTo>
                <a:cubicBezTo>
                  <a:pt x="1121" y="1458"/>
                  <a:pt x="1121" y="1458"/>
                  <a:pt x="1121" y="1458"/>
                </a:cubicBezTo>
                <a:cubicBezTo>
                  <a:pt x="1088" y="1473"/>
                  <a:pt x="1088" y="1473"/>
                  <a:pt x="1088" y="1473"/>
                </a:cubicBezTo>
                <a:cubicBezTo>
                  <a:pt x="1083" y="1476"/>
                  <a:pt x="1077" y="1478"/>
                  <a:pt x="1071" y="1480"/>
                </a:cubicBezTo>
                <a:cubicBezTo>
                  <a:pt x="1068" y="1482"/>
                  <a:pt x="1064" y="1483"/>
                  <a:pt x="1061" y="1484"/>
                </a:cubicBezTo>
                <a:cubicBezTo>
                  <a:pt x="1055" y="1487"/>
                  <a:pt x="1055" y="1487"/>
                  <a:pt x="1055" y="1487"/>
                </a:cubicBezTo>
                <a:cubicBezTo>
                  <a:pt x="1076" y="1543"/>
                  <a:pt x="1076" y="1543"/>
                  <a:pt x="1076" y="1543"/>
                </a:cubicBezTo>
                <a:cubicBezTo>
                  <a:pt x="1075" y="1543"/>
                  <a:pt x="1075" y="1543"/>
                  <a:pt x="1075" y="1543"/>
                </a:cubicBezTo>
                <a:cubicBezTo>
                  <a:pt x="1073" y="1544"/>
                  <a:pt x="1072" y="1545"/>
                  <a:pt x="1070" y="1545"/>
                </a:cubicBezTo>
                <a:cubicBezTo>
                  <a:pt x="1037" y="1556"/>
                  <a:pt x="1037" y="1556"/>
                  <a:pt x="1037" y="1556"/>
                </a:cubicBezTo>
                <a:cubicBezTo>
                  <a:pt x="1029" y="1559"/>
                  <a:pt x="1029" y="1559"/>
                  <a:pt x="1029" y="1559"/>
                </a:cubicBezTo>
                <a:cubicBezTo>
                  <a:pt x="1025" y="1544"/>
                  <a:pt x="1025" y="1544"/>
                  <a:pt x="1025" y="1544"/>
                </a:cubicBezTo>
                <a:cubicBezTo>
                  <a:pt x="1033" y="1541"/>
                  <a:pt x="1033" y="1541"/>
                  <a:pt x="1033" y="1541"/>
                </a:cubicBezTo>
                <a:cubicBezTo>
                  <a:pt x="1054" y="1534"/>
                  <a:pt x="1054" y="1534"/>
                  <a:pt x="1054" y="1534"/>
                </a:cubicBezTo>
                <a:cubicBezTo>
                  <a:pt x="1040" y="1492"/>
                  <a:pt x="1040" y="1492"/>
                  <a:pt x="1040" y="1492"/>
                </a:cubicBezTo>
                <a:cubicBezTo>
                  <a:pt x="1019" y="1499"/>
                  <a:pt x="1019" y="1499"/>
                  <a:pt x="1019" y="1499"/>
                </a:cubicBezTo>
                <a:cubicBezTo>
                  <a:pt x="1005" y="1503"/>
                  <a:pt x="1005" y="1503"/>
                  <a:pt x="1005" y="1503"/>
                </a:cubicBezTo>
                <a:cubicBezTo>
                  <a:pt x="1002" y="1504"/>
                  <a:pt x="999" y="1504"/>
                  <a:pt x="996" y="1505"/>
                </a:cubicBezTo>
                <a:cubicBezTo>
                  <a:pt x="990" y="1507"/>
                  <a:pt x="983" y="1509"/>
                  <a:pt x="977" y="1510"/>
                </a:cubicBezTo>
                <a:cubicBezTo>
                  <a:pt x="970" y="1512"/>
                  <a:pt x="970" y="1512"/>
                  <a:pt x="970" y="1512"/>
                </a:cubicBezTo>
                <a:cubicBezTo>
                  <a:pt x="984" y="1570"/>
                  <a:pt x="984" y="1570"/>
                  <a:pt x="984" y="1570"/>
                </a:cubicBezTo>
                <a:cubicBezTo>
                  <a:pt x="983" y="1571"/>
                  <a:pt x="982" y="1571"/>
                  <a:pt x="982" y="1571"/>
                </a:cubicBezTo>
                <a:cubicBezTo>
                  <a:pt x="974" y="1573"/>
                  <a:pt x="967" y="1574"/>
                  <a:pt x="960" y="1576"/>
                </a:cubicBezTo>
                <a:cubicBezTo>
                  <a:pt x="936" y="1580"/>
                  <a:pt x="936" y="1580"/>
                  <a:pt x="936" y="1580"/>
                </a:cubicBezTo>
                <a:cubicBezTo>
                  <a:pt x="934" y="1565"/>
                  <a:pt x="934" y="1565"/>
                  <a:pt x="934" y="1565"/>
                </a:cubicBezTo>
                <a:cubicBezTo>
                  <a:pt x="964" y="1559"/>
                  <a:pt x="964" y="1559"/>
                  <a:pt x="964" y="1559"/>
                </a:cubicBezTo>
                <a:cubicBezTo>
                  <a:pt x="955" y="1516"/>
                  <a:pt x="955" y="1516"/>
                  <a:pt x="955" y="1516"/>
                </a:cubicBezTo>
                <a:cubicBezTo>
                  <a:pt x="919" y="1522"/>
                  <a:pt x="919" y="1522"/>
                  <a:pt x="919" y="1522"/>
                </a:cubicBezTo>
                <a:cubicBezTo>
                  <a:pt x="915" y="1523"/>
                  <a:pt x="911" y="1523"/>
                  <a:pt x="906" y="1524"/>
                </a:cubicBezTo>
                <a:cubicBezTo>
                  <a:pt x="884" y="1527"/>
                  <a:pt x="884" y="1527"/>
                  <a:pt x="884" y="1527"/>
                </a:cubicBezTo>
                <a:cubicBezTo>
                  <a:pt x="891" y="1587"/>
                  <a:pt x="891" y="1587"/>
                  <a:pt x="891" y="1587"/>
                </a:cubicBezTo>
                <a:cubicBezTo>
                  <a:pt x="888" y="1587"/>
                  <a:pt x="885" y="1587"/>
                  <a:pt x="882" y="1588"/>
                </a:cubicBezTo>
                <a:cubicBezTo>
                  <a:pt x="866" y="1589"/>
                  <a:pt x="866" y="1589"/>
                  <a:pt x="866" y="1589"/>
                </a:cubicBezTo>
                <a:cubicBezTo>
                  <a:pt x="863" y="1589"/>
                  <a:pt x="860" y="1589"/>
                  <a:pt x="856" y="1590"/>
                </a:cubicBezTo>
                <a:cubicBezTo>
                  <a:pt x="851" y="1590"/>
                  <a:pt x="846" y="1590"/>
                  <a:pt x="842" y="1591"/>
                </a:cubicBezTo>
                <a:cubicBezTo>
                  <a:pt x="841" y="1575"/>
                  <a:pt x="841" y="1575"/>
                  <a:pt x="841" y="1575"/>
                </a:cubicBezTo>
                <a:cubicBezTo>
                  <a:pt x="846" y="1575"/>
                  <a:pt x="851" y="1575"/>
                  <a:pt x="855" y="1574"/>
                </a:cubicBezTo>
                <a:cubicBezTo>
                  <a:pt x="858" y="1574"/>
                  <a:pt x="861" y="1574"/>
                  <a:pt x="865" y="1573"/>
                </a:cubicBezTo>
                <a:cubicBezTo>
                  <a:pt x="872" y="1573"/>
                  <a:pt x="872" y="1573"/>
                  <a:pt x="872" y="1573"/>
                </a:cubicBezTo>
                <a:cubicBezTo>
                  <a:pt x="868" y="1528"/>
                  <a:pt x="868" y="1528"/>
                  <a:pt x="868" y="1528"/>
                </a:cubicBezTo>
                <a:cubicBezTo>
                  <a:pt x="861" y="1529"/>
                  <a:pt x="861" y="1529"/>
                  <a:pt x="861" y="1529"/>
                </a:cubicBezTo>
                <a:cubicBezTo>
                  <a:pt x="845" y="1530"/>
                  <a:pt x="829" y="1531"/>
                  <a:pt x="813" y="1531"/>
                </a:cubicBezTo>
                <a:cubicBezTo>
                  <a:pt x="810" y="1531"/>
                  <a:pt x="806" y="1531"/>
                  <a:pt x="802" y="1531"/>
                </a:cubicBezTo>
                <a:cubicBezTo>
                  <a:pt x="795" y="1532"/>
                  <a:pt x="795" y="1532"/>
                  <a:pt x="795" y="1532"/>
                </a:cubicBezTo>
                <a:cubicBezTo>
                  <a:pt x="795" y="1591"/>
                  <a:pt x="795" y="1591"/>
                  <a:pt x="795" y="1591"/>
                </a:cubicBezTo>
                <a:cubicBezTo>
                  <a:pt x="763" y="1591"/>
                  <a:pt x="763" y="1591"/>
                  <a:pt x="763" y="1591"/>
                </a:cubicBezTo>
                <a:cubicBezTo>
                  <a:pt x="746" y="1589"/>
                  <a:pt x="746" y="1589"/>
                  <a:pt x="746" y="1589"/>
                </a:cubicBezTo>
                <a:cubicBezTo>
                  <a:pt x="748" y="1574"/>
                  <a:pt x="748" y="1574"/>
                  <a:pt x="748" y="1574"/>
                </a:cubicBezTo>
                <a:cubicBezTo>
                  <a:pt x="764" y="1575"/>
                  <a:pt x="764" y="1575"/>
                  <a:pt x="764" y="1575"/>
                </a:cubicBezTo>
                <a:cubicBezTo>
                  <a:pt x="779" y="1575"/>
                  <a:pt x="779" y="1575"/>
                  <a:pt x="779" y="1575"/>
                </a:cubicBezTo>
                <a:cubicBezTo>
                  <a:pt x="781" y="1531"/>
                  <a:pt x="781" y="1531"/>
                  <a:pt x="781" y="1531"/>
                </a:cubicBezTo>
                <a:cubicBezTo>
                  <a:pt x="766" y="1530"/>
                  <a:pt x="766" y="1530"/>
                  <a:pt x="766" y="1530"/>
                </a:cubicBezTo>
                <a:cubicBezTo>
                  <a:pt x="730" y="1528"/>
                  <a:pt x="730" y="1528"/>
                  <a:pt x="730" y="1528"/>
                </a:cubicBezTo>
                <a:cubicBezTo>
                  <a:pt x="727" y="1527"/>
                  <a:pt x="724" y="1527"/>
                  <a:pt x="720" y="1527"/>
                </a:cubicBezTo>
                <a:cubicBezTo>
                  <a:pt x="719" y="1526"/>
                  <a:pt x="717" y="1526"/>
                  <a:pt x="715" y="1526"/>
                </a:cubicBezTo>
                <a:cubicBezTo>
                  <a:pt x="708" y="1525"/>
                  <a:pt x="708" y="1525"/>
                  <a:pt x="708" y="1525"/>
                </a:cubicBezTo>
                <a:cubicBezTo>
                  <a:pt x="701" y="1585"/>
                  <a:pt x="701" y="1585"/>
                  <a:pt x="701" y="1585"/>
                </a:cubicBezTo>
                <a:cubicBezTo>
                  <a:pt x="684" y="1583"/>
                  <a:pt x="684" y="1583"/>
                  <a:pt x="684" y="1583"/>
                </a:cubicBezTo>
                <a:cubicBezTo>
                  <a:pt x="682" y="1582"/>
                  <a:pt x="681" y="1582"/>
                  <a:pt x="679" y="1582"/>
                </a:cubicBezTo>
                <a:cubicBezTo>
                  <a:pt x="652" y="1577"/>
                  <a:pt x="652" y="1577"/>
                  <a:pt x="652" y="1577"/>
                </a:cubicBezTo>
                <a:cubicBezTo>
                  <a:pt x="655" y="1562"/>
                  <a:pt x="655" y="1562"/>
                  <a:pt x="655" y="1562"/>
                </a:cubicBezTo>
                <a:cubicBezTo>
                  <a:pt x="686" y="1567"/>
                  <a:pt x="686" y="1567"/>
                  <a:pt x="686" y="1567"/>
                </a:cubicBezTo>
                <a:cubicBezTo>
                  <a:pt x="693" y="1523"/>
                  <a:pt x="693" y="1523"/>
                  <a:pt x="693" y="1523"/>
                </a:cubicBezTo>
                <a:cubicBezTo>
                  <a:pt x="657" y="1517"/>
                  <a:pt x="657" y="1517"/>
                  <a:pt x="657" y="1517"/>
                </a:cubicBezTo>
                <a:cubicBezTo>
                  <a:pt x="621" y="1508"/>
                  <a:pt x="621" y="1508"/>
                  <a:pt x="621" y="1508"/>
                </a:cubicBezTo>
                <a:cubicBezTo>
                  <a:pt x="607" y="1567"/>
                  <a:pt x="607" y="1567"/>
                  <a:pt x="607" y="1567"/>
                </a:cubicBezTo>
                <a:cubicBezTo>
                  <a:pt x="568" y="1556"/>
                  <a:pt x="568" y="1556"/>
                  <a:pt x="568" y="1556"/>
                </a:cubicBezTo>
                <a:cubicBezTo>
                  <a:pt x="560" y="1553"/>
                  <a:pt x="560" y="1553"/>
                  <a:pt x="560" y="1553"/>
                </a:cubicBezTo>
                <a:cubicBezTo>
                  <a:pt x="565" y="1538"/>
                  <a:pt x="565" y="1538"/>
                  <a:pt x="565" y="1538"/>
                </a:cubicBezTo>
                <a:cubicBezTo>
                  <a:pt x="573" y="1541"/>
                  <a:pt x="573" y="1541"/>
                  <a:pt x="573" y="1541"/>
                </a:cubicBezTo>
                <a:cubicBezTo>
                  <a:pt x="594" y="1547"/>
                  <a:pt x="594" y="1547"/>
                  <a:pt x="594" y="1547"/>
                </a:cubicBezTo>
                <a:cubicBezTo>
                  <a:pt x="607" y="1504"/>
                  <a:pt x="607" y="1504"/>
                  <a:pt x="607" y="1504"/>
                </a:cubicBezTo>
                <a:cubicBezTo>
                  <a:pt x="586" y="1499"/>
                  <a:pt x="586" y="1499"/>
                  <a:pt x="586" y="1499"/>
                </a:cubicBezTo>
                <a:cubicBezTo>
                  <a:pt x="572" y="1494"/>
                  <a:pt x="572" y="1494"/>
                  <a:pt x="572" y="1494"/>
                </a:cubicBezTo>
                <a:cubicBezTo>
                  <a:pt x="569" y="1493"/>
                  <a:pt x="566" y="1492"/>
                  <a:pt x="563" y="1491"/>
                </a:cubicBezTo>
                <a:cubicBezTo>
                  <a:pt x="557" y="1489"/>
                  <a:pt x="551" y="1487"/>
                  <a:pt x="545" y="1484"/>
                </a:cubicBezTo>
                <a:cubicBezTo>
                  <a:pt x="538" y="1481"/>
                  <a:pt x="538" y="1481"/>
                  <a:pt x="538" y="1481"/>
                </a:cubicBezTo>
                <a:cubicBezTo>
                  <a:pt x="517" y="1538"/>
                  <a:pt x="517" y="1538"/>
                  <a:pt x="517" y="1538"/>
                </a:cubicBezTo>
                <a:cubicBezTo>
                  <a:pt x="515" y="1537"/>
                  <a:pt x="514" y="1537"/>
                  <a:pt x="513" y="1536"/>
                </a:cubicBezTo>
                <a:cubicBezTo>
                  <a:pt x="507" y="1534"/>
                  <a:pt x="500" y="1531"/>
                  <a:pt x="494" y="1529"/>
                </a:cubicBezTo>
                <a:cubicBezTo>
                  <a:pt x="471" y="1518"/>
                  <a:pt x="471" y="1518"/>
                  <a:pt x="471" y="1518"/>
                </a:cubicBezTo>
                <a:cubicBezTo>
                  <a:pt x="478" y="1504"/>
                  <a:pt x="478" y="1504"/>
                  <a:pt x="478" y="1504"/>
                </a:cubicBezTo>
                <a:cubicBezTo>
                  <a:pt x="506" y="1517"/>
                  <a:pt x="506" y="1517"/>
                  <a:pt x="506" y="1517"/>
                </a:cubicBezTo>
                <a:cubicBezTo>
                  <a:pt x="524" y="1476"/>
                  <a:pt x="524" y="1476"/>
                  <a:pt x="524" y="1476"/>
                </a:cubicBezTo>
                <a:cubicBezTo>
                  <a:pt x="490" y="1461"/>
                  <a:pt x="490" y="1461"/>
                  <a:pt x="490" y="1461"/>
                </a:cubicBezTo>
                <a:cubicBezTo>
                  <a:pt x="485" y="1458"/>
                  <a:pt x="479" y="1455"/>
                  <a:pt x="473" y="1452"/>
                </a:cubicBezTo>
                <a:cubicBezTo>
                  <a:pt x="470" y="1451"/>
                  <a:pt x="467" y="1449"/>
                  <a:pt x="464" y="1448"/>
                </a:cubicBezTo>
                <a:cubicBezTo>
                  <a:pt x="458" y="1444"/>
                  <a:pt x="458" y="1444"/>
                  <a:pt x="458" y="1444"/>
                </a:cubicBezTo>
                <a:cubicBezTo>
                  <a:pt x="430" y="1498"/>
                  <a:pt x="430" y="1498"/>
                  <a:pt x="430" y="1498"/>
                </a:cubicBezTo>
                <a:cubicBezTo>
                  <a:pt x="425" y="1495"/>
                  <a:pt x="420" y="1492"/>
                  <a:pt x="416" y="1490"/>
                </a:cubicBezTo>
                <a:cubicBezTo>
                  <a:pt x="413" y="1488"/>
                  <a:pt x="411" y="1487"/>
                  <a:pt x="408" y="1486"/>
                </a:cubicBezTo>
                <a:cubicBezTo>
                  <a:pt x="395" y="1478"/>
                  <a:pt x="395" y="1478"/>
                  <a:pt x="395" y="1478"/>
                </a:cubicBezTo>
                <a:cubicBezTo>
                  <a:pt x="387" y="1473"/>
                  <a:pt x="387" y="1473"/>
                  <a:pt x="387" y="1473"/>
                </a:cubicBezTo>
                <a:cubicBezTo>
                  <a:pt x="396" y="1460"/>
                  <a:pt x="396" y="1460"/>
                  <a:pt x="396" y="1460"/>
                </a:cubicBezTo>
                <a:cubicBezTo>
                  <a:pt x="403" y="1464"/>
                  <a:pt x="403" y="1464"/>
                  <a:pt x="403" y="1464"/>
                </a:cubicBezTo>
                <a:cubicBezTo>
                  <a:pt x="422" y="1476"/>
                  <a:pt x="422" y="1476"/>
                  <a:pt x="422" y="1476"/>
                </a:cubicBezTo>
                <a:cubicBezTo>
                  <a:pt x="445" y="1437"/>
                  <a:pt x="445" y="1437"/>
                  <a:pt x="445" y="1437"/>
                </a:cubicBezTo>
                <a:cubicBezTo>
                  <a:pt x="426" y="1426"/>
                  <a:pt x="426" y="1426"/>
                  <a:pt x="426" y="1426"/>
                </a:cubicBezTo>
                <a:cubicBezTo>
                  <a:pt x="399" y="1409"/>
                  <a:pt x="399" y="1409"/>
                  <a:pt x="399" y="1409"/>
                </a:cubicBezTo>
                <a:cubicBezTo>
                  <a:pt x="398" y="1408"/>
                  <a:pt x="396" y="1407"/>
                  <a:pt x="395" y="1407"/>
                </a:cubicBezTo>
                <a:cubicBezTo>
                  <a:pt x="383" y="1398"/>
                  <a:pt x="383" y="1398"/>
                  <a:pt x="383" y="1398"/>
                </a:cubicBezTo>
                <a:cubicBezTo>
                  <a:pt x="349" y="1448"/>
                  <a:pt x="349" y="1448"/>
                  <a:pt x="349" y="1448"/>
                </a:cubicBezTo>
                <a:cubicBezTo>
                  <a:pt x="348" y="1447"/>
                  <a:pt x="347" y="1446"/>
                  <a:pt x="346" y="1446"/>
                </a:cubicBezTo>
                <a:cubicBezTo>
                  <a:pt x="340" y="1442"/>
                  <a:pt x="334" y="1437"/>
                  <a:pt x="329" y="1433"/>
                </a:cubicBezTo>
                <a:cubicBezTo>
                  <a:pt x="310" y="1418"/>
                  <a:pt x="310" y="1418"/>
                  <a:pt x="310" y="1418"/>
                </a:cubicBezTo>
                <a:cubicBezTo>
                  <a:pt x="319" y="1406"/>
                  <a:pt x="319" y="1406"/>
                  <a:pt x="319" y="1406"/>
                </a:cubicBezTo>
                <a:cubicBezTo>
                  <a:pt x="344" y="1425"/>
                  <a:pt x="344" y="1425"/>
                  <a:pt x="344" y="1425"/>
                </a:cubicBezTo>
                <a:cubicBezTo>
                  <a:pt x="371" y="1390"/>
                  <a:pt x="371" y="1390"/>
                  <a:pt x="371" y="1390"/>
                </a:cubicBezTo>
                <a:cubicBezTo>
                  <a:pt x="342" y="1367"/>
                  <a:pt x="342" y="1367"/>
                  <a:pt x="342" y="1367"/>
                </a:cubicBezTo>
                <a:cubicBezTo>
                  <a:pt x="337" y="1363"/>
                  <a:pt x="332" y="1359"/>
                  <a:pt x="328" y="1355"/>
                </a:cubicBezTo>
                <a:cubicBezTo>
                  <a:pt x="325" y="1352"/>
                  <a:pt x="322" y="1350"/>
                  <a:pt x="320" y="1348"/>
                </a:cubicBezTo>
                <a:cubicBezTo>
                  <a:pt x="314" y="1343"/>
                  <a:pt x="314" y="1343"/>
                  <a:pt x="314" y="1343"/>
                </a:cubicBezTo>
                <a:cubicBezTo>
                  <a:pt x="274" y="1388"/>
                  <a:pt x="274" y="1388"/>
                  <a:pt x="274" y="1388"/>
                </a:cubicBezTo>
                <a:cubicBezTo>
                  <a:pt x="271" y="1385"/>
                  <a:pt x="267" y="1381"/>
                  <a:pt x="263" y="1378"/>
                </a:cubicBezTo>
                <a:cubicBezTo>
                  <a:pt x="261" y="1376"/>
                  <a:pt x="259" y="1373"/>
                  <a:pt x="256" y="1371"/>
                </a:cubicBezTo>
                <a:cubicBezTo>
                  <a:pt x="245" y="1360"/>
                  <a:pt x="245" y="1360"/>
                  <a:pt x="245" y="1360"/>
                </a:cubicBezTo>
                <a:cubicBezTo>
                  <a:pt x="239" y="1354"/>
                  <a:pt x="239" y="1354"/>
                  <a:pt x="239" y="1354"/>
                </a:cubicBezTo>
                <a:cubicBezTo>
                  <a:pt x="250" y="1343"/>
                  <a:pt x="250" y="1343"/>
                  <a:pt x="250" y="1343"/>
                </a:cubicBezTo>
                <a:cubicBezTo>
                  <a:pt x="256" y="1349"/>
                  <a:pt x="256" y="1349"/>
                  <a:pt x="256" y="1349"/>
                </a:cubicBezTo>
                <a:cubicBezTo>
                  <a:pt x="273" y="1365"/>
                  <a:pt x="273" y="1365"/>
                  <a:pt x="273" y="1365"/>
                </a:cubicBezTo>
                <a:cubicBezTo>
                  <a:pt x="304" y="1333"/>
                  <a:pt x="304" y="1333"/>
                  <a:pt x="304" y="1333"/>
                </a:cubicBezTo>
                <a:cubicBezTo>
                  <a:pt x="288" y="1318"/>
                  <a:pt x="288" y="1318"/>
                  <a:pt x="288" y="1318"/>
                </a:cubicBezTo>
                <a:cubicBezTo>
                  <a:pt x="278" y="1307"/>
                  <a:pt x="278" y="1307"/>
                  <a:pt x="278" y="1307"/>
                </a:cubicBezTo>
                <a:cubicBezTo>
                  <a:pt x="276" y="1305"/>
                  <a:pt x="274" y="1303"/>
                  <a:pt x="272" y="1301"/>
                </a:cubicBezTo>
                <a:cubicBezTo>
                  <a:pt x="267" y="1296"/>
                  <a:pt x="262" y="1291"/>
                  <a:pt x="258" y="1286"/>
                </a:cubicBezTo>
                <a:cubicBezTo>
                  <a:pt x="253" y="1280"/>
                  <a:pt x="253" y="1280"/>
                  <a:pt x="253" y="1280"/>
                </a:cubicBezTo>
                <a:cubicBezTo>
                  <a:pt x="208" y="1320"/>
                  <a:pt x="208" y="1320"/>
                  <a:pt x="208" y="1320"/>
                </a:cubicBezTo>
                <a:cubicBezTo>
                  <a:pt x="207" y="1319"/>
                  <a:pt x="206" y="1318"/>
                  <a:pt x="205" y="1317"/>
                </a:cubicBezTo>
                <a:cubicBezTo>
                  <a:pt x="201" y="1312"/>
                  <a:pt x="196" y="1307"/>
                  <a:pt x="192" y="1301"/>
                </a:cubicBezTo>
                <a:cubicBezTo>
                  <a:pt x="177" y="1282"/>
                  <a:pt x="177" y="1282"/>
                  <a:pt x="177" y="1282"/>
                </a:cubicBezTo>
                <a:cubicBezTo>
                  <a:pt x="189" y="1273"/>
                  <a:pt x="189" y="1273"/>
                  <a:pt x="189" y="1273"/>
                </a:cubicBezTo>
                <a:cubicBezTo>
                  <a:pt x="208" y="1297"/>
                  <a:pt x="208" y="1297"/>
                  <a:pt x="208" y="1297"/>
                </a:cubicBezTo>
                <a:cubicBezTo>
                  <a:pt x="243" y="1269"/>
                  <a:pt x="243" y="1269"/>
                  <a:pt x="243" y="1269"/>
                </a:cubicBezTo>
                <a:cubicBezTo>
                  <a:pt x="220" y="1240"/>
                  <a:pt x="220" y="1240"/>
                  <a:pt x="220" y="1240"/>
                </a:cubicBezTo>
                <a:cubicBezTo>
                  <a:pt x="217" y="1235"/>
                  <a:pt x="213" y="1230"/>
                  <a:pt x="209" y="1225"/>
                </a:cubicBezTo>
                <a:cubicBezTo>
                  <a:pt x="207" y="1222"/>
                  <a:pt x="205" y="1219"/>
                  <a:pt x="203" y="1216"/>
                </a:cubicBezTo>
                <a:cubicBezTo>
                  <a:pt x="199" y="1210"/>
                  <a:pt x="199" y="1210"/>
                  <a:pt x="199" y="1210"/>
                </a:cubicBezTo>
                <a:cubicBezTo>
                  <a:pt x="150" y="1245"/>
                  <a:pt x="150" y="1245"/>
                  <a:pt x="150" y="1245"/>
                </a:cubicBezTo>
                <a:cubicBezTo>
                  <a:pt x="136" y="1224"/>
                  <a:pt x="136" y="1224"/>
                  <a:pt x="136" y="1224"/>
                </a:cubicBezTo>
                <a:cubicBezTo>
                  <a:pt x="135" y="1222"/>
                  <a:pt x="134" y="1221"/>
                  <a:pt x="133" y="1219"/>
                </a:cubicBezTo>
                <a:cubicBezTo>
                  <a:pt x="131" y="1216"/>
                  <a:pt x="130" y="1214"/>
                  <a:pt x="128" y="1211"/>
                </a:cubicBezTo>
                <a:cubicBezTo>
                  <a:pt x="124" y="1203"/>
                  <a:pt x="124" y="1203"/>
                  <a:pt x="124" y="1203"/>
                </a:cubicBezTo>
                <a:cubicBezTo>
                  <a:pt x="137" y="1195"/>
                  <a:pt x="137" y="1195"/>
                  <a:pt x="137" y="1195"/>
                </a:cubicBezTo>
                <a:cubicBezTo>
                  <a:pt x="141" y="1203"/>
                  <a:pt x="141" y="1203"/>
                  <a:pt x="141" y="1203"/>
                </a:cubicBezTo>
                <a:cubicBezTo>
                  <a:pt x="143" y="1205"/>
                  <a:pt x="145" y="1208"/>
                  <a:pt x="147" y="1211"/>
                </a:cubicBezTo>
                <a:cubicBezTo>
                  <a:pt x="148" y="1213"/>
                  <a:pt x="148" y="1214"/>
                  <a:pt x="149" y="1216"/>
                </a:cubicBezTo>
                <a:cubicBezTo>
                  <a:pt x="153" y="1222"/>
                  <a:pt x="153" y="1222"/>
                  <a:pt x="153" y="1222"/>
                </a:cubicBezTo>
                <a:cubicBezTo>
                  <a:pt x="191" y="1198"/>
                  <a:pt x="191" y="1198"/>
                  <a:pt x="191" y="1198"/>
                </a:cubicBezTo>
                <a:cubicBezTo>
                  <a:pt x="187" y="1192"/>
                  <a:pt x="187" y="1192"/>
                  <a:pt x="187" y="1192"/>
                </a:cubicBezTo>
                <a:cubicBezTo>
                  <a:pt x="186" y="1190"/>
                  <a:pt x="185" y="1189"/>
                  <a:pt x="184" y="1187"/>
                </a:cubicBezTo>
                <a:cubicBezTo>
                  <a:pt x="183" y="1185"/>
                  <a:pt x="181" y="1182"/>
                  <a:pt x="180" y="1180"/>
                </a:cubicBezTo>
                <a:cubicBezTo>
                  <a:pt x="172" y="1167"/>
                  <a:pt x="172" y="1167"/>
                  <a:pt x="172" y="1167"/>
                </a:cubicBezTo>
                <a:cubicBezTo>
                  <a:pt x="171" y="1165"/>
                  <a:pt x="170" y="1163"/>
                  <a:pt x="169" y="1161"/>
                </a:cubicBezTo>
                <a:cubicBezTo>
                  <a:pt x="165" y="1154"/>
                  <a:pt x="161" y="1148"/>
                  <a:pt x="158" y="1142"/>
                </a:cubicBezTo>
                <a:cubicBezTo>
                  <a:pt x="155" y="1135"/>
                  <a:pt x="155" y="1135"/>
                  <a:pt x="155" y="1135"/>
                </a:cubicBezTo>
                <a:cubicBezTo>
                  <a:pt x="101" y="1163"/>
                  <a:pt x="101" y="1163"/>
                  <a:pt x="101" y="1163"/>
                </a:cubicBezTo>
                <a:cubicBezTo>
                  <a:pt x="101" y="1162"/>
                  <a:pt x="100" y="1161"/>
                  <a:pt x="100" y="1159"/>
                </a:cubicBezTo>
                <a:cubicBezTo>
                  <a:pt x="96" y="1153"/>
                  <a:pt x="93" y="1147"/>
                  <a:pt x="90" y="1141"/>
                </a:cubicBezTo>
                <a:cubicBezTo>
                  <a:pt x="80" y="1118"/>
                  <a:pt x="80" y="1118"/>
                  <a:pt x="80" y="1118"/>
                </a:cubicBezTo>
                <a:cubicBezTo>
                  <a:pt x="94" y="1112"/>
                  <a:pt x="94" y="1112"/>
                  <a:pt x="94" y="1112"/>
                </a:cubicBezTo>
                <a:cubicBezTo>
                  <a:pt x="107" y="1141"/>
                  <a:pt x="107" y="1141"/>
                  <a:pt x="107" y="1141"/>
                </a:cubicBezTo>
                <a:cubicBezTo>
                  <a:pt x="148" y="1122"/>
                  <a:pt x="148" y="1122"/>
                  <a:pt x="148" y="1122"/>
                </a:cubicBezTo>
                <a:cubicBezTo>
                  <a:pt x="133" y="1088"/>
                  <a:pt x="133" y="1088"/>
                  <a:pt x="133" y="1088"/>
                </a:cubicBezTo>
                <a:cubicBezTo>
                  <a:pt x="130" y="1082"/>
                  <a:pt x="128" y="1076"/>
                  <a:pt x="126" y="1070"/>
                </a:cubicBezTo>
                <a:cubicBezTo>
                  <a:pt x="124" y="1067"/>
                  <a:pt x="123" y="1064"/>
                  <a:pt x="122" y="1061"/>
                </a:cubicBezTo>
                <a:cubicBezTo>
                  <a:pt x="119" y="1054"/>
                  <a:pt x="119" y="1054"/>
                  <a:pt x="119" y="1054"/>
                </a:cubicBezTo>
                <a:cubicBezTo>
                  <a:pt x="63" y="1075"/>
                  <a:pt x="63" y="1075"/>
                  <a:pt x="63" y="1075"/>
                </a:cubicBezTo>
                <a:cubicBezTo>
                  <a:pt x="62" y="1075"/>
                  <a:pt x="62" y="1075"/>
                  <a:pt x="62" y="1075"/>
                </a:cubicBezTo>
                <a:cubicBezTo>
                  <a:pt x="62" y="1073"/>
                  <a:pt x="61" y="1072"/>
                  <a:pt x="61" y="1070"/>
                </a:cubicBezTo>
                <a:cubicBezTo>
                  <a:pt x="50" y="1037"/>
                  <a:pt x="50" y="1037"/>
                  <a:pt x="50" y="1037"/>
                </a:cubicBezTo>
                <a:cubicBezTo>
                  <a:pt x="47" y="1029"/>
                  <a:pt x="47" y="1029"/>
                  <a:pt x="47" y="1029"/>
                </a:cubicBezTo>
                <a:cubicBezTo>
                  <a:pt x="62" y="1025"/>
                  <a:pt x="62" y="1025"/>
                  <a:pt x="62" y="1025"/>
                </a:cubicBezTo>
                <a:cubicBezTo>
                  <a:pt x="65" y="1033"/>
                  <a:pt x="65" y="1033"/>
                  <a:pt x="65" y="1033"/>
                </a:cubicBezTo>
                <a:cubicBezTo>
                  <a:pt x="72" y="1054"/>
                  <a:pt x="72" y="1054"/>
                  <a:pt x="72" y="1054"/>
                </a:cubicBezTo>
                <a:cubicBezTo>
                  <a:pt x="114" y="1040"/>
                  <a:pt x="114" y="1040"/>
                  <a:pt x="114" y="1040"/>
                </a:cubicBezTo>
                <a:cubicBezTo>
                  <a:pt x="107" y="1020"/>
                  <a:pt x="107" y="1020"/>
                  <a:pt x="107" y="1020"/>
                </a:cubicBezTo>
                <a:cubicBezTo>
                  <a:pt x="99" y="989"/>
                  <a:pt x="99" y="989"/>
                  <a:pt x="99" y="989"/>
                </a:cubicBezTo>
                <a:cubicBezTo>
                  <a:pt x="98" y="987"/>
                  <a:pt x="98" y="986"/>
                  <a:pt x="97" y="985"/>
                </a:cubicBezTo>
                <a:cubicBezTo>
                  <a:pt x="94" y="970"/>
                  <a:pt x="94" y="970"/>
                  <a:pt x="94" y="970"/>
                </a:cubicBezTo>
                <a:cubicBezTo>
                  <a:pt x="36" y="985"/>
                  <a:pt x="36" y="985"/>
                  <a:pt x="36" y="985"/>
                </a:cubicBezTo>
                <a:cubicBezTo>
                  <a:pt x="35" y="984"/>
                  <a:pt x="35" y="983"/>
                  <a:pt x="35" y="982"/>
                </a:cubicBezTo>
                <a:cubicBezTo>
                  <a:pt x="33" y="974"/>
                  <a:pt x="32" y="967"/>
                  <a:pt x="30" y="960"/>
                </a:cubicBezTo>
                <a:cubicBezTo>
                  <a:pt x="26" y="936"/>
                  <a:pt x="26" y="936"/>
                  <a:pt x="26" y="936"/>
                </a:cubicBezTo>
                <a:cubicBezTo>
                  <a:pt x="41" y="934"/>
                  <a:pt x="41" y="934"/>
                  <a:pt x="41" y="934"/>
                </a:cubicBezTo>
                <a:cubicBezTo>
                  <a:pt x="47" y="964"/>
                  <a:pt x="47" y="964"/>
                  <a:pt x="47" y="964"/>
                </a:cubicBezTo>
                <a:cubicBezTo>
                  <a:pt x="90" y="955"/>
                  <a:pt x="90" y="955"/>
                  <a:pt x="90" y="955"/>
                </a:cubicBezTo>
                <a:cubicBezTo>
                  <a:pt x="84" y="919"/>
                  <a:pt x="84" y="919"/>
                  <a:pt x="84" y="919"/>
                </a:cubicBezTo>
                <a:cubicBezTo>
                  <a:pt x="83" y="915"/>
                  <a:pt x="83" y="911"/>
                  <a:pt x="82" y="907"/>
                </a:cubicBezTo>
                <a:cubicBezTo>
                  <a:pt x="79" y="883"/>
                  <a:pt x="79" y="883"/>
                  <a:pt x="79" y="883"/>
                </a:cubicBezTo>
                <a:cubicBezTo>
                  <a:pt x="19" y="890"/>
                  <a:pt x="19" y="890"/>
                  <a:pt x="19" y="890"/>
                </a:cubicBezTo>
                <a:cubicBezTo>
                  <a:pt x="19" y="887"/>
                  <a:pt x="19" y="885"/>
                  <a:pt x="18" y="882"/>
                </a:cubicBezTo>
                <a:cubicBezTo>
                  <a:pt x="17" y="866"/>
                  <a:pt x="17" y="866"/>
                  <a:pt x="17" y="866"/>
                </a:cubicBezTo>
                <a:cubicBezTo>
                  <a:pt x="17" y="863"/>
                  <a:pt x="17" y="860"/>
                  <a:pt x="16" y="856"/>
                </a:cubicBezTo>
                <a:cubicBezTo>
                  <a:pt x="16" y="851"/>
                  <a:pt x="16" y="846"/>
                  <a:pt x="15" y="842"/>
                </a:cubicBezTo>
                <a:cubicBezTo>
                  <a:pt x="31" y="841"/>
                  <a:pt x="31" y="841"/>
                  <a:pt x="31" y="841"/>
                </a:cubicBezTo>
                <a:cubicBezTo>
                  <a:pt x="31" y="846"/>
                  <a:pt x="31" y="851"/>
                  <a:pt x="32" y="855"/>
                </a:cubicBezTo>
                <a:cubicBezTo>
                  <a:pt x="32" y="858"/>
                  <a:pt x="32" y="861"/>
                  <a:pt x="33" y="865"/>
                </a:cubicBezTo>
                <a:cubicBezTo>
                  <a:pt x="33" y="872"/>
                  <a:pt x="33" y="872"/>
                  <a:pt x="33" y="872"/>
                </a:cubicBezTo>
                <a:cubicBezTo>
                  <a:pt x="78" y="868"/>
                  <a:pt x="78" y="868"/>
                  <a:pt x="78" y="868"/>
                </a:cubicBezTo>
                <a:cubicBezTo>
                  <a:pt x="77" y="861"/>
                  <a:pt x="77" y="861"/>
                  <a:pt x="77" y="861"/>
                </a:cubicBezTo>
                <a:cubicBezTo>
                  <a:pt x="76" y="846"/>
                  <a:pt x="75" y="830"/>
                  <a:pt x="75" y="815"/>
                </a:cubicBezTo>
                <a:cubicBezTo>
                  <a:pt x="75" y="811"/>
                  <a:pt x="75" y="807"/>
                  <a:pt x="75" y="803"/>
                </a:cubicBezTo>
                <a:cubicBezTo>
                  <a:pt x="74" y="796"/>
                  <a:pt x="74" y="796"/>
                  <a:pt x="74" y="796"/>
                </a:cubicBezTo>
                <a:cubicBezTo>
                  <a:pt x="15" y="796"/>
                  <a:pt x="15" y="796"/>
                  <a:pt x="15" y="796"/>
                </a:cubicBezTo>
                <a:cubicBezTo>
                  <a:pt x="15" y="763"/>
                  <a:pt x="15" y="763"/>
                  <a:pt x="15" y="763"/>
                </a:cubicBezTo>
                <a:cubicBezTo>
                  <a:pt x="17" y="746"/>
                  <a:pt x="17" y="746"/>
                  <a:pt x="17" y="746"/>
                </a:cubicBezTo>
                <a:cubicBezTo>
                  <a:pt x="32" y="748"/>
                  <a:pt x="32" y="748"/>
                  <a:pt x="32" y="748"/>
                </a:cubicBezTo>
                <a:cubicBezTo>
                  <a:pt x="31" y="764"/>
                  <a:pt x="31" y="764"/>
                  <a:pt x="31" y="764"/>
                </a:cubicBezTo>
                <a:cubicBezTo>
                  <a:pt x="31" y="779"/>
                  <a:pt x="31" y="779"/>
                  <a:pt x="31" y="779"/>
                </a:cubicBezTo>
                <a:cubicBezTo>
                  <a:pt x="75" y="781"/>
                  <a:pt x="75" y="781"/>
                  <a:pt x="75" y="781"/>
                </a:cubicBezTo>
                <a:cubicBezTo>
                  <a:pt x="76" y="766"/>
                  <a:pt x="76" y="766"/>
                  <a:pt x="76" y="766"/>
                </a:cubicBezTo>
                <a:cubicBezTo>
                  <a:pt x="78" y="729"/>
                  <a:pt x="78" y="729"/>
                  <a:pt x="78" y="729"/>
                </a:cubicBezTo>
                <a:cubicBezTo>
                  <a:pt x="81" y="708"/>
                  <a:pt x="81" y="708"/>
                  <a:pt x="81" y="708"/>
                </a:cubicBezTo>
                <a:cubicBezTo>
                  <a:pt x="21" y="700"/>
                  <a:pt x="21" y="700"/>
                  <a:pt x="21" y="700"/>
                </a:cubicBezTo>
                <a:cubicBezTo>
                  <a:pt x="23" y="684"/>
                  <a:pt x="23" y="684"/>
                  <a:pt x="23" y="684"/>
                </a:cubicBezTo>
                <a:cubicBezTo>
                  <a:pt x="24" y="682"/>
                  <a:pt x="24" y="681"/>
                  <a:pt x="24" y="679"/>
                </a:cubicBezTo>
                <a:cubicBezTo>
                  <a:pt x="29" y="652"/>
                  <a:pt x="29" y="652"/>
                  <a:pt x="29" y="652"/>
                </a:cubicBezTo>
                <a:cubicBezTo>
                  <a:pt x="44" y="655"/>
                  <a:pt x="44" y="655"/>
                  <a:pt x="44" y="655"/>
                </a:cubicBezTo>
                <a:cubicBezTo>
                  <a:pt x="39" y="686"/>
                  <a:pt x="39" y="686"/>
                  <a:pt x="39" y="686"/>
                </a:cubicBezTo>
                <a:cubicBezTo>
                  <a:pt x="83" y="693"/>
                  <a:pt x="83" y="693"/>
                  <a:pt x="83" y="693"/>
                </a:cubicBezTo>
                <a:cubicBezTo>
                  <a:pt x="89" y="657"/>
                  <a:pt x="89" y="657"/>
                  <a:pt x="89" y="657"/>
                </a:cubicBezTo>
                <a:cubicBezTo>
                  <a:pt x="97" y="622"/>
                  <a:pt x="97" y="622"/>
                  <a:pt x="97" y="622"/>
                </a:cubicBezTo>
                <a:cubicBezTo>
                  <a:pt x="39" y="607"/>
                  <a:pt x="39" y="607"/>
                  <a:pt x="39" y="607"/>
                </a:cubicBezTo>
                <a:cubicBezTo>
                  <a:pt x="39" y="606"/>
                  <a:pt x="39" y="606"/>
                  <a:pt x="39" y="606"/>
                </a:cubicBezTo>
                <a:cubicBezTo>
                  <a:pt x="50" y="568"/>
                  <a:pt x="50" y="568"/>
                  <a:pt x="50" y="568"/>
                </a:cubicBezTo>
                <a:cubicBezTo>
                  <a:pt x="53" y="560"/>
                  <a:pt x="53" y="560"/>
                  <a:pt x="53" y="560"/>
                </a:cubicBezTo>
                <a:cubicBezTo>
                  <a:pt x="68" y="565"/>
                  <a:pt x="68" y="565"/>
                  <a:pt x="68" y="565"/>
                </a:cubicBezTo>
                <a:cubicBezTo>
                  <a:pt x="65" y="573"/>
                  <a:pt x="65" y="573"/>
                  <a:pt x="65" y="573"/>
                </a:cubicBezTo>
                <a:cubicBezTo>
                  <a:pt x="59" y="594"/>
                  <a:pt x="59" y="594"/>
                  <a:pt x="59" y="594"/>
                </a:cubicBezTo>
                <a:cubicBezTo>
                  <a:pt x="102" y="607"/>
                  <a:pt x="102" y="607"/>
                  <a:pt x="102" y="607"/>
                </a:cubicBezTo>
                <a:cubicBezTo>
                  <a:pt x="108" y="586"/>
                  <a:pt x="108" y="586"/>
                  <a:pt x="108" y="586"/>
                </a:cubicBezTo>
                <a:cubicBezTo>
                  <a:pt x="112" y="572"/>
                  <a:pt x="112" y="572"/>
                  <a:pt x="112" y="572"/>
                </a:cubicBezTo>
                <a:cubicBezTo>
                  <a:pt x="113" y="569"/>
                  <a:pt x="114" y="566"/>
                  <a:pt x="115" y="564"/>
                </a:cubicBezTo>
                <a:cubicBezTo>
                  <a:pt x="117" y="557"/>
                  <a:pt x="119" y="551"/>
                  <a:pt x="122" y="545"/>
                </a:cubicBezTo>
                <a:cubicBezTo>
                  <a:pt x="125" y="538"/>
                  <a:pt x="125" y="538"/>
                  <a:pt x="125" y="538"/>
                </a:cubicBezTo>
                <a:cubicBezTo>
                  <a:pt x="68" y="516"/>
                  <a:pt x="68" y="516"/>
                  <a:pt x="68" y="516"/>
                </a:cubicBezTo>
                <a:cubicBezTo>
                  <a:pt x="69" y="515"/>
                  <a:pt x="69" y="514"/>
                  <a:pt x="70" y="513"/>
                </a:cubicBezTo>
                <a:cubicBezTo>
                  <a:pt x="72" y="507"/>
                  <a:pt x="75" y="500"/>
                  <a:pt x="78" y="494"/>
                </a:cubicBezTo>
                <a:cubicBezTo>
                  <a:pt x="88" y="471"/>
                  <a:pt x="88" y="471"/>
                  <a:pt x="88" y="471"/>
                </a:cubicBezTo>
                <a:cubicBezTo>
                  <a:pt x="102" y="478"/>
                  <a:pt x="102" y="478"/>
                  <a:pt x="102" y="478"/>
                </a:cubicBezTo>
                <a:cubicBezTo>
                  <a:pt x="89" y="506"/>
                  <a:pt x="89" y="506"/>
                  <a:pt x="89" y="506"/>
                </a:cubicBezTo>
                <a:cubicBezTo>
                  <a:pt x="130" y="524"/>
                  <a:pt x="130" y="524"/>
                  <a:pt x="130" y="524"/>
                </a:cubicBezTo>
                <a:cubicBezTo>
                  <a:pt x="145" y="490"/>
                  <a:pt x="145" y="490"/>
                  <a:pt x="145" y="490"/>
                </a:cubicBezTo>
                <a:cubicBezTo>
                  <a:pt x="148" y="485"/>
                  <a:pt x="151" y="479"/>
                  <a:pt x="153" y="474"/>
                </a:cubicBezTo>
                <a:cubicBezTo>
                  <a:pt x="155" y="471"/>
                  <a:pt x="157" y="468"/>
                  <a:pt x="158" y="464"/>
                </a:cubicBezTo>
                <a:cubicBezTo>
                  <a:pt x="161" y="458"/>
                  <a:pt x="161" y="458"/>
                  <a:pt x="161" y="458"/>
                </a:cubicBezTo>
                <a:cubicBezTo>
                  <a:pt x="108" y="430"/>
                  <a:pt x="108" y="430"/>
                  <a:pt x="108" y="430"/>
                </a:cubicBezTo>
                <a:cubicBezTo>
                  <a:pt x="111" y="425"/>
                  <a:pt x="113" y="420"/>
                  <a:pt x="116" y="416"/>
                </a:cubicBezTo>
                <a:cubicBezTo>
                  <a:pt x="118" y="413"/>
                  <a:pt x="119" y="411"/>
                  <a:pt x="120" y="408"/>
                </a:cubicBezTo>
                <a:cubicBezTo>
                  <a:pt x="128" y="395"/>
                  <a:pt x="128" y="395"/>
                  <a:pt x="128" y="395"/>
                </a:cubicBezTo>
                <a:cubicBezTo>
                  <a:pt x="133" y="387"/>
                  <a:pt x="133" y="387"/>
                  <a:pt x="133" y="387"/>
                </a:cubicBezTo>
                <a:cubicBezTo>
                  <a:pt x="146" y="396"/>
                  <a:pt x="146" y="396"/>
                  <a:pt x="146" y="396"/>
                </a:cubicBezTo>
                <a:cubicBezTo>
                  <a:pt x="142" y="403"/>
                  <a:pt x="142" y="403"/>
                  <a:pt x="142" y="403"/>
                </a:cubicBezTo>
                <a:cubicBezTo>
                  <a:pt x="130" y="422"/>
                  <a:pt x="130" y="422"/>
                  <a:pt x="130" y="422"/>
                </a:cubicBezTo>
                <a:cubicBezTo>
                  <a:pt x="169" y="445"/>
                  <a:pt x="169" y="445"/>
                  <a:pt x="169" y="445"/>
                </a:cubicBezTo>
                <a:cubicBezTo>
                  <a:pt x="180" y="426"/>
                  <a:pt x="180" y="426"/>
                  <a:pt x="180" y="426"/>
                </a:cubicBezTo>
                <a:cubicBezTo>
                  <a:pt x="188" y="414"/>
                  <a:pt x="188" y="414"/>
                  <a:pt x="188" y="414"/>
                </a:cubicBezTo>
                <a:cubicBezTo>
                  <a:pt x="189" y="411"/>
                  <a:pt x="191" y="408"/>
                  <a:pt x="193" y="405"/>
                </a:cubicBezTo>
                <a:cubicBezTo>
                  <a:pt x="196" y="400"/>
                  <a:pt x="200" y="394"/>
                  <a:pt x="204" y="389"/>
                </a:cubicBezTo>
                <a:cubicBezTo>
                  <a:pt x="208" y="383"/>
                  <a:pt x="208" y="383"/>
                  <a:pt x="208" y="383"/>
                </a:cubicBezTo>
                <a:cubicBezTo>
                  <a:pt x="159" y="349"/>
                  <a:pt x="159" y="349"/>
                  <a:pt x="159" y="349"/>
                </a:cubicBezTo>
                <a:cubicBezTo>
                  <a:pt x="159" y="348"/>
                  <a:pt x="160" y="347"/>
                  <a:pt x="160" y="346"/>
                </a:cubicBezTo>
                <a:cubicBezTo>
                  <a:pt x="164" y="340"/>
                  <a:pt x="169" y="334"/>
                  <a:pt x="173" y="329"/>
                </a:cubicBezTo>
                <a:cubicBezTo>
                  <a:pt x="188" y="310"/>
                  <a:pt x="188" y="310"/>
                  <a:pt x="188" y="310"/>
                </a:cubicBezTo>
                <a:cubicBezTo>
                  <a:pt x="200" y="319"/>
                  <a:pt x="200" y="319"/>
                  <a:pt x="200" y="319"/>
                </a:cubicBezTo>
                <a:cubicBezTo>
                  <a:pt x="181" y="344"/>
                  <a:pt x="181" y="344"/>
                  <a:pt x="181" y="344"/>
                </a:cubicBezTo>
                <a:cubicBezTo>
                  <a:pt x="216" y="371"/>
                  <a:pt x="216" y="371"/>
                  <a:pt x="216" y="371"/>
                </a:cubicBezTo>
                <a:cubicBezTo>
                  <a:pt x="239" y="342"/>
                  <a:pt x="239" y="342"/>
                  <a:pt x="239" y="342"/>
                </a:cubicBezTo>
                <a:cubicBezTo>
                  <a:pt x="243" y="337"/>
                  <a:pt x="247" y="333"/>
                  <a:pt x="251" y="328"/>
                </a:cubicBezTo>
                <a:cubicBezTo>
                  <a:pt x="253" y="325"/>
                  <a:pt x="256" y="323"/>
                  <a:pt x="258" y="320"/>
                </a:cubicBezTo>
                <a:cubicBezTo>
                  <a:pt x="263" y="315"/>
                  <a:pt x="263" y="315"/>
                  <a:pt x="263" y="315"/>
                </a:cubicBezTo>
                <a:cubicBezTo>
                  <a:pt x="218" y="275"/>
                  <a:pt x="218" y="275"/>
                  <a:pt x="218" y="275"/>
                </a:cubicBezTo>
                <a:cubicBezTo>
                  <a:pt x="221" y="271"/>
                  <a:pt x="225" y="267"/>
                  <a:pt x="228" y="263"/>
                </a:cubicBezTo>
                <a:cubicBezTo>
                  <a:pt x="230" y="261"/>
                  <a:pt x="233" y="259"/>
                  <a:pt x="235" y="256"/>
                </a:cubicBezTo>
                <a:cubicBezTo>
                  <a:pt x="246" y="245"/>
                  <a:pt x="246" y="245"/>
                  <a:pt x="246" y="245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63" y="250"/>
                  <a:pt x="263" y="250"/>
                  <a:pt x="263" y="250"/>
                </a:cubicBezTo>
                <a:cubicBezTo>
                  <a:pt x="257" y="256"/>
                  <a:pt x="257" y="256"/>
                  <a:pt x="257" y="256"/>
                </a:cubicBezTo>
                <a:cubicBezTo>
                  <a:pt x="241" y="273"/>
                  <a:pt x="241" y="273"/>
                  <a:pt x="241" y="273"/>
                </a:cubicBezTo>
                <a:cubicBezTo>
                  <a:pt x="273" y="304"/>
                  <a:pt x="273" y="304"/>
                  <a:pt x="273" y="304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99" y="278"/>
                  <a:pt x="299" y="278"/>
                  <a:pt x="299" y="278"/>
                </a:cubicBezTo>
                <a:cubicBezTo>
                  <a:pt x="301" y="276"/>
                  <a:pt x="303" y="274"/>
                  <a:pt x="305" y="272"/>
                </a:cubicBezTo>
                <a:cubicBezTo>
                  <a:pt x="310" y="267"/>
                  <a:pt x="315" y="262"/>
                  <a:pt x="320" y="258"/>
                </a:cubicBezTo>
                <a:cubicBezTo>
                  <a:pt x="326" y="253"/>
                  <a:pt x="326" y="253"/>
                  <a:pt x="326" y="253"/>
                </a:cubicBezTo>
                <a:cubicBezTo>
                  <a:pt x="286" y="208"/>
                  <a:pt x="286" y="208"/>
                  <a:pt x="286" y="208"/>
                </a:cubicBezTo>
                <a:cubicBezTo>
                  <a:pt x="287" y="207"/>
                  <a:pt x="288" y="206"/>
                  <a:pt x="289" y="205"/>
                </a:cubicBezTo>
                <a:cubicBezTo>
                  <a:pt x="294" y="201"/>
                  <a:pt x="299" y="196"/>
                  <a:pt x="305" y="192"/>
                </a:cubicBezTo>
                <a:cubicBezTo>
                  <a:pt x="324" y="177"/>
                  <a:pt x="324" y="177"/>
                  <a:pt x="324" y="177"/>
                </a:cubicBezTo>
                <a:cubicBezTo>
                  <a:pt x="333" y="189"/>
                  <a:pt x="333" y="189"/>
                  <a:pt x="333" y="189"/>
                </a:cubicBezTo>
                <a:cubicBezTo>
                  <a:pt x="309" y="208"/>
                  <a:pt x="309" y="208"/>
                  <a:pt x="309" y="208"/>
                </a:cubicBezTo>
                <a:cubicBezTo>
                  <a:pt x="337" y="243"/>
                  <a:pt x="337" y="243"/>
                  <a:pt x="337" y="243"/>
                </a:cubicBezTo>
                <a:cubicBezTo>
                  <a:pt x="366" y="221"/>
                  <a:pt x="366" y="221"/>
                  <a:pt x="366" y="221"/>
                </a:cubicBezTo>
                <a:cubicBezTo>
                  <a:pt x="371" y="217"/>
                  <a:pt x="376" y="213"/>
                  <a:pt x="381" y="210"/>
                </a:cubicBezTo>
                <a:cubicBezTo>
                  <a:pt x="384" y="208"/>
                  <a:pt x="387" y="206"/>
                  <a:pt x="389" y="204"/>
                </a:cubicBezTo>
                <a:cubicBezTo>
                  <a:pt x="395" y="199"/>
                  <a:pt x="395" y="199"/>
                  <a:pt x="395" y="199"/>
                </a:cubicBezTo>
                <a:cubicBezTo>
                  <a:pt x="361" y="150"/>
                  <a:pt x="361" y="150"/>
                  <a:pt x="361" y="150"/>
                </a:cubicBezTo>
                <a:cubicBezTo>
                  <a:pt x="362" y="149"/>
                  <a:pt x="362" y="149"/>
                  <a:pt x="362" y="149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3" y="135"/>
                  <a:pt x="385" y="134"/>
                  <a:pt x="387" y="133"/>
                </a:cubicBezTo>
                <a:cubicBezTo>
                  <a:pt x="389" y="131"/>
                  <a:pt x="392" y="130"/>
                  <a:pt x="395" y="128"/>
                </a:cubicBezTo>
                <a:cubicBezTo>
                  <a:pt x="403" y="124"/>
                  <a:pt x="403" y="124"/>
                  <a:pt x="403" y="124"/>
                </a:cubicBezTo>
                <a:cubicBezTo>
                  <a:pt x="411" y="137"/>
                  <a:pt x="411" y="137"/>
                  <a:pt x="411" y="137"/>
                </a:cubicBezTo>
                <a:cubicBezTo>
                  <a:pt x="403" y="141"/>
                  <a:pt x="403" y="141"/>
                  <a:pt x="403" y="141"/>
                </a:cubicBezTo>
                <a:cubicBezTo>
                  <a:pt x="400" y="143"/>
                  <a:pt x="398" y="145"/>
                  <a:pt x="395" y="147"/>
                </a:cubicBezTo>
                <a:cubicBezTo>
                  <a:pt x="393" y="148"/>
                  <a:pt x="392" y="149"/>
                  <a:pt x="390" y="149"/>
                </a:cubicBezTo>
                <a:cubicBezTo>
                  <a:pt x="384" y="153"/>
                  <a:pt x="384" y="153"/>
                  <a:pt x="384" y="153"/>
                </a:cubicBezTo>
                <a:cubicBezTo>
                  <a:pt x="408" y="191"/>
                  <a:pt x="408" y="191"/>
                  <a:pt x="408" y="191"/>
                </a:cubicBezTo>
                <a:cubicBezTo>
                  <a:pt x="414" y="187"/>
                  <a:pt x="414" y="187"/>
                  <a:pt x="414" y="187"/>
                </a:cubicBezTo>
                <a:cubicBezTo>
                  <a:pt x="416" y="186"/>
                  <a:pt x="417" y="185"/>
                  <a:pt x="419" y="184"/>
                </a:cubicBezTo>
                <a:cubicBezTo>
                  <a:pt x="421" y="183"/>
                  <a:pt x="424" y="181"/>
                  <a:pt x="426" y="179"/>
                </a:cubicBezTo>
                <a:cubicBezTo>
                  <a:pt x="445" y="169"/>
                  <a:pt x="445" y="169"/>
                  <a:pt x="445" y="169"/>
                </a:cubicBezTo>
                <a:cubicBezTo>
                  <a:pt x="451" y="165"/>
                  <a:pt x="458" y="161"/>
                  <a:pt x="465" y="158"/>
                </a:cubicBezTo>
                <a:cubicBezTo>
                  <a:pt x="472" y="155"/>
                  <a:pt x="472" y="155"/>
                  <a:pt x="472" y="155"/>
                </a:cubicBezTo>
                <a:cubicBezTo>
                  <a:pt x="443" y="101"/>
                  <a:pt x="443" y="101"/>
                  <a:pt x="443" y="101"/>
                </a:cubicBezTo>
                <a:cubicBezTo>
                  <a:pt x="444" y="101"/>
                  <a:pt x="446" y="100"/>
                  <a:pt x="447" y="100"/>
                </a:cubicBezTo>
                <a:cubicBezTo>
                  <a:pt x="453" y="96"/>
                  <a:pt x="459" y="93"/>
                  <a:pt x="465" y="90"/>
                </a:cubicBezTo>
                <a:cubicBezTo>
                  <a:pt x="488" y="80"/>
                  <a:pt x="488" y="80"/>
                  <a:pt x="488" y="80"/>
                </a:cubicBezTo>
                <a:cubicBezTo>
                  <a:pt x="494" y="94"/>
                  <a:pt x="494" y="94"/>
                  <a:pt x="494" y="94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85" y="148"/>
                  <a:pt x="485" y="148"/>
                  <a:pt x="485" y="148"/>
                </a:cubicBezTo>
                <a:cubicBezTo>
                  <a:pt x="518" y="133"/>
                  <a:pt x="518" y="133"/>
                  <a:pt x="518" y="133"/>
                </a:cubicBezTo>
                <a:cubicBezTo>
                  <a:pt x="523" y="130"/>
                  <a:pt x="529" y="128"/>
                  <a:pt x="535" y="126"/>
                </a:cubicBezTo>
                <a:cubicBezTo>
                  <a:pt x="538" y="124"/>
                  <a:pt x="542" y="123"/>
                  <a:pt x="545" y="122"/>
                </a:cubicBezTo>
                <a:cubicBezTo>
                  <a:pt x="551" y="119"/>
                  <a:pt x="551" y="119"/>
                  <a:pt x="551" y="119"/>
                </a:cubicBezTo>
                <a:cubicBezTo>
                  <a:pt x="530" y="63"/>
                  <a:pt x="530" y="63"/>
                  <a:pt x="530" y="63"/>
                </a:cubicBezTo>
                <a:cubicBezTo>
                  <a:pt x="531" y="63"/>
                  <a:pt x="531" y="63"/>
                  <a:pt x="531" y="63"/>
                </a:cubicBezTo>
                <a:cubicBezTo>
                  <a:pt x="533" y="62"/>
                  <a:pt x="534" y="61"/>
                  <a:pt x="536" y="61"/>
                </a:cubicBezTo>
                <a:cubicBezTo>
                  <a:pt x="569" y="50"/>
                  <a:pt x="569" y="50"/>
                  <a:pt x="569" y="50"/>
                </a:cubicBezTo>
                <a:cubicBezTo>
                  <a:pt x="577" y="47"/>
                  <a:pt x="577" y="47"/>
                  <a:pt x="577" y="47"/>
                </a:cubicBezTo>
                <a:cubicBezTo>
                  <a:pt x="581" y="62"/>
                  <a:pt x="581" y="62"/>
                  <a:pt x="581" y="62"/>
                </a:cubicBezTo>
                <a:cubicBezTo>
                  <a:pt x="573" y="65"/>
                  <a:pt x="573" y="65"/>
                  <a:pt x="573" y="65"/>
                </a:cubicBezTo>
                <a:cubicBezTo>
                  <a:pt x="552" y="72"/>
                  <a:pt x="552" y="72"/>
                  <a:pt x="552" y="72"/>
                </a:cubicBezTo>
                <a:cubicBezTo>
                  <a:pt x="566" y="114"/>
                  <a:pt x="566" y="114"/>
                  <a:pt x="566" y="114"/>
                </a:cubicBezTo>
                <a:cubicBezTo>
                  <a:pt x="587" y="107"/>
                  <a:pt x="587" y="107"/>
                  <a:pt x="587" y="107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604" y="102"/>
                  <a:pt x="607" y="102"/>
                  <a:pt x="610" y="101"/>
                </a:cubicBezTo>
                <a:cubicBezTo>
                  <a:pt x="616" y="99"/>
                  <a:pt x="623" y="97"/>
                  <a:pt x="629" y="96"/>
                </a:cubicBezTo>
                <a:cubicBezTo>
                  <a:pt x="636" y="94"/>
                  <a:pt x="636" y="94"/>
                  <a:pt x="636" y="94"/>
                </a:cubicBezTo>
                <a:cubicBezTo>
                  <a:pt x="622" y="36"/>
                  <a:pt x="622" y="36"/>
                  <a:pt x="622" y="36"/>
                </a:cubicBezTo>
                <a:cubicBezTo>
                  <a:pt x="623" y="35"/>
                  <a:pt x="624" y="35"/>
                  <a:pt x="625" y="35"/>
                </a:cubicBezTo>
                <a:cubicBezTo>
                  <a:pt x="632" y="33"/>
                  <a:pt x="639" y="32"/>
                  <a:pt x="646" y="30"/>
                </a:cubicBezTo>
                <a:cubicBezTo>
                  <a:pt x="670" y="26"/>
                  <a:pt x="670" y="26"/>
                  <a:pt x="670" y="26"/>
                </a:cubicBezTo>
                <a:cubicBezTo>
                  <a:pt x="672" y="41"/>
                  <a:pt x="672" y="41"/>
                  <a:pt x="672" y="41"/>
                </a:cubicBezTo>
                <a:cubicBezTo>
                  <a:pt x="642" y="47"/>
                  <a:pt x="642" y="47"/>
                  <a:pt x="642" y="47"/>
                </a:cubicBezTo>
                <a:cubicBezTo>
                  <a:pt x="651" y="90"/>
                  <a:pt x="651" y="90"/>
                  <a:pt x="651" y="90"/>
                </a:cubicBezTo>
                <a:cubicBezTo>
                  <a:pt x="687" y="84"/>
                  <a:pt x="687" y="84"/>
                  <a:pt x="687" y="84"/>
                </a:cubicBezTo>
                <a:cubicBezTo>
                  <a:pt x="691" y="83"/>
                  <a:pt x="695" y="83"/>
                  <a:pt x="700" y="82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15" y="19"/>
                  <a:pt x="715" y="19"/>
                  <a:pt x="715" y="19"/>
                </a:cubicBezTo>
                <a:cubicBezTo>
                  <a:pt x="718" y="19"/>
                  <a:pt x="721" y="19"/>
                  <a:pt x="724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7"/>
                  <a:pt x="746" y="17"/>
                  <a:pt x="750" y="16"/>
                </a:cubicBezTo>
                <a:cubicBezTo>
                  <a:pt x="755" y="16"/>
                  <a:pt x="760" y="16"/>
                  <a:pt x="764" y="15"/>
                </a:cubicBezTo>
                <a:cubicBezTo>
                  <a:pt x="765" y="31"/>
                  <a:pt x="765" y="31"/>
                  <a:pt x="765" y="31"/>
                </a:cubicBezTo>
                <a:cubicBezTo>
                  <a:pt x="760" y="31"/>
                  <a:pt x="755" y="31"/>
                  <a:pt x="751" y="32"/>
                </a:cubicBezTo>
                <a:cubicBezTo>
                  <a:pt x="748" y="32"/>
                  <a:pt x="745" y="32"/>
                  <a:pt x="741" y="33"/>
                </a:cubicBezTo>
                <a:cubicBezTo>
                  <a:pt x="734" y="33"/>
                  <a:pt x="734" y="33"/>
                  <a:pt x="734" y="33"/>
                </a:cubicBezTo>
                <a:cubicBezTo>
                  <a:pt x="738" y="78"/>
                  <a:pt x="738" y="78"/>
                  <a:pt x="738" y="78"/>
                </a:cubicBezTo>
                <a:cubicBezTo>
                  <a:pt x="745" y="77"/>
                  <a:pt x="745" y="77"/>
                  <a:pt x="745" y="77"/>
                </a:cubicBezTo>
                <a:cubicBezTo>
                  <a:pt x="761" y="76"/>
                  <a:pt x="777" y="75"/>
                  <a:pt x="793" y="75"/>
                </a:cubicBezTo>
                <a:cubicBezTo>
                  <a:pt x="796" y="75"/>
                  <a:pt x="800" y="75"/>
                  <a:pt x="804" y="75"/>
                </a:cubicBezTo>
                <a:cubicBezTo>
                  <a:pt x="811" y="74"/>
                  <a:pt x="811" y="74"/>
                  <a:pt x="811" y="74"/>
                </a:cubicBezTo>
                <a:cubicBezTo>
                  <a:pt x="811" y="15"/>
                  <a:pt x="811" y="15"/>
                  <a:pt x="811" y="15"/>
                </a:cubicBezTo>
                <a:cubicBezTo>
                  <a:pt x="843" y="15"/>
                  <a:pt x="843" y="15"/>
                  <a:pt x="843" y="15"/>
                </a:cubicBezTo>
                <a:cubicBezTo>
                  <a:pt x="860" y="17"/>
                  <a:pt x="860" y="17"/>
                  <a:pt x="860" y="17"/>
                </a:cubicBezTo>
                <a:cubicBezTo>
                  <a:pt x="858" y="32"/>
                  <a:pt x="858" y="32"/>
                  <a:pt x="858" y="32"/>
                </a:cubicBezTo>
                <a:cubicBezTo>
                  <a:pt x="842" y="31"/>
                  <a:pt x="842" y="31"/>
                  <a:pt x="842" y="31"/>
                </a:cubicBezTo>
                <a:cubicBezTo>
                  <a:pt x="827" y="31"/>
                  <a:pt x="827" y="31"/>
                  <a:pt x="827" y="31"/>
                </a:cubicBezTo>
                <a:cubicBezTo>
                  <a:pt x="826" y="75"/>
                  <a:pt x="826" y="75"/>
                  <a:pt x="826" y="75"/>
                </a:cubicBezTo>
                <a:cubicBezTo>
                  <a:pt x="840" y="76"/>
                  <a:pt x="840" y="76"/>
                  <a:pt x="840" y="76"/>
                </a:cubicBezTo>
                <a:cubicBezTo>
                  <a:pt x="876" y="78"/>
                  <a:pt x="876" y="78"/>
                  <a:pt x="876" y="78"/>
                </a:cubicBezTo>
                <a:cubicBezTo>
                  <a:pt x="879" y="79"/>
                  <a:pt x="882" y="79"/>
                  <a:pt x="886" y="79"/>
                </a:cubicBezTo>
                <a:cubicBezTo>
                  <a:pt x="887" y="80"/>
                  <a:pt x="889" y="80"/>
                  <a:pt x="891" y="80"/>
                </a:cubicBezTo>
                <a:cubicBezTo>
                  <a:pt x="898" y="81"/>
                  <a:pt x="898" y="81"/>
                  <a:pt x="898" y="81"/>
                </a:cubicBezTo>
                <a:cubicBezTo>
                  <a:pt x="905" y="21"/>
                  <a:pt x="905" y="21"/>
                  <a:pt x="905" y="21"/>
                </a:cubicBezTo>
                <a:cubicBezTo>
                  <a:pt x="922" y="23"/>
                  <a:pt x="922" y="23"/>
                  <a:pt x="922" y="23"/>
                </a:cubicBezTo>
                <a:cubicBezTo>
                  <a:pt x="924" y="24"/>
                  <a:pt x="925" y="24"/>
                  <a:pt x="927" y="24"/>
                </a:cubicBezTo>
                <a:cubicBezTo>
                  <a:pt x="954" y="29"/>
                  <a:pt x="954" y="29"/>
                  <a:pt x="954" y="29"/>
                </a:cubicBezTo>
                <a:cubicBezTo>
                  <a:pt x="951" y="44"/>
                  <a:pt x="951" y="44"/>
                  <a:pt x="951" y="44"/>
                </a:cubicBezTo>
                <a:cubicBezTo>
                  <a:pt x="920" y="39"/>
                  <a:pt x="920" y="39"/>
                  <a:pt x="920" y="39"/>
                </a:cubicBezTo>
                <a:cubicBezTo>
                  <a:pt x="913" y="83"/>
                  <a:pt x="913" y="83"/>
                  <a:pt x="913" y="83"/>
                </a:cubicBezTo>
                <a:cubicBezTo>
                  <a:pt x="949" y="89"/>
                  <a:pt x="949" y="89"/>
                  <a:pt x="949" y="89"/>
                </a:cubicBezTo>
                <a:cubicBezTo>
                  <a:pt x="985" y="98"/>
                  <a:pt x="985" y="98"/>
                  <a:pt x="985" y="98"/>
                </a:cubicBezTo>
                <a:cubicBezTo>
                  <a:pt x="999" y="39"/>
                  <a:pt x="999" y="39"/>
                  <a:pt x="999" y="39"/>
                </a:cubicBezTo>
                <a:cubicBezTo>
                  <a:pt x="1038" y="50"/>
                  <a:pt x="1038" y="50"/>
                  <a:pt x="1038" y="50"/>
                </a:cubicBezTo>
                <a:cubicBezTo>
                  <a:pt x="1046" y="53"/>
                  <a:pt x="1046" y="53"/>
                  <a:pt x="1046" y="53"/>
                </a:cubicBezTo>
                <a:cubicBezTo>
                  <a:pt x="1041" y="68"/>
                  <a:pt x="1041" y="68"/>
                  <a:pt x="1041" y="68"/>
                </a:cubicBezTo>
                <a:cubicBezTo>
                  <a:pt x="1033" y="65"/>
                  <a:pt x="1033" y="65"/>
                  <a:pt x="1033" y="65"/>
                </a:cubicBezTo>
                <a:cubicBezTo>
                  <a:pt x="1012" y="59"/>
                  <a:pt x="1012" y="59"/>
                  <a:pt x="1012" y="59"/>
                </a:cubicBezTo>
                <a:cubicBezTo>
                  <a:pt x="999" y="102"/>
                  <a:pt x="999" y="102"/>
                  <a:pt x="999" y="102"/>
                </a:cubicBezTo>
                <a:cubicBezTo>
                  <a:pt x="1020" y="107"/>
                  <a:pt x="1020" y="107"/>
                  <a:pt x="1020" y="107"/>
                </a:cubicBezTo>
                <a:cubicBezTo>
                  <a:pt x="1034" y="112"/>
                  <a:pt x="1034" y="112"/>
                  <a:pt x="1034" y="112"/>
                </a:cubicBezTo>
                <a:cubicBezTo>
                  <a:pt x="1037" y="113"/>
                  <a:pt x="1040" y="114"/>
                  <a:pt x="1043" y="115"/>
                </a:cubicBezTo>
                <a:cubicBezTo>
                  <a:pt x="1049" y="117"/>
                  <a:pt x="1055" y="119"/>
                  <a:pt x="1061" y="122"/>
                </a:cubicBezTo>
                <a:cubicBezTo>
                  <a:pt x="1068" y="125"/>
                  <a:pt x="1068" y="125"/>
                  <a:pt x="1068" y="125"/>
                </a:cubicBezTo>
                <a:cubicBezTo>
                  <a:pt x="1089" y="68"/>
                  <a:pt x="1089" y="68"/>
                  <a:pt x="1089" y="68"/>
                </a:cubicBezTo>
                <a:cubicBezTo>
                  <a:pt x="1091" y="69"/>
                  <a:pt x="1092" y="69"/>
                  <a:pt x="1093" y="70"/>
                </a:cubicBezTo>
                <a:cubicBezTo>
                  <a:pt x="1099" y="72"/>
                  <a:pt x="1106" y="75"/>
                  <a:pt x="1112" y="77"/>
                </a:cubicBezTo>
                <a:cubicBezTo>
                  <a:pt x="1135" y="88"/>
                  <a:pt x="1135" y="88"/>
                  <a:pt x="1135" y="88"/>
                </a:cubicBezTo>
                <a:cubicBezTo>
                  <a:pt x="1128" y="102"/>
                  <a:pt x="1128" y="102"/>
                  <a:pt x="1128" y="102"/>
                </a:cubicBezTo>
                <a:cubicBezTo>
                  <a:pt x="1100" y="89"/>
                  <a:pt x="1100" y="89"/>
                  <a:pt x="1100" y="89"/>
                </a:cubicBezTo>
                <a:cubicBezTo>
                  <a:pt x="1082" y="130"/>
                  <a:pt x="1082" y="130"/>
                  <a:pt x="1082" y="130"/>
                </a:cubicBezTo>
                <a:cubicBezTo>
                  <a:pt x="1116" y="145"/>
                  <a:pt x="1116" y="145"/>
                  <a:pt x="1116" y="145"/>
                </a:cubicBezTo>
                <a:cubicBezTo>
                  <a:pt x="1121" y="148"/>
                  <a:pt x="1127" y="151"/>
                  <a:pt x="1133" y="154"/>
                </a:cubicBezTo>
                <a:cubicBezTo>
                  <a:pt x="1136" y="155"/>
                  <a:pt x="1139" y="157"/>
                  <a:pt x="1142" y="158"/>
                </a:cubicBezTo>
                <a:cubicBezTo>
                  <a:pt x="1148" y="162"/>
                  <a:pt x="1148" y="162"/>
                  <a:pt x="1148" y="162"/>
                </a:cubicBezTo>
                <a:cubicBezTo>
                  <a:pt x="1176" y="108"/>
                  <a:pt x="1176" y="108"/>
                  <a:pt x="1176" y="108"/>
                </a:cubicBezTo>
                <a:cubicBezTo>
                  <a:pt x="1181" y="111"/>
                  <a:pt x="1186" y="114"/>
                  <a:pt x="1190" y="116"/>
                </a:cubicBezTo>
                <a:cubicBezTo>
                  <a:pt x="1193" y="118"/>
                  <a:pt x="1195" y="119"/>
                  <a:pt x="1198" y="120"/>
                </a:cubicBezTo>
                <a:cubicBezTo>
                  <a:pt x="1211" y="128"/>
                  <a:pt x="1211" y="128"/>
                  <a:pt x="1211" y="128"/>
                </a:cubicBezTo>
                <a:cubicBezTo>
                  <a:pt x="1219" y="133"/>
                  <a:pt x="1219" y="133"/>
                  <a:pt x="1219" y="133"/>
                </a:cubicBezTo>
                <a:cubicBezTo>
                  <a:pt x="1210" y="146"/>
                  <a:pt x="1210" y="146"/>
                  <a:pt x="1210" y="146"/>
                </a:cubicBezTo>
                <a:cubicBezTo>
                  <a:pt x="1203" y="142"/>
                  <a:pt x="1203" y="142"/>
                  <a:pt x="1203" y="142"/>
                </a:cubicBezTo>
                <a:cubicBezTo>
                  <a:pt x="1184" y="130"/>
                  <a:pt x="1184" y="130"/>
                  <a:pt x="1184" y="130"/>
                </a:cubicBezTo>
                <a:cubicBezTo>
                  <a:pt x="1161" y="169"/>
                  <a:pt x="1161" y="169"/>
                  <a:pt x="1161" y="169"/>
                </a:cubicBezTo>
                <a:cubicBezTo>
                  <a:pt x="1180" y="180"/>
                  <a:pt x="1180" y="180"/>
                  <a:pt x="1180" y="180"/>
                </a:cubicBezTo>
                <a:cubicBezTo>
                  <a:pt x="1207" y="197"/>
                  <a:pt x="1207" y="197"/>
                  <a:pt x="1207" y="197"/>
                </a:cubicBezTo>
                <a:cubicBezTo>
                  <a:pt x="1208" y="198"/>
                  <a:pt x="1210" y="199"/>
                  <a:pt x="1211" y="199"/>
                </a:cubicBezTo>
                <a:cubicBezTo>
                  <a:pt x="1223" y="208"/>
                  <a:pt x="1223" y="208"/>
                  <a:pt x="1223" y="208"/>
                </a:cubicBezTo>
                <a:cubicBezTo>
                  <a:pt x="1257" y="158"/>
                  <a:pt x="1257" y="158"/>
                  <a:pt x="1257" y="158"/>
                </a:cubicBezTo>
                <a:cubicBezTo>
                  <a:pt x="1258" y="159"/>
                  <a:pt x="1259" y="160"/>
                  <a:pt x="1260" y="160"/>
                </a:cubicBezTo>
                <a:cubicBezTo>
                  <a:pt x="1266" y="164"/>
                  <a:pt x="1272" y="169"/>
                  <a:pt x="1277" y="173"/>
                </a:cubicBezTo>
                <a:cubicBezTo>
                  <a:pt x="1296" y="188"/>
                  <a:pt x="1296" y="188"/>
                  <a:pt x="1296" y="188"/>
                </a:cubicBezTo>
                <a:cubicBezTo>
                  <a:pt x="1287" y="200"/>
                  <a:pt x="1287" y="200"/>
                  <a:pt x="1287" y="200"/>
                </a:cubicBezTo>
                <a:cubicBezTo>
                  <a:pt x="1262" y="181"/>
                  <a:pt x="1262" y="181"/>
                  <a:pt x="1262" y="181"/>
                </a:cubicBezTo>
                <a:cubicBezTo>
                  <a:pt x="1235" y="216"/>
                  <a:pt x="1235" y="216"/>
                  <a:pt x="1235" y="216"/>
                </a:cubicBezTo>
                <a:cubicBezTo>
                  <a:pt x="1264" y="239"/>
                  <a:pt x="1264" y="239"/>
                  <a:pt x="1264" y="239"/>
                </a:cubicBezTo>
                <a:cubicBezTo>
                  <a:pt x="1269" y="243"/>
                  <a:pt x="1274" y="247"/>
                  <a:pt x="1278" y="251"/>
                </a:cubicBezTo>
                <a:cubicBezTo>
                  <a:pt x="1281" y="254"/>
                  <a:pt x="1284" y="256"/>
                  <a:pt x="1286" y="258"/>
                </a:cubicBezTo>
                <a:cubicBezTo>
                  <a:pt x="1292" y="263"/>
                  <a:pt x="1292" y="263"/>
                  <a:pt x="1292" y="263"/>
                </a:cubicBezTo>
                <a:cubicBezTo>
                  <a:pt x="1332" y="218"/>
                  <a:pt x="1332" y="218"/>
                  <a:pt x="1332" y="218"/>
                </a:cubicBezTo>
                <a:cubicBezTo>
                  <a:pt x="1335" y="221"/>
                  <a:pt x="1339" y="225"/>
                  <a:pt x="1343" y="228"/>
                </a:cubicBezTo>
                <a:cubicBezTo>
                  <a:pt x="1345" y="230"/>
                  <a:pt x="1347" y="233"/>
                  <a:pt x="1350" y="235"/>
                </a:cubicBezTo>
                <a:cubicBezTo>
                  <a:pt x="1361" y="246"/>
                  <a:pt x="1361" y="246"/>
                  <a:pt x="1361" y="246"/>
                </a:cubicBezTo>
                <a:cubicBezTo>
                  <a:pt x="1367" y="252"/>
                  <a:pt x="1367" y="252"/>
                  <a:pt x="1367" y="252"/>
                </a:cubicBezTo>
                <a:cubicBezTo>
                  <a:pt x="1356" y="263"/>
                  <a:pt x="1356" y="263"/>
                  <a:pt x="1356" y="263"/>
                </a:cubicBezTo>
                <a:cubicBezTo>
                  <a:pt x="1350" y="257"/>
                  <a:pt x="1350" y="257"/>
                  <a:pt x="1350" y="257"/>
                </a:cubicBezTo>
                <a:cubicBezTo>
                  <a:pt x="1333" y="241"/>
                  <a:pt x="1333" y="241"/>
                  <a:pt x="1333" y="241"/>
                </a:cubicBezTo>
                <a:cubicBezTo>
                  <a:pt x="1302" y="273"/>
                  <a:pt x="1302" y="273"/>
                  <a:pt x="1302" y="273"/>
                </a:cubicBezTo>
                <a:cubicBezTo>
                  <a:pt x="1318" y="288"/>
                  <a:pt x="1318" y="288"/>
                  <a:pt x="1318" y="288"/>
                </a:cubicBezTo>
                <a:cubicBezTo>
                  <a:pt x="1328" y="299"/>
                  <a:pt x="1328" y="299"/>
                  <a:pt x="1328" y="299"/>
                </a:cubicBezTo>
                <a:cubicBezTo>
                  <a:pt x="1330" y="301"/>
                  <a:pt x="1332" y="303"/>
                  <a:pt x="1334" y="305"/>
                </a:cubicBezTo>
                <a:cubicBezTo>
                  <a:pt x="1339" y="310"/>
                  <a:pt x="1344" y="315"/>
                  <a:pt x="1348" y="320"/>
                </a:cubicBezTo>
                <a:cubicBezTo>
                  <a:pt x="1353" y="326"/>
                  <a:pt x="1353" y="326"/>
                  <a:pt x="1353" y="326"/>
                </a:cubicBezTo>
                <a:cubicBezTo>
                  <a:pt x="1398" y="286"/>
                  <a:pt x="1398" y="286"/>
                  <a:pt x="1398" y="286"/>
                </a:cubicBezTo>
                <a:cubicBezTo>
                  <a:pt x="1399" y="287"/>
                  <a:pt x="1400" y="288"/>
                  <a:pt x="1401" y="289"/>
                </a:cubicBezTo>
                <a:cubicBezTo>
                  <a:pt x="1405" y="294"/>
                  <a:pt x="1410" y="299"/>
                  <a:pt x="1414" y="305"/>
                </a:cubicBezTo>
                <a:cubicBezTo>
                  <a:pt x="1429" y="324"/>
                  <a:pt x="1429" y="324"/>
                  <a:pt x="1429" y="324"/>
                </a:cubicBezTo>
                <a:cubicBezTo>
                  <a:pt x="1417" y="333"/>
                  <a:pt x="1417" y="333"/>
                  <a:pt x="1417" y="333"/>
                </a:cubicBezTo>
                <a:cubicBezTo>
                  <a:pt x="1398" y="309"/>
                  <a:pt x="1398" y="309"/>
                  <a:pt x="1398" y="309"/>
                </a:cubicBezTo>
                <a:cubicBezTo>
                  <a:pt x="1363" y="337"/>
                  <a:pt x="1363" y="337"/>
                  <a:pt x="1363" y="337"/>
                </a:cubicBezTo>
                <a:cubicBezTo>
                  <a:pt x="1386" y="366"/>
                  <a:pt x="1386" y="366"/>
                  <a:pt x="1386" y="366"/>
                </a:cubicBezTo>
                <a:cubicBezTo>
                  <a:pt x="1389" y="371"/>
                  <a:pt x="1393" y="376"/>
                  <a:pt x="1397" y="381"/>
                </a:cubicBezTo>
                <a:cubicBezTo>
                  <a:pt x="1399" y="384"/>
                  <a:pt x="1401" y="387"/>
                  <a:pt x="1403" y="390"/>
                </a:cubicBezTo>
                <a:cubicBezTo>
                  <a:pt x="1407" y="396"/>
                  <a:pt x="1407" y="396"/>
                  <a:pt x="1407" y="396"/>
                </a:cubicBezTo>
                <a:cubicBezTo>
                  <a:pt x="1456" y="361"/>
                  <a:pt x="1456" y="361"/>
                  <a:pt x="1456" y="361"/>
                </a:cubicBezTo>
                <a:cubicBezTo>
                  <a:pt x="1470" y="382"/>
                  <a:pt x="1470" y="382"/>
                  <a:pt x="1470" y="382"/>
                </a:cubicBezTo>
                <a:cubicBezTo>
                  <a:pt x="1471" y="384"/>
                  <a:pt x="1472" y="385"/>
                  <a:pt x="1473" y="387"/>
                </a:cubicBezTo>
                <a:cubicBezTo>
                  <a:pt x="1475" y="390"/>
                  <a:pt x="1476" y="392"/>
                  <a:pt x="1478" y="395"/>
                </a:cubicBezTo>
                <a:cubicBezTo>
                  <a:pt x="1482" y="403"/>
                  <a:pt x="1482" y="403"/>
                  <a:pt x="1482" y="403"/>
                </a:cubicBezTo>
                <a:cubicBezTo>
                  <a:pt x="1469" y="411"/>
                  <a:pt x="1469" y="411"/>
                  <a:pt x="1469" y="411"/>
                </a:cubicBezTo>
                <a:cubicBezTo>
                  <a:pt x="1465" y="403"/>
                  <a:pt x="1465" y="403"/>
                  <a:pt x="1465" y="403"/>
                </a:cubicBezTo>
                <a:cubicBezTo>
                  <a:pt x="1463" y="400"/>
                  <a:pt x="1461" y="398"/>
                  <a:pt x="1459" y="395"/>
                </a:cubicBezTo>
                <a:cubicBezTo>
                  <a:pt x="1458" y="393"/>
                  <a:pt x="1458" y="392"/>
                  <a:pt x="1457" y="390"/>
                </a:cubicBezTo>
                <a:cubicBezTo>
                  <a:pt x="1453" y="384"/>
                  <a:pt x="1453" y="384"/>
                  <a:pt x="1453" y="384"/>
                </a:cubicBezTo>
                <a:cubicBezTo>
                  <a:pt x="1415" y="408"/>
                  <a:pt x="1415" y="408"/>
                  <a:pt x="1415" y="408"/>
                </a:cubicBezTo>
                <a:cubicBezTo>
                  <a:pt x="1419" y="414"/>
                  <a:pt x="1419" y="414"/>
                  <a:pt x="1419" y="414"/>
                </a:cubicBezTo>
                <a:cubicBezTo>
                  <a:pt x="1420" y="416"/>
                  <a:pt x="1421" y="417"/>
                  <a:pt x="1422" y="419"/>
                </a:cubicBezTo>
                <a:cubicBezTo>
                  <a:pt x="1423" y="421"/>
                  <a:pt x="1425" y="424"/>
                  <a:pt x="1426" y="426"/>
                </a:cubicBezTo>
                <a:cubicBezTo>
                  <a:pt x="1434" y="439"/>
                  <a:pt x="1434" y="439"/>
                  <a:pt x="1434" y="439"/>
                </a:cubicBezTo>
                <a:cubicBezTo>
                  <a:pt x="1435" y="441"/>
                  <a:pt x="1436" y="443"/>
                  <a:pt x="1437" y="445"/>
                </a:cubicBezTo>
                <a:cubicBezTo>
                  <a:pt x="1441" y="451"/>
                  <a:pt x="1445" y="458"/>
                  <a:pt x="1448" y="464"/>
                </a:cubicBezTo>
                <a:cubicBezTo>
                  <a:pt x="1451" y="471"/>
                  <a:pt x="1451" y="471"/>
                  <a:pt x="1451" y="471"/>
                </a:cubicBezTo>
                <a:cubicBezTo>
                  <a:pt x="1505" y="443"/>
                  <a:pt x="1505" y="443"/>
                  <a:pt x="1505" y="443"/>
                </a:cubicBezTo>
                <a:cubicBezTo>
                  <a:pt x="1505" y="444"/>
                  <a:pt x="1506" y="445"/>
                  <a:pt x="1506" y="447"/>
                </a:cubicBezTo>
                <a:cubicBezTo>
                  <a:pt x="1510" y="453"/>
                  <a:pt x="1513" y="459"/>
                  <a:pt x="1516" y="465"/>
                </a:cubicBezTo>
                <a:cubicBezTo>
                  <a:pt x="1526" y="488"/>
                  <a:pt x="1526" y="488"/>
                  <a:pt x="1526" y="488"/>
                </a:cubicBezTo>
                <a:cubicBezTo>
                  <a:pt x="1512" y="494"/>
                  <a:pt x="1512" y="494"/>
                  <a:pt x="1512" y="494"/>
                </a:cubicBezTo>
                <a:cubicBezTo>
                  <a:pt x="1499" y="465"/>
                  <a:pt x="1499" y="465"/>
                  <a:pt x="1499" y="465"/>
                </a:cubicBezTo>
                <a:cubicBezTo>
                  <a:pt x="1458" y="484"/>
                  <a:pt x="1458" y="484"/>
                  <a:pt x="1458" y="484"/>
                </a:cubicBezTo>
                <a:cubicBezTo>
                  <a:pt x="1473" y="518"/>
                  <a:pt x="1473" y="518"/>
                  <a:pt x="1473" y="518"/>
                </a:cubicBezTo>
                <a:cubicBezTo>
                  <a:pt x="1476" y="524"/>
                  <a:pt x="1478" y="530"/>
                  <a:pt x="1480" y="535"/>
                </a:cubicBezTo>
                <a:cubicBezTo>
                  <a:pt x="1482" y="539"/>
                  <a:pt x="1483" y="542"/>
                  <a:pt x="1484" y="545"/>
                </a:cubicBezTo>
                <a:cubicBezTo>
                  <a:pt x="1487" y="552"/>
                  <a:pt x="1487" y="552"/>
                  <a:pt x="1487" y="552"/>
                </a:cubicBezTo>
                <a:cubicBezTo>
                  <a:pt x="1543" y="531"/>
                  <a:pt x="1543" y="531"/>
                  <a:pt x="1543" y="531"/>
                </a:cubicBezTo>
                <a:cubicBezTo>
                  <a:pt x="1544" y="531"/>
                  <a:pt x="1544" y="531"/>
                  <a:pt x="1544" y="531"/>
                </a:cubicBezTo>
                <a:cubicBezTo>
                  <a:pt x="1544" y="533"/>
                  <a:pt x="1545" y="534"/>
                  <a:pt x="1545" y="536"/>
                </a:cubicBezTo>
                <a:cubicBezTo>
                  <a:pt x="1556" y="569"/>
                  <a:pt x="1556" y="569"/>
                  <a:pt x="1556" y="569"/>
                </a:cubicBezTo>
                <a:cubicBezTo>
                  <a:pt x="1559" y="577"/>
                  <a:pt x="1559" y="577"/>
                  <a:pt x="1559" y="577"/>
                </a:cubicBezTo>
                <a:cubicBezTo>
                  <a:pt x="1544" y="581"/>
                  <a:pt x="1544" y="581"/>
                  <a:pt x="1544" y="581"/>
                </a:cubicBezTo>
                <a:cubicBezTo>
                  <a:pt x="1541" y="573"/>
                  <a:pt x="1541" y="573"/>
                  <a:pt x="1541" y="573"/>
                </a:cubicBezTo>
                <a:cubicBezTo>
                  <a:pt x="1534" y="552"/>
                  <a:pt x="1534" y="552"/>
                  <a:pt x="1534" y="552"/>
                </a:cubicBezTo>
                <a:cubicBezTo>
                  <a:pt x="1492" y="566"/>
                  <a:pt x="1492" y="566"/>
                  <a:pt x="1492" y="566"/>
                </a:cubicBezTo>
                <a:cubicBezTo>
                  <a:pt x="1499" y="586"/>
                  <a:pt x="1499" y="586"/>
                  <a:pt x="1499" y="586"/>
                </a:cubicBezTo>
                <a:cubicBezTo>
                  <a:pt x="1507" y="617"/>
                  <a:pt x="1507" y="617"/>
                  <a:pt x="1507" y="617"/>
                </a:cubicBezTo>
                <a:cubicBezTo>
                  <a:pt x="1508" y="619"/>
                  <a:pt x="1508" y="620"/>
                  <a:pt x="1509" y="621"/>
                </a:cubicBezTo>
                <a:cubicBezTo>
                  <a:pt x="1512" y="636"/>
                  <a:pt x="1512" y="636"/>
                  <a:pt x="1512" y="636"/>
                </a:cubicBezTo>
                <a:cubicBezTo>
                  <a:pt x="1570" y="621"/>
                  <a:pt x="1570" y="621"/>
                  <a:pt x="1570" y="621"/>
                </a:cubicBezTo>
                <a:cubicBezTo>
                  <a:pt x="1571" y="622"/>
                  <a:pt x="1571" y="623"/>
                  <a:pt x="1571" y="624"/>
                </a:cubicBezTo>
                <a:cubicBezTo>
                  <a:pt x="1573" y="632"/>
                  <a:pt x="1574" y="639"/>
                  <a:pt x="1576" y="646"/>
                </a:cubicBezTo>
                <a:cubicBezTo>
                  <a:pt x="1580" y="670"/>
                  <a:pt x="1580" y="670"/>
                  <a:pt x="1580" y="670"/>
                </a:cubicBezTo>
                <a:cubicBezTo>
                  <a:pt x="1565" y="672"/>
                  <a:pt x="1565" y="672"/>
                  <a:pt x="1565" y="672"/>
                </a:cubicBezTo>
                <a:cubicBezTo>
                  <a:pt x="1559" y="642"/>
                  <a:pt x="1559" y="642"/>
                  <a:pt x="1559" y="642"/>
                </a:cubicBezTo>
                <a:cubicBezTo>
                  <a:pt x="1516" y="651"/>
                  <a:pt x="1516" y="651"/>
                  <a:pt x="1516" y="651"/>
                </a:cubicBezTo>
                <a:cubicBezTo>
                  <a:pt x="1522" y="687"/>
                  <a:pt x="1522" y="687"/>
                  <a:pt x="1522" y="687"/>
                </a:cubicBezTo>
                <a:cubicBezTo>
                  <a:pt x="1523" y="691"/>
                  <a:pt x="1523" y="695"/>
                  <a:pt x="1524" y="699"/>
                </a:cubicBezTo>
                <a:cubicBezTo>
                  <a:pt x="1527" y="723"/>
                  <a:pt x="1527" y="723"/>
                  <a:pt x="1527" y="723"/>
                </a:cubicBezTo>
                <a:cubicBezTo>
                  <a:pt x="1587" y="716"/>
                  <a:pt x="1587" y="716"/>
                  <a:pt x="1587" y="716"/>
                </a:cubicBezTo>
                <a:cubicBezTo>
                  <a:pt x="1587" y="719"/>
                  <a:pt x="1587" y="721"/>
                  <a:pt x="1588" y="724"/>
                </a:cubicBezTo>
                <a:cubicBezTo>
                  <a:pt x="1589" y="740"/>
                  <a:pt x="1589" y="740"/>
                  <a:pt x="1589" y="740"/>
                </a:cubicBezTo>
                <a:cubicBezTo>
                  <a:pt x="1589" y="743"/>
                  <a:pt x="1589" y="746"/>
                  <a:pt x="1590" y="750"/>
                </a:cubicBezTo>
                <a:cubicBezTo>
                  <a:pt x="1590" y="755"/>
                  <a:pt x="1590" y="760"/>
                  <a:pt x="1591" y="764"/>
                </a:cubicBezTo>
                <a:cubicBezTo>
                  <a:pt x="1575" y="765"/>
                  <a:pt x="1575" y="765"/>
                  <a:pt x="1575" y="765"/>
                </a:cubicBezTo>
                <a:cubicBezTo>
                  <a:pt x="1575" y="760"/>
                  <a:pt x="1575" y="755"/>
                  <a:pt x="1574" y="751"/>
                </a:cubicBezTo>
                <a:cubicBezTo>
                  <a:pt x="1574" y="748"/>
                  <a:pt x="1574" y="745"/>
                  <a:pt x="1573" y="741"/>
                </a:cubicBezTo>
                <a:cubicBezTo>
                  <a:pt x="1573" y="734"/>
                  <a:pt x="1573" y="734"/>
                  <a:pt x="1573" y="734"/>
                </a:cubicBezTo>
                <a:cubicBezTo>
                  <a:pt x="1528" y="738"/>
                  <a:pt x="1528" y="738"/>
                  <a:pt x="1528" y="738"/>
                </a:cubicBezTo>
                <a:cubicBezTo>
                  <a:pt x="1529" y="745"/>
                  <a:pt x="1529" y="745"/>
                  <a:pt x="1529" y="745"/>
                </a:cubicBezTo>
                <a:cubicBezTo>
                  <a:pt x="1530" y="760"/>
                  <a:pt x="1531" y="776"/>
                  <a:pt x="1531" y="791"/>
                </a:cubicBezTo>
                <a:cubicBezTo>
                  <a:pt x="1531" y="795"/>
                  <a:pt x="1531" y="799"/>
                  <a:pt x="1531" y="803"/>
                </a:cubicBezTo>
                <a:cubicBezTo>
                  <a:pt x="1532" y="810"/>
                  <a:pt x="1532" y="810"/>
                  <a:pt x="1532" y="810"/>
                </a:cubicBezTo>
                <a:cubicBezTo>
                  <a:pt x="1591" y="810"/>
                  <a:pt x="1591" y="810"/>
                  <a:pt x="1591" y="810"/>
                </a:cubicBezTo>
                <a:cubicBezTo>
                  <a:pt x="1591" y="843"/>
                  <a:pt x="1591" y="843"/>
                  <a:pt x="1591" y="843"/>
                </a:cubicBezTo>
                <a:cubicBezTo>
                  <a:pt x="1589" y="860"/>
                  <a:pt x="1589" y="860"/>
                  <a:pt x="1589" y="860"/>
                </a:cubicBezTo>
                <a:cubicBezTo>
                  <a:pt x="1574" y="858"/>
                  <a:pt x="1574" y="858"/>
                  <a:pt x="1574" y="858"/>
                </a:cubicBezTo>
                <a:cubicBezTo>
                  <a:pt x="1575" y="842"/>
                  <a:pt x="1575" y="842"/>
                  <a:pt x="1575" y="842"/>
                </a:cubicBezTo>
                <a:cubicBezTo>
                  <a:pt x="1575" y="827"/>
                  <a:pt x="1575" y="827"/>
                  <a:pt x="1575" y="827"/>
                </a:cubicBezTo>
                <a:cubicBezTo>
                  <a:pt x="1531" y="825"/>
                  <a:pt x="1531" y="825"/>
                  <a:pt x="1531" y="825"/>
                </a:cubicBezTo>
                <a:cubicBezTo>
                  <a:pt x="1530" y="840"/>
                  <a:pt x="1530" y="840"/>
                  <a:pt x="1530" y="840"/>
                </a:cubicBezTo>
                <a:cubicBezTo>
                  <a:pt x="1528" y="877"/>
                  <a:pt x="1528" y="877"/>
                  <a:pt x="1528" y="877"/>
                </a:cubicBezTo>
                <a:cubicBezTo>
                  <a:pt x="1525" y="898"/>
                  <a:pt x="1525" y="898"/>
                  <a:pt x="1525" y="898"/>
                </a:cubicBezTo>
                <a:cubicBezTo>
                  <a:pt x="1585" y="906"/>
                  <a:pt x="1585" y="906"/>
                  <a:pt x="1585" y="906"/>
                </a:cubicBezTo>
                <a:lnTo>
                  <a:pt x="1583" y="922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3525838" y="750888"/>
            <a:ext cx="5356225" cy="5356225"/>
          </a:xfrm>
          <a:custGeom>
            <a:avLst/>
            <a:gdLst>
              <a:gd name="T0" fmla="*/ 1363 w 1426"/>
              <a:gd name="T1" fmla="*/ 420 h 1426"/>
              <a:gd name="T2" fmla="*/ 1341 w 1426"/>
              <a:gd name="T3" fmla="*/ 375 h 1426"/>
              <a:gd name="T4" fmla="*/ 1251 w 1426"/>
              <a:gd name="T5" fmla="*/ 246 h 1426"/>
              <a:gd name="T6" fmla="*/ 1194 w 1426"/>
              <a:gd name="T7" fmla="*/ 187 h 1426"/>
              <a:gd name="T8" fmla="*/ 1103 w 1426"/>
              <a:gd name="T9" fmla="*/ 116 h 1426"/>
              <a:gd name="T10" fmla="*/ 959 w 1426"/>
              <a:gd name="T11" fmla="*/ 44 h 1426"/>
              <a:gd name="T12" fmla="*/ 799 w 1426"/>
              <a:gd name="T13" fmla="*/ 5 h 1426"/>
              <a:gd name="T14" fmla="*/ 627 w 1426"/>
              <a:gd name="T15" fmla="*/ 5 h 1426"/>
              <a:gd name="T16" fmla="*/ 467 w 1426"/>
              <a:gd name="T17" fmla="*/ 44 h 1426"/>
              <a:gd name="T18" fmla="*/ 323 w 1426"/>
              <a:gd name="T19" fmla="*/ 116 h 1426"/>
              <a:gd name="T20" fmla="*/ 232 w 1426"/>
              <a:gd name="T21" fmla="*/ 187 h 1426"/>
              <a:gd name="T22" fmla="*/ 175 w 1426"/>
              <a:gd name="T23" fmla="*/ 246 h 1426"/>
              <a:gd name="T24" fmla="*/ 85 w 1426"/>
              <a:gd name="T25" fmla="*/ 375 h 1426"/>
              <a:gd name="T26" fmla="*/ 63 w 1426"/>
              <a:gd name="T27" fmla="*/ 420 h 1426"/>
              <a:gd name="T28" fmla="*/ 21 w 1426"/>
              <a:gd name="T29" fmla="*/ 543 h 1426"/>
              <a:gd name="T30" fmla="*/ 32 w 1426"/>
              <a:gd name="T31" fmla="*/ 925 h 1426"/>
              <a:gd name="T32" fmla="*/ 82 w 1426"/>
              <a:gd name="T33" fmla="*/ 1044 h 1426"/>
              <a:gd name="T34" fmla="*/ 139 w 1426"/>
              <a:gd name="T35" fmla="*/ 1135 h 1426"/>
              <a:gd name="T36" fmla="*/ 182 w 1426"/>
              <a:gd name="T37" fmla="*/ 1189 h 1426"/>
              <a:gd name="T38" fmla="*/ 273 w 1426"/>
              <a:gd name="T39" fmla="*/ 1274 h 1426"/>
              <a:gd name="T40" fmla="*/ 401 w 1426"/>
              <a:gd name="T41" fmla="*/ 1354 h 1426"/>
              <a:gd name="T42" fmla="*/ 542 w 1426"/>
              <a:gd name="T43" fmla="*/ 1405 h 1426"/>
              <a:gd name="T44" fmla="*/ 713 w 1426"/>
              <a:gd name="T45" fmla="*/ 1426 h 1426"/>
              <a:gd name="T46" fmla="*/ 883 w 1426"/>
              <a:gd name="T47" fmla="*/ 1405 h 1426"/>
              <a:gd name="T48" fmla="*/ 996 w 1426"/>
              <a:gd name="T49" fmla="*/ 1368 h 1426"/>
              <a:gd name="T50" fmla="*/ 1112 w 1426"/>
              <a:gd name="T51" fmla="*/ 1304 h 1426"/>
              <a:gd name="T52" fmla="*/ 1239 w 1426"/>
              <a:gd name="T53" fmla="*/ 1194 h 1426"/>
              <a:gd name="T54" fmla="*/ 1269 w 1426"/>
              <a:gd name="T55" fmla="*/ 1159 h 1426"/>
              <a:gd name="T56" fmla="*/ 1343 w 1426"/>
              <a:gd name="T57" fmla="*/ 1048 h 1426"/>
              <a:gd name="T58" fmla="*/ 1372 w 1426"/>
              <a:gd name="T59" fmla="*/ 986 h 1426"/>
              <a:gd name="T60" fmla="*/ 1426 w 1426"/>
              <a:gd name="T61" fmla="*/ 706 h 1426"/>
              <a:gd name="T62" fmla="*/ 1331 w 1426"/>
              <a:gd name="T63" fmla="*/ 1038 h 1426"/>
              <a:gd name="T64" fmla="*/ 1263 w 1426"/>
              <a:gd name="T65" fmla="*/ 1144 h 1426"/>
              <a:gd name="T66" fmla="*/ 1150 w 1426"/>
              <a:gd name="T67" fmla="*/ 1258 h 1426"/>
              <a:gd name="T68" fmla="*/ 1047 w 1426"/>
              <a:gd name="T69" fmla="*/ 1327 h 1426"/>
              <a:gd name="T70" fmla="*/ 961 w 1426"/>
              <a:gd name="T71" fmla="*/ 1366 h 1426"/>
              <a:gd name="T72" fmla="*/ 804 w 1426"/>
              <a:gd name="T73" fmla="*/ 1405 h 1426"/>
              <a:gd name="T74" fmla="*/ 692 w 1426"/>
              <a:gd name="T75" fmla="*/ 1411 h 1426"/>
              <a:gd name="T76" fmla="*/ 595 w 1426"/>
              <a:gd name="T77" fmla="*/ 1401 h 1426"/>
              <a:gd name="T78" fmla="*/ 445 w 1426"/>
              <a:gd name="T79" fmla="*/ 1358 h 1426"/>
              <a:gd name="T80" fmla="*/ 317 w 1426"/>
              <a:gd name="T81" fmla="*/ 1288 h 1426"/>
              <a:gd name="T82" fmla="*/ 247 w 1426"/>
              <a:gd name="T83" fmla="*/ 1233 h 1426"/>
              <a:gd name="T84" fmla="*/ 138 w 1426"/>
              <a:gd name="T85" fmla="*/ 1110 h 1426"/>
              <a:gd name="T86" fmla="*/ 60 w 1426"/>
              <a:gd name="T87" fmla="*/ 960 h 1426"/>
              <a:gd name="T88" fmla="*/ 33 w 1426"/>
              <a:gd name="T89" fmla="*/ 553 h 1426"/>
              <a:gd name="T90" fmla="*/ 72 w 1426"/>
              <a:gd name="T91" fmla="*/ 436 h 1426"/>
              <a:gd name="T92" fmla="*/ 115 w 1426"/>
              <a:gd name="T93" fmla="*/ 352 h 1426"/>
              <a:gd name="T94" fmla="*/ 219 w 1426"/>
              <a:gd name="T95" fmla="*/ 219 h 1426"/>
              <a:gd name="T96" fmla="*/ 311 w 1426"/>
              <a:gd name="T97" fmla="*/ 142 h 1426"/>
              <a:gd name="T98" fmla="*/ 426 w 1426"/>
              <a:gd name="T99" fmla="*/ 76 h 1426"/>
              <a:gd name="T100" fmla="*/ 546 w 1426"/>
              <a:gd name="T101" fmla="*/ 35 h 1426"/>
              <a:gd name="T102" fmla="*/ 658 w 1426"/>
              <a:gd name="T103" fmla="*/ 17 h 1426"/>
              <a:gd name="T104" fmla="*/ 790 w 1426"/>
              <a:gd name="T105" fmla="*/ 19 h 1426"/>
              <a:gd name="T106" fmla="*/ 921 w 1426"/>
              <a:gd name="T107" fmla="*/ 46 h 1426"/>
              <a:gd name="T108" fmla="*/ 1038 w 1426"/>
              <a:gd name="T109" fmla="*/ 95 h 1426"/>
              <a:gd name="T110" fmla="*/ 1135 w 1426"/>
              <a:gd name="T111" fmla="*/ 157 h 1426"/>
              <a:gd name="T112" fmla="*/ 1250 w 1426"/>
              <a:gd name="T113" fmla="*/ 266 h 1426"/>
              <a:gd name="T114" fmla="*/ 1341 w 1426"/>
              <a:gd name="T115" fmla="*/ 407 h 1426"/>
              <a:gd name="T116" fmla="*/ 1389 w 1426"/>
              <a:gd name="T117" fmla="*/ 539 h 1426"/>
              <a:gd name="T118" fmla="*/ 1387 w 1426"/>
              <a:gd name="T119" fmla="*/ 897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26" h="1426">
                <a:moveTo>
                  <a:pt x="1426" y="706"/>
                </a:moveTo>
                <a:cubicBezTo>
                  <a:pt x="1425" y="651"/>
                  <a:pt x="1418" y="596"/>
                  <a:pt x="1405" y="542"/>
                </a:cubicBezTo>
                <a:cubicBezTo>
                  <a:pt x="1405" y="541"/>
                  <a:pt x="1405" y="541"/>
                  <a:pt x="1405" y="541"/>
                </a:cubicBezTo>
                <a:cubicBezTo>
                  <a:pt x="1404" y="536"/>
                  <a:pt x="1402" y="531"/>
                  <a:pt x="1401" y="525"/>
                </a:cubicBezTo>
                <a:cubicBezTo>
                  <a:pt x="1394" y="501"/>
                  <a:pt x="1394" y="501"/>
                  <a:pt x="1394" y="501"/>
                </a:cubicBezTo>
                <a:cubicBezTo>
                  <a:pt x="1386" y="478"/>
                  <a:pt x="1386" y="478"/>
                  <a:pt x="1386" y="478"/>
                </a:cubicBezTo>
                <a:cubicBezTo>
                  <a:pt x="1384" y="472"/>
                  <a:pt x="1382" y="466"/>
                  <a:pt x="1380" y="460"/>
                </a:cubicBezTo>
                <a:cubicBezTo>
                  <a:pt x="1372" y="440"/>
                  <a:pt x="1372" y="440"/>
                  <a:pt x="1372" y="440"/>
                </a:cubicBezTo>
                <a:cubicBezTo>
                  <a:pt x="1371" y="437"/>
                  <a:pt x="1369" y="434"/>
                  <a:pt x="1368" y="430"/>
                </a:cubicBezTo>
                <a:cubicBezTo>
                  <a:pt x="1363" y="420"/>
                  <a:pt x="1363" y="420"/>
                  <a:pt x="1363" y="420"/>
                </a:cubicBezTo>
                <a:cubicBezTo>
                  <a:pt x="1362" y="418"/>
                  <a:pt x="1361" y="416"/>
                  <a:pt x="1360" y="413"/>
                </a:cubicBezTo>
                <a:cubicBezTo>
                  <a:pt x="1358" y="409"/>
                  <a:pt x="1356" y="405"/>
                  <a:pt x="1354" y="401"/>
                </a:cubicBezTo>
                <a:cubicBezTo>
                  <a:pt x="1348" y="388"/>
                  <a:pt x="1348" y="388"/>
                  <a:pt x="1348" y="388"/>
                </a:cubicBezTo>
                <a:cubicBezTo>
                  <a:pt x="1348" y="388"/>
                  <a:pt x="1348" y="388"/>
                  <a:pt x="1348" y="388"/>
                </a:cubicBezTo>
                <a:cubicBezTo>
                  <a:pt x="1344" y="382"/>
                  <a:pt x="1344" y="382"/>
                  <a:pt x="1344" y="382"/>
                </a:cubicBezTo>
                <a:cubicBezTo>
                  <a:pt x="1344" y="381"/>
                  <a:pt x="1344" y="381"/>
                  <a:pt x="1344" y="381"/>
                </a:cubicBezTo>
                <a:cubicBezTo>
                  <a:pt x="1344" y="380"/>
                  <a:pt x="1343" y="379"/>
                  <a:pt x="1343" y="378"/>
                </a:cubicBezTo>
                <a:cubicBezTo>
                  <a:pt x="1343" y="378"/>
                  <a:pt x="1343" y="378"/>
                  <a:pt x="1343" y="378"/>
                </a:cubicBezTo>
                <a:cubicBezTo>
                  <a:pt x="1341" y="375"/>
                  <a:pt x="1341" y="375"/>
                  <a:pt x="1341" y="375"/>
                </a:cubicBezTo>
                <a:cubicBezTo>
                  <a:pt x="1341" y="375"/>
                  <a:pt x="1341" y="375"/>
                  <a:pt x="1341" y="375"/>
                </a:cubicBezTo>
                <a:cubicBezTo>
                  <a:pt x="1341" y="374"/>
                  <a:pt x="1340" y="373"/>
                  <a:pt x="1339" y="372"/>
                </a:cubicBezTo>
                <a:cubicBezTo>
                  <a:pt x="1323" y="344"/>
                  <a:pt x="1323" y="344"/>
                  <a:pt x="1323" y="344"/>
                </a:cubicBezTo>
                <a:cubicBezTo>
                  <a:pt x="1310" y="323"/>
                  <a:pt x="1310" y="323"/>
                  <a:pt x="1310" y="323"/>
                </a:cubicBezTo>
                <a:cubicBezTo>
                  <a:pt x="1306" y="318"/>
                  <a:pt x="1303" y="313"/>
                  <a:pt x="1300" y="308"/>
                </a:cubicBezTo>
                <a:cubicBezTo>
                  <a:pt x="1287" y="291"/>
                  <a:pt x="1287" y="291"/>
                  <a:pt x="1287" y="291"/>
                </a:cubicBezTo>
                <a:cubicBezTo>
                  <a:pt x="1286" y="288"/>
                  <a:pt x="1283" y="285"/>
                  <a:pt x="1281" y="282"/>
                </a:cubicBezTo>
                <a:cubicBezTo>
                  <a:pt x="1274" y="273"/>
                  <a:pt x="1274" y="273"/>
                  <a:pt x="1274" y="273"/>
                </a:cubicBezTo>
                <a:cubicBezTo>
                  <a:pt x="1273" y="271"/>
                  <a:pt x="1271" y="269"/>
                  <a:pt x="1269" y="267"/>
                </a:cubicBezTo>
                <a:cubicBezTo>
                  <a:pt x="1267" y="264"/>
                  <a:pt x="1264" y="260"/>
                  <a:pt x="1261" y="256"/>
                </a:cubicBezTo>
                <a:cubicBezTo>
                  <a:pt x="1251" y="246"/>
                  <a:pt x="1251" y="246"/>
                  <a:pt x="1251" y="246"/>
                </a:cubicBezTo>
                <a:cubicBezTo>
                  <a:pt x="1251" y="246"/>
                  <a:pt x="1251" y="246"/>
                  <a:pt x="1251" y="246"/>
                </a:cubicBezTo>
                <a:cubicBezTo>
                  <a:pt x="1247" y="240"/>
                  <a:pt x="1247" y="240"/>
                  <a:pt x="1247" y="240"/>
                </a:cubicBezTo>
                <a:cubicBezTo>
                  <a:pt x="1246" y="240"/>
                  <a:pt x="1246" y="240"/>
                  <a:pt x="1246" y="240"/>
                </a:cubicBezTo>
                <a:cubicBezTo>
                  <a:pt x="1245" y="239"/>
                  <a:pt x="1245" y="238"/>
                  <a:pt x="1244" y="237"/>
                </a:cubicBezTo>
                <a:cubicBezTo>
                  <a:pt x="1244" y="237"/>
                  <a:pt x="1244" y="237"/>
                  <a:pt x="1244" y="237"/>
                </a:cubicBezTo>
                <a:cubicBezTo>
                  <a:pt x="1242" y="235"/>
                  <a:pt x="1242" y="235"/>
                  <a:pt x="1242" y="235"/>
                </a:cubicBezTo>
                <a:cubicBezTo>
                  <a:pt x="1242" y="235"/>
                  <a:pt x="1242" y="235"/>
                  <a:pt x="1242" y="235"/>
                </a:cubicBezTo>
                <a:cubicBezTo>
                  <a:pt x="1241" y="234"/>
                  <a:pt x="1240" y="233"/>
                  <a:pt x="1239" y="232"/>
                </a:cubicBezTo>
                <a:cubicBezTo>
                  <a:pt x="1217" y="209"/>
                  <a:pt x="1217" y="209"/>
                  <a:pt x="1217" y="209"/>
                </a:cubicBezTo>
                <a:cubicBezTo>
                  <a:pt x="1194" y="187"/>
                  <a:pt x="1194" y="187"/>
                  <a:pt x="1194" y="187"/>
                </a:cubicBezTo>
                <a:cubicBezTo>
                  <a:pt x="1192" y="185"/>
                  <a:pt x="1190" y="183"/>
                  <a:pt x="1189" y="182"/>
                </a:cubicBezTo>
                <a:cubicBezTo>
                  <a:pt x="1188" y="181"/>
                  <a:pt x="1187" y="180"/>
                  <a:pt x="1186" y="179"/>
                </a:cubicBezTo>
                <a:cubicBezTo>
                  <a:pt x="1170" y="165"/>
                  <a:pt x="1170" y="165"/>
                  <a:pt x="1170" y="165"/>
                </a:cubicBezTo>
                <a:cubicBezTo>
                  <a:pt x="1166" y="162"/>
                  <a:pt x="1162" y="159"/>
                  <a:pt x="1159" y="157"/>
                </a:cubicBezTo>
                <a:cubicBezTo>
                  <a:pt x="1157" y="155"/>
                  <a:pt x="1155" y="153"/>
                  <a:pt x="1153" y="152"/>
                </a:cubicBezTo>
                <a:cubicBezTo>
                  <a:pt x="1144" y="145"/>
                  <a:pt x="1144" y="145"/>
                  <a:pt x="1144" y="145"/>
                </a:cubicBezTo>
                <a:cubicBezTo>
                  <a:pt x="1141" y="143"/>
                  <a:pt x="1138" y="140"/>
                  <a:pt x="1135" y="139"/>
                </a:cubicBezTo>
                <a:cubicBezTo>
                  <a:pt x="1112" y="122"/>
                  <a:pt x="1112" y="122"/>
                  <a:pt x="1112" y="122"/>
                </a:cubicBezTo>
                <a:cubicBezTo>
                  <a:pt x="1112" y="122"/>
                  <a:pt x="1112" y="122"/>
                  <a:pt x="1112" y="122"/>
                </a:cubicBezTo>
                <a:cubicBezTo>
                  <a:pt x="1109" y="120"/>
                  <a:pt x="1106" y="118"/>
                  <a:pt x="1103" y="116"/>
                </a:cubicBezTo>
                <a:cubicBezTo>
                  <a:pt x="1082" y="103"/>
                  <a:pt x="1082" y="103"/>
                  <a:pt x="1082" y="103"/>
                </a:cubicBezTo>
                <a:cubicBezTo>
                  <a:pt x="1054" y="87"/>
                  <a:pt x="1054" y="87"/>
                  <a:pt x="1054" y="87"/>
                </a:cubicBezTo>
                <a:cubicBezTo>
                  <a:pt x="1052" y="85"/>
                  <a:pt x="1050" y="84"/>
                  <a:pt x="1048" y="83"/>
                </a:cubicBezTo>
                <a:cubicBezTo>
                  <a:pt x="1047" y="83"/>
                  <a:pt x="1045" y="82"/>
                  <a:pt x="1044" y="82"/>
                </a:cubicBezTo>
                <a:cubicBezTo>
                  <a:pt x="1025" y="72"/>
                  <a:pt x="1025" y="72"/>
                  <a:pt x="1025" y="72"/>
                </a:cubicBezTo>
                <a:cubicBezTo>
                  <a:pt x="1021" y="70"/>
                  <a:pt x="1017" y="68"/>
                  <a:pt x="1013" y="66"/>
                </a:cubicBezTo>
                <a:cubicBezTo>
                  <a:pt x="1010" y="65"/>
                  <a:pt x="1008" y="64"/>
                  <a:pt x="1006" y="63"/>
                </a:cubicBezTo>
                <a:cubicBezTo>
                  <a:pt x="996" y="58"/>
                  <a:pt x="996" y="58"/>
                  <a:pt x="996" y="58"/>
                </a:cubicBezTo>
                <a:cubicBezTo>
                  <a:pt x="992" y="57"/>
                  <a:pt x="989" y="55"/>
                  <a:pt x="986" y="54"/>
                </a:cubicBezTo>
                <a:cubicBezTo>
                  <a:pt x="959" y="44"/>
                  <a:pt x="959" y="44"/>
                  <a:pt x="959" y="44"/>
                </a:cubicBezTo>
                <a:cubicBezTo>
                  <a:pt x="959" y="44"/>
                  <a:pt x="959" y="44"/>
                  <a:pt x="959" y="44"/>
                </a:cubicBezTo>
                <a:cubicBezTo>
                  <a:pt x="955" y="42"/>
                  <a:pt x="952" y="41"/>
                  <a:pt x="948" y="40"/>
                </a:cubicBezTo>
                <a:cubicBezTo>
                  <a:pt x="925" y="32"/>
                  <a:pt x="925" y="32"/>
                  <a:pt x="925" y="32"/>
                </a:cubicBezTo>
                <a:cubicBezTo>
                  <a:pt x="901" y="25"/>
                  <a:pt x="901" y="25"/>
                  <a:pt x="901" y="25"/>
                </a:cubicBezTo>
                <a:cubicBezTo>
                  <a:pt x="895" y="23"/>
                  <a:pt x="889" y="22"/>
                  <a:pt x="884" y="21"/>
                </a:cubicBezTo>
                <a:cubicBezTo>
                  <a:pt x="881" y="20"/>
                  <a:pt x="878" y="19"/>
                  <a:pt x="875" y="19"/>
                </a:cubicBezTo>
                <a:cubicBezTo>
                  <a:pt x="864" y="16"/>
                  <a:pt x="853" y="13"/>
                  <a:pt x="841" y="12"/>
                </a:cubicBezTo>
                <a:cubicBezTo>
                  <a:pt x="839" y="11"/>
                  <a:pt x="836" y="11"/>
                  <a:pt x="834" y="10"/>
                </a:cubicBezTo>
                <a:cubicBezTo>
                  <a:pt x="829" y="10"/>
                  <a:pt x="825" y="9"/>
                  <a:pt x="820" y="8"/>
                </a:cubicBezTo>
                <a:cubicBezTo>
                  <a:pt x="799" y="5"/>
                  <a:pt x="799" y="5"/>
                  <a:pt x="799" y="5"/>
                </a:cubicBezTo>
                <a:cubicBezTo>
                  <a:pt x="789" y="4"/>
                  <a:pt x="779" y="3"/>
                  <a:pt x="769" y="2"/>
                </a:cubicBezTo>
                <a:cubicBezTo>
                  <a:pt x="765" y="2"/>
                  <a:pt x="761" y="2"/>
                  <a:pt x="756" y="1"/>
                </a:cubicBezTo>
                <a:cubicBezTo>
                  <a:pt x="751" y="1"/>
                  <a:pt x="746" y="1"/>
                  <a:pt x="741" y="1"/>
                </a:cubicBezTo>
                <a:cubicBezTo>
                  <a:pt x="739" y="1"/>
                  <a:pt x="737" y="1"/>
                  <a:pt x="735" y="0"/>
                </a:cubicBezTo>
                <a:cubicBezTo>
                  <a:pt x="713" y="0"/>
                  <a:pt x="713" y="0"/>
                  <a:pt x="713" y="0"/>
                </a:cubicBezTo>
                <a:cubicBezTo>
                  <a:pt x="691" y="0"/>
                  <a:pt x="691" y="0"/>
                  <a:pt x="691" y="0"/>
                </a:cubicBezTo>
                <a:cubicBezTo>
                  <a:pt x="689" y="1"/>
                  <a:pt x="687" y="1"/>
                  <a:pt x="685" y="1"/>
                </a:cubicBezTo>
                <a:cubicBezTo>
                  <a:pt x="680" y="1"/>
                  <a:pt x="675" y="1"/>
                  <a:pt x="670" y="1"/>
                </a:cubicBezTo>
                <a:cubicBezTo>
                  <a:pt x="665" y="2"/>
                  <a:pt x="661" y="2"/>
                  <a:pt x="657" y="2"/>
                </a:cubicBezTo>
                <a:cubicBezTo>
                  <a:pt x="647" y="3"/>
                  <a:pt x="637" y="4"/>
                  <a:pt x="627" y="5"/>
                </a:cubicBezTo>
                <a:cubicBezTo>
                  <a:pt x="606" y="8"/>
                  <a:pt x="606" y="8"/>
                  <a:pt x="606" y="8"/>
                </a:cubicBezTo>
                <a:cubicBezTo>
                  <a:pt x="601" y="9"/>
                  <a:pt x="597" y="10"/>
                  <a:pt x="592" y="10"/>
                </a:cubicBezTo>
                <a:cubicBezTo>
                  <a:pt x="590" y="11"/>
                  <a:pt x="587" y="11"/>
                  <a:pt x="585" y="12"/>
                </a:cubicBezTo>
                <a:cubicBezTo>
                  <a:pt x="573" y="13"/>
                  <a:pt x="562" y="16"/>
                  <a:pt x="551" y="19"/>
                </a:cubicBezTo>
                <a:cubicBezTo>
                  <a:pt x="548" y="19"/>
                  <a:pt x="545" y="20"/>
                  <a:pt x="543" y="21"/>
                </a:cubicBezTo>
                <a:cubicBezTo>
                  <a:pt x="537" y="22"/>
                  <a:pt x="531" y="23"/>
                  <a:pt x="526" y="25"/>
                </a:cubicBezTo>
                <a:cubicBezTo>
                  <a:pt x="501" y="32"/>
                  <a:pt x="501" y="32"/>
                  <a:pt x="501" y="32"/>
                </a:cubicBezTo>
                <a:cubicBezTo>
                  <a:pt x="478" y="40"/>
                  <a:pt x="478" y="40"/>
                  <a:pt x="478" y="40"/>
                </a:cubicBezTo>
                <a:cubicBezTo>
                  <a:pt x="474" y="41"/>
                  <a:pt x="471" y="42"/>
                  <a:pt x="467" y="44"/>
                </a:cubicBezTo>
                <a:cubicBezTo>
                  <a:pt x="467" y="44"/>
                  <a:pt x="467" y="44"/>
                  <a:pt x="467" y="44"/>
                </a:cubicBezTo>
                <a:cubicBezTo>
                  <a:pt x="440" y="54"/>
                  <a:pt x="440" y="54"/>
                  <a:pt x="440" y="54"/>
                </a:cubicBezTo>
                <a:cubicBezTo>
                  <a:pt x="437" y="55"/>
                  <a:pt x="434" y="57"/>
                  <a:pt x="430" y="58"/>
                </a:cubicBezTo>
                <a:cubicBezTo>
                  <a:pt x="420" y="63"/>
                  <a:pt x="420" y="63"/>
                  <a:pt x="420" y="63"/>
                </a:cubicBezTo>
                <a:cubicBezTo>
                  <a:pt x="418" y="64"/>
                  <a:pt x="416" y="65"/>
                  <a:pt x="413" y="66"/>
                </a:cubicBezTo>
                <a:cubicBezTo>
                  <a:pt x="409" y="68"/>
                  <a:pt x="405" y="70"/>
                  <a:pt x="401" y="72"/>
                </a:cubicBezTo>
                <a:cubicBezTo>
                  <a:pt x="382" y="82"/>
                  <a:pt x="382" y="82"/>
                  <a:pt x="382" y="82"/>
                </a:cubicBezTo>
                <a:cubicBezTo>
                  <a:pt x="381" y="82"/>
                  <a:pt x="379" y="83"/>
                  <a:pt x="378" y="83"/>
                </a:cubicBezTo>
                <a:cubicBezTo>
                  <a:pt x="376" y="84"/>
                  <a:pt x="374" y="85"/>
                  <a:pt x="372" y="87"/>
                </a:cubicBezTo>
                <a:cubicBezTo>
                  <a:pt x="344" y="103"/>
                  <a:pt x="344" y="103"/>
                  <a:pt x="344" y="103"/>
                </a:cubicBezTo>
                <a:cubicBezTo>
                  <a:pt x="323" y="116"/>
                  <a:pt x="323" y="116"/>
                  <a:pt x="323" y="116"/>
                </a:cubicBezTo>
                <a:cubicBezTo>
                  <a:pt x="320" y="118"/>
                  <a:pt x="317" y="120"/>
                  <a:pt x="314" y="122"/>
                </a:cubicBezTo>
                <a:cubicBezTo>
                  <a:pt x="314" y="122"/>
                  <a:pt x="314" y="122"/>
                  <a:pt x="314" y="122"/>
                </a:cubicBezTo>
                <a:cubicBezTo>
                  <a:pt x="291" y="139"/>
                  <a:pt x="291" y="139"/>
                  <a:pt x="291" y="139"/>
                </a:cubicBezTo>
                <a:cubicBezTo>
                  <a:pt x="288" y="140"/>
                  <a:pt x="285" y="143"/>
                  <a:pt x="282" y="145"/>
                </a:cubicBezTo>
                <a:cubicBezTo>
                  <a:pt x="273" y="152"/>
                  <a:pt x="273" y="152"/>
                  <a:pt x="273" y="152"/>
                </a:cubicBezTo>
                <a:cubicBezTo>
                  <a:pt x="271" y="153"/>
                  <a:pt x="269" y="155"/>
                  <a:pt x="267" y="157"/>
                </a:cubicBezTo>
                <a:cubicBezTo>
                  <a:pt x="264" y="159"/>
                  <a:pt x="260" y="162"/>
                  <a:pt x="256" y="165"/>
                </a:cubicBezTo>
                <a:cubicBezTo>
                  <a:pt x="240" y="179"/>
                  <a:pt x="240" y="179"/>
                  <a:pt x="240" y="179"/>
                </a:cubicBezTo>
                <a:cubicBezTo>
                  <a:pt x="239" y="180"/>
                  <a:pt x="238" y="181"/>
                  <a:pt x="237" y="182"/>
                </a:cubicBezTo>
                <a:cubicBezTo>
                  <a:pt x="236" y="183"/>
                  <a:pt x="234" y="185"/>
                  <a:pt x="232" y="187"/>
                </a:cubicBezTo>
                <a:cubicBezTo>
                  <a:pt x="209" y="209"/>
                  <a:pt x="209" y="209"/>
                  <a:pt x="209" y="209"/>
                </a:cubicBezTo>
                <a:cubicBezTo>
                  <a:pt x="187" y="232"/>
                  <a:pt x="187" y="232"/>
                  <a:pt x="187" y="232"/>
                </a:cubicBezTo>
                <a:cubicBezTo>
                  <a:pt x="186" y="233"/>
                  <a:pt x="185" y="234"/>
                  <a:pt x="184" y="235"/>
                </a:cubicBezTo>
                <a:cubicBezTo>
                  <a:pt x="184" y="235"/>
                  <a:pt x="184" y="235"/>
                  <a:pt x="184" y="235"/>
                </a:cubicBezTo>
                <a:cubicBezTo>
                  <a:pt x="182" y="237"/>
                  <a:pt x="182" y="237"/>
                  <a:pt x="182" y="237"/>
                </a:cubicBezTo>
                <a:cubicBezTo>
                  <a:pt x="182" y="237"/>
                  <a:pt x="182" y="237"/>
                  <a:pt x="182" y="237"/>
                </a:cubicBezTo>
                <a:cubicBezTo>
                  <a:pt x="181" y="238"/>
                  <a:pt x="180" y="239"/>
                  <a:pt x="180" y="240"/>
                </a:cubicBezTo>
                <a:cubicBezTo>
                  <a:pt x="179" y="240"/>
                  <a:pt x="179" y="240"/>
                  <a:pt x="179" y="240"/>
                </a:cubicBezTo>
                <a:cubicBezTo>
                  <a:pt x="175" y="246"/>
                  <a:pt x="175" y="246"/>
                  <a:pt x="175" y="246"/>
                </a:cubicBezTo>
                <a:cubicBezTo>
                  <a:pt x="175" y="246"/>
                  <a:pt x="175" y="246"/>
                  <a:pt x="175" y="246"/>
                </a:cubicBezTo>
                <a:cubicBezTo>
                  <a:pt x="165" y="256"/>
                  <a:pt x="165" y="256"/>
                  <a:pt x="165" y="256"/>
                </a:cubicBezTo>
                <a:cubicBezTo>
                  <a:pt x="162" y="260"/>
                  <a:pt x="159" y="264"/>
                  <a:pt x="157" y="267"/>
                </a:cubicBezTo>
                <a:cubicBezTo>
                  <a:pt x="155" y="269"/>
                  <a:pt x="153" y="271"/>
                  <a:pt x="152" y="273"/>
                </a:cubicBezTo>
                <a:cubicBezTo>
                  <a:pt x="145" y="282"/>
                  <a:pt x="145" y="282"/>
                  <a:pt x="145" y="282"/>
                </a:cubicBezTo>
                <a:cubicBezTo>
                  <a:pt x="143" y="285"/>
                  <a:pt x="140" y="288"/>
                  <a:pt x="139" y="291"/>
                </a:cubicBezTo>
                <a:cubicBezTo>
                  <a:pt x="126" y="308"/>
                  <a:pt x="126" y="308"/>
                  <a:pt x="126" y="308"/>
                </a:cubicBezTo>
                <a:cubicBezTo>
                  <a:pt x="123" y="313"/>
                  <a:pt x="120" y="318"/>
                  <a:pt x="116" y="322"/>
                </a:cubicBezTo>
                <a:cubicBezTo>
                  <a:pt x="103" y="344"/>
                  <a:pt x="103" y="344"/>
                  <a:pt x="103" y="344"/>
                </a:cubicBezTo>
                <a:cubicBezTo>
                  <a:pt x="87" y="372"/>
                  <a:pt x="87" y="372"/>
                  <a:pt x="87" y="372"/>
                </a:cubicBezTo>
                <a:cubicBezTo>
                  <a:pt x="86" y="373"/>
                  <a:pt x="85" y="374"/>
                  <a:pt x="85" y="375"/>
                </a:cubicBezTo>
                <a:cubicBezTo>
                  <a:pt x="85" y="375"/>
                  <a:pt x="85" y="375"/>
                  <a:pt x="85" y="375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83" y="379"/>
                  <a:pt x="83" y="379"/>
                  <a:pt x="83" y="380"/>
                </a:cubicBezTo>
                <a:cubicBezTo>
                  <a:pt x="81" y="382"/>
                  <a:pt x="81" y="382"/>
                  <a:pt x="81" y="382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2" y="401"/>
                  <a:pt x="72" y="401"/>
                  <a:pt x="72" y="401"/>
                </a:cubicBezTo>
                <a:cubicBezTo>
                  <a:pt x="70" y="405"/>
                  <a:pt x="68" y="409"/>
                  <a:pt x="66" y="413"/>
                </a:cubicBezTo>
                <a:cubicBezTo>
                  <a:pt x="65" y="416"/>
                  <a:pt x="64" y="418"/>
                  <a:pt x="63" y="420"/>
                </a:cubicBezTo>
                <a:cubicBezTo>
                  <a:pt x="58" y="430"/>
                  <a:pt x="58" y="430"/>
                  <a:pt x="58" y="430"/>
                </a:cubicBezTo>
                <a:cubicBezTo>
                  <a:pt x="57" y="434"/>
                  <a:pt x="55" y="437"/>
                  <a:pt x="54" y="440"/>
                </a:cubicBezTo>
                <a:cubicBezTo>
                  <a:pt x="46" y="460"/>
                  <a:pt x="46" y="460"/>
                  <a:pt x="46" y="460"/>
                </a:cubicBezTo>
                <a:cubicBezTo>
                  <a:pt x="44" y="466"/>
                  <a:pt x="42" y="472"/>
                  <a:pt x="40" y="478"/>
                </a:cubicBezTo>
                <a:cubicBezTo>
                  <a:pt x="32" y="501"/>
                  <a:pt x="32" y="501"/>
                  <a:pt x="32" y="501"/>
                </a:cubicBezTo>
                <a:cubicBezTo>
                  <a:pt x="25" y="525"/>
                  <a:pt x="25" y="525"/>
                  <a:pt x="25" y="525"/>
                </a:cubicBezTo>
                <a:cubicBezTo>
                  <a:pt x="24" y="531"/>
                  <a:pt x="22" y="536"/>
                  <a:pt x="21" y="542"/>
                </a:cubicBezTo>
                <a:cubicBezTo>
                  <a:pt x="21" y="542"/>
                  <a:pt x="21" y="542"/>
                  <a:pt x="21" y="542"/>
                </a:cubicBezTo>
                <a:cubicBezTo>
                  <a:pt x="21" y="542"/>
                  <a:pt x="21" y="542"/>
                  <a:pt x="21" y="543"/>
                </a:cubicBezTo>
                <a:cubicBezTo>
                  <a:pt x="21" y="543"/>
                  <a:pt x="21" y="543"/>
                  <a:pt x="21" y="543"/>
                </a:cubicBezTo>
                <a:cubicBezTo>
                  <a:pt x="21" y="543"/>
                  <a:pt x="21" y="543"/>
                  <a:pt x="21" y="543"/>
                </a:cubicBezTo>
                <a:cubicBezTo>
                  <a:pt x="8" y="596"/>
                  <a:pt x="1" y="651"/>
                  <a:pt x="0" y="706"/>
                </a:cubicBezTo>
                <a:cubicBezTo>
                  <a:pt x="0" y="706"/>
                  <a:pt x="0" y="706"/>
                  <a:pt x="0" y="706"/>
                </a:cubicBezTo>
                <a:cubicBezTo>
                  <a:pt x="0" y="713"/>
                  <a:pt x="0" y="713"/>
                  <a:pt x="0" y="713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1" y="775"/>
                  <a:pt x="8" y="830"/>
                  <a:pt x="21" y="884"/>
                </a:cubicBezTo>
                <a:cubicBezTo>
                  <a:pt x="21" y="885"/>
                  <a:pt x="21" y="885"/>
                  <a:pt x="21" y="885"/>
                </a:cubicBezTo>
                <a:cubicBezTo>
                  <a:pt x="22" y="890"/>
                  <a:pt x="24" y="896"/>
                  <a:pt x="25" y="901"/>
                </a:cubicBezTo>
                <a:cubicBezTo>
                  <a:pt x="32" y="925"/>
                  <a:pt x="32" y="925"/>
                  <a:pt x="32" y="925"/>
                </a:cubicBezTo>
                <a:cubicBezTo>
                  <a:pt x="40" y="948"/>
                  <a:pt x="40" y="948"/>
                  <a:pt x="40" y="948"/>
                </a:cubicBezTo>
                <a:cubicBezTo>
                  <a:pt x="42" y="954"/>
                  <a:pt x="44" y="960"/>
                  <a:pt x="46" y="966"/>
                </a:cubicBezTo>
                <a:cubicBezTo>
                  <a:pt x="54" y="986"/>
                  <a:pt x="54" y="986"/>
                  <a:pt x="54" y="986"/>
                </a:cubicBezTo>
                <a:cubicBezTo>
                  <a:pt x="55" y="989"/>
                  <a:pt x="57" y="992"/>
                  <a:pt x="58" y="996"/>
                </a:cubicBezTo>
                <a:cubicBezTo>
                  <a:pt x="63" y="1006"/>
                  <a:pt x="63" y="1006"/>
                  <a:pt x="63" y="1006"/>
                </a:cubicBezTo>
                <a:cubicBezTo>
                  <a:pt x="64" y="1008"/>
                  <a:pt x="65" y="1010"/>
                  <a:pt x="66" y="1013"/>
                </a:cubicBezTo>
                <a:cubicBezTo>
                  <a:pt x="68" y="1017"/>
                  <a:pt x="70" y="1021"/>
                  <a:pt x="72" y="1025"/>
                </a:cubicBezTo>
                <a:cubicBezTo>
                  <a:pt x="78" y="1038"/>
                  <a:pt x="78" y="1038"/>
                  <a:pt x="78" y="1038"/>
                </a:cubicBezTo>
                <a:cubicBezTo>
                  <a:pt x="78" y="1038"/>
                  <a:pt x="78" y="1038"/>
                  <a:pt x="78" y="1038"/>
                </a:cubicBezTo>
                <a:cubicBezTo>
                  <a:pt x="82" y="1044"/>
                  <a:pt x="82" y="1044"/>
                  <a:pt x="82" y="1044"/>
                </a:cubicBezTo>
                <a:cubicBezTo>
                  <a:pt x="82" y="1045"/>
                  <a:pt x="82" y="1045"/>
                  <a:pt x="82" y="1045"/>
                </a:cubicBezTo>
                <a:cubicBezTo>
                  <a:pt x="82" y="1046"/>
                  <a:pt x="83" y="1047"/>
                  <a:pt x="83" y="1048"/>
                </a:cubicBezTo>
                <a:cubicBezTo>
                  <a:pt x="83" y="1048"/>
                  <a:pt x="83" y="1048"/>
                  <a:pt x="83" y="1048"/>
                </a:cubicBezTo>
                <a:cubicBezTo>
                  <a:pt x="85" y="1051"/>
                  <a:pt x="85" y="1051"/>
                  <a:pt x="85" y="1051"/>
                </a:cubicBezTo>
                <a:cubicBezTo>
                  <a:pt x="85" y="1051"/>
                  <a:pt x="85" y="1051"/>
                  <a:pt x="85" y="1051"/>
                </a:cubicBezTo>
                <a:cubicBezTo>
                  <a:pt x="85" y="1052"/>
                  <a:pt x="86" y="1053"/>
                  <a:pt x="87" y="1054"/>
                </a:cubicBezTo>
                <a:cubicBezTo>
                  <a:pt x="103" y="1082"/>
                  <a:pt x="103" y="1082"/>
                  <a:pt x="103" y="1082"/>
                </a:cubicBezTo>
                <a:cubicBezTo>
                  <a:pt x="116" y="1104"/>
                  <a:pt x="116" y="1104"/>
                  <a:pt x="116" y="1104"/>
                </a:cubicBezTo>
                <a:cubicBezTo>
                  <a:pt x="120" y="1108"/>
                  <a:pt x="123" y="1113"/>
                  <a:pt x="126" y="1118"/>
                </a:cubicBezTo>
                <a:cubicBezTo>
                  <a:pt x="139" y="1135"/>
                  <a:pt x="139" y="1135"/>
                  <a:pt x="139" y="1135"/>
                </a:cubicBezTo>
                <a:cubicBezTo>
                  <a:pt x="140" y="1138"/>
                  <a:pt x="143" y="1141"/>
                  <a:pt x="145" y="1144"/>
                </a:cubicBezTo>
                <a:cubicBezTo>
                  <a:pt x="152" y="1153"/>
                  <a:pt x="152" y="1153"/>
                  <a:pt x="152" y="1153"/>
                </a:cubicBezTo>
                <a:cubicBezTo>
                  <a:pt x="153" y="1155"/>
                  <a:pt x="155" y="1157"/>
                  <a:pt x="157" y="1159"/>
                </a:cubicBezTo>
                <a:cubicBezTo>
                  <a:pt x="159" y="1162"/>
                  <a:pt x="162" y="1166"/>
                  <a:pt x="165" y="1170"/>
                </a:cubicBezTo>
                <a:cubicBezTo>
                  <a:pt x="175" y="1180"/>
                  <a:pt x="175" y="1180"/>
                  <a:pt x="175" y="1180"/>
                </a:cubicBezTo>
                <a:cubicBezTo>
                  <a:pt x="175" y="1180"/>
                  <a:pt x="175" y="1180"/>
                  <a:pt x="175" y="1180"/>
                </a:cubicBezTo>
                <a:cubicBezTo>
                  <a:pt x="179" y="1186"/>
                  <a:pt x="179" y="1186"/>
                  <a:pt x="179" y="1186"/>
                </a:cubicBezTo>
                <a:cubicBezTo>
                  <a:pt x="180" y="1186"/>
                  <a:pt x="180" y="1186"/>
                  <a:pt x="180" y="1186"/>
                </a:cubicBezTo>
                <a:cubicBezTo>
                  <a:pt x="180" y="1187"/>
                  <a:pt x="181" y="1188"/>
                  <a:pt x="182" y="1189"/>
                </a:cubicBezTo>
                <a:cubicBezTo>
                  <a:pt x="182" y="1189"/>
                  <a:pt x="182" y="1189"/>
                  <a:pt x="182" y="1189"/>
                </a:cubicBezTo>
                <a:cubicBezTo>
                  <a:pt x="184" y="1191"/>
                  <a:pt x="184" y="1191"/>
                  <a:pt x="184" y="1191"/>
                </a:cubicBezTo>
                <a:cubicBezTo>
                  <a:pt x="184" y="1191"/>
                  <a:pt x="184" y="1191"/>
                  <a:pt x="184" y="1191"/>
                </a:cubicBezTo>
                <a:cubicBezTo>
                  <a:pt x="185" y="1192"/>
                  <a:pt x="186" y="1193"/>
                  <a:pt x="187" y="1194"/>
                </a:cubicBezTo>
                <a:cubicBezTo>
                  <a:pt x="209" y="1217"/>
                  <a:pt x="209" y="1217"/>
                  <a:pt x="209" y="1217"/>
                </a:cubicBezTo>
                <a:cubicBezTo>
                  <a:pt x="232" y="1239"/>
                  <a:pt x="232" y="1239"/>
                  <a:pt x="232" y="1239"/>
                </a:cubicBezTo>
                <a:cubicBezTo>
                  <a:pt x="234" y="1241"/>
                  <a:pt x="236" y="1243"/>
                  <a:pt x="238" y="1244"/>
                </a:cubicBezTo>
                <a:cubicBezTo>
                  <a:pt x="238" y="1245"/>
                  <a:pt x="239" y="1246"/>
                  <a:pt x="240" y="1247"/>
                </a:cubicBezTo>
                <a:cubicBezTo>
                  <a:pt x="256" y="1261"/>
                  <a:pt x="256" y="1261"/>
                  <a:pt x="256" y="1261"/>
                </a:cubicBezTo>
                <a:cubicBezTo>
                  <a:pt x="260" y="1264"/>
                  <a:pt x="264" y="1267"/>
                  <a:pt x="267" y="1270"/>
                </a:cubicBezTo>
                <a:cubicBezTo>
                  <a:pt x="269" y="1271"/>
                  <a:pt x="271" y="1273"/>
                  <a:pt x="273" y="1274"/>
                </a:cubicBezTo>
                <a:cubicBezTo>
                  <a:pt x="282" y="1281"/>
                  <a:pt x="282" y="1281"/>
                  <a:pt x="282" y="1281"/>
                </a:cubicBezTo>
                <a:cubicBezTo>
                  <a:pt x="285" y="1283"/>
                  <a:pt x="288" y="1286"/>
                  <a:pt x="291" y="1287"/>
                </a:cubicBezTo>
                <a:cubicBezTo>
                  <a:pt x="314" y="1304"/>
                  <a:pt x="314" y="1304"/>
                  <a:pt x="314" y="1304"/>
                </a:cubicBezTo>
                <a:cubicBezTo>
                  <a:pt x="314" y="1304"/>
                  <a:pt x="314" y="1304"/>
                  <a:pt x="314" y="1304"/>
                </a:cubicBezTo>
                <a:cubicBezTo>
                  <a:pt x="317" y="1306"/>
                  <a:pt x="320" y="1308"/>
                  <a:pt x="322" y="1310"/>
                </a:cubicBezTo>
                <a:cubicBezTo>
                  <a:pt x="344" y="1323"/>
                  <a:pt x="344" y="1323"/>
                  <a:pt x="344" y="1323"/>
                </a:cubicBezTo>
                <a:cubicBezTo>
                  <a:pt x="372" y="1339"/>
                  <a:pt x="372" y="1339"/>
                  <a:pt x="372" y="1339"/>
                </a:cubicBezTo>
                <a:cubicBezTo>
                  <a:pt x="374" y="1341"/>
                  <a:pt x="376" y="1342"/>
                  <a:pt x="378" y="1343"/>
                </a:cubicBezTo>
                <a:cubicBezTo>
                  <a:pt x="379" y="1343"/>
                  <a:pt x="381" y="1344"/>
                  <a:pt x="382" y="1344"/>
                </a:cubicBezTo>
                <a:cubicBezTo>
                  <a:pt x="401" y="1354"/>
                  <a:pt x="401" y="1354"/>
                  <a:pt x="401" y="1354"/>
                </a:cubicBezTo>
                <a:cubicBezTo>
                  <a:pt x="405" y="1356"/>
                  <a:pt x="409" y="1358"/>
                  <a:pt x="413" y="1360"/>
                </a:cubicBezTo>
                <a:cubicBezTo>
                  <a:pt x="416" y="1361"/>
                  <a:pt x="418" y="1362"/>
                  <a:pt x="420" y="1363"/>
                </a:cubicBezTo>
                <a:cubicBezTo>
                  <a:pt x="430" y="1368"/>
                  <a:pt x="430" y="1368"/>
                  <a:pt x="430" y="1368"/>
                </a:cubicBezTo>
                <a:cubicBezTo>
                  <a:pt x="434" y="1369"/>
                  <a:pt x="437" y="1371"/>
                  <a:pt x="440" y="1372"/>
                </a:cubicBezTo>
                <a:cubicBezTo>
                  <a:pt x="467" y="1382"/>
                  <a:pt x="467" y="1382"/>
                  <a:pt x="467" y="1382"/>
                </a:cubicBezTo>
                <a:cubicBezTo>
                  <a:pt x="467" y="1382"/>
                  <a:pt x="467" y="1382"/>
                  <a:pt x="467" y="1382"/>
                </a:cubicBezTo>
                <a:cubicBezTo>
                  <a:pt x="471" y="1384"/>
                  <a:pt x="474" y="1385"/>
                  <a:pt x="478" y="1386"/>
                </a:cubicBezTo>
                <a:cubicBezTo>
                  <a:pt x="501" y="1394"/>
                  <a:pt x="501" y="1394"/>
                  <a:pt x="501" y="1394"/>
                </a:cubicBezTo>
                <a:cubicBezTo>
                  <a:pt x="525" y="1401"/>
                  <a:pt x="525" y="1401"/>
                  <a:pt x="525" y="1401"/>
                </a:cubicBezTo>
                <a:cubicBezTo>
                  <a:pt x="531" y="1403"/>
                  <a:pt x="537" y="1404"/>
                  <a:pt x="542" y="1405"/>
                </a:cubicBezTo>
                <a:cubicBezTo>
                  <a:pt x="545" y="1406"/>
                  <a:pt x="548" y="1407"/>
                  <a:pt x="551" y="1407"/>
                </a:cubicBezTo>
                <a:cubicBezTo>
                  <a:pt x="562" y="1410"/>
                  <a:pt x="573" y="1413"/>
                  <a:pt x="585" y="1414"/>
                </a:cubicBezTo>
                <a:cubicBezTo>
                  <a:pt x="587" y="1415"/>
                  <a:pt x="590" y="1415"/>
                  <a:pt x="592" y="1416"/>
                </a:cubicBezTo>
                <a:cubicBezTo>
                  <a:pt x="597" y="1416"/>
                  <a:pt x="601" y="1417"/>
                  <a:pt x="606" y="1418"/>
                </a:cubicBezTo>
                <a:cubicBezTo>
                  <a:pt x="627" y="1421"/>
                  <a:pt x="627" y="1421"/>
                  <a:pt x="627" y="1421"/>
                </a:cubicBezTo>
                <a:cubicBezTo>
                  <a:pt x="637" y="1422"/>
                  <a:pt x="647" y="1423"/>
                  <a:pt x="657" y="1424"/>
                </a:cubicBezTo>
                <a:cubicBezTo>
                  <a:pt x="661" y="1424"/>
                  <a:pt x="665" y="1424"/>
                  <a:pt x="670" y="1425"/>
                </a:cubicBezTo>
                <a:cubicBezTo>
                  <a:pt x="675" y="1425"/>
                  <a:pt x="680" y="1425"/>
                  <a:pt x="685" y="1425"/>
                </a:cubicBezTo>
                <a:cubicBezTo>
                  <a:pt x="687" y="1425"/>
                  <a:pt x="689" y="1425"/>
                  <a:pt x="691" y="1426"/>
                </a:cubicBezTo>
                <a:cubicBezTo>
                  <a:pt x="713" y="1426"/>
                  <a:pt x="713" y="1426"/>
                  <a:pt x="713" y="1426"/>
                </a:cubicBezTo>
                <a:cubicBezTo>
                  <a:pt x="735" y="1426"/>
                  <a:pt x="735" y="1426"/>
                  <a:pt x="735" y="1426"/>
                </a:cubicBezTo>
                <a:cubicBezTo>
                  <a:pt x="737" y="1425"/>
                  <a:pt x="739" y="1425"/>
                  <a:pt x="741" y="1425"/>
                </a:cubicBezTo>
                <a:cubicBezTo>
                  <a:pt x="746" y="1425"/>
                  <a:pt x="751" y="1425"/>
                  <a:pt x="756" y="1425"/>
                </a:cubicBezTo>
                <a:cubicBezTo>
                  <a:pt x="761" y="1424"/>
                  <a:pt x="765" y="1424"/>
                  <a:pt x="769" y="1424"/>
                </a:cubicBezTo>
                <a:cubicBezTo>
                  <a:pt x="779" y="1423"/>
                  <a:pt x="789" y="1422"/>
                  <a:pt x="799" y="1421"/>
                </a:cubicBezTo>
                <a:cubicBezTo>
                  <a:pt x="820" y="1418"/>
                  <a:pt x="820" y="1418"/>
                  <a:pt x="820" y="1418"/>
                </a:cubicBezTo>
                <a:cubicBezTo>
                  <a:pt x="825" y="1417"/>
                  <a:pt x="829" y="1416"/>
                  <a:pt x="834" y="1416"/>
                </a:cubicBezTo>
                <a:cubicBezTo>
                  <a:pt x="836" y="1415"/>
                  <a:pt x="839" y="1415"/>
                  <a:pt x="841" y="1414"/>
                </a:cubicBezTo>
                <a:cubicBezTo>
                  <a:pt x="853" y="1413"/>
                  <a:pt x="864" y="1410"/>
                  <a:pt x="875" y="1407"/>
                </a:cubicBezTo>
                <a:cubicBezTo>
                  <a:pt x="878" y="1407"/>
                  <a:pt x="881" y="1406"/>
                  <a:pt x="883" y="1405"/>
                </a:cubicBezTo>
                <a:cubicBezTo>
                  <a:pt x="889" y="1404"/>
                  <a:pt x="895" y="1403"/>
                  <a:pt x="900" y="1401"/>
                </a:cubicBezTo>
                <a:cubicBezTo>
                  <a:pt x="925" y="1394"/>
                  <a:pt x="925" y="1394"/>
                  <a:pt x="925" y="1394"/>
                </a:cubicBezTo>
                <a:cubicBezTo>
                  <a:pt x="948" y="1386"/>
                  <a:pt x="948" y="1386"/>
                  <a:pt x="948" y="1386"/>
                </a:cubicBezTo>
                <a:cubicBezTo>
                  <a:pt x="952" y="1385"/>
                  <a:pt x="955" y="1384"/>
                  <a:pt x="959" y="1382"/>
                </a:cubicBezTo>
                <a:cubicBezTo>
                  <a:pt x="959" y="1382"/>
                  <a:pt x="959" y="1382"/>
                  <a:pt x="959" y="1382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86" y="1372"/>
                  <a:pt x="986" y="1372"/>
                  <a:pt x="986" y="1372"/>
                </a:cubicBezTo>
                <a:cubicBezTo>
                  <a:pt x="989" y="1371"/>
                  <a:pt x="992" y="1369"/>
                  <a:pt x="996" y="1368"/>
                </a:cubicBezTo>
                <a:cubicBezTo>
                  <a:pt x="1006" y="1363"/>
                  <a:pt x="1006" y="1363"/>
                  <a:pt x="1006" y="1363"/>
                </a:cubicBezTo>
                <a:cubicBezTo>
                  <a:pt x="1008" y="1362"/>
                  <a:pt x="1010" y="1361"/>
                  <a:pt x="1013" y="1360"/>
                </a:cubicBezTo>
                <a:cubicBezTo>
                  <a:pt x="1017" y="1358"/>
                  <a:pt x="1021" y="1356"/>
                  <a:pt x="1025" y="1354"/>
                </a:cubicBezTo>
                <a:cubicBezTo>
                  <a:pt x="1044" y="1344"/>
                  <a:pt x="1044" y="1344"/>
                  <a:pt x="1044" y="1344"/>
                </a:cubicBezTo>
                <a:cubicBezTo>
                  <a:pt x="1045" y="1344"/>
                  <a:pt x="1047" y="1343"/>
                  <a:pt x="1048" y="1343"/>
                </a:cubicBezTo>
                <a:cubicBezTo>
                  <a:pt x="1050" y="1342"/>
                  <a:pt x="1052" y="1341"/>
                  <a:pt x="1054" y="1339"/>
                </a:cubicBezTo>
                <a:cubicBezTo>
                  <a:pt x="1082" y="1323"/>
                  <a:pt x="1082" y="1323"/>
                  <a:pt x="1082" y="1323"/>
                </a:cubicBezTo>
                <a:cubicBezTo>
                  <a:pt x="1103" y="1310"/>
                  <a:pt x="1103" y="1310"/>
                  <a:pt x="1103" y="1310"/>
                </a:cubicBezTo>
                <a:cubicBezTo>
                  <a:pt x="1106" y="1308"/>
                  <a:pt x="1109" y="1306"/>
                  <a:pt x="1112" y="1304"/>
                </a:cubicBezTo>
                <a:cubicBezTo>
                  <a:pt x="1112" y="1304"/>
                  <a:pt x="1112" y="1304"/>
                  <a:pt x="1112" y="1304"/>
                </a:cubicBezTo>
                <a:cubicBezTo>
                  <a:pt x="1135" y="1287"/>
                  <a:pt x="1135" y="1287"/>
                  <a:pt x="1135" y="1287"/>
                </a:cubicBezTo>
                <a:cubicBezTo>
                  <a:pt x="1138" y="1286"/>
                  <a:pt x="1141" y="1283"/>
                  <a:pt x="1144" y="1281"/>
                </a:cubicBezTo>
                <a:cubicBezTo>
                  <a:pt x="1153" y="1274"/>
                  <a:pt x="1153" y="1274"/>
                  <a:pt x="1153" y="1274"/>
                </a:cubicBezTo>
                <a:cubicBezTo>
                  <a:pt x="1155" y="1273"/>
                  <a:pt x="1157" y="1271"/>
                  <a:pt x="1159" y="1269"/>
                </a:cubicBezTo>
                <a:cubicBezTo>
                  <a:pt x="1162" y="1267"/>
                  <a:pt x="1166" y="1264"/>
                  <a:pt x="1170" y="1261"/>
                </a:cubicBezTo>
                <a:cubicBezTo>
                  <a:pt x="1186" y="1247"/>
                  <a:pt x="1186" y="1247"/>
                  <a:pt x="1186" y="1247"/>
                </a:cubicBezTo>
                <a:cubicBezTo>
                  <a:pt x="1187" y="1246"/>
                  <a:pt x="1188" y="1245"/>
                  <a:pt x="1189" y="1244"/>
                </a:cubicBezTo>
                <a:cubicBezTo>
                  <a:pt x="1190" y="1243"/>
                  <a:pt x="1192" y="1241"/>
                  <a:pt x="1194" y="1239"/>
                </a:cubicBezTo>
                <a:cubicBezTo>
                  <a:pt x="1217" y="1217"/>
                  <a:pt x="1217" y="1217"/>
                  <a:pt x="1217" y="1217"/>
                </a:cubicBezTo>
                <a:cubicBezTo>
                  <a:pt x="1239" y="1194"/>
                  <a:pt x="1239" y="1194"/>
                  <a:pt x="1239" y="1194"/>
                </a:cubicBezTo>
                <a:cubicBezTo>
                  <a:pt x="1240" y="1193"/>
                  <a:pt x="1241" y="1192"/>
                  <a:pt x="1242" y="1191"/>
                </a:cubicBezTo>
                <a:cubicBezTo>
                  <a:pt x="1242" y="1191"/>
                  <a:pt x="1242" y="1191"/>
                  <a:pt x="1242" y="1191"/>
                </a:cubicBezTo>
                <a:cubicBezTo>
                  <a:pt x="1244" y="1189"/>
                  <a:pt x="1244" y="1189"/>
                  <a:pt x="1244" y="1189"/>
                </a:cubicBezTo>
                <a:cubicBezTo>
                  <a:pt x="1244" y="1189"/>
                  <a:pt x="1244" y="1189"/>
                  <a:pt x="1244" y="1189"/>
                </a:cubicBezTo>
                <a:cubicBezTo>
                  <a:pt x="1245" y="1188"/>
                  <a:pt x="1246" y="1187"/>
                  <a:pt x="1246" y="1186"/>
                </a:cubicBezTo>
                <a:cubicBezTo>
                  <a:pt x="1247" y="1186"/>
                  <a:pt x="1247" y="1186"/>
                  <a:pt x="1247" y="1186"/>
                </a:cubicBezTo>
                <a:cubicBezTo>
                  <a:pt x="1251" y="1180"/>
                  <a:pt x="1251" y="1180"/>
                  <a:pt x="1251" y="1180"/>
                </a:cubicBezTo>
                <a:cubicBezTo>
                  <a:pt x="1251" y="1180"/>
                  <a:pt x="1251" y="1180"/>
                  <a:pt x="1251" y="1180"/>
                </a:cubicBezTo>
                <a:cubicBezTo>
                  <a:pt x="1261" y="1170"/>
                  <a:pt x="1261" y="1170"/>
                  <a:pt x="1261" y="1170"/>
                </a:cubicBezTo>
                <a:cubicBezTo>
                  <a:pt x="1264" y="1166"/>
                  <a:pt x="1267" y="1162"/>
                  <a:pt x="1269" y="1159"/>
                </a:cubicBezTo>
                <a:cubicBezTo>
                  <a:pt x="1271" y="1157"/>
                  <a:pt x="1273" y="1155"/>
                  <a:pt x="1274" y="1153"/>
                </a:cubicBezTo>
                <a:cubicBezTo>
                  <a:pt x="1281" y="1144"/>
                  <a:pt x="1281" y="1144"/>
                  <a:pt x="1281" y="1144"/>
                </a:cubicBezTo>
                <a:cubicBezTo>
                  <a:pt x="1283" y="1141"/>
                  <a:pt x="1286" y="1138"/>
                  <a:pt x="1287" y="1135"/>
                </a:cubicBezTo>
                <a:cubicBezTo>
                  <a:pt x="1300" y="1118"/>
                  <a:pt x="1300" y="1118"/>
                  <a:pt x="1300" y="1118"/>
                </a:cubicBezTo>
                <a:cubicBezTo>
                  <a:pt x="1303" y="1113"/>
                  <a:pt x="1306" y="1108"/>
                  <a:pt x="1310" y="1104"/>
                </a:cubicBezTo>
                <a:cubicBezTo>
                  <a:pt x="1323" y="1082"/>
                  <a:pt x="1323" y="1082"/>
                  <a:pt x="1323" y="1082"/>
                </a:cubicBezTo>
                <a:cubicBezTo>
                  <a:pt x="1339" y="1054"/>
                  <a:pt x="1339" y="1054"/>
                  <a:pt x="1339" y="1054"/>
                </a:cubicBezTo>
                <a:cubicBezTo>
                  <a:pt x="1340" y="1053"/>
                  <a:pt x="1341" y="1052"/>
                  <a:pt x="1341" y="1051"/>
                </a:cubicBezTo>
                <a:cubicBezTo>
                  <a:pt x="1341" y="1051"/>
                  <a:pt x="1341" y="1051"/>
                  <a:pt x="1341" y="1051"/>
                </a:cubicBezTo>
                <a:cubicBezTo>
                  <a:pt x="1343" y="1048"/>
                  <a:pt x="1343" y="1048"/>
                  <a:pt x="1343" y="1048"/>
                </a:cubicBezTo>
                <a:cubicBezTo>
                  <a:pt x="1343" y="1048"/>
                  <a:pt x="1343" y="1048"/>
                  <a:pt x="1343" y="1048"/>
                </a:cubicBezTo>
                <a:cubicBezTo>
                  <a:pt x="1343" y="1047"/>
                  <a:pt x="1344" y="1046"/>
                  <a:pt x="1344" y="1045"/>
                </a:cubicBezTo>
                <a:cubicBezTo>
                  <a:pt x="1344" y="1044"/>
                  <a:pt x="1344" y="1044"/>
                  <a:pt x="1344" y="1044"/>
                </a:cubicBezTo>
                <a:cubicBezTo>
                  <a:pt x="1348" y="1038"/>
                  <a:pt x="1348" y="1038"/>
                  <a:pt x="1348" y="1038"/>
                </a:cubicBezTo>
                <a:cubicBezTo>
                  <a:pt x="1348" y="1038"/>
                  <a:pt x="1348" y="1038"/>
                  <a:pt x="1348" y="1038"/>
                </a:cubicBezTo>
                <a:cubicBezTo>
                  <a:pt x="1354" y="1025"/>
                  <a:pt x="1354" y="1025"/>
                  <a:pt x="1354" y="1025"/>
                </a:cubicBezTo>
                <a:cubicBezTo>
                  <a:pt x="1356" y="1021"/>
                  <a:pt x="1358" y="1017"/>
                  <a:pt x="1360" y="1013"/>
                </a:cubicBezTo>
                <a:cubicBezTo>
                  <a:pt x="1361" y="1010"/>
                  <a:pt x="1362" y="1008"/>
                  <a:pt x="1363" y="1006"/>
                </a:cubicBezTo>
                <a:cubicBezTo>
                  <a:pt x="1368" y="996"/>
                  <a:pt x="1368" y="996"/>
                  <a:pt x="1368" y="996"/>
                </a:cubicBezTo>
                <a:cubicBezTo>
                  <a:pt x="1369" y="992"/>
                  <a:pt x="1371" y="989"/>
                  <a:pt x="1372" y="986"/>
                </a:cubicBezTo>
                <a:cubicBezTo>
                  <a:pt x="1380" y="966"/>
                  <a:pt x="1380" y="966"/>
                  <a:pt x="1380" y="966"/>
                </a:cubicBezTo>
                <a:cubicBezTo>
                  <a:pt x="1382" y="960"/>
                  <a:pt x="1384" y="954"/>
                  <a:pt x="1386" y="948"/>
                </a:cubicBezTo>
                <a:cubicBezTo>
                  <a:pt x="1394" y="925"/>
                  <a:pt x="1394" y="925"/>
                  <a:pt x="1394" y="925"/>
                </a:cubicBezTo>
                <a:cubicBezTo>
                  <a:pt x="1401" y="901"/>
                  <a:pt x="1401" y="901"/>
                  <a:pt x="1401" y="901"/>
                </a:cubicBezTo>
                <a:cubicBezTo>
                  <a:pt x="1402" y="896"/>
                  <a:pt x="1404" y="890"/>
                  <a:pt x="1405" y="885"/>
                </a:cubicBezTo>
                <a:cubicBezTo>
                  <a:pt x="1405" y="884"/>
                  <a:pt x="1405" y="884"/>
                  <a:pt x="1405" y="884"/>
                </a:cubicBezTo>
                <a:cubicBezTo>
                  <a:pt x="1418" y="830"/>
                  <a:pt x="1425" y="775"/>
                  <a:pt x="1426" y="720"/>
                </a:cubicBezTo>
                <a:cubicBezTo>
                  <a:pt x="1426" y="720"/>
                  <a:pt x="1426" y="720"/>
                  <a:pt x="1426" y="720"/>
                </a:cubicBezTo>
                <a:cubicBezTo>
                  <a:pt x="1426" y="713"/>
                  <a:pt x="1426" y="713"/>
                  <a:pt x="1426" y="713"/>
                </a:cubicBezTo>
                <a:cubicBezTo>
                  <a:pt x="1426" y="706"/>
                  <a:pt x="1426" y="706"/>
                  <a:pt x="1426" y="706"/>
                </a:cubicBezTo>
                <a:close/>
                <a:moveTo>
                  <a:pt x="1380" y="921"/>
                </a:moveTo>
                <a:cubicBezTo>
                  <a:pt x="1372" y="943"/>
                  <a:pt x="1372" y="943"/>
                  <a:pt x="1372" y="943"/>
                </a:cubicBezTo>
                <a:cubicBezTo>
                  <a:pt x="1370" y="949"/>
                  <a:pt x="1369" y="955"/>
                  <a:pt x="1366" y="961"/>
                </a:cubicBezTo>
                <a:cubicBezTo>
                  <a:pt x="1358" y="981"/>
                  <a:pt x="1358" y="981"/>
                  <a:pt x="1358" y="981"/>
                </a:cubicBezTo>
                <a:cubicBezTo>
                  <a:pt x="1357" y="983"/>
                  <a:pt x="1356" y="986"/>
                  <a:pt x="1354" y="990"/>
                </a:cubicBezTo>
                <a:cubicBezTo>
                  <a:pt x="1350" y="1000"/>
                  <a:pt x="1350" y="1000"/>
                  <a:pt x="1350" y="1000"/>
                </a:cubicBezTo>
                <a:cubicBezTo>
                  <a:pt x="1349" y="1002"/>
                  <a:pt x="1348" y="1004"/>
                  <a:pt x="1347" y="1007"/>
                </a:cubicBezTo>
                <a:cubicBezTo>
                  <a:pt x="1345" y="1011"/>
                  <a:pt x="1343" y="1015"/>
                  <a:pt x="1341" y="1019"/>
                </a:cubicBezTo>
                <a:cubicBezTo>
                  <a:pt x="1332" y="1037"/>
                  <a:pt x="1332" y="1037"/>
                  <a:pt x="1332" y="1037"/>
                </a:cubicBezTo>
                <a:cubicBezTo>
                  <a:pt x="1331" y="1038"/>
                  <a:pt x="1331" y="1038"/>
                  <a:pt x="1331" y="1038"/>
                </a:cubicBezTo>
                <a:cubicBezTo>
                  <a:pt x="1331" y="1038"/>
                  <a:pt x="1331" y="1038"/>
                  <a:pt x="1331" y="1038"/>
                </a:cubicBezTo>
                <a:cubicBezTo>
                  <a:pt x="1328" y="1044"/>
                  <a:pt x="1328" y="1044"/>
                  <a:pt x="1328" y="1044"/>
                </a:cubicBezTo>
                <a:cubicBezTo>
                  <a:pt x="1328" y="1044"/>
                  <a:pt x="1328" y="1044"/>
                  <a:pt x="1328" y="1044"/>
                </a:cubicBezTo>
                <a:cubicBezTo>
                  <a:pt x="1328" y="1045"/>
                  <a:pt x="1327" y="1046"/>
                  <a:pt x="1327" y="1047"/>
                </a:cubicBezTo>
                <a:cubicBezTo>
                  <a:pt x="1311" y="1074"/>
                  <a:pt x="1311" y="1074"/>
                  <a:pt x="1311" y="1074"/>
                </a:cubicBezTo>
                <a:cubicBezTo>
                  <a:pt x="1297" y="1096"/>
                  <a:pt x="1297" y="1096"/>
                  <a:pt x="1297" y="1096"/>
                </a:cubicBezTo>
                <a:cubicBezTo>
                  <a:pt x="1294" y="1101"/>
                  <a:pt x="1291" y="1105"/>
                  <a:pt x="1288" y="1110"/>
                </a:cubicBezTo>
                <a:cubicBezTo>
                  <a:pt x="1275" y="1127"/>
                  <a:pt x="1275" y="1127"/>
                  <a:pt x="1275" y="1127"/>
                </a:cubicBezTo>
                <a:cubicBezTo>
                  <a:pt x="1274" y="1130"/>
                  <a:pt x="1272" y="1132"/>
                  <a:pt x="1269" y="1135"/>
                </a:cubicBezTo>
                <a:cubicBezTo>
                  <a:pt x="1263" y="1144"/>
                  <a:pt x="1263" y="1144"/>
                  <a:pt x="1263" y="1144"/>
                </a:cubicBezTo>
                <a:cubicBezTo>
                  <a:pt x="1261" y="1146"/>
                  <a:pt x="1260" y="1148"/>
                  <a:pt x="1258" y="1150"/>
                </a:cubicBezTo>
                <a:cubicBezTo>
                  <a:pt x="1255" y="1153"/>
                  <a:pt x="1253" y="1157"/>
                  <a:pt x="1250" y="1160"/>
                </a:cubicBezTo>
                <a:cubicBezTo>
                  <a:pt x="1233" y="1179"/>
                  <a:pt x="1233" y="1179"/>
                  <a:pt x="1233" y="1179"/>
                </a:cubicBezTo>
                <a:cubicBezTo>
                  <a:pt x="1232" y="1181"/>
                  <a:pt x="1230" y="1182"/>
                  <a:pt x="1229" y="1184"/>
                </a:cubicBezTo>
                <a:cubicBezTo>
                  <a:pt x="1207" y="1207"/>
                  <a:pt x="1207" y="1207"/>
                  <a:pt x="1207" y="1207"/>
                </a:cubicBezTo>
                <a:cubicBezTo>
                  <a:pt x="1184" y="1229"/>
                  <a:pt x="1184" y="1229"/>
                  <a:pt x="1184" y="1229"/>
                </a:cubicBezTo>
                <a:cubicBezTo>
                  <a:pt x="1182" y="1230"/>
                  <a:pt x="1181" y="1232"/>
                  <a:pt x="1179" y="1233"/>
                </a:cubicBezTo>
                <a:cubicBezTo>
                  <a:pt x="1178" y="1234"/>
                  <a:pt x="1177" y="1235"/>
                  <a:pt x="1176" y="1236"/>
                </a:cubicBezTo>
                <a:cubicBezTo>
                  <a:pt x="1160" y="1250"/>
                  <a:pt x="1160" y="1250"/>
                  <a:pt x="1160" y="1250"/>
                </a:cubicBezTo>
                <a:cubicBezTo>
                  <a:pt x="1157" y="1253"/>
                  <a:pt x="1153" y="1255"/>
                  <a:pt x="1150" y="1258"/>
                </a:cubicBezTo>
                <a:cubicBezTo>
                  <a:pt x="1148" y="1260"/>
                  <a:pt x="1146" y="1261"/>
                  <a:pt x="1144" y="1263"/>
                </a:cubicBezTo>
                <a:cubicBezTo>
                  <a:pt x="1135" y="1269"/>
                  <a:pt x="1135" y="1269"/>
                  <a:pt x="1135" y="1269"/>
                </a:cubicBezTo>
                <a:cubicBezTo>
                  <a:pt x="1132" y="1272"/>
                  <a:pt x="1130" y="1274"/>
                  <a:pt x="1127" y="1276"/>
                </a:cubicBezTo>
                <a:cubicBezTo>
                  <a:pt x="1115" y="1284"/>
                  <a:pt x="1115" y="1284"/>
                  <a:pt x="1115" y="1284"/>
                </a:cubicBezTo>
                <a:cubicBezTo>
                  <a:pt x="1115" y="1284"/>
                  <a:pt x="1115" y="1284"/>
                  <a:pt x="1115" y="1284"/>
                </a:cubicBezTo>
                <a:cubicBezTo>
                  <a:pt x="1110" y="1288"/>
                  <a:pt x="1110" y="1288"/>
                  <a:pt x="1110" y="1288"/>
                </a:cubicBezTo>
                <a:cubicBezTo>
                  <a:pt x="1109" y="1288"/>
                  <a:pt x="1109" y="1288"/>
                  <a:pt x="1109" y="1288"/>
                </a:cubicBezTo>
                <a:cubicBezTo>
                  <a:pt x="1105" y="1291"/>
                  <a:pt x="1100" y="1294"/>
                  <a:pt x="1096" y="1297"/>
                </a:cubicBezTo>
                <a:cubicBezTo>
                  <a:pt x="1075" y="1311"/>
                  <a:pt x="1075" y="1311"/>
                  <a:pt x="1075" y="1311"/>
                </a:cubicBezTo>
                <a:cubicBezTo>
                  <a:pt x="1047" y="1327"/>
                  <a:pt x="1047" y="1327"/>
                  <a:pt x="1047" y="1327"/>
                </a:cubicBezTo>
                <a:cubicBezTo>
                  <a:pt x="1045" y="1328"/>
                  <a:pt x="1043" y="1329"/>
                  <a:pt x="1041" y="1330"/>
                </a:cubicBezTo>
                <a:cubicBezTo>
                  <a:pt x="1040" y="1330"/>
                  <a:pt x="1039" y="1331"/>
                  <a:pt x="1038" y="1331"/>
                </a:cubicBezTo>
                <a:cubicBezTo>
                  <a:pt x="1019" y="1341"/>
                  <a:pt x="1019" y="1341"/>
                  <a:pt x="1019" y="1341"/>
                </a:cubicBezTo>
                <a:cubicBezTo>
                  <a:pt x="1015" y="1343"/>
                  <a:pt x="1011" y="1345"/>
                  <a:pt x="1007" y="1347"/>
                </a:cubicBezTo>
                <a:cubicBezTo>
                  <a:pt x="1004" y="1348"/>
                  <a:pt x="1002" y="1349"/>
                  <a:pt x="1000" y="1350"/>
                </a:cubicBezTo>
                <a:cubicBezTo>
                  <a:pt x="990" y="1354"/>
                  <a:pt x="990" y="1354"/>
                  <a:pt x="990" y="1354"/>
                </a:cubicBezTo>
                <a:cubicBezTo>
                  <a:pt x="986" y="1356"/>
                  <a:pt x="983" y="1357"/>
                  <a:pt x="980" y="1358"/>
                </a:cubicBezTo>
                <a:cubicBezTo>
                  <a:pt x="967" y="1364"/>
                  <a:pt x="967" y="1364"/>
                  <a:pt x="967" y="1364"/>
                </a:cubicBezTo>
                <a:cubicBezTo>
                  <a:pt x="967" y="1363"/>
                  <a:pt x="967" y="1363"/>
                  <a:pt x="967" y="1363"/>
                </a:cubicBezTo>
                <a:cubicBezTo>
                  <a:pt x="961" y="1366"/>
                  <a:pt x="961" y="1366"/>
                  <a:pt x="961" y="1366"/>
                </a:cubicBezTo>
                <a:cubicBezTo>
                  <a:pt x="960" y="1366"/>
                  <a:pt x="960" y="1366"/>
                  <a:pt x="960" y="1366"/>
                </a:cubicBezTo>
                <a:cubicBezTo>
                  <a:pt x="955" y="1369"/>
                  <a:pt x="949" y="1370"/>
                  <a:pt x="943" y="1372"/>
                </a:cubicBezTo>
                <a:cubicBezTo>
                  <a:pt x="921" y="1380"/>
                  <a:pt x="921" y="1380"/>
                  <a:pt x="921" y="1380"/>
                </a:cubicBezTo>
                <a:cubicBezTo>
                  <a:pt x="896" y="1387"/>
                  <a:pt x="896" y="1387"/>
                  <a:pt x="896" y="1387"/>
                </a:cubicBezTo>
                <a:cubicBezTo>
                  <a:pt x="891" y="1389"/>
                  <a:pt x="886" y="1390"/>
                  <a:pt x="880" y="1391"/>
                </a:cubicBezTo>
                <a:cubicBezTo>
                  <a:pt x="877" y="1392"/>
                  <a:pt x="875" y="1393"/>
                  <a:pt x="872" y="1393"/>
                </a:cubicBezTo>
                <a:cubicBezTo>
                  <a:pt x="861" y="1396"/>
                  <a:pt x="850" y="1398"/>
                  <a:pt x="839" y="1400"/>
                </a:cubicBezTo>
                <a:cubicBezTo>
                  <a:pt x="836" y="1400"/>
                  <a:pt x="834" y="1401"/>
                  <a:pt x="831" y="1401"/>
                </a:cubicBezTo>
                <a:cubicBezTo>
                  <a:pt x="827" y="1402"/>
                  <a:pt x="822" y="1403"/>
                  <a:pt x="818" y="1404"/>
                </a:cubicBezTo>
                <a:cubicBezTo>
                  <a:pt x="804" y="1405"/>
                  <a:pt x="804" y="1405"/>
                  <a:pt x="804" y="1405"/>
                </a:cubicBezTo>
                <a:cubicBezTo>
                  <a:pt x="804" y="1405"/>
                  <a:pt x="804" y="1405"/>
                  <a:pt x="804" y="1405"/>
                </a:cubicBezTo>
                <a:cubicBezTo>
                  <a:pt x="797" y="1406"/>
                  <a:pt x="797" y="1406"/>
                  <a:pt x="797" y="1406"/>
                </a:cubicBezTo>
                <a:cubicBezTo>
                  <a:pt x="790" y="1407"/>
                  <a:pt x="790" y="1407"/>
                  <a:pt x="790" y="1407"/>
                </a:cubicBezTo>
                <a:cubicBezTo>
                  <a:pt x="790" y="1407"/>
                  <a:pt x="790" y="1407"/>
                  <a:pt x="790" y="1407"/>
                </a:cubicBezTo>
                <a:cubicBezTo>
                  <a:pt x="783" y="1408"/>
                  <a:pt x="775" y="1409"/>
                  <a:pt x="768" y="1409"/>
                </a:cubicBezTo>
                <a:cubicBezTo>
                  <a:pt x="764" y="1409"/>
                  <a:pt x="759" y="1410"/>
                  <a:pt x="755" y="1410"/>
                </a:cubicBezTo>
                <a:cubicBezTo>
                  <a:pt x="750" y="1411"/>
                  <a:pt x="746" y="1411"/>
                  <a:pt x="741" y="1411"/>
                </a:cubicBezTo>
                <a:cubicBezTo>
                  <a:pt x="739" y="1411"/>
                  <a:pt x="736" y="1411"/>
                  <a:pt x="734" y="1411"/>
                </a:cubicBezTo>
                <a:cubicBezTo>
                  <a:pt x="713" y="1412"/>
                  <a:pt x="713" y="1412"/>
                  <a:pt x="713" y="1412"/>
                </a:cubicBezTo>
                <a:cubicBezTo>
                  <a:pt x="692" y="1411"/>
                  <a:pt x="692" y="1411"/>
                  <a:pt x="692" y="1411"/>
                </a:cubicBezTo>
                <a:cubicBezTo>
                  <a:pt x="690" y="1411"/>
                  <a:pt x="687" y="1411"/>
                  <a:pt x="685" y="1411"/>
                </a:cubicBezTo>
                <a:cubicBezTo>
                  <a:pt x="680" y="1411"/>
                  <a:pt x="676" y="1411"/>
                  <a:pt x="671" y="1410"/>
                </a:cubicBezTo>
                <a:cubicBezTo>
                  <a:pt x="667" y="1410"/>
                  <a:pt x="662" y="1409"/>
                  <a:pt x="658" y="1409"/>
                </a:cubicBezTo>
                <a:cubicBezTo>
                  <a:pt x="651" y="1409"/>
                  <a:pt x="643" y="1408"/>
                  <a:pt x="636" y="1407"/>
                </a:cubicBezTo>
                <a:cubicBezTo>
                  <a:pt x="636" y="1407"/>
                  <a:pt x="636" y="1407"/>
                  <a:pt x="636" y="1407"/>
                </a:cubicBezTo>
                <a:cubicBezTo>
                  <a:pt x="629" y="1406"/>
                  <a:pt x="629" y="1406"/>
                  <a:pt x="629" y="1406"/>
                </a:cubicBezTo>
                <a:cubicBezTo>
                  <a:pt x="622" y="1405"/>
                  <a:pt x="622" y="1405"/>
                  <a:pt x="622" y="1405"/>
                </a:cubicBezTo>
                <a:cubicBezTo>
                  <a:pt x="622" y="1405"/>
                  <a:pt x="622" y="1405"/>
                  <a:pt x="622" y="1405"/>
                </a:cubicBezTo>
                <a:cubicBezTo>
                  <a:pt x="608" y="1404"/>
                  <a:pt x="608" y="1404"/>
                  <a:pt x="608" y="1404"/>
                </a:cubicBezTo>
                <a:cubicBezTo>
                  <a:pt x="604" y="1403"/>
                  <a:pt x="599" y="1402"/>
                  <a:pt x="595" y="1401"/>
                </a:cubicBezTo>
                <a:cubicBezTo>
                  <a:pt x="592" y="1401"/>
                  <a:pt x="590" y="1400"/>
                  <a:pt x="587" y="1400"/>
                </a:cubicBezTo>
                <a:cubicBezTo>
                  <a:pt x="576" y="1398"/>
                  <a:pt x="565" y="1396"/>
                  <a:pt x="554" y="1393"/>
                </a:cubicBezTo>
                <a:cubicBezTo>
                  <a:pt x="551" y="1393"/>
                  <a:pt x="549" y="1392"/>
                  <a:pt x="546" y="1391"/>
                </a:cubicBezTo>
                <a:cubicBezTo>
                  <a:pt x="540" y="1390"/>
                  <a:pt x="535" y="1389"/>
                  <a:pt x="529" y="1387"/>
                </a:cubicBezTo>
                <a:cubicBezTo>
                  <a:pt x="505" y="1380"/>
                  <a:pt x="505" y="1380"/>
                  <a:pt x="505" y="1380"/>
                </a:cubicBezTo>
                <a:cubicBezTo>
                  <a:pt x="483" y="1372"/>
                  <a:pt x="483" y="1372"/>
                  <a:pt x="483" y="1372"/>
                </a:cubicBezTo>
                <a:cubicBezTo>
                  <a:pt x="477" y="1370"/>
                  <a:pt x="471" y="1369"/>
                  <a:pt x="466" y="1366"/>
                </a:cubicBezTo>
                <a:cubicBezTo>
                  <a:pt x="459" y="1363"/>
                  <a:pt x="459" y="1363"/>
                  <a:pt x="459" y="1363"/>
                </a:cubicBezTo>
                <a:cubicBezTo>
                  <a:pt x="459" y="1364"/>
                  <a:pt x="459" y="1364"/>
                  <a:pt x="459" y="1364"/>
                </a:cubicBezTo>
                <a:cubicBezTo>
                  <a:pt x="445" y="1358"/>
                  <a:pt x="445" y="1358"/>
                  <a:pt x="445" y="1358"/>
                </a:cubicBezTo>
                <a:cubicBezTo>
                  <a:pt x="443" y="1357"/>
                  <a:pt x="440" y="1356"/>
                  <a:pt x="436" y="1354"/>
                </a:cubicBezTo>
                <a:cubicBezTo>
                  <a:pt x="426" y="1350"/>
                  <a:pt x="426" y="1350"/>
                  <a:pt x="426" y="1350"/>
                </a:cubicBezTo>
                <a:cubicBezTo>
                  <a:pt x="424" y="1349"/>
                  <a:pt x="422" y="1348"/>
                  <a:pt x="419" y="1347"/>
                </a:cubicBezTo>
                <a:cubicBezTo>
                  <a:pt x="415" y="1345"/>
                  <a:pt x="411" y="1343"/>
                  <a:pt x="407" y="1341"/>
                </a:cubicBezTo>
                <a:cubicBezTo>
                  <a:pt x="388" y="1331"/>
                  <a:pt x="388" y="1331"/>
                  <a:pt x="388" y="1331"/>
                </a:cubicBezTo>
                <a:cubicBezTo>
                  <a:pt x="387" y="1331"/>
                  <a:pt x="386" y="1330"/>
                  <a:pt x="385" y="1330"/>
                </a:cubicBezTo>
                <a:cubicBezTo>
                  <a:pt x="383" y="1329"/>
                  <a:pt x="381" y="1328"/>
                  <a:pt x="379" y="1327"/>
                </a:cubicBezTo>
                <a:cubicBezTo>
                  <a:pt x="352" y="1311"/>
                  <a:pt x="352" y="1311"/>
                  <a:pt x="352" y="1311"/>
                </a:cubicBezTo>
                <a:cubicBezTo>
                  <a:pt x="330" y="1297"/>
                  <a:pt x="330" y="1297"/>
                  <a:pt x="330" y="1297"/>
                </a:cubicBezTo>
                <a:cubicBezTo>
                  <a:pt x="325" y="1294"/>
                  <a:pt x="321" y="1291"/>
                  <a:pt x="317" y="1288"/>
                </a:cubicBezTo>
                <a:cubicBezTo>
                  <a:pt x="316" y="1288"/>
                  <a:pt x="316" y="1288"/>
                  <a:pt x="316" y="1288"/>
                </a:cubicBezTo>
                <a:cubicBezTo>
                  <a:pt x="311" y="1284"/>
                  <a:pt x="311" y="1284"/>
                  <a:pt x="311" y="1284"/>
                </a:cubicBezTo>
                <a:cubicBezTo>
                  <a:pt x="311" y="1284"/>
                  <a:pt x="311" y="1284"/>
                  <a:pt x="311" y="1284"/>
                </a:cubicBezTo>
                <a:cubicBezTo>
                  <a:pt x="299" y="1275"/>
                  <a:pt x="299" y="1275"/>
                  <a:pt x="299" y="1275"/>
                </a:cubicBezTo>
                <a:cubicBezTo>
                  <a:pt x="296" y="1274"/>
                  <a:pt x="294" y="1272"/>
                  <a:pt x="291" y="1269"/>
                </a:cubicBezTo>
                <a:cubicBezTo>
                  <a:pt x="282" y="1263"/>
                  <a:pt x="282" y="1263"/>
                  <a:pt x="282" y="1263"/>
                </a:cubicBezTo>
                <a:cubicBezTo>
                  <a:pt x="280" y="1261"/>
                  <a:pt x="278" y="1260"/>
                  <a:pt x="276" y="1258"/>
                </a:cubicBezTo>
                <a:cubicBezTo>
                  <a:pt x="273" y="1255"/>
                  <a:pt x="269" y="1253"/>
                  <a:pt x="266" y="1250"/>
                </a:cubicBezTo>
                <a:cubicBezTo>
                  <a:pt x="250" y="1236"/>
                  <a:pt x="250" y="1236"/>
                  <a:pt x="250" y="1236"/>
                </a:cubicBezTo>
                <a:cubicBezTo>
                  <a:pt x="249" y="1235"/>
                  <a:pt x="248" y="1234"/>
                  <a:pt x="247" y="1233"/>
                </a:cubicBezTo>
                <a:cubicBezTo>
                  <a:pt x="245" y="1232"/>
                  <a:pt x="244" y="1230"/>
                  <a:pt x="242" y="1229"/>
                </a:cubicBezTo>
                <a:cubicBezTo>
                  <a:pt x="219" y="1207"/>
                  <a:pt x="219" y="1207"/>
                  <a:pt x="219" y="1207"/>
                </a:cubicBezTo>
                <a:cubicBezTo>
                  <a:pt x="197" y="1184"/>
                  <a:pt x="197" y="1184"/>
                  <a:pt x="197" y="1184"/>
                </a:cubicBezTo>
                <a:cubicBezTo>
                  <a:pt x="196" y="1182"/>
                  <a:pt x="194" y="1181"/>
                  <a:pt x="193" y="1179"/>
                </a:cubicBezTo>
                <a:cubicBezTo>
                  <a:pt x="176" y="1160"/>
                  <a:pt x="176" y="1160"/>
                  <a:pt x="176" y="1160"/>
                </a:cubicBezTo>
                <a:cubicBezTo>
                  <a:pt x="173" y="1157"/>
                  <a:pt x="171" y="1153"/>
                  <a:pt x="168" y="1150"/>
                </a:cubicBezTo>
                <a:cubicBezTo>
                  <a:pt x="166" y="1148"/>
                  <a:pt x="165" y="1146"/>
                  <a:pt x="163" y="1144"/>
                </a:cubicBezTo>
                <a:cubicBezTo>
                  <a:pt x="157" y="1135"/>
                  <a:pt x="157" y="1135"/>
                  <a:pt x="157" y="1135"/>
                </a:cubicBezTo>
                <a:cubicBezTo>
                  <a:pt x="154" y="1132"/>
                  <a:pt x="152" y="1130"/>
                  <a:pt x="150" y="1127"/>
                </a:cubicBezTo>
                <a:cubicBezTo>
                  <a:pt x="138" y="1110"/>
                  <a:pt x="138" y="1110"/>
                  <a:pt x="138" y="1110"/>
                </a:cubicBezTo>
                <a:cubicBezTo>
                  <a:pt x="135" y="1105"/>
                  <a:pt x="132" y="1101"/>
                  <a:pt x="129" y="1096"/>
                </a:cubicBezTo>
                <a:cubicBezTo>
                  <a:pt x="115" y="1075"/>
                  <a:pt x="115" y="1075"/>
                  <a:pt x="115" y="1075"/>
                </a:cubicBezTo>
                <a:cubicBezTo>
                  <a:pt x="99" y="1047"/>
                  <a:pt x="99" y="1047"/>
                  <a:pt x="99" y="1047"/>
                </a:cubicBezTo>
                <a:cubicBezTo>
                  <a:pt x="98" y="1045"/>
                  <a:pt x="97" y="1043"/>
                  <a:pt x="96" y="1041"/>
                </a:cubicBezTo>
                <a:cubicBezTo>
                  <a:pt x="85" y="1019"/>
                  <a:pt x="85" y="1019"/>
                  <a:pt x="85" y="1019"/>
                </a:cubicBezTo>
                <a:cubicBezTo>
                  <a:pt x="83" y="1015"/>
                  <a:pt x="81" y="1011"/>
                  <a:pt x="79" y="1007"/>
                </a:cubicBezTo>
                <a:cubicBezTo>
                  <a:pt x="78" y="1004"/>
                  <a:pt x="77" y="1002"/>
                  <a:pt x="76" y="1000"/>
                </a:cubicBezTo>
                <a:cubicBezTo>
                  <a:pt x="72" y="990"/>
                  <a:pt x="72" y="990"/>
                  <a:pt x="72" y="990"/>
                </a:cubicBezTo>
                <a:cubicBezTo>
                  <a:pt x="70" y="986"/>
                  <a:pt x="69" y="983"/>
                  <a:pt x="68" y="980"/>
                </a:cubicBezTo>
                <a:cubicBezTo>
                  <a:pt x="60" y="960"/>
                  <a:pt x="60" y="960"/>
                  <a:pt x="60" y="960"/>
                </a:cubicBezTo>
                <a:cubicBezTo>
                  <a:pt x="57" y="955"/>
                  <a:pt x="56" y="949"/>
                  <a:pt x="54" y="943"/>
                </a:cubicBezTo>
                <a:cubicBezTo>
                  <a:pt x="46" y="921"/>
                  <a:pt x="46" y="921"/>
                  <a:pt x="46" y="921"/>
                </a:cubicBezTo>
                <a:cubicBezTo>
                  <a:pt x="39" y="897"/>
                  <a:pt x="39" y="897"/>
                  <a:pt x="39" y="897"/>
                </a:cubicBezTo>
                <a:cubicBezTo>
                  <a:pt x="38" y="893"/>
                  <a:pt x="37" y="890"/>
                  <a:pt x="36" y="887"/>
                </a:cubicBezTo>
                <a:cubicBezTo>
                  <a:pt x="37" y="887"/>
                  <a:pt x="37" y="887"/>
                  <a:pt x="37" y="887"/>
                </a:cubicBezTo>
                <a:cubicBezTo>
                  <a:pt x="35" y="880"/>
                  <a:pt x="35" y="880"/>
                  <a:pt x="35" y="880"/>
                </a:cubicBezTo>
                <a:cubicBezTo>
                  <a:pt x="33" y="873"/>
                  <a:pt x="33" y="873"/>
                  <a:pt x="33" y="873"/>
                </a:cubicBezTo>
                <a:cubicBezTo>
                  <a:pt x="33" y="873"/>
                  <a:pt x="33" y="873"/>
                  <a:pt x="33" y="873"/>
                </a:cubicBezTo>
                <a:cubicBezTo>
                  <a:pt x="21" y="821"/>
                  <a:pt x="15" y="767"/>
                  <a:pt x="14" y="713"/>
                </a:cubicBezTo>
                <a:cubicBezTo>
                  <a:pt x="15" y="659"/>
                  <a:pt x="21" y="605"/>
                  <a:pt x="33" y="553"/>
                </a:cubicBezTo>
                <a:cubicBezTo>
                  <a:pt x="33" y="553"/>
                  <a:pt x="33" y="553"/>
                  <a:pt x="33" y="553"/>
                </a:cubicBezTo>
                <a:cubicBezTo>
                  <a:pt x="35" y="546"/>
                  <a:pt x="35" y="546"/>
                  <a:pt x="35" y="546"/>
                </a:cubicBezTo>
                <a:cubicBezTo>
                  <a:pt x="37" y="539"/>
                  <a:pt x="37" y="539"/>
                  <a:pt x="37" y="539"/>
                </a:cubicBezTo>
                <a:cubicBezTo>
                  <a:pt x="36" y="539"/>
                  <a:pt x="36" y="539"/>
                  <a:pt x="36" y="539"/>
                </a:cubicBezTo>
                <a:cubicBezTo>
                  <a:pt x="37" y="536"/>
                  <a:pt x="38" y="533"/>
                  <a:pt x="39" y="529"/>
                </a:cubicBezTo>
                <a:cubicBezTo>
                  <a:pt x="46" y="505"/>
                  <a:pt x="46" y="505"/>
                  <a:pt x="46" y="505"/>
                </a:cubicBezTo>
                <a:cubicBezTo>
                  <a:pt x="54" y="483"/>
                  <a:pt x="54" y="483"/>
                  <a:pt x="54" y="483"/>
                </a:cubicBezTo>
                <a:cubicBezTo>
                  <a:pt x="56" y="477"/>
                  <a:pt x="57" y="471"/>
                  <a:pt x="60" y="465"/>
                </a:cubicBezTo>
                <a:cubicBezTo>
                  <a:pt x="68" y="445"/>
                  <a:pt x="68" y="445"/>
                  <a:pt x="68" y="445"/>
                </a:cubicBezTo>
                <a:cubicBezTo>
                  <a:pt x="69" y="443"/>
                  <a:pt x="70" y="440"/>
                  <a:pt x="72" y="436"/>
                </a:cubicBezTo>
                <a:cubicBezTo>
                  <a:pt x="76" y="426"/>
                  <a:pt x="76" y="426"/>
                  <a:pt x="76" y="426"/>
                </a:cubicBezTo>
                <a:cubicBezTo>
                  <a:pt x="77" y="424"/>
                  <a:pt x="78" y="422"/>
                  <a:pt x="79" y="419"/>
                </a:cubicBezTo>
                <a:cubicBezTo>
                  <a:pt x="81" y="415"/>
                  <a:pt x="83" y="411"/>
                  <a:pt x="85" y="407"/>
                </a:cubicBezTo>
                <a:cubicBezTo>
                  <a:pt x="94" y="389"/>
                  <a:pt x="94" y="389"/>
                  <a:pt x="94" y="389"/>
                </a:cubicBezTo>
                <a:cubicBezTo>
                  <a:pt x="95" y="388"/>
                  <a:pt x="95" y="388"/>
                  <a:pt x="95" y="388"/>
                </a:cubicBezTo>
                <a:cubicBezTo>
                  <a:pt x="95" y="388"/>
                  <a:pt x="95" y="387"/>
                  <a:pt x="95" y="387"/>
                </a:cubicBezTo>
                <a:cubicBezTo>
                  <a:pt x="98" y="382"/>
                  <a:pt x="98" y="382"/>
                  <a:pt x="98" y="382"/>
                </a:cubicBezTo>
                <a:cubicBezTo>
                  <a:pt x="98" y="382"/>
                  <a:pt x="98" y="382"/>
                  <a:pt x="98" y="382"/>
                </a:cubicBezTo>
                <a:cubicBezTo>
                  <a:pt x="98" y="381"/>
                  <a:pt x="99" y="380"/>
                  <a:pt x="99" y="379"/>
                </a:cubicBezTo>
                <a:cubicBezTo>
                  <a:pt x="115" y="352"/>
                  <a:pt x="115" y="352"/>
                  <a:pt x="115" y="352"/>
                </a:cubicBezTo>
                <a:cubicBezTo>
                  <a:pt x="129" y="330"/>
                  <a:pt x="129" y="330"/>
                  <a:pt x="129" y="330"/>
                </a:cubicBezTo>
                <a:cubicBezTo>
                  <a:pt x="132" y="325"/>
                  <a:pt x="135" y="321"/>
                  <a:pt x="138" y="316"/>
                </a:cubicBezTo>
                <a:cubicBezTo>
                  <a:pt x="151" y="299"/>
                  <a:pt x="151" y="299"/>
                  <a:pt x="151" y="299"/>
                </a:cubicBezTo>
                <a:cubicBezTo>
                  <a:pt x="152" y="296"/>
                  <a:pt x="154" y="294"/>
                  <a:pt x="157" y="291"/>
                </a:cubicBezTo>
                <a:cubicBezTo>
                  <a:pt x="163" y="282"/>
                  <a:pt x="163" y="282"/>
                  <a:pt x="163" y="282"/>
                </a:cubicBezTo>
                <a:cubicBezTo>
                  <a:pt x="165" y="280"/>
                  <a:pt x="166" y="278"/>
                  <a:pt x="168" y="276"/>
                </a:cubicBezTo>
                <a:cubicBezTo>
                  <a:pt x="171" y="273"/>
                  <a:pt x="173" y="269"/>
                  <a:pt x="176" y="266"/>
                </a:cubicBezTo>
                <a:cubicBezTo>
                  <a:pt x="193" y="247"/>
                  <a:pt x="193" y="247"/>
                  <a:pt x="193" y="247"/>
                </a:cubicBezTo>
                <a:cubicBezTo>
                  <a:pt x="194" y="245"/>
                  <a:pt x="196" y="244"/>
                  <a:pt x="197" y="242"/>
                </a:cubicBezTo>
                <a:cubicBezTo>
                  <a:pt x="219" y="219"/>
                  <a:pt x="219" y="219"/>
                  <a:pt x="219" y="219"/>
                </a:cubicBezTo>
                <a:cubicBezTo>
                  <a:pt x="242" y="197"/>
                  <a:pt x="242" y="197"/>
                  <a:pt x="242" y="197"/>
                </a:cubicBezTo>
                <a:cubicBezTo>
                  <a:pt x="244" y="196"/>
                  <a:pt x="245" y="194"/>
                  <a:pt x="247" y="193"/>
                </a:cubicBezTo>
                <a:cubicBezTo>
                  <a:pt x="248" y="192"/>
                  <a:pt x="249" y="191"/>
                  <a:pt x="250" y="190"/>
                </a:cubicBezTo>
                <a:cubicBezTo>
                  <a:pt x="266" y="176"/>
                  <a:pt x="266" y="176"/>
                  <a:pt x="266" y="176"/>
                </a:cubicBezTo>
                <a:cubicBezTo>
                  <a:pt x="269" y="173"/>
                  <a:pt x="273" y="171"/>
                  <a:pt x="276" y="168"/>
                </a:cubicBezTo>
                <a:cubicBezTo>
                  <a:pt x="278" y="166"/>
                  <a:pt x="280" y="165"/>
                  <a:pt x="282" y="163"/>
                </a:cubicBezTo>
                <a:cubicBezTo>
                  <a:pt x="291" y="157"/>
                  <a:pt x="291" y="157"/>
                  <a:pt x="291" y="157"/>
                </a:cubicBezTo>
                <a:cubicBezTo>
                  <a:pt x="294" y="154"/>
                  <a:pt x="296" y="152"/>
                  <a:pt x="299" y="150"/>
                </a:cubicBezTo>
                <a:cubicBezTo>
                  <a:pt x="311" y="142"/>
                  <a:pt x="311" y="142"/>
                  <a:pt x="311" y="142"/>
                </a:cubicBezTo>
                <a:cubicBezTo>
                  <a:pt x="311" y="142"/>
                  <a:pt x="311" y="142"/>
                  <a:pt x="311" y="142"/>
                </a:cubicBezTo>
                <a:cubicBezTo>
                  <a:pt x="316" y="138"/>
                  <a:pt x="316" y="138"/>
                  <a:pt x="316" y="138"/>
                </a:cubicBezTo>
                <a:cubicBezTo>
                  <a:pt x="317" y="138"/>
                  <a:pt x="317" y="138"/>
                  <a:pt x="317" y="138"/>
                </a:cubicBezTo>
                <a:cubicBezTo>
                  <a:pt x="321" y="135"/>
                  <a:pt x="326" y="132"/>
                  <a:pt x="330" y="129"/>
                </a:cubicBezTo>
                <a:cubicBezTo>
                  <a:pt x="351" y="115"/>
                  <a:pt x="351" y="115"/>
                  <a:pt x="351" y="115"/>
                </a:cubicBezTo>
                <a:cubicBezTo>
                  <a:pt x="379" y="99"/>
                  <a:pt x="379" y="99"/>
                  <a:pt x="379" y="99"/>
                </a:cubicBezTo>
                <a:cubicBezTo>
                  <a:pt x="381" y="98"/>
                  <a:pt x="383" y="97"/>
                  <a:pt x="385" y="96"/>
                </a:cubicBezTo>
                <a:cubicBezTo>
                  <a:pt x="386" y="96"/>
                  <a:pt x="387" y="95"/>
                  <a:pt x="388" y="95"/>
                </a:cubicBezTo>
                <a:cubicBezTo>
                  <a:pt x="407" y="85"/>
                  <a:pt x="407" y="85"/>
                  <a:pt x="407" y="85"/>
                </a:cubicBezTo>
                <a:cubicBezTo>
                  <a:pt x="411" y="83"/>
                  <a:pt x="415" y="81"/>
                  <a:pt x="419" y="79"/>
                </a:cubicBezTo>
                <a:cubicBezTo>
                  <a:pt x="422" y="78"/>
                  <a:pt x="424" y="77"/>
                  <a:pt x="426" y="76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40" y="70"/>
                  <a:pt x="443" y="69"/>
                  <a:pt x="446" y="68"/>
                </a:cubicBezTo>
                <a:cubicBezTo>
                  <a:pt x="459" y="62"/>
                  <a:pt x="459" y="62"/>
                  <a:pt x="459" y="62"/>
                </a:cubicBezTo>
                <a:cubicBezTo>
                  <a:pt x="459" y="63"/>
                  <a:pt x="459" y="63"/>
                  <a:pt x="459" y="63"/>
                </a:cubicBezTo>
                <a:cubicBezTo>
                  <a:pt x="465" y="60"/>
                  <a:pt x="465" y="60"/>
                  <a:pt x="465" y="60"/>
                </a:cubicBezTo>
                <a:cubicBezTo>
                  <a:pt x="466" y="60"/>
                  <a:pt x="466" y="60"/>
                  <a:pt x="466" y="60"/>
                </a:cubicBezTo>
                <a:cubicBezTo>
                  <a:pt x="471" y="57"/>
                  <a:pt x="477" y="56"/>
                  <a:pt x="483" y="54"/>
                </a:cubicBezTo>
                <a:cubicBezTo>
                  <a:pt x="505" y="46"/>
                  <a:pt x="505" y="46"/>
                  <a:pt x="505" y="46"/>
                </a:cubicBezTo>
                <a:cubicBezTo>
                  <a:pt x="530" y="39"/>
                  <a:pt x="530" y="39"/>
                  <a:pt x="530" y="39"/>
                </a:cubicBezTo>
                <a:cubicBezTo>
                  <a:pt x="535" y="37"/>
                  <a:pt x="540" y="36"/>
                  <a:pt x="546" y="35"/>
                </a:cubicBezTo>
                <a:cubicBezTo>
                  <a:pt x="549" y="34"/>
                  <a:pt x="551" y="33"/>
                  <a:pt x="554" y="33"/>
                </a:cubicBezTo>
                <a:cubicBezTo>
                  <a:pt x="565" y="30"/>
                  <a:pt x="576" y="28"/>
                  <a:pt x="587" y="26"/>
                </a:cubicBezTo>
                <a:cubicBezTo>
                  <a:pt x="590" y="26"/>
                  <a:pt x="592" y="25"/>
                  <a:pt x="595" y="25"/>
                </a:cubicBezTo>
                <a:cubicBezTo>
                  <a:pt x="599" y="24"/>
                  <a:pt x="604" y="23"/>
                  <a:pt x="608" y="22"/>
                </a:cubicBezTo>
                <a:cubicBezTo>
                  <a:pt x="622" y="21"/>
                  <a:pt x="622" y="21"/>
                  <a:pt x="622" y="21"/>
                </a:cubicBezTo>
                <a:cubicBezTo>
                  <a:pt x="622" y="21"/>
                  <a:pt x="622" y="21"/>
                  <a:pt x="622" y="21"/>
                </a:cubicBezTo>
                <a:cubicBezTo>
                  <a:pt x="629" y="20"/>
                  <a:pt x="629" y="20"/>
                  <a:pt x="629" y="20"/>
                </a:cubicBezTo>
                <a:cubicBezTo>
                  <a:pt x="636" y="19"/>
                  <a:pt x="636" y="19"/>
                  <a:pt x="636" y="19"/>
                </a:cubicBezTo>
                <a:cubicBezTo>
                  <a:pt x="636" y="19"/>
                  <a:pt x="636" y="19"/>
                  <a:pt x="636" y="19"/>
                </a:cubicBezTo>
                <a:cubicBezTo>
                  <a:pt x="643" y="18"/>
                  <a:pt x="651" y="17"/>
                  <a:pt x="658" y="17"/>
                </a:cubicBezTo>
                <a:cubicBezTo>
                  <a:pt x="662" y="17"/>
                  <a:pt x="667" y="16"/>
                  <a:pt x="671" y="16"/>
                </a:cubicBezTo>
                <a:cubicBezTo>
                  <a:pt x="676" y="15"/>
                  <a:pt x="680" y="15"/>
                  <a:pt x="685" y="15"/>
                </a:cubicBezTo>
                <a:cubicBezTo>
                  <a:pt x="687" y="15"/>
                  <a:pt x="690" y="15"/>
                  <a:pt x="692" y="15"/>
                </a:cubicBezTo>
                <a:cubicBezTo>
                  <a:pt x="713" y="15"/>
                  <a:pt x="713" y="15"/>
                  <a:pt x="713" y="15"/>
                </a:cubicBezTo>
                <a:cubicBezTo>
                  <a:pt x="734" y="15"/>
                  <a:pt x="734" y="15"/>
                  <a:pt x="734" y="15"/>
                </a:cubicBezTo>
                <a:cubicBezTo>
                  <a:pt x="736" y="15"/>
                  <a:pt x="739" y="15"/>
                  <a:pt x="741" y="15"/>
                </a:cubicBezTo>
                <a:cubicBezTo>
                  <a:pt x="746" y="15"/>
                  <a:pt x="750" y="15"/>
                  <a:pt x="755" y="16"/>
                </a:cubicBezTo>
                <a:cubicBezTo>
                  <a:pt x="759" y="16"/>
                  <a:pt x="764" y="17"/>
                  <a:pt x="768" y="17"/>
                </a:cubicBezTo>
                <a:cubicBezTo>
                  <a:pt x="775" y="17"/>
                  <a:pt x="783" y="18"/>
                  <a:pt x="790" y="19"/>
                </a:cubicBezTo>
                <a:cubicBezTo>
                  <a:pt x="790" y="19"/>
                  <a:pt x="790" y="19"/>
                  <a:pt x="790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804" y="21"/>
                  <a:pt x="804" y="21"/>
                  <a:pt x="804" y="21"/>
                </a:cubicBezTo>
                <a:cubicBezTo>
                  <a:pt x="804" y="21"/>
                  <a:pt x="804" y="21"/>
                  <a:pt x="804" y="21"/>
                </a:cubicBezTo>
                <a:cubicBezTo>
                  <a:pt x="818" y="22"/>
                  <a:pt x="818" y="22"/>
                  <a:pt x="818" y="22"/>
                </a:cubicBezTo>
                <a:cubicBezTo>
                  <a:pt x="822" y="23"/>
                  <a:pt x="827" y="24"/>
                  <a:pt x="831" y="25"/>
                </a:cubicBezTo>
                <a:cubicBezTo>
                  <a:pt x="834" y="25"/>
                  <a:pt x="836" y="26"/>
                  <a:pt x="839" y="26"/>
                </a:cubicBezTo>
                <a:cubicBezTo>
                  <a:pt x="850" y="28"/>
                  <a:pt x="861" y="30"/>
                  <a:pt x="872" y="33"/>
                </a:cubicBezTo>
                <a:cubicBezTo>
                  <a:pt x="875" y="33"/>
                  <a:pt x="877" y="34"/>
                  <a:pt x="880" y="35"/>
                </a:cubicBezTo>
                <a:cubicBezTo>
                  <a:pt x="886" y="36"/>
                  <a:pt x="891" y="37"/>
                  <a:pt x="896" y="39"/>
                </a:cubicBezTo>
                <a:cubicBezTo>
                  <a:pt x="921" y="46"/>
                  <a:pt x="921" y="46"/>
                  <a:pt x="921" y="46"/>
                </a:cubicBezTo>
                <a:cubicBezTo>
                  <a:pt x="943" y="54"/>
                  <a:pt x="943" y="54"/>
                  <a:pt x="943" y="54"/>
                </a:cubicBezTo>
                <a:cubicBezTo>
                  <a:pt x="949" y="56"/>
                  <a:pt x="955" y="57"/>
                  <a:pt x="960" y="60"/>
                </a:cubicBezTo>
                <a:cubicBezTo>
                  <a:pt x="967" y="63"/>
                  <a:pt x="967" y="63"/>
                  <a:pt x="967" y="63"/>
                </a:cubicBezTo>
                <a:cubicBezTo>
                  <a:pt x="967" y="62"/>
                  <a:pt x="967" y="62"/>
                  <a:pt x="967" y="62"/>
                </a:cubicBezTo>
                <a:cubicBezTo>
                  <a:pt x="981" y="68"/>
                  <a:pt x="981" y="68"/>
                  <a:pt x="981" y="68"/>
                </a:cubicBezTo>
                <a:cubicBezTo>
                  <a:pt x="983" y="69"/>
                  <a:pt x="986" y="70"/>
                  <a:pt x="990" y="72"/>
                </a:cubicBezTo>
                <a:cubicBezTo>
                  <a:pt x="1000" y="76"/>
                  <a:pt x="1000" y="76"/>
                  <a:pt x="1000" y="76"/>
                </a:cubicBezTo>
                <a:cubicBezTo>
                  <a:pt x="1002" y="77"/>
                  <a:pt x="1004" y="78"/>
                  <a:pt x="1007" y="79"/>
                </a:cubicBezTo>
                <a:cubicBezTo>
                  <a:pt x="1011" y="81"/>
                  <a:pt x="1015" y="83"/>
                  <a:pt x="1019" y="85"/>
                </a:cubicBezTo>
                <a:cubicBezTo>
                  <a:pt x="1038" y="95"/>
                  <a:pt x="1038" y="95"/>
                  <a:pt x="1038" y="95"/>
                </a:cubicBezTo>
                <a:cubicBezTo>
                  <a:pt x="1039" y="95"/>
                  <a:pt x="1040" y="96"/>
                  <a:pt x="1041" y="96"/>
                </a:cubicBezTo>
                <a:cubicBezTo>
                  <a:pt x="1043" y="97"/>
                  <a:pt x="1045" y="98"/>
                  <a:pt x="1047" y="99"/>
                </a:cubicBezTo>
                <a:cubicBezTo>
                  <a:pt x="1074" y="115"/>
                  <a:pt x="1074" y="115"/>
                  <a:pt x="1074" y="115"/>
                </a:cubicBezTo>
                <a:cubicBezTo>
                  <a:pt x="1096" y="129"/>
                  <a:pt x="1096" y="129"/>
                  <a:pt x="1096" y="129"/>
                </a:cubicBezTo>
                <a:cubicBezTo>
                  <a:pt x="1100" y="132"/>
                  <a:pt x="1105" y="135"/>
                  <a:pt x="1109" y="138"/>
                </a:cubicBezTo>
                <a:cubicBezTo>
                  <a:pt x="1110" y="138"/>
                  <a:pt x="1110" y="138"/>
                  <a:pt x="1110" y="138"/>
                </a:cubicBezTo>
                <a:cubicBezTo>
                  <a:pt x="1115" y="142"/>
                  <a:pt x="1115" y="142"/>
                  <a:pt x="1115" y="142"/>
                </a:cubicBezTo>
                <a:cubicBezTo>
                  <a:pt x="1115" y="142"/>
                  <a:pt x="1115" y="142"/>
                  <a:pt x="1115" y="142"/>
                </a:cubicBezTo>
                <a:cubicBezTo>
                  <a:pt x="1127" y="151"/>
                  <a:pt x="1127" y="151"/>
                  <a:pt x="1127" y="151"/>
                </a:cubicBezTo>
                <a:cubicBezTo>
                  <a:pt x="1130" y="152"/>
                  <a:pt x="1132" y="154"/>
                  <a:pt x="1135" y="157"/>
                </a:cubicBezTo>
                <a:cubicBezTo>
                  <a:pt x="1144" y="163"/>
                  <a:pt x="1144" y="163"/>
                  <a:pt x="1144" y="163"/>
                </a:cubicBezTo>
                <a:cubicBezTo>
                  <a:pt x="1146" y="165"/>
                  <a:pt x="1148" y="166"/>
                  <a:pt x="1150" y="168"/>
                </a:cubicBezTo>
                <a:cubicBezTo>
                  <a:pt x="1153" y="171"/>
                  <a:pt x="1157" y="173"/>
                  <a:pt x="1160" y="176"/>
                </a:cubicBezTo>
                <a:cubicBezTo>
                  <a:pt x="1176" y="190"/>
                  <a:pt x="1176" y="190"/>
                  <a:pt x="1176" y="190"/>
                </a:cubicBezTo>
                <a:cubicBezTo>
                  <a:pt x="1177" y="191"/>
                  <a:pt x="1178" y="192"/>
                  <a:pt x="1179" y="193"/>
                </a:cubicBezTo>
                <a:cubicBezTo>
                  <a:pt x="1181" y="194"/>
                  <a:pt x="1182" y="196"/>
                  <a:pt x="1184" y="197"/>
                </a:cubicBezTo>
                <a:cubicBezTo>
                  <a:pt x="1207" y="219"/>
                  <a:pt x="1207" y="219"/>
                  <a:pt x="1207" y="219"/>
                </a:cubicBezTo>
                <a:cubicBezTo>
                  <a:pt x="1229" y="242"/>
                  <a:pt x="1229" y="242"/>
                  <a:pt x="1229" y="242"/>
                </a:cubicBezTo>
                <a:cubicBezTo>
                  <a:pt x="1230" y="244"/>
                  <a:pt x="1232" y="245"/>
                  <a:pt x="1233" y="247"/>
                </a:cubicBezTo>
                <a:cubicBezTo>
                  <a:pt x="1250" y="266"/>
                  <a:pt x="1250" y="266"/>
                  <a:pt x="1250" y="266"/>
                </a:cubicBezTo>
                <a:cubicBezTo>
                  <a:pt x="1253" y="269"/>
                  <a:pt x="1255" y="273"/>
                  <a:pt x="1258" y="276"/>
                </a:cubicBezTo>
                <a:cubicBezTo>
                  <a:pt x="1260" y="278"/>
                  <a:pt x="1261" y="280"/>
                  <a:pt x="1263" y="282"/>
                </a:cubicBezTo>
                <a:cubicBezTo>
                  <a:pt x="1269" y="291"/>
                  <a:pt x="1269" y="291"/>
                  <a:pt x="1269" y="291"/>
                </a:cubicBezTo>
                <a:cubicBezTo>
                  <a:pt x="1272" y="294"/>
                  <a:pt x="1274" y="296"/>
                  <a:pt x="1276" y="299"/>
                </a:cubicBezTo>
                <a:cubicBezTo>
                  <a:pt x="1288" y="316"/>
                  <a:pt x="1288" y="316"/>
                  <a:pt x="1288" y="316"/>
                </a:cubicBezTo>
                <a:cubicBezTo>
                  <a:pt x="1291" y="321"/>
                  <a:pt x="1294" y="325"/>
                  <a:pt x="1297" y="330"/>
                </a:cubicBezTo>
                <a:cubicBezTo>
                  <a:pt x="1311" y="351"/>
                  <a:pt x="1311" y="351"/>
                  <a:pt x="1311" y="351"/>
                </a:cubicBezTo>
                <a:cubicBezTo>
                  <a:pt x="1327" y="379"/>
                  <a:pt x="1327" y="379"/>
                  <a:pt x="1327" y="379"/>
                </a:cubicBezTo>
                <a:cubicBezTo>
                  <a:pt x="1328" y="381"/>
                  <a:pt x="1329" y="383"/>
                  <a:pt x="1330" y="385"/>
                </a:cubicBezTo>
                <a:cubicBezTo>
                  <a:pt x="1341" y="407"/>
                  <a:pt x="1341" y="407"/>
                  <a:pt x="1341" y="407"/>
                </a:cubicBezTo>
                <a:cubicBezTo>
                  <a:pt x="1343" y="411"/>
                  <a:pt x="1345" y="415"/>
                  <a:pt x="1347" y="419"/>
                </a:cubicBezTo>
                <a:cubicBezTo>
                  <a:pt x="1348" y="422"/>
                  <a:pt x="1349" y="424"/>
                  <a:pt x="1350" y="426"/>
                </a:cubicBezTo>
                <a:cubicBezTo>
                  <a:pt x="1354" y="436"/>
                  <a:pt x="1354" y="436"/>
                  <a:pt x="1354" y="436"/>
                </a:cubicBezTo>
                <a:cubicBezTo>
                  <a:pt x="1356" y="440"/>
                  <a:pt x="1357" y="443"/>
                  <a:pt x="1358" y="446"/>
                </a:cubicBezTo>
                <a:cubicBezTo>
                  <a:pt x="1366" y="466"/>
                  <a:pt x="1366" y="466"/>
                  <a:pt x="1366" y="466"/>
                </a:cubicBezTo>
                <a:cubicBezTo>
                  <a:pt x="1369" y="471"/>
                  <a:pt x="1370" y="477"/>
                  <a:pt x="1372" y="483"/>
                </a:cubicBezTo>
                <a:cubicBezTo>
                  <a:pt x="1380" y="505"/>
                  <a:pt x="1380" y="505"/>
                  <a:pt x="1380" y="505"/>
                </a:cubicBezTo>
                <a:cubicBezTo>
                  <a:pt x="1387" y="529"/>
                  <a:pt x="1387" y="529"/>
                  <a:pt x="1387" y="529"/>
                </a:cubicBezTo>
                <a:cubicBezTo>
                  <a:pt x="1388" y="533"/>
                  <a:pt x="1389" y="536"/>
                  <a:pt x="1390" y="539"/>
                </a:cubicBezTo>
                <a:cubicBezTo>
                  <a:pt x="1389" y="539"/>
                  <a:pt x="1389" y="539"/>
                  <a:pt x="1389" y="539"/>
                </a:cubicBezTo>
                <a:cubicBezTo>
                  <a:pt x="1391" y="546"/>
                  <a:pt x="1391" y="546"/>
                  <a:pt x="1391" y="546"/>
                </a:cubicBezTo>
                <a:cubicBezTo>
                  <a:pt x="1393" y="553"/>
                  <a:pt x="1393" y="553"/>
                  <a:pt x="1393" y="553"/>
                </a:cubicBezTo>
                <a:cubicBezTo>
                  <a:pt x="1393" y="553"/>
                  <a:pt x="1393" y="553"/>
                  <a:pt x="1393" y="553"/>
                </a:cubicBezTo>
                <a:cubicBezTo>
                  <a:pt x="1405" y="605"/>
                  <a:pt x="1411" y="659"/>
                  <a:pt x="1412" y="713"/>
                </a:cubicBezTo>
                <a:cubicBezTo>
                  <a:pt x="1411" y="767"/>
                  <a:pt x="1405" y="821"/>
                  <a:pt x="1393" y="873"/>
                </a:cubicBezTo>
                <a:cubicBezTo>
                  <a:pt x="1393" y="873"/>
                  <a:pt x="1393" y="873"/>
                  <a:pt x="1393" y="873"/>
                </a:cubicBezTo>
                <a:cubicBezTo>
                  <a:pt x="1391" y="880"/>
                  <a:pt x="1391" y="880"/>
                  <a:pt x="1391" y="880"/>
                </a:cubicBezTo>
                <a:cubicBezTo>
                  <a:pt x="1389" y="887"/>
                  <a:pt x="1389" y="887"/>
                  <a:pt x="1389" y="887"/>
                </a:cubicBezTo>
                <a:cubicBezTo>
                  <a:pt x="1390" y="887"/>
                  <a:pt x="1390" y="887"/>
                  <a:pt x="1390" y="887"/>
                </a:cubicBezTo>
                <a:cubicBezTo>
                  <a:pt x="1389" y="890"/>
                  <a:pt x="1388" y="893"/>
                  <a:pt x="1387" y="897"/>
                </a:cubicBezTo>
                <a:lnTo>
                  <a:pt x="1380" y="921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3074988" y="300038"/>
            <a:ext cx="6257925" cy="6257925"/>
          </a:xfrm>
          <a:custGeom>
            <a:avLst/>
            <a:gdLst>
              <a:gd name="T0" fmla="*/ 1603 w 1666"/>
              <a:gd name="T1" fmla="*/ 514 h 1666"/>
              <a:gd name="T2" fmla="*/ 1565 w 1666"/>
              <a:gd name="T3" fmla="*/ 434 h 1666"/>
              <a:gd name="T4" fmla="*/ 1461 w 1666"/>
              <a:gd name="T5" fmla="*/ 286 h 1666"/>
              <a:gd name="T6" fmla="*/ 1385 w 1666"/>
              <a:gd name="T7" fmla="*/ 209 h 1666"/>
              <a:gd name="T8" fmla="*/ 1300 w 1666"/>
              <a:gd name="T9" fmla="*/ 143 h 1666"/>
              <a:gd name="T10" fmla="*/ 1152 w 1666"/>
              <a:gd name="T11" fmla="*/ 63 h 1666"/>
              <a:gd name="T12" fmla="*/ 1024 w 1666"/>
              <a:gd name="T13" fmla="*/ 22 h 1666"/>
              <a:gd name="T14" fmla="*/ 808 w 1666"/>
              <a:gd name="T15" fmla="*/ 0 h 1666"/>
              <a:gd name="T16" fmla="*/ 613 w 1666"/>
              <a:gd name="T17" fmla="*/ 29 h 1666"/>
              <a:gd name="T18" fmla="*/ 442 w 1666"/>
              <a:gd name="T19" fmla="*/ 97 h 1666"/>
              <a:gd name="T20" fmla="*/ 312 w 1666"/>
              <a:gd name="T21" fmla="*/ 182 h 1666"/>
              <a:gd name="T22" fmla="*/ 209 w 1666"/>
              <a:gd name="T23" fmla="*/ 281 h 1666"/>
              <a:gd name="T24" fmla="*/ 129 w 1666"/>
              <a:gd name="T25" fmla="*/ 387 h 1666"/>
              <a:gd name="T26" fmla="*/ 73 w 1666"/>
              <a:gd name="T27" fmla="*/ 491 h 1666"/>
              <a:gd name="T28" fmla="*/ 0 w 1666"/>
              <a:gd name="T29" fmla="*/ 826 h 1666"/>
              <a:gd name="T30" fmla="*/ 37 w 1666"/>
              <a:gd name="T31" fmla="*/ 1081 h 1666"/>
              <a:gd name="T32" fmla="*/ 95 w 1666"/>
              <a:gd name="T33" fmla="*/ 1220 h 1666"/>
              <a:gd name="T34" fmla="*/ 177 w 1666"/>
              <a:gd name="T35" fmla="*/ 1347 h 1666"/>
              <a:gd name="T36" fmla="*/ 271 w 1666"/>
              <a:gd name="T37" fmla="*/ 1448 h 1666"/>
              <a:gd name="T38" fmla="*/ 377 w 1666"/>
              <a:gd name="T39" fmla="*/ 1530 h 1666"/>
              <a:gd name="T40" fmla="*/ 537 w 1666"/>
              <a:gd name="T41" fmla="*/ 1612 h 1666"/>
              <a:gd name="T42" fmla="*/ 683 w 1666"/>
              <a:gd name="T43" fmla="*/ 1653 h 1666"/>
              <a:gd name="T44" fmla="*/ 865 w 1666"/>
              <a:gd name="T45" fmla="*/ 1666 h 1666"/>
              <a:gd name="T46" fmla="*/ 1081 w 1666"/>
              <a:gd name="T47" fmla="*/ 1629 h 1666"/>
              <a:gd name="T48" fmla="*/ 1224 w 1666"/>
              <a:gd name="T49" fmla="*/ 1569 h 1666"/>
              <a:gd name="T50" fmla="*/ 1354 w 1666"/>
              <a:gd name="T51" fmla="*/ 1484 h 1666"/>
              <a:gd name="T52" fmla="*/ 1461 w 1666"/>
              <a:gd name="T53" fmla="*/ 1380 h 1666"/>
              <a:gd name="T54" fmla="*/ 1546 w 1666"/>
              <a:gd name="T55" fmla="*/ 1264 h 1666"/>
              <a:gd name="T56" fmla="*/ 1598 w 1666"/>
              <a:gd name="T57" fmla="*/ 1164 h 1666"/>
              <a:gd name="T58" fmla="*/ 1666 w 1666"/>
              <a:gd name="T59" fmla="*/ 833 h 1666"/>
              <a:gd name="T60" fmla="*/ 1556 w 1666"/>
              <a:gd name="T61" fmla="*/ 1217 h 1666"/>
              <a:gd name="T62" fmla="*/ 1462 w 1666"/>
              <a:gd name="T63" fmla="*/ 1357 h 1666"/>
              <a:gd name="T64" fmla="*/ 1338 w 1666"/>
              <a:gd name="T65" fmla="*/ 1477 h 1666"/>
              <a:gd name="T66" fmla="*/ 1224 w 1666"/>
              <a:gd name="T67" fmla="*/ 1552 h 1666"/>
              <a:gd name="T68" fmla="*/ 1123 w 1666"/>
              <a:gd name="T69" fmla="*/ 1599 h 1666"/>
              <a:gd name="T70" fmla="*/ 939 w 1666"/>
              <a:gd name="T71" fmla="*/ 1645 h 1666"/>
              <a:gd name="T72" fmla="*/ 801 w 1666"/>
              <a:gd name="T73" fmla="*/ 1651 h 1666"/>
              <a:gd name="T74" fmla="*/ 693 w 1666"/>
              <a:gd name="T75" fmla="*/ 1640 h 1666"/>
              <a:gd name="T76" fmla="*/ 536 w 1666"/>
              <a:gd name="T77" fmla="*/ 1596 h 1666"/>
              <a:gd name="T78" fmla="*/ 395 w 1666"/>
              <a:gd name="T79" fmla="*/ 1524 h 1666"/>
              <a:gd name="T80" fmla="*/ 309 w 1666"/>
              <a:gd name="T81" fmla="*/ 1462 h 1666"/>
              <a:gd name="T82" fmla="*/ 189 w 1666"/>
              <a:gd name="T83" fmla="*/ 1338 h 1666"/>
              <a:gd name="T84" fmla="*/ 108 w 1666"/>
              <a:gd name="T85" fmla="*/ 1213 h 1666"/>
              <a:gd name="T86" fmla="*/ 40 w 1666"/>
              <a:gd name="T87" fmla="*/ 1036 h 1666"/>
              <a:gd name="T88" fmla="*/ 40 w 1666"/>
              <a:gd name="T89" fmla="*/ 630 h 1666"/>
              <a:gd name="T90" fmla="*/ 108 w 1666"/>
              <a:gd name="T91" fmla="*/ 453 h 1666"/>
              <a:gd name="T92" fmla="*/ 189 w 1666"/>
              <a:gd name="T93" fmla="*/ 328 h 1666"/>
              <a:gd name="T94" fmla="*/ 309 w 1666"/>
              <a:gd name="T95" fmla="*/ 204 h 1666"/>
              <a:gd name="T96" fmla="*/ 395 w 1666"/>
              <a:gd name="T97" fmla="*/ 142 h 1666"/>
              <a:gd name="T98" fmla="*/ 536 w 1666"/>
              <a:gd name="T99" fmla="*/ 70 h 1666"/>
              <a:gd name="T100" fmla="*/ 710 w 1666"/>
              <a:gd name="T101" fmla="*/ 24 h 1666"/>
              <a:gd name="T102" fmla="*/ 808 w 1666"/>
              <a:gd name="T103" fmla="*/ 15 h 1666"/>
              <a:gd name="T104" fmla="*/ 939 w 1666"/>
              <a:gd name="T105" fmla="*/ 21 h 1666"/>
              <a:gd name="T106" fmla="*/ 1123 w 1666"/>
              <a:gd name="T107" fmla="*/ 67 h 1666"/>
              <a:gd name="T108" fmla="*/ 1224 w 1666"/>
              <a:gd name="T109" fmla="*/ 114 h 1666"/>
              <a:gd name="T110" fmla="*/ 1338 w 1666"/>
              <a:gd name="T111" fmla="*/ 189 h 1666"/>
              <a:gd name="T112" fmla="*/ 1462 w 1666"/>
              <a:gd name="T113" fmla="*/ 309 h 1666"/>
              <a:gd name="T114" fmla="*/ 1556 w 1666"/>
              <a:gd name="T115" fmla="*/ 449 h 1666"/>
              <a:gd name="T116" fmla="*/ 1623 w 1666"/>
              <a:gd name="T117" fmla="*/ 617 h 1666"/>
              <a:gd name="T118" fmla="*/ 1626 w 1666"/>
              <a:gd name="T119" fmla="*/ 1036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66" h="1666">
                <a:moveTo>
                  <a:pt x="1666" y="833"/>
                </a:moveTo>
                <a:cubicBezTo>
                  <a:pt x="1666" y="826"/>
                  <a:pt x="1666" y="826"/>
                  <a:pt x="1666" y="826"/>
                </a:cubicBezTo>
                <a:cubicBezTo>
                  <a:pt x="1666" y="826"/>
                  <a:pt x="1666" y="826"/>
                  <a:pt x="1666" y="826"/>
                </a:cubicBezTo>
                <a:cubicBezTo>
                  <a:pt x="1665" y="761"/>
                  <a:pt x="1657" y="696"/>
                  <a:pt x="1642" y="634"/>
                </a:cubicBezTo>
                <a:cubicBezTo>
                  <a:pt x="1642" y="631"/>
                  <a:pt x="1642" y="631"/>
                  <a:pt x="1642" y="631"/>
                </a:cubicBezTo>
                <a:cubicBezTo>
                  <a:pt x="1640" y="625"/>
                  <a:pt x="1639" y="619"/>
                  <a:pt x="1637" y="613"/>
                </a:cubicBezTo>
                <a:cubicBezTo>
                  <a:pt x="1629" y="585"/>
                  <a:pt x="1629" y="585"/>
                  <a:pt x="1629" y="585"/>
                </a:cubicBezTo>
                <a:cubicBezTo>
                  <a:pt x="1620" y="559"/>
                  <a:pt x="1620" y="559"/>
                  <a:pt x="1620" y="559"/>
                </a:cubicBezTo>
                <a:cubicBezTo>
                  <a:pt x="1618" y="552"/>
                  <a:pt x="1615" y="544"/>
                  <a:pt x="1612" y="537"/>
                </a:cubicBezTo>
                <a:cubicBezTo>
                  <a:pt x="1603" y="514"/>
                  <a:pt x="1603" y="514"/>
                  <a:pt x="1603" y="514"/>
                </a:cubicBezTo>
                <a:cubicBezTo>
                  <a:pt x="1602" y="511"/>
                  <a:pt x="1600" y="507"/>
                  <a:pt x="1598" y="502"/>
                </a:cubicBezTo>
                <a:cubicBezTo>
                  <a:pt x="1593" y="491"/>
                  <a:pt x="1593" y="491"/>
                  <a:pt x="1593" y="491"/>
                </a:cubicBezTo>
                <a:cubicBezTo>
                  <a:pt x="1592" y="488"/>
                  <a:pt x="1591" y="486"/>
                  <a:pt x="1589" y="483"/>
                </a:cubicBezTo>
                <a:cubicBezTo>
                  <a:pt x="1587" y="478"/>
                  <a:pt x="1585" y="473"/>
                  <a:pt x="1582" y="468"/>
                </a:cubicBezTo>
                <a:cubicBezTo>
                  <a:pt x="1574" y="452"/>
                  <a:pt x="1574" y="452"/>
                  <a:pt x="1574" y="452"/>
                </a:cubicBezTo>
                <a:cubicBezTo>
                  <a:pt x="1574" y="452"/>
                  <a:pt x="1574" y="452"/>
                  <a:pt x="1574" y="452"/>
                </a:cubicBezTo>
                <a:cubicBezTo>
                  <a:pt x="1570" y="443"/>
                  <a:pt x="1570" y="443"/>
                  <a:pt x="1570" y="443"/>
                </a:cubicBezTo>
                <a:cubicBezTo>
                  <a:pt x="1568" y="439"/>
                  <a:pt x="1568" y="439"/>
                  <a:pt x="1568" y="439"/>
                </a:cubicBezTo>
                <a:cubicBezTo>
                  <a:pt x="1567" y="439"/>
                  <a:pt x="1567" y="439"/>
                  <a:pt x="1567" y="439"/>
                </a:cubicBezTo>
                <a:cubicBezTo>
                  <a:pt x="1567" y="438"/>
                  <a:pt x="1566" y="436"/>
                  <a:pt x="1565" y="434"/>
                </a:cubicBezTo>
                <a:cubicBezTo>
                  <a:pt x="1546" y="402"/>
                  <a:pt x="1546" y="402"/>
                  <a:pt x="1546" y="402"/>
                </a:cubicBezTo>
                <a:cubicBezTo>
                  <a:pt x="1543" y="397"/>
                  <a:pt x="1540" y="392"/>
                  <a:pt x="1537" y="387"/>
                </a:cubicBezTo>
                <a:cubicBezTo>
                  <a:pt x="1530" y="377"/>
                  <a:pt x="1530" y="377"/>
                  <a:pt x="1530" y="377"/>
                </a:cubicBezTo>
                <a:cubicBezTo>
                  <a:pt x="1527" y="371"/>
                  <a:pt x="1523" y="365"/>
                  <a:pt x="1519" y="360"/>
                </a:cubicBezTo>
                <a:cubicBezTo>
                  <a:pt x="1504" y="339"/>
                  <a:pt x="1504" y="339"/>
                  <a:pt x="1504" y="339"/>
                </a:cubicBezTo>
                <a:cubicBezTo>
                  <a:pt x="1502" y="336"/>
                  <a:pt x="1500" y="333"/>
                  <a:pt x="1496" y="329"/>
                </a:cubicBezTo>
                <a:cubicBezTo>
                  <a:pt x="1489" y="319"/>
                  <a:pt x="1489" y="319"/>
                  <a:pt x="1489" y="319"/>
                </a:cubicBezTo>
                <a:cubicBezTo>
                  <a:pt x="1487" y="317"/>
                  <a:pt x="1485" y="315"/>
                  <a:pt x="1484" y="312"/>
                </a:cubicBezTo>
                <a:cubicBezTo>
                  <a:pt x="1480" y="308"/>
                  <a:pt x="1477" y="304"/>
                  <a:pt x="1473" y="299"/>
                </a:cubicBezTo>
                <a:cubicBezTo>
                  <a:pt x="1461" y="286"/>
                  <a:pt x="1461" y="286"/>
                  <a:pt x="1461" y="286"/>
                </a:cubicBezTo>
                <a:cubicBezTo>
                  <a:pt x="1461" y="286"/>
                  <a:pt x="1461" y="286"/>
                  <a:pt x="1461" y="286"/>
                </a:cubicBezTo>
                <a:cubicBezTo>
                  <a:pt x="1457" y="280"/>
                  <a:pt x="1457" y="280"/>
                  <a:pt x="1457" y="280"/>
                </a:cubicBezTo>
                <a:cubicBezTo>
                  <a:pt x="1457" y="280"/>
                  <a:pt x="1456" y="280"/>
                  <a:pt x="1456" y="280"/>
                </a:cubicBezTo>
                <a:cubicBezTo>
                  <a:pt x="1452" y="275"/>
                  <a:pt x="1452" y="275"/>
                  <a:pt x="1452" y="275"/>
                </a:cubicBezTo>
                <a:cubicBezTo>
                  <a:pt x="1452" y="275"/>
                  <a:pt x="1452" y="275"/>
                  <a:pt x="1452" y="275"/>
                </a:cubicBezTo>
                <a:cubicBezTo>
                  <a:pt x="1451" y="274"/>
                  <a:pt x="1449" y="272"/>
                  <a:pt x="1448" y="271"/>
                </a:cubicBezTo>
                <a:cubicBezTo>
                  <a:pt x="1422" y="244"/>
                  <a:pt x="1422" y="244"/>
                  <a:pt x="1422" y="244"/>
                </a:cubicBezTo>
                <a:cubicBezTo>
                  <a:pt x="1395" y="218"/>
                  <a:pt x="1395" y="218"/>
                  <a:pt x="1395" y="218"/>
                </a:cubicBezTo>
                <a:cubicBezTo>
                  <a:pt x="1393" y="216"/>
                  <a:pt x="1391" y="214"/>
                  <a:pt x="1389" y="212"/>
                </a:cubicBezTo>
                <a:cubicBezTo>
                  <a:pt x="1388" y="211"/>
                  <a:pt x="1387" y="210"/>
                  <a:pt x="1385" y="209"/>
                </a:cubicBezTo>
                <a:cubicBezTo>
                  <a:pt x="1367" y="193"/>
                  <a:pt x="1367" y="193"/>
                  <a:pt x="1367" y="193"/>
                </a:cubicBezTo>
                <a:cubicBezTo>
                  <a:pt x="1362" y="189"/>
                  <a:pt x="1358" y="186"/>
                  <a:pt x="1354" y="182"/>
                </a:cubicBezTo>
                <a:cubicBezTo>
                  <a:pt x="1351" y="181"/>
                  <a:pt x="1349" y="179"/>
                  <a:pt x="1347" y="177"/>
                </a:cubicBezTo>
                <a:cubicBezTo>
                  <a:pt x="1337" y="170"/>
                  <a:pt x="1337" y="170"/>
                  <a:pt x="1337" y="170"/>
                </a:cubicBezTo>
                <a:cubicBezTo>
                  <a:pt x="1333" y="167"/>
                  <a:pt x="1330" y="164"/>
                  <a:pt x="1327" y="162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1" y="143"/>
                  <a:pt x="1301" y="143"/>
                  <a:pt x="1301" y="143"/>
                </a:cubicBezTo>
                <a:cubicBezTo>
                  <a:pt x="1300" y="143"/>
                  <a:pt x="1300" y="143"/>
                  <a:pt x="1300" y="143"/>
                </a:cubicBezTo>
                <a:cubicBezTo>
                  <a:pt x="1297" y="141"/>
                  <a:pt x="1293" y="138"/>
                  <a:pt x="1289" y="136"/>
                </a:cubicBezTo>
                <a:cubicBezTo>
                  <a:pt x="1279" y="129"/>
                  <a:pt x="1279" y="129"/>
                  <a:pt x="1279" y="129"/>
                </a:cubicBezTo>
                <a:cubicBezTo>
                  <a:pt x="1274" y="126"/>
                  <a:pt x="1269" y="123"/>
                  <a:pt x="1264" y="120"/>
                </a:cubicBezTo>
                <a:cubicBezTo>
                  <a:pt x="1232" y="101"/>
                  <a:pt x="1232" y="101"/>
                  <a:pt x="1232" y="101"/>
                </a:cubicBezTo>
                <a:cubicBezTo>
                  <a:pt x="1229" y="100"/>
                  <a:pt x="1227" y="98"/>
                  <a:pt x="1224" y="97"/>
                </a:cubicBezTo>
                <a:cubicBezTo>
                  <a:pt x="1198" y="84"/>
                  <a:pt x="1198" y="84"/>
                  <a:pt x="1198" y="84"/>
                </a:cubicBezTo>
                <a:cubicBezTo>
                  <a:pt x="1193" y="81"/>
                  <a:pt x="1188" y="79"/>
                  <a:pt x="1183" y="77"/>
                </a:cubicBezTo>
                <a:cubicBezTo>
                  <a:pt x="1180" y="75"/>
                  <a:pt x="1178" y="74"/>
                  <a:pt x="1175" y="73"/>
                </a:cubicBezTo>
                <a:cubicBezTo>
                  <a:pt x="1164" y="68"/>
                  <a:pt x="1164" y="68"/>
                  <a:pt x="1164" y="68"/>
                </a:cubicBezTo>
                <a:cubicBezTo>
                  <a:pt x="1159" y="66"/>
                  <a:pt x="1155" y="64"/>
                  <a:pt x="1152" y="63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2" y="51"/>
                  <a:pt x="1122" y="51"/>
                  <a:pt x="1122" y="51"/>
                </a:cubicBezTo>
                <a:cubicBezTo>
                  <a:pt x="1122" y="51"/>
                  <a:pt x="1122" y="51"/>
                  <a:pt x="1122" y="51"/>
                </a:cubicBezTo>
                <a:cubicBezTo>
                  <a:pt x="1117" y="49"/>
                  <a:pt x="1112" y="48"/>
                  <a:pt x="1107" y="46"/>
                </a:cubicBezTo>
                <a:cubicBezTo>
                  <a:pt x="1081" y="37"/>
                  <a:pt x="1081" y="37"/>
                  <a:pt x="1081" y="37"/>
                </a:cubicBezTo>
                <a:cubicBezTo>
                  <a:pt x="1053" y="29"/>
                  <a:pt x="1053" y="29"/>
                  <a:pt x="1053" y="29"/>
                </a:cubicBezTo>
                <a:cubicBezTo>
                  <a:pt x="1046" y="27"/>
                  <a:pt x="1039" y="25"/>
                  <a:pt x="1032" y="24"/>
                </a:cubicBezTo>
                <a:cubicBezTo>
                  <a:pt x="1024" y="22"/>
                  <a:pt x="1024" y="22"/>
                  <a:pt x="1024" y="22"/>
                </a:cubicBezTo>
                <a:cubicBezTo>
                  <a:pt x="1011" y="19"/>
                  <a:pt x="997" y="16"/>
                  <a:pt x="983" y="13"/>
                </a:cubicBezTo>
                <a:cubicBezTo>
                  <a:pt x="975" y="12"/>
                  <a:pt x="975" y="12"/>
                  <a:pt x="975" y="12"/>
                </a:cubicBezTo>
                <a:cubicBezTo>
                  <a:pt x="970" y="11"/>
                  <a:pt x="964" y="10"/>
                  <a:pt x="958" y="9"/>
                </a:cubicBezTo>
                <a:cubicBezTo>
                  <a:pt x="933" y="6"/>
                  <a:pt x="933" y="6"/>
                  <a:pt x="933" y="6"/>
                </a:cubicBezTo>
                <a:cubicBezTo>
                  <a:pt x="921" y="4"/>
                  <a:pt x="909" y="3"/>
                  <a:pt x="897" y="2"/>
                </a:cubicBezTo>
                <a:cubicBezTo>
                  <a:pt x="892" y="2"/>
                  <a:pt x="888" y="2"/>
                  <a:pt x="883" y="1"/>
                </a:cubicBezTo>
                <a:cubicBezTo>
                  <a:pt x="877" y="1"/>
                  <a:pt x="871" y="1"/>
                  <a:pt x="865" y="0"/>
                </a:cubicBezTo>
                <a:cubicBezTo>
                  <a:pt x="863" y="0"/>
                  <a:pt x="861" y="0"/>
                  <a:pt x="858" y="0"/>
                </a:cubicBezTo>
                <a:cubicBezTo>
                  <a:pt x="833" y="0"/>
                  <a:pt x="833" y="0"/>
                  <a:pt x="833" y="0"/>
                </a:cubicBezTo>
                <a:cubicBezTo>
                  <a:pt x="808" y="0"/>
                  <a:pt x="808" y="0"/>
                  <a:pt x="808" y="0"/>
                </a:cubicBezTo>
                <a:cubicBezTo>
                  <a:pt x="805" y="0"/>
                  <a:pt x="803" y="0"/>
                  <a:pt x="801" y="0"/>
                </a:cubicBezTo>
                <a:cubicBezTo>
                  <a:pt x="795" y="1"/>
                  <a:pt x="789" y="1"/>
                  <a:pt x="783" y="1"/>
                </a:cubicBezTo>
                <a:cubicBezTo>
                  <a:pt x="778" y="2"/>
                  <a:pt x="774" y="2"/>
                  <a:pt x="769" y="2"/>
                </a:cubicBezTo>
                <a:cubicBezTo>
                  <a:pt x="757" y="3"/>
                  <a:pt x="745" y="4"/>
                  <a:pt x="733" y="6"/>
                </a:cubicBezTo>
                <a:cubicBezTo>
                  <a:pt x="708" y="9"/>
                  <a:pt x="708" y="9"/>
                  <a:pt x="708" y="9"/>
                </a:cubicBezTo>
                <a:cubicBezTo>
                  <a:pt x="702" y="10"/>
                  <a:pt x="696" y="11"/>
                  <a:pt x="691" y="12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69" y="16"/>
                  <a:pt x="655" y="19"/>
                  <a:pt x="642" y="22"/>
                </a:cubicBezTo>
                <a:cubicBezTo>
                  <a:pt x="634" y="24"/>
                  <a:pt x="634" y="24"/>
                  <a:pt x="634" y="24"/>
                </a:cubicBezTo>
                <a:cubicBezTo>
                  <a:pt x="627" y="25"/>
                  <a:pt x="620" y="27"/>
                  <a:pt x="613" y="29"/>
                </a:cubicBezTo>
                <a:cubicBezTo>
                  <a:pt x="585" y="37"/>
                  <a:pt x="585" y="37"/>
                  <a:pt x="585" y="37"/>
                </a:cubicBezTo>
                <a:cubicBezTo>
                  <a:pt x="559" y="46"/>
                  <a:pt x="559" y="46"/>
                  <a:pt x="559" y="46"/>
                </a:cubicBezTo>
                <a:cubicBezTo>
                  <a:pt x="554" y="48"/>
                  <a:pt x="549" y="49"/>
                  <a:pt x="544" y="51"/>
                </a:cubicBezTo>
                <a:cubicBezTo>
                  <a:pt x="544" y="51"/>
                  <a:pt x="544" y="51"/>
                  <a:pt x="544" y="51"/>
                </a:cubicBezTo>
                <a:cubicBezTo>
                  <a:pt x="514" y="63"/>
                  <a:pt x="514" y="63"/>
                  <a:pt x="514" y="63"/>
                </a:cubicBezTo>
                <a:cubicBezTo>
                  <a:pt x="511" y="64"/>
                  <a:pt x="507" y="66"/>
                  <a:pt x="502" y="68"/>
                </a:cubicBezTo>
                <a:cubicBezTo>
                  <a:pt x="491" y="73"/>
                  <a:pt x="491" y="73"/>
                  <a:pt x="491" y="73"/>
                </a:cubicBezTo>
                <a:cubicBezTo>
                  <a:pt x="488" y="74"/>
                  <a:pt x="486" y="75"/>
                  <a:pt x="483" y="77"/>
                </a:cubicBezTo>
                <a:cubicBezTo>
                  <a:pt x="478" y="79"/>
                  <a:pt x="473" y="81"/>
                  <a:pt x="468" y="84"/>
                </a:cubicBezTo>
                <a:cubicBezTo>
                  <a:pt x="442" y="97"/>
                  <a:pt x="442" y="97"/>
                  <a:pt x="442" y="97"/>
                </a:cubicBezTo>
                <a:cubicBezTo>
                  <a:pt x="439" y="98"/>
                  <a:pt x="437" y="100"/>
                  <a:pt x="434" y="101"/>
                </a:cubicBezTo>
                <a:cubicBezTo>
                  <a:pt x="402" y="120"/>
                  <a:pt x="402" y="120"/>
                  <a:pt x="402" y="120"/>
                </a:cubicBezTo>
                <a:cubicBezTo>
                  <a:pt x="397" y="123"/>
                  <a:pt x="392" y="126"/>
                  <a:pt x="387" y="129"/>
                </a:cubicBezTo>
                <a:cubicBezTo>
                  <a:pt x="377" y="136"/>
                  <a:pt x="377" y="136"/>
                  <a:pt x="377" y="136"/>
                </a:cubicBezTo>
                <a:cubicBezTo>
                  <a:pt x="373" y="138"/>
                  <a:pt x="369" y="141"/>
                  <a:pt x="366" y="143"/>
                </a:cubicBezTo>
                <a:cubicBezTo>
                  <a:pt x="365" y="143"/>
                  <a:pt x="365" y="143"/>
                  <a:pt x="365" y="143"/>
                </a:cubicBezTo>
                <a:cubicBezTo>
                  <a:pt x="339" y="162"/>
                  <a:pt x="339" y="162"/>
                  <a:pt x="339" y="162"/>
                </a:cubicBezTo>
                <a:cubicBezTo>
                  <a:pt x="336" y="164"/>
                  <a:pt x="333" y="166"/>
                  <a:pt x="329" y="169"/>
                </a:cubicBezTo>
                <a:cubicBezTo>
                  <a:pt x="319" y="177"/>
                  <a:pt x="319" y="177"/>
                  <a:pt x="319" y="177"/>
                </a:cubicBezTo>
                <a:cubicBezTo>
                  <a:pt x="317" y="179"/>
                  <a:pt x="315" y="181"/>
                  <a:pt x="312" y="182"/>
                </a:cubicBezTo>
                <a:cubicBezTo>
                  <a:pt x="308" y="186"/>
                  <a:pt x="304" y="189"/>
                  <a:pt x="299" y="193"/>
                </a:cubicBezTo>
                <a:cubicBezTo>
                  <a:pt x="280" y="209"/>
                  <a:pt x="280" y="209"/>
                  <a:pt x="280" y="209"/>
                </a:cubicBezTo>
                <a:cubicBezTo>
                  <a:pt x="279" y="210"/>
                  <a:pt x="278" y="211"/>
                  <a:pt x="277" y="212"/>
                </a:cubicBezTo>
                <a:cubicBezTo>
                  <a:pt x="275" y="214"/>
                  <a:pt x="273" y="216"/>
                  <a:pt x="271" y="218"/>
                </a:cubicBezTo>
                <a:cubicBezTo>
                  <a:pt x="244" y="244"/>
                  <a:pt x="244" y="244"/>
                  <a:pt x="244" y="244"/>
                </a:cubicBezTo>
                <a:cubicBezTo>
                  <a:pt x="218" y="271"/>
                  <a:pt x="218" y="271"/>
                  <a:pt x="218" y="271"/>
                </a:cubicBezTo>
                <a:cubicBezTo>
                  <a:pt x="217" y="272"/>
                  <a:pt x="215" y="274"/>
                  <a:pt x="214" y="275"/>
                </a:cubicBezTo>
                <a:cubicBezTo>
                  <a:pt x="214" y="275"/>
                  <a:pt x="214" y="275"/>
                  <a:pt x="214" y="275"/>
                </a:cubicBezTo>
                <a:cubicBezTo>
                  <a:pt x="210" y="280"/>
                  <a:pt x="210" y="280"/>
                  <a:pt x="210" y="280"/>
                </a:cubicBezTo>
                <a:cubicBezTo>
                  <a:pt x="210" y="280"/>
                  <a:pt x="209" y="280"/>
                  <a:pt x="209" y="281"/>
                </a:cubicBezTo>
                <a:cubicBezTo>
                  <a:pt x="205" y="286"/>
                  <a:pt x="205" y="286"/>
                  <a:pt x="205" y="286"/>
                </a:cubicBezTo>
                <a:cubicBezTo>
                  <a:pt x="205" y="286"/>
                  <a:pt x="205" y="286"/>
                  <a:pt x="205" y="286"/>
                </a:cubicBezTo>
                <a:cubicBezTo>
                  <a:pt x="193" y="299"/>
                  <a:pt x="193" y="299"/>
                  <a:pt x="193" y="299"/>
                </a:cubicBezTo>
                <a:cubicBezTo>
                  <a:pt x="189" y="304"/>
                  <a:pt x="186" y="308"/>
                  <a:pt x="182" y="312"/>
                </a:cubicBezTo>
                <a:cubicBezTo>
                  <a:pt x="181" y="315"/>
                  <a:pt x="179" y="317"/>
                  <a:pt x="177" y="319"/>
                </a:cubicBezTo>
                <a:cubicBezTo>
                  <a:pt x="170" y="329"/>
                  <a:pt x="170" y="329"/>
                  <a:pt x="170" y="329"/>
                </a:cubicBezTo>
                <a:cubicBezTo>
                  <a:pt x="166" y="333"/>
                  <a:pt x="164" y="336"/>
                  <a:pt x="162" y="339"/>
                </a:cubicBezTo>
                <a:cubicBezTo>
                  <a:pt x="147" y="359"/>
                  <a:pt x="147" y="359"/>
                  <a:pt x="147" y="359"/>
                </a:cubicBezTo>
                <a:cubicBezTo>
                  <a:pt x="143" y="365"/>
                  <a:pt x="139" y="371"/>
                  <a:pt x="136" y="377"/>
                </a:cubicBezTo>
                <a:cubicBezTo>
                  <a:pt x="129" y="387"/>
                  <a:pt x="129" y="387"/>
                  <a:pt x="129" y="387"/>
                </a:cubicBezTo>
                <a:cubicBezTo>
                  <a:pt x="126" y="392"/>
                  <a:pt x="123" y="397"/>
                  <a:pt x="120" y="402"/>
                </a:cubicBezTo>
                <a:cubicBezTo>
                  <a:pt x="101" y="435"/>
                  <a:pt x="101" y="435"/>
                  <a:pt x="101" y="435"/>
                </a:cubicBezTo>
                <a:cubicBezTo>
                  <a:pt x="100" y="436"/>
                  <a:pt x="99" y="438"/>
                  <a:pt x="98" y="439"/>
                </a:cubicBezTo>
                <a:cubicBezTo>
                  <a:pt x="98" y="439"/>
                  <a:pt x="98" y="439"/>
                  <a:pt x="98" y="439"/>
                </a:cubicBezTo>
                <a:cubicBezTo>
                  <a:pt x="95" y="446"/>
                  <a:pt x="95" y="446"/>
                  <a:pt x="95" y="446"/>
                </a:cubicBezTo>
                <a:cubicBezTo>
                  <a:pt x="92" y="452"/>
                  <a:pt x="92" y="452"/>
                  <a:pt x="92" y="452"/>
                </a:cubicBezTo>
                <a:cubicBezTo>
                  <a:pt x="92" y="452"/>
                  <a:pt x="92" y="452"/>
                  <a:pt x="92" y="452"/>
                </a:cubicBezTo>
                <a:cubicBezTo>
                  <a:pt x="84" y="468"/>
                  <a:pt x="84" y="468"/>
                  <a:pt x="84" y="468"/>
                </a:cubicBezTo>
                <a:cubicBezTo>
                  <a:pt x="81" y="473"/>
                  <a:pt x="79" y="478"/>
                  <a:pt x="77" y="483"/>
                </a:cubicBezTo>
                <a:cubicBezTo>
                  <a:pt x="75" y="486"/>
                  <a:pt x="74" y="488"/>
                  <a:pt x="73" y="491"/>
                </a:cubicBezTo>
                <a:cubicBezTo>
                  <a:pt x="68" y="502"/>
                  <a:pt x="68" y="502"/>
                  <a:pt x="68" y="502"/>
                </a:cubicBezTo>
                <a:cubicBezTo>
                  <a:pt x="66" y="507"/>
                  <a:pt x="64" y="511"/>
                  <a:pt x="63" y="514"/>
                </a:cubicBezTo>
                <a:cubicBezTo>
                  <a:pt x="54" y="537"/>
                  <a:pt x="54" y="537"/>
                  <a:pt x="54" y="537"/>
                </a:cubicBezTo>
                <a:cubicBezTo>
                  <a:pt x="51" y="544"/>
                  <a:pt x="48" y="552"/>
                  <a:pt x="46" y="559"/>
                </a:cubicBezTo>
                <a:cubicBezTo>
                  <a:pt x="37" y="585"/>
                  <a:pt x="37" y="585"/>
                  <a:pt x="37" y="585"/>
                </a:cubicBezTo>
                <a:cubicBezTo>
                  <a:pt x="29" y="613"/>
                  <a:pt x="29" y="613"/>
                  <a:pt x="29" y="613"/>
                </a:cubicBezTo>
                <a:cubicBezTo>
                  <a:pt x="28" y="619"/>
                  <a:pt x="26" y="624"/>
                  <a:pt x="25" y="630"/>
                </a:cubicBezTo>
                <a:cubicBezTo>
                  <a:pt x="24" y="634"/>
                  <a:pt x="24" y="634"/>
                  <a:pt x="24" y="634"/>
                </a:cubicBezTo>
                <a:cubicBezTo>
                  <a:pt x="9" y="696"/>
                  <a:pt x="1" y="761"/>
                  <a:pt x="0" y="826"/>
                </a:cubicBezTo>
                <a:cubicBezTo>
                  <a:pt x="0" y="826"/>
                  <a:pt x="0" y="826"/>
                  <a:pt x="0" y="826"/>
                </a:cubicBezTo>
                <a:cubicBezTo>
                  <a:pt x="0" y="833"/>
                  <a:pt x="0" y="833"/>
                  <a:pt x="0" y="833"/>
                </a:cubicBezTo>
                <a:cubicBezTo>
                  <a:pt x="0" y="840"/>
                  <a:pt x="0" y="840"/>
                  <a:pt x="0" y="840"/>
                </a:cubicBezTo>
                <a:cubicBezTo>
                  <a:pt x="0" y="840"/>
                  <a:pt x="0" y="840"/>
                  <a:pt x="0" y="840"/>
                </a:cubicBezTo>
                <a:cubicBezTo>
                  <a:pt x="1" y="905"/>
                  <a:pt x="9" y="969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5"/>
                  <a:pt x="24" y="1035"/>
                  <a:pt x="24" y="1035"/>
                </a:cubicBezTo>
                <a:cubicBezTo>
                  <a:pt x="26" y="1041"/>
                  <a:pt x="27" y="1047"/>
                  <a:pt x="29" y="1053"/>
                </a:cubicBezTo>
                <a:cubicBezTo>
                  <a:pt x="37" y="1081"/>
                  <a:pt x="37" y="1081"/>
                  <a:pt x="37" y="1081"/>
                </a:cubicBezTo>
                <a:cubicBezTo>
                  <a:pt x="46" y="1107"/>
                  <a:pt x="46" y="1107"/>
                  <a:pt x="46" y="1107"/>
                </a:cubicBezTo>
                <a:cubicBezTo>
                  <a:pt x="48" y="1114"/>
                  <a:pt x="51" y="1122"/>
                  <a:pt x="54" y="1129"/>
                </a:cubicBezTo>
                <a:cubicBezTo>
                  <a:pt x="63" y="1152"/>
                  <a:pt x="63" y="1152"/>
                  <a:pt x="63" y="1152"/>
                </a:cubicBezTo>
                <a:cubicBezTo>
                  <a:pt x="64" y="1155"/>
                  <a:pt x="66" y="1159"/>
                  <a:pt x="68" y="1164"/>
                </a:cubicBezTo>
                <a:cubicBezTo>
                  <a:pt x="73" y="1175"/>
                  <a:pt x="73" y="1175"/>
                  <a:pt x="73" y="1175"/>
                </a:cubicBezTo>
                <a:cubicBezTo>
                  <a:pt x="74" y="1178"/>
                  <a:pt x="75" y="1180"/>
                  <a:pt x="77" y="1183"/>
                </a:cubicBezTo>
                <a:cubicBezTo>
                  <a:pt x="79" y="1188"/>
                  <a:pt x="81" y="1193"/>
                  <a:pt x="84" y="1198"/>
                </a:cubicBezTo>
                <a:cubicBezTo>
                  <a:pt x="92" y="1214"/>
                  <a:pt x="92" y="1214"/>
                  <a:pt x="92" y="1214"/>
                </a:cubicBezTo>
                <a:cubicBezTo>
                  <a:pt x="92" y="1214"/>
                  <a:pt x="92" y="1214"/>
                  <a:pt x="92" y="1214"/>
                </a:cubicBezTo>
                <a:cubicBezTo>
                  <a:pt x="95" y="1220"/>
                  <a:pt x="95" y="1220"/>
                  <a:pt x="95" y="1220"/>
                </a:cubicBezTo>
                <a:cubicBezTo>
                  <a:pt x="98" y="1227"/>
                  <a:pt x="98" y="1227"/>
                  <a:pt x="98" y="1227"/>
                </a:cubicBezTo>
                <a:cubicBezTo>
                  <a:pt x="99" y="1227"/>
                  <a:pt x="99" y="1227"/>
                  <a:pt x="99" y="1227"/>
                </a:cubicBezTo>
                <a:cubicBezTo>
                  <a:pt x="99" y="1228"/>
                  <a:pt x="100" y="1230"/>
                  <a:pt x="101" y="1232"/>
                </a:cubicBezTo>
                <a:cubicBezTo>
                  <a:pt x="120" y="1264"/>
                  <a:pt x="120" y="1264"/>
                  <a:pt x="120" y="1264"/>
                </a:cubicBezTo>
                <a:cubicBezTo>
                  <a:pt x="123" y="1269"/>
                  <a:pt x="126" y="1274"/>
                  <a:pt x="129" y="1279"/>
                </a:cubicBezTo>
                <a:cubicBezTo>
                  <a:pt x="136" y="1289"/>
                  <a:pt x="136" y="1289"/>
                  <a:pt x="136" y="1289"/>
                </a:cubicBezTo>
                <a:cubicBezTo>
                  <a:pt x="139" y="1295"/>
                  <a:pt x="143" y="1301"/>
                  <a:pt x="147" y="1306"/>
                </a:cubicBezTo>
                <a:cubicBezTo>
                  <a:pt x="162" y="1327"/>
                  <a:pt x="162" y="1327"/>
                  <a:pt x="162" y="1327"/>
                </a:cubicBezTo>
                <a:cubicBezTo>
                  <a:pt x="164" y="1330"/>
                  <a:pt x="166" y="1333"/>
                  <a:pt x="170" y="1337"/>
                </a:cubicBezTo>
                <a:cubicBezTo>
                  <a:pt x="177" y="1347"/>
                  <a:pt x="177" y="1347"/>
                  <a:pt x="177" y="1347"/>
                </a:cubicBezTo>
                <a:cubicBezTo>
                  <a:pt x="179" y="1349"/>
                  <a:pt x="181" y="1351"/>
                  <a:pt x="182" y="1354"/>
                </a:cubicBezTo>
                <a:cubicBezTo>
                  <a:pt x="186" y="1358"/>
                  <a:pt x="189" y="1362"/>
                  <a:pt x="193" y="1367"/>
                </a:cubicBezTo>
                <a:cubicBezTo>
                  <a:pt x="205" y="1380"/>
                  <a:pt x="205" y="1380"/>
                  <a:pt x="205" y="1380"/>
                </a:cubicBezTo>
                <a:cubicBezTo>
                  <a:pt x="205" y="1380"/>
                  <a:pt x="205" y="1380"/>
                  <a:pt x="205" y="1380"/>
                </a:cubicBezTo>
                <a:cubicBezTo>
                  <a:pt x="209" y="1385"/>
                  <a:pt x="209" y="1385"/>
                  <a:pt x="209" y="1385"/>
                </a:cubicBezTo>
                <a:cubicBezTo>
                  <a:pt x="214" y="1391"/>
                  <a:pt x="214" y="1391"/>
                  <a:pt x="214" y="1391"/>
                </a:cubicBezTo>
                <a:cubicBezTo>
                  <a:pt x="214" y="1391"/>
                  <a:pt x="214" y="1391"/>
                  <a:pt x="214" y="1391"/>
                </a:cubicBezTo>
                <a:cubicBezTo>
                  <a:pt x="215" y="1392"/>
                  <a:pt x="217" y="1394"/>
                  <a:pt x="218" y="1395"/>
                </a:cubicBezTo>
                <a:cubicBezTo>
                  <a:pt x="244" y="1422"/>
                  <a:pt x="244" y="1422"/>
                  <a:pt x="244" y="1422"/>
                </a:cubicBezTo>
                <a:cubicBezTo>
                  <a:pt x="271" y="1448"/>
                  <a:pt x="271" y="1448"/>
                  <a:pt x="271" y="1448"/>
                </a:cubicBezTo>
                <a:cubicBezTo>
                  <a:pt x="273" y="1450"/>
                  <a:pt x="275" y="1452"/>
                  <a:pt x="277" y="1454"/>
                </a:cubicBezTo>
                <a:cubicBezTo>
                  <a:pt x="278" y="1455"/>
                  <a:pt x="279" y="1456"/>
                  <a:pt x="281" y="1457"/>
                </a:cubicBezTo>
                <a:cubicBezTo>
                  <a:pt x="299" y="1473"/>
                  <a:pt x="299" y="1473"/>
                  <a:pt x="299" y="1473"/>
                </a:cubicBezTo>
                <a:cubicBezTo>
                  <a:pt x="304" y="1477"/>
                  <a:pt x="308" y="1480"/>
                  <a:pt x="312" y="1484"/>
                </a:cubicBezTo>
                <a:cubicBezTo>
                  <a:pt x="315" y="1485"/>
                  <a:pt x="317" y="1487"/>
                  <a:pt x="319" y="1489"/>
                </a:cubicBezTo>
                <a:cubicBezTo>
                  <a:pt x="329" y="1496"/>
                  <a:pt x="329" y="1496"/>
                  <a:pt x="329" y="1496"/>
                </a:cubicBezTo>
                <a:cubicBezTo>
                  <a:pt x="333" y="1500"/>
                  <a:pt x="336" y="1502"/>
                  <a:pt x="339" y="1504"/>
                </a:cubicBezTo>
                <a:cubicBezTo>
                  <a:pt x="365" y="1523"/>
                  <a:pt x="365" y="1523"/>
                  <a:pt x="365" y="1523"/>
                </a:cubicBezTo>
                <a:cubicBezTo>
                  <a:pt x="366" y="1523"/>
                  <a:pt x="366" y="1523"/>
                  <a:pt x="366" y="1523"/>
                </a:cubicBezTo>
                <a:cubicBezTo>
                  <a:pt x="369" y="1525"/>
                  <a:pt x="373" y="1528"/>
                  <a:pt x="377" y="1530"/>
                </a:cubicBezTo>
                <a:cubicBezTo>
                  <a:pt x="387" y="1537"/>
                  <a:pt x="387" y="1537"/>
                  <a:pt x="387" y="1537"/>
                </a:cubicBezTo>
                <a:cubicBezTo>
                  <a:pt x="392" y="1540"/>
                  <a:pt x="397" y="1543"/>
                  <a:pt x="402" y="1546"/>
                </a:cubicBezTo>
                <a:cubicBezTo>
                  <a:pt x="434" y="1565"/>
                  <a:pt x="434" y="1565"/>
                  <a:pt x="434" y="1565"/>
                </a:cubicBezTo>
                <a:cubicBezTo>
                  <a:pt x="437" y="1566"/>
                  <a:pt x="439" y="1568"/>
                  <a:pt x="442" y="1569"/>
                </a:cubicBezTo>
                <a:cubicBezTo>
                  <a:pt x="468" y="1582"/>
                  <a:pt x="468" y="1582"/>
                  <a:pt x="468" y="1582"/>
                </a:cubicBezTo>
                <a:cubicBezTo>
                  <a:pt x="473" y="1585"/>
                  <a:pt x="478" y="1587"/>
                  <a:pt x="483" y="1589"/>
                </a:cubicBezTo>
                <a:cubicBezTo>
                  <a:pt x="486" y="1591"/>
                  <a:pt x="488" y="1592"/>
                  <a:pt x="491" y="1593"/>
                </a:cubicBezTo>
                <a:cubicBezTo>
                  <a:pt x="502" y="1598"/>
                  <a:pt x="502" y="1598"/>
                  <a:pt x="502" y="1598"/>
                </a:cubicBezTo>
                <a:cubicBezTo>
                  <a:pt x="507" y="1600"/>
                  <a:pt x="511" y="1602"/>
                  <a:pt x="514" y="1603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44" y="1615"/>
                  <a:pt x="544" y="1615"/>
                  <a:pt x="544" y="1615"/>
                </a:cubicBezTo>
                <a:cubicBezTo>
                  <a:pt x="544" y="1615"/>
                  <a:pt x="544" y="1615"/>
                  <a:pt x="544" y="1615"/>
                </a:cubicBezTo>
                <a:cubicBezTo>
                  <a:pt x="549" y="1617"/>
                  <a:pt x="554" y="1618"/>
                  <a:pt x="559" y="1620"/>
                </a:cubicBezTo>
                <a:cubicBezTo>
                  <a:pt x="585" y="1629"/>
                  <a:pt x="585" y="1629"/>
                  <a:pt x="585" y="1629"/>
                </a:cubicBezTo>
                <a:cubicBezTo>
                  <a:pt x="613" y="1637"/>
                  <a:pt x="613" y="1637"/>
                  <a:pt x="613" y="1637"/>
                </a:cubicBezTo>
                <a:cubicBezTo>
                  <a:pt x="620" y="1639"/>
                  <a:pt x="627" y="1641"/>
                  <a:pt x="634" y="1642"/>
                </a:cubicBezTo>
                <a:cubicBezTo>
                  <a:pt x="642" y="1644"/>
                  <a:pt x="642" y="1644"/>
                  <a:pt x="642" y="1644"/>
                </a:cubicBezTo>
                <a:cubicBezTo>
                  <a:pt x="655" y="1647"/>
                  <a:pt x="669" y="1650"/>
                  <a:pt x="683" y="1653"/>
                </a:cubicBezTo>
                <a:cubicBezTo>
                  <a:pt x="691" y="1654"/>
                  <a:pt x="691" y="1654"/>
                  <a:pt x="691" y="1654"/>
                </a:cubicBezTo>
                <a:cubicBezTo>
                  <a:pt x="696" y="1655"/>
                  <a:pt x="702" y="1656"/>
                  <a:pt x="708" y="1657"/>
                </a:cubicBezTo>
                <a:cubicBezTo>
                  <a:pt x="734" y="1660"/>
                  <a:pt x="734" y="1660"/>
                  <a:pt x="734" y="1660"/>
                </a:cubicBezTo>
                <a:cubicBezTo>
                  <a:pt x="746" y="1662"/>
                  <a:pt x="758" y="1663"/>
                  <a:pt x="769" y="1664"/>
                </a:cubicBezTo>
                <a:cubicBezTo>
                  <a:pt x="774" y="1664"/>
                  <a:pt x="778" y="1664"/>
                  <a:pt x="783" y="1665"/>
                </a:cubicBezTo>
                <a:cubicBezTo>
                  <a:pt x="789" y="1665"/>
                  <a:pt x="795" y="1665"/>
                  <a:pt x="801" y="1666"/>
                </a:cubicBezTo>
                <a:cubicBezTo>
                  <a:pt x="803" y="1666"/>
                  <a:pt x="805" y="1666"/>
                  <a:pt x="808" y="1666"/>
                </a:cubicBezTo>
                <a:cubicBezTo>
                  <a:pt x="833" y="1666"/>
                  <a:pt x="833" y="1666"/>
                  <a:pt x="833" y="1666"/>
                </a:cubicBezTo>
                <a:cubicBezTo>
                  <a:pt x="858" y="1666"/>
                  <a:pt x="858" y="1666"/>
                  <a:pt x="858" y="1666"/>
                </a:cubicBezTo>
                <a:cubicBezTo>
                  <a:pt x="861" y="1666"/>
                  <a:pt x="863" y="1666"/>
                  <a:pt x="865" y="1666"/>
                </a:cubicBezTo>
                <a:cubicBezTo>
                  <a:pt x="871" y="1665"/>
                  <a:pt x="877" y="1665"/>
                  <a:pt x="883" y="1665"/>
                </a:cubicBezTo>
                <a:cubicBezTo>
                  <a:pt x="888" y="1664"/>
                  <a:pt x="892" y="1664"/>
                  <a:pt x="897" y="1664"/>
                </a:cubicBezTo>
                <a:cubicBezTo>
                  <a:pt x="909" y="1663"/>
                  <a:pt x="921" y="1662"/>
                  <a:pt x="933" y="1660"/>
                </a:cubicBezTo>
                <a:cubicBezTo>
                  <a:pt x="958" y="1657"/>
                  <a:pt x="958" y="1657"/>
                  <a:pt x="958" y="1657"/>
                </a:cubicBezTo>
                <a:cubicBezTo>
                  <a:pt x="964" y="1656"/>
                  <a:pt x="970" y="1655"/>
                  <a:pt x="975" y="1654"/>
                </a:cubicBezTo>
                <a:cubicBezTo>
                  <a:pt x="983" y="1653"/>
                  <a:pt x="983" y="1653"/>
                  <a:pt x="983" y="1653"/>
                </a:cubicBezTo>
                <a:cubicBezTo>
                  <a:pt x="997" y="1650"/>
                  <a:pt x="1011" y="1647"/>
                  <a:pt x="1024" y="1644"/>
                </a:cubicBezTo>
                <a:cubicBezTo>
                  <a:pt x="1032" y="1642"/>
                  <a:pt x="1032" y="1642"/>
                  <a:pt x="1032" y="1642"/>
                </a:cubicBezTo>
                <a:cubicBezTo>
                  <a:pt x="1039" y="1641"/>
                  <a:pt x="1046" y="1639"/>
                  <a:pt x="1053" y="1637"/>
                </a:cubicBezTo>
                <a:cubicBezTo>
                  <a:pt x="1081" y="1629"/>
                  <a:pt x="1081" y="1629"/>
                  <a:pt x="1081" y="1629"/>
                </a:cubicBezTo>
                <a:cubicBezTo>
                  <a:pt x="1107" y="1620"/>
                  <a:pt x="1107" y="1620"/>
                  <a:pt x="1107" y="1620"/>
                </a:cubicBezTo>
                <a:cubicBezTo>
                  <a:pt x="1112" y="1618"/>
                  <a:pt x="1117" y="1617"/>
                  <a:pt x="1122" y="1615"/>
                </a:cubicBezTo>
                <a:cubicBezTo>
                  <a:pt x="1122" y="1615"/>
                  <a:pt x="1122" y="1615"/>
                  <a:pt x="1122" y="1615"/>
                </a:cubicBezTo>
                <a:cubicBezTo>
                  <a:pt x="1152" y="1603"/>
                  <a:pt x="1152" y="1603"/>
                  <a:pt x="1152" y="1603"/>
                </a:cubicBezTo>
                <a:cubicBezTo>
                  <a:pt x="1155" y="1602"/>
                  <a:pt x="1159" y="1600"/>
                  <a:pt x="1164" y="1598"/>
                </a:cubicBezTo>
                <a:cubicBezTo>
                  <a:pt x="1175" y="1593"/>
                  <a:pt x="1175" y="1593"/>
                  <a:pt x="1175" y="1593"/>
                </a:cubicBezTo>
                <a:cubicBezTo>
                  <a:pt x="1178" y="1592"/>
                  <a:pt x="1180" y="1591"/>
                  <a:pt x="1183" y="1589"/>
                </a:cubicBezTo>
                <a:cubicBezTo>
                  <a:pt x="1188" y="1587"/>
                  <a:pt x="1193" y="1585"/>
                  <a:pt x="1198" y="1582"/>
                </a:cubicBezTo>
                <a:cubicBezTo>
                  <a:pt x="1220" y="1571"/>
                  <a:pt x="1220" y="1571"/>
                  <a:pt x="1220" y="1571"/>
                </a:cubicBezTo>
                <a:cubicBezTo>
                  <a:pt x="1222" y="1570"/>
                  <a:pt x="1223" y="1570"/>
                  <a:pt x="1224" y="1569"/>
                </a:cubicBezTo>
                <a:cubicBezTo>
                  <a:pt x="1227" y="1568"/>
                  <a:pt x="1229" y="1566"/>
                  <a:pt x="1232" y="1565"/>
                </a:cubicBezTo>
                <a:cubicBezTo>
                  <a:pt x="1264" y="1546"/>
                  <a:pt x="1264" y="1546"/>
                  <a:pt x="1264" y="1546"/>
                </a:cubicBezTo>
                <a:cubicBezTo>
                  <a:pt x="1269" y="1543"/>
                  <a:pt x="1274" y="1540"/>
                  <a:pt x="1279" y="1537"/>
                </a:cubicBezTo>
                <a:cubicBezTo>
                  <a:pt x="1289" y="1530"/>
                  <a:pt x="1289" y="1530"/>
                  <a:pt x="1289" y="1530"/>
                </a:cubicBezTo>
                <a:cubicBezTo>
                  <a:pt x="1293" y="1528"/>
                  <a:pt x="1297" y="1525"/>
                  <a:pt x="1300" y="1523"/>
                </a:cubicBezTo>
                <a:cubicBezTo>
                  <a:pt x="1301" y="1523"/>
                  <a:pt x="1301" y="1523"/>
                  <a:pt x="1301" y="1523"/>
                </a:cubicBezTo>
                <a:cubicBezTo>
                  <a:pt x="1327" y="1504"/>
                  <a:pt x="1327" y="1504"/>
                  <a:pt x="1327" y="1504"/>
                </a:cubicBezTo>
                <a:cubicBezTo>
                  <a:pt x="1330" y="1502"/>
                  <a:pt x="1333" y="1500"/>
                  <a:pt x="1337" y="1497"/>
                </a:cubicBezTo>
                <a:cubicBezTo>
                  <a:pt x="1347" y="1489"/>
                  <a:pt x="1347" y="1489"/>
                  <a:pt x="1347" y="1489"/>
                </a:cubicBezTo>
                <a:cubicBezTo>
                  <a:pt x="1349" y="1487"/>
                  <a:pt x="1351" y="1485"/>
                  <a:pt x="1354" y="1484"/>
                </a:cubicBezTo>
                <a:cubicBezTo>
                  <a:pt x="1358" y="1480"/>
                  <a:pt x="1362" y="1477"/>
                  <a:pt x="1367" y="1473"/>
                </a:cubicBezTo>
                <a:cubicBezTo>
                  <a:pt x="1386" y="1457"/>
                  <a:pt x="1386" y="1457"/>
                  <a:pt x="1386" y="1457"/>
                </a:cubicBezTo>
                <a:cubicBezTo>
                  <a:pt x="1387" y="1456"/>
                  <a:pt x="1388" y="1455"/>
                  <a:pt x="1389" y="1454"/>
                </a:cubicBezTo>
                <a:cubicBezTo>
                  <a:pt x="1391" y="1452"/>
                  <a:pt x="1393" y="1450"/>
                  <a:pt x="1395" y="1448"/>
                </a:cubicBezTo>
                <a:cubicBezTo>
                  <a:pt x="1422" y="1422"/>
                  <a:pt x="1422" y="1422"/>
                  <a:pt x="1422" y="1422"/>
                </a:cubicBezTo>
                <a:cubicBezTo>
                  <a:pt x="1448" y="1395"/>
                  <a:pt x="1448" y="1395"/>
                  <a:pt x="1448" y="1395"/>
                </a:cubicBezTo>
                <a:cubicBezTo>
                  <a:pt x="1449" y="1394"/>
                  <a:pt x="1451" y="1392"/>
                  <a:pt x="1452" y="1391"/>
                </a:cubicBezTo>
                <a:cubicBezTo>
                  <a:pt x="1452" y="1391"/>
                  <a:pt x="1452" y="1391"/>
                  <a:pt x="1452" y="1391"/>
                </a:cubicBezTo>
                <a:cubicBezTo>
                  <a:pt x="1457" y="1385"/>
                  <a:pt x="1457" y="1385"/>
                  <a:pt x="1457" y="1385"/>
                </a:cubicBezTo>
                <a:cubicBezTo>
                  <a:pt x="1461" y="1380"/>
                  <a:pt x="1461" y="1380"/>
                  <a:pt x="1461" y="1380"/>
                </a:cubicBezTo>
                <a:cubicBezTo>
                  <a:pt x="1461" y="1380"/>
                  <a:pt x="1461" y="1380"/>
                  <a:pt x="1461" y="1380"/>
                </a:cubicBezTo>
                <a:cubicBezTo>
                  <a:pt x="1473" y="1367"/>
                  <a:pt x="1473" y="1367"/>
                  <a:pt x="1473" y="1367"/>
                </a:cubicBezTo>
                <a:cubicBezTo>
                  <a:pt x="1477" y="1362"/>
                  <a:pt x="1480" y="1358"/>
                  <a:pt x="1484" y="1354"/>
                </a:cubicBezTo>
                <a:cubicBezTo>
                  <a:pt x="1485" y="1351"/>
                  <a:pt x="1487" y="1349"/>
                  <a:pt x="1489" y="1347"/>
                </a:cubicBezTo>
                <a:cubicBezTo>
                  <a:pt x="1496" y="1337"/>
                  <a:pt x="1496" y="1337"/>
                  <a:pt x="1496" y="1337"/>
                </a:cubicBezTo>
                <a:cubicBezTo>
                  <a:pt x="1500" y="1333"/>
                  <a:pt x="1502" y="1330"/>
                  <a:pt x="1504" y="1327"/>
                </a:cubicBezTo>
                <a:cubicBezTo>
                  <a:pt x="1519" y="1307"/>
                  <a:pt x="1519" y="1307"/>
                  <a:pt x="1519" y="1307"/>
                </a:cubicBezTo>
                <a:cubicBezTo>
                  <a:pt x="1523" y="1301"/>
                  <a:pt x="1527" y="1295"/>
                  <a:pt x="1530" y="1289"/>
                </a:cubicBezTo>
                <a:cubicBezTo>
                  <a:pt x="1537" y="1279"/>
                  <a:pt x="1537" y="1279"/>
                  <a:pt x="1537" y="1279"/>
                </a:cubicBezTo>
                <a:cubicBezTo>
                  <a:pt x="1540" y="1274"/>
                  <a:pt x="1543" y="1269"/>
                  <a:pt x="1546" y="1264"/>
                </a:cubicBezTo>
                <a:cubicBezTo>
                  <a:pt x="1565" y="1231"/>
                  <a:pt x="1565" y="1231"/>
                  <a:pt x="1565" y="1231"/>
                </a:cubicBezTo>
                <a:cubicBezTo>
                  <a:pt x="1566" y="1230"/>
                  <a:pt x="1567" y="1228"/>
                  <a:pt x="1568" y="1227"/>
                </a:cubicBezTo>
                <a:cubicBezTo>
                  <a:pt x="1568" y="1227"/>
                  <a:pt x="1568" y="1227"/>
                  <a:pt x="1568" y="1227"/>
                </a:cubicBezTo>
                <a:cubicBezTo>
                  <a:pt x="1570" y="1223"/>
                  <a:pt x="1570" y="1223"/>
                  <a:pt x="1570" y="1223"/>
                </a:cubicBezTo>
                <a:cubicBezTo>
                  <a:pt x="1574" y="1214"/>
                  <a:pt x="1574" y="1214"/>
                  <a:pt x="1574" y="1214"/>
                </a:cubicBezTo>
                <a:cubicBezTo>
                  <a:pt x="1574" y="1214"/>
                  <a:pt x="1574" y="1214"/>
                  <a:pt x="1574" y="1214"/>
                </a:cubicBezTo>
                <a:cubicBezTo>
                  <a:pt x="1582" y="1198"/>
                  <a:pt x="1582" y="1198"/>
                  <a:pt x="1582" y="1198"/>
                </a:cubicBezTo>
                <a:cubicBezTo>
                  <a:pt x="1585" y="1193"/>
                  <a:pt x="1587" y="1188"/>
                  <a:pt x="1589" y="1183"/>
                </a:cubicBezTo>
                <a:cubicBezTo>
                  <a:pt x="1591" y="1180"/>
                  <a:pt x="1592" y="1178"/>
                  <a:pt x="1593" y="1175"/>
                </a:cubicBezTo>
                <a:cubicBezTo>
                  <a:pt x="1598" y="1164"/>
                  <a:pt x="1598" y="1164"/>
                  <a:pt x="1598" y="1164"/>
                </a:cubicBezTo>
                <a:cubicBezTo>
                  <a:pt x="1600" y="1159"/>
                  <a:pt x="1602" y="1155"/>
                  <a:pt x="1603" y="1152"/>
                </a:cubicBezTo>
                <a:cubicBezTo>
                  <a:pt x="1612" y="1129"/>
                  <a:pt x="1612" y="1129"/>
                  <a:pt x="1612" y="1129"/>
                </a:cubicBezTo>
                <a:cubicBezTo>
                  <a:pt x="1615" y="1122"/>
                  <a:pt x="1618" y="1114"/>
                  <a:pt x="1620" y="1107"/>
                </a:cubicBezTo>
                <a:cubicBezTo>
                  <a:pt x="1629" y="1081"/>
                  <a:pt x="1629" y="1081"/>
                  <a:pt x="1629" y="1081"/>
                </a:cubicBezTo>
                <a:cubicBezTo>
                  <a:pt x="1637" y="1053"/>
                  <a:pt x="1637" y="1053"/>
                  <a:pt x="1637" y="1053"/>
                </a:cubicBezTo>
                <a:cubicBezTo>
                  <a:pt x="1638" y="1047"/>
                  <a:pt x="1640" y="1041"/>
                  <a:pt x="1641" y="1035"/>
                </a:cubicBezTo>
                <a:cubicBezTo>
                  <a:pt x="1642" y="1032"/>
                  <a:pt x="1642" y="1032"/>
                  <a:pt x="1642" y="1032"/>
                </a:cubicBezTo>
                <a:cubicBezTo>
                  <a:pt x="1657" y="970"/>
                  <a:pt x="1665" y="905"/>
                  <a:pt x="1666" y="840"/>
                </a:cubicBezTo>
                <a:cubicBezTo>
                  <a:pt x="1666" y="840"/>
                  <a:pt x="1666" y="840"/>
                  <a:pt x="1666" y="840"/>
                </a:cubicBezTo>
                <a:lnTo>
                  <a:pt x="1666" y="833"/>
                </a:lnTo>
                <a:close/>
                <a:moveTo>
                  <a:pt x="1615" y="1076"/>
                </a:moveTo>
                <a:cubicBezTo>
                  <a:pt x="1606" y="1102"/>
                  <a:pt x="1606" y="1102"/>
                  <a:pt x="1606" y="1102"/>
                </a:cubicBezTo>
                <a:cubicBezTo>
                  <a:pt x="1604" y="1109"/>
                  <a:pt x="1601" y="1116"/>
                  <a:pt x="1599" y="1123"/>
                </a:cubicBezTo>
                <a:cubicBezTo>
                  <a:pt x="1589" y="1147"/>
                  <a:pt x="1589" y="1147"/>
                  <a:pt x="1589" y="1147"/>
                </a:cubicBezTo>
                <a:cubicBezTo>
                  <a:pt x="1588" y="1150"/>
                  <a:pt x="1587" y="1153"/>
                  <a:pt x="1585" y="1158"/>
                </a:cubicBezTo>
                <a:cubicBezTo>
                  <a:pt x="1580" y="1169"/>
                  <a:pt x="1580" y="1169"/>
                  <a:pt x="1580" y="1169"/>
                </a:cubicBezTo>
                <a:cubicBezTo>
                  <a:pt x="1578" y="1172"/>
                  <a:pt x="1577" y="1174"/>
                  <a:pt x="1576" y="1177"/>
                </a:cubicBezTo>
                <a:cubicBezTo>
                  <a:pt x="1574" y="1182"/>
                  <a:pt x="1572" y="1187"/>
                  <a:pt x="1569" y="1191"/>
                </a:cubicBezTo>
                <a:cubicBezTo>
                  <a:pt x="1558" y="1214"/>
                  <a:pt x="1558" y="1214"/>
                  <a:pt x="1558" y="1214"/>
                </a:cubicBezTo>
                <a:cubicBezTo>
                  <a:pt x="1557" y="1215"/>
                  <a:pt x="1557" y="1216"/>
                  <a:pt x="1556" y="1217"/>
                </a:cubicBezTo>
                <a:cubicBezTo>
                  <a:pt x="1555" y="1220"/>
                  <a:pt x="1554" y="1222"/>
                  <a:pt x="1552" y="1224"/>
                </a:cubicBezTo>
                <a:cubicBezTo>
                  <a:pt x="1534" y="1257"/>
                  <a:pt x="1534" y="1257"/>
                  <a:pt x="1534" y="1257"/>
                </a:cubicBezTo>
                <a:cubicBezTo>
                  <a:pt x="1531" y="1261"/>
                  <a:pt x="1528" y="1266"/>
                  <a:pt x="1524" y="1271"/>
                </a:cubicBezTo>
                <a:cubicBezTo>
                  <a:pt x="1518" y="1281"/>
                  <a:pt x="1518" y="1281"/>
                  <a:pt x="1518" y="1281"/>
                </a:cubicBezTo>
                <a:cubicBezTo>
                  <a:pt x="1514" y="1287"/>
                  <a:pt x="1511" y="1293"/>
                  <a:pt x="1507" y="1298"/>
                </a:cubicBezTo>
                <a:cubicBezTo>
                  <a:pt x="1492" y="1318"/>
                  <a:pt x="1492" y="1318"/>
                  <a:pt x="1492" y="1318"/>
                </a:cubicBezTo>
                <a:cubicBezTo>
                  <a:pt x="1490" y="1321"/>
                  <a:pt x="1488" y="1324"/>
                  <a:pt x="1485" y="1328"/>
                </a:cubicBezTo>
                <a:cubicBezTo>
                  <a:pt x="1477" y="1338"/>
                  <a:pt x="1477" y="1338"/>
                  <a:pt x="1477" y="1338"/>
                </a:cubicBezTo>
                <a:cubicBezTo>
                  <a:pt x="1476" y="1340"/>
                  <a:pt x="1474" y="1342"/>
                  <a:pt x="1472" y="1345"/>
                </a:cubicBezTo>
                <a:cubicBezTo>
                  <a:pt x="1469" y="1349"/>
                  <a:pt x="1465" y="1353"/>
                  <a:pt x="1462" y="1357"/>
                </a:cubicBezTo>
                <a:cubicBezTo>
                  <a:pt x="1446" y="1376"/>
                  <a:pt x="1446" y="1376"/>
                  <a:pt x="1446" y="1376"/>
                </a:cubicBezTo>
                <a:cubicBezTo>
                  <a:pt x="1445" y="1377"/>
                  <a:pt x="1444" y="1378"/>
                  <a:pt x="1443" y="1379"/>
                </a:cubicBezTo>
                <a:cubicBezTo>
                  <a:pt x="1441" y="1381"/>
                  <a:pt x="1439" y="1383"/>
                  <a:pt x="1438" y="1385"/>
                </a:cubicBezTo>
                <a:cubicBezTo>
                  <a:pt x="1412" y="1412"/>
                  <a:pt x="1412" y="1412"/>
                  <a:pt x="1412" y="1412"/>
                </a:cubicBezTo>
                <a:cubicBezTo>
                  <a:pt x="1385" y="1438"/>
                  <a:pt x="1385" y="1438"/>
                  <a:pt x="1385" y="1438"/>
                </a:cubicBezTo>
                <a:cubicBezTo>
                  <a:pt x="1383" y="1439"/>
                  <a:pt x="1381" y="1441"/>
                  <a:pt x="1379" y="1443"/>
                </a:cubicBezTo>
                <a:cubicBezTo>
                  <a:pt x="1378" y="1444"/>
                  <a:pt x="1377" y="1445"/>
                  <a:pt x="1376" y="1446"/>
                </a:cubicBezTo>
                <a:cubicBezTo>
                  <a:pt x="1357" y="1462"/>
                  <a:pt x="1357" y="1462"/>
                  <a:pt x="1357" y="1462"/>
                </a:cubicBezTo>
                <a:cubicBezTo>
                  <a:pt x="1353" y="1465"/>
                  <a:pt x="1349" y="1469"/>
                  <a:pt x="1345" y="1472"/>
                </a:cubicBezTo>
                <a:cubicBezTo>
                  <a:pt x="1342" y="1474"/>
                  <a:pt x="1340" y="1476"/>
                  <a:pt x="1338" y="1477"/>
                </a:cubicBezTo>
                <a:cubicBezTo>
                  <a:pt x="1328" y="1485"/>
                  <a:pt x="1328" y="1485"/>
                  <a:pt x="1328" y="1485"/>
                </a:cubicBezTo>
                <a:cubicBezTo>
                  <a:pt x="1324" y="1488"/>
                  <a:pt x="1321" y="1490"/>
                  <a:pt x="1318" y="1492"/>
                </a:cubicBezTo>
                <a:cubicBezTo>
                  <a:pt x="1304" y="1503"/>
                  <a:pt x="1304" y="1503"/>
                  <a:pt x="1304" y="1503"/>
                </a:cubicBezTo>
                <a:cubicBezTo>
                  <a:pt x="1304" y="1503"/>
                  <a:pt x="1304" y="1503"/>
                  <a:pt x="1304" y="1503"/>
                </a:cubicBezTo>
                <a:cubicBezTo>
                  <a:pt x="1298" y="1507"/>
                  <a:pt x="1298" y="1507"/>
                  <a:pt x="1298" y="1507"/>
                </a:cubicBezTo>
                <a:cubicBezTo>
                  <a:pt x="1298" y="1507"/>
                  <a:pt x="1298" y="1507"/>
                  <a:pt x="1298" y="1507"/>
                </a:cubicBezTo>
                <a:cubicBezTo>
                  <a:pt x="1293" y="1511"/>
                  <a:pt x="1287" y="1515"/>
                  <a:pt x="1281" y="1518"/>
                </a:cubicBezTo>
                <a:cubicBezTo>
                  <a:pt x="1271" y="1524"/>
                  <a:pt x="1271" y="1524"/>
                  <a:pt x="1271" y="1524"/>
                </a:cubicBezTo>
                <a:cubicBezTo>
                  <a:pt x="1266" y="1528"/>
                  <a:pt x="1262" y="1531"/>
                  <a:pt x="1257" y="1534"/>
                </a:cubicBezTo>
                <a:cubicBezTo>
                  <a:pt x="1224" y="1552"/>
                  <a:pt x="1224" y="1552"/>
                  <a:pt x="1224" y="1552"/>
                </a:cubicBezTo>
                <a:cubicBezTo>
                  <a:pt x="1222" y="1554"/>
                  <a:pt x="1220" y="1555"/>
                  <a:pt x="1217" y="1556"/>
                </a:cubicBezTo>
                <a:cubicBezTo>
                  <a:pt x="1216" y="1557"/>
                  <a:pt x="1215" y="1557"/>
                  <a:pt x="1214" y="1558"/>
                </a:cubicBezTo>
                <a:cubicBezTo>
                  <a:pt x="1191" y="1569"/>
                  <a:pt x="1191" y="1569"/>
                  <a:pt x="1191" y="1569"/>
                </a:cubicBezTo>
                <a:cubicBezTo>
                  <a:pt x="1187" y="1572"/>
                  <a:pt x="1182" y="1574"/>
                  <a:pt x="1177" y="1576"/>
                </a:cubicBezTo>
                <a:cubicBezTo>
                  <a:pt x="1174" y="1577"/>
                  <a:pt x="1172" y="1578"/>
                  <a:pt x="1169" y="1580"/>
                </a:cubicBezTo>
                <a:cubicBezTo>
                  <a:pt x="1158" y="1585"/>
                  <a:pt x="1158" y="1585"/>
                  <a:pt x="1158" y="1585"/>
                </a:cubicBezTo>
                <a:cubicBezTo>
                  <a:pt x="1153" y="1587"/>
                  <a:pt x="1150" y="1588"/>
                  <a:pt x="1147" y="1589"/>
                </a:cubicBezTo>
                <a:cubicBezTo>
                  <a:pt x="1130" y="1596"/>
                  <a:pt x="1130" y="1596"/>
                  <a:pt x="1130" y="1596"/>
                </a:cubicBezTo>
                <a:cubicBezTo>
                  <a:pt x="1130" y="1596"/>
                  <a:pt x="1130" y="1596"/>
                  <a:pt x="1130" y="1596"/>
                </a:cubicBezTo>
                <a:cubicBezTo>
                  <a:pt x="1123" y="1599"/>
                  <a:pt x="1123" y="1599"/>
                  <a:pt x="1123" y="1599"/>
                </a:cubicBezTo>
                <a:cubicBezTo>
                  <a:pt x="1116" y="1601"/>
                  <a:pt x="1109" y="1604"/>
                  <a:pt x="1102" y="1606"/>
                </a:cubicBezTo>
                <a:cubicBezTo>
                  <a:pt x="1077" y="1615"/>
                  <a:pt x="1077" y="1615"/>
                  <a:pt x="1077" y="1615"/>
                </a:cubicBezTo>
                <a:cubicBezTo>
                  <a:pt x="1049" y="1623"/>
                  <a:pt x="1049" y="1623"/>
                  <a:pt x="1049" y="1623"/>
                </a:cubicBezTo>
                <a:cubicBezTo>
                  <a:pt x="1042" y="1625"/>
                  <a:pt x="1036" y="1627"/>
                  <a:pt x="1029" y="1628"/>
                </a:cubicBezTo>
                <a:cubicBezTo>
                  <a:pt x="1021" y="1630"/>
                  <a:pt x="1021" y="1630"/>
                  <a:pt x="1021" y="1630"/>
                </a:cubicBezTo>
                <a:cubicBezTo>
                  <a:pt x="1008" y="1633"/>
                  <a:pt x="994" y="1636"/>
                  <a:pt x="981" y="1638"/>
                </a:cubicBezTo>
                <a:cubicBezTo>
                  <a:pt x="973" y="1640"/>
                  <a:pt x="973" y="1640"/>
                  <a:pt x="973" y="1640"/>
                </a:cubicBezTo>
                <a:cubicBezTo>
                  <a:pt x="967" y="1641"/>
                  <a:pt x="962" y="1642"/>
                  <a:pt x="956" y="1642"/>
                </a:cubicBezTo>
                <a:cubicBezTo>
                  <a:pt x="939" y="1645"/>
                  <a:pt x="939" y="1645"/>
                  <a:pt x="939" y="1645"/>
                </a:cubicBezTo>
                <a:cubicBezTo>
                  <a:pt x="939" y="1645"/>
                  <a:pt x="939" y="1645"/>
                  <a:pt x="939" y="1645"/>
                </a:cubicBezTo>
                <a:cubicBezTo>
                  <a:pt x="931" y="1646"/>
                  <a:pt x="931" y="1646"/>
                  <a:pt x="931" y="1646"/>
                </a:cubicBezTo>
                <a:cubicBezTo>
                  <a:pt x="924" y="1647"/>
                  <a:pt x="924" y="1647"/>
                  <a:pt x="924" y="1647"/>
                </a:cubicBezTo>
                <a:cubicBezTo>
                  <a:pt x="924" y="1647"/>
                  <a:pt x="924" y="1647"/>
                  <a:pt x="924" y="1647"/>
                </a:cubicBezTo>
                <a:cubicBezTo>
                  <a:pt x="915" y="1648"/>
                  <a:pt x="905" y="1648"/>
                  <a:pt x="896" y="1649"/>
                </a:cubicBezTo>
                <a:cubicBezTo>
                  <a:pt x="891" y="1649"/>
                  <a:pt x="887" y="1650"/>
                  <a:pt x="882" y="1650"/>
                </a:cubicBezTo>
                <a:cubicBezTo>
                  <a:pt x="877" y="1651"/>
                  <a:pt x="871" y="1651"/>
                  <a:pt x="865" y="1651"/>
                </a:cubicBezTo>
                <a:cubicBezTo>
                  <a:pt x="863" y="1651"/>
                  <a:pt x="860" y="1651"/>
                  <a:pt x="858" y="1651"/>
                </a:cubicBezTo>
                <a:cubicBezTo>
                  <a:pt x="833" y="1652"/>
                  <a:pt x="833" y="1652"/>
                  <a:pt x="833" y="1652"/>
                </a:cubicBezTo>
                <a:cubicBezTo>
                  <a:pt x="808" y="1651"/>
                  <a:pt x="808" y="1651"/>
                  <a:pt x="808" y="1651"/>
                </a:cubicBezTo>
                <a:cubicBezTo>
                  <a:pt x="806" y="1651"/>
                  <a:pt x="803" y="1651"/>
                  <a:pt x="801" y="1651"/>
                </a:cubicBezTo>
                <a:cubicBezTo>
                  <a:pt x="795" y="1651"/>
                  <a:pt x="789" y="1651"/>
                  <a:pt x="784" y="1650"/>
                </a:cubicBezTo>
                <a:cubicBezTo>
                  <a:pt x="779" y="1650"/>
                  <a:pt x="775" y="1649"/>
                  <a:pt x="770" y="1649"/>
                </a:cubicBezTo>
                <a:cubicBezTo>
                  <a:pt x="761" y="1648"/>
                  <a:pt x="751" y="1648"/>
                  <a:pt x="742" y="1647"/>
                </a:cubicBezTo>
                <a:cubicBezTo>
                  <a:pt x="742" y="1647"/>
                  <a:pt x="742" y="1647"/>
                  <a:pt x="742" y="1647"/>
                </a:cubicBezTo>
                <a:cubicBezTo>
                  <a:pt x="735" y="1646"/>
                  <a:pt x="735" y="1646"/>
                  <a:pt x="735" y="1646"/>
                </a:cubicBezTo>
                <a:cubicBezTo>
                  <a:pt x="735" y="1646"/>
                  <a:pt x="735" y="1646"/>
                  <a:pt x="735" y="1646"/>
                </a:cubicBezTo>
                <a:cubicBezTo>
                  <a:pt x="727" y="1645"/>
                  <a:pt x="727" y="1645"/>
                  <a:pt x="727" y="1645"/>
                </a:cubicBezTo>
                <a:cubicBezTo>
                  <a:pt x="727" y="1645"/>
                  <a:pt x="727" y="1645"/>
                  <a:pt x="727" y="1645"/>
                </a:cubicBezTo>
                <a:cubicBezTo>
                  <a:pt x="710" y="1643"/>
                  <a:pt x="710" y="1643"/>
                  <a:pt x="710" y="1643"/>
                </a:cubicBezTo>
                <a:cubicBezTo>
                  <a:pt x="704" y="1642"/>
                  <a:pt x="699" y="1641"/>
                  <a:pt x="693" y="1640"/>
                </a:cubicBezTo>
                <a:cubicBezTo>
                  <a:pt x="685" y="1638"/>
                  <a:pt x="685" y="1638"/>
                  <a:pt x="685" y="1638"/>
                </a:cubicBezTo>
                <a:cubicBezTo>
                  <a:pt x="672" y="1636"/>
                  <a:pt x="658" y="1633"/>
                  <a:pt x="645" y="1630"/>
                </a:cubicBezTo>
                <a:cubicBezTo>
                  <a:pt x="637" y="1628"/>
                  <a:pt x="637" y="1628"/>
                  <a:pt x="637" y="1628"/>
                </a:cubicBezTo>
                <a:cubicBezTo>
                  <a:pt x="630" y="1627"/>
                  <a:pt x="624" y="1625"/>
                  <a:pt x="617" y="1623"/>
                </a:cubicBezTo>
                <a:cubicBezTo>
                  <a:pt x="590" y="1615"/>
                  <a:pt x="590" y="1615"/>
                  <a:pt x="590" y="1615"/>
                </a:cubicBezTo>
                <a:cubicBezTo>
                  <a:pt x="564" y="1606"/>
                  <a:pt x="564" y="1606"/>
                  <a:pt x="564" y="1606"/>
                </a:cubicBezTo>
                <a:cubicBezTo>
                  <a:pt x="557" y="1604"/>
                  <a:pt x="550" y="1601"/>
                  <a:pt x="543" y="1599"/>
                </a:cubicBezTo>
                <a:cubicBezTo>
                  <a:pt x="543" y="1599"/>
                  <a:pt x="543" y="1599"/>
                  <a:pt x="543" y="1599"/>
                </a:cubicBezTo>
                <a:cubicBezTo>
                  <a:pt x="536" y="1596"/>
                  <a:pt x="536" y="1596"/>
                  <a:pt x="536" y="1596"/>
                </a:cubicBezTo>
                <a:cubicBezTo>
                  <a:pt x="536" y="1596"/>
                  <a:pt x="536" y="1596"/>
                  <a:pt x="536" y="1596"/>
                </a:cubicBezTo>
                <a:cubicBezTo>
                  <a:pt x="519" y="1589"/>
                  <a:pt x="519" y="1589"/>
                  <a:pt x="519" y="1589"/>
                </a:cubicBezTo>
                <a:cubicBezTo>
                  <a:pt x="516" y="1588"/>
                  <a:pt x="512" y="1587"/>
                  <a:pt x="508" y="1585"/>
                </a:cubicBezTo>
                <a:cubicBezTo>
                  <a:pt x="497" y="1580"/>
                  <a:pt x="497" y="1580"/>
                  <a:pt x="497" y="1580"/>
                </a:cubicBezTo>
                <a:cubicBezTo>
                  <a:pt x="494" y="1578"/>
                  <a:pt x="492" y="1577"/>
                  <a:pt x="489" y="1576"/>
                </a:cubicBezTo>
                <a:cubicBezTo>
                  <a:pt x="484" y="1574"/>
                  <a:pt x="479" y="1572"/>
                  <a:pt x="475" y="1569"/>
                </a:cubicBezTo>
                <a:cubicBezTo>
                  <a:pt x="452" y="1558"/>
                  <a:pt x="452" y="1558"/>
                  <a:pt x="452" y="1558"/>
                </a:cubicBezTo>
                <a:cubicBezTo>
                  <a:pt x="451" y="1557"/>
                  <a:pt x="450" y="1557"/>
                  <a:pt x="449" y="1556"/>
                </a:cubicBezTo>
                <a:cubicBezTo>
                  <a:pt x="446" y="1555"/>
                  <a:pt x="444" y="1554"/>
                  <a:pt x="442" y="1552"/>
                </a:cubicBezTo>
                <a:cubicBezTo>
                  <a:pt x="409" y="1534"/>
                  <a:pt x="409" y="1534"/>
                  <a:pt x="409" y="1534"/>
                </a:cubicBezTo>
                <a:cubicBezTo>
                  <a:pt x="404" y="1531"/>
                  <a:pt x="400" y="1528"/>
                  <a:pt x="395" y="1524"/>
                </a:cubicBezTo>
                <a:cubicBezTo>
                  <a:pt x="385" y="1518"/>
                  <a:pt x="385" y="1518"/>
                  <a:pt x="385" y="1518"/>
                </a:cubicBezTo>
                <a:cubicBezTo>
                  <a:pt x="379" y="1515"/>
                  <a:pt x="373" y="1511"/>
                  <a:pt x="368" y="1507"/>
                </a:cubicBezTo>
                <a:cubicBezTo>
                  <a:pt x="368" y="1507"/>
                  <a:pt x="368" y="1507"/>
                  <a:pt x="368" y="1507"/>
                </a:cubicBezTo>
                <a:cubicBezTo>
                  <a:pt x="362" y="1503"/>
                  <a:pt x="362" y="1503"/>
                  <a:pt x="362" y="1503"/>
                </a:cubicBezTo>
                <a:cubicBezTo>
                  <a:pt x="362" y="1503"/>
                  <a:pt x="362" y="1503"/>
                  <a:pt x="362" y="1503"/>
                </a:cubicBezTo>
                <a:cubicBezTo>
                  <a:pt x="348" y="1492"/>
                  <a:pt x="348" y="1492"/>
                  <a:pt x="348" y="1492"/>
                </a:cubicBezTo>
                <a:cubicBezTo>
                  <a:pt x="345" y="1490"/>
                  <a:pt x="342" y="1488"/>
                  <a:pt x="338" y="1485"/>
                </a:cubicBezTo>
                <a:cubicBezTo>
                  <a:pt x="328" y="1477"/>
                  <a:pt x="328" y="1477"/>
                  <a:pt x="328" y="1477"/>
                </a:cubicBezTo>
                <a:cubicBezTo>
                  <a:pt x="326" y="1476"/>
                  <a:pt x="324" y="1474"/>
                  <a:pt x="321" y="1472"/>
                </a:cubicBezTo>
                <a:cubicBezTo>
                  <a:pt x="317" y="1469"/>
                  <a:pt x="313" y="1465"/>
                  <a:pt x="309" y="1462"/>
                </a:cubicBezTo>
                <a:cubicBezTo>
                  <a:pt x="290" y="1446"/>
                  <a:pt x="290" y="1446"/>
                  <a:pt x="290" y="1446"/>
                </a:cubicBezTo>
                <a:cubicBezTo>
                  <a:pt x="289" y="1445"/>
                  <a:pt x="288" y="1444"/>
                  <a:pt x="287" y="1443"/>
                </a:cubicBezTo>
                <a:cubicBezTo>
                  <a:pt x="285" y="1441"/>
                  <a:pt x="283" y="1439"/>
                  <a:pt x="281" y="1438"/>
                </a:cubicBezTo>
                <a:cubicBezTo>
                  <a:pt x="254" y="1412"/>
                  <a:pt x="254" y="1412"/>
                  <a:pt x="254" y="1412"/>
                </a:cubicBezTo>
                <a:cubicBezTo>
                  <a:pt x="228" y="1385"/>
                  <a:pt x="228" y="1385"/>
                  <a:pt x="228" y="1385"/>
                </a:cubicBezTo>
                <a:cubicBezTo>
                  <a:pt x="227" y="1383"/>
                  <a:pt x="225" y="1381"/>
                  <a:pt x="223" y="1379"/>
                </a:cubicBezTo>
                <a:cubicBezTo>
                  <a:pt x="222" y="1378"/>
                  <a:pt x="221" y="1377"/>
                  <a:pt x="220" y="1376"/>
                </a:cubicBezTo>
                <a:cubicBezTo>
                  <a:pt x="204" y="1357"/>
                  <a:pt x="204" y="1357"/>
                  <a:pt x="204" y="1357"/>
                </a:cubicBezTo>
                <a:cubicBezTo>
                  <a:pt x="201" y="1353"/>
                  <a:pt x="197" y="1349"/>
                  <a:pt x="194" y="1345"/>
                </a:cubicBezTo>
                <a:cubicBezTo>
                  <a:pt x="192" y="1342"/>
                  <a:pt x="190" y="1340"/>
                  <a:pt x="189" y="1338"/>
                </a:cubicBezTo>
                <a:cubicBezTo>
                  <a:pt x="181" y="1328"/>
                  <a:pt x="181" y="1328"/>
                  <a:pt x="181" y="1328"/>
                </a:cubicBezTo>
                <a:cubicBezTo>
                  <a:pt x="178" y="1324"/>
                  <a:pt x="176" y="1321"/>
                  <a:pt x="174" y="1318"/>
                </a:cubicBezTo>
                <a:cubicBezTo>
                  <a:pt x="159" y="1298"/>
                  <a:pt x="159" y="1298"/>
                  <a:pt x="159" y="1298"/>
                </a:cubicBezTo>
                <a:cubicBezTo>
                  <a:pt x="155" y="1293"/>
                  <a:pt x="151" y="1287"/>
                  <a:pt x="148" y="1281"/>
                </a:cubicBezTo>
                <a:cubicBezTo>
                  <a:pt x="142" y="1271"/>
                  <a:pt x="142" y="1271"/>
                  <a:pt x="142" y="1271"/>
                </a:cubicBezTo>
                <a:cubicBezTo>
                  <a:pt x="138" y="1266"/>
                  <a:pt x="135" y="1262"/>
                  <a:pt x="132" y="1257"/>
                </a:cubicBezTo>
                <a:cubicBezTo>
                  <a:pt x="114" y="1224"/>
                  <a:pt x="114" y="1224"/>
                  <a:pt x="114" y="1224"/>
                </a:cubicBezTo>
                <a:cubicBezTo>
                  <a:pt x="112" y="1222"/>
                  <a:pt x="111" y="1220"/>
                  <a:pt x="110" y="1217"/>
                </a:cubicBezTo>
                <a:cubicBezTo>
                  <a:pt x="109" y="1216"/>
                  <a:pt x="109" y="1215"/>
                  <a:pt x="108" y="1214"/>
                </a:cubicBezTo>
                <a:cubicBezTo>
                  <a:pt x="108" y="1213"/>
                  <a:pt x="108" y="1213"/>
                  <a:pt x="108" y="1213"/>
                </a:cubicBezTo>
                <a:cubicBezTo>
                  <a:pt x="97" y="1191"/>
                  <a:pt x="97" y="1191"/>
                  <a:pt x="97" y="1191"/>
                </a:cubicBezTo>
                <a:cubicBezTo>
                  <a:pt x="94" y="1187"/>
                  <a:pt x="92" y="1182"/>
                  <a:pt x="90" y="1177"/>
                </a:cubicBezTo>
                <a:cubicBezTo>
                  <a:pt x="89" y="1174"/>
                  <a:pt x="88" y="1172"/>
                  <a:pt x="86" y="1169"/>
                </a:cubicBezTo>
                <a:cubicBezTo>
                  <a:pt x="81" y="1158"/>
                  <a:pt x="81" y="1158"/>
                  <a:pt x="81" y="1158"/>
                </a:cubicBezTo>
                <a:cubicBezTo>
                  <a:pt x="79" y="1153"/>
                  <a:pt x="78" y="1150"/>
                  <a:pt x="77" y="1147"/>
                </a:cubicBezTo>
                <a:cubicBezTo>
                  <a:pt x="67" y="1123"/>
                  <a:pt x="67" y="1123"/>
                  <a:pt x="67" y="1123"/>
                </a:cubicBezTo>
                <a:cubicBezTo>
                  <a:pt x="65" y="1116"/>
                  <a:pt x="62" y="1109"/>
                  <a:pt x="60" y="1102"/>
                </a:cubicBezTo>
                <a:cubicBezTo>
                  <a:pt x="51" y="1077"/>
                  <a:pt x="51" y="1077"/>
                  <a:pt x="51" y="1077"/>
                </a:cubicBezTo>
                <a:cubicBezTo>
                  <a:pt x="43" y="1049"/>
                  <a:pt x="43" y="1049"/>
                  <a:pt x="43" y="1049"/>
                </a:cubicBezTo>
                <a:cubicBezTo>
                  <a:pt x="42" y="1044"/>
                  <a:pt x="41" y="1040"/>
                  <a:pt x="40" y="1036"/>
                </a:cubicBezTo>
                <a:cubicBezTo>
                  <a:pt x="40" y="1036"/>
                  <a:pt x="40" y="1036"/>
                  <a:pt x="40" y="1036"/>
                </a:cubicBezTo>
                <a:cubicBezTo>
                  <a:pt x="38" y="1029"/>
                  <a:pt x="38" y="1029"/>
                  <a:pt x="38" y="1029"/>
                </a:cubicBezTo>
                <a:cubicBezTo>
                  <a:pt x="37" y="1022"/>
                  <a:pt x="37" y="1022"/>
                  <a:pt x="37" y="1022"/>
                </a:cubicBezTo>
                <a:cubicBezTo>
                  <a:pt x="36" y="1022"/>
                  <a:pt x="36" y="1022"/>
                  <a:pt x="36" y="1022"/>
                </a:cubicBezTo>
                <a:cubicBezTo>
                  <a:pt x="22" y="960"/>
                  <a:pt x="14" y="897"/>
                  <a:pt x="14" y="833"/>
                </a:cubicBezTo>
                <a:cubicBezTo>
                  <a:pt x="14" y="769"/>
                  <a:pt x="22" y="706"/>
                  <a:pt x="36" y="644"/>
                </a:cubicBezTo>
                <a:cubicBezTo>
                  <a:pt x="37" y="644"/>
                  <a:pt x="37" y="644"/>
                  <a:pt x="37" y="644"/>
                </a:cubicBezTo>
                <a:cubicBezTo>
                  <a:pt x="38" y="637"/>
                  <a:pt x="38" y="637"/>
                  <a:pt x="38" y="637"/>
                </a:cubicBezTo>
                <a:cubicBezTo>
                  <a:pt x="40" y="630"/>
                  <a:pt x="40" y="630"/>
                  <a:pt x="40" y="630"/>
                </a:cubicBezTo>
                <a:cubicBezTo>
                  <a:pt x="40" y="630"/>
                  <a:pt x="40" y="630"/>
                  <a:pt x="40" y="630"/>
                </a:cubicBezTo>
                <a:cubicBezTo>
                  <a:pt x="41" y="626"/>
                  <a:pt x="42" y="622"/>
                  <a:pt x="43" y="617"/>
                </a:cubicBezTo>
                <a:cubicBezTo>
                  <a:pt x="51" y="590"/>
                  <a:pt x="51" y="590"/>
                  <a:pt x="51" y="590"/>
                </a:cubicBezTo>
                <a:cubicBezTo>
                  <a:pt x="60" y="564"/>
                  <a:pt x="60" y="564"/>
                  <a:pt x="60" y="564"/>
                </a:cubicBezTo>
                <a:cubicBezTo>
                  <a:pt x="62" y="557"/>
                  <a:pt x="65" y="550"/>
                  <a:pt x="67" y="543"/>
                </a:cubicBezTo>
                <a:cubicBezTo>
                  <a:pt x="77" y="519"/>
                  <a:pt x="77" y="519"/>
                  <a:pt x="77" y="519"/>
                </a:cubicBezTo>
                <a:cubicBezTo>
                  <a:pt x="78" y="516"/>
                  <a:pt x="79" y="513"/>
                  <a:pt x="81" y="508"/>
                </a:cubicBezTo>
                <a:cubicBezTo>
                  <a:pt x="86" y="497"/>
                  <a:pt x="86" y="497"/>
                  <a:pt x="86" y="497"/>
                </a:cubicBezTo>
                <a:cubicBezTo>
                  <a:pt x="88" y="494"/>
                  <a:pt x="89" y="492"/>
                  <a:pt x="90" y="489"/>
                </a:cubicBezTo>
                <a:cubicBezTo>
                  <a:pt x="92" y="484"/>
                  <a:pt x="94" y="479"/>
                  <a:pt x="97" y="475"/>
                </a:cubicBezTo>
                <a:cubicBezTo>
                  <a:pt x="108" y="453"/>
                  <a:pt x="108" y="453"/>
                  <a:pt x="108" y="453"/>
                </a:cubicBezTo>
                <a:cubicBezTo>
                  <a:pt x="108" y="452"/>
                  <a:pt x="108" y="452"/>
                  <a:pt x="108" y="452"/>
                </a:cubicBezTo>
                <a:cubicBezTo>
                  <a:pt x="109" y="451"/>
                  <a:pt x="109" y="450"/>
                  <a:pt x="110" y="449"/>
                </a:cubicBezTo>
                <a:cubicBezTo>
                  <a:pt x="111" y="446"/>
                  <a:pt x="112" y="444"/>
                  <a:pt x="114" y="442"/>
                </a:cubicBezTo>
                <a:cubicBezTo>
                  <a:pt x="132" y="409"/>
                  <a:pt x="132" y="409"/>
                  <a:pt x="132" y="409"/>
                </a:cubicBezTo>
                <a:cubicBezTo>
                  <a:pt x="135" y="405"/>
                  <a:pt x="138" y="400"/>
                  <a:pt x="142" y="395"/>
                </a:cubicBezTo>
                <a:cubicBezTo>
                  <a:pt x="148" y="385"/>
                  <a:pt x="148" y="385"/>
                  <a:pt x="148" y="385"/>
                </a:cubicBezTo>
                <a:cubicBezTo>
                  <a:pt x="152" y="379"/>
                  <a:pt x="155" y="373"/>
                  <a:pt x="159" y="368"/>
                </a:cubicBezTo>
                <a:cubicBezTo>
                  <a:pt x="174" y="348"/>
                  <a:pt x="174" y="348"/>
                  <a:pt x="174" y="348"/>
                </a:cubicBezTo>
                <a:cubicBezTo>
                  <a:pt x="176" y="345"/>
                  <a:pt x="178" y="342"/>
                  <a:pt x="181" y="338"/>
                </a:cubicBezTo>
                <a:cubicBezTo>
                  <a:pt x="189" y="328"/>
                  <a:pt x="189" y="328"/>
                  <a:pt x="189" y="328"/>
                </a:cubicBezTo>
                <a:cubicBezTo>
                  <a:pt x="190" y="326"/>
                  <a:pt x="192" y="324"/>
                  <a:pt x="194" y="321"/>
                </a:cubicBezTo>
                <a:cubicBezTo>
                  <a:pt x="197" y="317"/>
                  <a:pt x="201" y="313"/>
                  <a:pt x="204" y="309"/>
                </a:cubicBezTo>
                <a:cubicBezTo>
                  <a:pt x="221" y="289"/>
                  <a:pt x="221" y="289"/>
                  <a:pt x="221" y="289"/>
                </a:cubicBezTo>
                <a:cubicBezTo>
                  <a:pt x="222" y="288"/>
                  <a:pt x="223" y="288"/>
                  <a:pt x="223" y="287"/>
                </a:cubicBezTo>
                <a:cubicBezTo>
                  <a:pt x="225" y="285"/>
                  <a:pt x="227" y="283"/>
                  <a:pt x="228" y="281"/>
                </a:cubicBezTo>
                <a:cubicBezTo>
                  <a:pt x="254" y="254"/>
                  <a:pt x="254" y="254"/>
                  <a:pt x="254" y="254"/>
                </a:cubicBezTo>
                <a:cubicBezTo>
                  <a:pt x="281" y="228"/>
                  <a:pt x="281" y="228"/>
                  <a:pt x="281" y="228"/>
                </a:cubicBezTo>
                <a:cubicBezTo>
                  <a:pt x="283" y="227"/>
                  <a:pt x="285" y="225"/>
                  <a:pt x="287" y="223"/>
                </a:cubicBezTo>
                <a:cubicBezTo>
                  <a:pt x="288" y="222"/>
                  <a:pt x="289" y="221"/>
                  <a:pt x="290" y="220"/>
                </a:cubicBezTo>
                <a:cubicBezTo>
                  <a:pt x="309" y="204"/>
                  <a:pt x="309" y="204"/>
                  <a:pt x="309" y="204"/>
                </a:cubicBezTo>
                <a:cubicBezTo>
                  <a:pt x="313" y="201"/>
                  <a:pt x="317" y="197"/>
                  <a:pt x="321" y="194"/>
                </a:cubicBezTo>
                <a:cubicBezTo>
                  <a:pt x="324" y="192"/>
                  <a:pt x="326" y="190"/>
                  <a:pt x="328" y="189"/>
                </a:cubicBezTo>
                <a:cubicBezTo>
                  <a:pt x="338" y="181"/>
                  <a:pt x="338" y="181"/>
                  <a:pt x="338" y="181"/>
                </a:cubicBezTo>
                <a:cubicBezTo>
                  <a:pt x="342" y="178"/>
                  <a:pt x="345" y="176"/>
                  <a:pt x="348" y="174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73" y="155"/>
                  <a:pt x="379" y="151"/>
                  <a:pt x="385" y="148"/>
                </a:cubicBezTo>
                <a:cubicBezTo>
                  <a:pt x="395" y="142"/>
                  <a:pt x="395" y="142"/>
                  <a:pt x="395" y="142"/>
                </a:cubicBezTo>
                <a:cubicBezTo>
                  <a:pt x="400" y="138"/>
                  <a:pt x="404" y="135"/>
                  <a:pt x="409" y="132"/>
                </a:cubicBezTo>
                <a:cubicBezTo>
                  <a:pt x="442" y="114"/>
                  <a:pt x="442" y="114"/>
                  <a:pt x="442" y="114"/>
                </a:cubicBezTo>
                <a:cubicBezTo>
                  <a:pt x="444" y="112"/>
                  <a:pt x="446" y="111"/>
                  <a:pt x="449" y="110"/>
                </a:cubicBezTo>
                <a:cubicBezTo>
                  <a:pt x="450" y="109"/>
                  <a:pt x="451" y="109"/>
                  <a:pt x="452" y="108"/>
                </a:cubicBezTo>
                <a:cubicBezTo>
                  <a:pt x="475" y="97"/>
                  <a:pt x="475" y="97"/>
                  <a:pt x="475" y="97"/>
                </a:cubicBezTo>
                <a:cubicBezTo>
                  <a:pt x="479" y="94"/>
                  <a:pt x="484" y="92"/>
                  <a:pt x="489" y="90"/>
                </a:cubicBezTo>
                <a:cubicBezTo>
                  <a:pt x="492" y="89"/>
                  <a:pt x="494" y="88"/>
                  <a:pt x="497" y="86"/>
                </a:cubicBezTo>
                <a:cubicBezTo>
                  <a:pt x="508" y="81"/>
                  <a:pt x="508" y="81"/>
                  <a:pt x="508" y="81"/>
                </a:cubicBezTo>
                <a:cubicBezTo>
                  <a:pt x="513" y="79"/>
                  <a:pt x="516" y="78"/>
                  <a:pt x="520" y="77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43" y="67"/>
                  <a:pt x="543" y="67"/>
                  <a:pt x="543" y="67"/>
                </a:cubicBezTo>
                <a:cubicBezTo>
                  <a:pt x="550" y="65"/>
                  <a:pt x="557" y="62"/>
                  <a:pt x="564" y="60"/>
                </a:cubicBezTo>
                <a:cubicBezTo>
                  <a:pt x="589" y="51"/>
                  <a:pt x="589" y="51"/>
                  <a:pt x="589" y="51"/>
                </a:cubicBezTo>
                <a:cubicBezTo>
                  <a:pt x="617" y="43"/>
                  <a:pt x="617" y="43"/>
                  <a:pt x="617" y="43"/>
                </a:cubicBezTo>
                <a:cubicBezTo>
                  <a:pt x="624" y="41"/>
                  <a:pt x="630" y="39"/>
                  <a:pt x="637" y="38"/>
                </a:cubicBezTo>
                <a:cubicBezTo>
                  <a:pt x="645" y="36"/>
                  <a:pt x="645" y="36"/>
                  <a:pt x="645" y="36"/>
                </a:cubicBezTo>
                <a:cubicBezTo>
                  <a:pt x="658" y="33"/>
                  <a:pt x="672" y="30"/>
                  <a:pt x="685" y="28"/>
                </a:cubicBezTo>
                <a:cubicBezTo>
                  <a:pt x="693" y="26"/>
                  <a:pt x="693" y="26"/>
                  <a:pt x="693" y="26"/>
                </a:cubicBezTo>
                <a:cubicBezTo>
                  <a:pt x="699" y="25"/>
                  <a:pt x="704" y="24"/>
                  <a:pt x="710" y="24"/>
                </a:cubicBezTo>
                <a:cubicBezTo>
                  <a:pt x="727" y="21"/>
                  <a:pt x="727" y="21"/>
                  <a:pt x="727" y="21"/>
                </a:cubicBezTo>
                <a:cubicBezTo>
                  <a:pt x="727" y="21"/>
                  <a:pt x="727" y="21"/>
                  <a:pt x="727" y="21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42" y="19"/>
                  <a:pt x="742" y="19"/>
                  <a:pt x="742" y="19"/>
                </a:cubicBezTo>
                <a:cubicBezTo>
                  <a:pt x="742" y="19"/>
                  <a:pt x="742" y="19"/>
                  <a:pt x="742" y="19"/>
                </a:cubicBezTo>
                <a:cubicBezTo>
                  <a:pt x="751" y="18"/>
                  <a:pt x="761" y="18"/>
                  <a:pt x="770" y="17"/>
                </a:cubicBezTo>
                <a:cubicBezTo>
                  <a:pt x="775" y="17"/>
                  <a:pt x="779" y="16"/>
                  <a:pt x="784" y="16"/>
                </a:cubicBezTo>
                <a:cubicBezTo>
                  <a:pt x="789" y="15"/>
                  <a:pt x="795" y="15"/>
                  <a:pt x="801" y="15"/>
                </a:cubicBezTo>
                <a:cubicBezTo>
                  <a:pt x="803" y="15"/>
                  <a:pt x="806" y="15"/>
                  <a:pt x="808" y="15"/>
                </a:cubicBezTo>
                <a:cubicBezTo>
                  <a:pt x="833" y="14"/>
                  <a:pt x="833" y="14"/>
                  <a:pt x="833" y="14"/>
                </a:cubicBezTo>
                <a:cubicBezTo>
                  <a:pt x="858" y="15"/>
                  <a:pt x="858" y="15"/>
                  <a:pt x="858" y="15"/>
                </a:cubicBezTo>
                <a:cubicBezTo>
                  <a:pt x="860" y="15"/>
                  <a:pt x="863" y="15"/>
                  <a:pt x="865" y="15"/>
                </a:cubicBezTo>
                <a:cubicBezTo>
                  <a:pt x="871" y="15"/>
                  <a:pt x="877" y="15"/>
                  <a:pt x="882" y="16"/>
                </a:cubicBezTo>
                <a:cubicBezTo>
                  <a:pt x="887" y="16"/>
                  <a:pt x="891" y="17"/>
                  <a:pt x="896" y="17"/>
                </a:cubicBezTo>
                <a:cubicBezTo>
                  <a:pt x="905" y="18"/>
                  <a:pt x="915" y="18"/>
                  <a:pt x="924" y="19"/>
                </a:cubicBezTo>
                <a:cubicBezTo>
                  <a:pt x="924" y="19"/>
                  <a:pt x="924" y="19"/>
                  <a:pt x="924" y="19"/>
                </a:cubicBezTo>
                <a:cubicBezTo>
                  <a:pt x="931" y="20"/>
                  <a:pt x="931" y="20"/>
                  <a:pt x="931" y="20"/>
                </a:cubicBezTo>
                <a:cubicBezTo>
                  <a:pt x="939" y="21"/>
                  <a:pt x="939" y="21"/>
                  <a:pt x="939" y="21"/>
                </a:cubicBezTo>
                <a:cubicBezTo>
                  <a:pt x="939" y="21"/>
                  <a:pt x="939" y="21"/>
                  <a:pt x="939" y="21"/>
                </a:cubicBezTo>
                <a:cubicBezTo>
                  <a:pt x="956" y="23"/>
                  <a:pt x="956" y="23"/>
                  <a:pt x="956" y="23"/>
                </a:cubicBezTo>
                <a:cubicBezTo>
                  <a:pt x="962" y="24"/>
                  <a:pt x="967" y="25"/>
                  <a:pt x="973" y="26"/>
                </a:cubicBezTo>
                <a:cubicBezTo>
                  <a:pt x="981" y="28"/>
                  <a:pt x="981" y="28"/>
                  <a:pt x="981" y="28"/>
                </a:cubicBezTo>
                <a:cubicBezTo>
                  <a:pt x="994" y="30"/>
                  <a:pt x="1008" y="33"/>
                  <a:pt x="1021" y="36"/>
                </a:cubicBezTo>
                <a:cubicBezTo>
                  <a:pt x="1029" y="38"/>
                  <a:pt x="1029" y="38"/>
                  <a:pt x="1029" y="38"/>
                </a:cubicBezTo>
                <a:cubicBezTo>
                  <a:pt x="1036" y="39"/>
                  <a:pt x="1042" y="41"/>
                  <a:pt x="1049" y="43"/>
                </a:cubicBezTo>
                <a:cubicBezTo>
                  <a:pt x="1076" y="51"/>
                  <a:pt x="1076" y="51"/>
                  <a:pt x="1076" y="51"/>
                </a:cubicBezTo>
                <a:cubicBezTo>
                  <a:pt x="1102" y="60"/>
                  <a:pt x="1102" y="60"/>
                  <a:pt x="1102" y="60"/>
                </a:cubicBezTo>
                <a:cubicBezTo>
                  <a:pt x="1109" y="62"/>
                  <a:pt x="1116" y="65"/>
                  <a:pt x="1123" y="67"/>
                </a:cubicBezTo>
                <a:cubicBezTo>
                  <a:pt x="1123" y="67"/>
                  <a:pt x="1123" y="67"/>
                  <a:pt x="1123" y="67"/>
                </a:cubicBezTo>
                <a:cubicBezTo>
                  <a:pt x="1130" y="70"/>
                  <a:pt x="1130" y="70"/>
                  <a:pt x="1130" y="70"/>
                </a:cubicBezTo>
                <a:cubicBezTo>
                  <a:pt x="1130" y="70"/>
                  <a:pt x="1130" y="70"/>
                  <a:pt x="1130" y="70"/>
                </a:cubicBezTo>
                <a:cubicBezTo>
                  <a:pt x="1147" y="77"/>
                  <a:pt x="1147" y="77"/>
                  <a:pt x="1147" y="77"/>
                </a:cubicBezTo>
                <a:cubicBezTo>
                  <a:pt x="1150" y="78"/>
                  <a:pt x="1154" y="79"/>
                  <a:pt x="1158" y="81"/>
                </a:cubicBezTo>
                <a:cubicBezTo>
                  <a:pt x="1169" y="86"/>
                  <a:pt x="1169" y="86"/>
                  <a:pt x="1169" y="86"/>
                </a:cubicBezTo>
                <a:cubicBezTo>
                  <a:pt x="1172" y="88"/>
                  <a:pt x="1174" y="89"/>
                  <a:pt x="1177" y="90"/>
                </a:cubicBezTo>
                <a:cubicBezTo>
                  <a:pt x="1182" y="92"/>
                  <a:pt x="1187" y="94"/>
                  <a:pt x="1191" y="97"/>
                </a:cubicBezTo>
                <a:cubicBezTo>
                  <a:pt x="1214" y="108"/>
                  <a:pt x="1214" y="108"/>
                  <a:pt x="1214" y="108"/>
                </a:cubicBezTo>
                <a:cubicBezTo>
                  <a:pt x="1215" y="109"/>
                  <a:pt x="1216" y="109"/>
                  <a:pt x="1217" y="110"/>
                </a:cubicBezTo>
                <a:cubicBezTo>
                  <a:pt x="1220" y="111"/>
                  <a:pt x="1222" y="112"/>
                  <a:pt x="1224" y="114"/>
                </a:cubicBezTo>
                <a:cubicBezTo>
                  <a:pt x="1257" y="132"/>
                  <a:pt x="1257" y="132"/>
                  <a:pt x="1257" y="132"/>
                </a:cubicBezTo>
                <a:cubicBezTo>
                  <a:pt x="1262" y="135"/>
                  <a:pt x="1266" y="138"/>
                  <a:pt x="1271" y="142"/>
                </a:cubicBezTo>
                <a:cubicBezTo>
                  <a:pt x="1281" y="148"/>
                  <a:pt x="1281" y="148"/>
                  <a:pt x="1281" y="148"/>
                </a:cubicBezTo>
                <a:cubicBezTo>
                  <a:pt x="1287" y="151"/>
                  <a:pt x="1292" y="155"/>
                  <a:pt x="1298" y="159"/>
                </a:cubicBezTo>
                <a:cubicBezTo>
                  <a:pt x="1298" y="159"/>
                  <a:pt x="1298" y="159"/>
                  <a:pt x="1298" y="159"/>
                </a:cubicBezTo>
                <a:cubicBezTo>
                  <a:pt x="1304" y="163"/>
                  <a:pt x="1304" y="163"/>
                  <a:pt x="1304" y="163"/>
                </a:cubicBezTo>
                <a:cubicBezTo>
                  <a:pt x="1304" y="163"/>
                  <a:pt x="1304" y="163"/>
                  <a:pt x="1304" y="163"/>
                </a:cubicBezTo>
                <a:cubicBezTo>
                  <a:pt x="1318" y="174"/>
                  <a:pt x="1318" y="174"/>
                  <a:pt x="1318" y="174"/>
                </a:cubicBezTo>
                <a:cubicBezTo>
                  <a:pt x="1321" y="176"/>
                  <a:pt x="1324" y="178"/>
                  <a:pt x="1328" y="181"/>
                </a:cubicBezTo>
                <a:cubicBezTo>
                  <a:pt x="1338" y="189"/>
                  <a:pt x="1338" y="189"/>
                  <a:pt x="1338" y="189"/>
                </a:cubicBezTo>
                <a:cubicBezTo>
                  <a:pt x="1340" y="190"/>
                  <a:pt x="1342" y="192"/>
                  <a:pt x="1345" y="194"/>
                </a:cubicBezTo>
                <a:cubicBezTo>
                  <a:pt x="1349" y="197"/>
                  <a:pt x="1353" y="201"/>
                  <a:pt x="1357" y="204"/>
                </a:cubicBezTo>
                <a:cubicBezTo>
                  <a:pt x="1376" y="220"/>
                  <a:pt x="1376" y="220"/>
                  <a:pt x="1376" y="220"/>
                </a:cubicBezTo>
                <a:cubicBezTo>
                  <a:pt x="1377" y="221"/>
                  <a:pt x="1378" y="222"/>
                  <a:pt x="1379" y="223"/>
                </a:cubicBezTo>
                <a:cubicBezTo>
                  <a:pt x="1381" y="225"/>
                  <a:pt x="1383" y="227"/>
                  <a:pt x="1385" y="228"/>
                </a:cubicBezTo>
                <a:cubicBezTo>
                  <a:pt x="1412" y="254"/>
                  <a:pt x="1412" y="254"/>
                  <a:pt x="1412" y="254"/>
                </a:cubicBezTo>
                <a:cubicBezTo>
                  <a:pt x="1438" y="281"/>
                  <a:pt x="1438" y="281"/>
                  <a:pt x="1438" y="281"/>
                </a:cubicBezTo>
                <a:cubicBezTo>
                  <a:pt x="1439" y="283"/>
                  <a:pt x="1441" y="285"/>
                  <a:pt x="1443" y="287"/>
                </a:cubicBezTo>
                <a:cubicBezTo>
                  <a:pt x="1444" y="288"/>
                  <a:pt x="1444" y="288"/>
                  <a:pt x="1445" y="289"/>
                </a:cubicBezTo>
                <a:cubicBezTo>
                  <a:pt x="1462" y="309"/>
                  <a:pt x="1462" y="309"/>
                  <a:pt x="1462" y="309"/>
                </a:cubicBezTo>
                <a:cubicBezTo>
                  <a:pt x="1465" y="313"/>
                  <a:pt x="1469" y="317"/>
                  <a:pt x="1472" y="321"/>
                </a:cubicBezTo>
                <a:cubicBezTo>
                  <a:pt x="1474" y="324"/>
                  <a:pt x="1476" y="326"/>
                  <a:pt x="1477" y="328"/>
                </a:cubicBezTo>
                <a:cubicBezTo>
                  <a:pt x="1485" y="338"/>
                  <a:pt x="1485" y="338"/>
                  <a:pt x="1485" y="338"/>
                </a:cubicBezTo>
                <a:cubicBezTo>
                  <a:pt x="1488" y="342"/>
                  <a:pt x="1490" y="345"/>
                  <a:pt x="1492" y="348"/>
                </a:cubicBezTo>
                <a:cubicBezTo>
                  <a:pt x="1507" y="368"/>
                  <a:pt x="1507" y="368"/>
                  <a:pt x="1507" y="368"/>
                </a:cubicBezTo>
                <a:cubicBezTo>
                  <a:pt x="1511" y="373"/>
                  <a:pt x="1515" y="379"/>
                  <a:pt x="1518" y="385"/>
                </a:cubicBezTo>
                <a:cubicBezTo>
                  <a:pt x="1524" y="395"/>
                  <a:pt x="1524" y="395"/>
                  <a:pt x="1524" y="395"/>
                </a:cubicBezTo>
                <a:cubicBezTo>
                  <a:pt x="1528" y="400"/>
                  <a:pt x="1531" y="405"/>
                  <a:pt x="1534" y="409"/>
                </a:cubicBezTo>
                <a:cubicBezTo>
                  <a:pt x="1552" y="442"/>
                  <a:pt x="1552" y="442"/>
                  <a:pt x="1552" y="442"/>
                </a:cubicBezTo>
                <a:cubicBezTo>
                  <a:pt x="1554" y="444"/>
                  <a:pt x="1555" y="446"/>
                  <a:pt x="1556" y="449"/>
                </a:cubicBezTo>
                <a:cubicBezTo>
                  <a:pt x="1557" y="450"/>
                  <a:pt x="1557" y="451"/>
                  <a:pt x="1558" y="452"/>
                </a:cubicBezTo>
                <a:cubicBezTo>
                  <a:pt x="1569" y="475"/>
                  <a:pt x="1569" y="475"/>
                  <a:pt x="1569" y="475"/>
                </a:cubicBezTo>
                <a:cubicBezTo>
                  <a:pt x="1572" y="479"/>
                  <a:pt x="1574" y="484"/>
                  <a:pt x="1576" y="489"/>
                </a:cubicBezTo>
                <a:cubicBezTo>
                  <a:pt x="1577" y="492"/>
                  <a:pt x="1578" y="494"/>
                  <a:pt x="1580" y="497"/>
                </a:cubicBezTo>
                <a:cubicBezTo>
                  <a:pt x="1585" y="508"/>
                  <a:pt x="1585" y="508"/>
                  <a:pt x="1585" y="508"/>
                </a:cubicBezTo>
                <a:cubicBezTo>
                  <a:pt x="1587" y="513"/>
                  <a:pt x="1588" y="516"/>
                  <a:pt x="1589" y="519"/>
                </a:cubicBezTo>
                <a:cubicBezTo>
                  <a:pt x="1599" y="543"/>
                  <a:pt x="1599" y="543"/>
                  <a:pt x="1599" y="543"/>
                </a:cubicBezTo>
                <a:cubicBezTo>
                  <a:pt x="1601" y="550"/>
                  <a:pt x="1604" y="557"/>
                  <a:pt x="1606" y="564"/>
                </a:cubicBezTo>
                <a:cubicBezTo>
                  <a:pt x="1615" y="589"/>
                  <a:pt x="1615" y="589"/>
                  <a:pt x="1615" y="589"/>
                </a:cubicBezTo>
                <a:cubicBezTo>
                  <a:pt x="1623" y="617"/>
                  <a:pt x="1623" y="617"/>
                  <a:pt x="1623" y="617"/>
                </a:cubicBezTo>
                <a:cubicBezTo>
                  <a:pt x="1624" y="622"/>
                  <a:pt x="1625" y="626"/>
                  <a:pt x="1626" y="630"/>
                </a:cubicBezTo>
                <a:cubicBezTo>
                  <a:pt x="1626" y="630"/>
                  <a:pt x="1626" y="630"/>
                  <a:pt x="1626" y="630"/>
                </a:cubicBezTo>
                <a:cubicBezTo>
                  <a:pt x="1628" y="637"/>
                  <a:pt x="1628" y="637"/>
                  <a:pt x="1628" y="637"/>
                </a:cubicBezTo>
                <a:cubicBezTo>
                  <a:pt x="1629" y="644"/>
                  <a:pt x="1629" y="644"/>
                  <a:pt x="1629" y="644"/>
                </a:cubicBezTo>
                <a:cubicBezTo>
                  <a:pt x="1630" y="644"/>
                  <a:pt x="1630" y="644"/>
                  <a:pt x="1630" y="644"/>
                </a:cubicBezTo>
                <a:cubicBezTo>
                  <a:pt x="1644" y="706"/>
                  <a:pt x="1652" y="769"/>
                  <a:pt x="1652" y="833"/>
                </a:cubicBezTo>
                <a:cubicBezTo>
                  <a:pt x="1652" y="897"/>
                  <a:pt x="1644" y="960"/>
                  <a:pt x="1630" y="1022"/>
                </a:cubicBezTo>
                <a:cubicBezTo>
                  <a:pt x="1629" y="1022"/>
                  <a:pt x="1629" y="1022"/>
                  <a:pt x="1629" y="1022"/>
                </a:cubicBezTo>
                <a:cubicBezTo>
                  <a:pt x="1628" y="1029"/>
                  <a:pt x="1628" y="1029"/>
                  <a:pt x="1628" y="1029"/>
                </a:cubicBezTo>
                <a:cubicBezTo>
                  <a:pt x="1626" y="1036"/>
                  <a:pt x="1626" y="1036"/>
                  <a:pt x="1626" y="1036"/>
                </a:cubicBezTo>
                <a:cubicBezTo>
                  <a:pt x="1626" y="1036"/>
                  <a:pt x="1626" y="1036"/>
                  <a:pt x="1626" y="1036"/>
                </a:cubicBezTo>
                <a:cubicBezTo>
                  <a:pt x="1625" y="1040"/>
                  <a:pt x="1624" y="1044"/>
                  <a:pt x="1623" y="1049"/>
                </a:cubicBezTo>
                <a:lnTo>
                  <a:pt x="1615" y="1076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15877" y="846417"/>
            <a:ext cx="920751" cy="3005138"/>
            <a:chOff x="2439988" y="3175"/>
            <a:chExt cx="920751" cy="3005138"/>
          </a:xfrm>
        </p:grpSpPr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2895601" y="3175"/>
              <a:ext cx="11113" cy="1544638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2846388" y="2492375"/>
              <a:ext cx="112713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4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6" y="158"/>
                    <a:pt x="28" y="131"/>
                    <a:pt x="18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908301" y="2492375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3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8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2771776" y="2492375"/>
              <a:ext cx="111125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5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20" y="86"/>
                    <a:pt x="21" y="80"/>
                    <a:pt x="23" y="74"/>
                  </a:cubicBezTo>
                  <a:cubicBezTo>
                    <a:pt x="35" y="29"/>
                    <a:pt x="17" y="3"/>
                    <a:pt x="1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6" y="82"/>
                    <a:pt x="24" y="87"/>
                    <a:pt x="22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2933701" y="2492375"/>
              <a:ext cx="61913" cy="515938"/>
            </a:xfrm>
            <a:custGeom>
              <a:avLst/>
              <a:gdLst>
                <a:gd name="T0" fmla="*/ 8 w 22"/>
                <a:gd name="T1" fmla="*/ 184 h 184"/>
                <a:gd name="T2" fmla="*/ 12 w 22"/>
                <a:gd name="T3" fmla="*/ 99 h 184"/>
                <a:gd name="T4" fmla="*/ 17 w 22"/>
                <a:gd name="T5" fmla="*/ 62 h 184"/>
                <a:gd name="T6" fmla="*/ 0 w 22"/>
                <a:gd name="T7" fmla="*/ 2 h 184"/>
                <a:gd name="T8" fmla="*/ 3 w 22"/>
                <a:gd name="T9" fmla="*/ 0 h 184"/>
                <a:gd name="T10" fmla="*/ 21 w 22"/>
                <a:gd name="T11" fmla="*/ 62 h 184"/>
                <a:gd name="T12" fmla="*/ 16 w 22"/>
                <a:gd name="T13" fmla="*/ 100 h 184"/>
                <a:gd name="T14" fmla="*/ 12 w 22"/>
                <a:gd name="T15" fmla="*/ 183 h 184"/>
                <a:gd name="T16" fmla="*/ 8 w 22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4">
                  <a:moveTo>
                    <a:pt x="8" y="184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6" y="72"/>
                    <a:pt x="17" y="62"/>
                  </a:cubicBezTo>
                  <a:cubicBezTo>
                    <a:pt x="17" y="32"/>
                    <a:pt x="0" y="3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2" y="31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6" y="156"/>
                    <a:pt x="12" y="183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2782888" y="2382838"/>
              <a:ext cx="234950" cy="131763"/>
            </a:xfrm>
            <a:custGeom>
              <a:avLst/>
              <a:gdLst>
                <a:gd name="T0" fmla="*/ 42 w 84"/>
                <a:gd name="T1" fmla="*/ 4 h 47"/>
                <a:gd name="T2" fmla="*/ 0 w 84"/>
                <a:gd name="T3" fmla="*/ 0 h 47"/>
                <a:gd name="T4" fmla="*/ 0 w 84"/>
                <a:gd name="T5" fmla="*/ 29 h 47"/>
                <a:gd name="T6" fmla="*/ 18 w 84"/>
                <a:gd name="T7" fmla="*/ 47 h 47"/>
                <a:gd name="T8" fmla="*/ 66 w 84"/>
                <a:gd name="T9" fmla="*/ 47 h 47"/>
                <a:gd name="T10" fmla="*/ 84 w 84"/>
                <a:gd name="T11" fmla="*/ 29 h 47"/>
                <a:gd name="T12" fmla="*/ 84 w 84"/>
                <a:gd name="T13" fmla="*/ 0 h 47"/>
                <a:gd name="T14" fmla="*/ 42 w 84"/>
                <a:gd name="T1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7">
                  <a:moveTo>
                    <a:pt x="42" y="4"/>
                  </a:moveTo>
                  <a:cubicBezTo>
                    <a:pt x="28" y="4"/>
                    <a:pt x="14" y="3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8" y="47"/>
                    <a:pt x="18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7"/>
                    <a:pt x="84" y="39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3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2852738" y="1590675"/>
              <a:ext cx="95250" cy="134938"/>
            </a:xfrm>
            <a:custGeom>
              <a:avLst/>
              <a:gdLst>
                <a:gd name="T0" fmla="*/ 17 w 34"/>
                <a:gd name="T1" fmla="*/ 0 h 48"/>
                <a:gd name="T2" fmla="*/ 0 w 34"/>
                <a:gd name="T3" fmla="*/ 17 h 48"/>
                <a:gd name="T4" fmla="*/ 0 w 34"/>
                <a:gd name="T5" fmla="*/ 48 h 48"/>
                <a:gd name="T6" fmla="*/ 34 w 34"/>
                <a:gd name="T7" fmla="*/ 48 h 48"/>
                <a:gd name="T8" fmla="*/ 34 w 34"/>
                <a:gd name="T9" fmla="*/ 17 h 48"/>
                <a:gd name="T10" fmla="*/ 17 w 3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8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auto">
            <a:xfrm>
              <a:off x="2439988" y="1679575"/>
              <a:ext cx="9207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auto">
            <a:xfrm>
              <a:off x="2586038" y="1679575"/>
              <a:ext cx="628650" cy="733425"/>
            </a:xfrm>
            <a:prstGeom prst="ellipse">
              <a:avLst/>
            </a:prstGeom>
            <a:solidFill>
              <a:srgbClr val="067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auto">
            <a:xfrm>
              <a:off x="2782888" y="1679575"/>
              <a:ext cx="2349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2863851" y="1543050"/>
              <a:ext cx="73025" cy="111125"/>
            </a:xfrm>
            <a:custGeom>
              <a:avLst/>
              <a:gdLst>
                <a:gd name="T0" fmla="*/ 13 w 26"/>
                <a:gd name="T1" fmla="*/ 0 h 40"/>
                <a:gd name="T2" fmla="*/ 0 w 26"/>
                <a:gd name="T3" fmla="*/ 13 h 40"/>
                <a:gd name="T4" fmla="*/ 0 w 26"/>
                <a:gd name="T5" fmla="*/ 40 h 40"/>
                <a:gd name="T6" fmla="*/ 26 w 26"/>
                <a:gd name="T7" fmla="*/ 40 h 40"/>
                <a:gd name="T8" fmla="*/ 26 w 26"/>
                <a:gd name="T9" fmla="*/ 13 h 40"/>
                <a:gd name="T10" fmla="*/ 13 w 26"/>
                <a:gd name="T11" fmla="*/ 0 h 40"/>
                <a:gd name="T12" fmla="*/ 5 w 26"/>
                <a:gd name="T13" fmla="*/ 35 h 40"/>
                <a:gd name="T14" fmla="*/ 5 w 26"/>
                <a:gd name="T15" fmla="*/ 13 h 40"/>
                <a:gd name="T16" fmla="*/ 13 w 26"/>
                <a:gd name="T17" fmla="*/ 5 h 40"/>
                <a:gd name="T18" fmla="*/ 21 w 26"/>
                <a:gd name="T19" fmla="*/ 13 h 40"/>
                <a:gd name="T20" fmla="*/ 21 w 26"/>
                <a:gd name="T21" fmla="*/ 35 h 40"/>
                <a:gd name="T22" fmla="*/ 5 w 2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0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5"/>
                    <a:pt x="20" y="0"/>
                    <a:pt x="13" y="0"/>
                  </a:cubicBezTo>
                  <a:close/>
                  <a:moveTo>
                    <a:pt x="5" y="3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8"/>
                    <a:pt x="8" y="5"/>
                    <a:pt x="13" y="5"/>
                  </a:cubicBezTo>
                  <a:cubicBezTo>
                    <a:pt x="18" y="5"/>
                    <a:pt x="21" y="8"/>
                    <a:pt x="21" y="13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3360738" y="2043113"/>
              <a:ext cx="0" cy="4763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D5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2886076" y="2413000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3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0 w 5"/>
                <a:gd name="T52" fmla="*/ 0 w 5"/>
                <a:gd name="T53" fmla="*/ 0 w 5"/>
                <a:gd name="T54" fmla="*/ 0 w 5"/>
                <a:gd name="T55" fmla="*/ 0 w 5"/>
                <a:gd name="T5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C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2479676" y="1806575"/>
              <a:ext cx="881063" cy="606425"/>
            </a:xfrm>
            <a:custGeom>
              <a:avLst/>
              <a:gdLst>
                <a:gd name="T0" fmla="*/ 0 w 314"/>
                <a:gd name="T1" fmla="*/ 138 h 216"/>
                <a:gd name="T2" fmla="*/ 145 w 314"/>
                <a:gd name="T3" fmla="*/ 216 h 216"/>
                <a:gd name="T4" fmla="*/ 145 w 314"/>
                <a:gd name="T5" fmla="*/ 216 h 216"/>
                <a:gd name="T6" fmla="*/ 145 w 314"/>
                <a:gd name="T7" fmla="*/ 216 h 216"/>
                <a:gd name="T8" fmla="*/ 145 w 314"/>
                <a:gd name="T9" fmla="*/ 216 h 216"/>
                <a:gd name="T10" fmla="*/ 146 w 314"/>
                <a:gd name="T11" fmla="*/ 216 h 216"/>
                <a:gd name="T12" fmla="*/ 146 w 314"/>
                <a:gd name="T13" fmla="*/ 216 h 216"/>
                <a:gd name="T14" fmla="*/ 146 w 314"/>
                <a:gd name="T15" fmla="*/ 216 h 216"/>
                <a:gd name="T16" fmla="*/ 146 w 314"/>
                <a:gd name="T17" fmla="*/ 216 h 216"/>
                <a:gd name="T18" fmla="*/ 146 w 314"/>
                <a:gd name="T19" fmla="*/ 216 h 216"/>
                <a:gd name="T20" fmla="*/ 146 w 314"/>
                <a:gd name="T21" fmla="*/ 216 h 216"/>
                <a:gd name="T22" fmla="*/ 146 w 314"/>
                <a:gd name="T23" fmla="*/ 216 h 216"/>
                <a:gd name="T24" fmla="*/ 146 w 314"/>
                <a:gd name="T25" fmla="*/ 216 h 216"/>
                <a:gd name="T26" fmla="*/ 147 w 314"/>
                <a:gd name="T27" fmla="*/ 216 h 216"/>
                <a:gd name="T28" fmla="*/ 147 w 314"/>
                <a:gd name="T29" fmla="*/ 216 h 216"/>
                <a:gd name="T30" fmla="*/ 147 w 314"/>
                <a:gd name="T31" fmla="*/ 216 h 216"/>
                <a:gd name="T32" fmla="*/ 147 w 314"/>
                <a:gd name="T33" fmla="*/ 216 h 216"/>
                <a:gd name="T34" fmla="*/ 147 w 314"/>
                <a:gd name="T35" fmla="*/ 216 h 216"/>
                <a:gd name="T36" fmla="*/ 147 w 314"/>
                <a:gd name="T37" fmla="*/ 216 h 216"/>
                <a:gd name="T38" fmla="*/ 147 w 314"/>
                <a:gd name="T39" fmla="*/ 216 h 216"/>
                <a:gd name="T40" fmla="*/ 148 w 314"/>
                <a:gd name="T41" fmla="*/ 216 h 216"/>
                <a:gd name="T42" fmla="*/ 148 w 314"/>
                <a:gd name="T43" fmla="*/ 216 h 216"/>
                <a:gd name="T44" fmla="*/ 148 w 314"/>
                <a:gd name="T45" fmla="*/ 216 h 216"/>
                <a:gd name="T46" fmla="*/ 148 w 314"/>
                <a:gd name="T47" fmla="*/ 216 h 216"/>
                <a:gd name="T48" fmla="*/ 148 w 314"/>
                <a:gd name="T49" fmla="*/ 216 h 216"/>
                <a:gd name="T50" fmla="*/ 148 w 314"/>
                <a:gd name="T51" fmla="*/ 216 h 216"/>
                <a:gd name="T52" fmla="*/ 148 w 314"/>
                <a:gd name="T53" fmla="*/ 216 h 216"/>
                <a:gd name="T54" fmla="*/ 148 w 314"/>
                <a:gd name="T55" fmla="*/ 216 h 216"/>
                <a:gd name="T56" fmla="*/ 149 w 314"/>
                <a:gd name="T57" fmla="*/ 216 h 216"/>
                <a:gd name="T58" fmla="*/ 149 w 314"/>
                <a:gd name="T59" fmla="*/ 216 h 216"/>
                <a:gd name="T60" fmla="*/ 149 w 314"/>
                <a:gd name="T61" fmla="*/ 216 h 216"/>
                <a:gd name="T62" fmla="*/ 149 w 314"/>
                <a:gd name="T63" fmla="*/ 216 h 216"/>
                <a:gd name="T64" fmla="*/ 149 w 314"/>
                <a:gd name="T65" fmla="*/ 216 h 216"/>
                <a:gd name="T66" fmla="*/ 149 w 314"/>
                <a:gd name="T67" fmla="*/ 216 h 216"/>
                <a:gd name="T68" fmla="*/ 149 w 314"/>
                <a:gd name="T69" fmla="*/ 216 h 216"/>
                <a:gd name="T70" fmla="*/ 150 w 314"/>
                <a:gd name="T71" fmla="*/ 216 h 216"/>
                <a:gd name="T72" fmla="*/ 150 w 314"/>
                <a:gd name="T73" fmla="*/ 216 h 216"/>
                <a:gd name="T74" fmla="*/ 150 w 314"/>
                <a:gd name="T75" fmla="*/ 216 h 216"/>
                <a:gd name="T76" fmla="*/ 150 w 314"/>
                <a:gd name="T77" fmla="*/ 216 h 216"/>
                <a:gd name="T78" fmla="*/ 150 w 314"/>
                <a:gd name="T79" fmla="*/ 216 h 216"/>
                <a:gd name="T80" fmla="*/ 69 w 314"/>
                <a:gd name="T81" fmla="*/ 176 h 216"/>
                <a:gd name="T82" fmla="*/ 0 w 314"/>
                <a:gd name="T83" fmla="*/ 138 h 216"/>
                <a:gd name="T84" fmla="*/ 274 w 314"/>
                <a:gd name="T85" fmla="*/ 0 h 216"/>
                <a:gd name="T86" fmla="*/ 288 w 314"/>
                <a:gd name="T87" fmla="*/ 53 h 216"/>
                <a:gd name="T88" fmla="*/ 255 w 314"/>
                <a:gd name="T89" fmla="*/ 132 h 216"/>
                <a:gd name="T90" fmla="*/ 150 w 314"/>
                <a:gd name="T91" fmla="*/ 216 h 216"/>
                <a:gd name="T92" fmla="*/ 314 w 314"/>
                <a:gd name="T93" fmla="*/ 86 h 216"/>
                <a:gd name="T94" fmla="*/ 314 w 314"/>
                <a:gd name="T95" fmla="*/ 85 h 216"/>
                <a:gd name="T96" fmla="*/ 314 w 314"/>
                <a:gd name="T97" fmla="*/ 85 h 216"/>
                <a:gd name="T98" fmla="*/ 314 w 314"/>
                <a:gd name="T99" fmla="*/ 85 h 216"/>
                <a:gd name="T100" fmla="*/ 314 w 314"/>
                <a:gd name="T101" fmla="*/ 85 h 216"/>
                <a:gd name="T102" fmla="*/ 314 w 314"/>
                <a:gd name="T103" fmla="*/ 85 h 216"/>
                <a:gd name="T104" fmla="*/ 314 w 314"/>
                <a:gd name="T105" fmla="*/ 85 h 216"/>
                <a:gd name="T106" fmla="*/ 314 w 314"/>
                <a:gd name="T107" fmla="*/ 85 h 216"/>
                <a:gd name="T108" fmla="*/ 314 w 314"/>
                <a:gd name="T109" fmla="*/ 85 h 216"/>
                <a:gd name="T110" fmla="*/ 314 w 314"/>
                <a:gd name="T111" fmla="*/ 85 h 216"/>
                <a:gd name="T112" fmla="*/ 314 w 314"/>
                <a:gd name="T113" fmla="*/ 84 h 216"/>
                <a:gd name="T114" fmla="*/ 314 w 314"/>
                <a:gd name="T115" fmla="*/ 84 h 216"/>
                <a:gd name="T116" fmla="*/ 314 w 314"/>
                <a:gd name="T117" fmla="*/ 84 h 216"/>
                <a:gd name="T118" fmla="*/ 314 w 314"/>
                <a:gd name="T119" fmla="*/ 84 h 216"/>
                <a:gd name="T120" fmla="*/ 314 w 314"/>
                <a:gd name="T121" fmla="*/ 84 h 216"/>
                <a:gd name="T122" fmla="*/ 314 w 314"/>
                <a:gd name="T123" fmla="*/ 84 h 216"/>
                <a:gd name="T124" fmla="*/ 274 w 314"/>
                <a:gd name="T1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4" h="216">
                  <a:moveTo>
                    <a:pt x="0" y="138"/>
                  </a:moveTo>
                  <a:cubicBezTo>
                    <a:pt x="25" y="183"/>
                    <a:pt x="80" y="214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90" y="201"/>
                    <a:pt x="69" y="176"/>
                  </a:cubicBezTo>
                  <a:cubicBezTo>
                    <a:pt x="42" y="168"/>
                    <a:pt x="19" y="155"/>
                    <a:pt x="0" y="138"/>
                  </a:cubicBezTo>
                  <a:moveTo>
                    <a:pt x="274" y="0"/>
                  </a:moveTo>
                  <a:cubicBezTo>
                    <a:pt x="283" y="17"/>
                    <a:pt x="288" y="34"/>
                    <a:pt x="288" y="53"/>
                  </a:cubicBezTo>
                  <a:cubicBezTo>
                    <a:pt x="288" y="83"/>
                    <a:pt x="276" y="110"/>
                    <a:pt x="255" y="132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4" y="158"/>
                    <a:pt x="314" y="86"/>
                  </a:cubicBezTo>
                  <a:cubicBezTo>
                    <a:pt x="314" y="86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673351" y="2178050"/>
              <a:ext cx="522288" cy="234950"/>
            </a:xfrm>
            <a:custGeom>
              <a:avLst/>
              <a:gdLst>
                <a:gd name="T0" fmla="*/ 186 w 186"/>
                <a:gd name="T1" fmla="*/ 0 h 84"/>
                <a:gd name="T2" fmla="*/ 111 w 186"/>
                <a:gd name="T3" fmla="*/ 44 h 84"/>
                <a:gd name="T4" fmla="*/ 81 w 186"/>
                <a:gd name="T5" fmla="*/ 84 h 84"/>
                <a:gd name="T6" fmla="*/ 53 w 186"/>
                <a:gd name="T7" fmla="*/ 52 h 84"/>
                <a:gd name="T8" fmla="*/ 0 w 186"/>
                <a:gd name="T9" fmla="*/ 44 h 84"/>
                <a:gd name="T10" fmla="*/ 81 w 186"/>
                <a:gd name="T11" fmla="*/ 84 h 84"/>
                <a:gd name="T12" fmla="*/ 81 w 186"/>
                <a:gd name="T13" fmla="*/ 84 h 84"/>
                <a:gd name="T14" fmla="*/ 81 w 186"/>
                <a:gd name="T15" fmla="*/ 84 h 84"/>
                <a:gd name="T16" fmla="*/ 186 w 1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4">
                  <a:moveTo>
                    <a:pt x="186" y="0"/>
                  </a:moveTo>
                  <a:cubicBezTo>
                    <a:pt x="167" y="20"/>
                    <a:pt x="141" y="35"/>
                    <a:pt x="111" y="44"/>
                  </a:cubicBezTo>
                  <a:cubicBezTo>
                    <a:pt x="104" y="68"/>
                    <a:pt x="93" y="84"/>
                    <a:pt x="81" y="84"/>
                  </a:cubicBezTo>
                  <a:cubicBezTo>
                    <a:pt x="70" y="84"/>
                    <a:pt x="61" y="72"/>
                    <a:pt x="53" y="52"/>
                  </a:cubicBezTo>
                  <a:cubicBezTo>
                    <a:pt x="35" y="51"/>
                    <a:pt x="17" y="49"/>
                    <a:pt x="0" y="44"/>
                  </a:cubicBezTo>
                  <a:cubicBezTo>
                    <a:pt x="21" y="69"/>
                    <a:pt x="49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129" y="84"/>
                    <a:pt x="170" y="49"/>
                    <a:pt x="186" y="0"/>
                  </a:cubicBezTo>
                </a:path>
              </a:pathLst>
            </a:custGeom>
            <a:solidFill>
              <a:srgbClr val="036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2822576" y="2300288"/>
              <a:ext cx="161925" cy="112713"/>
            </a:xfrm>
            <a:custGeom>
              <a:avLst/>
              <a:gdLst>
                <a:gd name="T0" fmla="*/ 58 w 58"/>
                <a:gd name="T1" fmla="*/ 0 h 40"/>
                <a:gd name="T2" fmla="*/ 2 w 58"/>
                <a:gd name="T3" fmla="*/ 8 h 40"/>
                <a:gd name="T4" fmla="*/ 0 w 58"/>
                <a:gd name="T5" fmla="*/ 8 h 40"/>
                <a:gd name="T6" fmla="*/ 28 w 58"/>
                <a:gd name="T7" fmla="*/ 40 h 40"/>
                <a:gd name="T8" fmla="*/ 58 w 5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58" y="0"/>
                  </a:moveTo>
                  <a:cubicBezTo>
                    <a:pt x="41" y="5"/>
                    <a:pt x="2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8" y="28"/>
                    <a:pt x="17" y="40"/>
                    <a:pt x="28" y="40"/>
                  </a:cubicBezTo>
                  <a:cubicBezTo>
                    <a:pt x="40" y="40"/>
                    <a:pt x="51" y="24"/>
                    <a:pt x="58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2782888" y="2457450"/>
              <a:ext cx="234950" cy="57150"/>
            </a:xfrm>
            <a:custGeom>
              <a:avLst/>
              <a:gdLst>
                <a:gd name="T0" fmla="*/ 0 w 84"/>
                <a:gd name="T1" fmla="*/ 0 h 20"/>
                <a:gd name="T2" fmla="*/ 0 w 84"/>
                <a:gd name="T3" fmla="*/ 2 h 20"/>
                <a:gd name="T4" fmla="*/ 18 w 84"/>
                <a:gd name="T5" fmla="*/ 20 h 20"/>
                <a:gd name="T6" fmla="*/ 66 w 84"/>
                <a:gd name="T7" fmla="*/ 20 h 20"/>
                <a:gd name="T8" fmla="*/ 84 w 84"/>
                <a:gd name="T9" fmla="*/ 2 h 20"/>
                <a:gd name="T10" fmla="*/ 84 w 84"/>
                <a:gd name="T11" fmla="*/ 0 h 20"/>
                <a:gd name="T12" fmla="*/ 0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2"/>
                    <a:pt x="8" y="20"/>
                    <a:pt x="18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6" y="20"/>
                    <a:pt x="84" y="1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1254579" y="738466"/>
            <a:ext cx="919163" cy="3005138"/>
            <a:chOff x="8128001" y="3175"/>
            <a:chExt cx="919163" cy="3005138"/>
          </a:xfrm>
        </p:grpSpPr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8578851" y="3175"/>
              <a:ext cx="14288" cy="1544638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8534401" y="2492375"/>
              <a:ext cx="111125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8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8596313" y="2492375"/>
              <a:ext cx="111125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2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2"/>
                    <a:pt x="12" y="75"/>
                  </a:cubicBezTo>
                  <a:cubicBezTo>
                    <a:pt x="0" y="28"/>
                    <a:pt x="19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8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8458201" y="2492375"/>
              <a:ext cx="112713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5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20" y="86"/>
                    <a:pt x="21" y="80"/>
                    <a:pt x="23" y="74"/>
                  </a:cubicBezTo>
                  <a:cubicBezTo>
                    <a:pt x="35" y="29"/>
                    <a:pt x="17" y="3"/>
                    <a:pt x="1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6" y="82"/>
                    <a:pt x="24" y="87"/>
                    <a:pt x="22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8620126" y="2492375"/>
              <a:ext cx="61913" cy="515938"/>
            </a:xfrm>
            <a:custGeom>
              <a:avLst/>
              <a:gdLst>
                <a:gd name="T0" fmla="*/ 8 w 22"/>
                <a:gd name="T1" fmla="*/ 184 h 184"/>
                <a:gd name="T2" fmla="*/ 12 w 22"/>
                <a:gd name="T3" fmla="*/ 99 h 184"/>
                <a:gd name="T4" fmla="*/ 17 w 22"/>
                <a:gd name="T5" fmla="*/ 62 h 184"/>
                <a:gd name="T6" fmla="*/ 0 w 22"/>
                <a:gd name="T7" fmla="*/ 2 h 184"/>
                <a:gd name="T8" fmla="*/ 3 w 22"/>
                <a:gd name="T9" fmla="*/ 0 h 184"/>
                <a:gd name="T10" fmla="*/ 21 w 22"/>
                <a:gd name="T11" fmla="*/ 62 h 184"/>
                <a:gd name="T12" fmla="*/ 16 w 22"/>
                <a:gd name="T13" fmla="*/ 100 h 184"/>
                <a:gd name="T14" fmla="*/ 12 w 22"/>
                <a:gd name="T15" fmla="*/ 183 h 184"/>
                <a:gd name="T16" fmla="*/ 8 w 22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4">
                  <a:moveTo>
                    <a:pt x="8" y="184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6" y="72"/>
                    <a:pt x="17" y="62"/>
                  </a:cubicBezTo>
                  <a:cubicBezTo>
                    <a:pt x="17" y="32"/>
                    <a:pt x="0" y="3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2" y="31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6" y="156"/>
                    <a:pt x="12" y="183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8469313" y="2382838"/>
              <a:ext cx="234950" cy="131763"/>
            </a:xfrm>
            <a:custGeom>
              <a:avLst/>
              <a:gdLst>
                <a:gd name="T0" fmla="*/ 42 w 84"/>
                <a:gd name="T1" fmla="*/ 4 h 47"/>
                <a:gd name="T2" fmla="*/ 0 w 84"/>
                <a:gd name="T3" fmla="*/ 0 h 47"/>
                <a:gd name="T4" fmla="*/ 0 w 84"/>
                <a:gd name="T5" fmla="*/ 29 h 47"/>
                <a:gd name="T6" fmla="*/ 18 w 84"/>
                <a:gd name="T7" fmla="*/ 47 h 47"/>
                <a:gd name="T8" fmla="*/ 66 w 84"/>
                <a:gd name="T9" fmla="*/ 47 h 47"/>
                <a:gd name="T10" fmla="*/ 84 w 84"/>
                <a:gd name="T11" fmla="*/ 29 h 47"/>
                <a:gd name="T12" fmla="*/ 84 w 84"/>
                <a:gd name="T13" fmla="*/ 0 h 47"/>
                <a:gd name="T14" fmla="*/ 42 w 84"/>
                <a:gd name="T1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7">
                  <a:moveTo>
                    <a:pt x="42" y="4"/>
                  </a:moveTo>
                  <a:cubicBezTo>
                    <a:pt x="28" y="4"/>
                    <a:pt x="14" y="3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8" y="47"/>
                    <a:pt x="18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7"/>
                    <a:pt x="84" y="39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3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8539163" y="1590675"/>
              <a:ext cx="95250" cy="134938"/>
            </a:xfrm>
            <a:custGeom>
              <a:avLst/>
              <a:gdLst>
                <a:gd name="T0" fmla="*/ 17 w 34"/>
                <a:gd name="T1" fmla="*/ 0 h 48"/>
                <a:gd name="T2" fmla="*/ 0 w 34"/>
                <a:gd name="T3" fmla="*/ 17 h 48"/>
                <a:gd name="T4" fmla="*/ 0 w 34"/>
                <a:gd name="T5" fmla="*/ 48 h 48"/>
                <a:gd name="T6" fmla="*/ 34 w 34"/>
                <a:gd name="T7" fmla="*/ 48 h 48"/>
                <a:gd name="T8" fmla="*/ 34 w 34"/>
                <a:gd name="T9" fmla="*/ 17 h 48"/>
                <a:gd name="T10" fmla="*/ 17 w 3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8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57"/>
            <p:cNvSpPr>
              <a:spLocks noChangeArrowheads="1"/>
            </p:cNvSpPr>
            <p:nvPr/>
          </p:nvSpPr>
          <p:spPr bwMode="auto">
            <a:xfrm>
              <a:off x="8128001" y="1679575"/>
              <a:ext cx="919163" cy="733425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58"/>
            <p:cNvSpPr>
              <a:spLocks noChangeArrowheads="1"/>
            </p:cNvSpPr>
            <p:nvPr/>
          </p:nvSpPr>
          <p:spPr bwMode="auto">
            <a:xfrm>
              <a:off x="8272463" y="1679575"/>
              <a:ext cx="628650" cy="733425"/>
            </a:xfrm>
            <a:prstGeom prst="ellipse">
              <a:avLst/>
            </a:prstGeom>
            <a:solidFill>
              <a:srgbClr val="F9A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auto">
            <a:xfrm>
              <a:off x="8469313" y="1679575"/>
              <a:ext cx="234950" cy="733425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8550276" y="1543050"/>
              <a:ext cx="73025" cy="111125"/>
            </a:xfrm>
            <a:custGeom>
              <a:avLst/>
              <a:gdLst>
                <a:gd name="T0" fmla="*/ 13 w 26"/>
                <a:gd name="T1" fmla="*/ 0 h 40"/>
                <a:gd name="T2" fmla="*/ 0 w 26"/>
                <a:gd name="T3" fmla="*/ 13 h 40"/>
                <a:gd name="T4" fmla="*/ 0 w 26"/>
                <a:gd name="T5" fmla="*/ 40 h 40"/>
                <a:gd name="T6" fmla="*/ 26 w 26"/>
                <a:gd name="T7" fmla="*/ 40 h 40"/>
                <a:gd name="T8" fmla="*/ 26 w 26"/>
                <a:gd name="T9" fmla="*/ 13 h 40"/>
                <a:gd name="T10" fmla="*/ 13 w 26"/>
                <a:gd name="T11" fmla="*/ 0 h 40"/>
                <a:gd name="T12" fmla="*/ 5 w 26"/>
                <a:gd name="T13" fmla="*/ 35 h 40"/>
                <a:gd name="T14" fmla="*/ 5 w 26"/>
                <a:gd name="T15" fmla="*/ 13 h 40"/>
                <a:gd name="T16" fmla="*/ 13 w 26"/>
                <a:gd name="T17" fmla="*/ 5 h 40"/>
                <a:gd name="T18" fmla="*/ 21 w 26"/>
                <a:gd name="T19" fmla="*/ 13 h 40"/>
                <a:gd name="T20" fmla="*/ 21 w 26"/>
                <a:gd name="T21" fmla="*/ 35 h 40"/>
                <a:gd name="T22" fmla="*/ 5 w 2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0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5"/>
                    <a:pt x="20" y="0"/>
                    <a:pt x="13" y="0"/>
                  </a:cubicBezTo>
                  <a:close/>
                  <a:moveTo>
                    <a:pt x="5" y="3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8"/>
                    <a:pt x="8" y="5"/>
                    <a:pt x="13" y="5"/>
                  </a:cubicBezTo>
                  <a:cubicBezTo>
                    <a:pt x="17" y="5"/>
                    <a:pt x="21" y="8"/>
                    <a:pt x="21" y="13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9047163" y="2043113"/>
              <a:ext cx="0" cy="4763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8572501" y="2413000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4 w 5"/>
                <a:gd name="T4" fmla="*/ 5 w 5"/>
                <a:gd name="T5" fmla="*/ 4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3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0 w 5"/>
                <a:gd name="T52" fmla="*/ 0 w 5"/>
                <a:gd name="T53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8166101" y="1806575"/>
              <a:ext cx="881063" cy="606425"/>
            </a:xfrm>
            <a:custGeom>
              <a:avLst/>
              <a:gdLst>
                <a:gd name="T0" fmla="*/ 0 w 314"/>
                <a:gd name="T1" fmla="*/ 138 h 216"/>
                <a:gd name="T2" fmla="*/ 145 w 314"/>
                <a:gd name="T3" fmla="*/ 216 h 216"/>
                <a:gd name="T4" fmla="*/ 145 w 314"/>
                <a:gd name="T5" fmla="*/ 216 h 216"/>
                <a:gd name="T6" fmla="*/ 146 w 314"/>
                <a:gd name="T7" fmla="*/ 216 h 216"/>
                <a:gd name="T8" fmla="*/ 146 w 314"/>
                <a:gd name="T9" fmla="*/ 216 h 216"/>
                <a:gd name="T10" fmla="*/ 146 w 314"/>
                <a:gd name="T11" fmla="*/ 216 h 216"/>
                <a:gd name="T12" fmla="*/ 146 w 314"/>
                <a:gd name="T13" fmla="*/ 216 h 216"/>
                <a:gd name="T14" fmla="*/ 146 w 314"/>
                <a:gd name="T15" fmla="*/ 216 h 216"/>
                <a:gd name="T16" fmla="*/ 146 w 314"/>
                <a:gd name="T17" fmla="*/ 216 h 216"/>
                <a:gd name="T18" fmla="*/ 146 w 314"/>
                <a:gd name="T19" fmla="*/ 216 h 216"/>
                <a:gd name="T20" fmla="*/ 146 w 314"/>
                <a:gd name="T21" fmla="*/ 216 h 216"/>
                <a:gd name="T22" fmla="*/ 147 w 314"/>
                <a:gd name="T23" fmla="*/ 216 h 216"/>
                <a:gd name="T24" fmla="*/ 147 w 314"/>
                <a:gd name="T25" fmla="*/ 216 h 216"/>
                <a:gd name="T26" fmla="*/ 147 w 314"/>
                <a:gd name="T27" fmla="*/ 216 h 216"/>
                <a:gd name="T28" fmla="*/ 147 w 314"/>
                <a:gd name="T29" fmla="*/ 216 h 216"/>
                <a:gd name="T30" fmla="*/ 147 w 314"/>
                <a:gd name="T31" fmla="*/ 216 h 216"/>
                <a:gd name="T32" fmla="*/ 147 w 314"/>
                <a:gd name="T33" fmla="*/ 216 h 216"/>
                <a:gd name="T34" fmla="*/ 147 w 314"/>
                <a:gd name="T35" fmla="*/ 216 h 216"/>
                <a:gd name="T36" fmla="*/ 148 w 314"/>
                <a:gd name="T37" fmla="*/ 216 h 216"/>
                <a:gd name="T38" fmla="*/ 148 w 314"/>
                <a:gd name="T39" fmla="*/ 216 h 216"/>
                <a:gd name="T40" fmla="*/ 148 w 314"/>
                <a:gd name="T41" fmla="*/ 216 h 216"/>
                <a:gd name="T42" fmla="*/ 148 w 314"/>
                <a:gd name="T43" fmla="*/ 216 h 216"/>
                <a:gd name="T44" fmla="*/ 148 w 314"/>
                <a:gd name="T45" fmla="*/ 216 h 216"/>
                <a:gd name="T46" fmla="*/ 148 w 314"/>
                <a:gd name="T47" fmla="*/ 216 h 216"/>
                <a:gd name="T48" fmla="*/ 148 w 314"/>
                <a:gd name="T49" fmla="*/ 216 h 216"/>
                <a:gd name="T50" fmla="*/ 148 w 314"/>
                <a:gd name="T51" fmla="*/ 216 h 216"/>
                <a:gd name="T52" fmla="*/ 149 w 314"/>
                <a:gd name="T53" fmla="*/ 216 h 216"/>
                <a:gd name="T54" fmla="*/ 149 w 314"/>
                <a:gd name="T55" fmla="*/ 216 h 216"/>
                <a:gd name="T56" fmla="*/ 149 w 314"/>
                <a:gd name="T57" fmla="*/ 216 h 216"/>
                <a:gd name="T58" fmla="*/ 149 w 314"/>
                <a:gd name="T59" fmla="*/ 216 h 216"/>
                <a:gd name="T60" fmla="*/ 149 w 314"/>
                <a:gd name="T61" fmla="*/ 216 h 216"/>
                <a:gd name="T62" fmla="*/ 149 w 314"/>
                <a:gd name="T63" fmla="*/ 216 h 216"/>
                <a:gd name="T64" fmla="*/ 149 w 314"/>
                <a:gd name="T65" fmla="*/ 216 h 216"/>
                <a:gd name="T66" fmla="*/ 149 w 314"/>
                <a:gd name="T67" fmla="*/ 216 h 216"/>
                <a:gd name="T68" fmla="*/ 150 w 314"/>
                <a:gd name="T69" fmla="*/ 216 h 216"/>
                <a:gd name="T70" fmla="*/ 150 w 314"/>
                <a:gd name="T71" fmla="*/ 216 h 216"/>
                <a:gd name="T72" fmla="*/ 150 w 314"/>
                <a:gd name="T73" fmla="*/ 216 h 216"/>
                <a:gd name="T74" fmla="*/ 150 w 314"/>
                <a:gd name="T75" fmla="*/ 216 h 216"/>
                <a:gd name="T76" fmla="*/ 69 w 314"/>
                <a:gd name="T77" fmla="*/ 176 h 216"/>
                <a:gd name="T78" fmla="*/ 0 w 314"/>
                <a:gd name="T79" fmla="*/ 138 h 216"/>
                <a:gd name="T80" fmla="*/ 274 w 314"/>
                <a:gd name="T81" fmla="*/ 0 h 216"/>
                <a:gd name="T82" fmla="*/ 288 w 314"/>
                <a:gd name="T83" fmla="*/ 53 h 216"/>
                <a:gd name="T84" fmla="*/ 255 w 314"/>
                <a:gd name="T85" fmla="*/ 132 h 216"/>
                <a:gd name="T86" fmla="*/ 150 w 314"/>
                <a:gd name="T87" fmla="*/ 216 h 216"/>
                <a:gd name="T88" fmla="*/ 314 w 314"/>
                <a:gd name="T89" fmla="*/ 86 h 216"/>
                <a:gd name="T90" fmla="*/ 314 w 314"/>
                <a:gd name="T91" fmla="*/ 85 h 216"/>
                <a:gd name="T92" fmla="*/ 314 w 314"/>
                <a:gd name="T93" fmla="*/ 85 h 216"/>
                <a:gd name="T94" fmla="*/ 314 w 314"/>
                <a:gd name="T95" fmla="*/ 85 h 216"/>
                <a:gd name="T96" fmla="*/ 314 w 314"/>
                <a:gd name="T97" fmla="*/ 85 h 216"/>
                <a:gd name="T98" fmla="*/ 314 w 314"/>
                <a:gd name="T99" fmla="*/ 85 h 216"/>
                <a:gd name="T100" fmla="*/ 314 w 314"/>
                <a:gd name="T101" fmla="*/ 85 h 216"/>
                <a:gd name="T102" fmla="*/ 314 w 314"/>
                <a:gd name="T103" fmla="*/ 85 h 216"/>
                <a:gd name="T104" fmla="*/ 314 w 314"/>
                <a:gd name="T105" fmla="*/ 85 h 216"/>
                <a:gd name="T106" fmla="*/ 314 w 314"/>
                <a:gd name="T107" fmla="*/ 85 h 216"/>
                <a:gd name="T108" fmla="*/ 314 w 314"/>
                <a:gd name="T109" fmla="*/ 84 h 216"/>
                <a:gd name="T110" fmla="*/ 314 w 314"/>
                <a:gd name="T111" fmla="*/ 84 h 216"/>
                <a:gd name="T112" fmla="*/ 314 w 314"/>
                <a:gd name="T113" fmla="*/ 84 h 216"/>
                <a:gd name="T114" fmla="*/ 314 w 314"/>
                <a:gd name="T115" fmla="*/ 84 h 216"/>
                <a:gd name="T116" fmla="*/ 314 w 314"/>
                <a:gd name="T117" fmla="*/ 84 h 216"/>
                <a:gd name="T118" fmla="*/ 314 w 314"/>
                <a:gd name="T119" fmla="*/ 84 h 216"/>
                <a:gd name="T120" fmla="*/ 274 w 314"/>
                <a:gd name="T12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4" h="216">
                  <a:moveTo>
                    <a:pt x="0" y="138"/>
                  </a:moveTo>
                  <a:cubicBezTo>
                    <a:pt x="25" y="183"/>
                    <a:pt x="80" y="214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90" y="201"/>
                    <a:pt x="69" y="176"/>
                  </a:cubicBezTo>
                  <a:cubicBezTo>
                    <a:pt x="42" y="168"/>
                    <a:pt x="19" y="155"/>
                    <a:pt x="0" y="138"/>
                  </a:cubicBezTo>
                  <a:moveTo>
                    <a:pt x="274" y="0"/>
                  </a:moveTo>
                  <a:cubicBezTo>
                    <a:pt x="283" y="17"/>
                    <a:pt x="288" y="34"/>
                    <a:pt x="288" y="53"/>
                  </a:cubicBezTo>
                  <a:cubicBezTo>
                    <a:pt x="288" y="83"/>
                    <a:pt x="276" y="110"/>
                    <a:pt x="255" y="132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4" y="158"/>
                    <a:pt x="314" y="86"/>
                  </a:cubicBezTo>
                  <a:cubicBezTo>
                    <a:pt x="314" y="86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8359776" y="2178050"/>
              <a:ext cx="522288" cy="234950"/>
            </a:xfrm>
            <a:custGeom>
              <a:avLst/>
              <a:gdLst>
                <a:gd name="T0" fmla="*/ 186 w 186"/>
                <a:gd name="T1" fmla="*/ 0 h 84"/>
                <a:gd name="T2" fmla="*/ 111 w 186"/>
                <a:gd name="T3" fmla="*/ 44 h 84"/>
                <a:gd name="T4" fmla="*/ 81 w 186"/>
                <a:gd name="T5" fmla="*/ 84 h 84"/>
                <a:gd name="T6" fmla="*/ 53 w 186"/>
                <a:gd name="T7" fmla="*/ 52 h 84"/>
                <a:gd name="T8" fmla="*/ 0 w 186"/>
                <a:gd name="T9" fmla="*/ 44 h 84"/>
                <a:gd name="T10" fmla="*/ 81 w 186"/>
                <a:gd name="T11" fmla="*/ 84 h 84"/>
                <a:gd name="T12" fmla="*/ 81 w 186"/>
                <a:gd name="T13" fmla="*/ 84 h 84"/>
                <a:gd name="T14" fmla="*/ 81 w 186"/>
                <a:gd name="T15" fmla="*/ 84 h 84"/>
                <a:gd name="T16" fmla="*/ 186 w 1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4">
                  <a:moveTo>
                    <a:pt x="186" y="0"/>
                  </a:moveTo>
                  <a:cubicBezTo>
                    <a:pt x="167" y="20"/>
                    <a:pt x="141" y="35"/>
                    <a:pt x="111" y="44"/>
                  </a:cubicBezTo>
                  <a:cubicBezTo>
                    <a:pt x="104" y="68"/>
                    <a:pt x="93" y="84"/>
                    <a:pt x="81" y="84"/>
                  </a:cubicBezTo>
                  <a:cubicBezTo>
                    <a:pt x="70" y="84"/>
                    <a:pt x="61" y="72"/>
                    <a:pt x="53" y="52"/>
                  </a:cubicBezTo>
                  <a:cubicBezTo>
                    <a:pt x="35" y="51"/>
                    <a:pt x="17" y="49"/>
                    <a:pt x="0" y="44"/>
                  </a:cubicBezTo>
                  <a:cubicBezTo>
                    <a:pt x="21" y="69"/>
                    <a:pt x="49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129" y="84"/>
                    <a:pt x="170" y="49"/>
                    <a:pt x="186" y="0"/>
                  </a:cubicBezTo>
                </a:path>
              </a:pathLst>
            </a:custGeom>
            <a:solidFill>
              <a:srgbClr val="F9A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8509001" y="2300288"/>
              <a:ext cx="161925" cy="112713"/>
            </a:xfrm>
            <a:custGeom>
              <a:avLst/>
              <a:gdLst>
                <a:gd name="T0" fmla="*/ 58 w 58"/>
                <a:gd name="T1" fmla="*/ 0 h 40"/>
                <a:gd name="T2" fmla="*/ 2 w 58"/>
                <a:gd name="T3" fmla="*/ 8 h 40"/>
                <a:gd name="T4" fmla="*/ 0 w 58"/>
                <a:gd name="T5" fmla="*/ 8 h 40"/>
                <a:gd name="T6" fmla="*/ 28 w 58"/>
                <a:gd name="T7" fmla="*/ 40 h 40"/>
                <a:gd name="T8" fmla="*/ 58 w 5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58" y="0"/>
                  </a:moveTo>
                  <a:cubicBezTo>
                    <a:pt x="41" y="5"/>
                    <a:pt x="2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8" y="28"/>
                    <a:pt x="17" y="40"/>
                    <a:pt x="28" y="40"/>
                  </a:cubicBezTo>
                  <a:cubicBezTo>
                    <a:pt x="40" y="40"/>
                    <a:pt x="51" y="24"/>
                    <a:pt x="58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8469313" y="2457450"/>
              <a:ext cx="234950" cy="57150"/>
            </a:xfrm>
            <a:custGeom>
              <a:avLst/>
              <a:gdLst>
                <a:gd name="T0" fmla="*/ 0 w 84"/>
                <a:gd name="T1" fmla="*/ 0 h 20"/>
                <a:gd name="T2" fmla="*/ 0 w 84"/>
                <a:gd name="T3" fmla="*/ 2 h 20"/>
                <a:gd name="T4" fmla="*/ 18 w 84"/>
                <a:gd name="T5" fmla="*/ 20 h 20"/>
                <a:gd name="T6" fmla="*/ 66 w 84"/>
                <a:gd name="T7" fmla="*/ 20 h 20"/>
                <a:gd name="T8" fmla="*/ 84 w 84"/>
                <a:gd name="T9" fmla="*/ 2 h 20"/>
                <a:gd name="T10" fmla="*/ 84 w 84"/>
                <a:gd name="T11" fmla="*/ 0 h 20"/>
                <a:gd name="T12" fmla="*/ 0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2"/>
                    <a:pt x="8" y="20"/>
                    <a:pt x="18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6" y="20"/>
                    <a:pt x="84" y="1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0358434" y="72649"/>
            <a:ext cx="917576" cy="2162176"/>
            <a:chOff x="7050088" y="3175"/>
            <a:chExt cx="917576" cy="2162176"/>
          </a:xfrm>
        </p:grpSpPr>
        <p:sp>
          <p:nvSpPr>
            <p:cNvPr id="69" name="Rectangle 67"/>
            <p:cNvSpPr>
              <a:spLocks noChangeArrowheads="1"/>
            </p:cNvSpPr>
            <p:nvPr/>
          </p:nvSpPr>
          <p:spPr bwMode="auto">
            <a:xfrm>
              <a:off x="7502526" y="3175"/>
              <a:ext cx="14288" cy="701675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7456488" y="1649413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2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1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7" y="131"/>
                    <a:pt x="17" y="93"/>
                  </a:cubicBezTo>
                  <a:cubicBezTo>
                    <a:pt x="15" y="87"/>
                    <a:pt x="14" y="81"/>
                    <a:pt x="12" y="75"/>
                  </a:cubicBezTo>
                  <a:cubicBezTo>
                    <a:pt x="0" y="28"/>
                    <a:pt x="18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4" y="29"/>
                    <a:pt x="17" y="74"/>
                  </a:cubicBezTo>
                  <a:cubicBezTo>
                    <a:pt x="18" y="80"/>
                    <a:pt x="20" y="86"/>
                    <a:pt x="21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7516813" y="1649413"/>
              <a:ext cx="111125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8" y="93"/>
                  </a:cubicBezTo>
                  <a:cubicBezTo>
                    <a:pt x="16" y="87"/>
                    <a:pt x="14" y="81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7378701" y="1649413"/>
              <a:ext cx="112713" cy="515938"/>
            </a:xfrm>
            <a:custGeom>
              <a:avLst/>
              <a:gdLst>
                <a:gd name="T0" fmla="*/ 11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1 w 40"/>
                <a:gd name="T9" fmla="*/ 0 h 184"/>
                <a:gd name="T10" fmla="*/ 28 w 40"/>
                <a:gd name="T11" fmla="*/ 75 h 184"/>
                <a:gd name="T12" fmla="*/ 23 w 40"/>
                <a:gd name="T13" fmla="*/ 93 h 184"/>
                <a:gd name="T14" fmla="*/ 15 w 40"/>
                <a:gd name="T15" fmla="*/ 182 h 184"/>
                <a:gd name="T16" fmla="*/ 11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1" y="184"/>
                  </a:moveTo>
                  <a:cubicBezTo>
                    <a:pt x="0" y="158"/>
                    <a:pt x="8" y="130"/>
                    <a:pt x="18" y="92"/>
                  </a:cubicBezTo>
                  <a:cubicBezTo>
                    <a:pt x="20" y="86"/>
                    <a:pt x="22" y="80"/>
                    <a:pt x="23" y="74"/>
                  </a:cubicBezTo>
                  <a:cubicBezTo>
                    <a:pt x="35" y="29"/>
                    <a:pt x="17" y="2"/>
                    <a:pt x="17" y="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40" y="28"/>
                    <a:pt x="28" y="75"/>
                  </a:cubicBezTo>
                  <a:cubicBezTo>
                    <a:pt x="26" y="81"/>
                    <a:pt x="24" y="87"/>
                    <a:pt x="23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1" y="184"/>
                  </a:ln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7540626" y="1649413"/>
              <a:ext cx="61913" cy="514350"/>
            </a:xfrm>
            <a:custGeom>
              <a:avLst/>
              <a:gdLst>
                <a:gd name="T0" fmla="*/ 8 w 22"/>
                <a:gd name="T1" fmla="*/ 183 h 183"/>
                <a:gd name="T2" fmla="*/ 12 w 22"/>
                <a:gd name="T3" fmla="*/ 99 h 183"/>
                <a:gd name="T4" fmla="*/ 17 w 22"/>
                <a:gd name="T5" fmla="*/ 62 h 183"/>
                <a:gd name="T6" fmla="*/ 0 w 22"/>
                <a:gd name="T7" fmla="*/ 2 h 183"/>
                <a:gd name="T8" fmla="*/ 4 w 22"/>
                <a:gd name="T9" fmla="*/ 0 h 183"/>
                <a:gd name="T10" fmla="*/ 21 w 22"/>
                <a:gd name="T11" fmla="*/ 62 h 183"/>
                <a:gd name="T12" fmla="*/ 16 w 22"/>
                <a:gd name="T13" fmla="*/ 100 h 183"/>
                <a:gd name="T14" fmla="*/ 13 w 22"/>
                <a:gd name="T15" fmla="*/ 182 h 183"/>
                <a:gd name="T16" fmla="*/ 8 w 22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3">
                  <a:moveTo>
                    <a:pt x="8" y="183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7" y="72"/>
                    <a:pt x="17" y="62"/>
                  </a:cubicBezTo>
                  <a:cubicBezTo>
                    <a:pt x="17" y="3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22" y="30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7" y="156"/>
                    <a:pt x="13" y="182"/>
                  </a:cubicBezTo>
                  <a:lnTo>
                    <a:pt x="8" y="183"/>
                  </a:ln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7392988" y="1539875"/>
              <a:ext cx="231775" cy="128588"/>
            </a:xfrm>
            <a:custGeom>
              <a:avLst/>
              <a:gdLst>
                <a:gd name="T0" fmla="*/ 41 w 83"/>
                <a:gd name="T1" fmla="*/ 4 h 46"/>
                <a:gd name="T2" fmla="*/ 0 w 83"/>
                <a:gd name="T3" fmla="*/ 0 h 46"/>
                <a:gd name="T4" fmla="*/ 0 w 83"/>
                <a:gd name="T5" fmla="*/ 29 h 46"/>
                <a:gd name="T6" fmla="*/ 17 w 83"/>
                <a:gd name="T7" fmla="*/ 46 h 46"/>
                <a:gd name="T8" fmla="*/ 65 w 83"/>
                <a:gd name="T9" fmla="*/ 46 h 46"/>
                <a:gd name="T10" fmla="*/ 83 w 83"/>
                <a:gd name="T11" fmla="*/ 29 h 46"/>
                <a:gd name="T12" fmla="*/ 83 w 83"/>
                <a:gd name="T13" fmla="*/ 0 h 46"/>
                <a:gd name="T14" fmla="*/ 41 w 83"/>
                <a:gd name="T15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46">
                  <a:moveTo>
                    <a:pt x="41" y="4"/>
                  </a:moveTo>
                  <a:cubicBezTo>
                    <a:pt x="27" y="4"/>
                    <a:pt x="13" y="2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8"/>
                    <a:pt x="7" y="46"/>
                    <a:pt x="17" y="46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75" y="46"/>
                    <a:pt x="83" y="38"/>
                    <a:pt x="83" y="2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0" y="2"/>
                    <a:pt x="56" y="4"/>
                    <a:pt x="41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7459663" y="744538"/>
              <a:ext cx="98425" cy="138113"/>
            </a:xfrm>
            <a:custGeom>
              <a:avLst/>
              <a:gdLst>
                <a:gd name="T0" fmla="*/ 17 w 35"/>
                <a:gd name="T1" fmla="*/ 0 h 49"/>
                <a:gd name="T2" fmla="*/ 0 w 35"/>
                <a:gd name="T3" fmla="*/ 18 h 49"/>
                <a:gd name="T4" fmla="*/ 0 w 35"/>
                <a:gd name="T5" fmla="*/ 49 h 49"/>
                <a:gd name="T6" fmla="*/ 35 w 35"/>
                <a:gd name="T7" fmla="*/ 49 h 49"/>
                <a:gd name="T8" fmla="*/ 35 w 35"/>
                <a:gd name="T9" fmla="*/ 18 h 49"/>
                <a:gd name="T10" fmla="*/ 17 w 35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9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74"/>
            <p:cNvSpPr>
              <a:spLocks noChangeArrowheads="1"/>
            </p:cNvSpPr>
            <p:nvPr/>
          </p:nvSpPr>
          <p:spPr bwMode="auto">
            <a:xfrm>
              <a:off x="7050088" y="838200"/>
              <a:ext cx="917575" cy="731838"/>
            </a:xfrm>
            <a:prstGeom prst="ellipse">
              <a:avLst/>
            </a:pr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75"/>
            <p:cNvSpPr>
              <a:spLocks noChangeArrowheads="1"/>
            </p:cNvSpPr>
            <p:nvPr/>
          </p:nvSpPr>
          <p:spPr bwMode="auto">
            <a:xfrm>
              <a:off x="7192963" y="838200"/>
              <a:ext cx="628650" cy="731838"/>
            </a:xfrm>
            <a:prstGeom prst="ellipse">
              <a:avLst/>
            </a:prstGeom>
            <a:solidFill>
              <a:srgbClr val="C12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76"/>
            <p:cNvSpPr>
              <a:spLocks noChangeArrowheads="1"/>
            </p:cNvSpPr>
            <p:nvPr/>
          </p:nvSpPr>
          <p:spPr bwMode="auto">
            <a:xfrm>
              <a:off x="7392988" y="838200"/>
              <a:ext cx="231775" cy="731838"/>
            </a:xfrm>
            <a:prstGeom prst="ellipse">
              <a:avLst/>
            </a:pr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7470776" y="696913"/>
              <a:ext cx="73025" cy="115888"/>
            </a:xfrm>
            <a:custGeom>
              <a:avLst/>
              <a:gdLst>
                <a:gd name="T0" fmla="*/ 13 w 26"/>
                <a:gd name="T1" fmla="*/ 0 h 41"/>
                <a:gd name="T2" fmla="*/ 0 w 26"/>
                <a:gd name="T3" fmla="*/ 13 h 41"/>
                <a:gd name="T4" fmla="*/ 0 w 26"/>
                <a:gd name="T5" fmla="*/ 41 h 41"/>
                <a:gd name="T6" fmla="*/ 26 w 26"/>
                <a:gd name="T7" fmla="*/ 41 h 41"/>
                <a:gd name="T8" fmla="*/ 26 w 26"/>
                <a:gd name="T9" fmla="*/ 13 h 41"/>
                <a:gd name="T10" fmla="*/ 13 w 26"/>
                <a:gd name="T11" fmla="*/ 0 h 41"/>
                <a:gd name="T12" fmla="*/ 5 w 26"/>
                <a:gd name="T13" fmla="*/ 36 h 41"/>
                <a:gd name="T14" fmla="*/ 5 w 26"/>
                <a:gd name="T15" fmla="*/ 13 h 41"/>
                <a:gd name="T16" fmla="*/ 13 w 26"/>
                <a:gd name="T17" fmla="*/ 5 h 41"/>
                <a:gd name="T18" fmla="*/ 21 w 26"/>
                <a:gd name="T19" fmla="*/ 13 h 41"/>
                <a:gd name="T20" fmla="*/ 21 w 26"/>
                <a:gd name="T21" fmla="*/ 36 h 41"/>
                <a:gd name="T22" fmla="*/ 5 w 26"/>
                <a:gd name="T23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1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1" y="0"/>
                    <a:pt x="13" y="0"/>
                  </a:cubicBezTo>
                  <a:close/>
                  <a:moveTo>
                    <a:pt x="5" y="36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9" y="5"/>
                    <a:pt x="13" y="5"/>
                  </a:cubicBezTo>
                  <a:cubicBezTo>
                    <a:pt x="18" y="5"/>
                    <a:pt x="21" y="9"/>
                    <a:pt x="21" y="13"/>
                  </a:cubicBezTo>
                  <a:cubicBezTo>
                    <a:pt x="21" y="36"/>
                    <a:pt x="21" y="36"/>
                    <a:pt x="21" y="36"/>
                  </a:cubicBezTo>
                  <a:lnTo>
                    <a:pt x="5" y="36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7967663" y="1200150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1 h 1"/>
                <a:gd name="T11" fmla="*/ 1 h 1"/>
                <a:gd name="T12" fmla="*/ 1 h 1"/>
                <a:gd name="T13" fmla="*/ 0 h 1"/>
                <a:gd name="T14" fmla="*/ 0 h 1"/>
                <a:gd name="T15" fmla="*/ 0 h 1"/>
                <a:gd name="T16" fmla="*/ 0 h 1"/>
                <a:gd name="T17" fmla="*/ 0 h 1"/>
                <a:gd name="T18" fmla="*/ 0 h 1"/>
                <a:gd name="T19" fmla="*/ 0 h 1"/>
                <a:gd name="T20" fmla="*/ 0 h 1"/>
                <a:gd name="T21" fmla="*/ 0 h 1"/>
                <a:gd name="T22" fmla="*/ 0 h 1"/>
                <a:gd name="T23" fmla="*/ 0 h 1"/>
                <a:gd name="T2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7493001" y="1570038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4 w 5"/>
                <a:gd name="T7" fmla="*/ 5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4 w 5"/>
                <a:gd name="T16" fmla="*/ 4 w 5"/>
                <a:gd name="T17" fmla="*/ 4 w 5"/>
                <a:gd name="T18" fmla="*/ 3 w 5"/>
                <a:gd name="T19" fmla="*/ 4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3 w 5"/>
                <a:gd name="T28" fmla="*/ 3 w 5"/>
                <a:gd name="T29" fmla="*/ 3 w 5"/>
                <a:gd name="T30" fmla="*/ 2 w 5"/>
                <a:gd name="T31" fmla="*/ 3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2 w 5"/>
                <a:gd name="T40" fmla="*/ 2 w 5"/>
                <a:gd name="T41" fmla="*/ 2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1 w 5"/>
                <a:gd name="T52" fmla="*/ 1 w 5"/>
                <a:gd name="T53" fmla="*/ 1 w 5"/>
                <a:gd name="T54" fmla="*/ 0 w 5"/>
                <a:gd name="T55" fmla="*/ 0 w 5"/>
                <a:gd name="T5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3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7089776" y="963613"/>
              <a:ext cx="877888" cy="606425"/>
            </a:xfrm>
            <a:custGeom>
              <a:avLst/>
              <a:gdLst>
                <a:gd name="T0" fmla="*/ 0 w 313"/>
                <a:gd name="T1" fmla="*/ 138 h 216"/>
                <a:gd name="T2" fmla="*/ 144 w 313"/>
                <a:gd name="T3" fmla="*/ 216 h 216"/>
                <a:gd name="T4" fmla="*/ 144 w 313"/>
                <a:gd name="T5" fmla="*/ 216 h 216"/>
                <a:gd name="T6" fmla="*/ 145 w 313"/>
                <a:gd name="T7" fmla="*/ 216 h 216"/>
                <a:gd name="T8" fmla="*/ 145 w 313"/>
                <a:gd name="T9" fmla="*/ 216 h 216"/>
                <a:gd name="T10" fmla="*/ 145 w 313"/>
                <a:gd name="T11" fmla="*/ 216 h 216"/>
                <a:gd name="T12" fmla="*/ 145 w 313"/>
                <a:gd name="T13" fmla="*/ 216 h 216"/>
                <a:gd name="T14" fmla="*/ 145 w 313"/>
                <a:gd name="T15" fmla="*/ 216 h 216"/>
                <a:gd name="T16" fmla="*/ 145 w 313"/>
                <a:gd name="T17" fmla="*/ 216 h 216"/>
                <a:gd name="T18" fmla="*/ 145 w 313"/>
                <a:gd name="T19" fmla="*/ 216 h 216"/>
                <a:gd name="T20" fmla="*/ 145 w 313"/>
                <a:gd name="T21" fmla="*/ 216 h 216"/>
                <a:gd name="T22" fmla="*/ 146 w 313"/>
                <a:gd name="T23" fmla="*/ 216 h 216"/>
                <a:gd name="T24" fmla="*/ 146 w 313"/>
                <a:gd name="T25" fmla="*/ 216 h 216"/>
                <a:gd name="T26" fmla="*/ 146 w 313"/>
                <a:gd name="T27" fmla="*/ 216 h 216"/>
                <a:gd name="T28" fmla="*/ 146 w 313"/>
                <a:gd name="T29" fmla="*/ 216 h 216"/>
                <a:gd name="T30" fmla="*/ 146 w 313"/>
                <a:gd name="T31" fmla="*/ 216 h 216"/>
                <a:gd name="T32" fmla="*/ 146 w 313"/>
                <a:gd name="T33" fmla="*/ 216 h 216"/>
                <a:gd name="T34" fmla="*/ 146 w 313"/>
                <a:gd name="T35" fmla="*/ 216 h 216"/>
                <a:gd name="T36" fmla="*/ 147 w 313"/>
                <a:gd name="T37" fmla="*/ 216 h 216"/>
                <a:gd name="T38" fmla="*/ 147 w 313"/>
                <a:gd name="T39" fmla="*/ 216 h 216"/>
                <a:gd name="T40" fmla="*/ 147 w 313"/>
                <a:gd name="T41" fmla="*/ 216 h 216"/>
                <a:gd name="T42" fmla="*/ 147 w 313"/>
                <a:gd name="T43" fmla="*/ 216 h 216"/>
                <a:gd name="T44" fmla="*/ 147 w 313"/>
                <a:gd name="T45" fmla="*/ 216 h 216"/>
                <a:gd name="T46" fmla="*/ 147 w 313"/>
                <a:gd name="T47" fmla="*/ 216 h 216"/>
                <a:gd name="T48" fmla="*/ 147 w 313"/>
                <a:gd name="T49" fmla="*/ 216 h 216"/>
                <a:gd name="T50" fmla="*/ 147 w 313"/>
                <a:gd name="T51" fmla="*/ 216 h 216"/>
                <a:gd name="T52" fmla="*/ 148 w 313"/>
                <a:gd name="T53" fmla="*/ 216 h 216"/>
                <a:gd name="T54" fmla="*/ 148 w 313"/>
                <a:gd name="T55" fmla="*/ 216 h 216"/>
                <a:gd name="T56" fmla="*/ 148 w 313"/>
                <a:gd name="T57" fmla="*/ 216 h 216"/>
                <a:gd name="T58" fmla="*/ 148 w 313"/>
                <a:gd name="T59" fmla="*/ 216 h 216"/>
                <a:gd name="T60" fmla="*/ 148 w 313"/>
                <a:gd name="T61" fmla="*/ 216 h 216"/>
                <a:gd name="T62" fmla="*/ 148 w 313"/>
                <a:gd name="T63" fmla="*/ 216 h 216"/>
                <a:gd name="T64" fmla="*/ 148 w 313"/>
                <a:gd name="T65" fmla="*/ 216 h 216"/>
                <a:gd name="T66" fmla="*/ 148 w 313"/>
                <a:gd name="T67" fmla="*/ 216 h 216"/>
                <a:gd name="T68" fmla="*/ 149 w 313"/>
                <a:gd name="T69" fmla="*/ 216 h 216"/>
                <a:gd name="T70" fmla="*/ 149 w 313"/>
                <a:gd name="T71" fmla="*/ 216 h 216"/>
                <a:gd name="T72" fmla="*/ 149 w 313"/>
                <a:gd name="T73" fmla="*/ 216 h 216"/>
                <a:gd name="T74" fmla="*/ 149 w 313"/>
                <a:gd name="T75" fmla="*/ 216 h 216"/>
                <a:gd name="T76" fmla="*/ 149 w 313"/>
                <a:gd name="T77" fmla="*/ 216 h 216"/>
                <a:gd name="T78" fmla="*/ 149 w 313"/>
                <a:gd name="T79" fmla="*/ 216 h 216"/>
                <a:gd name="T80" fmla="*/ 68 w 313"/>
                <a:gd name="T81" fmla="*/ 176 h 216"/>
                <a:gd name="T82" fmla="*/ 0 w 313"/>
                <a:gd name="T83" fmla="*/ 138 h 216"/>
                <a:gd name="T84" fmla="*/ 273 w 313"/>
                <a:gd name="T85" fmla="*/ 0 h 216"/>
                <a:gd name="T86" fmla="*/ 287 w 313"/>
                <a:gd name="T87" fmla="*/ 53 h 216"/>
                <a:gd name="T88" fmla="*/ 254 w 313"/>
                <a:gd name="T89" fmla="*/ 131 h 216"/>
                <a:gd name="T90" fmla="*/ 149 w 313"/>
                <a:gd name="T91" fmla="*/ 216 h 216"/>
                <a:gd name="T92" fmla="*/ 313 w 313"/>
                <a:gd name="T93" fmla="*/ 85 h 216"/>
                <a:gd name="T94" fmla="*/ 313 w 313"/>
                <a:gd name="T95" fmla="*/ 85 h 216"/>
                <a:gd name="T96" fmla="*/ 313 w 313"/>
                <a:gd name="T97" fmla="*/ 85 h 216"/>
                <a:gd name="T98" fmla="*/ 313 w 313"/>
                <a:gd name="T99" fmla="*/ 85 h 216"/>
                <a:gd name="T100" fmla="*/ 313 w 313"/>
                <a:gd name="T101" fmla="*/ 85 h 216"/>
                <a:gd name="T102" fmla="*/ 313 w 313"/>
                <a:gd name="T103" fmla="*/ 85 h 216"/>
                <a:gd name="T104" fmla="*/ 313 w 313"/>
                <a:gd name="T105" fmla="*/ 85 h 216"/>
                <a:gd name="T106" fmla="*/ 313 w 313"/>
                <a:gd name="T107" fmla="*/ 85 h 216"/>
                <a:gd name="T108" fmla="*/ 313 w 313"/>
                <a:gd name="T109" fmla="*/ 84 h 216"/>
                <a:gd name="T110" fmla="*/ 313 w 313"/>
                <a:gd name="T111" fmla="*/ 84 h 216"/>
                <a:gd name="T112" fmla="*/ 313 w 313"/>
                <a:gd name="T113" fmla="*/ 84 h 216"/>
                <a:gd name="T114" fmla="*/ 313 w 313"/>
                <a:gd name="T115" fmla="*/ 84 h 216"/>
                <a:gd name="T116" fmla="*/ 313 w 313"/>
                <a:gd name="T117" fmla="*/ 84 h 216"/>
                <a:gd name="T118" fmla="*/ 313 w 313"/>
                <a:gd name="T119" fmla="*/ 84 h 216"/>
                <a:gd name="T120" fmla="*/ 313 w 313"/>
                <a:gd name="T121" fmla="*/ 84 h 216"/>
                <a:gd name="T122" fmla="*/ 313 w 313"/>
                <a:gd name="T123" fmla="*/ 84 h 216"/>
                <a:gd name="T124" fmla="*/ 273 w 313"/>
                <a:gd name="T1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3" h="216">
                  <a:moveTo>
                    <a:pt x="0" y="138"/>
                  </a:moveTo>
                  <a:cubicBezTo>
                    <a:pt x="24" y="183"/>
                    <a:pt x="80" y="214"/>
                    <a:pt x="144" y="216"/>
                  </a:cubicBezTo>
                  <a:cubicBezTo>
                    <a:pt x="144" y="216"/>
                    <a:pt x="144" y="216"/>
                    <a:pt x="144" y="216"/>
                  </a:cubicBezTo>
                  <a:cubicBezTo>
                    <a:pt x="144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18" y="216"/>
                    <a:pt x="89" y="200"/>
                    <a:pt x="68" y="176"/>
                  </a:cubicBezTo>
                  <a:cubicBezTo>
                    <a:pt x="42" y="168"/>
                    <a:pt x="18" y="155"/>
                    <a:pt x="0" y="138"/>
                  </a:cubicBezTo>
                  <a:moveTo>
                    <a:pt x="273" y="0"/>
                  </a:moveTo>
                  <a:cubicBezTo>
                    <a:pt x="282" y="16"/>
                    <a:pt x="287" y="34"/>
                    <a:pt x="287" y="53"/>
                  </a:cubicBezTo>
                  <a:cubicBezTo>
                    <a:pt x="287" y="82"/>
                    <a:pt x="275" y="110"/>
                    <a:pt x="254" y="131"/>
                  </a:cubicBezTo>
                  <a:cubicBezTo>
                    <a:pt x="238" y="181"/>
                    <a:pt x="197" y="216"/>
                    <a:pt x="149" y="216"/>
                  </a:cubicBezTo>
                  <a:cubicBezTo>
                    <a:pt x="240" y="216"/>
                    <a:pt x="313" y="157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2" y="52"/>
                    <a:pt x="298" y="23"/>
                    <a:pt x="273" y="0"/>
                  </a:cubicBezTo>
                </a:path>
              </a:pathLst>
            </a:custGeom>
            <a:solidFill>
              <a:srgbClr val="CE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7280276" y="1331913"/>
              <a:ext cx="522288" cy="238125"/>
            </a:xfrm>
            <a:custGeom>
              <a:avLst/>
              <a:gdLst>
                <a:gd name="T0" fmla="*/ 186 w 186"/>
                <a:gd name="T1" fmla="*/ 0 h 85"/>
                <a:gd name="T2" fmla="*/ 111 w 186"/>
                <a:gd name="T3" fmla="*/ 44 h 85"/>
                <a:gd name="T4" fmla="*/ 81 w 186"/>
                <a:gd name="T5" fmla="*/ 85 h 85"/>
                <a:gd name="T6" fmla="*/ 54 w 186"/>
                <a:gd name="T7" fmla="*/ 52 h 85"/>
                <a:gd name="T8" fmla="*/ 0 w 186"/>
                <a:gd name="T9" fmla="*/ 45 h 85"/>
                <a:gd name="T10" fmla="*/ 81 w 186"/>
                <a:gd name="T11" fmla="*/ 85 h 85"/>
                <a:gd name="T12" fmla="*/ 81 w 186"/>
                <a:gd name="T13" fmla="*/ 85 h 85"/>
                <a:gd name="T14" fmla="*/ 81 w 186"/>
                <a:gd name="T15" fmla="*/ 85 h 85"/>
                <a:gd name="T16" fmla="*/ 186 w 186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5">
                  <a:moveTo>
                    <a:pt x="186" y="0"/>
                  </a:moveTo>
                  <a:cubicBezTo>
                    <a:pt x="167" y="20"/>
                    <a:pt x="141" y="36"/>
                    <a:pt x="111" y="44"/>
                  </a:cubicBezTo>
                  <a:cubicBezTo>
                    <a:pt x="104" y="69"/>
                    <a:pt x="93" y="85"/>
                    <a:pt x="81" y="85"/>
                  </a:cubicBezTo>
                  <a:cubicBezTo>
                    <a:pt x="71" y="85"/>
                    <a:pt x="61" y="72"/>
                    <a:pt x="54" y="52"/>
                  </a:cubicBezTo>
                  <a:cubicBezTo>
                    <a:pt x="35" y="52"/>
                    <a:pt x="17" y="50"/>
                    <a:pt x="0" y="45"/>
                  </a:cubicBezTo>
                  <a:cubicBezTo>
                    <a:pt x="21" y="69"/>
                    <a:pt x="50" y="85"/>
                    <a:pt x="81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129" y="85"/>
                    <a:pt x="170" y="50"/>
                    <a:pt x="186" y="0"/>
                  </a:cubicBezTo>
                </a:path>
              </a:pathLst>
            </a:custGeom>
            <a:solidFill>
              <a:srgbClr val="AD08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7432676" y="1455738"/>
              <a:ext cx="158750" cy="114300"/>
            </a:xfrm>
            <a:custGeom>
              <a:avLst/>
              <a:gdLst>
                <a:gd name="T0" fmla="*/ 57 w 57"/>
                <a:gd name="T1" fmla="*/ 0 h 41"/>
                <a:gd name="T2" fmla="*/ 1 w 57"/>
                <a:gd name="T3" fmla="*/ 8 h 41"/>
                <a:gd name="T4" fmla="*/ 0 w 57"/>
                <a:gd name="T5" fmla="*/ 8 h 41"/>
                <a:gd name="T6" fmla="*/ 27 w 57"/>
                <a:gd name="T7" fmla="*/ 41 h 41"/>
                <a:gd name="T8" fmla="*/ 57 w 57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1">
                  <a:moveTo>
                    <a:pt x="57" y="0"/>
                  </a:moveTo>
                  <a:cubicBezTo>
                    <a:pt x="40" y="6"/>
                    <a:pt x="2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7" y="28"/>
                    <a:pt x="17" y="41"/>
                    <a:pt x="27" y="41"/>
                  </a:cubicBezTo>
                  <a:cubicBezTo>
                    <a:pt x="39" y="41"/>
                    <a:pt x="50" y="25"/>
                    <a:pt x="57" y="0"/>
                  </a:cubicBezTo>
                </a:path>
              </a:pathLst>
            </a:custGeom>
            <a:solidFill>
              <a:srgbClr val="CE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7392988" y="1616075"/>
              <a:ext cx="231775" cy="52388"/>
            </a:xfrm>
            <a:custGeom>
              <a:avLst/>
              <a:gdLst>
                <a:gd name="T0" fmla="*/ 0 w 83"/>
                <a:gd name="T1" fmla="*/ 0 h 19"/>
                <a:gd name="T2" fmla="*/ 0 w 83"/>
                <a:gd name="T3" fmla="*/ 2 h 19"/>
                <a:gd name="T4" fmla="*/ 17 w 83"/>
                <a:gd name="T5" fmla="*/ 19 h 19"/>
                <a:gd name="T6" fmla="*/ 65 w 83"/>
                <a:gd name="T7" fmla="*/ 19 h 19"/>
                <a:gd name="T8" fmla="*/ 83 w 83"/>
                <a:gd name="T9" fmla="*/ 2 h 19"/>
                <a:gd name="T10" fmla="*/ 83 w 83"/>
                <a:gd name="T11" fmla="*/ 0 h 19"/>
                <a:gd name="T12" fmla="*/ 0 w 8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9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1"/>
                    <a:pt x="7" y="19"/>
                    <a:pt x="17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75" y="19"/>
                    <a:pt x="83" y="11"/>
                    <a:pt x="83" y="2"/>
                  </a:cubicBezTo>
                  <a:cubicBezTo>
                    <a:pt x="83" y="0"/>
                    <a:pt x="83" y="0"/>
                    <a:pt x="8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71549" y="30162"/>
            <a:ext cx="917576" cy="2162176"/>
            <a:chOff x="3544888" y="3175"/>
            <a:chExt cx="917576" cy="2162176"/>
          </a:xfrm>
        </p:grpSpPr>
        <p:sp>
          <p:nvSpPr>
            <p:cNvPr id="86" name="Rectangle 84"/>
            <p:cNvSpPr>
              <a:spLocks noChangeArrowheads="1"/>
            </p:cNvSpPr>
            <p:nvPr/>
          </p:nvSpPr>
          <p:spPr bwMode="auto">
            <a:xfrm>
              <a:off x="3997326" y="3175"/>
              <a:ext cx="14288" cy="701675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3951288" y="1649413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1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4013201" y="1649413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2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1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7" y="131"/>
                    <a:pt x="17" y="93"/>
                  </a:cubicBezTo>
                  <a:cubicBezTo>
                    <a:pt x="16" y="87"/>
                    <a:pt x="14" y="81"/>
                    <a:pt x="12" y="75"/>
                  </a:cubicBezTo>
                  <a:cubicBezTo>
                    <a:pt x="0" y="28"/>
                    <a:pt x="18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5" y="29"/>
                    <a:pt x="17" y="74"/>
                  </a:cubicBezTo>
                  <a:cubicBezTo>
                    <a:pt x="18" y="80"/>
                    <a:pt x="20" y="86"/>
                    <a:pt x="21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3876676" y="1649413"/>
              <a:ext cx="111125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6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4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19" y="86"/>
                    <a:pt x="21" y="80"/>
                    <a:pt x="23" y="74"/>
                  </a:cubicBezTo>
                  <a:cubicBezTo>
                    <a:pt x="35" y="29"/>
                    <a:pt x="17" y="2"/>
                    <a:pt x="16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5" y="81"/>
                    <a:pt x="24" y="87"/>
                    <a:pt x="22" y="93"/>
                  </a:cubicBezTo>
                  <a:cubicBezTo>
                    <a:pt x="12" y="131"/>
                    <a:pt x="4" y="158"/>
                    <a:pt x="14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8"/>
            <p:cNvSpPr>
              <a:spLocks/>
            </p:cNvSpPr>
            <p:nvPr/>
          </p:nvSpPr>
          <p:spPr bwMode="auto">
            <a:xfrm>
              <a:off x="4035426" y="1649413"/>
              <a:ext cx="61913" cy="514350"/>
            </a:xfrm>
            <a:custGeom>
              <a:avLst/>
              <a:gdLst>
                <a:gd name="T0" fmla="*/ 9 w 22"/>
                <a:gd name="T1" fmla="*/ 183 h 183"/>
                <a:gd name="T2" fmla="*/ 12 w 22"/>
                <a:gd name="T3" fmla="*/ 99 h 183"/>
                <a:gd name="T4" fmla="*/ 17 w 22"/>
                <a:gd name="T5" fmla="*/ 62 h 183"/>
                <a:gd name="T6" fmla="*/ 0 w 22"/>
                <a:gd name="T7" fmla="*/ 2 h 183"/>
                <a:gd name="T8" fmla="*/ 4 w 22"/>
                <a:gd name="T9" fmla="*/ 0 h 183"/>
                <a:gd name="T10" fmla="*/ 22 w 22"/>
                <a:gd name="T11" fmla="*/ 62 h 183"/>
                <a:gd name="T12" fmla="*/ 17 w 22"/>
                <a:gd name="T13" fmla="*/ 100 h 183"/>
                <a:gd name="T14" fmla="*/ 13 w 22"/>
                <a:gd name="T15" fmla="*/ 182 h 183"/>
                <a:gd name="T16" fmla="*/ 9 w 22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3">
                  <a:moveTo>
                    <a:pt x="9" y="183"/>
                  </a:moveTo>
                  <a:cubicBezTo>
                    <a:pt x="3" y="156"/>
                    <a:pt x="8" y="126"/>
                    <a:pt x="12" y="99"/>
                  </a:cubicBezTo>
                  <a:cubicBezTo>
                    <a:pt x="15" y="85"/>
                    <a:pt x="17" y="72"/>
                    <a:pt x="17" y="62"/>
                  </a:cubicBezTo>
                  <a:cubicBezTo>
                    <a:pt x="18" y="3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22" y="30"/>
                    <a:pt x="22" y="62"/>
                  </a:cubicBezTo>
                  <a:cubicBezTo>
                    <a:pt x="22" y="73"/>
                    <a:pt x="19" y="86"/>
                    <a:pt x="17" y="100"/>
                  </a:cubicBezTo>
                  <a:cubicBezTo>
                    <a:pt x="12" y="126"/>
                    <a:pt x="7" y="156"/>
                    <a:pt x="13" y="182"/>
                  </a:cubicBezTo>
                  <a:lnTo>
                    <a:pt x="9" y="183"/>
                  </a:ln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3887788" y="1539875"/>
              <a:ext cx="234950" cy="128588"/>
            </a:xfrm>
            <a:custGeom>
              <a:avLst/>
              <a:gdLst>
                <a:gd name="T0" fmla="*/ 42 w 84"/>
                <a:gd name="T1" fmla="*/ 4 h 46"/>
                <a:gd name="T2" fmla="*/ 0 w 84"/>
                <a:gd name="T3" fmla="*/ 0 h 46"/>
                <a:gd name="T4" fmla="*/ 0 w 84"/>
                <a:gd name="T5" fmla="*/ 29 h 46"/>
                <a:gd name="T6" fmla="*/ 18 w 84"/>
                <a:gd name="T7" fmla="*/ 46 h 46"/>
                <a:gd name="T8" fmla="*/ 66 w 84"/>
                <a:gd name="T9" fmla="*/ 46 h 46"/>
                <a:gd name="T10" fmla="*/ 84 w 84"/>
                <a:gd name="T11" fmla="*/ 29 h 46"/>
                <a:gd name="T12" fmla="*/ 84 w 84"/>
                <a:gd name="T13" fmla="*/ 0 h 46"/>
                <a:gd name="T14" fmla="*/ 42 w 84"/>
                <a:gd name="T15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6">
                  <a:moveTo>
                    <a:pt x="42" y="4"/>
                  </a:moveTo>
                  <a:cubicBezTo>
                    <a:pt x="27" y="4"/>
                    <a:pt x="13" y="2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8"/>
                    <a:pt x="8" y="46"/>
                    <a:pt x="18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76" y="46"/>
                    <a:pt x="84" y="38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2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3954463" y="744538"/>
              <a:ext cx="98425" cy="138113"/>
            </a:xfrm>
            <a:custGeom>
              <a:avLst/>
              <a:gdLst>
                <a:gd name="T0" fmla="*/ 18 w 35"/>
                <a:gd name="T1" fmla="*/ 0 h 49"/>
                <a:gd name="T2" fmla="*/ 0 w 35"/>
                <a:gd name="T3" fmla="*/ 18 h 49"/>
                <a:gd name="T4" fmla="*/ 0 w 35"/>
                <a:gd name="T5" fmla="*/ 49 h 49"/>
                <a:gd name="T6" fmla="*/ 35 w 35"/>
                <a:gd name="T7" fmla="*/ 49 h 49"/>
                <a:gd name="T8" fmla="*/ 35 w 35"/>
                <a:gd name="T9" fmla="*/ 18 h 49"/>
                <a:gd name="T10" fmla="*/ 18 w 35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9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7" y="0"/>
                    <a:pt x="18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91"/>
            <p:cNvSpPr>
              <a:spLocks noChangeArrowheads="1"/>
            </p:cNvSpPr>
            <p:nvPr/>
          </p:nvSpPr>
          <p:spPr bwMode="auto">
            <a:xfrm>
              <a:off x="3544888" y="838200"/>
              <a:ext cx="917575" cy="731838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92"/>
            <p:cNvSpPr>
              <a:spLocks noChangeArrowheads="1"/>
            </p:cNvSpPr>
            <p:nvPr/>
          </p:nvSpPr>
          <p:spPr bwMode="auto">
            <a:xfrm>
              <a:off x="3690938" y="838200"/>
              <a:ext cx="628650" cy="731838"/>
            </a:xfrm>
            <a:prstGeom prst="ellipse">
              <a:avLst/>
            </a:prstGeom>
            <a:solidFill>
              <a:srgbClr val="F9A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93"/>
            <p:cNvSpPr>
              <a:spLocks noChangeArrowheads="1"/>
            </p:cNvSpPr>
            <p:nvPr/>
          </p:nvSpPr>
          <p:spPr bwMode="auto">
            <a:xfrm>
              <a:off x="3887788" y="838200"/>
              <a:ext cx="234950" cy="731838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968751" y="696913"/>
              <a:ext cx="73025" cy="115888"/>
            </a:xfrm>
            <a:custGeom>
              <a:avLst/>
              <a:gdLst>
                <a:gd name="T0" fmla="*/ 13 w 26"/>
                <a:gd name="T1" fmla="*/ 0 h 41"/>
                <a:gd name="T2" fmla="*/ 0 w 26"/>
                <a:gd name="T3" fmla="*/ 13 h 41"/>
                <a:gd name="T4" fmla="*/ 0 w 26"/>
                <a:gd name="T5" fmla="*/ 41 h 41"/>
                <a:gd name="T6" fmla="*/ 26 w 26"/>
                <a:gd name="T7" fmla="*/ 41 h 41"/>
                <a:gd name="T8" fmla="*/ 26 w 26"/>
                <a:gd name="T9" fmla="*/ 13 h 41"/>
                <a:gd name="T10" fmla="*/ 13 w 26"/>
                <a:gd name="T11" fmla="*/ 0 h 41"/>
                <a:gd name="T12" fmla="*/ 5 w 26"/>
                <a:gd name="T13" fmla="*/ 36 h 41"/>
                <a:gd name="T14" fmla="*/ 5 w 26"/>
                <a:gd name="T15" fmla="*/ 13 h 41"/>
                <a:gd name="T16" fmla="*/ 13 w 26"/>
                <a:gd name="T17" fmla="*/ 5 h 41"/>
                <a:gd name="T18" fmla="*/ 21 w 26"/>
                <a:gd name="T19" fmla="*/ 13 h 41"/>
                <a:gd name="T20" fmla="*/ 21 w 26"/>
                <a:gd name="T21" fmla="*/ 36 h 41"/>
                <a:gd name="T22" fmla="*/ 5 w 26"/>
                <a:gd name="T23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1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5" y="36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8" y="5"/>
                    <a:pt x="13" y="5"/>
                  </a:cubicBezTo>
                  <a:cubicBezTo>
                    <a:pt x="17" y="5"/>
                    <a:pt x="21" y="9"/>
                    <a:pt x="21" y="13"/>
                  </a:cubicBezTo>
                  <a:cubicBezTo>
                    <a:pt x="21" y="36"/>
                    <a:pt x="21" y="36"/>
                    <a:pt x="21" y="36"/>
                  </a:cubicBezTo>
                  <a:lnTo>
                    <a:pt x="5" y="36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4462463" y="1200150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1 h 1"/>
                <a:gd name="T11" fmla="*/ 1 h 1"/>
                <a:gd name="T12" fmla="*/ 1 h 1"/>
                <a:gd name="T13" fmla="*/ 0 h 1"/>
                <a:gd name="T14" fmla="*/ 0 h 1"/>
                <a:gd name="T15" fmla="*/ 0 h 1"/>
                <a:gd name="T16" fmla="*/ 0 h 1"/>
                <a:gd name="T17" fmla="*/ 0 h 1"/>
                <a:gd name="T18" fmla="*/ 0 h 1"/>
                <a:gd name="T19" fmla="*/ 0 h 1"/>
                <a:gd name="T20" fmla="*/ 0 h 1"/>
                <a:gd name="T21" fmla="*/ 0 h 1"/>
                <a:gd name="T22" fmla="*/ 0 h 1"/>
                <a:gd name="T23" fmla="*/ 0 h 1"/>
                <a:gd name="T2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987801" y="1570038"/>
              <a:ext cx="17463" cy="0"/>
            </a:xfrm>
            <a:custGeom>
              <a:avLst/>
              <a:gdLst>
                <a:gd name="T0" fmla="*/ 6 w 6"/>
                <a:gd name="T1" fmla="*/ 6 w 6"/>
                <a:gd name="T2" fmla="*/ 6 w 6"/>
                <a:gd name="T3" fmla="*/ 5 w 6"/>
                <a:gd name="T4" fmla="*/ 5 w 6"/>
                <a:gd name="T5" fmla="*/ 5 w 6"/>
                <a:gd name="T6" fmla="*/ 5 w 6"/>
                <a:gd name="T7" fmla="*/ 5 w 6"/>
                <a:gd name="T8" fmla="*/ 5 w 6"/>
                <a:gd name="T9" fmla="*/ 5 w 6"/>
                <a:gd name="T10" fmla="*/ 5 w 6"/>
                <a:gd name="T11" fmla="*/ 5 w 6"/>
                <a:gd name="T12" fmla="*/ 4 w 6"/>
                <a:gd name="T13" fmla="*/ 5 w 6"/>
                <a:gd name="T14" fmla="*/ 4 w 6"/>
                <a:gd name="T15" fmla="*/ 4 w 6"/>
                <a:gd name="T16" fmla="*/ 4 w 6"/>
                <a:gd name="T17" fmla="*/ 4 w 6"/>
                <a:gd name="T18" fmla="*/ 4 w 6"/>
                <a:gd name="T19" fmla="*/ 4 w 6"/>
                <a:gd name="T20" fmla="*/ 4 w 6"/>
                <a:gd name="T21" fmla="*/ 4 w 6"/>
                <a:gd name="T22" fmla="*/ 4 w 6"/>
                <a:gd name="T23" fmla="*/ 4 w 6"/>
                <a:gd name="T24" fmla="*/ 3 w 6"/>
                <a:gd name="T25" fmla="*/ 4 w 6"/>
                <a:gd name="T26" fmla="*/ 3 w 6"/>
                <a:gd name="T27" fmla="*/ 3 w 6"/>
                <a:gd name="T28" fmla="*/ 3 w 6"/>
                <a:gd name="T29" fmla="*/ 3 w 6"/>
                <a:gd name="T30" fmla="*/ 3 w 6"/>
                <a:gd name="T31" fmla="*/ 3 w 6"/>
                <a:gd name="T32" fmla="*/ 3 w 6"/>
                <a:gd name="T33" fmla="*/ 3 w 6"/>
                <a:gd name="T34" fmla="*/ 3 w 6"/>
                <a:gd name="T35" fmla="*/ 3 w 6"/>
                <a:gd name="T36" fmla="*/ 2 w 6"/>
                <a:gd name="T37" fmla="*/ 3 w 6"/>
                <a:gd name="T38" fmla="*/ 2 w 6"/>
                <a:gd name="T39" fmla="*/ 2 w 6"/>
                <a:gd name="T40" fmla="*/ 2 w 6"/>
                <a:gd name="T41" fmla="*/ 2 w 6"/>
                <a:gd name="T42" fmla="*/ 2 w 6"/>
                <a:gd name="T43" fmla="*/ 2 w 6"/>
                <a:gd name="T44" fmla="*/ 2 w 6"/>
                <a:gd name="T45" fmla="*/ 2 w 6"/>
                <a:gd name="T46" fmla="*/ 2 w 6"/>
                <a:gd name="T47" fmla="*/ 2 w 6"/>
                <a:gd name="T48" fmla="*/ 1 w 6"/>
                <a:gd name="T49" fmla="*/ 1 w 6"/>
                <a:gd name="T50" fmla="*/ 1 w 6"/>
                <a:gd name="T51" fmla="*/ 1 w 6"/>
                <a:gd name="T52" fmla="*/ 1 w 6"/>
                <a:gd name="T53" fmla="*/ 1 w 6"/>
                <a:gd name="T54" fmla="*/ 1 w 6"/>
                <a:gd name="T55" fmla="*/ 1 w 6"/>
                <a:gd name="T56" fmla="*/ 1 w 6"/>
                <a:gd name="T57" fmla="*/ 0 w 6"/>
                <a:gd name="T58" fmla="*/ 0 w 6"/>
                <a:gd name="T59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  <a:cxn ang="0">
                  <a:pos x="T57" y="0"/>
                </a:cxn>
                <a:cxn ang="0">
                  <a:pos x="T58" y="0"/>
                </a:cxn>
                <a:cxn ang="0">
                  <a:pos x="T59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84576" y="963613"/>
              <a:ext cx="877888" cy="606425"/>
            </a:xfrm>
            <a:custGeom>
              <a:avLst/>
              <a:gdLst>
                <a:gd name="T0" fmla="*/ 144 w 313"/>
                <a:gd name="T1" fmla="*/ 216 h 216"/>
                <a:gd name="T2" fmla="*/ 145 w 313"/>
                <a:gd name="T3" fmla="*/ 216 h 216"/>
                <a:gd name="T4" fmla="*/ 145 w 313"/>
                <a:gd name="T5" fmla="*/ 216 h 216"/>
                <a:gd name="T6" fmla="*/ 145 w 313"/>
                <a:gd name="T7" fmla="*/ 216 h 216"/>
                <a:gd name="T8" fmla="*/ 146 w 313"/>
                <a:gd name="T9" fmla="*/ 216 h 216"/>
                <a:gd name="T10" fmla="*/ 146 w 313"/>
                <a:gd name="T11" fmla="*/ 216 h 216"/>
                <a:gd name="T12" fmla="*/ 146 w 313"/>
                <a:gd name="T13" fmla="*/ 216 h 216"/>
                <a:gd name="T14" fmla="*/ 146 w 313"/>
                <a:gd name="T15" fmla="*/ 216 h 216"/>
                <a:gd name="T16" fmla="*/ 147 w 313"/>
                <a:gd name="T17" fmla="*/ 216 h 216"/>
                <a:gd name="T18" fmla="*/ 147 w 313"/>
                <a:gd name="T19" fmla="*/ 216 h 216"/>
                <a:gd name="T20" fmla="*/ 147 w 313"/>
                <a:gd name="T21" fmla="*/ 216 h 216"/>
                <a:gd name="T22" fmla="*/ 147 w 313"/>
                <a:gd name="T23" fmla="*/ 216 h 216"/>
                <a:gd name="T24" fmla="*/ 148 w 313"/>
                <a:gd name="T25" fmla="*/ 216 h 216"/>
                <a:gd name="T26" fmla="*/ 148 w 313"/>
                <a:gd name="T27" fmla="*/ 216 h 216"/>
                <a:gd name="T28" fmla="*/ 148 w 313"/>
                <a:gd name="T29" fmla="*/ 216 h 216"/>
                <a:gd name="T30" fmla="*/ 148 w 313"/>
                <a:gd name="T31" fmla="*/ 216 h 216"/>
                <a:gd name="T32" fmla="*/ 149 w 313"/>
                <a:gd name="T33" fmla="*/ 216 h 216"/>
                <a:gd name="T34" fmla="*/ 149 w 313"/>
                <a:gd name="T35" fmla="*/ 216 h 216"/>
                <a:gd name="T36" fmla="*/ 149 w 313"/>
                <a:gd name="T37" fmla="*/ 216 h 216"/>
                <a:gd name="T38" fmla="*/ 150 w 313"/>
                <a:gd name="T39" fmla="*/ 216 h 216"/>
                <a:gd name="T40" fmla="*/ 150 w 313"/>
                <a:gd name="T41" fmla="*/ 216 h 216"/>
                <a:gd name="T42" fmla="*/ 0 w 313"/>
                <a:gd name="T43" fmla="*/ 138 h 216"/>
                <a:gd name="T44" fmla="*/ 288 w 313"/>
                <a:gd name="T45" fmla="*/ 53 h 216"/>
                <a:gd name="T46" fmla="*/ 150 w 313"/>
                <a:gd name="T47" fmla="*/ 216 h 216"/>
                <a:gd name="T48" fmla="*/ 313 w 313"/>
                <a:gd name="T49" fmla="*/ 85 h 216"/>
                <a:gd name="T50" fmla="*/ 313 w 313"/>
                <a:gd name="T51" fmla="*/ 85 h 216"/>
                <a:gd name="T52" fmla="*/ 313 w 313"/>
                <a:gd name="T53" fmla="*/ 85 h 216"/>
                <a:gd name="T54" fmla="*/ 313 w 313"/>
                <a:gd name="T55" fmla="*/ 85 h 216"/>
                <a:gd name="T56" fmla="*/ 313 w 313"/>
                <a:gd name="T57" fmla="*/ 84 h 216"/>
                <a:gd name="T58" fmla="*/ 313 w 313"/>
                <a:gd name="T59" fmla="*/ 84 h 216"/>
                <a:gd name="T60" fmla="*/ 313 w 313"/>
                <a:gd name="T61" fmla="*/ 84 h 216"/>
                <a:gd name="T62" fmla="*/ 313 w 313"/>
                <a:gd name="T63" fmla="*/ 8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3" h="216">
                  <a:moveTo>
                    <a:pt x="0" y="138"/>
                  </a:moveTo>
                  <a:cubicBezTo>
                    <a:pt x="25" y="183"/>
                    <a:pt x="80" y="214"/>
                    <a:pt x="144" y="216"/>
                  </a:cubicBezTo>
                  <a:cubicBezTo>
                    <a:pt x="144" y="216"/>
                    <a:pt x="144" y="216"/>
                    <a:pt x="144" y="216"/>
                  </a:cubicBezTo>
                  <a:cubicBezTo>
                    <a:pt x="144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89" y="200"/>
                    <a:pt x="69" y="176"/>
                  </a:cubicBezTo>
                  <a:cubicBezTo>
                    <a:pt x="42" y="168"/>
                    <a:pt x="18" y="155"/>
                    <a:pt x="0" y="138"/>
                  </a:cubicBezTo>
                  <a:moveTo>
                    <a:pt x="274" y="0"/>
                  </a:moveTo>
                  <a:cubicBezTo>
                    <a:pt x="283" y="16"/>
                    <a:pt x="288" y="34"/>
                    <a:pt x="288" y="53"/>
                  </a:cubicBezTo>
                  <a:cubicBezTo>
                    <a:pt x="288" y="82"/>
                    <a:pt x="275" y="110"/>
                    <a:pt x="255" y="131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3" y="157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8"/>
            <p:cNvSpPr>
              <a:spLocks/>
            </p:cNvSpPr>
            <p:nvPr/>
          </p:nvSpPr>
          <p:spPr bwMode="auto">
            <a:xfrm>
              <a:off x="3778251" y="1331913"/>
              <a:ext cx="520700" cy="238125"/>
            </a:xfrm>
            <a:custGeom>
              <a:avLst/>
              <a:gdLst>
                <a:gd name="T0" fmla="*/ 186 w 186"/>
                <a:gd name="T1" fmla="*/ 0 h 85"/>
                <a:gd name="T2" fmla="*/ 111 w 186"/>
                <a:gd name="T3" fmla="*/ 44 h 85"/>
                <a:gd name="T4" fmla="*/ 81 w 186"/>
                <a:gd name="T5" fmla="*/ 85 h 85"/>
                <a:gd name="T6" fmla="*/ 53 w 186"/>
                <a:gd name="T7" fmla="*/ 52 h 85"/>
                <a:gd name="T8" fmla="*/ 0 w 186"/>
                <a:gd name="T9" fmla="*/ 45 h 85"/>
                <a:gd name="T10" fmla="*/ 81 w 186"/>
                <a:gd name="T11" fmla="*/ 85 h 85"/>
                <a:gd name="T12" fmla="*/ 81 w 186"/>
                <a:gd name="T13" fmla="*/ 85 h 85"/>
                <a:gd name="T14" fmla="*/ 81 w 186"/>
                <a:gd name="T15" fmla="*/ 85 h 85"/>
                <a:gd name="T16" fmla="*/ 186 w 186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5">
                  <a:moveTo>
                    <a:pt x="186" y="0"/>
                  </a:moveTo>
                  <a:cubicBezTo>
                    <a:pt x="167" y="20"/>
                    <a:pt x="141" y="36"/>
                    <a:pt x="111" y="44"/>
                  </a:cubicBezTo>
                  <a:cubicBezTo>
                    <a:pt x="103" y="69"/>
                    <a:pt x="93" y="85"/>
                    <a:pt x="81" y="85"/>
                  </a:cubicBezTo>
                  <a:cubicBezTo>
                    <a:pt x="70" y="85"/>
                    <a:pt x="61" y="72"/>
                    <a:pt x="53" y="52"/>
                  </a:cubicBezTo>
                  <a:cubicBezTo>
                    <a:pt x="35" y="52"/>
                    <a:pt x="17" y="50"/>
                    <a:pt x="0" y="45"/>
                  </a:cubicBezTo>
                  <a:cubicBezTo>
                    <a:pt x="20" y="69"/>
                    <a:pt x="49" y="85"/>
                    <a:pt x="81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129" y="85"/>
                    <a:pt x="170" y="50"/>
                    <a:pt x="186" y="0"/>
                  </a:cubicBezTo>
                </a:path>
              </a:pathLst>
            </a:custGeom>
            <a:solidFill>
              <a:srgbClr val="F9A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9"/>
            <p:cNvSpPr>
              <a:spLocks/>
            </p:cNvSpPr>
            <p:nvPr/>
          </p:nvSpPr>
          <p:spPr bwMode="auto">
            <a:xfrm>
              <a:off x="3927476" y="1455738"/>
              <a:ext cx="161925" cy="114300"/>
            </a:xfrm>
            <a:custGeom>
              <a:avLst/>
              <a:gdLst>
                <a:gd name="T0" fmla="*/ 58 w 58"/>
                <a:gd name="T1" fmla="*/ 0 h 41"/>
                <a:gd name="T2" fmla="*/ 2 w 58"/>
                <a:gd name="T3" fmla="*/ 8 h 41"/>
                <a:gd name="T4" fmla="*/ 0 w 58"/>
                <a:gd name="T5" fmla="*/ 8 h 41"/>
                <a:gd name="T6" fmla="*/ 28 w 58"/>
                <a:gd name="T7" fmla="*/ 41 h 41"/>
                <a:gd name="T8" fmla="*/ 58 w 58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1">
                  <a:moveTo>
                    <a:pt x="58" y="0"/>
                  </a:moveTo>
                  <a:cubicBezTo>
                    <a:pt x="40" y="6"/>
                    <a:pt x="22" y="8"/>
                    <a:pt x="2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8" y="28"/>
                    <a:pt x="17" y="41"/>
                    <a:pt x="28" y="41"/>
                  </a:cubicBezTo>
                  <a:cubicBezTo>
                    <a:pt x="40" y="41"/>
                    <a:pt x="50" y="25"/>
                    <a:pt x="58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0"/>
            <p:cNvSpPr>
              <a:spLocks/>
            </p:cNvSpPr>
            <p:nvPr/>
          </p:nvSpPr>
          <p:spPr bwMode="auto">
            <a:xfrm>
              <a:off x="3887788" y="1616075"/>
              <a:ext cx="234950" cy="52388"/>
            </a:xfrm>
            <a:custGeom>
              <a:avLst/>
              <a:gdLst>
                <a:gd name="T0" fmla="*/ 0 w 84"/>
                <a:gd name="T1" fmla="*/ 0 h 19"/>
                <a:gd name="T2" fmla="*/ 0 w 84"/>
                <a:gd name="T3" fmla="*/ 2 h 19"/>
                <a:gd name="T4" fmla="*/ 18 w 84"/>
                <a:gd name="T5" fmla="*/ 19 h 19"/>
                <a:gd name="T6" fmla="*/ 66 w 84"/>
                <a:gd name="T7" fmla="*/ 19 h 19"/>
                <a:gd name="T8" fmla="*/ 84 w 84"/>
                <a:gd name="T9" fmla="*/ 2 h 19"/>
                <a:gd name="T10" fmla="*/ 84 w 84"/>
                <a:gd name="T11" fmla="*/ 0 h 19"/>
                <a:gd name="T12" fmla="*/ 0 w 8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9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1"/>
                    <a:pt x="8" y="19"/>
                    <a:pt x="18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76" y="19"/>
                    <a:pt x="84" y="11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9" name="AutoShape 102"/>
          <p:cNvSpPr>
            <a:spLocks noChangeAspect="1" noChangeArrowheads="1" noTextEdit="1"/>
          </p:cNvSpPr>
          <p:nvPr/>
        </p:nvSpPr>
        <p:spPr bwMode="auto">
          <a:xfrm>
            <a:off x="3657600" y="4657924"/>
            <a:ext cx="5230813" cy="203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06"/>
          <p:cNvSpPr>
            <a:spLocks/>
          </p:cNvSpPr>
          <p:nvPr/>
        </p:nvSpPr>
        <p:spPr bwMode="auto">
          <a:xfrm>
            <a:off x="6157913" y="4988124"/>
            <a:ext cx="228600" cy="227013"/>
          </a:xfrm>
          <a:custGeom>
            <a:avLst/>
            <a:gdLst>
              <a:gd name="T0" fmla="*/ 36 w 88"/>
              <a:gd name="T1" fmla="*/ 84 h 87"/>
              <a:gd name="T2" fmla="*/ 52 w 88"/>
              <a:gd name="T3" fmla="*/ 84 h 87"/>
              <a:gd name="T4" fmla="*/ 54 w 88"/>
              <a:gd name="T5" fmla="*/ 5 h 87"/>
              <a:gd name="T6" fmla="*/ 44 w 88"/>
              <a:gd name="T7" fmla="*/ 8 h 87"/>
              <a:gd name="T8" fmla="*/ 44 w 88"/>
              <a:gd name="T9" fmla="*/ 8 h 87"/>
              <a:gd name="T10" fmla="*/ 45 w 88"/>
              <a:gd name="T11" fmla="*/ 37 h 87"/>
              <a:gd name="T12" fmla="*/ 46 w 88"/>
              <a:gd name="T13" fmla="*/ 51 h 87"/>
              <a:gd name="T14" fmla="*/ 44 w 88"/>
              <a:gd name="T15" fmla="*/ 66 h 87"/>
              <a:gd name="T16" fmla="*/ 44 w 88"/>
              <a:gd name="T17" fmla="*/ 66 h 87"/>
              <a:gd name="T18" fmla="*/ 44 w 88"/>
              <a:gd name="T19" fmla="*/ 66 h 87"/>
              <a:gd name="T20" fmla="*/ 42 w 88"/>
              <a:gd name="T21" fmla="*/ 51 h 87"/>
              <a:gd name="T22" fmla="*/ 43 w 88"/>
              <a:gd name="T23" fmla="*/ 37 h 87"/>
              <a:gd name="T24" fmla="*/ 44 w 88"/>
              <a:gd name="T25" fmla="*/ 8 h 87"/>
              <a:gd name="T26" fmla="*/ 44 w 88"/>
              <a:gd name="T27" fmla="*/ 8 h 87"/>
              <a:gd name="T28" fmla="*/ 34 w 88"/>
              <a:gd name="T29" fmla="*/ 5 h 87"/>
              <a:gd name="T30" fmla="*/ 36 w 88"/>
              <a:gd name="T31" fmla="*/ 8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8" h="87">
                <a:moveTo>
                  <a:pt x="36" y="84"/>
                </a:moveTo>
                <a:cubicBezTo>
                  <a:pt x="41" y="87"/>
                  <a:pt x="47" y="87"/>
                  <a:pt x="52" y="84"/>
                </a:cubicBezTo>
                <a:cubicBezTo>
                  <a:pt x="88" y="67"/>
                  <a:pt x="59" y="10"/>
                  <a:pt x="54" y="5"/>
                </a:cubicBezTo>
                <a:cubicBezTo>
                  <a:pt x="50" y="0"/>
                  <a:pt x="45" y="7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5" y="18"/>
                  <a:pt x="45" y="27"/>
                  <a:pt x="45" y="37"/>
                </a:cubicBezTo>
                <a:cubicBezTo>
                  <a:pt x="45" y="42"/>
                  <a:pt x="46" y="47"/>
                  <a:pt x="46" y="51"/>
                </a:cubicBezTo>
                <a:cubicBezTo>
                  <a:pt x="45" y="56"/>
                  <a:pt x="45" y="61"/>
                  <a:pt x="44" y="66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6"/>
                  <a:pt x="44" y="66"/>
                  <a:pt x="44" y="66"/>
                </a:cubicBezTo>
                <a:cubicBezTo>
                  <a:pt x="43" y="61"/>
                  <a:pt x="43" y="56"/>
                  <a:pt x="42" y="51"/>
                </a:cubicBezTo>
                <a:cubicBezTo>
                  <a:pt x="42" y="47"/>
                  <a:pt x="43" y="42"/>
                  <a:pt x="43" y="37"/>
                </a:cubicBezTo>
                <a:cubicBezTo>
                  <a:pt x="43" y="27"/>
                  <a:pt x="43" y="1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7"/>
                  <a:pt x="38" y="0"/>
                  <a:pt x="34" y="5"/>
                </a:cubicBezTo>
                <a:cubicBezTo>
                  <a:pt x="29" y="10"/>
                  <a:pt x="0" y="67"/>
                  <a:pt x="36" y="84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7" name="组合 306"/>
          <p:cNvGrpSpPr/>
          <p:nvPr/>
        </p:nvGrpSpPr>
        <p:grpSpPr>
          <a:xfrm>
            <a:off x="6019800" y="4707137"/>
            <a:ext cx="504825" cy="422275"/>
            <a:chOff x="6019800" y="4707137"/>
            <a:chExt cx="504825" cy="422275"/>
          </a:xfrm>
        </p:grpSpPr>
        <p:sp>
          <p:nvSpPr>
            <p:cNvPr id="111" name="Oval 105"/>
            <p:cNvSpPr>
              <a:spLocks noChangeArrowheads="1"/>
            </p:cNvSpPr>
            <p:nvPr/>
          </p:nvSpPr>
          <p:spPr bwMode="auto">
            <a:xfrm>
              <a:off x="6235700" y="4913512"/>
              <a:ext cx="73025" cy="73025"/>
            </a:xfrm>
            <a:prstGeom prst="ellipse">
              <a:avLst/>
            </a:pr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7"/>
            <p:cNvSpPr>
              <a:spLocks/>
            </p:cNvSpPr>
            <p:nvPr/>
          </p:nvSpPr>
          <p:spPr bwMode="auto">
            <a:xfrm>
              <a:off x="6019800" y="4910337"/>
              <a:ext cx="220663" cy="219075"/>
            </a:xfrm>
            <a:custGeom>
              <a:avLst/>
              <a:gdLst>
                <a:gd name="T0" fmla="*/ 6 w 85"/>
                <a:gd name="T1" fmla="*/ 55 h 84"/>
                <a:gd name="T2" fmla="*/ 81 w 85"/>
                <a:gd name="T3" fmla="*/ 31 h 84"/>
                <a:gd name="T4" fmla="*/ 75 w 85"/>
                <a:gd name="T5" fmla="*/ 22 h 84"/>
                <a:gd name="T6" fmla="*/ 75 w 85"/>
                <a:gd name="T7" fmla="*/ 22 h 84"/>
                <a:gd name="T8" fmla="*/ 48 w 85"/>
                <a:gd name="T9" fmla="*/ 33 h 84"/>
                <a:gd name="T10" fmla="*/ 34 w 85"/>
                <a:gd name="T11" fmla="*/ 38 h 84"/>
                <a:gd name="T12" fmla="*/ 20 w 85"/>
                <a:gd name="T13" fmla="*/ 41 h 84"/>
                <a:gd name="T14" fmla="*/ 20 w 85"/>
                <a:gd name="T15" fmla="*/ 41 h 84"/>
                <a:gd name="T16" fmla="*/ 20 w 85"/>
                <a:gd name="T17" fmla="*/ 41 h 84"/>
                <a:gd name="T18" fmla="*/ 33 w 85"/>
                <a:gd name="T19" fmla="*/ 35 h 84"/>
                <a:gd name="T20" fmla="*/ 47 w 85"/>
                <a:gd name="T21" fmla="*/ 31 h 84"/>
                <a:gd name="T22" fmla="*/ 75 w 85"/>
                <a:gd name="T23" fmla="*/ 22 h 84"/>
                <a:gd name="T24" fmla="*/ 75 w 85"/>
                <a:gd name="T25" fmla="*/ 22 h 84"/>
                <a:gd name="T26" fmla="*/ 74 w 85"/>
                <a:gd name="T27" fmla="*/ 12 h 84"/>
                <a:gd name="T28" fmla="*/ 0 w 85"/>
                <a:gd name="T29" fmla="*/ 40 h 84"/>
                <a:gd name="T30" fmla="*/ 6 w 85"/>
                <a:gd name="T31" fmla="*/ 5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6" y="55"/>
                  </a:moveTo>
                  <a:cubicBezTo>
                    <a:pt x="34" y="84"/>
                    <a:pt x="77" y="37"/>
                    <a:pt x="81" y="31"/>
                  </a:cubicBezTo>
                  <a:cubicBezTo>
                    <a:pt x="85" y="25"/>
                    <a:pt x="76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66" y="26"/>
                    <a:pt x="57" y="29"/>
                    <a:pt x="48" y="33"/>
                  </a:cubicBezTo>
                  <a:cubicBezTo>
                    <a:pt x="44" y="35"/>
                    <a:pt x="39" y="37"/>
                    <a:pt x="34" y="38"/>
                  </a:cubicBezTo>
                  <a:cubicBezTo>
                    <a:pt x="30" y="39"/>
                    <a:pt x="25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4" y="39"/>
                    <a:pt x="29" y="37"/>
                    <a:pt x="33" y="35"/>
                  </a:cubicBezTo>
                  <a:cubicBezTo>
                    <a:pt x="38" y="33"/>
                    <a:pt x="43" y="32"/>
                    <a:pt x="47" y="31"/>
                  </a:cubicBezTo>
                  <a:cubicBezTo>
                    <a:pt x="56" y="28"/>
                    <a:pt x="66" y="25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6" y="21"/>
                    <a:pt x="81" y="14"/>
                    <a:pt x="74" y="12"/>
                  </a:cubicBezTo>
                  <a:cubicBezTo>
                    <a:pt x="68" y="9"/>
                    <a:pt x="4" y="0"/>
                    <a:pt x="0" y="40"/>
                  </a:cubicBezTo>
                  <a:cubicBezTo>
                    <a:pt x="0" y="46"/>
                    <a:pt x="2" y="51"/>
                    <a:pt x="6" y="55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8"/>
            <p:cNvSpPr>
              <a:spLocks/>
            </p:cNvSpPr>
            <p:nvPr/>
          </p:nvSpPr>
          <p:spPr bwMode="auto">
            <a:xfrm>
              <a:off x="6048375" y="4707137"/>
              <a:ext cx="211138" cy="222250"/>
            </a:xfrm>
            <a:custGeom>
              <a:avLst/>
              <a:gdLst>
                <a:gd name="T0" fmla="*/ 65 w 81"/>
                <a:gd name="T1" fmla="*/ 83 h 85"/>
                <a:gd name="T2" fmla="*/ 71 w 81"/>
                <a:gd name="T3" fmla="*/ 74 h 85"/>
                <a:gd name="T4" fmla="*/ 71 w 81"/>
                <a:gd name="T5" fmla="*/ 74 h 85"/>
                <a:gd name="T6" fmla="*/ 53 w 81"/>
                <a:gd name="T7" fmla="*/ 52 h 85"/>
                <a:gd name="T8" fmla="*/ 43 w 81"/>
                <a:gd name="T9" fmla="*/ 41 h 85"/>
                <a:gd name="T10" fmla="*/ 35 w 81"/>
                <a:gd name="T11" fmla="*/ 29 h 85"/>
                <a:gd name="T12" fmla="*/ 35 w 81"/>
                <a:gd name="T13" fmla="*/ 29 h 85"/>
                <a:gd name="T14" fmla="*/ 36 w 81"/>
                <a:gd name="T15" fmla="*/ 29 h 85"/>
                <a:gd name="T16" fmla="*/ 46 w 81"/>
                <a:gd name="T17" fmla="*/ 39 h 85"/>
                <a:gd name="T18" fmla="*/ 55 w 81"/>
                <a:gd name="T19" fmla="*/ 51 h 85"/>
                <a:gd name="T20" fmla="*/ 72 w 81"/>
                <a:gd name="T21" fmla="*/ 74 h 85"/>
                <a:gd name="T22" fmla="*/ 72 w 81"/>
                <a:gd name="T23" fmla="*/ 74 h 85"/>
                <a:gd name="T24" fmla="*/ 71 w 81"/>
                <a:gd name="T25" fmla="*/ 74 h 85"/>
                <a:gd name="T26" fmla="*/ 81 w 81"/>
                <a:gd name="T27" fmla="*/ 70 h 85"/>
                <a:gd name="T28" fmla="*/ 30 w 81"/>
                <a:gd name="T29" fmla="*/ 10 h 85"/>
                <a:gd name="T30" fmla="*/ 17 w 81"/>
                <a:gd name="T31" fmla="*/ 20 h 85"/>
                <a:gd name="T32" fmla="*/ 65 w 81"/>
                <a:gd name="T33" fmla="*/ 8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85">
                  <a:moveTo>
                    <a:pt x="65" y="83"/>
                  </a:moveTo>
                  <a:cubicBezTo>
                    <a:pt x="72" y="85"/>
                    <a:pt x="71" y="74"/>
                    <a:pt x="71" y="74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65" y="67"/>
                    <a:pt x="59" y="60"/>
                    <a:pt x="53" y="52"/>
                  </a:cubicBezTo>
                  <a:cubicBezTo>
                    <a:pt x="49" y="49"/>
                    <a:pt x="46" y="45"/>
                    <a:pt x="43" y="41"/>
                  </a:cubicBezTo>
                  <a:cubicBezTo>
                    <a:pt x="40" y="37"/>
                    <a:pt x="38" y="33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9" y="32"/>
                    <a:pt x="43" y="36"/>
                    <a:pt x="46" y="39"/>
                  </a:cubicBezTo>
                  <a:cubicBezTo>
                    <a:pt x="49" y="43"/>
                    <a:pt x="52" y="47"/>
                    <a:pt x="55" y="51"/>
                  </a:cubicBezTo>
                  <a:cubicBezTo>
                    <a:pt x="60" y="58"/>
                    <a:pt x="66" y="66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2" y="74"/>
                    <a:pt x="81" y="77"/>
                    <a:pt x="81" y="70"/>
                  </a:cubicBezTo>
                  <a:cubicBezTo>
                    <a:pt x="81" y="63"/>
                    <a:pt x="69" y="0"/>
                    <a:pt x="30" y="10"/>
                  </a:cubicBezTo>
                  <a:cubicBezTo>
                    <a:pt x="24" y="11"/>
                    <a:pt x="20" y="15"/>
                    <a:pt x="17" y="20"/>
                  </a:cubicBezTo>
                  <a:cubicBezTo>
                    <a:pt x="0" y="56"/>
                    <a:pt x="58" y="82"/>
                    <a:pt x="65" y="83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9"/>
            <p:cNvSpPr>
              <a:spLocks/>
            </p:cNvSpPr>
            <p:nvPr/>
          </p:nvSpPr>
          <p:spPr bwMode="auto">
            <a:xfrm>
              <a:off x="6302375" y="4910337"/>
              <a:ext cx="222250" cy="219075"/>
            </a:xfrm>
            <a:custGeom>
              <a:avLst/>
              <a:gdLst>
                <a:gd name="T0" fmla="*/ 4 w 85"/>
                <a:gd name="T1" fmla="*/ 31 h 84"/>
                <a:gd name="T2" fmla="*/ 79 w 85"/>
                <a:gd name="T3" fmla="*/ 55 h 84"/>
                <a:gd name="T4" fmla="*/ 85 w 85"/>
                <a:gd name="T5" fmla="*/ 40 h 84"/>
                <a:gd name="T6" fmla="*/ 11 w 85"/>
                <a:gd name="T7" fmla="*/ 12 h 84"/>
                <a:gd name="T8" fmla="*/ 10 w 85"/>
                <a:gd name="T9" fmla="*/ 22 h 84"/>
                <a:gd name="T10" fmla="*/ 10 w 85"/>
                <a:gd name="T11" fmla="*/ 22 h 84"/>
                <a:gd name="T12" fmla="*/ 38 w 85"/>
                <a:gd name="T13" fmla="*/ 31 h 84"/>
                <a:gd name="T14" fmla="*/ 52 w 85"/>
                <a:gd name="T15" fmla="*/ 35 h 84"/>
                <a:gd name="T16" fmla="*/ 65 w 85"/>
                <a:gd name="T17" fmla="*/ 41 h 84"/>
                <a:gd name="T18" fmla="*/ 65 w 85"/>
                <a:gd name="T19" fmla="*/ 41 h 84"/>
                <a:gd name="T20" fmla="*/ 65 w 85"/>
                <a:gd name="T21" fmla="*/ 41 h 84"/>
                <a:gd name="T22" fmla="*/ 51 w 85"/>
                <a:gd name="T23" fmla="*/ 38 h 84"/>
                <a:gd name="T24" fmla="*/ 37 w 85"/>
                <a:gd name="T25" fmla="*/ 33 h 84"/>
                <a:gd name="T26" fmla="*/ 10 w 85"/>
                <a:gd name="T27" fmla="*/ 22 h 84"/>
                <a:gd name="T28" fmla="*/ 10 w 85"/>
                <a:gd name="T29" fmla="*/ 22 h 84"/>
                <a:gd name="T30" fmla="*/ 4 w 85"/>
                <a:gd name="T31" fmla="*/ 3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4" y="31"/>
                  </a:moveTo>
                  <a:cubicBezTo>
                    <a:pt x="8" y="37"/>
                    <a:pt x="51" y="84"/>
                    <a:pt x="79" y="55"/>
                  </a:cubicBezTo>
                  <a:cubicBezTo>
                    <a:pt x="83" y="51"/>
                    <a:pt x="85" y="46"/>
                    <a:pt x="85" y="40"/>
                  </a:cubicBezTo>
                  <a:cubicBezTo>
                    <a:pt x="81" y="0"/>
                    <a:pt x="17" y="9"/>
                    <a:pt x="11" y="12"/>
                  </a:cubicBezTo>
                  <a:cubicBezTo>
                    <a:pt x="4" y="14"/>
                    <a:pt x="9" y="21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9" y="25"/>
                    <a:pt x="29" y="28"/>
                    <a:pt x="38" y="31"/>
                  </a:cubicBezTo>
                  <a:cubicBezTo>
                    <a:pt x="42" y="32"/>
                    <a:pt x="47" y="33"/>
                    <a:pt x="52" y="35"/>
                  </a:cubicBezTo>
                  <a:cubicBezTo>
                    <a:pt x="56" y="37"/>
                    <a:pt x="61" y="39"/>
                    <a:pt x="65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0" y="41"/>
                    <a:pt x="55" y="39"/>
                    <a:pt x="51" y="38"/>
                  </a:cubicBezTo>
                  <a:cubicBezTo>
                    <a:pt x="46" y="37"/>
                    <a:pt x="42" y="35"/>
                    <a:pt x="37" y="33"/>
                  </a:cubicBezTo>
                  <a:cubicBezTo>
                    <a:pt x="28" y="29"/>
                    <a:pt x="19" y="26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0" y="25"/>
                    <a:pt x="4" y="31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0"/>
            <p:cNvSpPr>
              <a:spLocks/>
            </p:cNvSpPr>
            <p:nvPr/>
          </p:nvSpPr>
          <p:spPr bwMode="auto">
            <a:xfrm>
              <a:off x="6284913" y="4707137"/>
              <a:ext cx="211138" cy="222250"/>
            </a:xfrm>
            <a:custGeom>
              <a:avLst/>
              <a:gdLst>
                <a:gd name="T0" fmla="*/ 10 w 81"/>
                <a:gd name="T1" fmla="*/ 74 h 85"/>
                <a:gd name="T2" fmla="*/ 9 w 81"/>
                <a:gd name="T3" fmla="*/ 74 h 85"/>
                <a:gd name="T4" fmla="*/ 9 w 81"/>
                <a:gd name="T5" fmla="*/ 74 h 85"/>
                <a:gd name="T6" fmla="*/ 26 w 81"/>
                <a:gd name="T7" fmla="*/ 51 h 85"/>
                <a:gd name="T8" fmla="*/ 35 w 81"/>
                <a:gd name="T9" fmla="*/ 39 h 85"/>
                <a:gd name="T10" fmla="*/ 45 w 81"/>
                <a:gd name="T11" fmla="*/ 29 h 85"/>
                <a:gd name="T12" fmla="*/ 46 w 81"/>
                <a:gd name="T13" fmla="*/ 29 h 85"/>
                <a:gd name="T14" fmla="*/ 46 w 81"/>
                <a:gd name="T15" fmla="*/ 29 h 85"/>
                <a:gd name="T16" fmla="*/ 38 w 81"/>
                <a:gd name="T17" fmla="*/ 41 h 85"/>
                <a:gd name="T18" fmla="*/ 28 w 81"/>
                <a:gd name="T19" fmla="*/ 52 h 85"/>
                <a:gd name="T20" fmla="*/ 10 w 81"/>
                <a:gd name="T21" fmla="*/ 74 h 85"/>
                <a:gd name="T22" fmla="*/ 10 w 81"/>
                <a:gd name="T23" fmla="*/ 74 h 85"/>
                <a:gd name="T24" fmla="*/ 16 w 81"/>
                <a:gd name="T25" fmla="*/ 83 h 85"/>
                <a:gd name="T26" fmla="*/ 64 w 81"/>
                <a:gd name="T27" fmla="*/ 20 h 85"/>
                <a:gd name="T28" fmla="*/ 51 w 81"/>
                <a:gd name="T29" fmla="*/ 10 h 85"/>
                <a:gd name="T30" fmla="*/ 0 w 81"/>
                <a:gd name="T31" fmla="*/ 70 h 85"/>
                <a:gd name="T32" fmla="*/ 10 w 81"/>
                <a:gd name="T33" fmla="*/ 7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85">
                  <a:moveTo>
                    <a:pt x="10" y="74"/>
                  </a:move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5" y="66"/>
                    <a:pt x="21" y="58"/>
                    <a:pt x="26" y="51"/>
                  </a:cubicBezTo>
                  <a:cubicBezTo>
                    <a:pt x="29" y="47"/>
                    <a:pt x="32" y="43"/>
                    <a:pt x="35" y="39"/>
                  </a:cubicBezTo>
                  <a:cubicBezTo>
                    <a:pt x="38" y="36"/>
                    <a:pt x="42" y="32"/>
                    <a:pt x="45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3" y="33"/>
                    <a:pt x="41" y="37"/>
                    <a:pt x="38" y="41"/>
                  </a:cubicBezTo>
                  <a:cubicBezTo>
                    <a:pt x="35" y="45"/>
                    <a:pt x="32" y="49"/>
                    <a:pt x="28" y="52"/>
                  </a:cubicBezTo>
                  <a:cubicBezTo>
                    <a:pt x="22" y="60"/>
                    <a:pt x="16" y="67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9" y="85"/>
                    <a:pt x="16" y="83"/>
                  </a:cubicBezTo>
                  <a:cubicBezTo>
                    <a:pt x="23" y="82"/>
                    <a:pt x="81" y="56"/>
                    <a:pt x="64" y="20"/>
                  </a:cubicBezTo>
                  <a:cubicBezTo>
                    <a:pt x="61" y="15"/>
                    <a:pt x="57" y="11"/>
                    <a:pt x="51" y="10"/>
                  </a:cubicBezTo>
                  <a:cubicBezTo>
                    <a:pt x="12" y="0"/>
                    <a:pt x="0" y="63"/>
                    <a:pt x="0" y="70"/>
                  </a:cubicBezTo>
                  <a:cubicBezTo>
                    <a:pt x="0" y="77"/>
                    <a:pt x="9" y="74"/>
                    <a:pt x="10" y="74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1"/>
            <p:cNvSpPr>
              <a:spLocks/>
            </p:cNvSpPr>
            <p:nvPr/>
          </p:nvSpPr>
          <p:spPr bwMode="auto">
            <a:xfrm>
              <a:off x="6170613" y="5019874"/>
              <a:ext cx="52388" cy="69850"/>
            </a:xfrm>
            <a:custGeom>
              <a:avLst/>
              <a:gdLst>
                <a:gd name="T0" fmla="*/ 20 w 20"/>
                <a:gd name="T1" fmla="*/ 0 h 27"/>
                <a:gd name="T2" fmla="*/ 11 w 20"/>
                <a:gd name="T3" fmla="*/ 14 h 27"/>
                <a:gd name="T4" fmla="*/ 7 w 20"/>
                <a:gd name="T5" fmla="*/ 21 h 27"/>
                <a:gd name="T6" fmla="*/ 1 w 20"/>
                <a:gd name="T7" fmla="*/ 27 h 27"/>
                <a:gd name="T8" fmla="*/ 1 w 20"/>
                <a:gd name="T9" fmla="*/ 27 h 27"/>
                <a:gd name="T10" fmla="*/ 0 w 20"/>
                <a:gd name="T11" fmla="*/ 27 h 27"/>
                <a:gd name="T12" fmla="*/ 4 w 20"/>
                <a:gd name="T13" fmla="*/ 19 h 27"/>
                <a:gd name="T14" fmla="*/ 9 w 20"/>
                <a:gd name="T15" fmla="*/ 13 h 27"/>
                <a:gd name="T16" fmla="*/ 20 w 20"/>
                <a:gd name="T17" fmla="*/ 0 h 27"/>
                <a:gd name="T18" fmla="*/ 20 w 20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7">
                  <a:moveTo>
                    <a:pt x="20" y="0"/>
                  </a:moveTo>
                  <a:cubicBezTo>
                    <a:pt x="17" y="5"/>
                    <a:pt x="14" y="9"/>
                    <a:pt x="11" y="14"/>
                  </a:cubicBezTo>
                  <a:cubicBezTo>
                    <a:pt x="10" y="16"/>
                    <a:pt x="9" y="19"/>
                    <a:pt x="7" y="21"/>
                  </a:cubicBezTo>
                  <a:cubicBezTo>
                    <a:pt x="5" y="23"/>
                    <a:pt x="3" y="25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4"/>
                    <a:pt x="3" y="22"/>
                    <a:pt x="4" y="19"/>
                  </a:cubicBezTo>
                  <a:cubicBezTo>
                    <a:pt x="6" y="17"/>
                    <a:pt x="8" y="15"/>
                    <a:pt x="9" y="13"/>
                  </a:cubicBezTo>
                  <a:cubicBezTo>
                    <a:pt x="13" y="8"/>
                    <a:pt x="16" y="4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2"/>
            <p:cNvSpPr>
              <a:spLocks/>
            </p:cNvSpPr>
            <p:nvPr/>
          </p:nvSpPr>
          <p:spPr bwMode="auto">
            <a:xfrm>
              <a:off x="6105525" y="4900812"/>
              <a:ext cx="82550" cy="25400"/>
            </a:xfrm>
            <a:custGeom>
              <a:avLst/>
              <a:gdLst>
                <a:gd name="T0" fmla="*/ 32 w 32"/>
                <a:gd name="T1" fmla="*/ 10 h 10"/>
                <a:gd name="T2" fmla="*/ 16 w 32"/>
                <a:gd name="T3" fmla="*/ 6 h 10"/>
                <a:gd name="T4" fmla="*/ 8 w 32"/>
                <a:gd name="T5" fmla="*/ 4 h 10"/>
                <a:gd name="T6" fmla="*/ 0 w 32"/>
                <a:gd name="T7" fmla="*/ 0 h 10"/>
                <a:gd name="T8" fmla="*/ 0 w 32"/>
                <a:gd name="T9" fmla="*/ 0 h 10"/>
                <a:gd name="T10" fmla="*/ 0 w 32"/>
                <a:gd name="T11" fmla="*/ 0 h 10"/>
                <a:gd name="T12" fmla="*/ 8 w 32"/>
                <a:gd name="T13" fmla="*/ 1 h 10"/>
                <a:gd name="T14" fmla="*/ 16 w 32"/>
                <a:gd name="T15" fmla="*/ 4 h 10"/>
                <a:gd name="T16" fmla="*/ 32 w 32"/>
                <a:gd name="T17" fmla="*/ 9 h 10"/>
                <a:gd name="T18" fmla="*/ 32 w 32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10">
                  <a:moveTo>
                    <a:pt x="32" y="10"/>
                  </a:moveTo>
                  <a:cubicBezTo>
                    <a:pt x="27" y="9"/>
                    <a:pt x="21" y="7"/>
                    <a:pt x="16" y="6"/>
                  </a:cubicBezTo>
                  <a:cubicBezTo>
                    <a:pt x="13" y="5"/>
                    <a:pt x="10" y="5"/>
                    <a:pt x="8" y="4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0"/>
                    <a:pt x="8" y="1"/>
                  </a:cubicBezTo>
                  <a:cubicBezTo>
                    <a:pt x="11" y="1"/>
                    <a:pt x="14" y="3"/>
                    <a:pt x="16" y="4"/>
                  </a:cubicBezTo>
                  <a:cubicBezTo>
                    <a:pt x="22" y="5"/>
                    <a:pt x="27" y="7"/>
                    <a:pt x="32" y="9"/>
                  </a:cubicBezTo>
                  <a:cubicBezTo>
                    <a:pt x="32" y="10"/>
                    <a:pt x="32" y="10"/>
                    <a:pt x="32" y="1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3"/>
            <p:cNvSpPr>
              <a:spLocks/>
            </p:cNvSpPr>
            <p:nvPr/>
          </p:nvSpPr>
          <p:spPr bwMode="auto">
            <a:xfrm>
              <a:off x="6321425" y="5019874"/>
              <a:ext cx="52388" cy="69850"/>
            </a:xfrm>
            <a:custGeom>
              <a:avLst/>
              <a:gdLst>
                <a:gd name="T0" fmla="*/ 0 w 20"/>
                <a:gd name="T1" fmla="*/ 0 h 27"/>
                <a:gd name="T2" fmla="*/ 11 w 20"/>
                <a:gd name="T3" fmla="*/ 13 h 27"/>
                <a:gd name="T4" fmla="*/ 16 w 20"/>
                <a:gd name="T5" fmla="*/ 19 h 27"/>
                <a:gd name="T6" fmla="*/ 20 w 20"/>
                <a:gd name="T7" fmla="*/ 27 h 27"/>
                <a:gd name="T8" fmla="*/ 19 w 20"/>
                <a:gd name="T9" fmla="*/ 27 h 27"/>
                <a:gd name="T10" fmla="*/ 19 w 20"/>
                <a:gd name="T11" fmla="*/ 27 h 27"/>
                <a:gd name="T12" fmla="*/ 13 w 20"/>
                <a:gd name="T13" fmla="*/ 21 h 27"/>
                <a:gd name="T14" fmla="*/ 9 w 20"/>
                <a:gd name="T15" fmla="*/ 14 h 27"/>
                <a:gd name="T16" fmla="*/ 0 w 20"/>
                <a:gd name="T17" fmla="*/ 0 h 27"/>
                <a:gd name="T18" fmla="*/ 0 w 20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7">
                  <a:moveTo>
                    <a:pt x="0" y="0"/>
                  </a:moveTo>
                  <a:cubicBezTo>
                    <a:pt x="4" y="4"/>
                    <a:pt x="7" y="8"/>
                    <a:pt x="11" y="13"/>
                  </a:cubicBezTo>
                  <a:cubicBezTo>
                    <a:pt x="12" y="15"/>
                    <a:pt x="14" y="17"/>
                    <a:pt x="16" y="19"/>
                  </a:cubicBezTo>
                  <a:cubicBezTo>
                    <a:pt x="17" y="22"/>
                    <a:pt x="19" y="24"/>
                    <a:pt x="20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25"/>
                    <a:pt x="15" y="23"/>
                    <a:pt x="13" y="21"/>
                  </a:cubicBezTo>
                  <a:cubicBezTo>
                    <a:pt x="11" y="19"/>
                    <a:pt x="10" y="16"/>
                    <a:pt x="9" y="14"/>
                  </a:cubicBezTo>
                  <a:cubicBezTo>
                    <a:pt x="6" y="9"/>
                    <a:pt x="3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4"/>
            <p:cNvSpPr>
              <a:spLocks/>
            </p:cNvSpPr>
            <p:nvPr/>
          </p:nvSpPr>
          <p:spPr bwMode="auto">
            <a:xfrm>
              <a:off x="6354763" y="4900812"/>
              <a:ext cx="84138" cy="25400"/>
            </a:xfrm>
            <a:custGeom>
              <a:avLst/>
              <a:gdLst>
                <a:gd name="T0" fmla="*/ 0 w 32"/>
                <a:gd name="T1" fmla="*/ 9 h 10"/>
                <a:gd name="T2" fmla="*/ 16 w 32"/>
                <a:gd name="T3" fmla="*/ 4 h 10"/>
                <a:gd name="T4" fmla="*/ 24 w 32"/>
                <a:gd name="T5" fmla="*/ 1 h 10"/>
                <a:gd name="T6" fmla="*/ 32 w 32"/>
                <a:gd name="T7" fmla="*/ 0 h 10"/>
                <a:gd name="T8" fmla="*/ 32 w 32"/>
                <a:gd name="T9" fmla="*/ 0 h 10"/>
                <a:gd name="T10" fmla="*/ 32 w 32"/>
                <a:gd name="T11" fmla="*/ 0 h 10"/>
                <a:gd name="T12" fmla="*/ 24 w 32"/>
                <a:gd name="T13" fmla="*/ 4 h 10"/>
                <a:gd name="T14" fmla="*/ 16 w 32"/>
                <a:gd name="T15" fmla="*/ 6 h 10"/>
                <a:gd name="T16" fmla="*/ 0 w 32"/>
                <a:gd name="T17" fmla="*/ 10 h 10"/>
                <a:gd name="T18" fmla="*/ 0 w 32"/>
                <a:gd name="T19" fmla="*/ 10 h 10"/>
                <a:gd name="T20" fmla="*/ 0 w 32"/>
                <a:gd name="T2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10">
                  <a:moveTo>
                    <a:pt x="0" y="9"/>
                  </a:moveTo>
                  <a:cubicBezTo>
                    <a:pt x="5" y="7"/>
                    <a:pt x="10" y="5"/>
                    <a:pt x="16" y="4"/>
                  </a:cubicBezTo>
                  <a:cubicBezTo>
                    <a:pt x="18" y="3"/>
                    <a:pt x="21" y="1"/>
                    <a:pt x="24" y="1"/>
                  </a:cubicBezTo>
                  <a:cubicBezTo>
                    <a:pt x="26" y="0"/>
                    <a:pt x="29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2"/>
                    <a:pt x="27" y="3"/>
                    <a:pt x="24" y="4"/>
                  </a:cubicBezTo>
                  <a:cubicBezTo>
                    <a:pt x="22" y="5"/>
                    <a:pt x="19" y="5"/>
                    <a:pt x="16" y="6"/>
                  </a:cubicBezTo>
                  <a:cubicBezTo>
                    <a:pt x="11" y="7"/>
                    <a:pt x="5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5"/>
            <p:cNvSpPr>
              <a:spLocks/>
            </p:cNvSpPr>
            <p:nvPr/>
          </p:nvSpPr>
          <p:spPr bwMode="auto">
            <a:xfrm>
              <a:off x="6265863" y="4775399"/>
              <a:ext cx="11113" cy="88900"/>
            </a:xfrm>
            <a:custGeom>
              <a:avLst/>
              <a:gdLst>
                <a:gd name="T0" fmla="*/ 2 w 4"/>
                <a:gd name="T1" fmla="*/ 33 h 34"/>
                <a:gd name="T2" fmla="*/ 1 w 4"/>
                <a:gd name="T3" fmla="*/ 17 h 34"/>
                <a:gd name="T4" fmla="*/ 0 w 4"/>
                <a:gd name="T5" fmla="*/ 8 h 34"/>
                <a:gd name="T6" fmla="*/ 2 w 4"/>
                <a:gd name="T7" fmla="*/ 0 h 34"/>
                <a:gd name="T8" fmla="*/ 2 w 4"/>
                <a:gd name="T9" fmla="*/ 0 h 34"/>
                <a:gd name="T10" fmla="*/ 2 w 4"/>
                <a:gd name="T11" fmla="*/ 0 h 34"/>
                <a:gd name="T12" fmla="*/ 4 w 4"/>
                <a:gd name="T13" fmla="*/ 8 h 34"/>
                <a:gd name="T14" fmla="*/ 3 w 4"/>
                <a:gd name="T15" fmla="*/ 17 h 34"/>
                <a:gd name="T16" fmla="*/ 2 w 4"/>
                <a:gd name="T17" fmla="*/ 33 h 34"/>
                <a:gd name="T18" fmla="*/ 2 w 4"/>
                <a:gd name="T19" fmla="*/ 34 h 34"/>
                <a:gd name="T20" fmla="*/ 2 w 4"/>
                <a:gd name="T21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34">
                  <a:moveTo>
                    <a:pt x="2" y="33"/>
                  </a:moveTo>
                  <a:cubicBezTo>
                    <a:pt x="1" y="28"/>
                    <a:pt x="1" y="22"/>
                    <a:pt x="1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1" y="5"/>
                    <a:pt x="1" y="3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"/>
                    <a:pt x="3" y="6"/>
                    <a:pt x="4" y="8"/>
                  </a:cubicBezTo>
                  <a:cubicBezTo>
                    <a:pt x="4" y="11"/>
                    <a:pt x="3" y="14"/>
                    <a:pt x="3" y="17"/>
                  </a:cubicBezTo>
                  <a:cubicBezTo>
                    <a:pt x="3" y="22"/>
                    <a:pt x="3" y="28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lnTo>
                    <a:pt x="2" y="33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6" name="组合 305"/>
          <p:cNvGrpSpPr/>
          <p:nvPr/>
        </p:nvGrpSpPr>
        <p:grpSpPr>
          <a:xfrm>
            <a:off x="5645150" y="5280224"/>
            <a:ext cx="1247775" cy="1417638"/>
            <a:chOff x="5454650" y="5264150"/>
            <a:chExt cx="1247775" cy="1417638"/>
          </a:xfrm>
        </p:grpSpPr>
        <p:sp>
          <p:nvSpPr>
            <p:cNvPr id="110" name="Freeform 104"/>
            <p:cNvSpPr>
              <a:spLocks/>
            </p:cNvSpPr>
            <p:nvPr/>
          </p:nvSpPr>
          <p:spPr bwMode="auto">
            <a:xfrm>
              <a:off x="5454650" y="6462713"/>
              <a:ext cx="1244600" cy="219075"/>
            </a:xfrm>
            <a:custGeom>
              <a:avLst/>
              <a:gdLst>
                <a:gd name="T0" fmla="*/ 239 w 479"/>
                <a:gd name="T1" fmla="*/ 84 h 84"/>
                <a:gd name="T2" fmla="*/ 400 w 479"/>
                <a:gd name="T3" fmla="*/ 7 h 84"/>
                <a:gd name="T4" fmla="*/ 371 w 479"/>
                <a:gd name="T5" fmla="*/ 46 h 84"/>
                <a:gd name="T6" fmla="*/ 241 w 479"/>
                <a:gd name="T7" fmla="*/ 36 h 84"/>
                <a:gd name="T8" fmla="*/ 240 w 479"/>
                <a:gd name="T9" fmla="*/ 36 h 84"/>
                <a:gd name="T10" fmla="*/ 240 w 479"/>
                <a:gd name="T11" fmla="*/ 36 h 84"/>
                <a:gd name="T12" fmla="*/ 239 w 479"/>
                <a:gd name="T13" fmla="*/ 36 h 84"/>
                <a:gd name="T14" fmla="*/ 239 w 479"/>
                <a:gd name="T15" fmla="*/ 36 h 84"/>
                <a:gd name="T16" fmla="*/ 239 w 479"/>
                <a:gd name="T17" fmla="*/ 36 h 84"/>
                <a:gd name="T18" fmla="*/ 238 w 479"/>
                <a:gd name="T19" fmla="*/ 36 h 84"/>
                <a:gd name="T20" fmla="*/ 238 w 479"/>
                <a:gd name="T21" fmla="*/ 36 h 84"/>
                <a:gd name="T22" fmla="*/ 237 w 479"/>
                <a:gd name="T23" fmla="*/ 36 h 84"/>
                <a:gd name="T24" fmla="*/ 237 w 479"/>
                <a:gd name="T25" fmla="*/ 36 h 84"/>
                <a:gd name="T26" fmla="*/ 236 w 479"/>
                <a:gd name="T27" fmla="*/ 36 h 84"/>
                <a:gd name="T28" fmla="*/ 236 w 479"/>
                <a:gd name="T29" fmla="*/ 36 h 84"/>
                <a:gd name="T30" fmla="*/ 236 w 479"/>
                <a:gd name="T31" fmla="*/ 36 h 84"/>
                <a:gd name="T32" fmla="*/ 235 w 479"/>
                <a:gd name="T33" fmla="*/ 36 h 84"/>
                <a:gd name="T34" fmla="*/ 235 w 479"/>
                <a:gd name="T35" fmla="*/ 36 h 84"/>
                <a:gd name="T36" fmla="*/ 234 w 479"/>
                <a:gd name="T37" fmla="*/ 36 h 84"/>
                <a:gd name="T38" fmla="*/ 234 w 479"/>
                <a:gd name="T39" fmla="*/ 36 h 84"/>
                <a:gd name="T40" fmla="*/ 233 w 479"/>
                <a:gd name="T41" fmla="*/ 36 h 84"/>
                <a:gd name="T42" fmla="*/ 233 w 479"/>
                <a:gd name="T43" fmla="*/ 36 h 84"/>
                <a:gd name="T44" fmla="*/ 233 w 479"/>
                <a:gd name="T45" fmla="*/ 36 h 84"/>
                <a:gd name="T46" fmla="*/ 232 w 479"/>
                <a:gd name="T47" fmla="*/ 36 h 84"/>
                <a:gd name="T48" fmla="*/ 232 w 479"/>
                <a:gd name="T49" fmla="*/ 36 h 84"/>
                <a:gd name="T50" fmla="*/ 231 w 479"/>
                <a:gd name="T51" fmla="*/ 36 h 84"/>
                <a:gd name="T52" fmla="*/ 231 w 479"/>
                <a:gd name="T53" fmla="*/ 36 h 84"/>
                <a:gd name="T54" fmla="*/ 230 w 479"/>
                <a:gd name="T55" fmla="*/ 36 h 84"/>
                <a:gd name="T56" fmla="*/ 230 w 479"/>
                <a:gd name="T57" fmla="*/ 36 h 84"/>
                <a:gd name="T58" fmla="*/ 230 w 479"/>
                <a:gd name="T59" fmla="*/ 36 h 84"/>
                <a:gd name="T60" fmla="*/ 229 w 479"/>
                <a:gd name="T61" fmla="*/ 36 h 84"/>
                <a:gd name="T62" fmla="*/ 229 w 479"/>
                <a:gd name="T63" fmla="*/ 36 h 84"/>
                <a:gd name="T64" fmla="*/ 228 w 479"/>
                <a:gd name="T65" fmla="*/ 36 h 84"/>
                <a:gd name="T66" fmla="*/ 228 w 479"/>
                <a:gd name="T67" fmla="*/ 36 h 84"/>
                <a:gd name="T68" fmla="*/ 228 w 479"/>
                <a:gd name="T69" fmla="*/ 36 h 84"/>
                <a:gd name="T70" fmla="*/ 227 w 479"/>
                <a:gd name="T71" fmla="*/ 36 h 84"/>
                <a:gd name="T72" fmla="*/ 227 w 479"/>
                <a:gd name="T73" fmla="*/ 36 h 84"/>
                <a:gd name="T74" fmla="*/ 226 w 479"/>
                <a:gd name="T75" fmla="*/ 36 h 84"/>
                <a:gd name="T76" fmla="*/ 226 w 479"/>
                <a:gd name="T77" fmla="*/ 36 h 84"/>
                <a:gd name="T78" fmla="*/ 225 w 479"/>
                <a:gd name="T79" fmla="*/ 36 h 84"/>
                <a:gd name="T80" fmla="*/ 225 w 479"/>
                <a:gd name="T81" fmla="*/ 36 h 84"/>
                <a:gd name="T82" fmla="*/ 224 w 479"/>
                <a:gd name="T83" fmla="*/ 36 h 84"/>
                <a:gd name="T84" fmla="*/ 224 w 479"/>
                <a:gd name="T85" fmla="*/ 36 h 84"/>
                <a:gd name="T86" fmla="*/ 223 w 479"/>
                <a:gd name="T87" fmla="*/ 36 h 84"/>
                <a:gd name="T88" fmla="*/ 223 w 479"/>
                <a:gd name="T89" fmla="*/ 36 h 84"/>
                <a:gd name="T90" fmla="*/ 222 w 479"/>
                <a:gd name="T91" fmla="*/ 36 h 84"/>
                <a:gd name="T92" fmla="*/ 222 w 479"/>
                <a:gd name="T93" fmla="*/ 36 h 84"/>
                <a:gd name="T94" fmla="*/ 221 w 479"/>
                <a:gd name="T95" fmla="*/ 36 h 84"/>
                <a:gd name="T96" fmla="*/ 221 w 479"/>
                <a:gd name="T97" fmla="*/ 36 h 84"/>
                <a:gd name="T98" fmla="*/ 220 w 479"/>
                <a:gd name="T99" fmla="*/ 36 h 84"/>
                <a:gd name="T100" fmla="*/ 220 w 479"/>
                <a:gd name="T101" fmla="*/ 36 h 84"/>
                <a:gd name="T102" fmla="*/ 219 w 479"/>
                <a:gd name="T103" fmla="*/ 35 h 84"/>
                <a:gd name="T104" fmla="*/ 219 w 479"/>
                <a:gd name="T105" fmla="*/ 35 h 84"/>
                <a:gd name="T106" fmla="*/ 218 w 479"/>
                <a:gd name="T107" fmla="*/ 35 h 84"/>
                <a:gd name="T108" fmla="*/ 217 w 479"/>
                <a:gd name="T109" fmla="*/ 35 h 84"/>
                <a:gd name="T110" fmla="*/ 216 w 479"/>
                <a:gd name="T111" fmla="*/ 35 h 84"/>
                <a:gd name="T112" fmla="*/ 215 w 479"/>
                <a:gd name="T113" fmla="*/ 35 h 84"/>
                <a:gd name="T114" fmla="*/ 96 w 479"/>
                <a:gd name="T115" fmla="*/ 48 h 84"/>
                <a:gd name="T116" fmla="*/ 82 w 479"/>
                <a:gd name="T1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79" h="84">
                  <a:moveTo>
                    <a:pt x="82" y="0"/>
                  </a:moveTo>
                  <a:cubicBezTo>
                    <a:pt x="32" y="9"/>
                    <a:pt x="0" y="22"/>
                    <a:pt x="0" y="36"/>
                  </a:cubicBezTo>
                  <a:cubicBezTo>
                    <a:pt x="0" y="63"/>
                    <a:pt x="107" y="84"/>
                    <a:pt x="239" y="84"/>
                  </a:cubicBezTo>
                  <a:cubicBezTo>
                    <a:pt x="372" y="84"/>
                    <a:pt x="479" y="63"/>
                    <a:pt x="479" y="36"/>
                  </a:cubicBezTo>
                  <a:cubicBezTo>
                    <a:pt x="479" y="22"/>
                    <a:pt x="449" y="9"/>
                    <a:pt x="400" y="0"/>
                  </a:cubicBezTo>
                  <a:cubicBezTo>
                    <a:pt x="400" y="2"/>
                    <a:pt x="400" y="4"/>
                    <a:pt x="400" y="7"/>
                  </a:cubicBezTo>
                  <a:cubicBezTo>
                    <a:pt x="394" y="32"/>
                    <a:pt x="406" y="26"/>
                    <a:pt x="409" y="37"/>
                  </a:cubicBezTo>
                  <a:cubicBezTo>
                    <a:pt x="410" y="45"/>
                    <a:pt x="398" y="48"/>
                    <a:pt x="386" y="48"/>
                  </a:cubicBezTo>
                  <a:cubicBezTo>
                    <a:pt x="380" y="48"/>
                    <a:pt x="374" y="48"/>
                    <a:pt x="371" y="46"/>
                  </a:cubicBezTo>
                  <a:cubicBezTo>
                    <a:pt x="363" y="44"/>
                    <a:pt x="348" y="34"/>
                    <a:pt x="342" y="20"/>
                  </a:cubicBezTo>
                  <a:cubicBezTo>
                    <a:pt x="316" y="30"/>
                    <a:pt x="283" y="36"/>
                    <a:pt x="241" y="36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6"/>
                    <a:pt x="241" y="36"/>
                    <a:pt x="240" y="36"/>
                  </a:cubicBezTo>
                  <a:cubicBezTo>
                    <a:pt x="240" y="36"/>
                    <a:pt x="240" y="36"/>
                    <a:pt x="240" y="36"/>
                  </a:cubicBezTo>
                  <a:cubicBezTo>
                    <a:pt x="240" y="36"/>
                    <a:pt x="240" y="36"/>
                    <a:pt x="240" y="36"/>
                  </a:cubicBezTo>
                  <a:cubicBezTo>
                    <a:pt x="240" y="36"/>
                    <a:pt x="240" y="36"/>
                    <a:pt x="240" y="36"/>
                  </a:cubicBezTo>
                  <a:cubicBezTo>
                    <a:pt x="240" y="36"/>
                    <a:pt x="240" y="36"/>
                    <a:pt x="240" y="36"/>
                  </a:cubicBezTo>
                  <a:cubicBezTo>
                    <a:pt x="240" y="36"/>
                    <a:pt x="240" y="36"/>
                    <a:pt x="240" y="36"/>
                  </a:cubicBezTo>
                  <a:cubicBezTo>
                    <a:pt x="240" y="36"/>
                    <a:pt x="240" y="36"/>
                    <a:pt x="240" y="36"/>
                  </a:cubicBezTo>
                  <a:cubicBezTo>
                    <a:pt x="240" y="36"/>
                    <a:pt x="240" y="36"/>
                    <a:pt x="239" y="36"/>
                  </a:cubicBezTo>
                  <a:cubicBezTo>
                    <a:pt x="239" y="36"/>
                    <a:pt x="239" y="36"/>
                    <a:pt x="239" y="36"/>
                  </a:cubicBezTo>
                  <a:cubicBezTo>
                    <a:pt x="239" y="36"/>
                    <a:pt x="239" y="36"/>
                    <a:pt x="239" y="36"/>
                  </a:cubicBezTo>
                  <a:cubicBezTo>
                    <a:pt x="239" y="36"/>
                    <a:pt x="239" y="36"/>
                    <a:pt x="239" y="36"/>
                  </a:cubicBezTo>
                  <a:cubicBezTo>
                    <a:pt x="239" y="36"/>
                    <a:pt x="239" y="36"/>
                    <a:pt x="239" y="36"/>
                  </a:cubicBezTo>
                  <a:cubicBezTo>
                    <a:pt x="239" y="36"/>
                    <a:pt x="239" y="36"/>
                    <a:pt x="239" y="36"/>
                  </a:cubicBezTo>
                  <a:cubicBezTo>
                    <a:pt x="239" y="36"/>
                    <a:pt x="239" y="36"/>
                    <a:pt x="239" y="36"/>
                  </a:cubicBezTo>
                  <a:cubicBezTo>
                    <a:pt x="239" y="36"/>
                    <a:pt x="238" y="36"/>
                    <a:pt x="238" y="36"/>
                  </a:cubicBezTo>
                  <a:cubicBezTo>
                    <a:pt x="238" y="36"/>
                    <a:pt x="238" y="36"/>
                    <a:pt x="238" y="36"/>
                  </a:cubicBezTo>
                  <a:cubicBezTo>
                    <a:pt x="238" y="36"/>
                    <a:pt x="238" y="36"/>
                    <a:pt x="238" y="36"/>
                  </a:cubicBezTo>
                  <a:cubicBezTo>
                    <a:pt x="238" y="36"/>
                    <a:pt x="238" y="36"/>
                    <a:pt x="238" y="36"/>
                  </a:cubicBezTo>
                  <a:cubicBezTo>
                    <a:pt x="238" y="36"/>
                    <a:pt x="238" y="36"/>
                    <a:pt x="238" y="36"/>
                  </a:cubicBezTo>
                  <a:cubicBezTo>
                    <a:pt x="238" y="36"/>
                    <a:pt x="238" y="36"/>
                    <a:pt x="238" y="36"/>
                  </a:cubicBezTo>
                  <a:cubicBezTo>
                    <a:pt x="238" y="36"/>
                    <a:pt x="238" y="36"/>
                    <a:pt x="238" y="36"/>
                  </a:cubicBezTo>
                  <a:cubicBezTo>
                    <a:pt x="238" y="36"/>
                    <a:pt x="238" y="36"/>
                    <a:pt x="238" y="36"/>
                  </a:cubicBezTo>
                  <a:cubicBezTo>
                    <a:pt x="237" y="36"/>
                    <a:pt x="237" y="36"/>
                    <a:pt x="237" y="36"/>
                  </a:cubicBezTo>
                  <a:cubicBezTo>
                    <a:pt x="237" y="36"/>
                    <a:pt x="237" y="36"/>
                    <a:pt x="237" y="36"/>
                  </a:cubicBezTo>
                  <a:cubicBezTo>
                    <a:pt x="237" y="36"/>
                    <a:pt x="237" y="36"/>
                    <a:pt x="237" y="36"/>
                  </a:cubicBezTo>
                  <a:cubicBezTo>
                    <a:pt x="237" y="36"/>
                    <a:pt x="237" y="36"/>
                    <a:pt x="237" y="36"/>
                  </a:cubicBezTo>
                  <a:cubicBezTo>
                    <a:pt x="237" y="36"/>
                    <a:pt x="237" y="36"/>
                    <a:pt x="237" y="36"/>
                  </a:cubicBezTo>
                  <a:cubicBezTo>
                    <a:pt x="237" y="36"/>
                    <a:pt x="237" y="36"/>
                    <a:pt x="237" y="36"/>
                  </a:cubicBezTo>
                  <a:cubicBezTo>
                    <a:pt x="237" y="36"/>
                    <a:pt x="236" y="36"/>
                    <a:pt x="236" y="36"/>
                  </a:cubicBezTo>
                  <a:cubicBezTo>
                    <a:pt x="236" y="36"/>
                    <a:pt x="236" y="36"/>
                    <a:pt x="236" y="36"/>
                  </a:cubicBezTo>
                  <a:cubicBezTo>
                    <a:pt x="236" y="36"/>
                    <a:pt x="236" y="36"/>
                    <a:pt x="236" y="36"/>
                  </a:cubicBezTo>
                  <a:cubicBezTo>
                    <a:pt x="236" y="36"/>
                    <a:pt x="236" y="36"/>
                    <a:pt x="236" y="36"/>
                  </a:cubicBezTo>
                  <a:cubicBezTo>
                    <a:pt x="236" y="36"/>
                    <a:pt x="236" y="36"/>
                    <a:pt x="236" y="36"/>
                  </a:cubicBezTo>
                  <a:cubicBezTo>
                    <a:pt x="236" y="36"/>
                    <a:pt x="236" y="36"/>
                    <a:pt x="236" y="36"/>
                  </a:cubicBezTo>
                  <a:cubicBezTo>
                    <a:pt x="236" y="36"/>
                    <a:pt x="236" y="36"/>
                    <a:pt x="236" y="36"/>
                  </a:cubicBezTo>
                  <a:cubicBezTo>
                    <a:pt x="236" y="36"/>
                    <a:pt x="236" y="36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3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3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1" y="36"/>
                    <a:pt x="231" y="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1" y="36"/>
                    <a:pt x="231" y="36"/>
                    <a:pt x="230" y="36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7" y="36"/>
                    <a:pt x="227" y="36"/>
                  </a:cubicBezTo>
                  <a:cubicBezTo>
                    <a:pt x="227" y="36"/>
                    <a:pt x="227" y="36"/>
                    <a:pt x="227" y="36"/>
                  </a:cubicBezTo>
                  <a:cubicBezTo>
                    <a:pt x="227" y="36"/>
                    <a:pt x="227" y="36"/>
                    <a:pt x="227" y="36"/>
                  </a:cubicBezTo>
                  <a:cubicBezTo>
                    <a:pt x="227" y="36"/>
                    <a:pt x="227" y="36"/>
                    <a:pt x="227" y="36"/>
                  </a:cubicBezTo>
                  <a:cubicBezTo>
                    <a:pt x="227" y="36"/>
                    <a:pt x="227" y="36"/>
                    <a:pt x="227" y="36"/>
                  </a:cubicBezTo>
                  <a:cubicBezTo>
                    <a:pt x="227" y="36"/>
                    <a:pt x="227" y="36"/>
                    <a:pt x="227" y="36"/>
                  </a:cubicBezTo>
                  <a:cubicBezTo>
                    <a:pt x="227" y="36"/>
                    <a:pt x="227" y="36"/>
                    <a:pt x="227" y="36"/>
                  </a:cubicBezTo>
                  <a:cubicBezTo>
                    <a:pt x="227" y="36"/>
                    <a:pt x="227" y="36"/>
                    <a:pt x="226" y="36"/>
                  </a:cubicBezTo>
                  <a:cubicBezTo>
                    <a:pt x="226" y="36"/>
                    <a:pt x="226" y="36"/>
                    <a:pt x="226" y="36"/>
                  </a:cubicBezTo>
                  <a:cubicBezTo>
                    <a:pt x="226" y="36"/>
                    <a:pt x="226" y="36"/>
                    <a:pt x="226" y="36"/>
                  </a:cubicBezTo>
                  <a:cubicBezTo>
                    <a:pt x="226" y="36"/>
                    <a:pt x="226" y="36"/>
                    <a:pt x="226" y="36"/>
                  </a:cubicBezTo>
                  <a:cubicBezTo>
                    <a:pt x="226" y="36"/>
                    <a:pt x="226" y="36"/>
                    <a:pt x="226" y="36"/>
                  </a:cubicBezTo>
                  <a:cubicBezTo>
                    <a:pt x="226" y="36"/>
                    <a:pt x="226" y="36"/>
                    <a:pt x="225" y="36"/>
                  </a:cubicBezTo>
                  <a:cubicBezTo>
                    <a:pt x="225" y="36"/>
                    <a:pt x="225" y="36"/>
                    <a:pt x="225" y="36"/>
                  </a:cubicBezTo>
                  <a:cubicBezTo>
                    <a:pt x="225" y="36"/>
                    <a:pt x="225" y="36"/>
                    <a:pt x="225" y="36"/>
                  </a:cubicBezTo>
                  <a:cubicBezTo>
                    <a:pt x="225" y="36"/>
                    <a:pt x="225" y="36"/>
                    <a:pt x="225" y="36"/>
                  </a:cubicBezTo>
                  <a:cubicBezTo>
                    <a:pt x="225" y="36"/>
                    <a:pt x="225" y="36"/>
                    <a:pt x="225" y="36"/>
                  </a:cubicBezTo>
                  <a:cubicBezTo>
                    <a:pt x="225" y="36"/>
                    <a:pt x="225" y="36"/>
                    <a:pt x="225" y="36"/>
                  </a:cubicBezTo>
                  <a:cubicBezTo>
                    <a:pt x="225" y="36"/>
                    <a:pt x="225" y="36"/>
                    <a:pt x="225" y="36"/>
                  </a:cubicBezTo>
                  <a:cubicBezTo>
                    <a:pt x="225" y="36"/>
                    <a:pt x="225" y="36"/>
                    <a:pt x="225" y="36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3" y="36"/>
                    <a:pt x="223" y="36"/>
                    <a:pt x="222" y="36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2" y="36"/>
                    <a:pt x="221" y="36"/>
                    <a:pt x="221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1" y="36"/>
                    <a:pt x="220" y="36"/>
                    <a:pt x="220" y="36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5"/>
                    <a:pt x="219" y="35"/>
                  </a:cubicBezTo>
                  <a:cubicBezTo>
                    <a:pt x="219" y="35"/>
                    <a:pt x="219" y="35"/>
                    <a:pt x="219" y="35"/>
                  </a:cubicBezTo>
                  <a:cubicBezTo>
                    <a:pt x="219" y="35"/>
                    <a:pt x="219" y="35"/>
                    <a:pt x="219" y="35"/>
                  </a:cubicBezTo>
                  <a:cubicBezTo>
                    <a:pt x="219" y="35"/>
                    <a:pt x="219" y="35"/>
                    <a:pt x="219" y="35"/>
                  </a:cubicBezTo>
                  <a:cubicBezTo>
                    <a:pt x="219" y="35"/>
                    <a:pt x="219" y="35"/>
                    <a:pt x="219" y="35"/>
                  </a:cubicBezTo>
                  <a:cubicBezTo>
                    <a:pt x="218" y="35"/>
                    <a:pt x="218" y="35"/>
                    <a:pt x="218" y="35"/>
                  </a:cubicBezTo>
                  <a:cubicBezTo>
                    <a:pt x="218" y="35"/>
                    <a:pt x="218" y="35"/>
                    <a:pt x="218" y="35"/>
                  </a:cubicBezTo>
                  <a:cubicBezTo>
                    <a:pt x="218" y="35"/>
                    <a:pt x="218" y="35"/>
                    <a:pt x="218" y="35"/>
                  </a:cubicBezTo>
                  <a:cubicBezTo>
                    <a:pt x="218" y="35"/>
                    <a:pt x="218" y="35"/>
                    <a:pt x="218" y="35"/>
                  </a:cubicBezTo>
                  <a:cubicBezTo>
                    <a:pt x="218" y="35"/>
                    <a:pt x="217" y="35"/>
                    <a:pt x="217" y="35"/>
                  </a:cubicBezTo>
                  <a:cubicBezTo>
                    <a:pt x="217" y="35"/>
                    <a:pt x="217" y="35"/>
                    <a:pt x="217" y="35"/>
                  </a:cubicBezTo>
                  <a:cubicBezTo>
                    <a:pt x="217" y="35"/>
                    <a:pt x="217" y="35"/>
                    <a:pt x="217" y="35"/>
                  </a:cubicBezTo>
                  <a:cubicBezTo>
                    <a:pt x="217" y="35"/>
                    <a:pt x="217" y="35"/>
                    <a:pt x="217" y="35"/>
                  </a:cubicBezTo>
                  <a:cubicBezTo>
                    <a:pt x="217" y="35"/>
                    <a:pt x="217" y="35"/>
                    <a:pt x="216" y="35"/>
                  </a:cubicBezTo>
                  <a:cubicBezTo>
                    <a:pt x="216" y="35"/>
                    <a:pt x="216" y="35"/>
                    <a:pt x="216" y="35"/>
                  </a:cubicBezTo>
                  <a:cubicBezTo>
                    <a:pt x="216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185" y="33"/>
                    <a:pt x="160" y="28"/>
                    <a:pt x="140" y="20"/>
                  </a:cubicBezTo>
                  <a:cubicBezTo>
                    <a:pt x="134" y="34"/>
                    <a:pt x="119" y="44"/>
                    <a:pt x="111" y="46"/>
                  </a:cubicBezTo>
                  <a:cubicBezTo>
                    <a:pt x="108" y="48"/>
                    <a:pt x="102" y="48"/>
                    <a:pt x="96" y="48"/>
                  </a:cubicBezTo>
                  <a:cubicBezTo>
                    <a:pt x="84" y="48"/>
                    <a:pt x="72" y="45"/>
                    <a:pt x="73" y="37"/>
                  </a:cubicBezTo>
                  <a:cubicBezTo>
                    <a:pt x="76" y="26"/>
                    <a:pt x="88" y="32"/>
                    <a:pt x="82" y="7"/>
                  </a:cubicBezTo>
                  <a:cubicBezTo>
                    <a:pt x="82" y="4"/>
                    <a:pt x="82" y="2"/>
                    <a:pt x="82" y="0"/>
                  </a:cubicBezTo>
                </a:path>
              </a:pathLst>
            </a:custGeom>
            <a:solidFill>
              <a:srgbClr val="C6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6"/>
            <p:cNvSpPr>
              <a:spLocks noEditPoints="1"/>
            </p:cNvSpPr>
            <p:nvPr/>
          </p:nvSpPr>
          <p:spPr bwMode="auto">
            <a:xfrm>
              <a:off x="5461000" y="5791200"/>
              <a:ext cx="1241425" cy="765175"/>
            </a:xfrm>
            <a:custGeom>
              <a:avLst/>
              <a:gdLst>
                <a:gd name="T0" fmla="*/ 419 w 478"/>
                <a:gd name="T1" fmla="*/ 56 h 294"/>
                <a:gd name="T2" fmla="*/ 371 w 478"/>
                <a:gd name="T3" fmla="*/ 98 h 294"/>
                <a:gd name="T4" fmla="*/ 368 w 478"/>
                <a:gd name="T5" fmla="*/ 87 h 294"/>
                <a:gd name="T6" fmla="*/ 372 w 478"/>
                <a:gd name="T7" fmla="*/ 48 h 294"/>
                <a:gd name="T8" fmla="*/ 239 w 478"/>
                <a:gd name="T9" fmla="*/ 0 h 294"/>
                <a:gd name="T10" fmla="*/ 106 w 478"/>
                <a:gd name="T11" fmla="*/ 48 h 294"/>
                <a:gd name="T12" fmla="*/ 110 w 478"/>
                <a:gd name="T13" fmla="*/ 87 h 294"/>
                <a:gd name="T14" fmla="*/ 107 w 478"/>
                <a:gd name="T15" fmla="*/ 98 h 294"/>
                <a:gd name="T16" fmla="*/ 59 w 478"/>
                <a:gd name="T17" fmla="*/ 56 h 294"/>
                <a:gd name="T18" fmla="*/ 33 w 478"/>
                <a:gd name="T19" fmla="*/ 138 h 294"/>
                <a:gd name="T20" fmla="*/ 65 w 478"/>
                <a:gd name="T21" fmla="*/ 149 h 294"/>
                <a:gd name="T22" fmla="*/ 59 w 478"/>
                <a:gd name="T23" fmla="*/ 165 h 294"/>
                <a:gd name="T24" fmla="*/ 239 w 478"/>
                <a:gd name="T25" fmla="*/ 294 h 294"/>
                <a:gd name="T26" fmla="*/ 419 w 478"/>
                <a:gd name="T27" fmla="*/ 165 h 294"/>
                <a:gd name="T28" fmla="*/ 413 w 478"/>
                <a:gd name="T29" fmla="*/ 149 h 294"/>
                <a:gd name="T30" fmla="*/ 445 w 478"/>
                <a:gd name="T31" fmla="*/ 138 h 294"/>
                <a:gd name="T32" fmla="*/ 419 w 478"/>
                <a:gd name="T33" fmla="*/ 56 h 294"/>
                <a:gd name="T34" fmla="*/ 61 w 478"/>
                <a:gd name="T35" fmla="*/ 78 h 294"/>
                <a:gd name="T36" fmla="*/ 89 w 478"/>
                <a:gd name="T37" fmla="*/ 107 h 294"/>
                <a:gd name="T38" fmla="*/ 69 w 478"/>
                <a:gd name="T39" fmla="*/ 129 h 294"/>
                <a:gd name="T40" fmla="*/ 46 w 478"/>
                <a:gd name="T41" fmla="*/ 123 h 294"/>
                <a:gd name="T42" fmla="*/ 61 w 478"/>
                <a:gd name="T43" fmla="*/ 78 h 294"/>
                <a:gd name="T44" fmla="*/ 432 w 478"/>
                <a:gd name="T45" fmla="*/ 123 h 294"/>
                <a:gd name="T46" fmla="*/ 409 w 478"/>
                <a:gd name="T47" fmla="*/ 129 h 294"/>
                <a:gd name="T48" fmla="*/ 389 w 478"/>
                <a:gd name="T49" fmla="*/ 107 h 294"/>
                <a:gd name="T50" fmla="*/ 417 w 478"/>
                <a:gd name="T51" fmla="*/ 78 h 294"/>
                <a:gd name="T52" fmla="*/ 432 w 478"/>
                <a:gd name="T53" fmla="*/ 123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8" h="294">
                  <a:moveTo>
                    <a:pt x="419" y="56"/>
                  </a:moveTo>
                  <a:cubicBezTo>
                    <a:pt x="390" y="57"/>
                    <a:pt x="376" y="83"/>
                    <a:pt x="371" y="98"/>
                  </a:cubicBezTo>
                  <a:cubicBezTo>
                    <a:pt x="368" y="94"/>
                    <a:pt x="367" y="91"/>
                    <a:pt x="368" y="87"/>
                  </a:cubicBezTo>
                  <a:cubicBezTo>
                    <a:pt x="372" y="73"/>
                    <a:pt x="372" y="48"/>
                    <a:pt x="372" y="48"/>
                  </a:cubicBezTo>
                  <a:cubicBezTo>
                    <a:pt x="372" y="22"/>
                    <a:pt x="312" y="0"/>
                    <a:pt x="239" y="0"/>
                  </a:cubicBezTo>
                  <a:cubicBezTo>
                    <a:pt x="166" y="0"/>
                    <a:pt x="106" y="22"/>
                    <a:pt x="106" y="48"/>
                  </a:cubicBezTo>
                  <a:cubicBezTo>
                    <a:pt x="106" y="48"/>
                    <a:pt x="106" y="73"/>
                    <a:pt x="110" y="87"/>
                  </a:cubicBezTo>
                  <a:cubicBezTo>
                    <a:pt x="111" y="91"/>
                    <a:pt x="110" y="94"/>
                    <a:pt x="107" y="98"/>
                  </a:cubicBezTo>
                  <a:cubicBezTo>
                    <a:pt x="102" y="83"/>
                    <a:pt x="88" y="57"/>
                    <a:pt x="59" y="56"/>
                  </a:cubicBezTo>
                  <a:cubicBezTo>
                    <a:pt x="18" y="55"/>
                    <a:pt x="0" y="120"/>
                    <a:pt x="33" y="138"/>
                  </a:cubicBezTo>
                  <a:cubicBezTo>
                    <a:pt x="49" y="146"/>
                    <a:pt x="59" y="149"/>
                    <a:pt x="65" y="149"/>
                  </a:cubicBezTo>
                  <a:cubicBezTo>
                    <a:pt x="62" y="154"/>
                    <a:pt x="61" y="159"/>
                    <a:pt x="59" y="165"/>
                  </a:cubicBezTo>
                  <a:cubicBezTo>
                    <a:pt x="50" y="206"/>
                    <a:pt x="79" y="294"/>
                    <a:pt x="239" y="294"/>
                  </a:cubicBezTo>
                  <a:cubicBezTo>
                    <a:pt x="399" y="294"/>
                    <a:pt x="428" y="206"/>
                    <a:pt x="419" y="165"/>
                  </a:cubicBezTo>
                  <a:cubicBezTo>
                    <a:pt x="417" y="159"/>
                    <a:pt x="416" y="154"/>
                    <a:pt x="413" y="149"/>
                  </a:cubicBezTo>
                  <a:cubicBezTo>
                    <a:pt x="419" y="149"/>
                    <a:pt x="429" y="146"/>
                    <a:pt x="445" y="138"/>
                  </a:cubicBezTo>
                  <a:cubicBezTo>
                    <a:pt x="478" y="120"/>
                    <a:pt x="460" y="55"/>
                    <a:pt x="419" y="56"/>
                  </a:cubicBezTo>
                  <a:moveTo>
                    <a:pt x="61" y="78"/>
                  </a:moveTo>
                  <a:cubicBezTo>
                    <a:pt x="83" y="79"/>
                    <a:pt x="89" y="107"/>
                    <a:pt x="89" y="107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4" y="133"/>
                    <a:pt x="46" y="123"/>
                  </a:cubicBezTo>
                  <a:cubicBezTo>
                    <a:pt x="28" y="113"/>
                    <a:pt x="38" y="77"/>
                    <a:pt x="61" y="78"/>
                  </a:cubicBezTo>
                  <a:moveTo>
                    <a:pt x="432" y="123"/>
                  </a:moveTo>
                  <a:cubicBezTo>
                    <a:pt x="414" y="133"/>
                    <a:pt x="409" y="129"/>
                    <a:pt x="409" y="129"/>
                  </a:cubicBezTo>
                  <a:cubicBezTo>
                    <a:pt x="389" y="107"/>
                    <a:pt x="389" y="107"/>
                    <a:pt x="389" y="107"/>
                  </a:cubicBezTo>
                  <a:cubicBezTo>
                    <a:pt x="389" y="107"/>
                    <a:pt x="395" y="79"/>
                    <a:pt x="417" y="78"/>
                  </a:cubicBezTo>
                  <a:cubicBezTo>
                    <a:pt x="440" y="77"/>
                    <a:pt x="450" y="113"/>
                    <a:pt x="432" y="123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7"/>
            <p:cNvSpPr>
              <a:spLocks/>
            </p:cNvSpPr>
            <p:nvPr/>
          </p:nvSpPr>
          <p:spPr bwMode="auto">
            <a:xfrm>
              <a:off x="6319838" y="6408738"/>
              <a:ext cx="203200" cy="184150"/>
            </a:xfrm>
            <a:custGeom>
              <a:avLst/>
              <a:gdLst>
                <a:gd name="T0" fmla="*/ 38 w 78"/>
                <a:gd name="T1" fmla="*/ 2 h 71"/>
                <a:gd name="T2" fmla="*/ 67 w 78"/>
                <a:gd name="T3" fmla="*/ 28 h 71"/>
                <a:gd name="T4" fmla="*/ 76 w 78"/>
                <a:gd name="T5" fmla="*/ 58 h 71"/>
                <a:gd name="T6" fmla="*/ 38 w 78"/>
                <a:gd name="T7" fmla="*/ 67 h 71"/>
                <a:gd name="T8" fmla="*/ 7 w 78"/>
                <a:gd name="T9" fmla="*/ 19 h 71"/>
                <a:gd name="T10" fmla="*/ 38 w 78"/>
                <a:gd name="T11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1">
                  <a:moveTo>
                    <a:pt x="38" y="2"/>
                  </a:moveTo>
                  <a:cubicBezTo>
                    <a:pt x="38" y="2"/>
                    <a:pt x="72" y="3"/>
                    <a:pt x="67" y="28"/>
                  </a:cubicBezTo>
                  <a:cubicBezTo>
                    <a:pt x="61" y="53"/>
                    <a:pt x="73" y="47"/>
                    <a:pt x="76" y="58"/>
                  </a:cubicBezTo>
                  <a:cubicBezTo>
                    <a:pt x="78" y="70"/>
                    <a:pt x="49" y="71"/>
                    <a:pt x="38" y="67"/>
                  </a:cubicBezTo>
                  <a:cubicBezTo>
                    <a:pt x="26" y="64"/>
                    <a:pt x="0" y="45"/>
                    <a:pt x="7" y="19"/>
                  </a:cubicBezTo>
                  <a:cubicBezTo>
                    <a:pt x="12" y="0"/>
                    <a:pt x="38" y="2"/>
                    <a:pt x="38" y="2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8"/>
            <p:cNvSpPr>
              <a:spLocks/>
            </p:cNvSpPr>
            <p:nvPr/>
          </p:nvSpPr>
          <p:spPr bwMode="auto">
            <a:xfrm>
              <a:off x="5638800" y="6408738"/>
              <a:ext cx="203200" cy="184150"/>
            </a:xfrm>
            <a:custGeom>
              <a:avLst/>
              <a:gdLst>
                <a:gd name="T0" fmla="*/ 40 w 78"/>
                <a:gd name="T1" fmla="*/ 2 h 71"/>
                <a:gd name="T2" fmla="*/ 11 w 78"/>
                <a:gd name="T3" fmla="*/ 28 h 71"/>
                <a:gd name="T4" fmla="*/ 2 w 78"/>
                <a:gd name="T5" fmla="*/ 58 h 71"/>
                <a:gd name="T6" fmla="*/ 40 w 78"/>
                <a:gd name="T7" fmla="*/ 67 h 71"/>
                <a:gd name="T8" fmla="*/ 71 w 78"/>
                <a:gd name="T9" fmla="*/ 19 h 71"/>
                <a:gd name="T10" fmla="*/ 40 w 78"/>
                <a:gd name="T11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1">
                  <a:moveTo>
                    <a:pt x="40" y="2"/>
                  </a:moveTo>
                  <a:cubicBezTo>
                    <a:pt x="40" y="2"/>
                    <a:pt x="6" y="3"/>
                    <a:pt x="11" y="28"/>
                  </a:cubicBezTo>
                  <a:cubicBezTo>
                    <a:pt x="17" y="53"/>
                    <a:pt x="5" y="47"/>
                    <a:pt x="2" y="58"/>
                  </a:cubicBezTo>
                  <a:cubicBezTo>
                    <a:pt x="0" y="70"/>
                    <a:pt x="29" y="71"/>
                    <a:pt x="40" y="67"/>
                  </a:cubicBezTo>
                  <a:cubicBezTo>
                    <a:pt x="52" y="64"/>
                    <a:pt x="78" y="45"/>
                    <a:pt x="71" y="19"/>
                  </a:cubicBezTo>
                  <a:cubicBezTo>
                    <a:pt x="66" y="0"/>
                    <a:pt x="40" y="2"/>
                    <a:pt x="40" y="2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119"/>
            <p:cNvSpPr>
              <a:spLocks noChangeArrowheads="1"/>
            </p:cNvSpPr>
            <p:nvPr/>
          </p:nvSpPr>
          <p:spPr bwMode="auto">
            <a:xfrm>
              <a:off x="5735638" y="5791200"/>
              <a:ext cx="690563" cy="249238"/>
            </a:xfrm>
            <a:prstGeom prst="ellipse">
              <a:avLst/>
            </a:prstGeom>
            <a:solidFill>
              <a:srgbClr val="9B6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0"/>
            <p:cNvSpPr>
              <a:spLocks/>
            </p:cNvSpPr>
            <p:nvPr/>
          </p:nvSpPr>
          <p:spPr bwMode="auto">
            <a:xfrm>
              <a:off x="5768975" y="5868988"/>
              <a:ext cx="623888" cy="171450"/>
            </a:xfrm>
            <a:custGeom>
              <a:avLst/>
              <a:gdLst>
                <a:gd name="T0" fmla="*/ 120 w 240"/>
                <a:gd name="T1" fmla="*/ 66 h 66"/>
                <a:gd name="T2" fmla="*/ 240 w 240"/>
                <a:gd name="T3" fmla="*/ 38 h 66"/>
                <a:gd name="T4" fmla="*/ 120 w 240"/>
                <a:gd name="T5" fmla="*/ 0 h 66"/>
                <a:gd name="T6" fmla="*/ 0 w 240"/>
                <a:gd name="T7" fmla="*/ 38 h 66"/>
                <a:gd name="T8" fmla="*/ 120 w 240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66">
                  <a:moveTo>
                    <a:pt x="120" y="66"/>
                  </a:moveTo>
                  <a:cubicBezTo>
                    <a:pt x="173" y="66"/>
                    <a:pt x="219" y="54"/>
                    <a:pt x="240" y="38"/>
                  </a:cubicBezTo>
                  <a:cubicBezTo>
                    <a:pt x="232" y="17"/>
                    <a:pt x="182" y="0"/>
                    <a:pt x="120" y="0"/>
                  </a:cubicBezTo>
                  <a:cubicBezTo>
                    <a:pt x="58" y="0"/>
                    <a:pt x="8" y="17"/>
                    <a:pt x="0" y="38"/>
                  </a:cubicBezTo>
                  <a:cubicBezTo>
                    <a:pt x="21" y="54"/>
                    <a:pt x="67" y="66"/>
                    <a:pt x="120" y="66"/>
                  </a:cubicBezTo>
                  <a:close/>
                </a:path>
              </a:pathLst>
            </a:custGeom>
            <a:solidFill>
              <a:srgbClr val="8450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121"/>
            <p:cNvSpPr>
              <a:spLocks noChangeArrowheads="1"/>
            </p:cNvSpPr>
            <p:nvPr/>
          </p:nvSpPr>
          <p:spPr bwMode="auto">
            <a:xfrm>
              <a:off x="6069013" y="5284788"/>
              <a:ext cx="25400" cy="690563"/>
            </a:xfrm>
            <a:prstGeom prst="rect">
              <a:avLst/>
            </a:prstGeom>
            <a:solidFill>
              <a:srgbClr val="EF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2"/>
            <p:cNvSpPr>
              <a:spLocks/>
            </p:cNvSpPr>
            <p:nvPr/>
          </p:nvSpPr>
          <p:spPr bwMode="auto">
            <a:xfrm>
              <a:off x="6046788" y="5264150"/>
              <a:ext cx="68263" cy="381000"/>
            </a:xfrm>
            <a:custGeom>
              <a:avLst/>
              <a:gdLst>
                <a:gd name="T0" fmla="*/ 13 w 26"/>
                <a:gd name="T1" fmla="*/ 0 h 146"/>
                <a:gd name="T2" fmla="*/ 13 w 26"/>
                <a:gd name="T3" fmla="*/ 0 h 146"/>
                <a:gd name="T4" fmla="*/ 0 w 26"/>
                <a:gd name="T5" fmla="*/ 12 h 146"/>
                <a:gd name="T6" fmla="*/ 0 w 26"/>
                <a:gd name="T7" fmla="*/ 133 h 146"/>
                <a:gd name="T8" fmla="*/ 13 w 26"/>
                <a:gd name="T9" fmla="*/ 146 h 146"/>
                <a:gd name="T10" fmla="*/ 26 w 26"/>
                <a:gd name="T11" fmla="*/ 133 h 146"/>
                <a:gd name="T12" fmla="*/ 26 w 26"/>
                <a:gd name="T13" fmla="*/ 12 h 146"/>
                <a:gd name="T14" fmla="*/ 13 w 26"/>
                <a:gd name="T1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6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40"/>
                    <a:pt x="6" y="146"/>
                    <a:pt x="13" y="146"/>
                  </a:cubicBezTo>
                  <a:cubicBezTo>
                    <a:pt x="20" y="146"/>
                    <a:pt x="26" y="140"/>
                    <a:pt x="26" y="13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5"/>
                    <a:pt x="20" y="0"/>
                    <a:pt x="13" y="0"/>
                  </a:cubicBezTo>
                  <a:close/>
                </a:path>
              </a:pathLst>
            </a:cu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3"/>
            <p:cNvSpPr>
              <a:spLocks/>
            </p:cNvSpPr>
            <p:nvPr/>
          </p:nvSpPr>
          <p:spPr bwMode="auto">
            <a:xfrm>
              <a:off x="6189663" y="5353050"/>
              <a:ext cx="128588" cy="598488"/>
            </a:xfrm>
            <a:custGeom>
              <a:avLst/>
              <a:gdLst>
                <a:gd name="T0" fmla="*/ 14 w 81"/>
                <a:gd name="T1" fmla="*/ 377 h 377"/>
                <a:gd name="T2" fmla="*/ 0 w 81"/>
                <a:gd name="T3" fmla="*/ 374 h 377"/>
                <a:gd name="T4" fmla="*/ 68 w 81"/>
                <a:gd name="T5" fmla="*/ 0 h 377"/>
                <a:gd name="T6" fmla="*/ 81 w 81"/>
                <a:gd name="T7" fmla="*/ 3 h 377"/>
                <a:gd name="T8" fmla="*/ 14 w 81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77">
                  <a:moveTo>
                    <a:pt x="14" y="377"/>
                  </a:moveTo>
                  <a:lnTo>
                    <a:pt x="0" y="374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14" y="377"/>
                  </a:lnTo>
                  <a:close/>
                </a:path>
              </a:pathLst>
            </a:custGeom>
            <a:solidFill>
              <a:srgbClr val="EF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4"/>
            <p:cNvSpPr>
              <a:spLocks/>
            </p:cNvSpPr>
            <p:nvPr/>
          </p:nvSpPr>
          <p:spPr bwMode="auto">
            <a:xfrm>
              <a:off x="6226175" y="5335588"/>
              <a:ext cx="112713" cy="333375"/>
            </a:xfrm>
            <a:custGeom>
              <a:avLst/>
              <a:gdLst>
                <a:gd name="T0" fmla="*/ 33 w 43"/>
                <a:gd name="T1" fmla="*/ 1 h 128"/>
                <a:gd name="T2" fmla="*/ 33 w 43"/>
                <a:gd name="T3" fmla="*/ 1 h 128"/>
                <a:gd name="T4" fmla="*/ 20 w 43"/>
                <a:gd name="T5" fmla="*/ 10 h 128"/>
                <a:gd name="T6" fmla="*/ 1 w 43"/>
                <a:gd name="T7" fmla="*/ 113 h 128"/>
                <a:gd name="T8" fmla="*/ 10 w 43"/>
                <a:gd name="T9" fmla="*/ 126 h 128"/>
                <a:gd name="T10" fmla="*/ 23 w 43"/>
                <a:gd name="T11" fmla="*/ 117 h 128"/>
                <a:gd name="T12" fmla="*/ 42 w 43"/>
                <a:gd name="T13" fmla="*/ 14 h 128"/>
                <a:gd name="T14" fmla="*/ 33 w 43"/>
                <a:gd name="T15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28"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27" y="0"/>
                    <a:pt x="21" y="4"/>
                    <a:pt x="20" y="10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0" y="119"/>
                    <a:pt x="4" y="125"/>
                    <a:pt x="10" y="126"/>
                  </a:cubicBezTo>
                  <a:cubicBezTo>
                    <a:pt x="16" y="128"/>
                    <a:pt x="22" y="123"/>
                    <a:pt x="23" y="117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8"/>
                    <a:pt x="39" y="2"/>
                    <a:pt x="33" y="1"/>
                  </a:cubicBezTo>
                  <a:close/>
                </a:path>
              </a:pathLst>
            </a:cu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5"/>
            <p:cNvSpPr>
              <a:spLocks/>
            </p:cNvSpPr>
            <p:nvPr/>
          </p:nvSpPr>
          <p:spPr bwMode="auto">
            <a:xfrm>
              <a:off x="5826125" y="5353050"/>
              <a:ext cx="130175" cy="598488"/>
            </a:xfrm>
            <a:custGeom>
              <a:avLst/>
              <a:gdLst>
                <a:gd name="T0" fmla="*/ 69 w 82"/>
                <a:gd name="T1" fmla="*/ 377 h 377"/>
                <a:gd name="T2" fmla="*/ 82 w 82"/>
                <a:gd name="T3" fmla="*/ 374 h 377"/>
                <a:gd name="T4" fmla="*/ 13 w 82"/>
                <a:gd name="T5" fmla="*/ 0 h 377"/>
                <a:gd name="T6" fmla="*/ 0 w 82"/>
                <a:gd name="T7" fmla="*/ 3 h 377"/>
                <a:gd name="T8" fmla="*/ 69 w 82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77">
                  <a:moveTo>
                    <a:pt x="69" y="377"/>
                  </a:moveTo>
                  <a:lnTo>
                    <a:pt x="82" y="374"/>
                  </a:lnTo>
                  <a:lnTo>
                    <a:pt x="13" y="0"/>
                  </a:lnTo>
                  <a:lnTo>
                    <a:pt x="0" y="3"/>
                  </a:lnTo>
                  <a:lnTo>
                    <a:pt x="69" y="377"/>
                  </a:lnTo>
                  <a:close/>
                </a:path>
              </a:pathLst>
            </a:custGeom>
            <a:solidFill>
              <a:srgbClr val="EF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6"/>
            <p:cNvSpPr>
              <a:spLocks/>
            </p:cNvSpPr>
            <p:nvPr/>
          </p:nvSpPr>
          <p:spPr bwMode="auto">
            <a:xfrm>
              <a:off x="5808663" y="5335588"/>
              <a:ext cx="111125" cy="333375"/>
            </a:xfrm>
            <a:custGeom>
              <a:avLst/>
              <a:gdLst>
                <a:gd name="T0" fmla="*/ 10 w 43"/>
                <a:gd name="T1" fmla="*/ 1 h 128"/>
                <a:gd name="T2" fmla="*/ 10 w 43"/>
                <a:gd name="T3" fmla="*/ 1 h 128"/>
                <a:gd name="T4" fmla="*/ 23 w 43"/>
                <a:gd name="T5" fmla="*/ 10 h 128"/>
                <a:gd name="T6" fmla="*/ 42 w 43"/>
                <a:gd name="T7" fmla="*/ 113 h 128"/>
                <a:gd name="T8" fmla="*/ 33 w 43"/>
                <a:gd name="T9" fmla="*/ 126 h 128"/>
                <a:gd name="T10" fmla="*/ 20 w 43"/>
                <a:gd name="T11" fmla="*/ 117 h 128"/>
                <a:gd name="T12" fmla="*/ 1 w 43"/>
                <a:gd name="T13" fmla="*/ 14 h 128"/>
                <a:gd name="T14" fmla="*/ 10 w 43"/>
                <a:gd name="T15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28"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6" y="0"/>
                    <a:pt x="22" y="4"/>
                    <a:pt x="23" y="10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3" y="119"/>
                    <a:pt x="39" y="125"/>
                    <a:pt x="33" y="126"/>
                  </a:cubicBezTo>
                  <a:cubicBezTo>
                    <a:pt x="27" y="128"/>
                    <a:pt x="21" y="123"/>
                    <a:pt x="20" y="117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8"/>
                    <a:pt x="4" y="2"/>
                    <a:pt x="10" y="1"/>
                  </a:cubicBezTo>
                  <a:close/>
                </a:path>
              </a:pathLst>
            </a:cu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7"/>
            <p:cNvSpPr>
              <a:spLocks/>
            </p:cNvSpPr>
            <p:nvPr/>
          </p:nvSpPr>
          <p:spPr bwMode="auto">
            <a:xfrm>
              <a:off x="5634038" y="6088063"/>
              <a:ext cx="179388" cy="228600"/>
            </a:xfrm>
            <a:custGeom>
              <a:avLst/>
              <a:gdLst>
                <a:gd name="T0" fmla="*/ 54 w 69"/>
                <a:gd name="T1" fmla="*/ 0 h 88"/>
                <a:gd name="T2" fmla="*/ 43 w 69"/>
                <a:gd name="T3" fmla="*/ 2 h 88"/>
                <a:gd name="T4" fmla="*/ 4 w 69"/>
                <a:gd name="T5" fmla="*/ 68 h 88"/>
                <a:gd name="T6" fmla="*/ 14 w 69"/>
                <a:gd name="T7" fmla="*/ 88 h 88"/>
                <a:gd name="T8" fmla="*/ 23 w 69"/>
                <a:gd name="T9" fmla="*/ 68 h 88"/>
                <a:gd name="T10" fmla="*/ 61 w 69"/>
                <a:gd name="T11" fmla="*/ 17 h 88"/>
                <a:gd name="T12" fmla="*/ 67 w 69"/>
                <a:gd name="T13" fmla="*/ 12 h 88"/>
                <a:gd name="T14" fmla="*/ 67 w 69"/>
                <a:gd name="T15" fmla="*/ 4 h 88"/>
                <a:gd name="T16" fmla="*/ 62 w 69"/>
                <a:gd name="T17" fmla="*/ 1 h 88"/>
                <a:gd name="T18" fmla="*/ 54 w 69"/>
                <a:gd name="T1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88">
                  <a:moveTo>
                    <a:pt x="54" y="0"/>
                  </a:moveTo>
                  <a:cubicBezTo>
                    <a:pt x="50" y="0"/>
                    <a:pt x="46" y="0"/>
                    <a:pt x="43" y="2"/>
                  </a:cubicBezTo>
                  <a:cubicBezTo>
                    <a:pt x="19" y="11"/>
                    <a:pt x="0" y="47"/>
                    <a:pt x="4" y="68"/>
                  </a:cubicBezTo>
                  <a:cubicBezTo>
                    <a:pt x="7" y="83"/>
                    <a:pt x="11" y="88"/>
                    <a:pt x="14" y="88"/>
                  </a:cubicBezTo>
                  <a:cubicBezTo>
                    <a:pt x="18" y="88"/>
                    <a:pt x="21" y="79"/>
                    <a:pt x="23" y="68"/>
                  </a:cubicBezTo>
                  <a:cubicBezTo>
                    <a:pt x="27" y="48"/>
                    <a:pt x="45" y="29"/>
                    <a:pt x="61" y="17"/>
                  </a:cubicBezTo>
                  <a:cubicBezTo>
                    <a:pt x="63" y="16"/>
                    <a:pt x="65" y="14"/>
                    <a:pt x="67" y="12"/>
                  </a:cubicBezTo>
                  <a:cubicBezTo>
                    <a:pt x="68" y="9"/>
                    <a:pt x="69" y="6"/>
                    <a:pt x="67" y="4"/>
                  </a:cubicBezTo>
                  <a:cubicBezTo>
                    <a:pt x="66" y="2"/>
                    <a:pt x="64" y="1"/>
                    <a:pt x="62" y="1"/>
                  </a:cubicBezTo>
                  <a:cubicBezTo>
                    <a:pt x="59" y="0"/>
                    <a:pt x="57" y="0"/>
                    <a:pt x="54" y="0"/>
                  </a:cubicBezTo>
                </a:path>
              </a:pathLst>
            </a:custGeom>
            <a:solidFill>
              <a:srgbClr val="FFFA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8"/>
            <p:cNvSpPr>
              <a:spLocks/>
            </p:cNvSpPr>
            <p:nvPr/>
          </p:nvSpPr>
          <p:spPr bwMode="auto">
            <a:xfrm>
              <a:off x="6534150" y="6178550"/>
              <a:ext cx="12700" cy="34925"/>
            </a:xfrm>
            <a:custGeom>
              <a:avLst/>
              <a:gdLst>
                <a:gd name="T0" fmla="*/ 0 w 5"/>
                <a:gd name="T1" fmla="*/ 0 h 13"/>
                <a:gd name="T2" fmla="*/ 0 w 5"/>
                <a:gd name="T3" fmla="*/ 0 h 13"/>
                <a:gd name="T4" fmla="*/ 5 w 5"/>
                <a:gd name="T5" fmla="*/ 13 h 13"/>
                <a:gd name="T6" fmla="*/ 0 w 5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9"/>
                    <a:pt x="5" y="13"/>
                  </a:cubicBezTo>
                  <a:cubicBezTo>
                    <a:pt x="4" y="9"/>
                    <a:pt x="2" y="4"/>
                    <a:pt x="0" y="0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9"/>
            <p:cNvSpPr>
              <a:spLocks noEditPoints="1"/>
            </p:cNvSpPr>
            <p:nvPr/>
          </p:nvSpPr>
          <p:spPr bwMode="auto">
            <a:xfrm>
              <a:off x="6013450" y="6554788"/>
              <a:ext cx="68263" cy="1588"/>
            </a:xfrm>
            <a:custGeom>
              <a:avLst/>
              <a:gdLst>
                <a:gd name="T0" fmla="*/ 25 w 26"/>
                <a:gd name="T1" fmla="*/ 1 h 1"/>
                <a:gd name="T2" fmla="*/ 25 w 26"/>
                <a:gd name="T3" fmla="*/ 1 h 1"/>
                <a:gd name="T4" fmla="*/ 25 w 26"/>
                <a:gd name="T5" fmla="*/ 1 h 1"/>
                <a:gd name="T6" fmla="*/ 24 w 26"/>
                <a:gd name="T7" fmla="*/ 1 h 1"/>
                <a:gd name="T8" fmla="*/ 24 w 26"/>
                <a:gd name="T9" fmla="*/ 1 h 1"/>
                <a:gd name="T10" fmla="*/ 24 w 26"/>
                <a:gd name="T11" fmla="*/ 1 h 1"/>
                <a:gd name="T12" fmla="*/ 23 w 26"/>
                <a:gd name="T13" fmla="*/ 1 h 1"/>
                <a:gd name="T14" fmla="*/ 23 w 26"/>
                <a:gd name="T15" fmla="*/ 1 h 1"/>
                <a:gd name="T16" fmla="*/ 23 w 26"/>
                <a:gd name="T17" fmla="*/ 1 h 1"/>
                <a:gd name="T18" fmla="*/ 22 w 26"/>
                <a:gd name="T19" fmla="*/ 1 h 1"/>
                <a:gd name="T20" fmla="*/ 22 w 26"/>
                <a:gd name="T21" fmla="*/ 1 h 1"/>
                <a:gd name="T22" fmla="*/ 21 w 26"/>
                <a:gd name="T23" fmla="*/ 1 h 1"/>
                <a:gd name="T24" fmla="*/ 21 w 26"/>
                <a:gd name="T25" fmla="*/ 1 h 1"/>
                <a:gd name="T26" fmla="*/ 21 w 26"/>
                <a:gd name="T27" fmla="*/ 1 h 1"/>
                <a:gd name="T28" fmla="*/ 20 w 26"/>
                <a:gd name="T29" fmla="*/ 1 h 1"/>
                <a:gd name="T30" fmla="*/ 20 w 26"/>
                <a:gd name="T31" fmla="*/ 1 h 1"/>
                <a:gd name="T32" fmla="*/ 19 w 26"/>
                <a:gd name="T33" fmla="*/ 1 h 1"/>
                <a:gd name="T34" fmla="*/ 19 w 26"/>
                <a:gd name="T35" fmla="*/ 1 h 1"/>
                <a:gd name="T36" fmla="*/ 18 w 26"/>
                <a:gd name="T37" fmla="*/ 1 h 1"/>
                <a:gd name="T38" fmla="*/ 18 w 26"/>
                <a:gd name="T39" fmla="*/ 1 h 1"/>
                <a:gd name="T40" fmla="*/ 18 w 26"/>
                <a:gd name="T41" fmla="*/ 1 h 1"/>
                <a:gd name="T42" fmla="*/ 17 w 26"/>
                <a:gd name="T43" fmla="*/ 1 h 1"/>
                <a:gd name="T44" fmla="*/ 17 w 26"/>
                <a:gd name="T45" fmla="*/ 1 h 1"/>
                <a:gd name="T46" fmla="*/ 17 w 26"/>
                <a:gd name="T47" fmla="*/ 1 h 1"/>
                <a:gd name="T48" fmla="*/ 16 w 26"/>
                <a:gd name="T49" fmla="*/ 1 h 1"/>
                <a:gd name="T50" fmla="*/ 16 w 26"/>
                <a:gd name="T51" fmla="*/ 1 h 1"/>
                <a:gd name="T52" fmla="*/ 16 w 26"/>
                <a:gd name="T53" fmla="*/ 1 h 1"/>
                <a:gd name="T54" fmla="*/ 15 w 26"/>
                <a:gd name="T55" fmla="*/ 1 h 1"/>
                <a:gd name="T56" fmla="*/ 15 w 26"/>
                <a:gd name="T57" fmla="*/ 1 h 1"/>
                <a:gd name="T58" fmla="*/ 15 w 26"/>
                <a:gd name="T59" fmla="*/ 1 h 1"/>
                <a:gd name="T60" fmla="*/ 14 w 26"/>
                <a:gd name="T61" fmla="*/ 1 h 1"/>
                <a:gd name="T62" fmla="*/ 14 w 26"/>
                <a:gd name="T63" fmla="*/ 1 h 1"/>
                <a:gd name="T64" fmla="*/ 13 w 26"/>
                <a:gd name="T65" fmla="*/ 1 h 1"/>
                <a:gd name="T66" fmla="*/ 13 w 26"/>
                <a:gd name="T67" fmla="*/ 1 h 1"/>
                <a:gd name="T68" fmla="*/ 13 w 26"/>
                <a:gd name="T69" fmla="*/ 1 h 1"/>
                <a:gd name="T70" fmla="*/ 12 w 26"/>
                <a:gd name="T71" fmla="*/ 1 h 1"/>
                <a:gd name="T72" fmla="*/ 12 w 26"/>
                <a:gd name="T73" fmla="*/ 1 h 1"/>
                <a:gd name="T74" fmla="*/ 12 w 26"/>
                <a:gd name="T75" fmla="*/ 1 h 1"/>
                <a:gd name="T76" fmla="*/ 11 w 26"/>
                <a:gd name="T77" fmla="*/ 1 h 1"/>
                <a:gd name="T78" fmla="*/ 10 w 26"/>
                <a:gd name="T79" fmla="*/ 1 h 1"/>
                <a:gd name="T80" fmla="*/ 10 w 26"/>
                <a:gd name="T81" fmla="*/ 1 h 1"/>
                <a:gd name="T82" fmla="*/ 10 w 26"/>
                <a:gd name="T83" fmla="*/ 1 h 1"/>
                <a:gd name="T84" fmla="*/ 9 w 26"/>
                <a:gd name="T85" fmla="*/ 1 h 1"/>
                <a:gd name="T86" fmla="*/ 9 w 26"/>
                <a:gd name="T87" fmla="*/ 1 h 1"/>
                <a:gd name="T88" fmla="*/ 8 w 26"/>
                <a:gd name="T89" fmla="*/ 1 h 1"/>
                <a:gd name="T90" fmla="*/ 8 w 26"/>
                <a:gd name="T91" fmla="*/ 1 h 1"/>
                <a:gd name="T92" fmla="*/ 7 w 26"/>
                <a:gd name="T93" fmla="*/ 1 h 1"/>
                <a:gd name="T94" fmla="*/ 7 w 26"/>
                <a:gd name="T95" fmla="*/ 1 h 1"/>
                <a:gd name="T96" fmla="*/ 6 w 26"/>
                <a:gd name="T97" fmla="*/ 1 h 1"/>
                <a:gd name="T98" fmla="*/ 6 w 26"/>
                <a:gd name="T99" fmla="*/ 1 h 1"/>
                <a:gd name="T100" fmla="*/ 6 w 26"/>
                <a:gd name="T101" fmla="*/ 1 h 1"/>
                <a:gd name="T102" fmla="*/ 5 w 26"/>
                <a:gd name="T103" fmla="*/ 1 h 1"/>
                <a:gd name="T104" fmla="*/ 5 w 26"/>
                <a:gd name="T105" fmla="*/ 1 h 1"/>
                <a:gd name="T106" fmla="*/ 4 w 26"/>
                <a:gd name="T107" fmla="*/ 0 h 1"/>
                <a:gd name="T108" fmla="*/ 4 w 26"/>
                <a:gd name="T109" fmla="*/ 0 h 1"/>
                <a:gd name="T110" fmla="*/ 3 w 26"/>
                <a:gd name="T111" fmla="*/ 0 h 1"/>
                <a:gd name="T112" fmla="*/ 3 w 26"/>
                <a:gd name="T113" fmla="*/ 0 h 1"/>
                <a:gd name="T114" fmla="*/ 2 w 26"/>
                <a:gd name="T115" fmla="*/ 0 h 1"/>
                <a:gd name="T116" fmla="*/ 1 w 26"/>
                <a:gd name="T117" fmla="*/ 0 h 1"/>
                <a:gd name="T118" fmla="*/ 0 w 26"/>
                <a:gd name="T1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" h="1">
                  <a:moveTo>
                    <a:pt x="26" y="1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moveTo>
                    <a:pt x="25" y="1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moveTo>
                    <a:pt x="25" y="1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moveTo>
                    <a:pt x="25" y="1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moveTo>
                    <a:pt x="24" y="1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4" y="1"/>
                  </a:cubicBezTo>
                  <a:moveTo>
                    <a:pt x="24" y="1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4" y="1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4" y="1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moveTo>
                    <a:pt x="20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0" y="1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8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8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6" y="1"/>
                  </a:moveTo>
                  <a:cubicBezTo>
                    <a:pt x="16" y="1"/>
                    <a:pt x="17" y="1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11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68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0"/>
            <p:cNvSpPr>
              <a:spLocks/>
            </p:cNvSpPr>
            <p:nvPr/>
          </p:nvSpPr>
          <p:spPr bwMode="auto">
            <a:xfrm>
              <a:off x="5641975" y="6154738"/>
              <a:ext cx="909638" cy="401638"/>
            </a:xfrm>
            <a:custGeom>
              <a:avLst/>
              <a:gdLst>
                <a:gd name="T0" fmla="*/ 0 w 350"/>
                <a:gd name="T1" fmla="*/ 84 h 154"/>
                <a:gd name="T2" fmla="*/ 41 w 350"/>
                <a:gd name="T3" fmla="*/ 99 h 154"/>
                <a:gd name="T4" fmla="*/ 143 w 350"/>
                <a:gd name="T5" fmla="*/ 153 h 154"/>
                <a:gd name="T6" fmla="*/ 144 w 350"/>
                <a:gd name="T7" fmla="*/ 153 h 154"/>
                <a:gd name="T8" fmla="*/ 145 w 350"/>
                <a:gd name="T9" fmla="*/ 153 h 154"/>
                <a:gd name="T10" fmla="*/ 146 w 350"/>
                <a:gd name="T11" fmla="*/ 153 h 154"/>
                <a:gd name="T12" fmla="*/ 147 w 350"/>
                <a:gd name="T13" fmla="*/ 153 h 154"/>
                <a:gd name="T14" fmla="*/ 147 w 350"/>
                <a:gd name="T15" fmla="*/ 153 h 154"/>
                <a:gd name="T16" fmla="*/ 148 w 350"/>
                <a:gd name="T17" fmla="*/ 154 h 154"/>
                <a:gd name="T18" fmla="*/ 148 w 350"/>
                <a:gd name="T19" fmla="*/ 154 h 154"/>
                <a:gd name="T20" fmla="*/ 149 w 350"/>
                <a:gd name="T21" fmla="*/ 154 h 154"/>
                <a:gd name="T22" fmla="*/ 149 w 350"/>
                <a:gd name="T23" fmla="*/ 154 h 154"/>
                <a:gd name="T24" fmla="*/ 150 w 350"/>
                <a:gd name="T25" fmla="*/ 154 h 154"/>
                <a:gd name="T26" fmla="*/ 150 w 350"/>
                <a:gd name="T27" fmla="*/ 154 h 154"/>
                <a:gd name="T28" fmla="*/ 151 w 350"/>
                <a:gd name="T29" fmla="*/ 154 h 154"/>
                <a:gd name="T30" fmla="*/ 151 w 350"/>
                <a:gd name="T31" fmla="*/ 154 h 154"/>
                <a:gd name="T32" fmla="*/ 152 w 350"/>
                <a:gd name="T33" fmla="*/ 154 h 154"/>
                <a:gd name="T34" fmla="*/ 152 w 350"/>
                <a:gd name="T35" fmla="*/ 154 h 154"/>
                <a:gd name="T36" fmla="*/ 153 w 350"/>
                <a:gd name="T37" fmla="*/ 154 h 154"/>
                <a:gd name="T38" fmla="*/ 153 w 350"/>
                <a:gd name="T39" fmla="*/ 154 h 154"/>
                <a:gd name="T40" fmla="*/ 154 w 350"/>
                <a:gd name="T41" fmla="*/ 154 h 154"/>
                <a:gd name="T42" fmla="*/ 154 w 350"/>
                <a:gd name="T43" fmla="*/ 154 h 154"/>
                <a:gd name="T44" fmla="*/ 155 w 350"/>
                <a:gd name="T45" fmla="*/ 154 h 154"/>
                <a:gd name="T46" fmla="*/ 155 w 350"/>
                <a:gd name="T47" fmla="*/ 154 h 154"/>
                <a:gd name="T48" fmla="*/ 156 w 350"/>
                <a:gd name="T49" fmla="*/ 154 h 154"/>
                <a:gd name="T50" fmla="*/ 156 w 350"/>
                <a:gd name="T51" fmla="*/ 154 h 154"/>
                <a:gd name="T52" fmla="*/ 156 w 350"/>
                <a:gd name="T53" fmla="*/ 154 h 154"/>
                <a:gd name="T54" fmla="*/ 157 w 350"/>
                <a:gd name="T55" fmla="*/ 154 h 154"/>
                <a:gd name="T56" fmla="*/ 157 w 350"/>
                <a:gd name="T57" fmla="*/ 154 h 154"/>
                <a:gd name="T58" fmla="*/ 158 w 350"/>
                <a:gd name="T59" fmla="*/ 154 h 154"/>
                <a:gd name="T60" fmla="*/ 158 w 350"/>
                <a:gd name="T61" fmla="*/ 154 h 154"/>
                <a:gd name="T62" fmla="*/ 158 w 350"/>
                <a:gd name="T63" fmla="*/ 154 h 154"/>
                <a:gd name="T64" fmla="*/ 159 w 350"/>
                <a:gd name="T65" fmla="*/ 154 h 154"/>
                <a:gd name="T66" fmla="*/ 159 w 350"/>
                <a:gd name="T67" fmla="*/ 154 h 154"/>
                <a:gd name="T68" fmla="*/ 160 w 350"/>
                <a:gd name="T69" fmla="*/ 154 h 154"/>
                <a:gd name="T70" fmla="*/ 160 w 350"/>
                <a:gd name="T71" fmla="*/ 154 h 154"/>
                <a:gd name="T72" fmla="*/ 161 w 350"/>
                <a:gd name="T73" fmla="*/ 154 h 154"/>
                <a:gd name="T74" fmla="*/ 161 w 350"/>
                <a:gd name="T75" fmla="*/ 154 h 154"/>
                <a:gd name="T76" fmla="*/ 161 w 350"/>
                <a:gd name="T77" fmla="*/ 154 h 154"/>
                <a:gd name="T78" fmla="*/ 162 w 350"/>
                <a:gd name="T79" fmla="*/ 154 h 154"/>
                <a:gd name="T80" fmla="*/ 162 w 350"/>
                <a:gd name="T81" fmla="*/ 154 h 154"/>
                <a:gd name="T82" fmla="*/ 163 w 350"/>
                <a:gd name="T83" fmla="*/ 154 h 154"/>
                <a:gd name="T84" fmla="*/ 163 w 350"/>
                <a:gd name="T85" fmla="*/ 154 h 154"/>
                <a:gd name="T86" fmla="*/ 164 w 350"/>
                <a:gd name="T87" fmla="*/ 154 h 154"/>
                <a:gd name="T88" fmla="*/ 164 w 350"/>
                <a:gd name="T89" fmla="*/ 154 h 154"/>
                <a:gd name="T90" fmla="*/ 164 w 350"/>
                <a:gd name="T91" fmla="*/ 154 h 154"/>
                <a:gd name="T92" fmla="*/ 165 w 350"/>
                <a:gd name="T93" fmla="*/ 154 h 154"/>
                <a:gd name="T94" fmla="*/ 165 w 350"/>
                <a:gd name="T95" fmla="*/ 154 h 154"/>
                <a:gd name="T96" fmla="*/ 166 w 350"/>
                <a:gd name="T97" fmla="*/ 154 h 154"/>
                <a:gd name="T98" fmla="*/ 166 w 350"/>
                <a:gd name="T99" fmla="*/ 154 h 154"/>
                <a:gd name="T100" fmla="*/ 167 w 350"/>
                <a:gd name="T101" fmla="*/ 154 h 154"/>
                <a:gd name="T102" fmla="*/ 167 w 350"/>
                <a:gd name="T103" fmla="*/ 154 h 154"/>
                <a:gd name="T104" fmla="*/ 167 w 350"/>
                <a:gd name="T105" fmla="*/ 154 h 154"/>
                <a:gd name="T106" fmla="*/ 168 w 350"/>
                <a:gd name="T107" fmla="*/ 154 h 154"/>
                <a:gd name="T108" fmla="*/ 168 w 350"/>
                <a:gd name="T109" fmla="*/ 154 h 154"/>
                <a:gd name="T110" fmla="*/ 169 w 350"/>
                <a:gd name="T111" fmla="*/ 154 h 154"/>
                <a:gd name="T112" fmla="*/ 268 w 350"/>
                <a:gd name="T113" fmla="*/ 116 h 154"/>
                <a:gd name="T114" fmla="*/ 321 w 350"/>
                <a:gd name="T115" fmla="*/ 106 h 154"/>
                <a:gd name="T116" fmla="*/ 349 w 350"/>
                <a:gd name="T117" fmla="*/ 25 h 154"/>
                <a:gd name="T118" fmla="*/ 343 w 350"/>
                <a:gd name="T119" fmla="*/ 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0" h="154">
                  <a:moveTo>
                    <a:pt x="338" y="0"/>
                  </a:moveTo>
                  <a:cubicBezTo>
                    <a:pt x="321" y="33"/>
                    <a:pt x="268" y="104"/>
                    <a:pt x="135" y="104"/>
                  </a:cubicBezTo>
                  <a:cubicBezTo>
                    <a:pt x="97" y="104"/>
                    <a:pt x="52" y="98"/>
                    <a:pt x="0" y="84"/>
                  </a:cubicBezTo>
                  <a:cubicBezTo>
                    <a:pt x="4" y="91"/>
                    <a:pt x="10" y="99"/>
                    <a:pt x="17" y="106"/>
                  </a:cubicBezTo>
                  <a:cubicBezTo>
                    <a:pt x="26" y="99"/>
                    <a:pt x="39" y="99"/>
                    <a:pt x="39" y="99"/>
                  </a:cubicBezTo>
                  <a:cubicBezTo>
                    <a:pt x="39" y="99"/>
                    <a:pt x="40" y="99"/>
                    <a:pt x="41" y="99"/>
                  </a:cubicBezTo>
                  <a:cubicBezTo>
                    <a:pt x="46" y="99"/>
                    <a:pt x="66" y="100"/>
                    <a:pt x="70" y="116"/>
                  </a:cubicBezTo>
                  <a:cubicBezTo>
                    <a:pt x="72" y="124"/>
                    <a:pt x="71" y="132"/>
                    <a:pt x="68" y="138"/>
                  </a:cubicBezTo>
                  <a:cubicBezTo>
                    <a:pt x="88" y="146"/>
                    <a:pt x="113" y="151"/>
                    <a:pt x="143" y="153"/>
                  </a:cubicBezTo>
                  <a:cubicBezTo>
                    <a:pt x="143" y="153"/>
                    <a:pt x="143" y="153"/>
                    <a:pt x="143" y="153"/>
                  </a:cubicBezTo>
                  <a:cubicBezTo>
                    <a:pt x="143" y="153"/>
                    <a:pt x="144" y="153"/>
                    <a:pt x="144" y="153"/>
                  </a:cubicBezTo>
                  <a:cubicBezTo>
                    <a:pt x="144" y="153"/>
                    <a:pt x="144" y="153"/>
                    <a:pt x="144" y="153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6" y="153"/>
                    <a:pt x="146" y="153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46" y="153"/>
                    <a:pt x="146" y="153"/>
                    <a:pt x="147" y="153"/>
                  </a:cubicBezTo>
                  <a:cubicBezTo>
                    <a:pt x="147" y="153"/>
                    <a:pt x="147" y="153"/>
                    <a:pt x="147" y="153"/>
                  </a:cubicBezTo>
                  <a:cubicBezTo>
                    <a:pt x="147" y="153"/>
                    <a:pt x="147" y="153"/>
                    <a:pt x="147" y="153"/>
                  </a:cubicBezTo>
                  <a:cubicBezTo>
                    <a:pt x="147" y="153"/>
                    <a:pt x="147" y="153"/>
                    <a:pt x="147" y="153"/>
                  </a:cubicBezTo>
                  <a:cubicBezTo>
                    <a:pt x="147" y="153"/>
                    <a:pt x="147" y="153"/>
                    <a:pt x="147" y="153"/>
                  </a:cubicBezTo>
                  <a:cubicBezTo>
                    <a:pt x="147" y="153"/>
                    <a:pt x="147" y="153"/>
                    <a:pt x="147" y="153"/>
                  </a:cubicBezTo>
                  <a:cubicBezTo>
                    <a:pt x="147" y="154"/>
                    <a:pt x="147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9" y="154"/>
                    <a:pt x="149" y="154"/>
                  </a:cubicBezTo>
                  <a:cubicBezTo>
                    <a:pt x="149" y="154"/>
                    <a:pt x="149" y="154"/>
                    <a:pt x="149" y="154"/>
                  </a:cubicBezTo>
                  <a:cubicBezTo>
                    <a:pt x="149" y="154"/>
                    <a:pt x="149" y="154"/>
                    <a:pt x="149" y="154"/>
                  </a:cubicBezTo>
                  <a:cubicBezTo>
                    <a:pt x="149" y="154"/>
                    <a:pt x="149" y="154"/>
                    <a:pt x="149" y="154"/>
                  </a:cubicBezTo>
                  <a:cubicBezTo>
                    <a:pt x="149" y="154"/>
                    <a:pt x="149" y="154"/>
                    <a:pt x="149" y="154"/>
                  </a:cubicBezTo>
                  <a:cubicBezTo>
                    <a:pt x="149" y="154"/>
                    <a:pt x="149" y="154"/>
                    <a:pt x="149" y="154"/>
                  </a:cubicBezTo>
                  <a:cubicBezTo>
                    <a:pt x="149" y="154"/>
                    <a:pt x="150" y="154"/>
                    <a:pt x="150" y="154"/>
                  </a:cubicBezTo>
                  <a:cubicBezTo>
                    <a:pt x="150" y="154"/>
                    <a:pt x="150" y="154"/>
                    <a:pt x="150" y="154"/>
                  </a:cubicBezTo>
                  <a:cubicBezTo>
                    <a:pt x="150" y="154"/>
                    <a:pt x="150" y="154"/>
                    <a:pt x="150" y="154"/>
                  </a:cubicBezTo>
                  <a:cubicBezTo>
                    <a:pt x="150" y="154"/>
                    <a:pt x="150" y="154"/>
                    <a:pt x="150" y="154"/>
                  </a:cubicBezTo>
                  <a:cubicBezTo>
                    <a:pt x="150" y="154"/>
                    <a:pt x="150" y="154"/>
                    <a:pt x="150" y="154"/>
                  </a:cubicBezTo>
                  <a:cubicBezTo>
                    <a:pt x="150" y="154"/>
                    <a:pt x="150" y="154"/>
                    <a:pt x="150" y="154"/>
                  </a:cubicBezTo>
                  <a:cubicBezTo>
                    <a:pt x="151" y="154"/>
                    <a:pt x="151" y="154"/>
                    <a:pt x="151" y="154"/>
                  </a:cubicBezTo>
                  <a:cubicBezTo>
                    <a:pt x="151" y="154"/>
                    <a:pt x="151" y="154"/>
                    <a:pt x="151" y="154"/>
                  </a:cubicBezTo>
                  <a:cubicBezTo>
                    <a:pt x="151" y="154"/>
                    <a:pt x="151" y="154"/>
                    <a:pt x="151" y="154"/>
                  </a:cubicBezTo>
                  <a:cubicBezTo>
                    <a:pt x="151" y="154"/>
                    <a:pt x="151" y="154"/>
                    <a:pt x="151" y="154"/>
                  </a:cubicBezTo>
                  <a:cubicBezTo>
                    <a:pt x="151" y="154"/>
                    <a:pt x="151" y="154"/>
                    <a:pt x="151" y="154"/>
                  </a:cubicBezTo>
                  <a:cubicBezTo>
                    <a:pt x="151" y="154"/>
                    <a:pt x="151" y="154"/>
                    <a:pt x="152" y="154"/>
                  </a:cubicBezTo>
                  <a:cubicBezTo>
                    <a:pt x="152" y="154"/>
                    <a:pt x="152" y="154"/>
                    <a:pt x="152" y="154"/>
                  </a:cubicBezTo>
                  <a:cubicBezTo>
                    <a:pt x="152" y="154"/>
                    <a:pt x="152" y="154"/>
                    <a:pt x="152" y="154"/>
                  </a:cubicBezTo>
                  <a:cubicBezTo>
                    <a:pt x="152" y="154"/>
                    <a:pt x="152" y="154"/>
                    <a:pt x="152" y="154"/>
                  </a:cubicBezTo>
                  <a:cubicBezTo>
                    <a:pt x="152" y="154"/>
                    <a:pt x="152" y="154"/>
                    <a:pt x="152" y="154"/>
                  </a:cubicBezTo>
                  <a:cubicBezTo>
                    <a:pt x="152" y="154"/>
                    <a:pt x="152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5" y="154"/>
                    <a:pt x="156" y="154"/>
                    <a:pt x="156" y="154"/>
                  </a:cubicBezTo>
                  <a:cubicBezTo>
                    <a:pt x="156" y="154"/>
                    <a:pt x="156" y="154"/>
                    <a:pt x="156" y="154"/>
                  </a:cubicBezTo>
                  <a:cubicBezTo>
                    <a:pt x="156" y="154"/>
                    <a:pt x="156" y="154"/>
                    <a:pt x="156" y="154"/>
                  </a:cubicBezTo>
                  <a:cubicBezTo>
                    <a:pt x="156" y="154"/>
                    <a:pt x="156" y="154"/>
                    <a:pt x="156" y="154"/>
                  </a:cubicBezTo>
                  <a:cubicBezTo>
                    <a:pt x="156" y="154"/>
                    <a:pt x="156" y="154"/>
                    <a:pt x="156" y="154"/>
                  </a:cubicBezTo>
                  <a:cubicBezTo>
                    <a:pt x="156" y="154"/>
                    <a:pt x="156" y="154"/>
                    <a:pt x="156" y="154"/>
                  </a:cubicBezTo>
                  <a:cubicBezTo>
                    <a:pt x="156" y="154"/>
                    <a:pt x="156" y="154"/>
                    <a:pt x="156" y="154"/>
                  </a:cubicBezTo>
                  <a:cubicBezTo>
                    <a:pt x="156" y="154"/>
                    <a:pt x="156" y="154"/>
                    <a:pt x="157" y="154"/>
                  </a:cubicBezTo>
                  <a:cubicBezTo>
                    <a:pt x="157" y="154"/>
                    <a:pt x="157" y="154"/>
                    <a:pt x="157" y="154"/>
                  </a:cubicBezTo>
                  <a:cubicBezTo>
                    <a:pt x="157" y="154"/>
                    <a:pt x="157" y="154"/>
                    <a:pt x="157" y="154"/>
                  </a:cubicBezTo>
                  <a:cubicBezTo>
                    <a:pt x="157" y="154"/>
                    <a:pt x="157" y="154"/>
                    <a:pt x="157" y="154"/>
                  </a:cubicBezTo>
                  <a:cubicBezTo>
                    <a:pt x="157" y="154"/>
                    <a:pt x="157" y="154"/>
                    <a:pt x="157" y="154"/>
                  </a:cubicBezTo>
                  <a:cubicBezTo>
                    <a:pt x="157" y="154"/>
                    <a:pt x="157" y="154"/>
                    <a:pt x="157" y="154"/>
                  </a:cubicBezTo>
                  <a:cubicBezTo>
                    <a:pt x="157" y="154"/>
                    <a:pt x="157" y="154"/>
                    <a:pt x="157" y="154"/>
                  </a:cubicBezTo>
                  <a:cubicBezTo>
                    <a:pt x="157" y="154"/>
                    <a:pt x="157" y="154"/>
                    <a:pt x="158" y="154"/>
                  </a:cubicBezTo>
                  <a:cubicBezTo>
                    <a:pt x="158" y="154"/>
                    <a:pt x="158" y="154"/>
                    <a:pt x="158" y="154"/>
                  </a:cubicBezTo>
                  <a:cubicBezTo>
                    <a:pt x="158" y="154"/>
                    <a:pt x="158" y="154"/>
                    <a:pt x="158" y="154"/>
                  </a:cubicBezTo>
                  <a:cubicBezTo>
                    <a:pt x="158" y="154"/>
                    <a:pt x="158" y="154"/>
                    <a:pt x="158" y="154"/>
                  </a:cubicBezTo>
                  <a:cubicBezTo>
                    <a:pt x="158" y="154"/>
                    <a:pt x="158" y="154"/>
                    <a:pt x="158" y="154"/>
                  </a:cubicBezTo>
                  <a:cubicBezTo>
                    <a:pt x="158" y="154"/>
                    <a:pt x="158" y="154"/>
                    <a:pt x="158" y="154"/>
                  </a:cubicBezTo>
                  <a:cubicBezTo>
                    <a:pt x="158" y="154"/>
                    <a:pt x="158" y="154"/>
                    <a:pt x="158" y="154"/>
                  </a:cubicBezTo>
                  <a:cubicBezTo>
                    <a:pt x="158" y="154"/>
                    <a:pt x="158" y="154"/>
                    <a:pt x="158" y="154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59" y="154"/>
                    <a:pt x="160" y="154"/>
                    <a:pt x="160" y="154"/>
                  </a:cubicBezTo>
                  <a:cubicBezTo>
                    <a:pt x="160" y="154"/>
                    <a:pt x="160" y="154"/>
                    <a:pt x="160" y="154"/>
                  </a:cubicBezTo>
                  <a:cubicBezTo>
                    <a:pt x="160" y="154"/>
                    <a:pt x="160" y="154"/>
                    <a:pt x="160" y="154"/>
                  </a:cubicBezTo>
                  <a:cubicBezTo>
                    <a:pt x="160" y="154"/>
                    <a:pt x="160" y="154"/>
                    <a:pt x="160" y="154"/>
                  </a:cubicBezTo>
                  <a:cubicBezTo>
                    <a:pt x="160" y="154"/>
                    <a:pt x="160" y="154"/>
                    <a:pt x="160" y="154"/>
                  </a:cubicBezTo>
                  <a:cubicBezTo>
                    <a:pt x="160" y="154"/>
                    <a:pt x="160" y="154"/>
                    <a:pt x="160" y="154"/>
                  </a:cubicBezTo>
                  <a:cubicBezTo>
                    <a:pt x="160" y="154"/>
                    <a:pt x="160" y="154"/>
                    <a:pt x="160" y="154"/>
                  </a:cubicBezTo>
                  <a:cubicBezTo>
                    <a:pt x="160" y="154"/>
                    <a:pt x="161" y="154"/>
                    <a:pt x="161" y="154"/>
                  </a:cubicBezTo>
                  <a:cubicBezTo>
                    <a:pt x="161" y="154"/>
                    <a:pt x="161" y="154"/>
                    <a:pt x="161" y="154"/>
                  </a:cubicBezTo>
                  <a:cubicBezTo>
                    <a:pt x="161" y="154"/>
                    <a:pt x="161" y="154"/>
                    <a:pt x="161" y="154"/>
                  </a:cubicBezTo>
                  <a:cubicBezTo>
                    <a:pt x="161" y="154"/>
                    <a:pt x="161" y="154"/>
                    <a:pt x="161" y="154"/>
                  </a:cubicBezTo>
                  <a:cubicBezTo>
                    <a:pt x="161" y="154"/>
                    <a:pt x="161" y="154"/>
                    <a:pt x="161" y="154"/>
                  </a:cubicBezTo>
                  <a:cubicBezTo>
                    <a:pt x="161" y="154"/>
                    <a:pt x="161" y="154"/>
                    <a:pt x="161" y="154"/>
                  </a:cubicBezTo>
                  <a:cubicBezTo>
                    <a:pt x="161" y="154"/>
                    <a:pt x="161" y="154"/>
                    <a:pt x="161" y="154"/>
                  </a:cubicBezTo>
                  <a:cubicBezTo>
                    <a:pt x="162" y="154"/>
                    <a:pt x="162" y="154"/>
                    <a:pt x="162" y="154"/>
                  </a:cubicBezTo>
                  <a:cubicBezTo>
                    <a:pt x="162" y="154"/>
                    <a:pt x="162" y="154"/>
                    <a:pt x="162" y="154"/>
                  </a:cubicBezTo>
                  <a:cubicBezTo>
                    <a:pt x="162" y="154"/>
                    <a:pt x="162" y="154"/>
                    <a:pt x="162" y="154"/>
                  </a:cubicBezTo>
                  <a:cubicBezTo>
                    <a:pt x="162" y="154"/>
                    <a:pt x="162" y="154"/>
                    <a:pt x="162" y="154"/>
                  </a:cubicBezTo>
                  <a:cubicBezTo>
                    <a:pt x="162" y="154"/>
                    <a:pt x="162" y="154"/>
                    <a:pt x="162" y="154"/>
                  </a:cubicBezTo>
                  <a:cubicBezTo>
                    <a:pt x="162" y="154"/>
                    <a:pt x="162" y="154"/>
                    <a:pt x="162" y="154"/>
                  </a:cubicBezTo>
                  <a:cubicBezTo>
                    <a:pt x="162" y="154"/>
                    <a:pt x="162" y="154"/>
                    <a:pt x="162" y="154"/>
                  </a:cubicBezTo>
                  <a:cubicBezTo>
                    <a:pt x="162" y="154"/>
                    <a:pt x="163" y="154"/>
                    <a:pt x="163" y="154"/>
                  </a:cubicBezTo>
                  <a:cubicBezTo>
                    <a:pt x="163" y="154"/>
                    <a:pt x="163" y="154"/>
                    <a:pt x="163" y="154"/>
                  </a:cubicBezTo>
                  <a:cubicBezTo>
                    <a:pt x="163" y="154"/>
                    <a:pt x="163" y="154"/>
                    <a:pt x="163" y="154"/>
                  </a:cubicBezTo>
                  <a:cubicBezTo>
                    <a:pt x="163" y="154"/>
                    <a:pt x="163" y="154"/>
                    <a:pt x="163" y="154"/>
                  </a:cubicBezTo>
                  <a:cubicBezTo>
                    <a:pt x="163" y="154"/>
                    <a:pt x="163" y="154"/>
                    <a:pt x="163" y="154"/>
                  </a:cubicBezTo>
                  <a:cubicBezTo>
                    <a:pt x="163" y="154"/>
                    <a:pt x="163" y="154"/>
                    <a:pt x="163" y="154"/>
                  </a:cubicBezTo>
                  <a:cubicBezTo>
                    <a:pt x="163" y="154"/>
                    <a:pt x="163" y="154"/>
                    <a:pt x="163" y="154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4" y="154"/>
                    <a:pt x="165" y="154"/>
                    <a:pt x="165" y="154"/>
                  </a:cubicBezTo>
                  <a:cubicBezTo>
                    <a:pt x="165" y="154"/>
                    <a:pt x="165" y="154"/>
                    <a:pt x="165" y="154"/>
                  </a:cubicBezTo>
                  <a:cubicBezTo>
                    <a:pt x="165" y="154"/>
                    <a:pt x="165" y="154"/>
                    <a:pt x="165" y="154"/>
                  </a:cubicBezTo>
                  <a:cubicBezTo>
                    <a:pt x="165" y="154"/>
                    <a:pt x="165" y="154"/>
                    <a:pt x="165" y="154"/>
                  </a:cubicBezTo>
                  <a:cubicBezTo>
                    <a:pt x="165" y="154"/>
                    <a:pt x="165" y="154"/>
                    <a:pt x="165" y="154"/>
                  </a:cubicBezTo>
                  <a:cubicBezTo>
                    <a:pt x="165" y="154"/>
                    <a:pt x="165" y="154"/>
                    <a:pt x="165" y="154"/>
                  </a:cubicBezTo>
                  <a:cubicBezTo>
                    <a:pt x="165" y="154"/>
                    <a:pt x="165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6" y="154"/>
                    <a:pt x="167" y="154"/>
                    <a:pt x="167" y="154"/>
                  </a:cubicBezTo>
                  <a:cubicBezTo>
                    <a:pt x="167" y="154"/>
                    <a:pt x="167" y="154"/>
                    <a:pt x="167" y="154"/>
                  </a:cubicBezTo>
                  <a:cubicBezTo>
                    <a:pt x="167" y="154"/>
                    <a:pt x="167" y="154"/>
                    <a:pt x="167" y="154"/>
                  </a:cubicBezTo>
                  <a:cubicBezTo>
                    <a:pt x="167" y="154"/>
                    <a:pt x="167" y="154"/>
                    <a:pt x="167" y="154"/>
                  </a:cubicBezTo>
                  <a:cubicBezTo>
                    <a:pt x="167" y="154"/>
                    <a:pt x="167" y="154"/>
                    <a:pt x="167" y="154"/>
                  </a:cubicBezTo>
                  <a:cubicBezTo>
                    <a:pt x="167" y="154"/>
                    <a:pt x="167" y="154"/>
                    <a:pt x="167" y="154"/>
                  </a:cubicBezTo>
                  <a:cubicBezTo>
                    <a:pt x="167" y="154"/>
                    <a:pt x="167" y="154"/>
                    <a:pt x="167" y="154"/>
                  </a:cubicBezTo>
                  <a:cubicBezTo>
                    <a:pt x="168" y="154"/>
                    <a:pt x="168" y="154"/>
                    <a:pt x="168" y="154"/>
                  </a:cubicBezTo>
                  <a:cubicBezTo>
                    <a:pt x="168" y="154"/>
                    <a:pt x="168" y="154"/>
                    <a:pt x="168" y="154"/>
                  </a:cubicBezTo>
                  <a:cubicBezTo>
                    <a:pt x="168" y="154"/>
                    <a:pt x="168" y="154"/>
                    <a:pt x="168" y="154"/>
                  </a:cubicBezTo>
                  <a:cubicBezTo>
                    <a:pt x="168" y="154"/>
                    <a:pt x="168" y="154"/>
                    <a:pt x="168" y="154"/>
                  </a:cubicBezTo>
                  <a:cubicBezTo>
                    <a:pt x="168" y="154"/>
                    <a:pt x="168" y="154"/>
                    <a:pt x="168" y="154"/>
                  </a:cubicBezTo>
                  <a:cubicBezTo>
                    <a:pt x="168" y="154"/>
                    <a:pt x="168" y="154"/>
                    <a:pt x="168" y="154"/>
                  </a:cubicBezTo>
                  <a:cubicBezTo>
                    <a:pt x="168" y="154"/>
                    <a:pt x="168" y="154"/>
                    <a:pt x="168" y="154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211" y="154"/>
                    <a:pt x="244" y="148"/>
                    <a:pt x="270" y="138"/>
                  </a:cubicBezTo>
                  <a:cubicBezTo>
                    <a:pt x="267" y="132"/>
                    <a:pt x="266" y="124"/>
                    <a:pt x="268" y="116"/>
                  </a:cubicBezTo>
                  <a:cubicBezTo>
                    <a:pt x="272" y="100"/>
                    <a:pt x="292" y="99"/>
                    <a:pt x="297" y="99"/>
                  </a:cubicBezTo>
                  <a:cubicBezTo>
                    <a:pt x="298" y="99"/>
                    <a:pt x="299" y="99"/>
                    <a:pt x="299" y="99"/>
                  </a:cubicBezTo>
                  <a:cubicBezTo>
                    <a:pt x="299" y="99"/>
                    <a:pt x="312" y="99"/>
                    <a:pt x="321" y="106"/>
                  </a:cubicBezTo>
                  <a:cubicBezTo>
                    <a:pt x="342" y="84"/>
                    <a:pt x="350" y="59"/>
                    <a:pt x="350" y="39"/>
                  </a:cubicBezTo>
                  <a:cubicBezTo>
                    <a:pt x="350" y="34"/>
                    <a:pt x="350" y="29"/>
                    <a:pt x="349" y="25"/>
                  </a:cubicBezTo>
                  <a:cubicBezTo>
                    <a:pt x="349" y="25"/>
                    <a:pt x="349" y="25"/>
                    <a:pt x="349" y="25"/>
                  </a:cubicBezTo>
                  <a:cubicBezTo>
                    <a:pt x="348" y="24"/>
                    <a:pt x="348" y="23"/>
                    <a:pt x="348" y="22"/>
                  </a:cubicBezTo>
                  <a:cubicBezTo>
                    <a:pt x="347" y="18"/>
                    <a:pt x="345" y="13"/>
                    <a:pt x="343" y="9"/>
                  </a:cubicBezTo>
                  <a:cubicBezTo>
                    <a:pt x="343" y="9"/>
                    <a:pt x="343" y="9"/>
                    <a:pt x="343" y="9"/>
                  </a:cubicBezTo>
                  <a:cubicBezTo>
                    <a:pt x="342" y="6"/>
                    <a:pt x="340" y="3"/>
                    <a:pt x="338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1"/>
            <p:cNvSpPr>
              <a:spLocks/>
            </p:cNvSpPr>
            <p:nvPr/>
          </p:nvSpPr>
          <p:spPr bwMode="auto">
            <a:xfrm>
              <a:off x="6334125" y="6413500"/>
              <a:ext cx="142875" cy="101600"/>
            </a:xfrm>
            <a:custGeom>
              <a:avLst/>
              <a:gdLst>
                <a:gd name="T0" fmla="*/ 31 w 55"/>
                <a:gd name="T1" fmla="*/ 0 h 39"/>
                <a:gd name="T2" fmla="*/ 2 w 55"/>
                <a:gd name="T3" fmla="*/ 17 h 39"/>
                <a:gd name="T4" fmla="*/ 4 w 55"/>
                <a:gd name="T5" fmla="*/ 39 h 39"/>
                <a:gd name="T6" fmla="*/ 55 w 55"/>
                <a:gd name="T7" fmla="*/ 7 h 39"/>
                <a:gd name="T8" fmla="*/ 33 w 55"/>
                <a:gd name="T9" fmla="*/ 0 h 39"/>
                <a:gd name="T10" fmla="*/ 31 w 55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39">
                  <a:moveTo>
                    <a:pt x="31" y="0"/>
                  </a:moveTo>
                  <a:cubicBezTo>
                    <a:pt x="26" y="0"/>
                    <a:pt x="6" y="1"/>
                    <a:pt x="2" y="17"/>
                  </a:cubicBezTo>
                  <a:cubicBezTo>
                    <a:pt x="0" y="25"/>
                    <a:pt x="1" y="33"/>
                    <a:pt x="4" y="39"/>
                  </a:cubicBezTo>
                  <a:cubicBezTo>
                    <a:pt x="26" y="31"/>
                    <a:pt x="43" y="19"/>
                    <a:pt x="55" y="7"/>
                  </a:cubicBezTo>
                  <a:cubicBezTo>
                    <a:pt x="46" y="0"/>
                    <a:pt x="33" y="0"/>
                    <a:pt x="33" y="0"/>
                  </a:cubicBezTo>
                  <a:cubicBezTo>
                    <a:pt x="33" y="0"/>
                    <a:pt x="32" y="0"/>
                    <a:pt x="31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2"/>
            <p:cNvSpPr>
              <a:spLocks/>
            </p:cNvSpPr>
            <p:nvPr/>
          </p:nvSpPr>
          <p:spPr bwMode="auto">
            <a:xfrm>
              <a:off x="5686425" y="6413500"/>
              <a:ext cx="142875" cy="101600"/>
            </a:xfrm>
            <a:custGeom>
              <a:avLst/>
              <a:gdLst>
                <a:gd name="T0" fmla="*/ 24 w 55"/>
                <a:gd name="T1" fmla="*/ 0 h 39"/>
                <a:gd name="T2" fmla="*/ 22 w 55"/>
                <a:gd name="T3" fmla="*/ 0 h 39"/>
                <a:gd name="T4" fmla="*/ 0 w 55"/>
                <a:gd name="T5" fmla="*/ 7 h 39"/>
                <a:gd name="T6" fmla="*/ 51 w 55"/>
                <a:gd name="T7" fmla="*/ 39 h 39"/>
                <a:gd name="T8" fmla="*/ 53 w 55"/>
                <a:gd name="T9" fmla="*/ 17 h 39"/>
                <a:gd name="T10" fmla="*/ 24 w 55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39">
                  <a:moveTo>
                    <a:pt x="24" y="0"/>
                  </a:moveTo>
                  <a:cubicBezTo>
                    <a:pt x="23" y="0"/>
                    <a:pt x="22" y="0"/>
                    <a:pt x="22" y="0"/>
                  </a:cubicBezTo>
                  <a:cubicBezTo>
                    <a:pt x="22" y="0"/>
                    <a:pt x="9" y="0"/>
                    <a:pt x="0" y="7"/>
                  </a:cubicBezTo>
                  <a:cubicBezTo>
                    <a:pt x="12" y="19"/>
                    <a:pt x="29" y="31"/>
                    <a:pt x="51" y="39"/>
                  </a:cubicBezTo>
                  <a:cubicBezTo>
                    <a:pt x="54" y="33"/>
                    <a:pt x="55" y="25"/>
                    <a:pt x="53" y="17"/>
                  </a:cubicBezTo>
                  <a:cubicBezTo>
                    <a:pt x="49" y="1"/>
                    <a:pt x="29" y="0"/>
                    <a:pt x="24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4" name="组合 303"/>
          <p:cNvGrpSpPr/>
          <p:nvPr/>
        </p:nvGrpSpPr>
        <p:grpSpPr>
          <a:xfrm>
            <a:off x="7053263" y="4604742"/>
            <a:ext cx="2095500" cy="2112963"/>
            <a:chOff x="6691313" y="4568825"/>
            <a:chExt cx="2095500" cy="2112963"/>
          </a:xfrm>
        </p:grpSpPr>
        <p:sp>
          <p:nvSpPr>
            <p:cNvPr id="163" name="Freeform 157"/>
            <p:cNvSpPr>
              <a:spLocks/>
            </p:cNvSpPr>
            <p:nvPr/>
          </p:nvSpPr>
          <p:spPr bwMode="auto">
            <a:xfrm>
              <a:off x="6691313" y="4568825"/>
              <a:ext cx="2095500" cy="1231900"/>
            </a:xfrm>
            <a:custGeom>
              <a:avLst/>
              <a:gdLst>
                <a:gd name="T0" fmla="*/ 714 w 806"/>
                <a:gd name="T1" fmla="*/ 36 h 473"/>
                <a:gd name="T2" fmla="*/ 558 w 806"/>
                <a:gd name="T3" fmla="*/ 127 h 473"/>
                <a:gd name="T4" fmla="*/ 511 w 806"/>
                <a:gd name="T5" fmla="*/ 162 h 473"/>
                <a:gd name="T6" fmla="*/ 453 w 806"/>
                <a:gd name="T7" fmla="*/ 134 h 473"/>
                <a:gd name="T8" fmla="*/ 353 w 806"/>
                <a:gd name="T9" fmla="*/ 134 h 473"/>
                <a:gd name="T10" fmla="*/ 296 w 806"/>
                <a:gd name="T11" fmla="*/ 162 h 473"/>
                <a:gd name="T12" fmla="*/ 248 w 806"/>
                <a:gd name="T13" fmla="*/ 127 h 473"/>
                <a:gd name="T14" fmla="*/ 93 w 806"/>
                <a:gd name="T15" fmla="*/ 36 h 473"/>
                <a:gd name="T16" fmla="*/ 173 w 806"/>
                <a:gd name="T17" fmla="*/ 333 h 473"/>
                <a:gd name="T18" fmla="*/ 214 w 806"/>
                <a:gd name="T19" fmla="*/ 316 h 473"/>
                <a:gd name="T20" fmla="*/ 308 w 806"/>
                <a:gd name="T21" fmla="*/ 448 h 473"/>
                <a:gd name="T22" fmla="*/ 498 w 806"/>
                <a:gd name="T23" fmla="*/ 448 h 473"/>
                <a:gd name="T24" fmla="*/ 592 w 806"/>
                <a:gd name="T25" fmla="*/ 316 h 473"/>
                <a:gd name="T26" fmla="*/ 633 w 806"/>
                <a:gd name="T27" fmla="*/ 333 h 473"/>
                <a:gd name="T28" fmla="*/ 714 w 806"/>
                <a:gd name="T29" fmla="*/ 36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6" h="473">
                  <a:moveTo>
                    <a:pt x="714" y="36"/>
                  </a:moveTo>
                  <a:cubicBezTo>
                    <a:pt x="621" y="0"/>
                    <a:pt x="577" y="79"/>
                    <a:pt x="558" y="127"/>
                  </a:cubicBezTo>
                  <a:cubicBezTo>
                    <a:pt x="544" y="163"/>
                    <a:pt x="521" y="164"/>
                    <a:pt x="511" y="162"/>
                  </a:cubicBezTo>
                  <a:cubicBezTo>
                    <a:pt x="485" y="146"/>
                    <a:pt x="471" y="141"/>
                    <a:pt x="453" y="134"/>
                  </a:cubicBezTo>
                  <a:cubicBezTo>
                    <a:pt x="421" y="122"/>
                    <a:pt x="385" y="122"/>
                    <a:pt x="353" y="134"/>
                  </a:cubicBezTo>
                  <a:cubicBezTo>
                    <a:pt x="336" y="141"/>
                    <a:pt x="321" y="146"/>
                    <a:pt x="296" y="162"/>
                  </a:cubicBezTo>
                  <a:cubicBezTo>
                    <a:pt x="285" y="164"/>
                    <a:pt x="262" y="163"/>
                    <a:pt x="248" y="127"/>
                  </a:cubicBezTo>
                  <a:cubicBezTo>
                    <a:pt x="229" y="79"/>
                    <a:pt x="186" y="0"/>
                    <a:pt x="93" y="36"/>
                  </a:cubicBezTo>
                  <a:cubicBezTo>
                    <a:pt x="0" y="71"/>
                    <a:pt x="14" y="349"/>
                    <a:pt x="173" y="333"/>
                  </a:cubicBezTo>
                  <a:cubicBezTo>
                    <a:pt x="184" y="331"/>
                    <a:pt x="198" y="327"/>
                    <a:pt x="214" y="316"/>
                  </a:cubicBezTo>
                  <a:cubicBezTo>
                    <a:pt x="208" y="389"/>
                    <a:pt x="258" y="427"/>
                    <a:pt x="308" y="448"/>
                  </a:cubicBezTo>
                  <a:cubicBezTo>
                    <a:pt x="369" y="473"/>
                    <a:pt x="437" y="473"/>
                    <a:pt x="498" y="448"/>
                  </a:cubicBezTo>
                  <a:cubicBezTo>
                    <a:pt x="548" y="427"/>
                    <a:pt x="598" y="389"/>
                    <a:pt x="592" y="316"/>
                  </a:cubicBezTo>
                  <a:cubicBezTo>
                    <a:pt x="608" y="327"/>
                    <a:pt x="622" y="331"/>
                    <a:pt x="633" y="333"/>
                  </a:cubicBezTo>
                  <a:cubicBezTo>
                    <a:pt x="793" y="349"/>
                    <a:pt x="806" y="71"/>
                    <a:pt x="714" y="36"/>
                  </a:cubicBezTo>
                </a:path>
              </a:pathLst>
            </a:custGeom>
            <a:solidFill>
              <a:srgbClr val="EF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3" name="组合 302"/>
            <p:cNvGrpSpPr/>
            <p:nvPr/>
          </p:nvGrpSpPr>
          <p:grpSpPr>
            <a:xfrm>
              <a:off x="6792913" y="4638675"/>
              <a:ext cx="1901825" cy="2043113"/>
              <a:chOff x="6792913" y="4638675"/>
              <a:chExt cx="1901825" cy="2043113"/>
            </a:xfrm>
          </p:grpSpPr>
          <p:sp>
            <p:nvSpPr>
              <p:cNvPr id="139" name="Freeform 133"/>
              <p:cNvSpPr>
                <a:spLocks/>
              </p:cNvSpPr>
              <p:nvPr/>
            </p:nvSpPr>
            <p:spPr bwMode="auto">
              <a:xfrm>
                <a:off x="6792913" y="6481763"/>
                <a:ext cx="1887538" cy="200025"/>
              </a:xfrm>
              <a:custGeom>
                <a:avLst/>
                <a:gdLst>
                  <a:gd name="T0" fmla="*/ 75 w 726"/>
                  <a:gd name="T1" fmla="*/ 0 h 77"/>
                  <a:gd name="T2" fmla="*/ 0 w 726"/>
                  <a:gd name="T3" fmla="*/ 29 h 77"/>
                  <a:gd name="T4" fmla="*/ 363 w 726"/>
                  <a:gd name="T5" fmla="*/ 77 h 77"/>
                  <a:gd name="T6" fmla="*/ 726 w 726"/>
                  <a:gd name="T7" fmla="*/ 29 h 77"/>
                  <a:gd name="T8" fmla="*/ 654 w 726"/>
                  <a:gd name="T9" fmla="*/ 0 h 77"/>
                  <a:gd name="T10" fmla="*/ 640 w 726"/>
                  <a:gd name="T11" fmla="*/ 29 h 77"/>
                  <a:gd name="T12" fmla="*/ 424 w 726"/>
                  <a:gd name="T13" fmla="*/ 29 h 77"/>
                  <a:gd name="T14" fmla="*/ 424 w 726"/>
                  <a:gd name="T15" fmla="*/ 29 h 77"/>
                  <a:gd name="T16" fmla="*/ 424 w 726"/>
                  <a:gd name="T17" fmla="*/ 29 h 77"/>
                  <a:gd name="T18" fmla="*/ 424 w 726"/>
                  <a:gd name="T19" fmla="*/ 29 h 77"/>
                  <a:gd name="T20" fmla="*/ 424 w 726"/>
                  <a:gd name="T21" fmla="*/ 29 h 77"/>
                  <a:gd name="T22" fmla="*/ 423 w 726"/>
                  <a:gd name="T23" fmla="*/ 29 h 77"/>
                  <a:gd name="T24" fmla="*/ 423 w 726"/>
                  <a:gd name="T25" fmla="*/ 29 h 77"/>
                  <a:gd name="T26" fmla="*/ 423 w 726"/>
                  <a:gd name="T27" fmla="*/ 29 h 77"/>
                  <a:gd name="T28" fmla="*/ 423 w 726"/>
                  <a:gd name="T29" fmla="*/ 29 h 77"/>
                  <a:gd name="T30" fmla="*/ 423 w 726"/>
                  <a:gd name="T31" fmla="*/ 29 h 77"/>
                  <a:gd name="T32" fmla="*/ 423 w 726"/>
                  <a:gd name="T33" fmla="*/ 29 h 77"/>
                  <a:gd name="T34" fmla="*/ 423 w 726"/>
                  <a:gd name="T35" fmla="*/ 29 h 77"/>
                  <a:gd name="T36" fmla="*/ 423 w 726"/>
                  <a:gd name="T37" fmla="*/ 29 h 77"/>
                  <a:gd name="T38" fmla="*/ 422 w 726"/>
                  <a:gd name="T39" fmla="*/ 29 h 77"/>
                  <a:gd name="T40" fmla="*/ 422 w 726"/>
                  <a:gd name="T41" fmla="*/ 29 h 77"/>
                  <a:gd name="T42" fmla="*/ 412 w 726"/>
                  <a:gd name="T43" fmla="*/ 24 h 77"/>
                  <a:gd name="T44" fmla="*/ 412 w 726"/>
                  <a:gd name="T45" fmla="*/ 24 h 77"/>
                  <a:gd name="T46" fmla="*/ 412 w 726"/>
                  <a:gd name="T47" fmla="*/ 24 h 77"/>
                  <a:gd name="T48" fmla="*/ 412 w 726"/>
                  <a:gd name="T49" fmla="*/ 24 h 77"/>
                  <a:gd name="T50" fmla="*/ 412 w 726"/>
                  <a:gd name="T51" fmla="*/ 23 h 77"/>
                  <a:gd name="T52" fmla="*/ 412 w 726"/>
                  <a:gd name="T53" fmla="*/ 23 h 77"/>
                  <a:gd name="T54" fmla="*/ 412 w 726"/>
                  <a:gd name="T55" fmla="*/ 23 h 77"/>
                  <a:gd name="T56" fmla="*/ 412 w 726"/>
                  <a:gd name="T57" fmla="*/ 23 h 77"/>
                  <a:gd name="T58" fmla="*/ 412 w 726"/>
                  <a:gd name="T59" fmla="*/ 23 h 77"/>
                  <a:gd name="T60" fmla="*/ 412 w 726"/>
                  <a:gd name="T61" fmla="*/ 23 h 77"/>
                  <a:gd name="T62" fmla="*/ 412 w 726"/>
                  <a:gd name="T63" fmla="*/ 23 h 77"/>
                  <a:gd name="T64" fmla="*/ 412 w 726"/>
                  <a:gd name="T65" fmla="*/ 22 h 77"/>
                  <a:gd name="T66" fmla="*/ 412 w 726"/>
                  <a:gd name="T67" fmla="*/ 22 h 77"/>
                  <a:gd name="T68" fmla="*/ 412 w 726"/>
                  <a:gd name="T69" fmla="*/ 22 h 77"/>
                  <a:gd name="T70" fmla="*/ 412 w 726"/>
                  <a:gd name="T71" fmla="*/ 22 h 77"/>
                  <a:gd name="T72" fmla="*/ 412 w 726"/>
                  <a:gd name="T73" fmla="*/ 22 h 77"/>
                  <a:gd name="T74" fmla="*/ 412 w 726"/>
                  <a:gd name="T75" fmla="*/ 22 h 77"/>
                  <a:gd name="T76" fmla="*/ 412 w 726"/>
                  <a:gd name="T77" fmla="*/ 22 h 77"/>
                  <a:gd name="T78" fmla="*/ 412 w 726"/>
                  <a:gd name="T79" fmla="*/ 22 h 77"/>
                  <a:gd name="T80" fmla="*/ 412 w 726"/>
                  <a:gd name="T81" fmla="*/ 22 h 77"/>
                  <a:gd name="T82" fmla="*/ 412 w 726"/>
                  <a:gd name="T83" fmla="*/ 22 h 77"/>
                  <a:gd name="T84" fmla="*/ 369 w 726"/>
                  <a:gd name="T85" fmla="*/ 30 h 77"/>
                  <a:gd name="T86" fmla="*/ 364 w 726"/>
                  <a:gd name="T87" fmla="*/ 30 h 77"/>
                  <a:gd name="T88" fmla="*/ 359 w 726"/>
                  <a:gd name="T89" fmla="*/ 30 h 77"/>
                  <a:gd name="T90" fmla="*/ 316 w 726"/>
                  <a:gd name="T91" fmla="*/ 22 h 77"/>
                  <a:gd name="T92" fmla="*/ 316 w 726"/>
                  <a:gd name="T93" fmla="*/ 22 h 77"/>
                  <a:gd name="T94" fmla="*/ 316 w 726"/>
                  <a:gd name="T95" fmla="*/ 22 h 77"/>
                  <a:gd name="T96" fmla="*/ 316 w 726"/>
                  <a:gd name="T97" fmla="*/ 22 h 77"/>
                  <a:gd name="T98" fmla="*/ 316 w 726"/>
                  <a:gd name="T99" fmla="*/ 22 h 77"/>
                  <a:gd name="T100" fmla="*/ 304 w 726"/>
                  <a:gd name="T101" fmla="*/ 29 h 77"/>
                  <a:gd name="T102" fmla="*/ 304 w 726"/>
                  <a:gd name="T103" fmla="*/ 29 h 77"/>
                  <a:gd name="T104" fmla="*/ 88 w 726"/>
                  <a:gd name="T105" fmla="*/ 29 h 77"/>
                  <a:gd name="T106" fmla="*/ 75 w 726"/>
                  <a:gd name="T10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6" h="77">
                    <a:moveTo>
                      <a:pt x="75" y="0"/>
                    </a:moveTo>
                    <a:cubicBezTo>
                      <a:pt x="28" y="8"/>
                      <a:pt x="0" y="18"/>
                      <a:pt x="0" y="29"/>
                    </a:cubicBezTo>
                    <a:cubicBezTo>
                      <a:pt x="0" y="56"/>
                      <a:pt x="162" y="77"/>
                      <a:pt x="363" y="77"/>
                    </a:cubicBezTo>
                    <a:cubicBezTo>
                      <a:pt x="563" y="77"/>
                      <a:pt x="726" y="56"/>
                      <a:pt x="726" y="29"/>
                    </a:cubicBezTo>
                    <a:cubicBezTo>
                      <a:pt x="726" y="18"/>
                      <a:pt x="699" y="8"/>
                      <a:pt x="654" y="0"/>
                    </a:cubicBezTo>
                    <a:cubicBezTo>
                      <a:pt x="667" y="21"/>
                      <a:pt x="655" y="29"/>
                      <a:pt x="640" y="29"/>
                    </a:cubicBezTo>
                    <a:cubicBezTo>
                      <a:pt x="623" y="29"/>
                      <a:pt x="424" y="29"/>
                      <a:pt x="424" y="29"/>
                    </a:cubicBezTo>
                    <a:cubicBezTo>
                      <a:pt x="424" y="29"/>
                      <a:pt x="424" y="29"/>
                      <a:pt x="424" y="29"/>
                    </a:cubicBezTo>
                    <a:cubicBezTo>
                      <a:pt x="424" y="29"/>
                      <a:pt x="424" y="29"/>
                      <a:pt x="424" y="29"/>
                    </a:cubicBezTo>
                    <a:cubicBezTo>
                      <a:pt x="424" y="29"/>
                      <a:pt x="424" y="29"/>
                      <a:pt x="424" y="29"/>
                    </a:cubicBezTo>
                    <a:cubicBezTo>
                      <a:pt x="424" y="29"/>
                      <a:pt x="424" y="29"/>
                      <a:pt x="424" y="29"/>
                    </a:cubicBezTo>
                    <a:cubicBezTo>
                      <a:pt x="424" y="29"/>
                      <a:pt x="424" y="29"/>
                      <a:pt x="423" y="29"/>
                    </a:cubicBezTo>
                    <a:cubicBezTo>
                      <a:pt x="423" y="29"/>
                      <a:pt x="423" y="29"/>
                      <a:pt x="423" y="29"/>
                    </a:cubicBezTo>
                    <a:cubicBezTo>
                      <a:pt x="423" y="29"/>
                      <a:pt x="423" y="29"/>
                      <a:pt x="423" y="29"/>
                    </a:cubicBezTo>
                    <a:cubicBezTo>
                      <a:pt x="423" y="29"/>
                      <a:pt x="423" y="29"/>
                      <a:pt x="423" y="29"/>
                    </a:cubicBezTo>
                    <a:cubicBezTo>
                      <a:pt x="423" y="29"/>
                      <a:pt x="423" y="29"/>
                      <a:pt x="423" y="29"/>
                    </a:cubicBezTo>
                    <a:cubicBezTo>
                      <a:pt x="423" y="29"/>
                      <a:pt x="423" y="29"/>
                      <a:pt x="423" y="29"/>
                    </a:cubicBezTo>
                    <a:cubicBezTo>
                      <a:pt x="423" y="29"/>
                      <a:pt x="423" y="29"/>
                      <a:pt x="423" y="29"/>
                    </a:cubicBezTo>
                    <a:cubicBezTo>
                      <a:pt x="423" y="29"/>
                      <a:pt x="423" y="29"/>
                      <a:pt x="423" y="29"/>
                    </a:cubicBezTo>
                    <a:cubicBezTo>
                      <a:pt x="423" y="29"/>
                      <a:pt x="423" y="29"/>
                      <a:pt x="422" y="29"/>
                    </a:cubicBezTo>
                    <a:cubicBezTo>
                      <a:pt x="422" y="29"/>
                      <a:pt x="422" y="29"/>
                      <a:pt x="422" y="29"/>
                    </a:cubicBezTo>
                    <a:cubicBezTo>
                      <a:pt x="420" y="29"/>
                      <a:pt x="414" y="28"/>
                      <a:pt x="412" y="24"/>
                    </a:cubicBezTo>
                    <a:cubicBezTo>
                      <a:pt x="412" y="24"/>
                      <a:pt x="412" y="24"/>
                      <a:pt x="412" y="24"/>
                    </a:cubicBezTo>
                    <a:cubicBezTo>
                      <a:pt x="412" y="24"/>
                      <a:pt x="412" y="24"/>
                      <a:pt x="412" y="24"/>
                    </a:cubicBezTo>
                    <a:cubicBezTo>
                      <a:pt x="412" y="24"/>
                      <a:pt x="412" y="24"/>
                      <a:pt x="412" y="24"/>
                    </a:cubicBezTo>
                    <a:cubicBezTo>
                      <a:pt x="412" y="23"/>
                      <a:pt x="412" y="23"/>
                      <a:pt x="412" y="23"/>
                    </a:cubicBezTo>
                    <a:cubicBezTo>
                      <a:pt x="412" y="23"/>
                      <a:pt x="412" y="23"/>
                      <a:pt x="412" y="23"/>
                    </a:cubicBezTo>
                    <a:cubicBezTo>
                      <a:pt x="412" y="23"/>
                      <a:pt x="412" y="23"/>
                      <a:pt x="412" y="23"/>
                    </a:cubicBezTo>
                    <a:cubicBezTo>
                      <a:pt x="412" y="23"/>
                      <a:pt x="412" y="23"/>
                      <a:pt x="412" y="23"/>
                    </a:cubicBezTo>
                    <a:cubicBezTo>
                      <a:pt x="412" y="23"/>
                      <a:pt x="412" y="23"/>
                      <a:pt x="412" y="23"/>
                    </a:cubicBezTo>
                    <a:cubicBezTo>
                      <a:pt x="412" y="23"/>
                      <a:pt x="412" y="23"/>
                      <a:pt x="412" y="23"/>
                    </a:cubicBezTo>
                    <a:cubicBezTo>
                      <a:pt x="412" y="23"/>
                      <a:pt x="412" y="23"/>
                      <a:pt x="412" y="23"/>
                    </a:cubicBezTo>
                    <a:cubicBezTo>
                      <a:pt x="412" y="22"/>
                      <a:pt x="412" y="22"/>
                      <a:pt x="412" y="22"/>
                    </a:cubicBezTo>
                    <a:cubicBezTo>
                      <a:pt x="412" y="22"/>
                      <a:pt x="412" y="22"/>
                      <a:pt x="412" y="22"/>
                    </a:cubicBezTo>
                    <a:cubicBezTo>
                      <a:pt x="412" y="22"/>
                      <a:pt x="412" y="22"/>
                      <a:pt x="412" y="22"/>
                    </a:cubicBezTo>
                    <a:cubicBezTo>
                      <a:pt x="412" y="22"/>
                      <a:pt x="412" y="22"/>
                      <a:pt x="412" y="22"/>
                    </a:cubicBezTo>
                    <a:cubicBezTo>
                      <a:pt x="412" y="22"/>
                      <a:pt x="412" y="22"/>
                      <a:pt x="412" y="22"/>
                    </a:cubicBezTo>
                    <a:cubicBezTo>
                      <a:pt x="412" y="22"/>
                      <a:pt x="412" y="22"/>
                      <a:pt x="412" y="22"/>
                    </a:cubicBezTo>
                    <a:cubicBezTo>
                      <a:pt x="412" y="22"/>
                      <a:pt x="412" y="22"/>
                      <a:pt x="412" y="22"/>
                    </a:cubicBezTo>
                    <a:cubicBezTo>
                      <a:pt x="412" y="22"/>
                      <a:pt x="412" y="22"/>
                      <a:pt x="412" y="22"/>
                    </a:cubicBezTo>
                    <a:cubicBezTo>
                      <a:pt x="412" y="22"/>
                      <a:pt x="412" y="22"/>
                      <a:pt x="412" y="22"/>
                    </a:cubicBezTo>
                    <a:cubicBezTo>
                      <a:pt x="412" y="22"/>
                      <a:pt x="412" y="22"/>
                      <a:pt x="412" y="22"/>
                    </a:cubicBezTo>
                    <a:cubicBezTo>
                      <a:pt x="402" y="29"/>
                      <a:pt x="379" y="30"/>
                      <a:pt x="369" y="30"/>
                    </a:cubicBezTo>
                    <a:cubicBezTo>
                      <a:pt x="366" y="30"/>
                      <a:pt x="364" y="30"/>
                      <a:pt x="364" y="30"/>
                    </a:cubicBezTo>
                    <a:cubicBezTo>
                      <a:pt x="364" y="30"/>
                      <a:pt x="362" y="30"/>
                      <a:pt x="359" y="30"/>
                    </a:cubicBezTo>
                    <a:cubicBezTo>
                      <a:pt x="349" y="30"/>
                      <a:pt x="326" y="29"/>
                      <a:pt x="316" y="22"/>
                    </a:cubicBezTo>
                    <a:cubicBezTo>
                      <a:pt x="316" y="22"/>
                      <a:pt x="316" y="22"/>
                      <a:pt x="316" y="22"/>
                    </a:cubicBezTo>
                    <a:cubicBezTo>
                      <a:pt x="316" y="22"/>
                      <a:pt x="316" y="22"/>
                      <a:pt x="316" y="22"/>
                    </a:cubicBezTo>
                    <a:cubicBezTo>
                      <a:pt x="316" y="22"/>
                      <a:pt x="316" y="22"/>
                      <a:pt x="316" y="22"/>
                    </a:cubicBezTo>
                    <a:cubicBezTo>
                      <a:pt x="316" y="22"/>
                      <a:pt x="316" y="22"/>
                      <a:pt x="316" y="22"/>
                    </a:cubicBezTo>
                    <a:cubicBezTo>
                      <a:pt x="316" y="29"/>
                      <a:pt x="305" y="29"/>
                      <a:pt x="304" y="29"/>
                    </a:cubicBezTo>
                    <a:cubicBezTo>
                      <a:pt x="304" y="29"/>
                      <a:pt x="304" y="29"/>
                      <a:pt x="304" y="29"/>
                    </a:cubicBezTo>
                    <a:cubicBezTo>
                      <a:pt x="304" y="29"/>
                      <a:pt x="105" y="29"/>
                      <a:pt x="88" y="29"/>
                    </a:cubicBezTo>
                    <a:cubicBezTo>
                      <a:pt x="73" y="29"/>
                      <a:pt x="61" y="20"/>
                      <a:pt x="75" y="0"/>
                    </a:cubicBezTo>
                  </a:path>
                </a:pathLst>
              </a:custGeom>
              <a:solidFill>
                <a:srgbClr val="C687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86"/>
              <p:cNvSpPr>
                <a:spLocks noEditPoints="1"/>
              </p:cNvSpPr>
              <p:nvPr/>
            </p:nvSpPr>
            <p:spPr bwMode="auto">
              <a:xfrm>
                <a:off x="7378700" y="5032375"/>
                <a:ext cx="1316038" cy="752475"/>
              </a:xfrm>
              <a:custGeom>
                <a:avLst/>
                <a:gdLst>
                  <a:gd name="T0" fmla="*/ 12 w 507"/>
                  <a:gd name="T1" fmla="*/ 253 h 289"/>
                  <a:gd name="T2" fmla="*/ 0 w 507"/>
                  <a:gd name="T3" fmla="*/ 245 h 289"/>
                  <a:gd name="T4" fmla="*/ 103 w 507"/>
                  <a:gd name="T5" fmla="*/ 267 h 289"/>
                  <a:gd name="T6" fmla="*/ 15 w 507"/>
                  <a:gd name="T7" fmla="*/ 255 h 289"/>
                  <a:gd name="T8" fmla="*/ 139 w 507"/>
                  <a:gd name="T9" fmla="*/ 289 h 289"/>
                  <a:gd name="T10" fmla="*/ 263 w 507"/>
                  <a:gd name="T11" fmla="*/ 255 h 289"/>
                  <a:gd name="T12" fmla="*/ 233 w 507"/>
                  <a:gd name="T13" fmla="*/ 230 h 289"/>
                  <a:gd name="T14" fmla="*/ 252 w 507"/>
                  <a:gd name="T15" fmla="*/ 205 h 289"/>
                  <a:gd name="T16" fmla="*/ 236 w 507"/>
                  <a:gd name="T17" fmla="*/ 226 h 289"/>
                  <a:gd name="T18" fmla="*/ 267 w 507"/>
                  <a:gd name="T19" fmla="*/ 254 h 289"/>
                  <a:gd name="T20" fmla="*/ 273 w 507"/>
                  <a:gd name="T21" fmla="*/ 208 h 289"/>
                  <a:gd name="T22" fmla="*/ 306 w 507"/>
                  <a:gd name="T23" fmla="*/ 174 h 289"/>
                  <a:gd name="T24" fmla="*/ 297 w 507"/>
                  <a:gd name="T25" fmla="*/ 174 h 289"/>
                  <a:gd name="T26" fmla="*/ 295 w 507"/>
                  <a:gd name="T27" fmla="*/ 174 h 289"/>
                  <a:gd name="T28" fmla="*/ 279 w 507"/>
                  <a:gd name="T29" fmla="*/ 175 h 289"/>
                  <a:gd name="T30" fmla="*/ 274 w 507"/>
                  <a:gd name="T31" fmla="*/ 203 h 289"/>
                  <a:gd name="T32" fmla="*/ 326 w 507"/>
                  <a:gd name="T33" fmla="*/ 176 h 289"/>
                  <a:gd name="T34" fmla="*/ 311 w 507"/>
                  <a:gd name="T35" fmla="*/ 174 h 289"/>
                  <a:gd name="T36" fmla="*/ 507 w 507"/>
                  <a:gd name="T37" fmla="*/ 0 h 289"/>
                  <a:gd name="T38" fmla="*/ 315 w 507"/>
                  <a:gd name="T39" fmla="*/ 109 h 289"/>
                  <a:gd name="T40" fmla="*/ 289 w 507"/>
                  <a:gd name="T41" fmla="*/ 170 h 289"/>
                  <a:gd name="T42" fmla="*/ 300 w 507"/>
                  <a:gd name="T43" fmla="*/ 170 h 289"/>
                  <a:gd name="T44" fmla="*/ 311 w 507"/>
                  <a:gd name="T45" fmla="*/ 171 h 289"/>
                  <a:gd name="T46" fmla="*/ 327 w 507"/>
                  <a:gd name="T47" fmla="*/ 173 h 289"/>
                  <a:gd name="T48" fmla="*/ 328 w 507"/>
                  <a:gd name="T49" fmla="*/ 138 h 289"/>
                  <a:gd name="T50" fmla="*/ 328 w 507"/>
                  <a:gd name="T51" fmla="*/ 138 h 289"/>
                  <a:gd name="T52" fmla="*/ 369 w 507"/>
                  <a:gd name="T53" fmla="*/ 155 h 289"/>
                  <a:gd name="T54" fmla="*/ 369 w 507"/>
                  <a:gd name="T55" fmla="*/ 155 h 289"/>
                  <a:gd name="T56" fmla="*/ 382 w 507"/>
                  <a:gd name="T57" fmla="*/ 156 h 289"/>
                  <a:gd name="T58" fmla="*/ 383 w 507"/>
                  <a:gd name="T59" fmla="*/ 156 h 289"/>
                  <a:gd name="T60" fmla="*/ 383 w 507"/>
                  <a:gd name="T61" fmla="*/ 156 h 289"/>
                  <a:gd name="T62" fmla="*/ 383 w 507"/>
                  <a:gd name="T63" fmla="*/ 156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07" h="289">
                    <a:moveTo>
                      <a:pt x="0" y="245"/>
                    </a:moveTo>
                    <a:cubicBezTo>
                      <a:pt x="4" y="248"/>
                      <a:pt x="8" y="251"/>
                      <a:pt x="12" y="253"/>
                    </a:cubicBezTo>
                    <a:cubicBezTo>
                      <a:pt x="12" y="253"/>
                      <a:pt x="13" y="252"/>
                      <a:pt x="14" y="251"/>
                    </a:cubicBezTo>
                    <a:cubicBezTo>
                      <a:pt x="9" y="249"/>
                      <a:pt x="5" y="247"/>
                      <a:pt x="0" y="245"/>
                    </a:cubicBezTo>
                    <a:moveTo>
                      <a:pt x="227" y="226"/>
                    </a:moveTo>
                    <a:cubicBezTo>
                      <a:pt x="195" y="250"/>
                      <a:pt x="154" y="267"/>
                      <a:pt x="103" y="267"/>
                    </a:cubicBezTo>
                    <a:cubicBezTo>
                      <a:pt x="77" y="267"/>
                      <a:pt x="49" y="263"/>
                      <a:pt x="18" y="252"/>
                    </a:cubicBezTo>
                    <a:cubicBezTo>
                      <a:pt x="17" y="253"/>
                      <a:pt x="16" y="254"/>
                      <a:pt x="15" y="255"/>
                    </a:cubicBezTo>
                    <a:cubicBezTo>
                      <a:pt x="24" y="261"/>
                      <a:pt x="34" y="266"/>
                      <a:pt x="44" y="270"/>
                    </a:cubicBezTo>
                    <a:cubicBezTo>
                      <a:pt x="74" y="282"/>
                      <a:pt x="107" y="289"/>
                      <a:pt x="139" y="289"/>
                    </a:cubicBezTo>
                    <a:cubicBezTo>
                      <a:pt x="171" y="289"/>
                      <a:pt x="204" y="282"/>
                      <a:pt x="234" y="270"/>
                    </a:cubicBezTo>
                    <a:cubicBezTo>
                      <a:pt x="244" y="266"/>
                      <a:pt x="254" y="261"/>
                      <a:pt x="263" y="255"/>
                    </a:cubicBezTo>
                    <a:cubicBezTo>
                      <a:pt x="262" y="254"/>
                      <a:pt x="260" y="252"/>
                      <a:pt x="259" y="251"/>
                    </a:cubicBezTo>
                    <a:cubicBezTo>
                      <a:pt x="251" y="243"/>
                      <a:pt x="242" y="236"/>
                      <a:pt x="233" y="230"/>
                    </a:cubicBezTo>
                    <a:cubicBezTo>
                      <a:pt x="231" y="228"/>
                      <a:pt x="229" y="227"/>
                      <a:pt x="227" y="226"/>
                    </a:cubicBezTo>
                    <a:moveTo>
                      <a:pt x="252" y="205"/>
                    </a:moveTo>
                    <a:cubicBezTo>
                      <a:pt x="246" y="211"/>
                      <a:pt x="239" y="217"/>
                      <a:pt x="231" y="223"/>
                    </a:cubicBezTo>
                    <a:cubicBezTo>
                      <a:pt x="233" y="224"/>
                      <a:pt x="234" y="225"/>
                      <a:pt x="236" y="226"/>
                    </a:cubicBezTo>
                    <a:cubicBezTo>
                      <a:pt x="246" y="232"/>
                      <a:pt x="254" y="239"/>
                      <a:pt x="262" y="248"/>
                    </a:cubicBezTo>
                    <a:cubicBezTo>
                      <a:pt x="263" y="250"/>
                      <a:pt x="265" y="252"/>
                      <a:pt x="267" y="254"/>
                    </a:cubicBezTo>
                    <a:cubicBezTo>
                      <a:pt x="282" y="244"/>
                      <a:pt x="297" y="231"/>
                      <a:pt x="308" y="216"/>
                    </a:cubicBezTo>
                    <a:cubicBezTo>
                      <a:pt x="296" y="213"/>
                      <a:pt x="285" y="211"/>
                      <a:pt x="273" y="208"/>
                    </a:cubicBezTo>
                    <a:cubicBezTo>
                      <a:pt x="266" y="207"/>
                      <a:pt x="259" y="206"/>
                      <a:pt x="252" y="205"/>
                    </a:cubicBezTo>
                    <a:moveTo>
                      <a:pt x="306" y="174"/>
                    </a:moveTo>
                    <a:cubicBezTo>
                      <a:pt x="300" y="174"/>
                      <a:pt x="300" y="174"/>
                      <a:pt x="300" y="174"/>
                    </a:cubicBezTo>
                    <a:cubicBezTo>
                      <a:pt x="299" y="174"/>
                      <a:pt x="298" y="174"/>
                      <a:pt x="297" y="174"/>
                    </a:cubicBezTo>
                    <a:cubicBezTo>
                      <a:pt x="297" y="174"/>
                      <a:pt x="297" y="174"/>
                      <a:pt x="296" y="174"/>
                    </a:cubicBezTo>
                    <a:cubicBezTo>
                      <a:pt x="296" y="174"/>
                      <a:pt x="295" y="174"/>
                      <a:pt x="295" y="174"/>
                    </a:cubicBezTo>
                    <a:cubicBezTo>
                      <a:pt x="293" y="174"/>
                      <a:pt x="291" y="174"/>
                      <a:pt x="289" y="174"/>
                    </a:cubicBezTo>
                    <a:cubicBezTo>
                      <a:pt x="285" y="174"/>
                      <a:pt x="282" y="175"/>
                      <a:pt x="279" y="175"/>
                    </a:cubicBezTo>
                    <a:cubicBezTo>
                      <a:pt x="272" y="184"/>
                      <a:pt x="264" y="193"/>
                      <a:pt x="256" y="201"/>
                    </a:cubicBezTo>
                    <a:cubicBezTo>
                      <a:pt x="262" y="202"/>
                      <a:pt x="268" y="202"/>
                      <a:pt x="274" y="203"/>
                    </a:cubicBezTo>
                    <a:cubicBezTo>
                      <a:pt x="286" y="205"/>
                      <a:pt x="298" y="209"/>
                      <a:pt x="310" y="212"/>
                    </a:cubicBezTo>
                    <a:cubicBezTo>
                      <a:pt x="317" y="202"/>
                      <a:pt x="323" y="189"/>
                      <a:pt x="326" y="176"/>
                    </a:cubicBezTo>
                    <a:cubicBezTo>
                      <a:pt x="322" y="175"/>
                      <a:pt x="322" y="175"/>
                      <a:pt x="322" y="175"/>
                    </a:cubicBezTo>
                    <a:cubicBezTo>
                      <a:pt x="311" y="174"/>
                      <a:pt x="311" y="174"/>
                      <a:pt x="311" y="174"/>
                    </a:cubicBezTo>
                    <a:cubicBezTo>
                      <a:pt x="306" y="174"/>
                      <a:pt x="306" y="174"/>
                      <a:pt x="306" y="174"/>
                    </a:cubicBezTo>
                    <a:moveTo>
                      <a:pt x="507" y="0"/>
                    </a:moveTo>
                    <a:cubicBezTo>
                      <a:pt x="505" y="3"/>
                      <a:pt x="456" y="116"/>
                      <a:pt x="357" y="116"/>
                    </a:cubicBezTo>
                    <a:cubicBezTo>
                      <a:pt x="344" y="116"/>
                      <a:pt x="330" y="114"/>
                      <a:pt x="315" y="109"/>
                    </a:cubicBezTo>
                    <a:cubicBezTo>
                      <a:pt x="313" y="119"/>
                      <a:pt x="302" y="143"/>
                      <a:pt x="282" y="170"/>
                    </a:cubicBezTo>
                    <a:cubicBezTo>
                      <a:pt x="284" y="170"/>
                      <a:pt x="287" y="170"/>
                      <a:pt x="289" y="170"/>
                    </a:cubicBezTo>
                    <a:cubicBezTo>
                      <a:pt x="289" y="170"/>
                      <a:pt x="290" y="170"/>
                      <a:pt x="291" y="170"/>
                    </a:cubicBezTo>
                    <a:cubicBezTo>
                      <a:pt x="294" y="170"/>
                      <a:pt x="297" y="170"/>
                      <a:pt x="300" y="170"/>
                    </a:cubicBezTo>
                    <a:cubicBezTo>
                      <a:pt x="306" y="171"/>
                      <a:pt x="306" y="171"/>
                      <a:pt x="306" y="171"/>
                    </a:cubicBezTo>
                    <a:cubicBezTo>
                      <a:pt x="311" y="171"/>
                      <a:pt x="311" y="171"/>
                      <a:pt x="311" y="171"/>
                    </a:cubicBezTo>
                    <a:cubicBezTo>
                      <a:pt x="323" y="172"/>
                      <a:pt x="323" y="172"/>
                      <a:pt x="323" y="172"/>
                    </a:cubicBezTo>
                    <a:cubicBezTo>
                      <a:pt x="327" y="173"/>
                      <a:pt x="327" y="173"/>
                      <a:pt x="327" y="173"/>
                    </a:cubicBezTo>
                    <a:cubicBezTo>
                      <a:pt x="328" y="165"/>
                      <a:pt x="329" y="157"/>
                      <a:pt x="329" y="148"/>
                    </a:cubicBezTo>
                    <a:cubicBezTo>
                      <a:pt x="329" y="145"/>
                      <a:pt x="329" y="141"/>
                      <a:pt x="328" y="138"/>
                    </a:cubicBezTo>
                    <a:cubicBezTo>
                      <a:pt x="328" y="138"/>
                      <a:pt x="328" y="138"/>
                      <a:pt x="328" y="138"/>
                    </a:cubicBezTo>
                    <a:cubicBezTo>
                      <a:pt x="328" y="138"/>
                      <a:pt x="328" y="138"/>
                      <a:pt x="328" y="138"/>
                    </a:cubicBezTo>
                    <a:cubicBezTo>
                      <a:pt x="329" y="138"/>
                      <a:pt x="329" y="138"/>
                      <a:pt x="329" y="138"/>
                    </a:cubicBezTo>
                    <a:cubicBezTo>
                      <a:pt x="344" y="149"/>
                      <a:pt x="358" y="153"/>
                      <a:pt x="369" y="155"/>
                    </a:cubicBezTo>
                    <a:cubicBezTo>
                      <a:pt x="369" y="155"/>
                      <a:pt x="369" y="155"/>
                      <a:pt x="369" y="155"/>
                    </a:cubicBezTo>
                    <a:cubicBezTo>
                      <a:pt x="369" y="155"/>
                      <a:pt x="369" y="155"/>
                      <a:pt x="369" y="155"/>
                    </a:cubicBezTo>
                    <a:cubicBezTo>
                      <a:pt x="369" y="155"/>
                      <a:pt x="369" y="155"/>
                      <a:pt x="369" y="155"/>
                    </a:cubicBezTo>
                    <a:cubicBezTo>
                      <a:pt x="373" y="155"/>
                      <a:pt x="378" y="156"/>
                      <a:pt x="382" y="156"/>
                    </a:cubicBezTo>
                    <a:cubicBezTo>
                      <a:pt x="382" y="156"/>
                      <a:pt x="382" y="156"/>
                      <a:pt x="383" y="156"/>
                    </a:cubicBezTo>
                    <a:cubicBezTo>
                      <a:pt x="383" y="156"/>
                      <a:pt x="383" y="156"/>
                      <a:pt x="383" y="156"/>
                    </a:cubicBezTo>
                    <a:cubicBezTo>
                      <a:pt x="383" y="156"/>
                      <a:pt x="383" y="156"/>
                      <a:pt x="383" y="156"/>
                    </a:cubicBezTo>
                    <a:cubicBezTo>
                      <a:pt x="383" y="156"/>
                      <a:pt x="383" y="156"/>
                      <a:pt x="383" y="156"/>
                    </a:cubicBezTo>
                    <a:cubicBezTo>
                      <a:pt x="383" y="156"/>
                      <a:pt x="383" y="156"/>
                      <a:pt x="383" y="156"/>
                    </a:cubicBezTo>
                    <a:cubicBezTo>
                      <a:pt x="383" y="156"/>
                      <a:pt x="383" y="156"/>
                      <a:pt x="383" y="156"/>
                    </a:cubicBezTo>
                    <a:cubicBezTo>
                      <a:pt x="463" y="155"/>
                      <a:pt x="502" y="76"/>
                      <a:pt x="507" y="0"/>
                    </a:cubicBezTo>
                  </a:path>
                </a:pathLst>
              </a:custGeom>
              <a:solidFill>
                <a:srgbClr val="E7BD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302" name="组合 301"/>
              <p:cNvGrpSpPr/>
              <p:nvPr/>
            </p:nvGrpSpPr>
            <p:grpSpPr>
              <a:xfrm>
                <a:off x="6792913" y="4638675"/>
                <a:ext cx="1844675" cy="1922463"/>
                <a:chOff x="6792913" y="4638675"/>
                <a:chExt cx="1844675" cy="1922463"/>
              </a:xfrm>
            </p:grpSpPr>
            <p:sp>
              <p:nvSpPr>
                <p:cNvPr id="141" name="Freeform 135"/>
                <p:cNvSpPr>
                  <a:spLocks/>
                </p:cNvSpPr>
                <p:nvPr/>
              </p:nvSpPr>
              <p:spPr bwMode="auto">
                <a:xfrm>
                  <a:off x="7864475" y="6381750"/>
                  <a:ext cx="665163" cy="174625"/>
                </a:xfrm>
                <a:custGeom>
                  <a:avLst/>
                  <a:gdLst>
                    <a:gd name="T0" fmla="*/ 0 w 256"/>
                    <a:gd name="T1" fmla="*/ 60 h 67"/>
                    <a:gd name="T2" fmla="*/ 95 w 256"/>
                    <a:gd name="T3" fmla="*/ 9 h 67"/>
                    <a:gd name="T4" fmla="*/ 239 w 256"/>
                    <a:gd name="T5" fmla="*/ 34 h 67"/>
                    <a:gd name="T6" fmla="*/ 228 w 256"/>
                    <a:gd name="T7" fmla="*/ 67 h 67"/>
                    <a:gd name="T8" fmla="*/ 12 w 256"/>
                    <a:gd name="T9" fmla="*/ 67 h 67"/>
                    <a:gd name="T10" fmla="*/ 0 w 256"/>
                    <a:gd name="T11" fmla="*/ 6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6" h="67">
                      <a:moveTo>
                        <a:pt x="0" y="60"/>
                      </a:moveTo>
                      <a:cubicBezTo>
                        <a:pt x="0" y="60"/>
                        <a:pt x="32" y="18"/>
                        <a:pt x="95" y="9"/>
                      </a:cubicBezTo>
                      <a:cubicBezTo>
                        <a:pt x="158" y="0"/>
                        <a:pt x="214" y="2"/>
                        <a:pt x="239" y="34"/>
                      </a:cubicBezTo>
                      <a:cubicBezTo>
                        <a:pt x="256" y="58"/>
                        <a:pt x="244" y="67"/>
                        <a:pt x="228" y="67"/>
                      </a:cubicBezTo>
                      <a:cubicBezTo>
                        <a:pt x="211" y="67"/>
                        <a:pt x="12" y="67"/>
                        <a:pt x="12" y="67"/>
                      </a:cubicBezTo>
                      <a:cubicBezTo>
                        <a:pt x="12" y="67"/>
                        <a:pt x="0" y="67"/>
                        <a:pt x="0" y="60"/>
                      </a:cubicBezTo>
                    </a:path>
                  </a:pathLst>
                </a:custGeom>
                <a:solidFill>
                  <a:srgbClr val="EFD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136"/>
                <p:cNvSpPr>
                  <a:spLocks/>
                </p:cNvSpPr>
                <p:nvPr/>
              </p:nvSpPr>
              <p:spPr bwMode="auto">
                <a:xfrm>
                  <a:off x="6948488" y="6381750"/>
                  <a:ext cx="665163" cy="174625"/>
                </a:xfrm>
                <a:custGeom>
                  <a:avLst/>
                  <a:gdLst>
                    <a:gd name="T0" fmla="*/ 256 w 256"/>
                    <a:gd name="T1" fmla="*/ 60 h 67"/>
                    <a:gd name="T2" fmla="*/ 161 w 256"/>
                    <a:gd name="T3" fmla="*/ 9 h 67"/>
                    <a:gd name="T4" fmla="*/ 17 w 256"/>
                    <a:gd name="T5" fmla="*/ 34 h 67"/>
                    <a:gd name="T6" fmla="*/ 28 w 256"/>
                    <a:gd name="T7" fmla="*/ 67 h 67"/>
                    <a:gd name="T8" fmla="*/ 244 w 256"/>
                    <a:gd name="T9" fmla="*/ 67 h 67"/>
                    <a:gd name="T10" fmla="*/ 256 w 256"/>
                    <a:gd name="T11" fmla="*/ 6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6" h="67">
                      <a:moveTo>
                        <a:pt x="256" y="60"/>
                      </a:moveTo>
                      <a:cubicBezTo>
                        <a:pt x="256" y="60"/>
                        <a:pt x="224" y="18"/>
                        <a:pt x="161" y="9"/>
                      </a:cubicBezTo>
                      <a:cubicBezTo>
                        <a:pt x="98" y="0"/>
                        <a:pt x="42" y="2"/>
                        <a:pt x="17" y="34"/>
                      </a:cubicBezTo>
                      <a:cubicBezTo>
                        <a:pt x="0" y="58"/>
                        <a:pt x="12" y="67"/>
                        <a:pt x="28" y="67"/>
                      </a:cubicBezTo>
                      <a:cubicBezTo>
                        <a:pt x="45" y="67"/>
                        <a:pt x="244" y="67"/>
                        <a:pt x="244" y="67"/>
                      </a:cubicBezTo>
                      <a:cubicBezTo>
                        <a:pt x="244" y="67"/>
                        <a:pt x="256" y="67"/>
                        <a:pt x="256" y="60"/>
                      </a:cubicBezTo>
                    </a:path>
                  </a:pathLst>
                </a:custGeom>
                <a:solidFill>
                  <a:srgbClr val="EFD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137"/>
                <p:cNvSpPr>
                  <a:spLocks/>
                </p:cNvSpPr>
                <p:nvPr/>
              </p:nvSpPr>
              <p:spPr bwMode="auto">
                <a:xfrm>
                  <a:off x="8251825" y="6465888"/>
                  <a:ext cx="180975" cy="90488"/>
                </a:xfrm>
                <a:custGeom>
                  <a:avLst/>
                  <a:gdLst>
                    <a:gd name="T0" fmla="*/ 1 w 70"/>
                    <a:gd name="T1" fmla="*/ 9 h 35"/>
                    <a:gd name="T2" fmla="*/ 23 w 70"/>
                    <a:gd name="T3" fmla="*/ 3 h 35"/>
                    <a:gd name="T4" fmla="*/ 46 w 70"/>
                    <a:gd name="T5" fmla="*/ 1 h 35"/>
                    <a:gd name="T6" fmla="*/ 58 w 70"/>
                    <a:gd name="T7" fmla="*/ 4 h 35"/>
                    <a:gd name="T8" fmla="*/ 67 w 70"/>
                    <a:gd name="T9" fmla="*/ 13 h 35"/>
                    <a:gd name="T10" fmla="*/ 69 w 70"/>
                    <a:gd name="T11" fmla="*/ 25 h 35"/>
                    <a:gd name="T12" fmla="*/ 63 w 70"/>
                    <a:gd name="T13" fmla="*/ 35 h 35"/>
                    <a:gd name="T14" fmla="*/ 63 w 70"/>
                    <a:gd name="T15" fmla="*/ 35 h 35"/>
                    <a:gd name="T16" fmla="*/ 63 w 70"/>
                    <a:gd name="T17" fmla="*/ 35 h 35"/>
                    <a:gd name="T18" fmla="*/ 66 w 70"/>
                    <a:gd name="T19" fmla="*/ 25 h 35"/>
                    <a:gd name="T20" fmla="*/ 63 w 70"/>
                    <a:gd name="T21" fmla="*/ 15 h 35"/>
                    <a:gd name="T22" fmla="*/ 55 w 70"/>
                    <a:gd name="T23" fmla="*/ 8 h 35"/>
                    <a:gd name="T24" fmla="*/ 46 w 70"/>
                    <a:gd name="T25" fmla="*/ 4 h 35"/>
                    <a:gd name="T26" fmla="*/ 23 w 70"/>
                    <a:gd name="T27" fmla="*/ 5 h 35"/>
                    <a:gd name="T28" fmla="*/ 1 w 70"/>
                    <a:gd name="T29" fmla="*/ 10 h 35"/>
                    <a:gd name="T30" fmla="*/ 0 w 70"/>
                    <a:gd name="T31" fmla="*/ 10 h 35"/>
                    <a:gd name="T32" fmla="*/ 1 w 70"/>
                    <a:gd name="T33" fmla="*/ 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0" h="35">
                      <a:moveTo>
                        <a:pt x="1" y="9"/>
                      </a:moveTo>
                      <a:cubicBezTo>
                        <a:pt x="8" y="7"/>
                        <a:pt x="15" y="5"/>
                        <a:pt x="23" y="3"/>
                      </a:cubicBezTo>
                      <a:cubicBezTo>
                        <a:pt x="30" y="1"/>
                        <a:pt x="38" y="0"/>
                        <a:pt x="46" y="1"/>
                      </a:cubicBezTo>
                      <a:cubicBezTo>
                        <a:pt x="50" y="1"/>
                        <a:pt x="54" y="2"/>
                        <a:pt x="58" y="4"/>
                      </a:cubicBezTo>
                      <a:cubicBezTo>
                        <a:pt x="62" y="6"/>
                        <a:pt x="65" y="9"/>
                        <a:pt x="67" y="13"/>
                      </a:cubicBezTo>
                      <a:cubicBezTo>
                        <a:pt x="69" y="16"/>
                        <a:pt x="70" y="21"/>
                        <a:pt x="69" y="25"/>
                      </a:cubicBezTo>
                      <a:cubicBezTo>
                        <a:pt x="68" y="29"/>
                        <a:pt x="66" y="33"/>
                        <a:pt x="63" y="35"/>
                      </a:cubicBezTo>
                      <a:cubicBezTo>
                        <a:pt x="63" y="35"/>
                        <a:pt x="63" y="35"/>
                        <a:pt x="63" y="35"/>
                      </a:cubicBezTo>
                      <a:cubicBezTo>
                        <a:pt x="63" y="35"/>
                        <a:pt x="63" y="35"/>
                        <a:pt x="63" y="35"/>
                      </a:cubicBezTo>
                      <a:cubicBezTo>
                        <a:pt x="65" y="32"/>
                        <a:pt x="66" y="28"/>
                        <a:pt x="66" y="25"/>
                      </a:cubicBezTo>
                      <a:cubicBezTo>
                        <a:pt x="65" y="21"/>
                        <a:pt x="64" y="18"/>
                        <a:pt x="63" y="15"/>
                      </a:cubicBezTo>
                      <a:cubicBezTo>
                        <a:pt x="61" y="12"/>
                        <a:pt x="58" y="10"/>
                        <a:pt x="55" y="8"/>
                      </a:cubicBezTo>
                      <a:cubicBezTo>
                        <a:pt x="53" y="6"/>
                        <a:pt x="49" y="5"/>
                        <a:pt x="46" y="4"/>
                      </a:cubicBezTo>
                      <a:cubicBezTo>
                        <a:pt x="38" y="4"/>
                        <a:pt x="31" y="4"/>
                        <a:pt x="23" y="5"/>
                      </a:cubicBezTo>
                      <a:cubicBezTo>
                        <a:pt x="16" y="6"/>
                        <a:pt x="8" y="8"/>
                        <a:pt x="1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lnTo>
                        <a:pt x="1" y="9"/>
                      </a:lnTo>
                      <a:close/>
                    </a:path>
                  </a:pathLst>
                </a:custGeom>
                <a:solidFill>
                  <a:srgbClr val="DD9F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138"/>
                <p:cNvSpPr>
                  <a:spLocks/>
                </p:cNvSpPr>
                <p:nvPr/>
              </p:nvSpPr>
              <p:spPr bwMode="auto">
                <a:xfrm>
                  <a:off x="7045325" y="6465888"/>
                  <a:ext cx="182563" cy="90488"/>
                </a:xfrm>
                <a:custGeom>
                  <a:avLst/>
                  <a:gdLst>
                    <a:gd name="T0" fmla="*/ 70 w 70"/>
                    <a:gd name="T1" fmla="*/ 9 h 35"/>
                    <a:gd name="T2" fmla="*/ 47 w 70"/>
                    <a:gd name="T3" fmla="*/ 3 h 35"/>
                    <a:gd name="T4" fmla="*/ 24 w 70"/>
                    <a:gd name="T5" fmla="*/ 1 h 35"/>
                    <a:gd name="T6" fmla="*/ 12 w 70"/>
                    <a:gd name="T7" fmla="*/ 4 h 35"/>
                    <a:gd name="T8" fmla="*/ 3 w 70"/>
                    <a:gd name="T9" fmla="*/ 13 h 35"/>
                    <a:gd name="T10" fmla="*/ 1 w 70"/>
                    <a:gd name="T11" fmla="*/ 25 h 35"/>
                    <a:gd name="T12" fmla="*/ 7 w 70"/>
                    <a:gd name="T13" fmla="*/ 35 h 35"/>
                    <a:gd name="T14" fmla="*/ 8 w 70"/>
                    <a:gd name="T15" fmla="*/ 35 h 35"/>
                    <a:gd name="T16" fmla="*/ 8 w 70"/>
                    <a:gd name="T17" fmla="*/ 35 h 35"/>
                    <a:gd name="T18" fmla="*/ 5 w 70"/>
                    <a:gd name="T19" fmla="*/ 25 h 35"/>
                    <a:gd name="T20" fmla="*/ 8 w 70"/>
                    <a:gd name="T21" fmla="*/ 15 h 35"/>
                    <a:gd name="T22" fmla="*/ 15 w 70"/>
                    <a:gd name="T23" fmla="*/ 8 h 35"/>
                    <a:gd name="T24" fmla="*/ 25 w 70"/>
                    <a:gd name="T25" fmla="*/ 4 h 35"/>
                    <a:gd name="T26" fmla="*/ 47 w 70"/>
                    <a:gd name="T27" fmla="*/ 5 h 35"/>
                    <a:gd name="T28" fmla="*/ 69 w 70"/>
                    <a:gd name="T29" fmla="*/ 10 h 35"/>
                    <a:gd name="T30" fmla="*/ 70 w 70"/>
                    <a:gd name="T31" fmla="*/ 10 h 35"/>
                    <a:gd name="T32" fmla="*/ 70 w 70"/>
                    <a:gd name="T33" fmla="*/ 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0" h="35">
                      <a:moveTo>
                        <a:pt x="70" y="9"/>
                      </a:moveTo>
                      <a:cubicBezTo>
                        <a:pt x="62" y="7"/>
                        <a:pt x="55" y="5"/>
                        <a:pt x="47" y="3"/>
                      </a:cubicBezTo>
                      <a:cubicBezTo>
                        <a:pt x="40" y="1"/>
                        <a:pt x="32" y="0"/>
                        <a:pt x="24" y="1"/>
                      </a:cubicBezTo>
                      <a:cubicBezTo>
                        <a:pt x="20" y="1"/>
                        <a:pt x="16" y="2"/>
                        <a:pt x="12" y="4"/>
                      </a:cubicBezTo>
                      <a:cubicBezTo>
                        <a:pt x="9" y="6"/>
                        <a:pt x="5" y="9"/>
                        <a:pt x="3" y="13"/>
                      </a:cubicBezTo>
                      <a:cubicBezTo>
                        <a:pt x="1" y="16"/>
                        <a:pt x="0" y="21"/>
                        <a:pt x="1" y="25"/>
                      </a:cubicBezTo>
                      <a:cubicBezTo>
                        <a:pt x="2" y="29"/>
                        <a:pt x="4" y="33"/>
                        <a:pt x="7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6" y="32"/>
                        <a:pt x="5" y="28"/>
                        <a:pt x="5" y="25"/>
                      </a:cubicBezTo>
                      <a:cubicBezTo>
                        <a:pt x="5" y="21"/>
                        <a:pt x="6" y="18"/>
                        <a:pt x="8" y="15"/>
                      </a:cubicBezTo>
                      <a:cubicBezTo>
                        <a:pt x="10" y="12"/>
                        <a:pt x="12" y="10"/>
                        <a:pt x="15" y="8"/>
                      </a:cubicBezTo>
                      <a:cubicBezTo>
                        <a:pt x="18" y="6"/>
                        <a:pt x="21" y="5"/>
                        <a:pt x="25" y="4"/>
                      </a:cubicBezTo>
                      <a:cubicBezTo>
                        <a:pt x="32" y="4"/>
                        <a:pt x="40" y="4"/>
                        <a:pt x="47" y="5"/>
                      </a:cubicBezTo>
                      <a:cubicBezTo>
                        <a:pt x="55" y="6"/>
                        <a:pt x="62" y="8"/>
                        <a:pt x="69" y="10"/>
                      </a:cubicBezTo>
                      <a:cubicBezTo>
                        <a:pt x="70" y="10"/>
                        <a:pt x="70" y="10"/>
                        <a:pt x="70" y="10"/>
                      </a:cubicBezTo>
                      <a:lnTo>
                        <a:pt x="70" y="9"/>
                      </a:lnTo>
                      <a:close/>
                    </a:path>
                  </a:pathLst>
                </a:custGeom>
                <a:solidFill>
                  <a:srgbClr val="DD9F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139"/>
                <p:cNvSpPr>
                  <a:spLocks noEditPoints="1"/>
                </p:cNvSpPr>
                <p:nvPr/>
              </p:nvSpPr>
              <p:spPr bwMode="auto">
                <a:xfrm>
                  <a:off x="7864475" y="6538913"/>
                  <a:ext cx="30163" cy="17463"/>
                </a:xfrm>
                <a:custGeom>
                  <a:avLst/>
                  <a:gdLst>
                    <a:gd name="T0" fmla="*/ 12 w 12"/>
                    <a:gd name="T1" fmla="*/ 7 h 7"/>
                    <a:gd name="T2" fmla="*/ 12 w 12"/>
                    <a:gd name="T3" fmla="*/ 7 h 7"/>
                    <a:gd name="T4" fmla="*/ 12 w 12"/>
                    <a:gd name="T5" fmla="*/ 7 h 7"/>
                    <a:gd name="T6" fmla="*/ 12 w 12"/>
                    <a:gd name="T7" fmla="*/ 7 h 7"/>
                    <a:gd name="T8" fmla="*/ 11 w 12"/>
                    <a:gd name="T9" fmla="*/ 7 h 7"/>
                    <a:gd name="T10" fmla="*/ 11 w 12"/>
                    <a:gd name="T11" fmla="*/ 7 h 7"/>
                    <a:gd name="T12" fmla="*/ 11 w 12"/>
                    <a:gd name="T13" fmla="*/ 7 h 7"/>
                    <a:gd name="T14" fmla="*/ 11 w 12"/>
                    <a:gd name="T15" fmla="*/ 7 h 7"/>
                    <a:gd name="T16" fmla="*/ 11 w 12"/>
                    <a:gd name="T17" fmla="*/ 7 h 7"/>
                    <a:gd name="T18" fmla="*/ 11 w 12"/>
                    <a:gd name="T19" fmla="*/ 7 h 7"/>
                    <a:gd name="T20" fmla="*/ 11 w 12"/>
                    <a:gd name="T21" fmla="*/ 7 h 7"/>
                    <a:gd name="T22" fmla="*/ 11 w 12"/>
                    <a:gd name="T23" fmla="*/ 7 h 7"/>
                    <a:gd name="T24" fmla="*/ 11 w 12"/>
                    <a:gd name="T25" fmla="*/ 7 h 7"/>
                    <a:gd name="T26" fmla="*/ 11 w 12"/>
                    <a:gd name="T27" fmla="*/ 7 h 7"/>
                    <a:gd name="T28" fmla="*/ 11 w 12"/>
                    <a:gd name="T29" fmla="*/ 7 h 7"/>
                    <a:gd name="T30" fmla="*/ 11 w 12"/>
                    <a:gd name="T31" fmla="*/ 7 h 7"/>
                    <a:gd name="T32" fmla="*/ 10 w 12"/>
                    <a:gd name="T33" fmla="*/ 7 h 7"/>
                    <a:gd name="T34" fmla="*/ 10 w 12"/>
                    <a:gd name="T35" fmla="*/ 7 h 7"/>
                    <a:gd name="T36" fmla="*/ 10 w 12"/>
                    <a:gd name="T37" fmla="*/ 7 h 7"/>
                    <a:gd name="T38" fmla="*/ 0 w 12"/>
                    <a:gd name="T39" fmla="*/ 2 h 7"/>
                    <a:gd name="T40" fmla="*/ 0 w 12"/>
                    <a:gd name="T41" fmla="*/ 2 h 7"/>
                    <a:gd name="T42" fmla="*/ 0 w 12"/>
                    <a:gd name="T43" fmla="*/ 2 h 7"/>
                    <a:gd name="T44" fmla="*/ 0 w 12"/>
                    <a:gd name="T45" fmla="*/ 2 h 7"/>
                    <a:gd name="T46" fmla="*/ 0 w 12"/>
                    <a:gd name="T47" fmla="*/ 2 h 7"/>
                    <a:gd name="T48" fmla="*/ 0 w 12"/>
                    <a:gd name="T49" fmla="*/ 2 h 7"/>
                    <a:gd name="T50" fmla="*/ 0 w 12"/>
                    <a:gd name="T51" fmla="*/ 1 h 7"/>
                    <a:gd name="T52" fmla="*/ 0 w 12"/>
                    <a:gd name="T53" fmla="*/ 1 h 7"/>
                    <a:gd name="T54" fmla="*/ 0 w 12"/>
                    <a:gd name="T55" fmla="*/ 1 h 7"/>
                    <a:gd name="T56" fmla="*/ 0 w 12"/>
                    <a:gd name="T57" fmla="*/ 1 h 7"/>
                    <a:gd name="T58" fmla="*/ 0 w 12"/>
                    <a:gd name="T59" fmla="*/ 1 h 7"/>
                    <a:gd name="T60" fmla="*/ 0 w 12"/>
                    <a:gd name="T61" fmla="*/ 1 h 7"/>
                    <a:gd name="T62" fmla="*/ 0 w 12"/>
                    <a:gd name="T63" fmla="*/ 1 h 7"/>
                    <a:gd name="T64" fmla="*/ 0 w 12"/>
                    <a:gd name="T65" fmla="*/ 1 h 7"/>
                    <a:gd name="T66" fmla="*/ 0 w 12"/>
                    <a:gd name="T67" fmla="*/ 1 h 7"/>
                    <a:gd name="T68" fmla="*/ 0 w 12"/>
                    <a:gd name="T69" fmla="*/ 0 h 7"/>
                    <a:gd name="T70" fmla="*/ 0 w 12"/>
                    <a:gd name="T71" fmla="*/ 1 h 7"/>
                    <a:gd name="T72" fmla="*/ 0 w 12"/>
                    <a:gd name="T73" fmla="*/ 0 h 7"/>
                    <a:gd name="T74" fmla="*/ 0 w 12"/>
                    <a:gd name="T75" fmla="*/ 0 h 7"/>
                    <a:gd name="T76" fmla="*/ 0 w 12"/>
                    <a:gd name="T77" fmla="*/ 0 h 7"/>
                    <a:gd name="T78" fmla="*/ 0 w 12"/>
                    <a:gd name="T79" fmla="*/ 0 h 7"/>
                    <a:gd name="T80" fmla="*/ 0 w 12"/>
                    <a:gd name="T81" fmla="*/ 0 h 7"/>
                    <a:gd name="T82" fmla="*/ 0 w 12"/>
                    <a:gd name="T83" fmla="*/ 0 h 7"/>
                    <a:gd name="T84" fmla="*/ 0 w 12"/>
                    <a:gd name="T8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" h="7">
                      <a:moveTo>
                        <a:pt x="12" y="7"/>
                      </a:move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moveTo>
                        <a:pt x="11" y="7"/>
                      </a:move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moveTo>
                        <a:pt x="11" y="7"/>
                      </a:move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moveTo>
                        <a:pt x="11" y="7"/>
                      </a:move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moveTo>
                        <a:pt x="11" y="7"/>
                      </a:move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moveTo>
                        <a:pt x="10" y="7"/>
                      </a:move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7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140"/>
                <p:cNvSpPr>
                  <a:spLocks/>
                </p:cNvSpPr>
                <p:nvPr/>
              </p:nvSpPr>
              <p:spPr bwMode="auto">
                <a:xfrm>
                  <a:off x="7864475" y="6402388"/>
                  <a:ext cx="347663" cy="153988"/>
                </a:xfrm>
                <a:custGeom>
                  <a:avLst/>
                  <a:gdLst>
                    <a:gd name="T0" fmla="*/ 134 w 134"/>
                    <a:gd name="T1" fmla="*/ 0 h 59"/>
                    <a:gd name="T2" fmla="*/ 0 w 134"/>
                    <a:gd name="T3" fmla="*/ 52 h 59"/>
                    <a:gd name="T4" fmla="*/ 0 w 134"/>
                    <a:gd name="T5" fmla="*/ 52 h 59"/>
                    <a:gd name="T6" fmla="*/ 0 w 134"/>
                    <a:gd name="T7" fmla="*/ 52 h 59"/>
                    <a:gd name="T8" fmla="*/ 0 w 134"/>
                    <a:gd name="T9" fmla="*/ 52 h 59"/>
                    <a:gd name="T10" fmla="*/ 0 w 134"/>
                    <a:gd name="T11" fmla="*/ 52 h 59"/>
                    <a:gd name="T12" fmla="*/ 0 w 134"/>
                    <a:gd name="T13" fmla="*/ 52 h 59"/>
                    <a:gd name="T14" fmla="*/ 0 w 134"/>
                    <a:gd name="T15" fmla="*/ 52 h 59"/>
                    <a:gd name="T16" fmla="*/ 0 w 134"/>
                    <a:gd name="T17" fmla="*/ 53 h 59"/>
                    <a:gd name="T18" fmla="*/ 0 w 134"/>
                    <a:gd name="T19" fmla="*/ 53 h 59"/>
                    <a:gd name="T20" fmla="*/ 0 w 134"/>
                    <a:gd name="T21" fmla="*/ 53 h 59"/>
                    <a:gd name="T22" fmla="*/ 0 w 134"/>
                    <a:gd name="T23" fmla="*/ 53 h 59"/>
                    <a:gd name="T24" fmla="*/ 0 w 134"/>
                    <a:gd name="T25" fmla="*/ 53 h 59"/>
                    <a:gd name="T26" fmla="*/ 0 w 134"/>
                    <a:gd name="T27" fmla="*/ 53 h 59"/>
                    <a:gd name="T28" fmla="*/ 0 w 134"/>
                    <a:gd name="T29" fmla="*/ 53 h 59"/>
                    <a:gd name="T30" fmla="*/ 0 w 134"/>
                    <a:gd name="T31" fmla="*/ 54 h 59"/>
                    <a:gd name="T32" fmla="*/ 0 w 134"/>
                    <a:gd name="T33" fmla="*/ 54 h 59"/>
                    <a:gd name="T34" fmla="*/ 0 w 134"/>
                    <a:gd name="T35" fmla="*/ 54 h 59"/>
                    <a:gd name="T36" fmla="*/ 0 w 134"/>
                    <a:gd name="T37" fmla="*/ 54 h 59"/>
                    <a:gd name="T38" fmla="*/ 10 w 134"/>
                    <a:gd name="T39" fmla="*/ 59 h 59"/>
                    <a:gd name="T40" fmla="*/ 10 w 134"/>
                    <a:gd name="T41" fmla="*/ 59 h 59"/>
                    <a:gd name="T42" fmla="*/ 11 w 134"/>
                    <a:gd name="T43" fmla="*/ 59 h 59"/>
                    <a:gd name="T44" fmla="*/ 11 w 134"/>
                    <a:gd name="T45" fmla="*/ 59 h 59"/>
                    <a:gd name="T46" fmla="*/ 11 w 134"/>
                    <a:gd name="T47" fmla="*/ 59 h 59"/>
                    <a:gd name="T48" fmla="*/ 11 w 134"/>
                    <a:gd name="T49" fmla="*/ 59 h 59"/>
                    <a:gd name="T50" fmla="*/ 11 w 134"/>
                    <a:gd name="T51" fmla="*/ 59 h 59"/>
                    <a:gd name="T52" fmla="*/ 11 w 134"/>
                    <a:gd name="T53" fmla="*/ 59 h 59"/>
                    <a:gd name="T54" fmla="*/ 11 w 134"/>
                    <a:gd name="T55" fmla="*/ 59 h 59"/>
                    <a:gd name="T56" fmla="*/ 11 w 134"/>
                    <a:gd name="T57" fmla="*/ 59 h 59"/>
                    <a:gd name="T58" fmla="*/ 12 w 134"/>
                    <a:gd name="T59" fmla="*/ 59 h 59"/>
                    <a:gd name="T60" fmla="*/ 12 w 134"/>
                    <a:gd name="T61" fmla="*/ 59 h 59"/>
                    <a:gd name="T62" fmla="*/ 12 w 134"/>
                    <a:gd name="T63" fmla="*/ 59 h 59"/>
                    <a:gd name="T64" fmla="*/ 73 w 134"/>
                    <a:gd name="T65" fmla="*/ 59 h 59"/>
                    <a:gd name="T66" fmla="*/ 47 w 134"/>
                    <a:gd name="T67" fmla="*/ 39 h 59"/>
                    <a:gd name="T68" fmla="*/ 134 w 134"/>
                    <a:gd name="T6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34" h="59">
                      <a:moveTo>
                        <a:pt x="134" y="0"/>
                      </a:moveTo>
                      <a:cubicBezTo>
                        <a:pt x="104" y="5"/>
                        <a:pt x="49" y="14"/>
                        <a:pt x="0" y="52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2"/>
                        <a:pt x="0" y="52"/>
                        <a:pt x="0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3"/>
                        <a:pt x="0" y="53"/>
                        <a:pt x="0" y="54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2" y="58"/>
                        <a:pt x="8" y="59"/>
                        <a:pt x="10" y="59"/>
                      </a:cubicBezTo>
                      <a:cubicBezTo>
                        <a:pt x="10" y="59"/>
                        <a:pt x="10" y="59"/>
                        <a:pt x="10" y="59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2" y="59"/>
                        <a:pt x="12" y="59"/>
                        <a:pt x="12" y="59"/>
                      </a:cubicBezTo>
                      <a:cubicBezTo>
                        <a:pt x="12" y="59"/>
                        <a:pt x="12" y="59"/>
                        <a:pt x="12" y="59"/>
                      </a:cubicBezTo>
                      <a:cubicBezTo>
                        <a:pt x="12" y="59"/>
                        <a:pt x="12" y="59"/>
                        <a:pt x="12" y="59"/>
                      </a:cubicBezTo>
                      <a:cubicBezTo>
                        <a:pt x="12" y="59"/>
                        <a:pt x="39" y="59"/>
                        <a:pt x="73" y="59"/>
                      </a:cubicBezTo>
                      <a:cubicBezTo>
                        <a:pt x="63" y="57"/>
                        <a:pt x="35" y="49"/>
                        <a:pt x="47" y="39"/>
                      </a:cubicBezTo>
                      <a:cubicBezTo>
                        <a:pt x="65" y="23"/>
                        <a:pt x="112" y="7"/>
                        <a:pt x="134" y="0"/>
                      </a:cubicBezTo>
                    </a:path>
                  </a:pathLst>
                </a:custGeom>
                <a:solidFill>
                  <a:srgbClr val="E7BD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141"/>
                <p:cNvSpPr>
                  <a:spLocks/>
                </p:cNvSpPr>
                <p:nvPr/>
              </p:nvSpPr>
              <p:spPr bwMode="auto">
                <a:xfrm>
                  <a:off x="7196138" y="6394450"/>
                  <a:ext cx="417513" cy="161925"/>
                </a:xfrm>
                <a:custGeom>
                  <a:avLst/>
                  <a:gdLst>
                    <a:gd name="T0" fmla="*/ 8 w 161"/>
                    <a:gd name="T1" fmla="*/ 0 h 62"/>
                    <a:gd name="T2" fmla="*/ 0 w 161"/>
                    <a:gd name="T3" fmla="*/ 0 h 62"/>
                    <a:gd name="T4" fmla="*/ 98 w 161"/>
                    <a:gd name="T5" fmla="*/ 42 h 62"/>
                    <a:gd name="T6" fmla="*/ 72 w 161"/>
                    <a:gd name="T7" fmla="*/ 62 h 62"/>
                    <a:gd name="T8" fmla="*/ 149 w 161"/>
                    <a:gd name="T9" fmla="*/ 62 h 62"/>
                    <a:gd name="T10" fmla="*/ 149 w 161"/>
                    <a:gd name="T11" fmla="*/ 62 h 62"/>
                    <a:gd name="T12" fmla="*/ 161 w 161"/>
                    <a:gd name="T13" fmla="*/ 55 h 62"/>
                    <a:gd name="T14" fmla="*/ 161 w 161"/>
                    <a:gd name="T15" fmla="*/ 55 h 62"/>
                    <a:gd name="T16" fmla="*/ 86 w 161"/>
                    <a:gd name="T17" fmla="*/ 16 h 62"/>
                    <a:gd name="T18" fmla="*/ 62 w 161"/>
                    <a:gd name="T19" fmla="*/ 10 h 62"/>
                    <a:gd name="T20" fmla="*/ 8 w 161"/>
                    <a:gd name="T21" fmla="*/ 0 h 62"/>
                    <a:gd name="T22" fmla="*/ 8 w 161"/>
                    <a:gd name="T23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1" h="62">
                      <a:moveTo>
                        <a:pt x="8" y="0"/>
                      </a:moveTo>
                      <a:cubicBezTo>
                        <a:pt x="5" y="0"/>
                        <a:pt x="3" y="0"/>
                        <a:pt x="0" y="0"/>
                      </a:cubicBezTo>
                      <a:cubicBezTo>
                        <a:pt x="6" y="2"/>
                        <a:pt x="75" y="22"/>
                        <a:pt x="98" y="42"/>
                      </a:cubicBezTo>
                      <a:cubicBezTo>
                        <a:pt x="110" y="52"/>
                        <a:pt x="82" y="60"/>
                        <a:pt x="72" y="62"/>
                      </a:cubicBezTo>
                      <a:cubicBezTo>
                        <a:pt x="114" y="62"/>
                        <a:pt x="149" y="62"/>
                        <a:pt x="149" y="62"/>
                      </a:cubicBezTo>
                      <a:cubicBezTo>
                        <a:pt x="149" y="62"/>
                        <a:pt x="149" y="62"/>
                        <a:pt x="149" y="62"/>
                      </a:cubicBezTo>
                      <a:cubicBezTo>
                        <a:pt x="150" y="62"/>
                        <a:pt x="161" y="62"/>
                        <a:pt x="161" y="55"/>
                      </a:cubicBezTo>
                      <a:cubicBezTo>
                        <a:pt x="161" y="55"/>
                        <a:pt x="161" y="55"/>
                        <a:pt x="161" y="55"/>
                      </a:cubicBezTo>
                      <a:cubicBezTo>
                        <a:pt x="136" y="35"/>
                        <a:pt x="110" y="23"/>
                        <a:pt x="86" y="16"/>
                      </a:cubicBezTo>
                      <a:cubicBezTo>
                        <a:pt x="78" y="14"/>
                        <a:pt x="70" y="12"/>
                        <a:pt x="62" y="10"/>
                      </a:cubicBezTo>
                      <a:cubicBezTo>
                        <a:pt x="36" y="4"/>
                        <a:pt x="16" y="2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solidFill>
                  <a:srgbClr val="E7BD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142"/>
                <p:cNvSpPr>
                  <a:spLocks/>
                </p:cNvSpPr>
                <p:nvPr/>
              </p:nvSpPr>
              <p:spPr bwMode="auto">
                <a:xfrm>
                  <a:off x="6856413" y="5673725"/>
                  <a:ext cx="879475" cy="776288"/>
                </a:xfrm>
                <a:custGeom>
                  <a:avLst/>
                  <a:gdLst>
                    <a:gd name="T0" fmla="*/ 305 w 339"/>
                    <a:gd name="T1" fmla="*/ 237 h 298"/>
                    <a:gd name="T2" fmla="*/ 296 w 339"/>
                    <a:gd name="T3" fmla="*/ 247 h 298"/>
                    <a:gd name="T4" fmla="*/ 285 w 339"/>
                    <a:gd name="T5" fmla="*/ 255 h 298"/>
                    <a:gd name="T6" fmla="*/ 257 w 339"/>
                    <a:gd name="T7" fmla="*/ 264 h 298"/>
                    <a:gd name="T8" fmla="*/ 195 w 339"/>
                    <a:gd name="T9" fmla="*/ 257 h 298"/>
                    <a:gd name="T10" fmla="*/ 165 w 339"/>
                    <a:gd name="T11" fmla="*/ 244 h 298"/>
                    <a:gd name="T12" fmla="*/ 151 w 339"/>
                    <a:gd name="T13" fmla="*/ 236 h 298"/>
                    <a:gd name="T14" fmla="*/ 148 w 339"/>
                    <a:gd name="T15" fmla="*/ 233 h 298"/>
                    <a:gd name="T16" fmla="*/ 145 w 339"/>
                    <a:gd name="T17" fmla="*/ 231 h 298"/>
                    <a:gd name="T18" fmla="*/ 142 w 339"/>
                    <a:gd name="T19" fmla="*/ 228 h 298"/>
                    <a:gd name="T20" fmla="*/ 139 w 339"/>
                    <a:gd name="T21" fmla="*/ 225 h 298"/>
                    <a:gd name="T22" fmla="*/ 121 w 339"/>
                    <a:gd name="T23" fmla="*/ 201 h 298"/>
                    <a:gd name="T24" fmla="*/ 116 w 339"/>
                    <a:gd name="T25" fmla="*/ 171 h 298"/>
                    <a:gd name="T26" fmla="*/ 124 w 339"/>
                    <a:gd name="T27" fmla="*/ 140 h 298"/>
                    <a:gd name="T28" fmla="*/ 127 w 339"/>
                    <a:gd name="T29" fmla="*/ 132 h 298"/>
                    <a:gd name="T30" fmla="*/ 131 w 339"/>
                    <a:gd name="T31" fmla="*/ 124 h 298"/>
                    <a:gd name="T32" fmla="*/ 138 w 339"/>
                    <a:gd name="T33" fmla="*/ 108 h 298"/>
                    <a:gd name="T34" fmla="*/ 144 w 339"/>
                    <a:gd name="T35" fmla="*/ 90 h 298"/>
                    <a:gd name="T36" fmla="*/ 147 w 339"/>
                    <a:gd name="T37" fmla="*/ 70 h 298"/>
                    <a:gd name="T38" fmla="*/ 144 w 339"/>
                    <a:gd name="T39" fmla="*/ 51 h 298"/>
                    <a:gd name="T40" fmla="*/ 135 w 339"/>
                    <a:gd name="T41" fmla="*/ 33 h 298"/>
                    <a:gd name="T42" fmla="*/ 105 w 339"/>
                    <a:gd name="T43" fmla="*/ 9 h 298"/>
                    <a:gd name="T44" fmla="*/ 69 w 339"/>
                    <a:gd name="T45" fmla="*/ 1 h 298"/>
                    <a:gd name="T46" fmla="*/ 32 w 339"/>
                    <a:gd name="T47" fmla="*/ 6 h 298"/>
                    <a:gd name="T48" fmla="*/ 16 w 339"/>
                    <a:gd name="T49" fmla="*/ 14 h 298"/>
                    <a:gd name="T50" fmla="*/ 1 w 339"/>
                    <a:gd name="T51" fmla="*/ 26 h 298"/>
                    <a:gd name="T52" fmla="*/ 1 w 339"/>
                    <a:gd name="T53" fmla="*/ 31 h 298"/>
                    <a:gd name="T54" fmla="*/ 6 w 339"/>
                    <a:gd name="T55" fmla="*/ 31 h 298"/>
                    <a:gd name="T56" fmla="*/ 6 w 339"/>
                    <a:gd name="T57" fmla="*/ 31 h 298"/>
                    <a:gd name="T58" fmla="*/ 20 w 339"/>
                    <a:gd name="T59" fmla="*/ 21 h 298"/>
                    <a:gd name="T60" fmla="*/ 35 w 339"/>
                    <a:gd name="T61" fmla="*/ 14 h 298"/>
                    <a:gd name="T62" fmla="*/ 51 w 339"/>
                    <a:gd name="T63" fmla="*/ 11 h 298"/>
                    <a:gd name="T64" fmla="*/ 68 w 339"/>
                    <a:gd name="T65" fmla="*/ 11 h 298"/>
                    <a:gd name="T66" fmla="*/ 100 w 339"/>
                    <a:gd name="T67" fmla="*/ 20 h 298"/>
                    <a:gd name="T68" fmla="*/ 124 w 339"/>
                    <a:gd name="T69" fmla="*/ 41 h 298"/>
                    <a:gd name="T70" fmla="*/ 130 w 339"/>
                    <a:gd name="T71" fmla="*/ 55 h 298"/>
                    <a:gd name="T72" fmla="*/ 131 w 339"/>
                    <a:gd name="T73" fmla="*/ 70 h 298"/>
                    <a:gd name="T74" fmla="*/ 128 w 339"/>
                    <a:gd name="T75" fmla="*/ 85 h 298"/>
                    <a:gd name="T76" fmla="*/ 122 w 339"/>
                    <a:gd name="T77" fmla="*/ 101 h 298"/>
                    <a:gd name="T78" fmla="*/ 114 w 339"/>
                    <a:gd name="T79" fmla="*/ 116 h 298"/>
                    <a:gd name="T80" fmla="*/ 110 w 339"/>
                    <a:gd name="T81" fmla="*/ 124 h 298"/>
                    <a:gd name="T82" fmla="*/ 106 w 339"/>
                    <a:gd name="T83" fmla="*/ 132 h 298"/>
                    <a:gd name="T84" fmla="*/ 95 w 339"/>
                    <a:gd name="T85" fmla="*/ 169 h 298"/>
                    <a:gd name="T86" fmla="*/ 100 w 339"/>
                    <a:gd name="T87" fmla="*/ 209 h 298"/>
                    <a:gd name="T88" fmla="*/ 121 w 339"/>
                    <a:gd name="T89" fmla="*/ 242 h 298"/>
                    <a:gd name="T90" fmla="*/ 125 w 339"/>
                    <a:gd name="T91" fmla="*/ 246 h 298"/>
                    <a:gd name="T92" fmla="*/ 128 w 339"/>
                    <a:gd name="T93" fmla="*/ 249 h 298"/>
                    <a:gd name="T94" fmla="*/ 132 w 339"/>
                    <a:gd name="T95" fmla="*/ 253 h 298"/>
                    <a:gd name="T96" fmla="*/ 136 w 339"/>
                    <a:gd name="T97" fmla="*/ 256 h 298"/>
                    <a:gd name="T98" fmla="*/ 151 w 339"/>
                    <a:gd name="T99" fmla="*/ 267 h 298"/>
                    <a:gd name="T100" fmla="*/ 185 w 339"/>
                    <a:gd name="T101" fmla="*/ 284 h 298"/>
                    <a:gd name="T102" fmla="*/ 261 w 339"/>
                    <a:gd name="T103" fmla="*/ 296 h 298"/>
                    <a:gd name="T104" fmla="*/ 301 w 339"/>
                    <a:gd name="T105" fmla="*/ 285 h 298"/>
                    <a:gd name="T106" fmla="*/ 319 w 339"/>
                    <a:gd name="T107" fmla="*/ 273 h 298"/>
                    <a:gd name="T108" fmla="*/ 333 w 339"/>
                    <a:gd name="T109" fmla="*/ 257 h 298"/>
                    <a:gd name="T110" fmla="*/ 330 w 339"/>
                    <a:gd name="T111" fmla="*/ 233 h 298"/>
                    <a:gd name="T112" fmla="*/ 306 w 339"/>
                    <a:gd name="T113" fmla="*/ 236 h 298"/>
                    <a:gd name="T114" fmla="*/ 305 w 339"/>
                    <a:gd name="T115" fmla="*/ 236 h 298"/>
                    <a:gd name="T116" fmla="*/ 305 w 339"/>
                    <a:gd name="T117" fmla="*/ 237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39" h="298">
                      <a:moveTo>
                        <a:pt x="305" y="237"/>
                      </a:moveTo>
                      <a:cubicBezTo>
                        <a:pt x="302" y="241"/>
                        <a:pt x="299" y="244"/>
                        <a:pt x="296" y="247"/>
                      </a:cubicBezTo>
                      <a:cubicBezTo>
                        <a:pt x="293" y="250"/>
                        <a:pt x="289" y="253"/>
                        <a:pt x="285" y="255"/>
                      </a:cubicBezTo>
                      <a:cubicBezTo>
                        <a:pt x="277" y="260"/>
                        <a:pt x="268" y="263"/>
                        <a:pt x="257" y="264"/>
                      </a:cubicBezTo>
                      <a:cubicBezTo>
                        <a:pt x="237" y="267"/>
                        <a:pt x="215" y="264"/>
                        <a:pt x="195" y="257"/>
                      </a:cubicBezTo>
                      <a:cubicBezTo>
                        <a:pt x="184" y="254"/>
                        <a:pt x="174" y="250"/>
                        <a:pt x="165" y="244"/>
                      </a:cubicBezTo>
                      <a:cubicBezTo>
                        <a:pt x="160" y="242"/>
                        <a:pt x="155" y="239"/>
                        <a:pt x="151" y="236"/>
                      </a:cubicBezTo>
                      <a:cubicBezTo>
                        <a:pt x="148" y="233"/>
                        <a:pt x="148" y="233"/>
                        <a:pt x="148" y="233"/>
                      </a:cubicBezTo>
                      <a:cubicBezTo>
                        <a:pt x="145" y="231"/>
                        <a:pt x="145" y="231"/>
                        <a:pt x="145" y="231"/>
                      </a:cubicBezTo>
                      <a:cubicBezTo>
                        <a:pt x="142" y="228"/>
                        <a:pt x="142" y="228"/>
                        <a:pt x="142" y="228"/>
                      </a:cubicBezTo>
                      <a:cubicBezTo>
                        <a:pt x="141" y="227"/>
                        <a:pt x="140" y="226"/>
                        <a:pt x="139" y="225"/>
                      </a:cubicBezTo>
                      <a:cubicBezTo>
                        <a:pt x="131" y="218"/>
                        <a:pt x="125" y="210"/>
                        <a:pt x="121" y="201"/>
                      </a:cubicBezTo>
                      <a:cubicBezTo>
                        <a:pt x="117" y="191"/>
                        <a:pt x="116" y="181"/>
                        <a:pt x="116" y="171"/>
                      </a:cubicBezTo>
                      <a:cubicBezTo>
                        <a:pt x="117" y="160"/>
                        <a:pt x="120" y="150"/>
                        <a:pt x="124" y="140"/>
                      </a:cubicBezTo>
                      <a:cubicBezTo>
                        <a:pt x="125" y="137"/>
                        <a:pt x="126" y="135"/>
                        <a:pt x="127" y="132"/>
                      </a:cubicBezTo>
                      <a:cubicBezTo>
                        <a:pt x="131" y="124"/>
                        <a:pt x="131" y="124"/>
                        <a:pt x="131" y="124"/>
                      </a:cubicBezTo>
                      <a:cubicBezTo>
                        <a:pt x="133" y="119"/>
                        <a:pt x="136" y="113"/>
                        <a:pt x="138" y="108"/>
                      </a:cubicBezTo>
                      <a:cubicBezTo>
                        <a:pt x="140" y="102"/>
                        <a:pt x="142" y="96"/>
                        <a:pt x="144" y="90"/>
                      </a:cubicBezTo>
                      <a:cubicBezTo>
                        <a:pt x="146" y="84"/>
                        <a:pt x="147" y="77"/>
                        <a:pt x="147" y="70"/>
                      </a:cubicBezTo>
                      <a:cubicBezTo>
                        <a:pt x="147" y="64"/>
                        <a:pt x="146" y="57"/>
                        <a:pt x="144" y="51"/>
                      </a:cubicBezTo>
                      <a:cubicBezTo>
                        <a:pt x="142" y="44"/>
                        <a:pt x="139" y="38"/>
                        <a:pt x="135" y="33"/>
                      </a:cubicBezTo>
                      <a:cubicBezTo>
                        <a:pt x="127" y="22"/>
                        <a:pt x="117" y="14"/>
                        <a:pt x="105" y="9"/>
                      </a:cubicBezTo>
                      <a:cubicBezTo>
                        <a:pt x="94" y="4"/>
                        <a:pt x="81" y="1"/>
                        <a:pt x="69" y="1"/>
                      </a:cubicBezTo>
                      <a:cubicBezTo>
                        <a:pt x="56" y="0"/>
                        <a:pt x="44" y="2"/>
                        <a:pt x="32" y="6"/>
                      </a:cubicBezTo>
                      <a:cubicBezTo>
                        <a:pt x="26" y="8"/>
                        <a:pt x="21" y="11"/>
                        <a:pt x="16" y="14"/>
                      </a:cubicBezTo>
                      <a:cubicBezTo>
                        <a:pt x="10" y="17"/>
                        <a:pt x="6" y="21"/>
                        <a:pt x="1" y="26"/>
                      </a:cubicBezTo>
                      <a:cubicBezTo>
                        <a:pt x="0" y="27"/>
                        <a:pt x="0" y="30"/>
                        <a:pt x="1" y="31"/>
                      </a:cubicBezTo>
                      <a:cubicBezTo>
                        <a:pt x="3" y="32"/>
                        <a:pt x="5" y="32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10" y="27"/>
                        <a:pt x="15" y="24"/>
                        <a:pt x="20" y="21"/>
                      </a:cubicBezTo>
                      <a:cubicBezTo>
                        <a:pt x="25" y="18"/>
                        <a:pt x="30" y="16"/>
                        <a:pt x="35" y="14"/>
                      </a:cubicBezTo>
                      <a:cubicBezTo>
                        <a:pt x="40" y="13"/>
                        <a:pt x="46" y="12"/>
                        <a:pt x="51" y="11"/>
                      </a:cubicBezTo>
                      <a:cubicBezTo>
                        <a:pt x="57" y="11"/>
                        <a:pt x="63" y="11"/>
                        <a:pt x="68" y="11"/>
                      </a:cubicBezTo>
                      <a:cubicBezTo>
                        <a:pt x="79" y="12"/>
                        <a:pt x="90" y="15"/>
                        <a:pt x="100" y="20"/>
                      </a:cubicBezTo>
                      <a:cubicBezTo>
                        <a:pt x="110" y="25"/>
                        <a:pt x="118" y="32"/>
                        <a:pt x="124" y="41"/>
                      </a:cubicBezTo>
                      <a:cubicBezTo>
                        <a:pt x="126" y="45"/>
                        <a:pt x="128" y="50"/>
                        <a:pt x="130" y="55"/>
                      </a:cubicBezTo>
                      <a:cubicBezTo>
                        <a:pt x="131" y="60"/>
                        <a:pt x="131" y="65"/>
                        <a:pt x="131" y="70"/>
                      </a:cubicBezTo>
                      <a:cubicBezTo>
                        <a:pt x="131" y="75"/>
                        <a:pt x="130" y="80"/>
                        <a:pt x="128" y="85"/>
                      </a:cubicBezTo>
                      <a:cubicBezTo>
                        <a:pt x="126" y="90"/>
                        <a:pt x="124" y="96"/>
                        <a:pt x="122" y="101"/>
                      </a:cubicBezTo>
                      <a:cubicBezTo>
                        <a:pt x="120" y="106"/>
                        <a:pt x="117" y="111"/>
                        <a:pt x="114" y="116"/>
                      </a:cubicBezTo>
                      <a:cubicBezTo>
                        <a:pt x="110" y="124"/>
                        <a:pt x="110" y="124"/>
                        <a:pt x="110" y="124"/>
                      </a:cubicBezTo>
                      <a:cubicBezTo>
                        <a:pt x="109" y="126"/>
                        <a:pt x="107" y="129"/>
                        <a:pt x="106" y="132"/>
                      </a:cubicBezTo>
                      <a:cubicBezTo>
                        <a:pt x="101" y="144"/>
                        <a:pt x="97" y="156"/>
                        <a:pt x="95" y="169"/>
                      </a:cubicBezTo>
                      <a:cubicBezTo>
                        <a:pt x="94" y="182"/>
                        <a:pt x="95" y="196"/>
                        <a:pt x="100" y="209"/>
                      </a:cubicBezTo>
                      <a:cubicBezTo>
                        <a:pt x="105" y="221"/>
                        <a:pt x="112" y="233"/>
                        <a:pt x="121" y="242"/>
                      </a:cubicBezTo>
                      <a:cubicBezTo>
                        <a:pt x="122" y="244"/>
                        <a:pt x="124" y="245"/>
                        <a:pt x="125" y="246"/>
                      </a:cubicBezTo>
                      <a:cubicBezTo>
                        <a:pt x="128" y="249"/>
                        <a:pt x="128" y="249"/>
                        <a:pt x="128" y="249"/>
                      </a:cubicBezTo>
                      <a:cubicBezTo>
                        <a:pt x="132" y="253"/>
                        <a:pt x="132" y="253"/>
                        <a:pt x="132" y="253"/>
                      </a:cubicBezTo>
                      <a:cubicBezTo>
                        <a:pt x="136" y="256"/>
                        <a:pt x="136" y="256"/>
                        <a:pt x="136" y="256"/>
                      </a:cubicBezTo>
                      <a:cubicBezTo>
                        <a:pt x="141" y="260"/>
                        <a:pt x="146" y="263"/>
                        <a:pt x="151" y="267"/>
                      </a:cubicBezTo>
                      <a:cubicBezTo>
                        <a:pt x="162" y="273"/>
                        <a:pt x="173" y="279"/>
                        <a:pt x="185" y="284"/>
                      </a:cubicBezTo>
                      <a:cubicBezTo>
                        <a:pt x="209" y="293"/>
                        <a:pt x="234" y="298"/>
                        <a:pt x="261" y="296"/>
                      </a:cubicBezTo>
                      <a:cubicBezTo>
                        <a:pt x="274" y="295"/>
                        <a:pt x="288" y="291"/>
                        <a:pt x="301" y="285"/>
                      </a:cubicBezTo>
                      <a:cubicBezTo>
                        <a:pt x="307" y="282"/>
                        <a:pt x="313" y="277"/>
                        <a:pt x="319" y="273"/>
                      </a:cubicBezTo>
                      <a:cubicBezTo>
                        <a:pt x="324" y="268"/>
                        <a:pt x="329" y="263"/>
                        <a:pt x="333" y="257"/>
                      </a:cubicBezTo>
                      <a:cubicBezTo>
                        <a:pt x="339" y="249"/>
                        <a:pt x="338" y="238"/>
                        <a:pt x="330" y="233"/>
                      </a:cubicBezTo>
                      <a:cubicBezTo>
                        <a:pt x="323" y="227"/>
                        <a:pt x="312" y="228"/>
                        <a:pt x="306" y="236"/>
                      </a:cubicBezTo>
                      <a:cubicBezTo>
                        <a:pt x="305" y="236"/>
                        <a:pt x="305" y="236"/>
                        <a:pt x="305" y="236"/>
                      </a:cubicBezTo>
                      <a:cubicBezTo>
                        <a:pt x="305" y="237"/>
                        <a:pt x="305" y="237"/>
                        <a:pt x="305" y="237"/>
                      </a:cubicBezTo>
                    </a:path>
                  </a:pathLst>
                </a:custGeom>
                <a:solidFill>
                  <a:srgbClr val="EFD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143"/>
                <p:cNvSpPr>
                  <a:spLocks/>
                </p:cNvSpPr>
                <p:nvPr/>
              </p:nvSpPr>
              <p:spPr bwMode="auto">
                <a:xfrm>
                  <a:off x="7216775" y="5770563"/>
                  <a:ext cx="1044575" cy="790575"/>
                </a:xfrm>
                <a:custGeom>
                  <a:avLst/>
                  <a:gdLst>
                    <a:gd name="T0" fmla="*/ 340 w 402"/>
                    <a:gd name="T1" fmla="*/ 165 h 304"/>
                    <a:gd name="T2" fmla="*/ 291 w 402"/>
                    <a:gd name="T3" fmla="*/ 46 h 304"/>
                    <a:gd name="T4" fmla="*/ 267 w 402"/>
                    <a:gd name="T5" fmla="*/ 17 h 304"/>
                    <a:gd name="T6" fmla="*/ 135 w 402"/>
                    <a:gd name="T7" fmla="*/ 17 h 304"/>
                    <a:gd name="T8" fmla="*/ 111 w 402"/>
                    <a:gd name="T9" fmla="*/ 46 h 304"/>
                    <a:gd name="T10" fmla="*/ 62 w 402"/>
                    <a:gd name="T11" fmla="*/ 165 h 304"/>
                    <a:gd name="T12" fmla="*/ 0 w 402"/>
                    <a:gd name="T13" fmla="*/ 240 h 304"/>
                    <a:gd name="T14" fmla="*/ 153 w 402"/>
                    <a:gd name="T15" fmla="*/ 295 h 304"/>
                    <a:gd name="T16" fmla="*/ 201 w 402"/>
                    <a:gd name="T17" fmla="*/ 303 h 304"/>
                    <a:gd name="T18" fmla="*/ 249 w 402"/>
                    <a:gd name="T19" fmla="*/ 295 h 304"/>
                    <a:gd name="T20" fmla="*/ 402 w 402"/>
                    <a:gd name="T21" fmla="*/ 240 h 304"/>
                    <a:gd name="T22" fmla="*/ 340 w 402"/>
                    <a:gd name="T23" fmla="*/ 165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02" h="304">
                      <a:moveTo>
                        <a:pt x="340" y="165"/>
                      </a:moveTo>
                      <a:cubicBezTo>
                        <a:pt x="302" y="140"/>
                        <a:pt x="306" y="88"/>
                        <a:pt x="291" y="46"/>
                      </a:cubicBezTo>
                      <a:cubicBezTo>
                        <a:pt x="287" y="34"/>
                        <a:pt x="279" y="22"/>
                        <a:pt x="267" y="17"/>
                      </a:cubicBezTo>
                      <a:cubicBezTo>
                        <a:pt x="228" y="0"/>
                        <a:pt x="174" y="0"/>
                        <a:pt x="135" y="17"/>
                      </a:cubicBezTo>
                      <a:cubicBezTo>
                        <a:pt x="123" y="22"/>
                        <a:pt x="116" y="34"/>
                        <a:pt x="111" y="46"/>
                      </a:cubicBezTo>
                      <a:cubicBezTo>
                        <a:pt x="96" y="88"/>
                        <a:pt x="100" y="140"/>
                        <a:pt x="62" y="165"/>
                      </a:cubicBezTo>
                      <a:cubicBezTo>
                        <a:pt x="24" y="190"/>
                        <a:pt x="2" y="228"/>
                        <a:pt x="0" y="240"/>
                      </a:cubicBezTo>
                      <a:cubicBezTo>
                        <a:pt x="17" y="245"/>
                        <a:pt x="90" y="246"/>
                        <a:pt x="153" y="295"/>
                      </a:cubicBezTo>
                      <a:cubicBezTo>
                        <a:pt x="167" y="304"/>
                        <a:pt x="201" y="303"/>
                        <a:pt x="201" y="303"/>
                      </a:cubicBezTo>
                      <a:cubicBezTo>
                        <a:pt x="201" y="303"/>
                        <a:pt x="236" y="304"/>
                        <a:pt x="249" y="295"/>
                      </a:cubicBezTo>
                      <a:cubicBezTo>
                        <a:pt x="312" y="246"/>
                        <a:pt x="385" y="245"/>
                        <a:pt x="402" y="240"/>
                      </a:cubicBezTo>
                      <a:cubicBezTo>
                        <a:pt x="400" y="228"/>
                        <a:pt x="378" y="190"/>
                        <a:pt x="340" y="165"/>
                      </a:cubicBezTo>
                    </a:path>
                  </a:pathLst>
                </a:custGeom>
                <a:solidFill>
                  <a:srgbClr val="00AC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144"/>
                <p:cNvSpPr>
                  <a:spLocks/>
                </p:cNvSpPr>
                <p:nvPr/>
              </p:nvSpPr>
              <p:spPr bwMode="auto">
                <a:xfrm>
                  <a:off x="7216775" y="6327775"/>
                  <a:ext cx="1044575" cy="233363"/>
                </a:xfrm>
                <a:custGeom>
                  <a:avLst/>
                  <a:gdLst>
                    <a:gd name="T0" fmla="*/ 249 w 402"/>
                    <a:gd name="T1" fmla="*/ 53 h 90"/>
                    <a:gd name="T2" fmla="*/ 201 w 402"/>
                    <a:gd name="T3" fmla="*/ 61 h 90"/>
                    <a:gd name="T4" fmla="*/ 153 w 402"/>
                    <a:gd name="T5" fmla="*/ 53 h 90"/>
                    <a:gd name="T6" fmla="*/ 13 w 402"/>
                    <a:gd name="T7" fmla="*/ 0 h 90"/>
                    <a:gd name="T8" fmla="*/ 0 w 402"/>
                    <a:gd name="T9" fmla="*/ 26 h 90"/>
                    <a:gd name="T10" fmla="*/ 153 w 402"/>
                    <a:gd name="T11" fmla="*/ 81 h 90"/>
                    <a:gd name="T12" fmla="*/ 201 w 402"/>
                    <a:gd name="T13" fmla="*/ 89 h 90"/>
                    <a:gd name="T14" fmla="*/ 249 w 402"/>
                    <a:gd name="T15" fmla="*/ 81 h 90"/>
                    <a:gd name="T16" fmla="*/ 402 w 402"/>
                    <a:gd name="T17" fmla="*/ 26 h 90"/>
                    <a:gd name="T18" fmla="*/ 389 w 402"/>
                    <a:gd name="T19" fmla="*/ 0 h 90"/>
                    <a:gd name="T20" fmla="*/ 249 w 402"/>
                    <a:gd name="T21" fmla="*/ 53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02" h="90">
                      <a:moveTo>
                        <a:pt x="249" y="53"/>
                      </a:moveTo>
                      <a:cubicBezTo>
                        <a:pt x="236" y="63"/>
                        <a:pt x="201" y="61"/>
                        <a:pt x="201" y="61"/>
                      </a:cubicBezTo>
                      <a:cubicBezTo>
                        <a:pt x="201" y="61"/>
                        <a:pt x="167" y="63"/>
                        <a:pt x="153" y="53"/>
                      </a:cubicBezTo>
                      <a:cubicBezTo>
                        <a:pt x="101" y="12"/>
                        <a:pt x="41" y="5"/>
                        <a:pt x="13" y="0"/>
                      </a:cubicBezTo>
                      <a:cubicBezTo>
                        <a:pt x="5" y="11"/>
                        <a:pt x="1" y="21"/>
                        <a:pt x="0" y="26"/>
                      </a:cubicBezTo>
                      <a:cubicBezTo>
                        <a:pt x="17" y="31"/>
                        <a:pt x="90" y="32"/>
                        <a:pt x="153" y="81"/>
                      </a:cubicBezTo>
                      <a:cubicBezTo>
                        <a:pt x="167" y="90"/>
                        <a:pt x="201" y="89"/>
                        <a:pt x="201" y="89"/>
                      </a:cubicBezTo>
                      <a:cubicBezTo>
                        <a:pt x="201" y="89"/>
                        <a:pt x="236" y="90"/>
                        <a:pt x="249" y="81"/>
                      </a:cubicBezTo>
                      <a:cubicBezTo>
                        <a:pt x="312" y="32"/>
                        <a:pt x="385" y="31"/>
                        <a:pt x="402" y="26"/>
                      </a:cubicBezTo>
                      <a:cubicBezTo>
                        <a:pt x="401" y="21"/>
                        <a:pt x="397" y="11"/>
                        <a:pt x="389" y="0"/>
                      </a:cubicBezTo>
                      <a:cubicBezTo>
                        <a:pt x="361" y="5"/>
                        <a:pt x="302" y="12"/>
                        <a:pt x="249" y="53"/>
                      </a:cubicBezTo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145"/>
                <p:cNvSpPr>
                  <a:spLocks/>
                </p:cNvSpPr>
                <p:nvPr/>
              </p:nvSpPr>
              <p:spPr bwMode="auto">
                <a:xfrm>
                  <a:off x="7599363" y="5730875"/>
                  <a:ext cx="279400" cy="104775"/>
                </a:xfrm>
                <a:custGeom>
                  <a:avLst/>
                  <a:gdLst>
                    <a:gd name="T0" fmla="*/ 90 w 108"/>
                    <a:gd name="T1" fmla="*/ 0 h 40"/>
                    <a:gd name="T2" fmla="*/ 64 w 108"/>
                    <a:gd name="T3" fmla="*/ 7 h 40"/>
                    <a:gd name="T4" fmla="*/ 54 w 108"/>
                    <a:gd name="T5" fmla="*/ 15 h 40"/>
                    <a:gd name="T6" fmla="*/ 44 w 108"/>
                    <a:gd name="T7" fmla="*/ 7 h 40"/>
                    <a:gd name="T8" fmla="*/ 18 w 108"/>
                    <a:gd name="T9" fmla="*/ 0 h 40"/>
                    <a:gd name="T10" fmla="*/ 6 w 108"/>
                    <a:gd name="T11" fmla="*/ 34 h 40"/>
                    <a:gd name="T12" fmla="*/ 54 w 108"/>
                    <a:gd name="T13" fmla="*/ 40 h 40"/>
                    <a:gd name="T14" fmla="*/ 102 w 108"/>
                    <a:gd name="T15" fmla="*/ 34 h 40"/>
                    <a:gd name="T16" fmla="*/ 90 w 108"/>
                    <a:gd name="T1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8" h="40">
                      <a:moveTo>
                        <a:pt x="90" y="0"/>
                      </a:moveTo>
                      <a:cubicBezTo>
                        <a:pt x="73" y="0"/>
                        <a:pt x="64" y="7"/>
                        <a:pt x="64" y="7"/>
                      </a:cubicBezTo>
                      <a:cubicBezTo>
                        <a:pt x="54" y="15"/>
                        <a:pt x="54" y="15"/>
                        <a:pt x="54" y="15"/>
                      </a:cubicBezTo>
                      <a:cubicBezTo>
                        <a:pt x="44" y="7"/>
                        <a:pt x="44" y="7"/>
                        <a:pt x="44" y="7"/>
                      </a:cubicBezTo>
                      <a:cubicBezTo>
                        <a:pt x="44" y="7"/>
                        <a:pt x="35" y="0"/>
                        <a:pt x="18" y="0"/>
                      </a:cubicBezTo>
                      <a:cubicBezTo>
                        <a:pt x="0" y="0"/>
                        <a:pt x="6" y="34"/>
                        <a:pt x="6" y="34"/>
                      </a:cubicBezTo>
                      <a:cubicBezTo>
                        <a:pt x="6" y="34"/>
                        <a:pt x="19" y="40"/>
                        <a:pt x="54" y="40"/>
                      </a:cubicBezTo>
                      <a:cubicBezTo>
                        <a:pt x="90" y="40"/>
                        <a:pt x="102" y="34"/>
                        <a:pt x="102" y="34"/>
                      </a:cubicBezTo>
                      <a:cubicBezTo>
                        <a:pt x="102" y="34"/>
                        <a:pt x="108" y="0"/>
                        <a:pt x="90" y="0"/>
                      </a:cubicBezTo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146"/>
                <p:cNvSpPr>
                  <a:spLocks/>
                </p:cNvSpPr>
                <p:nvPr/>
              </p:nvSpPr>
              <p:spPr bwMode="auto">
                <a:xfrm>
                  <a:off x="7718425" y="5800725"/>
                  <a:ext cx="41275" cy="271463"/>
                </a:xfrm>
                <a:custGeom>
                  <a:avLst/>
                  <a:gdLst>
                    <a:gd name="T0" fmla="*/ 0 w 16"/>
                    <a:gd name="T1" fmla="*/ 0 h 104"/>
                    <a:gd name="T2" fmla="*/ 0 w 16"/>
                    <a:gd name="T3" fmla="*/ 96 h 104"/>
                    <a:gd name="T4" fmla="*/ 8 w 16"/>
                    <a:gd name="T5" fmla="*/ 104 h 104"/>
                    <a:gd name="T6" fmla="*/ 16 w 16"/>
                    <a:gd name="T7" fmla="*/ 96 h 104"/>
                    <a:gd name="T8" fmla="*/ 16 w 16"/>
                    <a:gd name="T9" fmla="*/ 0 h 104"/>
                    <a:gd name="T10" fmla="*/ 0 w 16"/>
                    <a:gd name="T11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104">
                      <a:moveTo>
                        <a:pt x="0" y="0"/>
                      </a:moveTo>
                      <a:cubicBezTo>
                        <a:pt x="0" y="96"/>
                        <a:pt x="0" y="96"/>
                        <a:pt x="0" y="96"/>
                      </a:cubicBezTo>
                      <a:cubicBezTo>
                        <a:pt x="0" y="101"/>
                        <a:pt x="4" y="104"/>
                        <a:pt x="8" y="104"/>
                      </a:cubicBezTo>
                      <a:cubicBezTo>
                        <a:pt x="13" y="104"/>
                        <a:pt x="16" y="101"/>
                        <a:pt x="16" y="96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147"/>
                <p:cNvSpPr>
                  <a:spLocks/>
                </p:cNvSpPr>
                <p:nvPr/>
              </p:nvSpPr>
              <p:spPr bwMode="auto">
                <a:xfrm>
                  <a:off x="7678738" y="5857875"/>
                  <a:ext cx="122238" cy="11113"/>
                </a:xfrm>
                <a:custGeom>
                  <a:avLst/>
                  <a:gdLst>
                    <a:gd name="T0" fmla="*/ 45 w 47"/>
                    <a:gd name="T1" fmla="*/ 4 h 4"/>
                    <a:gd name="T2" fmla="*/ 1 w 47"/>
                    <a:gd name="T3" fmla="*/ 4 h 4"/>
                    <a:gd name="T4" fmla="*/ 0 w 47"/>
                    <a:gd name="T5" fmla="*/ 2 h 4"/>
                    <a:gd name="T6" fmla="*/ 1 w 47"/>
                    <a:gd name="T7" fmla="*/ 0 h 4"/>
                    <a:gd name="T8" fmla="*/ 45 w 47"/>
                    <a:gd name="T9" fmla="*/ 0 h 4"/>
                    <a:gd name="T10" fmla="*/ 47 w 47"/>
                    <a:gd name="T11" fmla="*/ 2 h 4"/>
                    <a:gd name="T12" fmla="*/ 45 w 47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4">
                      <a:moveTo>
                        <a:pt x="45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6" y="0"/>
                        <a:pt x="47" y="1"/>
                        <a:pt x="47" y="2"/>
                      </a:cubicBezTo>
                      <a:cubicBezTo>
                        <a:pt x="47" y="3"/>
                        <a:pt x="46" y="4"/>
                        <a:pt x="45" y="4"/>
                      </a:cubicBezTo>
                      <a:close/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148"/>
                <p:cNvSpPr>
                  <a:spLocks/>
                </p:cNvSpPr>
                <p:nvPr/>
              </p:nvSpPr>
              <p:spPr bwMode="auto">
                <a:xfrm>
                  <a:off x="7678738" y="5930900"/>
                  <a:ext cx="122238" cy="7938"/>
                </a:xfrm>
                <a:custGeom>
                  <a:avLst/>
                  <a:gdLst>
                    <a:gd name="T0" fmla="*/ 45 w 47"/>
                    <a:gd name="T1" fmla="*/ 3 h 3"/>
                    <a:gd name="T2" fmla="*/ 1 w 47"/>
                    <a:gd name="T3" fmla="*/ 3 h 3"/>
                    <a:gd name="T4" fmla="*/ 0 w 47"/>
                    <a:gd name="T5" fmla="*/ 2 h 3"/>
                    <a:gd name="T6" fmla="*/ 1 w 47"/>
                    <a:gd name="T7" fmla="*/ 0 h 3"/>
                    <a:gd name="T8" fmla="*/ 45 w 47"/>
                    <a:gd name="T9" fmla="*/ 0 h 3"/>
                    <a:gd name="T10" fmla="*/ 47 w 47"/>
                    <a:gd name="T11" fmla="*/ 2 h 3"/>
                    <a:gd name="T12" fmla="*/ 45 w 47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3">
                      <a:moveTo>
                        <a:pt x="45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6" y="0"/>
                        <a:pt x="47" y="1"/>
                        <a:pt x="47" y="2"/>
                      </a:cubicBezTo>
                      <a:cubicBezTo>
                        <a:pt x="47" y="3"/>
                        <a:pt x="46" y="3"/>
                        <a:pt x="45" y="3"/>
                      </a:cubicBezTo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149"/>
                <p:cNvSpPr>
                  <a:spLocks/>
                </p:cNvSpPr>
                <p:nvPr/>
              </p:nvSpPr>
              <p:spPr bwMode="auto">
                <a:xfrm>
                  <a:off x="7678738" y="6003925"/>
                  <a:ext cx="122238" cy="7938"/>
                </a:xfrm>
                <a:custGeom>
                  <a:avLst/>
                  <a:gdLst>
                    <a:gd name="T0" fmla="*/ 45 w 47"/>
                    <a:gd name="T1" fmla="*/ 3 h 3"/>
                    <a:gd name="T2" fmla="*/ 1 w 47"/>
                    <a:gd name="T3" fmla="*/ 3 h 3"/>
                    <a:gd name="T4" fmla="*/ 0 w 47"/>
                    <a:gd name="T5" fmla="*/ 2 h 3"/>
                    <a:gd name="T6" fmla="*/ 1 w 47"/>
                    <a:gd name="T7" fmla="*/ 0 h 3"/>
                    <a:gd name="T8" fmla="*/ 45 w 47"/>
                    <a:gd name="T9" fmla="*/ 0 h 3"/>
                    <a:gd name="T10" fmla="*/ 47 w 47"/>
                    <a:gd name="T11" fmla="*/ 2 h 3"/>
                    <a:gd name="T12" fmla="*/ 45 w 47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3">
                      <a:moveTo>
                        <a:pt x="45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6" y="0"/>
                        <a:pt x="47" y="1"/>
                        <a:pt x="47" y="2"/>
                      </a:cubicBezTo>
                      <a:cubicBezTo>
                        <a:pt x="47" y="2"/>
                        <a:pt x="46" y="3"/>
                        <a:pt x="45" y="3"/>
                      </a:cubicBezTo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Oval 150"/>
                <p:cNvSpPr>
                  <a:spLocks noChangeArrowheads="1"/>
                </p:cNvSpPr>
                <p:nvPr/>
              </p:nvSpPr>
              <p:spPr bwMode="auto">
                <a:xfrm>
                  <a:off x="7780338" y="5921375"/>
                  <a:ext cx="31750" cy="30163"/>
                </a:xfrm>
                <a:prstGeom prst="ellipse">
                  <a:avLst/>
                </a:pr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Oval 151"/>
                <p:cNvSpPr>
                  <a:spLocks noChangeArrowheads="1"/>
                </p:cNvSpPr>
                <p:nvPr/>
              </p:nvSpPr>
              <p:spPr bwMode="auto">
                <a:xfrm>
                  <a:off x="7780338" y="5848350"/>
                  <a:ext cx="31750" cy="31750"/>
                </a:xfrm>
                <a:prstGeom prst="ellipse">
                  <a:avLst/>
                </a:pr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Oval 152"/>
                <p:cNvSpPr>
                  <a:spLocks noChangeArrowheads="1"/>
                </p:cNvSpPr>
                <p:nvPr/>
              </p:nvSpPr>
              <p:spPr bwMode="auto">
                <a:xfrm>
                  <a:off x="7780338" y="5994400"/>
                  <a:ext cx="31750" cy="28575"/>
                </a:xfrm>
                <a:prstGeom prst="ellipse">
                  <a:avLst/>
                </a:pr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Oval 153"/>
                <p:cNvSpPr>
                  <a:spLocks noChangeArrowheads="1"/>
                </p:cNvSpPr>
                <p:nvPr/>
              </p:nvSpPr>
              <p:spPr bwMode="auto">
                <a:xfrm>
                  <a:off x="7669213" y="5921375"/>
                  <a:ext cx="28575" cy="30163"/>
                </a:xfrm>
                <a:prstGeom prst="ellipse">
                  <a:avLst/>
                </a:pr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Oval 154"/>
                <p:cNvSpPr>
                  <a:spLocks noChangeArrowheads="1"/>
                </p:cNvSpPr>
                <p:nvPr/>
              </p:nvSpPr>
              <p:spPr bwMode="auto">
                <a:xfrm>
                  <a:off x="7669213" y="5848350"/>
                  <a:ext cx="28575" cy="31750"/>
                </a:xfrm>
                <a:prstGeom prst="ellipse">
                  <a:avLst/>
                </a:pr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Oval 155"/>
                <p:cNvSpPr>
                  <a:spLocks noChangeArrowheads="1"/>
                </p:cNvSpPr>
                <p:nvPr/>
              </p:nvSpPr>
              <p:spPr bwMode="auto">
                <a:xfrm>
                  <a:off x="7669213" y="5994400"/>
                  <a:ext cx="28575" cy="28575"/>
                </a:xfrm>
                <a:prstGeom prst="ellipse">
                  <a:avLst/>
                </a:pr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156"/>
                <p:cNvSpPr>
                  <a:spLocks/>
                </p:cNvSpPr>
                <p:nvPr/>
              </p:nvSpPr>
              <p:spPr bwMode="auto">
                <a:xfrm>
                  <a:off x="7669213" y="5668963"/>
                  <a:ext cx="139700" cy="38100"/>
                </a:xfrm>
                <a:custGeom>
                  <a:avLst/>
                  <a:gdLst>
                    <a:gd name="T0" fmla="*/ 27 w 54"/>
                    <a:gd name="T1" fmla="*/ 0 h 15"/>
                    <a:gd name="T2" fmla="*/ 0 w 54"/>
                    <a:gd name="T3" fmla="*/ 3 h 15"/>
                    <a:gd name="T4" fmla="*/ 20 w 54"/>
                    <a:gd name="T5" fmla="*/ 14 h 15"/>
                    <a:gd name="T6" fmla="*/ 35 w 54"/>
                    <a:gd name="T7" fmla="*/ 14 h 15"/>
                    <a:gd name="T8" fmla="*/ 54 w 54"/>
                    <a:gd name="T9" fmla="*/ 3 h 15"/>
                    <a:gd name="T10" fmla="*/ 27 w 54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4" h="15">
                      <a:moveTo>
                        <a:pt x="27" y="0"/>
                      </a:moveTo>
                      <a:cubicBezTo>
                        <a:pt x="17" y="0"/>
                        <a:pt x="7" y="1"/>
                        <a:pt x="0" y="3"/>
                      </a:cubicBezTo>
                      <a:cubicBezTo>
                        <a:pt x="5" y="8"/>
                        <a:pt x="11" y="12"/>
                        <a:pt x="20" y="14"/>
                      </a:cubicBezTo>
                      <a:cubicBezTo>
                        <a:pt x="25" y="15"/>
                        <a:pt x="30" y="15"/>
                        <a:pt x="35" y="14"/>
                      </a:cubicBezTo>
                      <a:cubicBezTo>
                        <a:pt x="43" y="12"/>
                        <a:pt x="49" y="8"/>
                        <a:pt x="54" y="3"/>
                      </a:cubicBezTo>
                      <a:cubicBezTo>
                        <a:pt x="47" y="1"/>
                        <a:pt x="37" y="0"/>
                        <a:pt x="27" y="0"/>
                      </a:cubicBezTo>
                      <a:close/>
                    </a:path>
                  </a:pathLst>
                </a:custGeom>
                <a:solidFill>
                  <a:srgbClr val="ED8C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158"/>
                <p:cNvSpPr>
                  <a:spLocks/>
                </p:cNvSpPr>
                <p:nvPr/>
              </p:nvSpPr>
              <p:spPr bwMode="auto">
                <a:xfrm>
                  <a:off x="6842125" y="4768850"/>
                  <a:ext cx="427038" cy="612775"/>
                </a:xfrm>
                <a:custGeom>
                  <a:avLst/>
                  <a:gdLst>
                    <a:gd name="T0" fmla="*/ 75 w 164"/>
                    <a:gd name="T1" fmla="*/ 1 h 235"/>
                    <a:gd name="T2" fmla="*/ 163 w 164"/>
                    <a:gd name="T3" fmla="*/ 89 h 235"/>
                    <a:gd name="T4" fmla="*/ 150 w 164"/>
                    <a:gd name="T5" fmla="*/ 77 h 235"/>
                    <a:gd name="T6" fmla="*/ 148 w 164"/>
                    <a:gd name="T7" fmla="*/ 78 h 235"/>
                    <a:gd name="T8" fmla="*/ 156 w 164"/>
                    <a:gd name="T9" fmla="*/ 103 h 235"/>
                    <a:gd name="T10" fmla="*/ 155 w 164"/>
                    <a:gd name="T11" fmla="*/ 104 h 235"/>
                    <a:gd name="T12" fmla="*/ 131 w 164"/>
                    <a:gd name="T13" fmla="*/ 90 h 235"/>
                    <a:gd name="T14" fmla="*/ 129 w 164"/>
                    <a:gd name="T15" fmla="*/ 90 h 235"/>
                    <a:gd name="T16" fmla="*/ 130 w 164"/>
                    <a:gd name="T17" fmla="*/ 97 h 235"/>
                    <a:gd name="T18" fmla="*/ 133 w 164"/>
                    <a:gd name="T19" fmla="*/ 105 h 235"/>
                    <a:gd name="T20" fmla="*/ 145 w 164"/>
                    <a:gd name="T21" fmla="*/ 121 h 235"/>
                    <a:gd name="T22" fmla="*/ 131 w 164"/>
                    <a:gd name="T23" fmla="*/ 133 h 235"/>
                    <a:gd name="T24" fmla="*/ 119 w 164"/>
                    <a:gd name="T25" fmla="*/ 146 h 235"/>
                    <a:gd name="T26" fmla="*/ 133 w 164"/>
                    <a:gd name="T27" fmla="*/ 141 h 235"/>
                    <a:gd name="T28" fmla="*/ 147 w 164"/>
                    <a:gd name="T29" fmla="*/ 142 h 235"/>
                    <a:gd name="T30" fmla="*/ 145 w 164"/>
                    <a:gd name="T31" fmla="*/ 148 h 235"/>
                    <a:gd name="T32" fmla="*/ 146 w 164"/>
                    <a:gd name="T33" fmla="*/ 156 h 235"/>
                    <a:gd name="T34" fmla="*/ 150 w 164"/>
                    <a:gd name="T35" fmla="*/ 165 h 235"/>
                    <a:gd name="T36" fmla="*/ 154 w 164"/>
                    <a:gd name="T37" fmla="*/ 164 h 235"/>
                    <a:gd name="T38" fmla="*/ 164 w 164"/>
                    <a:gd name="T39" fmla="*/ 152 h 235"/>
                    <a:gd name="T40" fmla="*/ 164 w 164"/>
                    <a:gd name="T41" fmla="*/ 152 h 235"/>
                    <a:gd name="T42" fmla="*/ 62 w 164"/>
                    <a:gd name="T43" fmla="*/ 206 h 235"/>
                    <a:gd name="T44" fmla="*/ 75 w 164"/>
                    <a:gd name="T45" fmla="*/ 1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64" h="235">
                      <a:moveTo>
                        <a:pt x="75" y="1"/>
                      </a:moveTo>
                      <a:cubicBezTo>
                        <a:pt x="138" y="0"/>
                        <a:pt x="160" y="76"/>
                        <a:pt x="163" y="89"/>
                      </a:cubicBezTo>
                      <a:cubicBezTo>
                        <a:pt x="158" y="86"/>
                        <a:pt x="153" y="82"/>
                        <a:pt x="150" y="77"/>
                      </a:cubicBezTo>
                      <a:cubicBezTo>
                        <a:pt x="149" y="77"/>
                        <a:pt x="148" y="77"/>
                        <a:pt x="148" y="78"/>
                      </a:cubicBezTo>
                      <a:cubicBezTo>
                        <a:pt x="148" y="87"/>
                        <a:pt x="151" y="96"/>
                        <a:pt x="156" y="103"/>
                      </a:cubicBezTo>
                      <a:cubicBezTo>
                        <a:pt x="157" y="104"/>
                        <a:pt x="156" y="105"/>
                        <a:pt x="155" y="104"/>
                      </a:cubicBezTo>
                      <a:cubicBezTo>
                        <a:pt x="146" y="101"/>
                        <a:pt x="138" y="96"/>
                        <a:pt x="131" y="90"/>
                      </a:cubicBezTo>
                      <a:cubicBezTo>
                        <a:pt x="130" y="89"/>
                        <a:pt x="129" y="90"/>
                        <a:pt x="129" y="90"/>
                      </a:cubicBezTo>
                      <a:cubicBezTo>
                        <a:pt x="130" y="93"/>
                        <a:pt x="130" y="96"/>
                        <a:pt x="130" y="97"/>
                      </a:cubicBezTo>
                      <a:cubicBezTo>
                        <a:pt x="131" y="100"/>
                        <a:pt x="132" y="102"/>
                        <a:pt x="133" y="105"/>
                      </a:cubicBezTo>
                      <a:cubicBezTo>
                        <a:pt x="136" y="111"/>
                        <a:pt x="140" y="117"/>
                        <a:pt x="145" y="121"/>
                      </a:cubicBezTo>
                      <a:cubicBezTo>
                        <a:pt x="140" y="125"/>
                        <a:pt x="135" y="129"/>
                        <a:pt x="131" y="133"/>
                      </a:cubicBezTo>
                      <a:cubicBezTo>
                        <a:pt x="127" y="136"/>
                        <a:pt x="120" y="141"/>
                        <a:pt x="119" y="146"/>
                      </a:cubicBezTo>
                      <a:cubicBezTo>
                        <a:pt x="119" y="146"/>
                        <a:pt x="132" y="142"/>
                        <a:pt x="133" y="141"/>
                      </a:cubicBezTo>
                      <a:cubicBezTo>
                        <a:pt x="136" y="140"/>
                        <a:pt x="148" y="138"/>
                        <a:pt x="147" y="142"/>
                      </a:cubicBezTo>
                      <a:cubicBezTo>
                        <a:pt x="147" y="144"/>
                        <a:pt x="145" y="147"/>
                        <a:pt x="145" y="148"/>
                      </a:cubicBezTo>
                      <a:cubicBezTo>
                        <a:pt x="144" y="151"/>
                        <a:pt x="145" y="154"/>
                        <a:pt x="146" y="156"/>
                      </a:cubicBezTo>
                      <a:cubicBezTo>
                        <a:pt x="147" y="159"/>
                        <a:pt x="148" y="162"/>
                        <a:pt x="150" y="165"/>
                      </a:cubicBezTo>
                      <a:cubicBezTo>
                        <a:pt x="151" y="166"/>
                        <a:pt x="153" y="166"/>
                        <a:pt x="154" y="164"/>
                      </a:cubicBezTo>
                      <a:cubicBezTo>
                        <a:pt x="155" y="159"/>
                        <a:pt x="159" y="154"/>
                        <a:pt x="164" y="152"/>
                      </a:cubicBezTo>
                      <a:cubicBezTo>
                        <a:pt x="164" y="152"/>
                        <a:pt x="164" y="152"/>
                        <a:pt x="164" y="152"/>
                      </a:cubicBezTo>
                      <a:cubicBezTo>
                        <a:pt x="154" y="210"/>
                        <a:pt x="111" y="235"/>
                        <a:pt x="62" y="206"/>
                      </a:cubicBezTo>
                      <a:cubicBezTo>
                        <a:pt x="0" y="168"/>
                        <a:pt x="6" y="3"/>
                        <a:pt x="75" y="1"/>
                      </a:cubicBezTo>
                    </a:path>
                  </a:pathLst>
                </a:custGeom>
                <a:solidFill>
                  <a:srgbClr val="D873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Oval 159"/>
                <p:cNvSpPr>
                  <a:spLocks noChangeArrowheads="1"/>
                </p:cNvSpPr>
                <p:nvPr/>
              </p:nvSpPr>
              <p:spPr bwMode="auto">
                <a:xfrm>
                  <a:off x="7686675" y="4638675"/>
                  <a:ext cx="104775" cy="101600"/>
                </a:xfrm>
                <a:prstGeom prst="ellipse">
                  <a:avLst/>
                </a:prstGeom>
                <a:solidFill>
                  <a:srgbClr val="00AC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160"/>
                <p:cNvSpPr>
                  <a:spLocks/>
                </p:cNvSpPr>
                <p:nvPr/>
              </p:nvSpPr>
              <p:spPr bwMode="auto">
                <a:xfrm>
                  <a:off x="7470775" y="4699000"/>
                  <a:ext cx="536575" cy="258763"/>
                </a:xfrm>
                <a:custGeom>
                  <a:avLst/>
                  <a:gdLst>
                    <a:gd name="T0" fmla="*/ 183 w 206"/>
                    <a:gd name="T1" fmla="*/ 23 h 99"/>
                    <a:gd name="T2" fmla="*/ 103 w 206"/>
                    <a:gd name="T3" fmla="*/ 2 h 99"/>
                    <a:gd name="T4" fmla="*/ 24 w 206"/>
                    <a:gd name="T5" fmla="*/ 23 h 99"/>
                    <a:gd name="T6" fmla="*/ 0 w 206"/>
                    <a:gd name="T7" fmla="*/ 99 h 99"/>
                    <a:gd name="T8" fmla="*/ 103 w 206"/>
                    <a:gd name="T9" fmla="*/ 87 h 99"/>
                    <a:gd name="T10" fmla="*/ 206 w 206"/>
                    <a:gd name="T11" fmla="*/ 99 h 99"/>
                    <a:gd name="T12" fmla="*/ 183 w 206"/>
                    <a:gd name="T13" fmla="*/ 23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6" h="99">
                      <a:moveTo>
                        <a:pt x="183" y="23"/>
                      </a:moveTo>
                      <a:cubicBezTo>
                        <a:pt x="160" y="0"/>
                        <a:pt x="103" y="2"/>
                        <a:pt x="103" y="2"/>
                      </a:cubicBezTo>
                      <a:cubicBezTo>
                        <a:pt x="103" y="2"/>
                        <a:pt x="46" y="0"/>
                        <a:pt x="24" y="23"/>
                      </a:cubicBezTo>
                      <a:cubicBezTo>
                        <a:pt x="1" y="45"/>
                        <a:pt x="0" y="99"/>
                        <a:pt x="0" y="99"/>
                      </a:cubicBezTo>
                      <a:cubicBezTo>
                        <a:pt x="0" y="99"/>
                        <a:pt x="49" y="87"/>
                        <a:pt x="103" y="87"/>
                      </a:cubicBezTo>
                      <a:cubicBezTo>
                        <a:pt x="157" y="87"/>
                        <a:pt x="206" y="99"/>
                        <a:pt x="206" y="99"/>
                      </a:cubicBezTo>
                      <a:cubicBezTo>
                        <a:pt x="206" y="99"/>
                        <a:pt x="205" y="45"/>
                        <a:pt x="183" y="23"/>
                      </a:cubicBezTo>
                    </a:path>
                  </a:pathLst>
                </a:custGeom>
                <a:solidFill>
                  <a:srgbClr val="00AC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161"/>
                <p:cNvSpPr>
                  <a:spLocks/>
                </p:cNvSpPr>
                <p:nvPr/>
              </p:nvSpPr>
              <p:spPr bwMode="auto">
                <a:xfrm>
                  <a:off x="7613650" y="4703763"/>
                  <a:ext cx="252413" cy="230188"/>
                </a:xfrm>
                <a:custGeom>
                  <a:avLst/>
                  <a:gdLst>
                    <a:gd name="T0" fmla="*/ 48 w 97"/>
                    <a:gd name="T1" fmla="*/ 85 h 88"/>
                    <a:gd name="T2" fmla="*/ 97 w 97"/>
                    <a:gd name="T3" fmla="*/ 88 h 88"/>
                    <a:gd name="T4" fmla="*/ 86 w 97"/>
                    <a:gd name="T5" fmla="*/ 13 h 88"/>
                    <a:gd name="T6" fmla="*/ 80 w 97"/>
                    <a:gd name="T7" fmla="*/ 2 h 88"/>
                    <a:gd name="T8" fmla="*/ 48 w 97"/>
                    <a:gd name="T9" fmla="*/ 0 h 88"/>
                    <a:gd name="T10" fmla="*/ 16 w 97"/>
                    <a:gd name="T11" fmla="*/ 2 h 88"/>
                    <a:gd name="T12" fmla="*/ 10 w 97"/>
                    <a:gd name="T13" fmla="*/ 13 h 88"/>
                    <a:gd name="T14" fmla="*/ 0 w 97"/>
                    <a:gd name="T15" fmla="*/ 88 h 88"/>
                    <a:gd name="T16" fmla="*/ 48 w 97"/>
                    <a:gd name="T17" fmla="*/ 85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7" h="88">
                      <a:moveTo>
                        <a:pt x="48" y="85"/>
                      </a:moveTo>
                      <a:cubicBezTo>
                        <a:pt x="65" y="85"/>
                        <a:pt x="82" y="86"/>
                        <a:pt x="97" y="88"/>
                      </a:cubicBezTo>
                      <a:cubicBezTo>
                        <a:pt x="96" y="65"/>
                        <a:pt x="93" y="31"/>
                        <a:pt x="86" y="13"/>
                      </a:cubicBezTo>
                      <a:cubicBezTo>
                        <a:pt x="84" y="9"/>
                        <a:pt x="82" y="5"/>
                        <a:pt x="80" y="2"/>
                      </a:cubicBezTo>
                      <a:cubicBezTo>
                        <a:pt x="63" y="0"/>
                        <a:pt x="48" y="0"/>
                        <a:pt x="48" y="0"/>
                      </a:cubicBezTo>
                      <a:cubicBezTo>
                        <a:pt x="48" y="0"/>
                        <a:pt x="33" y="0"/>
                        <a:pt x="16" y="2"/>
                      </a:cubicBezTo>
                      <a:cubicBezTo>
                        <a:pt x="14" y="5"/>
                        <a:pt x="12" y="9"/>
                        <a:pt x="10" y="13"/>
                      </a:cubicBezTo>
                      <a:cubicBezTo>
                        <a:pt x="3" y="31"/>
                        <a:pt x="1" y="65"/>
                        <a:pt x="0" y="88"/>
                      </a:cubicBezTo>
                      <a:cubicBezTo>
                        <a:pt x="14" y="86"/>
                        <a:pt x="31" y="85"/>
                        <a:pt x="48" y="85"/>
                      </a:cubicBezTo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162"/>
                <p:cNvSpPr>
                  <a:spLocks/>
                </p:cNvSpPr>
                <p:nvPr/>
              </p:nvSpPr>
              <p:spPr bwMode="auto">
                <a:xfrm>
                  <a:off x="7624763" y="5410200"/>
                  <a:ext cx="228600" cy="133350"/>
                </a:xfrm>
                <a:custGeom>
                  <a:avLst/>
                  <a:gdLst>
                    <a:gd name="T0" fmla="*/ 82 w 88"/>
                    <a:gd name="T1" fmla="*/ 9 h 51"/>
                    <a:gd name="T2" fmla="*/ 44 w 88"/>
                    <a:gd name="T3" fmla="*/ 1 h 51"/>
                    <a:gd name="T4" fmla="*/ 6 w 88"/>
                    <a:gd name="T5" fmla="*/ 9 h 51"/>
                    <a:gd name="T6" fmla="*/ 3 w 88"/>
                    <a:gd name="T7" fmla="*/ 23 h 51"/>
                    <a:gd name="T8" fmla="*/ 44 w 88"/>
                    <a:gd name="T9" fmla="*/ 51 h 51"/>
                    <a:gd name="T10" fmla="*/ 85 w 88"/>
                    <a:gd name="T11" fmla="*/ 23 h 51"/>
                    <a:gd name="T12" fmla="*/ 82 w 88"/>
                    <a:gd name="T13" fmla="*/ 9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51">
                      <a:moveTo>
                        <a:pt x="82" y="9"/>
                      </a:moveTo>
                      <a:cubicBezTo>
                        <a:pt x="64" y="0"/>
                        <a:pt x="44" y="1"/>
                        <a:pt x="44" y="1"/>
                      </a:cubicBezTo>
                      <a:cubicBezTo>
                        <a:pt x="44" y="1"/>
                        <a:pt x="24" y="0"/>
                        <a:pt x="6" y="9"/>
                      </a:cubicBezTo>
                      <a:cubicBezTo>
                        <a:pt x="2" y="11"/>
                        <a:pt x="0" y="18"/>
                        <a:pt x="3" y="23"/>
                      </a:cubicBezTo>
                      <a:cubicBezTo>
                        <a:pt x="9" y="34"/>
                        <a:pt x="23" y="51"/>
                        <a:pt x="44" y="51"/>
                      </a:cubicBezTo>
                      <a:cubicBezTo>
                        <a:pt x="65" y="51"/>
                        <a:pt x="79" y="34"/>
                        <a:pt x="85" y="23"/>
                      </a:cubicBezTo>
                      <a:cubicBezTo>
                        <a:pt x="88" y="18"/>
                        <a:pt x="87" y="11"/>
                        <a:pt x="82" y="9"/>
                      </a:cubicBezTo>
                      <a:close/>
                    </a:path>
                  </a:pathLst>
                </a:custGeom>
                <a:solidFill>
                  <a:srgbClr val="D873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Freeform 163"/>
                <p:cNvSpPr>
                  <a:spLocks/>
                </p:cNvSpPr>
                <p:nvPr/>
              </p:nvSpPr>
              <p:spPr bwMode="auto">
                <a:xfrm>
                  <a:off x="7843838" y="5073650"/>
                  <a:ext cx="242888" cy="117475"/>
                </a:xfrm>
                <a:custGeom>
                  <a:avLst/>
                  <a:gdLst>
                    <a:gd name="T0" fmla="*/ 31 w 94"/>
                    <a:gd name="T1" fmla="*/ 1 h 45"/>
                    <a:gd name="T2" fmla="*/ 91 w 94"/>
                    <a:gd name="T3" fmla="*/ 33 h 45"/>
                    <a:gd name="T4" fmla="*/ 94 w 94"/>
                    <a:gd name="T5" fmla="*/ 38 h 45"/>
                    <a:gd name="T6" fmla="*/ 63 w 94"/>
                    <a:gd name="T7" fmla="*/ 35 h 45"/>
                    <a:gd name="T8" fmla="*/ 30 w 94"/>
                    <a:gd name="T9" fmla="*/ 30 h 45"/>
                    <a:gd name="T10" fmla="*/ 7 w 94"/>
                    <a:gd name="T11" fmla="*/ 23 h 45"/>
                    <a:gd name="T12" fmla="*/ 31 w 94"/>
                    <a:gd name="T13" fmla="*/ 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45">
                      <a:moveTo>
                        <a:pt x="31" y="1"/>
                      </a:moveTo>
                      <a:cubicBezTo>
                        <a:pt x="56" y="2"/>
                        <a:pt x="76" y="15"/>
                        <a:pt x="91" y="33"/>
                      </a:cubicBezTo>
                      <a:cubicBezTo>
                        <a:pt x="93" y="34"/>
                        <a:pt x="94" y="36"/>
                        <a:pt x="94" y="38"/>
                      </a:cubicBezTo>
                      <a:cubicBezTo>
                        <a:pt x="93" y="45"/>
                        <a:pt x="67" y="36"/>
                        <a:pt x="63" y="35"/>
                      </a:cubicBezTo>
                      <a:cubicBezTo>
                        <a:pt x="52" y="33"/>
                        <a:pt x="41" y="31"/>
                        <a:pt x="30" y="30"/>
                      </a:cubicBezTo>
                      <a:cubicBezTo>
                        <a:pt x="23" y="30"/>
                        <a:pt x="11" y="32"/>
                        <a:pt x="7" y="23"/>
                      </a:cubicBezTo>
                      <a:cubicBezTo>
                        <a:pt x="0" y="8"/>
                        <a:pt x="20" y="0"/>
                        <a:pt x="31" y="1"/>
                      </a:cubicBezTo>
                      <a:close/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164"/>
                <p:cNvSpPr>
                  <a:spLocks/>
                </p:cNvSpPr>
                <p:nvPr/>
              </p:nvSpPr>
              <p:spPr bwMode="auto">
                <a:xfrm>
                  <a:off x="7392988" y="5073650"/>
                  <a:ext cx="244475" cy="117475"/>
                </a:xfrm>
                <a:custGeom>
                  <a:avLst/>
                  <a:gdLst>
                    <a:gd name="T0" fmla="*/ 62 w 94"/>
                    <a:gd name="T1" fmla="*/ 1 h 45"/>
                    <a:gd name="T2" fmla="*/ 2 w 94"/>
                    <a:gd name="T3" fmla="*/ 33 h 45"/>
                    <a:gd name="T4" fmla="*/ 0 w 94"/>
                    <a:gd name="T5" fmla="*/ 38 h 45"/>
                    <a:gd name="T6" fmla="*/ 30 w 94"/>
                    <a:gd name="T7" fmla="*/ 35 h 45"/>
                    <a:gd name="T8" fmla="*/ 63 w 94"/>
                    <a:gd name="T9" fmla="*/ 30 h 45"/>
                    <a:gd name="T10" fmla="*/ 86 w 94"/>
                    <a:gd name="T11" fmla="*/ 23 h 45"/>
                    <a:gd name="T12" fmla="*/ 62 w 94"/>
                    <a:gd name="T13" fmla="*/ 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45">
                      <a:moveTo>
                        <a:pt x="62" y="1"/>
                      </a:moveTo>
                      <a:cubicBezTo>
                        <a:pt x="37" y="2"/>
                        <a:pt x="17" y="15"/>
                        <a:pt x="2" y="33"/>
                      </a:cubicBezTo>
                      <a:cubicBezTo>
                        <a:pt x="1" y="34"/>
                        <a:pt x="0" y="36"/>
                        <a:pt x="0" y="38"/>
                      </a:cubicBezTo>
                      <a:cubicBezTo>
                        <a:pt x="0" y="45"/>
                        <a:pt x="26" y="36"/>
                        <a:pt x="30" y="35"/>
                      </a:cubicBezTo>
                      <a:cubicBezTo>
                        <a:pt x="41" y="33"/>
                        <a:pt x="52" y="31"/>
                        <a:pt x="63" y="30"/>
                      </a:cubicBezTo>
                      <a:cubicBezTo>
                        <a:pt x="71" y="30"/>
                        <a:pt x="82" y="32"/>
                        <a:pt x="86" y="23"/>
                      </a:cubicBezTo>
                      <a:cubicBezTo>
                        <a:pt x="94" y="8"/>
                        <a:pt x="73" y="0"/>
                        <a:pt x="62" y="1"/>
                      </a:cubicBezTo>
                      <a:close/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165"/>
                <p:cNvSpPr>
                  <a:spLocks/>
                </p:cNvSpPr>
                <p:nvPr/>
              </p:nvSpPr>
              <p:spPr bwMode="auto">
                <a:xfrm>
                  <a:off x="7635875" y="5575300"/>
                  <a:ext cx="209550" cy="53975"/>
                </a:xfrm>
                <a:custGeom>
                  <a:avLst/>
                  <a:gdLst>
                    <a:gd name="T0" fmla="*/ 81 w 81"/>
                    <a:gd name="T1" fmla="*/ 5 h 21"/>
                    <a:gd name="T2" fmla="*/ 77 w 81"/>
                    <a:gd name="T3" fmla="*/ 10 h 21"/>
                    <a:gd name="T4" fmla="*/ 72 w 81"/>
                    <a:gd name="T5" fmla="*/ 15 h 21"/>
                    <a:gd name="T6" fmla="*/ 60 w 81"/>
                    <a:gd name="T7" fmla="*/ 20 h 21"/>
                    <a:gd name="T8" fmla="*/ 47 w 81"/>
                    <a:gd name="T9" fmla="*/ 17 h 21"/>
                    <a:gd name="T10" fmla="*/ 42 w 81"/>
                    <a:gd name="T11" fmla="*/ 12 h 21"/>
                    <a:gd name="T12" fmla="*/ 38 w 81"/>
                    <a:gd name="T13" fmla="*/ 7 h 21"/>
                    <a:gd name="T14" fmla="*/ 42 w 81"/>
                    <a:gd name="T15" fmla="*/ 7 h 21"/>
                    <a:gd name="T16" fmla="*/ 38 w 81"/>
                    <a:gd name="T17" fmla="*/ 12 h 21"/>
                    <a:gd name="T18" fmla="*/ 33 w 81"/>
                    <a:gd name="T19" fmla="*/ 17 h 21"/>
                    <a:gd name="T20" fmla="*/ 20 w 81"/>
                    <a:gd name="T21" fmla="*/ 20 h 21"/>
                    <a:gd name="T22" fmla="*/ 8 w 81"/>
                    <a:gd name="T23" fmla="*/ 15 h 21"/>
                    <a:gd name="T24" fmla="*/ 4 w 81"/>
                    <a:gd name="T25" fmla="*/ 10 h 21"/>
                    <a:gd name="T26" fmla="*/ 0 w 81"/>
                    <a:gd name="T27" fmla="*/ 5 h 21"/>
                    <a:gd name="T28" fmla="*/ 4 w 81"/>
                    <a:gd name="T29" fmla="*/ 9 h 21"/>
                    <a:gd name="T30" fmla="*/ 10 w 81"/>
                    <a:gd name="T31" fmla="*/ 13 h 21"/>
                    <a:gd name="T32" fmla="*/ 20 w 81"/>
                    <a:gd name="T33" fmla="*/ 16 h 21"/>
                    <a:gd name="T34" fmla="*/ 31 w 81"/>
                    <a:gd name="T35" fmla="*/ 13 h 21"/>
                    <a:gd name="T36" fmla="*/ 38 w 81"/>
                    <a:gd name="T37" fmla="*/ 4 h 21"/>
                    <a:gd name="T38" fmla="*/ 40 w 81"/>
                    <a:gd name="T39" fmla="*/ 0 h 21"/>
                    <a:gd name="T40" fmla="*/ 42 w 81"/>
                    <a:gd name="T41" fmla="*/ 4 h 21"/>
                    <a:gd name="T42" fmla="*/ 50 w 81"/>
                    <a:gd name="T43" fmla="*/ 13 h 21"/>
                    <a:gd name="T44" fmla="*/ 60 w 81"/>
                    <a:gd name="T45" fmla="*/ 16 h 21"/>
                    <a:gd name="T46" fmla="*/ 71 w 81"/>
                    <a:gd name="T47" fmla="*/ 13 h 21"/>
                    <a:gd name="T48" fmla="*/ 76 w 81"/>
                    <a:gd name="T49" fmla="*/ 9 h 21"/>
                    <a:gd name="T50" fmla="*/ 81 w 81"/>
                    <a:gd name="T51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1" h="21">
                      <a:moveTo>
                        <a:pt x="81" y="5"/>
                      </a:moveTo>
                      <a:cubicBezTo>
                        <a:pt x="79" y="7"/>
                        <a:pt x="78" y="9"/>
                        <a:pt x="77" y="10"/>
                      </a:cubicBezTo>
                      <a:cubicBezTo>
                        <a:pt x="75" y="12"/>
                        <a:pt x="74" y="13"/>
                        <a:pt x="72" y="15"/>
                      </a:cubicBezTo>
                      <a:cubicBezTo>
                        <a:pt x="69" y="17"/>
                        <a:pt x="65" y="19"/>
                        <a:pt x="60" y="20"/>
                      </a:cubicBezTo>
                      <a:cubicBezTo>
                        <a:pt x="55" y="21"/>
                        <a:pt x="51" y="19"/>
                        <a:pt x="47" y="17"/>
                      </a:cubicBezTo>
                      <a:cubicBezTo>
                        <a:pt x="45" y="15"/>
                        <a:pt x="43" y="14"/>
                        <a:pt x="42" y="12"/>
                      </a:cubicBezTo>
                      <a:cubicBezTo>
                        <a:pt x="40" y="10"/>
                        <a:pt x="39" y="9"/>
                        <a:pt x="38" y="7"/>
                      </a:cubicBezTo>
                      <a:cubicBezTo>
                        <a:pt x="42" y="7"/>
                        <a:pt x="42" y="7"/>
                        <a:pt x="42" y="7"/>
                      </a:cubicBezTo>
                      <a:cubicBezTo>
                        <a:pt x="41" y="9"/>
                        <a:pt x="40" y="10"/>
                        <a:pt x="38" y="12"/>
                      </a:cubicBezTo>
                      <a:cubicBezTo>
                        <a:pt x="37" y="14"/>
                        <a:pt x="35" y="15"/>
                        <a:pt x="33" y="17"/>
                      </a:cubicBezTo>
                      <a:cubicBezTo>
                        <a:pt x="30" y="19"/>
                        <a:pt x="25" y="21"/>
                        <a:pt x="20" y="20"/>
                      </a:cubicBezTo>
                      <a:cubicBezTo>
                        <a:pt x="16" y="19"/>
                        <a:pt x="12" y="17"/>
                        <a:pt x="8" y="15"/>
                      </a:cubicBezTo>
                      <a:cubicBezTo>
                        <a:pt x="7" y="13"/>
                        <a:pt x="5" y="12"/>
                        <a:pt x="4" y="10"/>
                      </a:cubicBezTo>
                      <a:cubicBezTo>
                        <a:pt x="2" y="9"/>
                        <a:pt x="1" y="7"/>
                        <a:pt x="0" y="5"/>
                      </a:cubicBezTo>
                      <a:cubicBezTo>
                        <a:pt x="1" y="7"/>
                        <a:pt x="3" y="8"/>
                        <a:pt x="4" y="9"/>
                      </a:cubicBezTo>
                      <a:cubicBezTo>
                        <a:pt x="6" y="10"/>
                        <a:pt x="8" y="12"/>
                        <a:pt x="10" y="13"/>
                      </a:cubicBezTo>
                      <a:cubicBezTo>
                        <a:pt x="13" y="14"/>
                        <a:pt x="17" y="16"/>
                        <a:pt x="20" y="16"/>
                      </a:cubicBezTo>
                      <a:cubicBezTo>
                        <a:pt x="24" y="16"/>
                        <a:pt x="28" y="15"/>
                        <a:pt x="31" y="13"/>
                      </a:cubicBezTo>
                      <a:cubicBezTo>
                        <a:pt x="34" y="11"/>
                        <a:pt x="36" y="7"/>
                        <a:pt x="38" y="4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4" y="7"/>
                        <a:pt x="47" y="11"/>
                        <a:pt x="50" y="13"/>
                      </a:cubicBezTo>
                      <a:cubicBezTo>
                        <a:pt x="53" y="15"/>
                        <a:pt x="56" y="16"/>
                        <a:pt x="60" y="16"/>
                      </a:cubicBezTo>
                      <a:cubicBezTo>
                        <a:pt x="63" y="16"/>
                        <a:pt x="67" y="14"/>
                        <a:pt x="71" y="13"/>
                      </a:cubicBezTo>
                      <a:cubicBezTo>
                        <a:pt x="72" y="12"/>
                        <a:pt x="74" y="10"/>
                        <a:pt x="76" y="9"/>
                      </a:cubicBezTo>
                      <a:cubicBezTo>
                        <a:pt x="77" y="8"/>
                        <a:pt x="79" y="7"/>
                        <a:pt x="81" y="5"/>
                      </a:cubicBezTo>
                      <a:close/>
                    </a:path>
                  </a:pathLst>
                </a:custGeom>
                <a:solidFill>
                  <a:srgbClr val="AD3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166"/>
                <p:cNvSpPr>
                  <a:spLocks/>
                </p:cNvSpPr>
                <p:nvPr/>
              </p:nvSpPr>
              <p:spPr bwMode="auto">
                <a:xfrm>
                  <a:off x="7707313" y="5600700"/>
                  <a:ext cx="65088" cy="69850"/>
                </a:xfrm>
                <a:custGeom>
                  <a:avLst/>
                  <a:gdLst>
                    <a:gd name="T0" fmla="*/ 22 w 25"/>
                    <a:gd name="T1" fmla="*/ 24 h 27"/>
                    <a:gd name="T2" fmla="*/ 25 w 25"/>
                    <a:gd name="T3" fmla="*/ 9 h 27"/>
                    <a:gd name="T4" fmla="*/ 12 w 25"/>
                    <a:gd name="T5" fmla="*/ 0 h 27"/>
                    <a:gd name="T6" fmla="*/ 0 w 25"/>
                    <a:gd name="T7" fmla="*/ 9 h 27"/>
                    <a:gd name="T8" fmla="*/ 3 w 25"/>
                    <a:gd name="T9" fmla="*/ 24 h 27"/>
                    <a:gd name="T10" fmla="*/ 12 w 25"/>
                    <a:gd name="T11" fmla="*/ 25 h 27"/>
                    <a:gd name="T12" fmla="*/ 22 w 25"/>
                    <a:gd name="T13" fmla="*/ 24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27">
                      <a:moveTo>
                        <a:pt x="22" y="24"/>
                      </a:moveTo>
                      <a:cubicBezTo>
                        <a:pt x="23" y="21"/>
                        <a:pt x="24" y="13"/>
                        <a:pt x="25" y="9"/>
                      </a:cubicBezTo>
                      <a:cubicBezTo>
                        <a:pt x="16" y="6"/>
                        <a:pt x="12" y="0"/>
                        <a:pt x="12" y="0"/>
                      </a:cubicBezTo>
                      <a:cubicBezTo>
                        <a:pt x="12" y="0"/>
                        <a:pt x="8" y="6"/>
                        <a:pt x="0" y="9"/>
                      </a:cubicBezTo>
                      <a:cubicBezTo>
                        <a:pt x="0" y="13"/>
                        <a:pt x="1" y="21"/>
                        <a:pt x="3" y="24"/>
                      </a:cubicBezTo>
                      <a:cubicBezTo>
                        <a:pt x="4" y="27"/>
                        <a:pt x="12" y="25"/>
                        <a:pt x="12" y="25"/>
                      </a:cubicBezTo>
                      <a:cubicBezTo>
                        <a:pt x="12" y="25"/>
                        <a:pt x="20" y="27"/>
                        <a:pt x="22" y="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167"/>
                <p:cNvSpPr>
                  <a:spLocks/>
                </p:cNvSpPr>
                <p:nvPr/>
              </p:nvSpPr>
              <p:spPr bwMode="auto">
                <a:xfrm>
                  <a:off x="7905750" y="5475288"/>
                  <a:ext cx="452438" cy="63500"/>
                </a:xfrm>
                <a:custGeom>
                  <a:avLst/>
                  <a:gdLst>
                    <a:gd name="T0" fmla="*/ 0 w 174"/>
                    <a:gd name="T1" fmla="*/ 24 h 24"/>
                    <a:gd name="T2" fmla="*/ 20 w 174"/>
                    <a:gd name="T3" fmla="*/ 13 h 24"/>
                    <a:gd name="T4" fmla="*/ 30 w 174"/>
                    <a:gd name="T5" fmla="*/ 9 h 24"/>
                    <a:gd name="T6" fmla="*/ 41 w 174"/>
                    <a:gd name="T7" fmla="*/ 6 h 24"/>
                    <a:gd name="T8" fmla="*/ 86 w 174"/>
                    <a:gd name="T9" fmla="*/ 0 h 24"/>
                    <a:gd name="T10" fmla="*/ 97 w 174"/>
                    <a:gd name="T11" fmla="*/ 0 h 24"/>
                    <a:gd name="T12" fmla="*/ 103 w 174"/>
                    <a:gd name="T13" fmla="*/ 1 h 24"/>
                    <a:gd name="T14" fmla="*/ 108 w 174"/>
                    <a:gd name="T15" fmla="*/ 1 h 24"/>
                    <a:gd name="T16" fmla="*/ 120 w 174"/>
                    <a:gd name="T17" fmla="*/ 2 h 24"/>
                    <a:gd name="T18" fmla="*/ 131 w 174"/>
                    <a:gd name="T19" fmla="*/ 4 h 24"/>
                    <a:gd name="T20" fmla="*/ 136 w 174"/>
                    <a:gd name="T21" fmla="*/ 5 h 24"/>
                    <a:gd name="T22" fmla="*/ 142 w 174"/>
                    <a:gd name="T23" fmla="*/ 6 h 24"/>
                    <a:gd name="T24" fmla="*/ 153 w 174"/>
                    <a:gd name="T25" fmla="*/ 9 h 24"/>
                    <a:gd name="T26" fmla="*/ 158 w 174"/>
                    <a:gd name="T27" fmla="*/ 11 h 24"/>
                    <a:gd name="T28" fmla="*/ 163 w 174"/>
                    <a:gd name="T29" fmla="*/ 13 h 24"/>
                    <a:gd name="T30" fmla="*/ 174 w 174"/>
                    <a:gd name="T31" fmla="*/ 16 h 24"/>
                    <a:gd name="T32" fmla="*/ 174 w 174"/>
                    <a:gd name="T33" fmla="*/ 16 h 24"/>
                    <a:gd name="T34" fmla="*/ 174 w 174"/>
                    <a:gd name="T35" fmla="*/ 17 h 24"/>
                    <a:gd name="T36" fmla="*/ 174 w 174"/>
                    <a:gd name="T37" fmla="*/ 17 h 24"/>
                    <a:gd name="T38" fmla="*/ 163 w 174"/>
                    <a:gd name="T39" fmla="*/ 13 h 24"/>
                    <a:gd name="T40" fmla="*/ 158 w 174"/>
                    <a:gd name="T41" fmla="*/ 12 h 24"/>
                    <a:gd name="T42" fmla="*/ 152 w 174"/>
                    <a:gd name="T43" fmla="*/ 11 h 24"/>
                    <a:gd name="T44" fmla="*/ 141 w 174"/>
                    <a:gd name="T45" fmla="*/ 8 h 24"/>
                    <a:gd name="T46" fmla="*/ 136 w 174"/>
                    <a:gd name="T47" fmla="*/ 7 h 24"/>
                    <a:gd name="T48" fmla="*/ 130 w 174"/>
                    <a:gd name="T49" fmla="*/ 7 h 24"/>
                    <a:gd name="T50" fmla="*/ 119 w 174"/>
                    <a:gd name="T51" fmla="*/ 5 h 24"/>
                    <a:gd name="T52" fmla="*/ 108 w 174"/>
                    <a:gd name="T53" fmla="*/ 4 h 24"/>
                    <a:gd name="T54" fmla="*/ 103 w 174"/>
                    <a:gd name="T55" fmla="*/ 4 h 24"/>
                    <a:gd name="T56" fmla="*/ 97 w 174"/>
                    <a:gd name="T57" fmla="*/ 4 h 24"/>
                    <a:gd name="T58" fmla="*/ 93 w 174"/>
                    <a:gd name="T59" fmla="*/ 4 h 24"/>
                    <a:gd name="T60" fmla="*/ 86 w 174"/>
                    <a:gd name="T61" fmla="*/ 4 h 24"/>
                    <a:gd name="T62" fmla="*/ 42 w 174"/>
                    <a:gd name="T63" fmla="*/ 10 h 24"/>
                    <a:gd name="T64" fmla="*/ 37 w 174"/>
                    <a:gd name="T65" fmla="*/ 12 h 24"/>
                    <a:gd name="T66" fmla="*/ 31 w 174"/>
                    <a:gd name="T67" fmla="*/ 13 h 24"/>
                    <a:gd name="T68" fmla="*/ 21 w 174"/>
                    <a:gd name="T69" fmla="*/ 16 h 24"/>
                    <a:gd name="T70" fmla="*/ 10 w 174"/>
                    <a:gd name="T71" fmla="*/ 20 h 24"/>
                    <a:gd name="T72" fmla="*/ 0 w 174"/>
                    <a:gd name="T73" fmla="*/ 24 h 24"/>
                    <a:gd name="T74" fmla="*/ 0 w 174"/>
                    <a:gd name="T75" fmla="*/ 24 h 24"/>
                    <a:gd name="T76" fmla="*/ 0 w 174"/>
                    <a:gd name="T77" fmla="*/ 24 h 24"/>
                    <a:gd name="T78" fmla="*/ 0 w 174"/>
                    <a:gd name="T7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74" h="24">
                      <a:moveTo>
                        <a:pt x="0" y="24"/>
                      </a:moveTo>
                      <a:cubicBezTo>
                        <a:pt x="6" y="19"/>
                        <a:pt x="13" y="16"/>
                        <a:pt x="20" y="13"/>
                      </a:cubicBezTo>
                      <a:cubicBezTo>
                        <a:pt x="23" y="11"/>
                        <a:pt x="27" y="10"/>
                        <a:pt x="30" y="9"/>
                      </a:cubicBezTo>
                      <a:cubicBezTo>
                        <a:pt x="34" y="8"/>
                        <a:pt x="37" y="7"/>
                        <a:pt x="41" y="6"/>
                      </a:cubicBezTo>
                      <a:cubicBezTo>
                        <a:pt x="56" y="2"/>
                        <a:pt x="71" y="0"/>
                        <a:pt x="86" y="0"/>
                      </a:cubicBezTo>
                      <a:cubicBezTo>
                        <a:pt x="90" y="0"/>
                        <a:pt x="93" y="0"/>
                        <a:pt x="97" y="0"/>
                      </a:cubicBezTo>
                      <a:cubicBezTo>
                        <a:pt x="103" y="1"/>
                        <a:pt x="103" y="1"/>
                        <a:pt x="103" y="1"/>
                      </a:cubicBezTo>
                      <a:cubicBezTo>
                        <a:pt x="108" y="1"/>
                        <a:pt x="108" y="1"/>
                        <a:pt x="108" y="1"/>
                      </a:cubicBezTo>
                      <a:cubicBezTo>
                        <a:pt x="120" y="2"/>
                        <a:pt x="120" y="2"/>
                        <a:pt x="120" y="2"/>
                      </a:cubicBezTo>
                      <a:cubicBezTo>
                        <a:pt x="131" y="4"/>
                        <a:pt x="131" y="4"/>
                        <a:pt x="131" y="4"/>
                      </a:cubicBezTo>
                      <a:cubicBezTo>
                        <a:pt x="136" y="5"/>
                        <a:pt x="136" y="5"/>
                        <a:pt x="136" y="5"/>
                      </a:cubicBezTo>
                      <a:cubicBezTo>
                        <a:pt x="138" y="6"/>
                        <a:pt x="140" y="6"/>
                        <a:pt x="142" y="6"/>
                      </a:cubicBezTo>
                      <a:cubicBezTo>
                        <a:pt x="153" y="9"/>
                        <a:pt x="153" y="9"/>
                        <a:pt x="153" y="9"/>
                      </a:cubicBezTo>
                      <a:cubicBezTo>
                        <a:pt x="154" y="10"/>
                        <a:pt x="156" y="10"/>
                        <a:pt x="158" y="11"/>
                      </a:cubicBezTo>
                      <a:cubicBezTo>
                        <a:pt x="163" y="13"/>
                        <a:pt x="163" y="13"/>
                        <a:pt x="163" y="13"/>
                      </a:cubicBezTo>
                      <a:cubicBezTo>
                        <a:pt x="174" y="16"/>
                        <a:pt x="174" y="16"/>
                        <a:pt x="174" y="16"/>
                      </a:cubicBezTo>
                      <a:cubicBezTo>
                        <a:pt x="174" y="16"/>
                        <a:pt x="174" y="16"/>
                        <a:pt x="174" y="16"/>
                      </a:cubicBezTo>
                      <a:cubicBezTo>
                        <a:pt x="174" y="17"/>
                        <a:pt x="174" y="17"/>
                        <a:pt x="174" y="17"/>
                      </a:cubicBezTo>
                      <a:cubicBezTo>
                        <a:pt x="174" y="17"/>
                        <a:pt x="174" y="17"/>
                        <a:pt x="174" y="17"/>
                      </a:cubicBezTo>
                      <a:cubicBezTo>
                        <a:pt x="163" y="13"/>
                        <a:pt x="163" y="13"/>
                        <a:pt x="163" y="13"/>
                      </a:cubicBezTo>
                      <a:cubicBezTo>
                        <a:pt x="158" y="12"/>
                        <a:pt x="158" y="12"/>
                        <a:pt x="158" y="12"/>
                      </a:cubicBezTo>
                      <a:cubicBezTo>
                        <a:pt x="156" y="11"/>
                        <a:pt x="154" y="11"/>
                        <a:pt x="152" y="11"/>
                      </a:cubicBezTo>
                      <a:cubicBezTo>
                        <a:pt x="141" y="8"/>
                        <a:pt x="141" y="8"/>
                        <a:pt x="141" y="8"/>
                      </a:cubicBezTo>
                      <a:cubicBezTo>
                        <a:pt x="139" y="8"/>
                        <a:pt x="138" y="8"/>
                        <a:pt x="136" y="7"/>
                      </a:cubicBezTo>
                      <a:cubicBezTo>
                        <a:pt x="130" y="7"/>
                        <a:pt x="130" y="7"/>
                        <a:pt x="130" y="7"/>
                      </a:cubicBezTo>
                      <a:cubicBezTo>
                        <a:pt x="119" y="5"/>
                        <a:pt x="119" y="5"/>
                        <a:pt x="119" y="5"/>
                      </a:cubicBezTo>
                      <a:cubicBezTo>
                        <a:pt x="108" y="4"/>
                        <a:pt x="108" y="4"/>
                        <a:pt x="108" y="4"/>
                      </a:cubicBezTo>
                      <a:cubicBezTo>
                        <a:pt x="103" y="4"/>
                        <a:pt x="103" y="4"/>
                        <a:pt x="103" y="4"/>
                      </a:cubicBezTo>
                      <a:cubicBezTo>
                        <a:pt x="97" y="4"/>
                        <a:pt x="97" y="4"/>
                        <a:pt x="97" y="4"/>
                      </a:cubicBezTo>
                      <a:cubicBezTo>
                        <a:pt x="96" y="4"/>
                        <a:pt x="94" y="4"/>
                        <a:pt x="93" y="4"/>
                      </a:cubicBezTo>
                      <a:cubicBezTo>
                        <a:pt x="91" y="4"/>
                        <a:pt x="88" y="4"/>
                        <a:pt x="86" y="4"/>
                      </a:cubicBezTo>
                      <a:cubicBezTo>
                        <a:pt x="71" y="5"/>
                        <a:pt x="57" y="7"/>
                        <a:pt x="42" y="10"/>
                      </a:cubicBezTo>
                      <a:cubicBezTo>
                        <a:pt x="40" y="11"/>
                        <a:pt x="39" y="11"/>
                        <a:pt x="37" y="12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28" y="14"/>
                        <a:pt x="24" y="15"/>
                        <a:pt x="21" y="16"/>
                      </a:cubicBezTo>
                      <a:cubicBezTo>
                        <a:pt x="17" y="17"/>
                        <a:pt x="14" y="18"/>
                        <a:pt x="10" y="20"/>
                      </a:cubicBezTo>
                      <a:cubicBezTo>
                        <a:pt x="7" y="21"/>
                        <a:pt x="3" y="22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</a:path>
                  </a:pathLst>
                </a:custGeom>
                <a:solidFill>
                  <a:srgbClr val="A361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168"/>
                <p:cNvSpPr>
                  <a:spLocks/>
                </p:cNvSpPr>
                <p:nvPr/>
              </p:nvSpPr>
              <p:spPr bwMode="auto">
                <a:xfrm>
                  <a:off x="7970838" y="5553075"/>
                  <a:ext cx="428625" cy="166688"/>
                </a:xfrm>
                <a:custGeom>
                  <a:avLst/>
                  <a:gdLst>
                    <a:gd name="T0" fmla="*/ 0 w 165"/>
                    <a:gd name="T1" fmla="*/ 1 h 64"/>
                    <a:gd name="T2" fmla="*/ 23 w 165"/>
                    <a:gd name="T3" fmla="*/ 1 h 64"/>
                    <a:gd name="T4" fmla="*/ 46 w 165"/>
                    <a:gd name="T5" fmla="*/ 3 h 64"/>
                    <a:gd name="T6" fmla="*/ 90 w 165"/>
                    <a:gd name="T7" fmla="*/ 15 h 64"/>
                    <a:gd name="T8" fmla="*/ 130 w 165"/>
                    <a:gd name="T9" fmla="*/ 35 h 64"/>
                    <a:gd name="T10" fmla="*/ 149 w 165"/>
                    <a:gd name="T11" fmla="*/ 48 h 64"/>
                    <a:gd name="T12" fmla="*/ 165 w 165"/>
                    <a:gd name="T13" fmla="*/ 64 h 64"/>
                    <a:gd name="T14" fmla="*/ 165 w 165"/>
                    <a:gd name="T15" fmla="*/ 64 h 64"/>
                    <a:gd name="T16" fmla="*/ 164 w 165"/>
                    <a:gd name="T17" fmla="*/ 64 h 64"/>
                    <a:gd name="T18" fmla="*/ 148 w 165"/>
                    <a:gd name="T19" fmla="*/ 49 h 64"/>
                    <a:gd name="T20" fmla="*/ 129 w 165"/>
                    <a:gd name="T21" fmla="*/ 37 h 64"/>
                    <a:gd name="T22" fmla="*/ 88 w 165"/>
                    <a:gd name="T23" fmla="*/ 19 h 64"/>
                    <a:gd name="T24" fmla="*/ 45 w 165"/>
                    <a:gd name="T25" fmla="*/ 8 h 64"/>
                    <a:gd name="T26" fmla="*/ 0 w 165"/>
                    <a:gd name="T27" fmla="*/ 2 h 64"/>
                    <a:gd name="T28" fmla="*/ 0 w 165"/>
                    <a:gd name="T29" fmla="*/ 1 h 64"/>
                    <a:gd name="T30" fmla="*/ 0 w 165"/>
                    <a:gd name="T31" fmla="*/ 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5" h="64">
                      <a:moveTo>
                        <a:pt x="0" y="1"/>
                      </a:moveTo>
                      <a:cubicBezTo>
                        <a:pt x="8" y="0"/>
                        <a:pt x="16" y="1"/>
                        <a:pt x="23" y="1"/>
                      </a:cubicBezTo>
                      <a:cubicBezTo>
                        <a:pt x="31" y="1"/>
                        <a:pt x="38" y="2"/>
                        <a:pt x="46" y="3"/>
                      </a:cubicBezTo>
                      <a:cubicBezTo>
                        <a:pt x="61" y="6"/>
                        <a:pt x="75" y="10"/>
                        <a:pt x="90" y="15"/>
                      </a:cubicBezTo>
                      <a:cubicBezTo>
                        <a:pt x="104" y="20"/>
                        <a:pt x="118" y="27"/>
                        <a:pt x="130" y="35"/>
                      </a:cubicBezTo>
                      <a:cubicBezTo>
                        <a:pt x="137" y="39"/>
                        <a:pt x="143" y="43"/>
                        <a:pt x="149" y="48"/>
                      </a:cubicBezTo>
                      <a:cubicBezTo>
                        <a:pt x="154" y="53"/>
                        <a:pt x="160" y="58"/>
                        <a:pt x="165" y="64"/>
                      </a:cubicBezTo>
                      <a:cubicBezTo>
                        <a:pt x="165" y="64"/>
                        <a:pt x="165" y="64"/>
                        <a:pt x="165" y="64"/>
                      </a:cubicBezTo>
                      <a:cubicBezTo>
                        <a:pt x="164" y="64"/>
                        <a:pt x="164" y="64"/>
                        <a:pt x="164" y="64"/>
                      </a:cubicBezTo>
                      <a:cubicBezTo>
                        <a:pt x="159" y="59"/>
                        <a:pt x="154" y="54"/>
                        <a:pt x="148" y="49"/>
                      </a:cubicBezTo>
                      <a:cubicBezTo>
                        <a:pt x="142" y="45"/>
                        <a:pt x="136" y="40"/>
                        <a:pt x="129" y="37"/>
                      </a:cubicBezTo>
                      <a:cubicBezTo>
                        <a:pt x="116" y="29"/>
                        <a:pt x="102" y="23"/>
                        <a:pt x="88" y="19"/>
                      </a:cubicBezTo>
                      <a:cubicBezTo>
                        <a:pt x="74" y="14"/>
                        <a:pt x="59" y="11"/>
                        <a:pt x="45" y="8"/>
                      </a:cubicBezTo>
                      <a:cubicBezTo>
                        <a:pt x="30" y="5"/>
                        <a:pt x="15" y="3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A361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" name="Freeform 169"/>
                <p:cNvSpPr>
                  <a:spLocks/>
                </p:cNvSpPr>
                <p:nvPr/>
              </p:nvSpPr>
              <p:spPr bwMode="auto">
                <a:xfrm>
                  <a:off x="7907338" y="5588000"/>
                  <a:ext cx="227013" cy="249238"/>
                </a:xfrm>
                <a:custGeom>
                  <a:avLst/>
                  <a:gdLst>
                    <a:gd name="T0" fmla="*/ 1 w 87"/>
                    <a:gd name="T1" fmla="*/ 0 h 96"/>
                    <a:gd name="T2" fmla="*/ 17 w 87"/>
                    <a:gd name="T3" fmla="*/ 5 h 96"/>
                    <a:gd name="T4" fmla="*/ 32 w 87"/>
                    <a:gd name="T5" fmla="*/ 13 h 96"/>
                    <a:gd name="T6" fmla="*/ 58 w 87"/>
                    <a:gd name="T7" fmla="*/ 35 h 96"/>
                    <a:gd name="T8" fmla="*/ 68 w 87"/>
                    <a:gd name="T9" fmla="*/ 48 h 96"/>
                    <a:gd name="T10" fmla="*/ 77 w 87"/>
                    <a:gd name="T11" fmla="*/ 63 h 96"/>
                    <a:gd name="T12" fmla="*/ 87 w 87"/>
                    <a:gd name="T13" fmla="*/ 95 h 96"/>
                    <a:gd name="T14" fmla="*/ 86 w 87"/>
                    <a:gd name="T15" fmla="*/ 96 h 96"/>
                    <a:gd name="T16" fmla="*/ 86 w 87"/>
                    <a:gd name="T17" fmla="*/ 95 h 96"/>
                    <a:gd name="T18" fmla="*/ 75 w 87"/>
                    <a:gd name="T19" fmla="*/ 64 h 96"/>
                    <a:gd name="T20" fmla="*/ 66 w 87"/>
                    <a:gd name="T21" fmla="*/ 50 h 96"/>
                    <a:gd name="T22" fmla="*/ 55 w 87"/>
                    <a:gd name="T23" fmla="*/ 38 h 96"/>
                    <a:gd name="T24" fmla="*/ 29 w 87"/>
                    <a:gd name="T25" fmla="*/ 17 h 96"/>
                    <a:gd name="T26" fmla="*/ 0 w 87"/>
                    <a:gd name="T27" fmla="*/ 0 h 96"/>
                    <a:gd name="T28" fmla="*/ 0 w 87"/>
                    <a:gd name="T29" fmla="*/ 0 h 96"/>
                    <a:gd name="T30" fmla="*/ 0 w 87"/>
                    <a:gd name="T31" fmla="*/ 0 h 96"/>
                    <a:gd name="T32" fmla="*/ 1 w 87"/>
                    <a:gd name="T33" fmla="*/ 0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7" h="96">
                      <a:moveTo>
                        <a:pt x="1" y="0"/>
                      </a:moveTo>
                      <a:cubicBezTo>
                        <a:pt x="6" y="1"/>
                        <a:pt x="12" y="3"/>
                        <a:pt x="17" y="5"/>
                      </a:cubicBezTo>
                      <a:cubicBezTo>
                        <a:pt x="22" y="7"/>
                        <a:pt x="27" y="10"/>
                        <a:pt x="32" y="13"/>
                      </a:cubicBezTo>
                      <a:cubicBezTo>
                        <a:pt x="42" y="19"/>
                        <a:pt x="50" y="26"/>
                        <a:pt x="58" y="35"/>
                      </a:cubicBezTo>
                      <a:cubicBezTo>
                        <a:pt x="62" y="39"/>
                        <a:pt x="65" y="44"/>
                        <a:pt x="68" y="48"/>
                      </a:cubicBezTo>
                      <a:cubicBezTo>
                        <a:pt x="71" y="53"/>
                        <a:pt x="74" y="58"/>
                        <a:pt x="77" y="63"/>
                      </a:cubicBezTo>
                      <a:cubicBezTo>
                        <a:pt x="82" y="73"/>
                        <a:pt x="85" y="84"/>
                        <a:pt x="87" y="95"/>
                      </a:cubicBezTo>
                      <a:cubicBezTo>
                        <a:pt x="86" y="96"/>
                        <a:pt x="86" y="96"/>
                        <a:pt x="86" y="96"/>
                      </a:cubicBezTo>
                      <a:cubicBezTo>
                        <a:pt x="86" y="95"/>
                        <a:pt x="86" y="95"/>
                        <a:pt x="86" y="95"/>
                      </a:cubicBezTo>
                      <a:cubicBezTo>
                        <a:pt x="84" y="84"/>
                        <a:pt x="80" y="74"/>
                        <a:pt x="75" y="64"/>
                      </a:cubicBezTo>
                      <a:cubicBezTo>
                        <a:pt x="72" y="59"/>
                        <a:pt x="69" y="55"/>
                        <a:pt x="66" y="50"/>
                      </a:cubicBezTo>
                      <a:cubicBezTo>
                        <a:pt x="62" y="46"/>
                        <a:pt x="59" y="41"/>
                        <a:pt x="55" y="38"/>
                      </a:cubicBezTo>
                      <a:cubicBezTo>
                        <a:pt x="47" y="30"/>
                        <a:pt x="38" y="23"/>
                        <a:pt x="29" y="17"/>
                      </a:cubicBezTo>
                      <a:cubicBezTo>
                        <a:pt x="20" y="11"/>
                        <a:pt x="11" y="5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A361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" name="Freeform 170"/>
                <p:cNvSpPr>
                  <a:spLocks/>
                </p:cNvSpPr>
                <p:nvPr/>
              </p:nvSpPr>
              <p:spPr bwMode="auto">
                <a:xfrm>
                  <a:off x="7119938" y="5475288"/>
                  <a:ext cx="455613" cy="63500"/>
                </a:xfrm>
                <a:custGeom>
                  <a:avLst/>
                  <a:gdLst>
                    <a:gd name="T0" fmla="*/ 174 w 175"/>
                    <a:gd name="T1" fmla="*/ 24 h 24"/>
                    <a:gd name="T2" fmla="*/ 164 w 175"/>
                    <a:gd name="T3" fmla="*/ 20 h 24"/>
                    <a:gd name="T4" fmla="*/ 153 w 175"/>
                    <a:gd name="T5" fmla="*/ 16 h 24"/>
                    <a:gd name="T6" fmla="*/ 143 w 175"/>
                    <a:gd name="T7" fmla="*/ 13 h 24"/>
                    <a:gd name="T8" fmla="*/ 137 w 175"/>
                    <a:gd name="T9" fmla="*/ 12 h 24"/>
                    <a:gd name="T10" fmla="*/ 132 w 175"/>
                    <a:gd name="T11" fmla="*/ 10 h 24"/>
                    <a:gd name="T12" fmla="*/ 88 w 175"/>
                    <a:gd name="T13" fmla="*/ 4 h 24"/>
                    <a:gd name="T14" fmla="*/ 77 w 175"/>
                    <a:gd name="T15" fmla="*/ 4 h 24"/>
                    <a:gd name="T16" fmla="*/ 72 w 175"/>
                    <a:gd name="T17" fmla="*/ 4 h 24"/>
                    <a:gd name="T18" fmla="*/ 66 w 175"/>
                    <a:gd name="T19" fmla="*/ 4 h 24"/>
                    <a:gd name="T20" fmla="*/ 55 w 175"/>
                    <a:gd name="T21" fmla="*/ 5 h 24"/>
                    <a:gd name="T22" fmla="*/ 44 w 175"/>
                    <a:gd name="T23" fmla="*/ 7 h 24"/>
                    <a:gd name="T24" fmla="*/ 38 w 175"/>
                    <a:gd name="T25" fmla="*/ 7 h 24"/>
                    <a:gd name="T26" fmla="*/ 33 w 175"/>
                    <a:gd name="T27" fmla="*/ 8 h 24"/>
                    <a:gd name="T28" fmla="*/ 22 w 175"/>
                    <a:gd name="T29" fmla="*/ 11 h 24"/>
                    <a:gd name="T30" fmla="*/ 17 w 175"/>
                    <a:gd name="T31" fmla="*/ 12 h 24"/>
                    <a:gd name="T32" fmla="*/ 11 w 175"/>
                    <a:gd name="T33" fmla="*/ 13 h 24"/>
                    <a:gd name="T34" fmla="*/ 1 w 175"/>
                    <a:gd name="T35" fmla="*/ 17 h 24"/>
                    <a:gd name="T36" fmla="*/ 1 w 175"/>
                    <a:gd name="T37" fmla="*/ 17 h 24"/>
                    <a:gd name="T38" fmla="*/ 0 w 175"/>
                    <a:gd name="T39" fmla="*/ 16 h 24"/>
                    <a:gd name="T40" fmla="*/ 0 w 175"/>
                    <a:gd name="T41" fmla="*/ 16 h 24"/>
                    <a:gd name="T42" fmla="*/ 11 w 175"/>
                    <a:gd name="T43" fmla="*/ 13 h 24"/>
                    <a:gd name="T44" fmla="*/ 16 w 175"/>
                    <a:gd name="T45" fmla="*/ 11 h 24"/>
                    <a:gd name="T46" fmla="*/ 22 w 175"/>
                    <a:gd name="T47" fmla="*/ 9 h 24"/>
                    <a:gd name="T48" fmla="*/ 33 w 175"/>
                    <a:gd name="T49" fmla="*/ 6 h 24"/>
                    <a:gd name="T50" fmla="*/ 38 w 175"/>
                    <a:gd name="T51" fmla="*/ 5 h 24"/>
                    <a:gd name="T52" fmla="*/ 44 w 175"/>
                    <a:gd name="T53" fmla="*/ 4 h 24"/>
                    <a:gd name="T54" fmla="*/ 55 w 175"/>
                    <a:gd name="T55" fmla="*/ 2 h 24"/>
                    <a:gd name="T56" fmla="*/ 66 w 175"/>
                    <a:gd name="T57" fmla="*/ 1 h 24"/>
                    <a:gd name="T58" fmla="*/ 72 w 175"/>
                    <a:gd name="T59" fmla="*/ 1 h 24"/>
                    <a:gd name="T60" fmla="*/ 77 w 175"/>
                    <a:gd name="T61" fmla="*/ 0 h 24"/>
                    <a:gd name="T62" fmla="*/ 88 w 175"/>
                    <a:gd name="T63" fmla="*/ 0 h 24"/>
                    <a:gd name="T64" fmla="*/ 133 w 175"/>
                    <a:gd name="T65" fmla="*/ 6 h 24"/>
                    <a:gd name="T66" fmla="*/ 144 w 175"/>
                    <a:gd name="T67" fmla="*/ 9 h 24"/>
                    <a:gd name="T68" fmla="*/ 155 w 175"/>
                    <a:gd name="T69" fmla="*/ 13 h 24"/>
                    <a:gd name="T70" fmla="*/ 175 w 175"/>
                    <a:gd name="T71" fmla="*/ 24 h 24"/>
                    <a:gd name="T72" fmla="*/ 175 w 175"/>
                    <a:gd name="T73" fmla="*/ 24 h 24"/>
                    <a:gd name="T74" fmla="*/ 174 w 175"/>
                    <a:gd name="T75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5" h="24">
                      <a:moveTo>
                        <a:pt x="174" y="24"/>
                      </a:moveTo>
                      <a:cubicBezTo>
                        <a:pt x="171" y="22"/>
                        <a:pt x="167" y="21"/>
                        <a:pt x="164" y="20"/>
                      </a:cubicBezTo>
                      <a:cubicBezTo>
                        <a:pt x="161" y="18"/>
                        <a:pt x="157" y="17"/>
                        <a:pt x="153" y="16"/>
                      </a:cubicBezTo>
                      <a:cubicBezTo>
                        <a:pt x="150" y="15"/>
                        <a:pt x="146" y="14"/>
                        <a:pt x="143" y="13"/>
                      </a:cubicBezTo>
                      <a:cubicBezTo>
                        <a:pt x="137" y="12"/>
                        <a:pt x="137" y="12"/>
                        <a:pt x="137" y="12"/>
                      </a:cubicBezTo>
                      <a:cubicBezTo>
                        <a:pt x="136" y="11"/>
                        <a:pt x="134" y="11"/>
                        <a:pt x="132" y="10"/>
                      </a:cubicBezTo>
                      <a:cubicBezTo>
                        <a:pt x="118" y="7"/>
                        <a:pt x="103" y="5"/>
                        <a:pt x="88" y="4"/>
                      </a:cubicBezTo>
                      <a:cubicBezTo>
                        <a:pt x="85" y="4"/>
                        <a:pt x="81" y="4"/>
                        <a:pt x="77" y="4"/>
                      </a:cubicBezTo>
                      <a:cubicBezTo>
                        <a:pt x="72" y="4"/>
                        <a:pt x="72" y="4"/>
                        <a:pt x="72" y="4"/>
                      </a:cubicBezTo>
                      <a:cubicBezTo>
                        <a:pt x="66" y="4"/>
                        <a:pt x="66" y="4"/>
                        <a:pt x="66" y="4"/>
                      </a:cubicBezTo>
                      <a:cubicBezTo>
                        <a:pt x="55" y="5"/>
                        <a:pt x="55" y="5"/>
                        <a:pt x="55" y="5"/>
                      </a:cubicBezTo>
                      <a:cubicBezTo>
                        <a:pt x="44" y="7"/>
                        <a:pt x="44" y="7"/>
                        <a:pt x="44" y="7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7" y="8"/>
                        <a:pt x="35" y="8"/>
                        <a:pt x="33" y="8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0" y="11"/>
                        <a:pt x="18" y="11"/>
                        <a:pt x="17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8" y="10"/>
                        <a:pt x="20" y="10"/>
                        <a:pt x="22" y="9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4" y="6"/>
                        <a:pt x="36" y="6"/>
                        <a:pt x="38" y="5"/>
                      </a:cubicBez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66" y="1"/>
                        <a:pt x="66" y="1"/>
                        <a:pt x="66" y="1"/>
                      </a:cubicBezTo>
                      <a:cubicBezTo>
                        <a:pt x="72" y="1"/>
                        <a:pt x="72" y="1"/>
                        <a:pt x="72" y="1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81" y="0"/>
                        <a:pt x="85" y="0"/>
                        <a:pt x="88" y="0"/>
                      </a:cubicBezTo>
                      <a:cubicBezTo>
                        <a:pt x="103" y="0"/>
                        <a:pt x="119" y="2"/>
                        <a:pt x="133" y="6"/>
                      </a:cubicBezTo>
                      <a:cubicBezTo>
                        <a:pt x="137" y="7"/>
                        <a:pt x="141" y="8"/>
                        <a:pt x="144" y="9"/>
                      </a:cubicBezTo>
                      <a:cubicBezTo>
                        <a:pt x="148" y="10"/>
                        <a:pt x="151" y="11"/>
                        <a:pt x="155" y="13"/>
                      </a:cubicBezTo>
                      <a:cubicBezTo>
                        <a:pt x="162" y="16"/>
                        <a:pt x="168" y="19"/>
                        <a:pt x="175" y="24"/>
                      </a:cubicBezTo>
                      <a:cubicBezTo>
                        <a:pt x="175" y="24"/>
                        <a:pt x="175" y="24"/>
                        <a:pt x="175" y="24"/>
                      </a:cubicBezTo>
                      <a:cubicBezTo>
                        <a:pt x="174" y="24"/>
                        <a:pt x="174" y="24"/>
                        <a:pt x="174" y="24"/>
                      </a:cubicBezTo>
                      <a:close/>
                    </a:path>
                  </a:pathLst>
                </a:custGeom>
                <a:solidFill>
                  <a:srgbClr val="A361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" name="Freeform 171"/>
                <p:cNvSpPr>
                  <a:spLocks/>
                </p:cNvSpPr>
                <p:nvPr/>
              </p:nvSpPr>
              <p:spPr bwMode="auto">
                <a:xfrm>
                  <a:off x="7081838" y="5553075"/>
                  <a:ext cx="425450" cy="166688"/>
                </a:xfrm>
                <a:custGeom>
                  <a:avLst/>
                  <a:gdLst>
                    <a:gd name="T0" fmla="*/ 164 w 164"/>
                    <a:gd name="T1" fmla="*/ 2 h 64"/>
                    <a:gd name="T2" fmla="*/ 119 w 164"/>
                    <a:gd name="T3" fmla="*/ 8 h 64"/>
                    <a:gd name="T4" fmla="*/ 76 w 164"/>
                    <a:gd name="T5" fmla="*/ 19 h 64"/>
                    <a:gd name="T6" fmla="*/ 35 w 164"/>
                    <a:gd name="T7" fmla="*/ 37 h 64"/>
                    <a:gd name="T8" fmla="*/ 17 w 164"/>
                    <a:gd name="T9" fmla="*/ 49 h 64"/>
                    <a:gd name="T10" fmla="*/ 0 w 164"/>
                    <a:gd name="T11" fmla="*/ 64 h 64"/>
                    <a:gd name="T12" fmla="*/ 0 w 164"/>
                    <a:gd name="T13" fmla="*/ 64 h 64"/>
                    <a:gd name="T14" fmla="*/ 0 w 164"/>
                    <a:gd name="T15" fmla="*/ 64 h 64"/>
                    <a:gd name="T16" fmla="*/ 16 w 164"/>
                    <a:gd name="T17" fmla="*/ 48 h 64"/>
                    <a:gd name="T18" fmla="*/ 34 w 164"/>
                    <a:gd name="T19" fmla="*/ 35 h 64"/>
                    <a:gd name="T20" fmla="*/ 75 w 164"/>
                    <a:gd name="T21" fmla="*/ 15 h 64"/>
                    <a:gd name="T22" fmla="*/ 119 w 164"/>
                    <a:gd name="T23" fmla="*/ 3 h 64"/>
                    <a:gd name="T24" fmla="*/ 141 w 164"/>
                    <a:gd name="T25" fmla="*/ 1 h 64"/>
                    <a:gd name="T26" fmla="*/ 164 w 164"/>
                    <a:gd name="T27" fmla="*/ 1 h 64"/>
                    <a:gd name="T28" fmla="*/ 164 w 164"/>
                    <a:gd name="T29" fmla="*/ 1 h 64"/>
                    <a:gd name="T30" fmla="*/ 164 w 164"/>
                    <a:gd name="T31" fmla="*/ 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4" h="64">
                      <a:moveTo>
                        <a:pt x="164" y="2"/>
                      </a:moveTo>
                      <a:cubicBezTo>
                        <a:pt x="149" y="3"/>
                        <a:pt x="134" y="5"/>
                        <a:pt x="119" y="8"/>
                      </a:cubicBezTo>
                      <a:cubicBezTo>
                        <a:pt x="105" y="11"/>
                        <a:pt x="90" y="14"/>
                        <a:pt x="76" y="19"/>
                      </a:cubicBezTo>
                      <a:cubicBezTo>
                        <a:pt x="62" y="23"/>
                        <a:pt x="48" y="29"/>
                        <a:pt x="35" y="37"/>
                      </a:cubicBezTo>
                      <a:cubicBezTo>
                        <a:pt x="29" y="40"/>
                        <a:pt x="22" y="45"/>
                        <a:pt x="17" y="49"/>
                      </a:cubicBezTo>
                      <a:cubicBezTo>
                        <a:pt x="11" y="54"/>
                        <a:pt x="5" y="59"/>
                        <a:pt x="0" y="64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5" y="58"/>
                        <a:pt x="10" y="53"/>
                        <a:pt x="16" y="48"/>
                      </a:cubicBezTo>
                      <a:cubicBezTo>
                        <a:pt x="21" y="43"/>
                        <a:pt x="27" y="39"/>
                        <a:pt x="34" y="35"/>
                      </a:cubicBezTo>
                      <a:cubicBezTo>
                        <a:pt x="47" y="27"/>
                        <a:pt x="60" y="20"/>
                        <a:pt x="75" y="15"/>
                      </a:cubicBezTo>
                      <a:cubicBezTo>
                        <a:pt x="89" y="10"/>
                        <a:pt x="104" y="6"/>
                        <a:pt x="119" y="3"/>
                      </a:cubicBezTo>
                      <a:cubicBezTo>
                        <a:pt x="126" y="2"/>
                        <a:pt x="134" y="1"/>
                        <a:pt x="141" y="1"/>
                      </a:cubicBezTo>
                      <a:cubicBezTo>
                        <a:pt x="149" y="1"/>
                        <a:pt x="156" y="0"/>
                        <a:pt x="164" y="1"/>
                      </a:cubicBezTo>
                      <a:cubicBezTo>
                        <a:pt x="164" y="1"/>
                        <a:pt x="164" y="1"/>
                        <a:pt x="164" y="1"/>
                      </a:cubicBezTo>
                      <a:lnTo>
                        <a:pt x="164" y="2"/>
                      </a:lnTo>
                      <a:close/>
                    </a:path>
                  </a:pathLst>
                </a:custGeom>
                <a:solidFill>
                  <a:srgbClr val="A361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Freeform 172"/>
                <p:cNvSpPr>
                  <a:spLocks/>
                </p:cNvSpPr>
                <p:nvPr/>
              </p:nvSpPr>
              <p:spPr bwMode="auto">
                <a:xfrm>
                  <a:off x="7346950" y="5588000"/>
                  <a:ext cx="223838" cy="249238"/>
                </a:xfrm>
                <a:custGeom>
                  <a:avLst/>
                  <a:gdLst>
                    <a:gd name="T0" fmla="*/ 86 w 86"/>
                    <a:gd name="T1" fmla="*/ 0 h 96"/>
                    <a:gd name="T2" fmla="*/ 57 w 86"/>
                    <a:gd name="T3" fmla="*/ 17 h 96"/>
                    <a:gd name="T4" fmla="*/ 31 w 86"/>
                    <a:gd name="T5" fmla="*/ 38 h 96"/>
                    <a:gd name="T6" fmla="*/ 21 w 86"/>
                    <a:gd name="T7" fmla="*/ 50 h 96"/>
                    <a:gd name="T8" fmla="*/ 12 w 86"/>
                    <a:gd name="T9" fmla="*/ 64 h 96"/>
                    <a:gd name="T10" fmla="*/ 0 w 86"/>
                    <a:gd name="T11" fmla="*/ 95 h 96"/>
                    <a:gd name="T12" fmla="*/ 0 w 86"/>
                    <a:gd name="T13" fmla="*/ 96 h 96"/>
                    <a:gd name="T14" fmla="*/ 0 w 86"/>
                    <a:gd name="T15" fmla="*/ 95 h 96"/>
                    <a:gd name="T16" fmla="*/ 9 w 86"/>
                    <a:gd name="T17" fmla="*/ 63 h 96"/>
                    <a:gd name="T18" fmla="*/ 18 w 86"/>
                    <a:gd name="T19" fmla="*/ 48 h 96"/>
                    <a:gd name="T20" fmla="*/ 28 w 86"/>
                    <a:gd name="T21" fmla="*/ 35 h 96"/>
                    <a:gd name="T22" fmla="*/ 54 w 86"/>
                    <a:gd name="T23" fmla="*/ 13 h 96"/>
                    <a:gd name="T24" fmla="*/ 69 w 86"/>
                    <a:gd name="T25" fmla="*/ 5 h 96"/>
                    <a:gd name="T26" fmla="*/ 86 w 86"/>
                    <a:gd name="T27" fmla="*/ 0 h 96"/>
                    <a:gd name="T28" fmla="*/ 86 w 86"/>
                    <a:gd name="T29" fmla="*/ 0 h 96"/>
                    <a:gd name="T30" fmla="*/ 86 w 86"/>
                    <a:gd name="T31" fmla="*/ 0 h 96"/>
                    <a:gd name="T32" fmla="*/ 86 w 86"/>
                    <a:gd name="T33" fmla="*/ 0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6" h="96">
                      <a:moveTo>
                        <a:pt x="86" y="0"/>
                      </a:moveTo>
                      <a:cubicBezTo>
                        <a:pt x="76" y="5"/>
                        <a:pt x="66" y="11"/>
                        <a:pt x="57" y="17"/>
                      </a:cubicBezTo>
                      <a:cubicBezTo>
                        <a:pt x="48" y="23"/>
                        <a:pt x="39" y="30"/>
                        <a:pt x="31" y="38"/>
                      </a:cubicBezTo>
                      <a:cubicBezTo>
                        <a:pt x="27" y="41"/>
                        <a:pt x="24" y="46"/>
                        <a:pt x="21" y="50"/>
                      </a:cubicBezTo>
                      <a:cubicBezTo>
                        <a:pt x="17" y="55"/>
                        <a:pt x="14" y="59"/>
                        <a:pt x="12" y="64"/>
                      </a:cubicBezTo>
                      <a:cubicBezTo>
                        <a:pt x="6" y="74"/>
                        <a:pt x="3" y="84"/>
                        <a:pt x="0" y="95"/>
                      </a:cubicBezTo>
                      <a:cubicBezTo>
                        <a:pt x="0" y="96"/>
                        <a:pt x="0" y="96"/>
                        <a:pt x="0" y="96"/>
                      </a:cubicBezTo>
                      <a:cubicBezTo>
                        <a:pt x="0" y="95"/>
                        <a:pt x="0" y="95"/>
                        <a:pt x="0" y="95"/>
                      </a:cubicBezTo>
                      <a:cubicBezTo>
                        <a:pt x="1" y="84"/>
                        <a:pt x="5" y="73"/>
                        <a:pt x="9" y="63"/>
                      </a:cubicBezTo>
                      <a:cubicBezTo>
                        <a:pt x="12" y="58"/>
                        <a:pt x="15" y="53"/>
                        <a:pt x="18" y="48"/>
                      </a:cubicBezTo>
                      <a:cubicBezTo>
                        <a:pt x="21" y="44"/>
                        <a:pt x="25" y="39"/>
                        <a:pt x="28" y="35"/>
                      </a:cubicBezTo>
                      <a:cubicBezTo>
                        <a:pt x="36" y="26"/>
                        <a:pt x="45" y="19"/>
                        <a:pt x="54" y="13"/>
                      </a:cubicBezTo>
                      <a:cubicBezTo>
                        <a:pt x="59" y="10"/>
                        <a:pt x="64" y="7"/>
                        <a:pt x="69" y="5"/>
                      </a:cubicBezTo>
                      <a:cubicBezTo>
                        <a:pt x="75" y="3"/>
                        <a:pt x="80" y="1"/>
                        <a:pt x="86" y="0"/>
                      </a:cubicBez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6" y="0"/>
                        <a:pt x="86" y="0"/>
                        <a:pt x="86" y="0"/>
                      </a:cubicBezTo>
                    </a:path>
                  </a:pathLst>
                </a:custGeom>
                <a:solidFill>
                  <a:srgbClr val="A361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9" name="Oval 173"/>
                <p:cNvSpPr>
                  <a:spLocks noChangeArrowheads="1"/>
                </p:cNvSpPr>
                <p:nvPr/>
              </p:nvSpPr>
              <p:spPr bwMode="auto">
                <a:xfrm>
                  <a:off x="7650163" y="5438775"/>
                  <a:ext cx="47625" cy="269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Oval 174"/>
                <p:cNvSpPr>
                  <a:spLocks noChangeArrowheads="1"/>
                </p:cNvSpPr>
                <p:nvPr/>
              </p:nvSpPr>
              <p:spPr bwMode="auto">
                <a:xfrm>
                  <a:off x="7786688" y="5548313"/>
                  <a:ext cx="12700" cy="12700"/>
                </a:xfrm>
                <a:prstGeom prst="ellipse">
                  <a:avLst/>
                </a:prstGeom>
                <a:solidFill>
                  <a:srgbClr val="F2CA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Oval 175"/>
                <p:cNvSpPr>
                  <a:spLocks noChangeArrowheads="1"/>
                </p:cNvSpPr>
                <p:nvPr/>
              </p:nvSpPr>
              <p:spPr bwMode="auto">
                <a:xfrm>
                  <a:off x="7759700" y="5576888"/>
                  <a:ext cx="12700" cy="11113"/>
                </a:xfrm>
                <a:prstGeom prst="ellipse">
                  <a:avLst/>
                </a:prstGeom>
                <a:solidFill>
                  <a:srgbClr val="F2CA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2" name="Oval 176"/>
                <p:cNvSpPr>
                  <a:spLocks noChangeArrowheads="1"/>
                </p:cNvSpPr>
                <p:nvPr/>
              </p:nvSpPr>
              <p:spPr bwMode="auto">
                <a:xfrm>
                  <a:off x="7799388" y="5588000"/>
                  <a:ext cx="9525" cy="12700"/>
                </a:xfrm>
                <a:prstGeom prst="ellipse">
                  <a:avLst/>
                </a:prstGeom>
                <a:solidFill>
                  <a:srgbClr val="F2CA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Oval 177"/>
                <p:cNvSpPr>
                  <a:spLocks noChangeArrowheads="1"/>
                </p:cNvSpPr>
                <p:nvPr/>
              </p:nvSpPr>
              <p:spPr bwMode="auto">
                <a:xfrm>
                  <a:off x="7824788" y="5561013"/>
                  <a:ext cx="11113" cy="11113"/>
                </a:xfrm>
                <a:prstGeom prst="ellipse">
                  <a:avLst/>
                </a:prstGeom>
                <a:solidFill>
                  <a:srgbClr val="F2CA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4" name="Oval 178"/>
                <p:cNvSpPr>
                  <a:spLocks noChangeArrowheads="1"/>
                </p:cNvSpPr>
                <p:nvPr/>
              </p:nvSpPr>
              <p:spPr bwMode="auto">
                <a:xfrm>
                  <a:off x="7678738" y="5548313"/>
                  <a:ext cx="14288" cy="12700"/>
                </a:xfrm>
                <a:prstGeom prst="ellipse">
                  <a:avLst/>
                </a:prstGeom>
                <a:solidFill>
                  <a:srgbClr val="F2CA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5" name="Oval 179"/>
                <p:cNvSpPr>
                  <a:spLocks noChangeArrowheads="1"/>
                </p:cNvSpPr>
                <p:nvPr/>
              </p:nvSpPr>
              <p:spPr bwMode="auto">
                <a:xfrm>
                  <a:off x="7707313" y="5576888"/>
                  <a:ext cx="11113" cy="11113"/>
                </a:xfrm>
                <a:prstGeom prst="ellipse">
                  <a:avLst/>
                </a:prstGeom>
                <a:solidFill>
                  <a:srgbClr val="F2CA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6" name="Oval 180"/>
                <p:cNvSpPr>
                  <a:spLocks noChangeArrowheads="1"/>
                </p:cNvSpPr>
                <p:nvPr/>
              </p:nvSpPr>
              <p:spPr bwMode="auto">
                <a:xfrm>
                  <a:off x="7669213" y="5588000"/>
                  <a:ext cx="12700" cy="12700"/>
                </a:xfrm>
                <a:prstGeom prst="ellipse">
                  <a:avLst/>
                </a:prstGeom>
                <a:solidFill>
                  <a:srgbClr val="F2CA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Oval 181"/>
                <p:cNvSpPr>
                  <a:spLocks noChangeArrowheads="1"/>
                </p:cNvSpPr>
                <p:nvPr/>
              </p:nvSpPr>
              <p:spPr bwMode="auto">
                <a:xfrm>
                  <a:off x="7642225" y="5561013"/>
                  <a:ext cx="11113" cy="11113"/>
                </a:xfrm>
                <a:prstGeom prst="ellipse">
                  <a:avLst/>
                </a:prstGeom>
                <a:solidFill>
                  <a:srgbClr val="F2CA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182"/>
                <p:cNvSpPr>
                  <a:spLocks/>
                </p:cNvSpPr>
                <p:nvPr/>
              </p:nvSpPr>
              <p:spPr bwMode="auto">
                <a:xfrm>
                  <a:off x="7848600" y="5230813"/>
                  <a:ext cx="225425" cy="125413"/>
                </a:xfrm>
                <a:custGeom>
                  <a:avLst/>
                  <a:gdLst>
                    <a:gd name="T0" fmla="*/ 1 w 87"/>
                    <a:gd name="T1" fmla="*/ 42 h 48"/>
                    <a:gd name="T2" fmla="*/ 13 w 87"/>
                    <a:gd name="T3" fmla="*/ 12 h 48"/>
                    <a:gd name="T4" fmla="*/ 28 w 87"/>
                    <a:gd name="T5" fmla="*/ 2 h 48"/>
                    <a:gd name="T6" fmla="*/ 46 w 87"/>
                    <a:gd name="T7" fmla="*/ 0 h 48"/>
                    <a:gd name="T8" fmla="*/ 51 w 87"/>
                    <a:gd name="T9" fmla="*/ 1 h 48"/>
                    <a:gd name="T10" fmla="*/ 55 w 87"/>
                    <a:gd name="T11" fmla="*/ 2 h 48"/>
                    <a:gd name="T12" fmla="*/ 60 w 87"/>
                    <a:gd name="T13" fmla="*/ 4 h 48"/>
                    <a:gd name="T14" fmla="*/ 64 w 87"/>
                    <a:gd name="T15" fmla="*/ 6 h 48"/>
                    <a:gd name="T16" fmla="*/ 67 w 87"/>
                    <a:gd name="T17" fmla="*/ 8 h 48"/>
                    <a:gd name="T18" fmla="*/ 71 w 87"/>
                    <a:gd name="T19" fmla="*/ 11 h 48"/>
                    <a:gd name="T20" fmla="*/ 74 w 87"/>
                    <a:gd name="T21" fmla="*/ 14 h 48"/>
                    <a:gd name="T22" fmla="*/ 77 w 87"/>
                    <a:gd name="T23" fmla="*/ 17 h 48"/>
                    <a:gd name="T24" fmla="*/ 84 w 87"/>
                    <a:gd name="T25" fmla="*/ 32 h 48"/>
                    <a:gd name="T26" fmla="*/ 86 w 87"/>
                    <a:gd name="T27" fmla="*/ 40 h 48"/>
                    <a:gd name="T28" fmla="*/ 87 w 87"/>
                    <a:gd name="T29" fmla="*/ 48 h 48"/>
                    <a:gd name="T30" fmla="*/ 78 w 87"/>
                    <a:gd name="T31" fmla="*/ 36 h 48"/>
                    <a:gd name="T32" fmla="*/ 68 w 87"/>
                    <a:gd name="T33" fmla="*/ 25 h 48"/>
                    <a:gd name="T34" fmla="*/ 45 w 87"/>
                    <a:gd name="T35" fmla="*/ 15 h 48"/>
                    <a:gd name="T36" fmla="*/ 42 w 87"/>
                    <a:gd name="T37" fmla="*/ 15 h 48"/>
                    <a:gd name="T38" fmla="*/ 39 w 87"/>
                    <a:gd name="T39" fmla="*/ 15 h 48"/>
                    <a:gd name="T40" fmla="*/ 37 w 87"/>
                    <a:gd name="T41" fmla="*/ 15 h 48"/>
                    <a:gd name="T42" fmla="*/ 35 w 87"/>
                    <a:gd name="T43" fmla="*/ 16 h 48"/>
                    <a:gd name="T44" fmla="*/ 32 w 87"/>
                    <a:gd name="T45" fmla="*/ 16 h 48"/>
                    <a:gd name="T46" fmla="*/ 20 w 87"/>
                    <a:gd name="T47" fmla="*/ 21 h 48"/>
                    <a:gd name="T48" fmla="*/ 1 w 87"/>
                    <a:gd name="T49" fmla="*/ 4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87" h="48">
                      <a:moveTo>
                        <a:pt x="1" y="42"/>
                      </a:moveTo>
                      <a:cubicBezTo>
                        <a:pt x="0" y="31"/>
                        <a:pt x="4" y="20"/>
                        <a:pt x="13" y="12"/>
                      </a:cubicBezTo>
                      <a:cubicBezTo>
                        <a:pt x="17" y="7"/>
                        <a:pt x="23" y="4"/>
                        <a:pt x="28" y="2"/>
                      </a:cubicBezTo>
                      <a:cubicBezTo>
                        <a:pt x="34" y="1"/>
                        <a:pt x="40" y="0"/>
                        <a:pt x="46" y="0"/>
                      </a:cubicBezTo>
                      <a:cubicBezTo>
                        <a:pt x="48" y="1"/>
                        <a:pt x="49" y="1"/>
                        <a:pt x="51" y="1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57" y="2"/>
                        <a:pt x="58" y="3"/>
                        <a:pt x="60" y="4"/>
                      </a:cubicBezTo>
                      <a:cubicBezTo>
                        <a:pt x="61" y="4"/>
                        <a:pt x="62" y="5"/>
                        <a:pt x="64" y="6"/>
                      </a:cubicBezTo>
                      <a:cubicBezTo>
                        <a:pt x="67" y="8"/>
                        <a:pt x="67" y="8"/>
                        <a:pt x="67" y="8"/>
                      </a:cubicBezTo>
                      <a:cubicBezTo>
                        <a:pt x="69" y="9"/>
                        <a:pt x="70" y="10"/>
                        <a:pt x="71" y="11"/>
                      </a:cubicBezTo>
                      <a:cubicBezTo>
                        <a:pt x="72" y="12"/>
                        <a:pt x="73" y="13"/>
                        <a:pt x="74" y="14"/>
                      </a:cubicBezTo>
                      <a:cubicBezTo>
                        <a:pt x="75" y="15"/>
                        <a:pt x="76" y="16"/>
                        <a:pt x="77" y="17"/>
                      </a:cubicBezTo>
                      <a:cubicBezTo>
                        <a:pt x="80" y="22"/>
                        <a:pt x="83" y="27"/>
                        <a:pt x="84" y="32"/>
                      </a:cubicBezTo>
                      <a:cubicBezTo>
                        <a:pt x="85" y="35"/>
                        <a:pt x="86" y="38"/>
                        <a:pt x="86" y="40"/>
                      </a:cubicBezTo>
                      <a:cubicBezTo>
                        <a:pt x="87" y="43"/>
                        <a:pt x="87" y="46"/>
                        <a:pt x="87" y="48"/>
                      </a:cubicBezTo>
                      <a:cubicBezTo>
                        <a:pt x="84" y="44"/>
                        <a:pt x="81" y="40"/>
                        <a:pt x="78" y="36"/>
                      </a:cubicBezTo>
                      <a:cubicBezTo>
                        <a:pt x="75" y="32"/>
                        <a:pt x="72" y="28"/>
                        <a:pt x="68" y="25"/>
                      </a:cubicBezTo>
                      <a:cubicBezTo>
                        <a:pt x="61" y="19"/>
                        <a:pt x="53" y="16"/>
                        <a:pt x="45" y="15"/>
                      </a:cubicBezTo>
                      <a:cubicBezTo>
                        <a:pt x="44" y="15"/>
                        <a:pt x="43" y="15"/>
                        <a:pt x="42" y="15"/>
                      </a:cubicBezTo>
                      <a:cubicBezTo>
                        <a:pt x="41" y="15"/>
                        <a:pt x="40" y="15"/>
                        <a:pt x="39" y="15"/>
                      </a:cubicBezTo>
                      <a:cubicBezTo>
                        <a:pt x="38" y="15"/>
                        <a:pt x="38" y="15"/>
                        <a:pt x="37" y="15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4" y="16"/>
                        <a:pt x="33" y="16"/>
                        <a:pt x="32" y="16"/>
                      </a:cubicBezTo>
                      <a:cubicBezTo>
                        <a:pt x="28" y="17"/>
                        <a:pt x="24" y="18"/>
                        <a:pt x="20" y="21"/>
                      </a:cubicBezTo>
                      <a:cubicBezTo>
                        <a:pt x="13" y="25"/>
                        <a:pt x="6" y="33"/>
                        <a:pt x="1" y="42"/>
                      </a:cubicBezTo>
                      <a:close/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183"/>
                <p:cNvSpPr>
                  <a:spLocks/>
                </p:cNvSpPr>
                <p:nvPr/>
              </p:nvSpPr>
              <p:spPr bwMode="auto">
                <a:xfrm>
                  <a:off x="7404100" y="5230813"/>
                  <a:ext cx="225425" cy="125413"/>
                </a:xfrm>
                <a:custGeom>
                  <a:avLst/>
                  <a:gdLst>
                    <a:gd name="T0" fmla="*/ 86 w 87"/>
                    <a:gd name="T1" fmla="*/ 42 h 48"/>
                    <a:gd name="T2" fmla="*/ 67 w 87"/>
                    <a:gd name="T3" fmla="*/ 21 h 48"/>
                    <a:gd name="T4" fmla="*/ 55 w 87"/>
                    <a:gd name="T5" fmla="*/ 16 h 48"/>
                    <a:gd name="T6" fmla="*/ 52 w 87"/>
                    <a:gd name="T7" fmla="*/ 16 h 48"/>
                    <a:gd name="T8" fmla="*/ 50 w 87"/>
                    <a:gd name="T9" fmla="*/ 15 h 48"/>
                    <a:gd name="T10" fmla="*/ 49 w 87"/>
                    <a:gd name="T11" fmla="*/ 15 h 48"/>
                    <a:gd name="T12" fmla="*/ 45 w 87"/>
                    <a:gd name="T13" fmla="*/ 15 h 48"/>
                    <a:gd name="T14" fmla="*/ 42 w 87"/>
                    <a:gd name="T15" fmla="*/ 15 h 48"/>
                    <a:gd name="T16" fmla="*/ 19 w 87"/>
                    <a:gd name="T17" fmla="*/ 25 h 48"/>
                    <a:gd name="T18" fmla="*/ 9 w 87"/>
                    <a:gd name="T19" fmla="*/ 36 h 48"/>
                    <a:gd name="T20" fmla="*/ 1 w 87"/>
                    <a:gd name="T21" fmla="*/ 48 h 48"/>
                    <a:gd name="T22" fmla="*/ 1 w 87"/>
                    <a:gd name="T23" fmla="*/ 40 h 48"/>
                    <a:gd name="T24" fmla="*/ 3 w 87"/>
                    <a:gd name="T25" fmla="*/ 32 h 48"/>
                    <a:gd name="T26" fmla="*/ 10 w 87"/>
                    <a:gd name="T27" fmla="*/ 17 h 48"/>
                    <a:gd name="T28" fmla="*/ 13 w 87"/>
                    <a:gd name="T29" fmla="*/ 14 h 48"/>
                    <a:gd name="T30" fmla="*/ 16 w 87"/>
                    <a:gd name="T31" fmla="*/ 11 h 48"/>
                    <a:gd name="T32" fmla="*/ 20 w 87"/>
                    <a:gd name="T33" fmla="*/ 8 h 48"/>
                    <a:gd name="T34" fmla="*/ 24 w 87"/>
                    <a:gd name="T35" fmla="*/ 6 h 48"/>
                    <a:gd name="T36" fmla="*/ 28 w 87"/>
                    <a:gd name="T37" fmla="*/ 4 h 48"/>
                    <a:gd name="T38" fmla="*/ 32 w 87"/>
                    <a:gd name="T39" fmla="*/ 2 h 48"/>
                    <a:gd name="T40" fmla="*/ 37 w 87"/>
                    <a:gd name="T41" fmla="*/ 1 h 48"/>
                    <a:gd name="T42" fmla="*/ 41 w 87"/>
                    <a:gd name="T43" fmla="*/ 0 h 48"/>
                    <a:gd name="T44" fmla="*/ 59 w 87"/>
                    <a:gd name="T45" fmla="*/ 2 h 48"/>
                    <a:gd name="T46" fmla="*/ 74 w 87"/>
                    <a:gd name="T47" fmla="*/ 12 h 48"/>
                    <a:gd name="T48" fmla="*/ 86 w 87"/>
                    <a:gd name="T49" fmla="*/ 4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87" h="48">
                      <a:moveTo>
                        <a:pt x="86" y="42"/>
                      </a:moveTo>
                      <a:cubicBezTo>
                        <a:pt x="81" y="33"/>
                        <a:pt x="74" y="25"/>
                        <a:pt x="67" y="21"/>
                      </a:cubicBezTo>
                      <a:cubicBezTo>
                        <a:pt x="63" y="18"/>
                        <a:pt x="59" y="17"/>
                        <a:pt x="55" y="16"/>
                      </a:cubicBezTo>
                      <a:cubicBezTo>
                        <a:pt x="54" y="16"/>
                        <a:pt x="53" y="16"/>
                        <a:pt x="52" y="16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50" y="15"/>
                        <a:pt x="49" y="15"/>
                        <a:pt x="49" y="15"/>
                      </a:cubicBezTo>
                      <a:cubicBezTo>
                        <a:pt x="48" y="15"/>
                        <a:pt x="46" y="15"/>
                        <a:pt x="45" y="15"/>
                      </a:cubicBezTo>
                      <a:cubicBezTo>
                        <a:pt x="44" y="15"/>
                        <a:pt x="43" y="15"/>
                        <a:pt x="42" y="15"/>
                      </a:cubicBezTo>
                      <a:cubicBezTo>
                        <a:pt x="34" y="16"/>
                        <a:pt x="26" y="19"/>
                        <a:pt x="19" y="25"/>
                      </a:cubicBezTo>
                      <a:cubicBezTo>
                        <a:pt x="16" y="28"/>
                        <a:pt x="13" y="32"/>
                        <a:pt x="9" y="36"/>
                      </a:cubicBezTo>
                      <a:cubicBezTo>
                        <a:pt x="6" y="40"/>
                        <a:pt x="4" y="44"/>
                        <a:pt x="1" y="48"/>
                      </a:cubicBezTo>
                      <a:cubicBezTo>
                        <a:pt x="0" y="46"/>
                        <a:pt x="1" y="43"/>
                        <a:pt x="1" y="40"/>
                      </a:cubicBezTo>
                      <a:cubicBezTo>
                        <a:pt x="1" y="38"/>
                        <a:pt x="2" y="35"/>
                        <a:pt x="3" y="32"/>
                      </a:cubicBezTo>
                      <a:cubicBezTo>
                        <a:pt x="5" y="27"/>
                        <a:pt x="7" y="22"/>
                        <a:pt x="10" y="17"/>
                      </a:cubicBezTo>
                      <a:cubicBezTo>
                        <a:pt x="11" y="16"/>
                        <a:pt x="12" y="15"/>
                        <a:pt x="13" y="14"/>
                      </a:cubicBezTo>
                      <a:cubicBezTo>
                        <a:pt x="14" y="13"/>
                        <a:pt x="15" y="12"/>
                        <a:pt x="16" y="11"/>
                      </a:cubicBezTo>
                      <a:cubicBezTo>
                        <a:pt x="17" y="10"/>
                        <a:pt x="19" y="9"/>
                        <a:pt x="20" y="8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5" y="5"/>
                        <a:pt x="26" y="4"/>
                        <a:pt x="28" y="4"/>
                      </a:cubicBezTo>
                      <a:cubicBezTo>
                        <a:pt x="29" y="3"/>
                        <a:pt x="31" y="2"/>
                        <a:pt x="32" y="2"/>
                      </a:cubicBezTo>
                      <a:cubicBezTo>
                        <a:pt x="37" y="1"/>
                        <a:pt x="37" y="1"/>
                        <a:pt x="37" y="1"/>
                      </a:cubicBezTo>
                      <a:cubicBezTo>
                        <a:pt x="38" y="1"/>
                        <a:pt x="40" y="1"/>
                        <a:pt x="41" y="0"/>
                      </a:cubicBezTo>
                      <a:cubicBezTo>
                        <a:pt x="47" y="0"/>
                        <a:pt x="53" y="1"/>
                        <a:pt x="59" y="2"/>
                      </a:cubicBezTo>
                      <a:cubicBezTo>
                        <a:pt x="65" y="4"/>
                        <a:pt x="70" y="7"/>
                        <a:pt x="74" y="12"/>
                      </a:cubicBezTo>
                      <a:cubicBezTo>
                        <a:pt x="83" y="20"/>
                        <a:pt x="87" y="31"/>
                        <a:pt x="86" y="42"/>
                      </a:cubicBezTo>
                      <a:close/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184"/>
                <p:cNvSpPr>
                  <a:spLocks/>
                </p:cNvSpPr>
                <p:nvPr/>
              </p:nvSpPr>
              <p:spPr bwMode="auto">
                <a:xfrm>
                  <a:off x="7562850" y="4965700"/>
                  <a:ext cx="323850" cy="200025"/>
                </a:xfrm>
                <a:custGeom>
                  <a:avLst/>
                  <a:gdLst>
                    <a:gd name="T0" fmla="*/ 124 w 125"/>
                    <a:gd name="T1" fmla="*/ 28 h 77"/>
                    <a:gd name="T2" fmla="*/ 120 w 125"/>
                    <a:gd name="T3" fmla="*/ 15 h 77"/>
                    <a:gd name="T4" fmla="*/ 116 w 125"/>
                    <a:gd name="T5" fmla="*/ 3 h 77"/>
                    <a:gd name="T6" fmla="*/ 118 w 125"/>
                    <a:gd name="T7" fmla="*/ 16 h 77"/>
                    <a:gd name="T8" fmla="*/ 121 w 125"/>
                    <a:gd name="T9" fmla="*/ 26 h 77"/>
                    <a:gd name="T10" fmla="*/ 111 w 125"/>
                    <a:gd name="T11" fmla="*/ 22 h 77"/>
                    <a:gd name="T12" fmla="*/ 101 w 125"/>
                    <a:gd name="T13" fmla="*/ 14 h 77"/>
                    <a:gd name="T14" fmla="*/ 99 w 125"/>
                    <a:gd name="T15" fmla="*/ 12 h 77"/>
                    <a:gd name="T16" fmla="*/ 97 w 125"/>
                    <a:gd name="T17" fmla="*/ 15 h 77"/>
                    <a:gd name="T18" fmla="*/ 81 w 125"/>
                    <a:gd name="T19" fmla="*/ 40 h 77"/>
                    <a:gd name="T20" fmla="*/ 73 w 125"/>
                    <a:gd name="T21" fmla="*/ 62 h 77"/>
                    <a:gd name="T22" fmla="*/ 65 w 125"/>
                    <a:gd name="T23" fmla="*/ 54 h 77"/>
                    <a:gd name="T24" fmla="*/ 55 w 125"/>
                    <a:gd name="T25" fmla="*/ 41 h 77"/>
                    <a:gd name="T26" fmla="*/ 48 w 125"/>
                    <a:gd name="T27" fmla="*/ 25 h 77"/>
                    <a:gd name="T28" fmla="*/ 47 w 125"/>
                    <a:gd name="T29" fmla="*/ 9 h 77"/>
                    <a:gd name="T30" fmla="*/ 48 w 125"/>
                    <a:gd name="T31" fmla="*/ 0 h 77"/>
                    <a:gd name="T32" fmla="*/ 41 w 125"/>
                    <a:gd name="T33" fmla="*/ 6 h 77"/>
                    <a:gd name="T34" fmla="*/ 24 w 125"/>
                    <a:gd name="T35" fmla="*/ 20 h 77"/>
                    <a:gd name="T36" fmla="*/ 14 w 125"/>
                    <a:gd name="T37" fmla="*/ 25 h 77"/>
                    <a:gd name="T38" fmla="*/ 8 w 125"/>
                    <a:gd name="T39" fmla="*/ 26 h 77"/>
                    <a:gd name="T40" fmla="*/ 19 w 125"/>
                    <a:gd name="T41" fmla="*/ 3 h 77"/>
                    <a:gd name="T42" fmla="*/ 3 w 125"/>
                    <a:gd name="T43" fmla="*/ 27 h 77"/>
                    <a:gd name="T44" fmla="*/ 0 w 125"/>
                    <a:gd name="T45" fmla="*/ 29 h 77"/>
                    <a:gd name="T46" fmla="*/ 4 w 125"/>
                    <a:gd name="T47" fmla="*/ 30 h 77"/>
                    <a:gd name="T48" fmla="*/ 16 w 125"/>
                    <a:gd name="T49" fmla="*/ 29 h 77"/>
                    <a:gd name="T50" fmla="*/ 27 w 125"/>
                    <a:gd name="T51" fmla="*/ 25 h 77"/>
                    <a:gd name="T52" fmla="*/ 40 w 125"/>
                    <a:gd name="T53" fmla="*/ 16 h 77"/>
                    <a:gd name="T54" fmla="*/ 41 w 125"/>
                    <a:gd name="T55" fmla="*/ 27 h 77"/>
                    <a:gd name="T56" fmla="*/ 48 w 125"/>
                    <a:gd name="T57" fmla="*/ 44 h 77"/>
                    <a:gd name="T58" fmla="*/ 59 w 125"/>
                    <a:gd name="T59" fmla="*/ 59 h 77"/>
                    <a:gd name="T60" fmla="*/ 72 w 125"/>
                    <a:gd name="T61" fmla="*/ 72 h 77"/>
                    <a:gd name="T62" fmla="*/ 76 w 125"/>
                    <a:gd name="T63" fmla="*/ 77 h 77"/>
                    <a:gd name="T64" fmla="*/ 78 w 125"/>
                    <a:gd name="T65" fmla="*/ 70 h 77"/>
                    <a:gd name="T66" fmla="*/ 87 w 125"/>
                    <a:gd name="T67" fmla="*/ 43 h 77"/>
                    <a:gd name="T68" fmla="*/ 100 w 125"/>
                    <a:gd name="T69" fmla="*/ 20 h 77"/>
                    <a:gd name="T70" fmla="*/ 109 w 125"/>
                    <a:gd name="T71" fmla="*/ 26 h 77"/>
                    <a:gd name="T72" fmla="*/ 122 w 125"/>
                    <a:gd name="T73" fmla="*/ 29 h 77"/>
                    <a:gd name="T74" fmla="*/ 125 w 125"/>
                    <a:gd name="T75" fmla="*/ 30 h 77"/>
                    <a:gd name="T76" fmla="*/ 124 w 125"/>
                    <a:gd name="T77" fmla="*/ 2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25" h="77">
                      <a:moveTo>
                        <a:pt x="124" y="28"/>
                      </a:moveTo>
                      <a:cubicBezTo>
                        <a:pt x="123" y="23"/>
                        <a:pt x="121" y="19"/>
                        <a:pt x="120" y="15"/>
                      </a:cubicBezTo>
                      <a:cubicBezTo>
                        <a:pt x="118" y="11"/>
                        <a:pt x="117" y="7"/>
                        <a:pt x="116" y="3"/>
                      </a:cubicBezTo>
                      <a:cubicBezTo>
                        <a:pt x="116" y="7"/>
                        <a:pt x="117" y="12"/>
                        <a:pt x="118" y="16"/>
                      </a:cubicBezTo>
                      <a:cubicBezTo>
                        <a:pt x="119" y="19"/>
                        <a:pt x="120" y="23"/>
                        <a:pt x="121" y="26"/>
                      </a:cubicBezTo>
                      <a:cubicBezTo>
                        <a:pt x="117" y="25"/>
                        <a:pt x="114" y="24"/>
                        <a:pt x="111" y="22"/>
                      </a:cubicBezTo>
                      <a:cubicBezTo>
                        <a:pt x="107" y="20"/>
                        <a:pt x="104" y="17"/>
                        <a:pt x="101" y="14"/>
                      </a:cubicBezTo>
                      <a:cubicBezTo>
                        <a:pt x="99" y="12"/>
                        <a:pt x="99" y="12"/>
                        <a:pt x="99" y="12"/>
                      </a:cubicBezTo>
                      <a:cubicBezTo>
                        <a:pt x="97" y="15"/>
                        <a:pt x="97" y="15"/>
                        <a:pt x="97" y="15"/>
                      </a:cubicBezTo>
                      <a:cubicBezTo>
                        <a:pt x="91" y="23"/>
                        <a:pt x="85" y="31"/>
                        <a:pt x="81" y="40"/>
                      </a:cubicBezTo>
                      <a:cubicBezTo>
                        <a:pt x="78" y="47"/>
                        <a:pt x="75" y="55"/>
                        <a:pt x="73" y="62"/>
                      </a:cubicBezTo>
                      <a:cubicBezTo>
                        <a:pt x="70" y="60"/>
                        <a:pt x="67" y="57"/>
                        <a:pt x="65" y="54"/>
                      </a:cubicBezTo>
                      <a:cubicBezTo>
                        <a:pt x="61" y="50"/>
                        <a:pt x="58" y="45"/>
                        <a:pt x="55" y="41"/>
                      </a:cubicBezTo>
                      <a:cubicBezTo>
                        <a:pt x="52" y="36"/>
                        <a:pt x="50" y="31"/>
                        <a:pt x="48" y="25"/>
                      </a:cubicBezTo>
                      <a:cubicBezTo>
                        <a:pt x="47" y="20"/>
                        <a:pt x="46" y="14"/>
                        <a:pt x="47" y="9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36" y="11"/>
                        <a:pt x="30" y="16"/>
                        <a:pt x="24" y="20"/>
                      </a:cubicBezTo>
                      <a:cubicBezTo>
                        <a:pt x="21" y="22"/>
                        <a:pt x="18" y="24"/>
                        <a:pt x="14" y="25"/>
                      </a:cubicBezTo>
                      <a:cubicBezTo>
                        <a:pt x="12" y="25"/>
                        <a:pt x="10" y="26"/>
                        <a:pt x="8" y="26"/>
                      </a:cubicBezTo>
                      <a:cubicBezTo>
                        <a:pt x="13" y="19"/>
                        <a:pt x="17" y="11"/>
                        <a:pt x="19" y="3"/>
                      </a:cubicBezTo>
                      <a:cubicBezTo>
                        <a:pt x="15" y="12"/>
                        <a:pt x="10" y="20"/>
                        <a:pt x="3" y="27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8" y="30"/>
                        <a:pt x="12" y="30"/>
                        <a:pt x="16" y="29"/>
                      </a:cubicBezTo>
                      <a:cubicBezTo>
                        <a:pt x="19" y="28"/>
                        <a:pt x="23" y="26"/>
                        <a:pt x="27" y="25"/>
                      </a:cubicBezTo>
                      <a:cubicBezTo>
                        <a:pt x="31" y="22"/>
                        <a:pt x="36" y="19"/>
                        <a:pt x="40" y="16"/>
                      </a:cubicBezTo>
                      <a:cubicBezTo>
                        <a:pt x="40" y="19"/>
                        <a:pt x="41" y="23"/>
                        <a:pt x="41" y="27"/>
                      </a:cubicBezTo>
                      <a:cubicBezTo>
                        <a:pt x="43" y="33"/>
                        <a:pt x="45" y="39"/>
                        <a:pt x="48" y="44"/>
                      </a:cubicBezTo>
                      <a:cubicBezTo>
                        <a:pt x="52" y="50"/>
                        <a:pt x="55" y="55"/>
                        <a:pt x="59" y="59"/>
                      </a:cubicBezTo>
                      <a:cubicBezTo>
                        <a:pt x="63" y="64"/>
                        <a:pt x="68" y="68"/>
                        <a:pt x="72" y="72"/>
                      </a:cubicBezTo>
                      <a:cubicBezTo>
                        <a:pt x="76" y="77"/>
                        <a:pt x="76" y="77"/>
                        <a:pt x="76" y="77"/>
                      </a:cubicBezTo>
                      <a:cubicBezTo>
                        <a:pt x="78" y="70"/>
                        <a:pt x="78" y="70"/>
                        <a:pt x="78" y="70"/>
                      </a:cubicBezTo>
                      <a:cubicBezTo>
                        <a:pt x="80" y="61"/>
                        <a:pt x="83" y="52"/>
                        <a:pt x="87" y="43"/>
                      </a:cubicBezTo>
                      <a:cubicBezTo>
                        <a:pt x="91" y="35"/>
                        <a:pt x="95" y="27"/>
                        <a:pt x="100" y="20"/>
                      </a:cubicBezTo>
                      <a:cubicBezTo>
                        <a:pt x="103" y="22"/>
                        <a:pt x="106" y="24"/>
                        <a:pt x="109" y="26"/>
                      </a:cubicBezTo>
                      <a:cubicBezTo>
                        <a:pt x="113" y="28"/>
                        <a:pt x="118" y="29"/>
                        <a:pt x="122" y="29"/>
                      </a:cubicBezTo>
                      <a:cubicBezTo>
                        <a:pt x="125" y="30"/>
                        <a:pt x="125" y="30"/>
                        <a:pt x="125" y="30"/>
                      </a:cubicBezTo>
                      <a:lnTo>
                        <a:pt x="124" y="28"/>
                      </a:lnTo>
                      <a:close/>
                    </a:path>
                  </a:pathLst>
                </a:custGeom>
                <a:solidFill>
                  <a:srgbClr val="DD9F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Freeform 185"/>
                <p:cNvSpPr>
                  <a:spLocks noEditPoints="1"/>
                </p:cNvSpPr>
                <p:nvPr/>
              </p:nvSpPr>
              <p:spPr bwMode="auto">
                <a:xfrm>
                  <a:off x="8232775" y="5392738"/>
                  <a:ext cx="139700" cy="46038"/>
                </a:xfrm>
                <a:custGeom>
                  <a:avLst/>
                  <a:gdLst>
                    <a:gd name="T0" fmla="*/ 54 w 54"/>
                    <a:gd name="T1" fmla="*/ 18 h 18"/>
                    <a:gd name="T2" fmla="*/ 54 w 54"/>
                    <a:gd name="T3" fmla="*/ 18 h 18"/>
                    <a:gd name="T4" fmla="*/ 54 w 54"/>
                    <a:gd name="T5" fmla="*/ 18 h 18"/>
                    <a:gd name="T6" fmla="*/ 54 w 54"/>
                    <a:gd name="T7" fmla="*/ 18 h 18"/>
                    <a:gd name="T8" fmla="*/ 54 w 54"/>
                    <a:gd name="T9" fmla="*/ 18 h 18"/>
                    <a:gd name="T10" fmla="*/ 54 w 54"/>
                    <a:gd name="T11" fmla="*/ 18 h 18"/>
                    <a:gd name="T12" fmla="*/ 54 w 54"/>
                    <a:gd name="T13" fmla="*/ 18 h 18"/>
                    <a:gd name="T14" fmla="*/ 54 w 54"/>
                    <a:gd name="T15" fmla="*/ 18 h 18"/>
                    <a:gd name="T16" fmla="*/ 54 w 54"/>
                    <a:gd name="T17" fmla="*/ 18 h 18"/>
                    <a:gd name="T18" fmla="*/ 40 w 54"/>
                    <a:gd name="T19" fmla="*/ 17 h 18"/>
                    <a:gd name="T20" fmla="*/ 40 w 54"/>
                    <a:gd name="T21" fmla="*/ 17 h 18"/>
                    <a:gd name="T22" fmla="*/ 40 w 54"/>
                    <a:gd name="T23" fmla="*/ 17 h 18"/>
                    <a:gd name="T24" fmla="*/ 0 w 54"/>
                    <a:gd name="T25" fmla="*/ 0 h 18"/>
                    <a:gd name="T26" fmla="*/ 40 w 54"/>
                    <a:gd name="T27" fmla="*/ 17 h 18"/>
                    <a:gd name="T28" fmla="*/ 0 w 54"/>
                    <a:gd name="T2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4" h="18">
                      <a:moveTo>
                        <a:pt x="54" y="18"/>
                      </a:moveTo>
                      <a:cubicBezTo>
                        <a:pt x="54" y="18"/>
                        <a:pt x="54" y="18"/>
                        <a:pt x="54" y="18"/>
                      </a:cubicBezTo>
                      <a:cubicBezTo>
                        <a:pt x="54" y="18"/>
                        <a:pt x="54" y="18"/>
                        <a:pt x="54" y="18"/>
                      </a:cubicBezTo>
                      <a:moveTo>
                        <a:pt x="54" y="18"/>
                      </a:moveTo>
                      <a:cubicBezTo>
                        <a:pt x="54" y="18"/>
                        <a:pt x="54" y="18"/>
                        <a:pt x="54" y="18"/>
                      </a:cubicBezTo>
                      <a:cubicBezTo>
                        <a:pt x="54" y="18"/>
                        <a:pt x="54" y="18"/>
                        <a:pt x="54" y="18"/>
                      </a:cubicBezTo>
                      <a:moveTo>
                        <a:pt x="54" y="18"/>
                      </a:moveTo>
                      <a:cubicBezTo>
                        <a:pt x="54" y="18"/>
                        <a:pt x="54" y="18"/>
                        <a:pt x="54" y="18"/>
                      </a:cubicBezTo>
                      <a:cubicBezTo>
                        <a:pt x="54" y="18"/>
                        <a:pt x="54" y="18"/>
                        <a:pt x="54" y="18"/>
                      </a:cubicBezTo>
                      <a:moveTo>
                        <a:pt x="40" y="17"/>
                      </a:move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moveTo>
                        <a:pt x="0" y="0"/>
                      </a:moveTo>
                      <a:cubicBezTo>
                        <a:pt x="15" y="11"/>
                        <a:pt x="29" y="15"/>
                        <a:pt x="40" y="17"/>
                      </a:cubicBezTo>
                      <a:cubicBezTo>
                        <a:pt x="29" y="15"/>
                        <a:pt x="15" y="11"/>
                        <a:pt x="0" y="0"/>
                      </a:cubicBezTo>
                    </a:path>
                  </a:pathLst>
                </a:custGeom>
                <a:solidFill>
                  <a:srgbClr val="F7E7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Freeform 187"/>
                <p:cNvSpPr>
                  <a:spLocks/>
                </p:cNvSpPr>
                <p:nvPr/>
              </p:nvSpPr>
              <p:spPr bwMode="auto">
                <a:xfrm>
                  <a:off x="8102600" y="5475288"/>
                  <a:ext cx="125413" cy="15875"/>
                </a:xfrm>
                <a:custGeom>
                  <a:avLst/>
                  <a:gdLst>
                    <a:gd name="T0" fmla="*/ 12 w 48"/>
                    <a:gd name="T1" fmla="*/ 0 h 6"/>
                    <a:gd name="T2" fmla="*/ 10 w 48"/>
                    <a:gd name="T3" fmla="*/ 0 h 6"/>
                    <a:gd name="T4" fmla="*/ 3 w 48"/>
                    <a:gd name="T5" fmla="*/ 0 h 6"/>
                    <a:gd name="T6" fmla="*/ 0 w 48"/>
                    <a:gd name="T7" fmla="*/ 5 h 6"/>
                    <a:gd name="T8" fmla="*/ 10 w 48"/>
                    <a:gd name="T9" fmla="*/ 4 h 6"/>
                    <a:gd name="T10" fmla="*/ 16 w 48"/>
                    <a:gd name="T11" fmla="*/ 4 h 6"/>
                    <a:gd name="T12" fmla="*/ 17 w 48"/>
                    <a:gd name="T13" fmla="*/ 4 h 6"/>
                    <a:gd name="T14" fmla="*/ 18 w 48"/>
                    <a:gd name="T15" fmla="*/ 4 h 6"/>
                    <a:gd name="T16" fmla="*/ 21 w 48"/>
                    <a:gd name="T17" fmla="*/ 4 h 6"/>
                    <a:gd name="T18" fmla="*/ 27 w 48"/>
                    <a:gd name="T19" fmla="*/ 4 h 6"/>
                    <a:gd name="T20" fmla="*/ 32 w 48"/>
                    <a:gd name="T21" fmla="*/ 4 h 6"/>
                    <a:gd name="T22" fmla="*/ 43 w 48"/>
                    <a:gd name="T23" fmla="*/ 5 h 6"/>
                    <a:gd name="T24" fmla="*/ 47 w 48"/>
                    <a:gd name="T25" fmla="*/ 6 h 6"/>
                    <a:gd name="T26" fmla="*/ 48 w 48"/>
                    <a:gd name="T27" fmla="*/ 3 h 6"/>
                    <a:gd name="T28" fmla="*/ 44 w 48"/>
                    <a:gd name="T29" fmla="*/ 2 h 6"/>
                    <a:gd name="T30" fmla="*/ 32 w 48"/>
                    <a:gd name="T31" fmla="*/ 1 h 6"/>
                    <a:gd name="T32" fmla="*/ 27 w 48"/>
                    <a:gd name="T33" fmla="*/ 1 h 6"/>
                    <a:gd name="T34" fmla="*/ 21 w 48"/>
                    <a:gd name="T35" fmla="*/ 0 h 6"/>
                    <a:gd name="T36" fmla="*/ 12 w 48"/>
                    <a:gd name="T3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8" h="6">
                      <a:moveTo>
                        <a:pt x="12" y="0"/>
                      </a:move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8" y="0"/>
                        <a:pt x="5" y="0"/>
                        <a:pt x="3" y="0"/>
                      </a:cubicBezTo>
                      <a:cubicBezTo>
                        <a:pt x="2" y="2"/>
                        <a:pt x="1" y="3"/>
                        <a:pt x="0" y="5"/>
                      </a:cubicBezTo>
                      <a:cubicBezTo>
                        <a:pt x="3" y="5"/>
                        <a:pt x="6" y="4"/>
                        <a:pt x="10" y="4"/>
                      </a:cubicBezTo>
                      <a:cubicBezTo>
                        <a:pt x="12" y="4"/>
                        <a:pt x="14" y="4"/>
                        <a:pt x="16" y="4"/>
                      </a:cubicBezTo>
                      <a:cubicBezTo>
                        <a:pt x="16" y="4"/>
                        <a:pt x="17" y="4"/>
                        <a:pt x="17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9" y="4"/>
                        <a:pt x="20" y="4"/>
                        <a:pt x="21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7" y="6"/>
                        <a:pt x="47" y="6"/>
                        <a:pt x="47" y="6"/>
                      </a:cubicBezTo>
                      <a:cubicBezTo>
                        <a:pt x="47" y="5"/>
                        <a:pt x="47" y="4"/>
                        <a:pt x="48" y="3"/>
                      </a:cubicBezTo>
                      <a:cubicBezTo>
                        <a:pt x="44" y="2"/>
                        <a:pt x="44" y="2"/>
                        <a:pt x="44" y="2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8" y="0"/>
                        <a:pt x="15" y="0"/>
                        <a:pt x="12" y="0"/>
                      </a:cubicBezTo>
                    </a:path>
                  </a:pathLst>
                </a:custGeom>
                <a:solidFill>
                  <a:srgbClr val="9E5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Freeform 188"/>
                <p:cNvSpPr>
                  <a:spLocks/>
                </p:cNvSpPr>
                <p:nvPr/>
              </p:nvSpPr>
              <p:spPr bwMode="auto">
                <a:xfrm>
                  <a:off x="8032750" y="5556250"/>
                  <a:ext cx="150813" cy="39688"/>
                </a:xfrm>
                <a:custGeom>
                  <a:avLst/>
                  <a:gdLst>
                    <a:gd name="T0" fmla="*/ 4 w 58"/>
                    <a:gd name="T1" fmla="*/ 0 h 15"/>
                    <a:gd name="T2" fmla="*/ 0 w 58"/>
                    <a:gd name="T3" fmla="*/ 4 h 15"/>
                    <a:gd name="T4" fmla="*/ 21 w 58"/>
                    <a:gd name="T5" fmla="*/ 7 h 15"/>
                    <a:gd name="T6" fmla="*/ 56 w 58"/>
                    <a:gd name="T7" fmla="*/ 15 h 15"/>
                    <a:gd name="T8" fmla="*/ 58 w 58"/>
                    <a:gd name="T9" fmla="*/ 11 h 15"/>
                    <a:gd name="T10" fmla="*/ 22 w 58"/>
                    <a:gd name="T11" fmla="*/ 2 h 15"/>
                    <a:gd name="T12" fmla="*/ 4 w 58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8" h="15">
                      <a:moveTo>
                        <a:pt x="4" y="0"/>
                      </a:moveTo>
                      <a:cubicBezTo>
                        <a:pt x="2" y="1"/>
                        <a:pt x="1" y="3"/>
                        <a:pt x="0" y="4"/>
                      </a:cubicBezTo>
                      <a:cubicBezTo>
                        <a:pt x="7" y="5"/>
                        <a:pt x="14" y="6"/>
                        <a:pt x="21" y="7"/>
                      </a:cubicBezTo>
                      <a:cubicBezTo>
                        <a:pt x="33" y="10"/>
                        <a:pt x="44" y="12"/>
                        <a:pt x="56" y="15"/>
                      </a:cubicBezTo>
                      <a:cubicBezTo>
                        <a:pt x="57" y="14"/>
                        <a:pt x="57" y="13"/>
                        <a:pt x="58" y="11"/>
                      </a:cubicBezTo>
                      <a:cubicBezTo>
                        <a:pt x="46" y="8"/>
                        <a:pt x="34" y="4"/>
                        <a:pt x="22" y="2"/>
                      </a:cubicBezTo>
                      <a:cubicBezTo>
                        <a:pt x="16" y="1"/>
                        <a:pt x="10" y="1"/>
                        <a:pt x="4" y="0"/>
                      </a:cubicBezTo>
                    </a:path>
                  </a:pathLst>
                </a:custGeom>
                <a:solidFill>
                  <a:srgbClr val="9E5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Freeform 189"/>
                <p:cNvSpPr>
                  <a:spLocks/>
                </p:cNvSpPr>
                <p:nvPr/>
              </p:nvSpPr>
              <p:spPr bwMode="auto">
                <a:xfrm>
                  <a:off x="7967663" y="5613400"/>
                  <a:ext cx="104775" cy="84138"/>
                </a:xfrm>
                <a:custGeom>
                  <a:avLst/>
                  <a:gdLst>
                    <a:gd name="T0" fmla="*/ 4 w 40"/>
                    <a:gd name="T1" fmla="*/ 0 h 32"/>
                    <a:gd name="T2" fmla="*/ 0 w 40"/>
                    <a:gd name="T3" fmla="*/ 3 h 32"/>
                    <a:gd name="T4" fmla="*/ 6 w 40"/>
                    <a:gd name="T5" fmla="*/ 7 h 32"/>
                    <a:gd name="T6" fmla="*/ 32 w 40"/>
                    <a:gd name="T7" fmla="*/ 28 h 32"/>
                    <a:gd name="T8" fmla="*/ 36 w 40"/>
                    <a:gd name="T9" fmla="*/ 32 h 32"/>
                    <a:gd name="T10" fmla="*/ 40 w 40"/>
                    <a:gd name="T11" fmla="*/ 31 h 32"/>
                    <a:gd name="T12" fmla="*/ 35 w 40"/>
                    <a:gd name="T13" fmla="*/ 25 h 32"/>
                    <a:gd name="T14" fmla="*/ 9 w 40"/>
                    <a:gd name="T15" fmla="*/ 3 h 32"/>
                    <a:gd name="T16" fmla="*/ 4 w 40"/>
                    <a:gd name="T1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" h="32">
                      <a:moveTo>
                        <a:pt x="4" y="0"/>
                      </a:moveTo>
                      <a:cubicBezTo>
                        <a:pt x="3" y="1"/>
                        <a:pt x="2" y="2"/>
                        <a:pt x="0" y="3"/>
                      </a:cubicBezTo>
                      <a:cubicBezTo>
                        <a:pt x="2" y="4"/>
                        <a:pt x="4" y="5"/>
                        <a:pt x="6" y="7"/>
                      </a:cubicBezTo>
                      <a:cubicBezTo>
                        <a:pt x="15" y="13"/>
                        <a:pt x="24" y="20"/>
                        <a:pt x="32" y="28"/>
                      </a:cubicBezTo>
                      <a:cubicBezTo>
                        <a:pt x="33" y="29"/>
                        <a:pt x="35" y="31"/>
                        <a:pt x="36" y="32"/>
                      </a:cubicBezTo>
                      <a:cubicBezTo>
                        <a:pt x="37" y="32"/>
                        <a:pt x="39" y="31"/>
                        <a:pt x="40" y="31"/>
                      </a:cubicBezTo>
                      <a:cubicBezTo>
                        <a:pt x="38" y="29"/>
                        <a:pt x="36" y="27"/>
                        <a:pt x="35" y="25"/>
                      </a:cubicBezTo>
                      <a:cubicBezTo>
                        <a:pt x="27" y="16"/>
                        <a:pt x="19" y="9"/>
                        <a:pt x="9" y="3"/>
                      </a:cubicBezTo>
                      <a:cubicBezTo>
                        <a:pt x="7" y="2"/>
                        <a:pt x="6" y="1"/>
                        <a:pt x="4" y="0"/>
                      </a:cubicBezTo>
                    </a:path>
                  </a:pathLst>
                </a:custGeom>
                <a:solidFill>
                  <a:srgbClr val="9E5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Freeform 190"/>
                <p:cNvSpPr>
                  <a:spLocks/>
                </p:cNvSpPr>
                <p:nvPr/>
              </p:nvSpPr>
              <p:spPr bwMode="auto">
                <a:xfrm>
                  <a:off x="7408863" y="5686425"/>
                  <a:ext cx="15875" cy="11113"/>
                </a:xfrm>
                <a:custGeom>
                  <a:avLst/>
                  <a:gdLst>
                    <a:gd name="T0" fmla="*/ 2 w 6"/>
                    <a:gd name="T1" fmla="*/ 0 h 4"/>
                    <a:gd name="T2" fmla="*/ 0 w 6"/>
                    <a:gd name="T3" fmla="*/ 2 h 4"/>
                    <a:gd name="T4" fmla="*/ 3 w 6"/>
                    <a:gd name="T5" fmla="*/ 4 h 4"/>
                    <a:gd name="T6" fmla="*/ 6 w 6"/>
                    <a:gd name="T7" fmla="*/ 1 h 4"/>
                    <a:gd name="T8" fmla="*/ 2 w 6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1" y="3"/>
                        <a:pt x="2" y="4"/>
                        <a:pt x="3" y="4"/>
                      </a:cubicBezTo>
                      <a:cubicBezTo>
                        <a:pt x="4" y="3"/>
                        <a:pt x="5" y="2"/>
                        <a:pt x="6" y="1"/>
                      </a:cubicBezTo>
                      <a:cubicBezTo>
                        <a:pt x="4" y="1"/>
                        <a:pt x="3" y="0"/>
                        <a:pt x="2" y="0"/>
                      </a:cubicBezTo>
                    </a:path>
                  </a:pathLst>
                </a:custGeom>
                <a:solidFill>
                  <a:srgbClr val="9E5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Freeform 191"/>
                <p:cNvSpPr>
                  <a:spLocks/>
                </p:cNvSpPr>
                <p:nvPr/>
              </p:nvSpPr>
              <p:spPr bwMode="auto">
                <a:xfrm>
                  <a:off x="8208963" y="4768850"/>
                  <a:ext cx="428625" cy="612775"/>
                </a:xfrm>
                <a:custGeom>
                  <a:avLst/>
                  <a:gdLst>
                    <a:gd name="T0" fmla="*/ 89 w 165"/>
                    <a:gd name="T1" fmla="*/ 1 h 235"/>
                    <a:gd name="T2" fmla="*/ 1 w 165"/>
                    <a:gd name="T3" fmla="*/ 89 h 235"/>
                    <a:gd name="T4" fmla="*/ 15 w 165"/>
                    <a:gd name="T5" fmla="*/ 77 h 235"/>
                    <a:gd name="T6" fmla="*/ 16 w 165"/>
                    <a:gd name="T7" fmla="*/ 78 h 235"/>
                    <a:gd name="T8" fmla="*/ 8 w 165"/>
                    <a:gd name="T9" fmla="*/ 103 h 235"/>
                    <a:gd name="T10" fmla="*/ 9 w 165"/>
                    <a:gd name="T11" fmla="*/ 104 h 235"/>
                    <a:gd name="T12" fmla="*/ 34 w 165"/>
                    <a:gd name="T13" fmla="*/ 90 h 235"/>
                    <a:gd name="T14" fmla="*/ 35 w 165"/>
                    <a:gd name="T15" fmla="*/ 90 h 235"/>
                    <a:gd name="T16" fmla="*/ 34 w 165"/>
                    <a:gd name="T17" fmla="*/ 97 h 235"/>
                    <a:gd name="T18" fmla="*/ 31 w 165"/>
                    <a:gd name="T19" fmla="*/ 105 h 235"/>
                    <a:gd name="T20" fmla="*/ 19 w 165"/>
                    <a:gd name="T21" fmla="*/ 121 h 235"/>
                    <a:gd name="T22" fmla="*/ 33 w 165"/>
                    <a:gd name="T23" fmla="*/ 133 h 235"/>
                    <a:gd name="T24" fmla="*/ 45 w 165"/>
                    <a:gd name="T25" fmla="*/ 146 h 235"/>
                    <a:gd name="T26" fmla="*/ 31 w 165"/>
                    <a:gd name="T27" fmla="*/ 141 h 235"/>
                    <a:gd name="T28" fmla="*/ 17 w 165"/>
                    <a:gd name="T29" fmla="*/ 142 h 235"/>
                    <a:gd name="T30" fmla="*/ 19 w 165"/>
                    <a:gd name="T31" fmla="*/ 148 h 235"/>
                    <a:gd name="T32" fmla="*/ 19 w 165"/>
                    <a:gd name="T33" fmla="*/ 156 h 235"/>
                    <a:gd name="T34" fmla="*/ 14 w 165"/>
                    <a:gd name="T35" fmla="*/ 165 h 235"/>
                    <a:gd name="T36" fmla="*/ 11 w 165"/>
                    <a:gd name="T37" fmla="*/ 164 h 235"/>
                    <a:gd name="T38" fmla="*/ 1 w 165"/>
                    <a:gd name="T39" fmla="*/ 152 h 235"/>
                    <a:gd name="T40" fmla="*/ 0 w 165"/>
                    <a:gd name="T41" fmla="*/ 152 h 235"/>
                    <a:gd name="T42" fmla="*/ 102 w 165"/>
                    <a:gd name="T43" fmla="*/ 206 h 235"/>
                    <a:gd name="T44" fmla="*/ 89 w 165"/>
                    <a:gd name="T45" fmla="*/ 1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65" h="235">
                      <a:moveTo>
                        <a:pt x="89" y="1"/>
                      </a:moveTo>
                      <a:cubicBezTo>
                        <a:pt x="26" y="0"/>
                        <a:pt x="5" y="76"/>
                        <a:pt x="1" y="89"/>
                      </a:cubicBezTo>
                      <a:cubicBezTo>
                        <a:pt x="7" y="86"/>
                        <a:pt x="11" y="82"/>
                        <a:pt x="15" y="77"/>
                      </a:cubicBezTo>
                      <a:cubicBezTo>
                        <a:pt x="15" y="77"/>
                        <a:pt x="16" y="77"/>
                        <a:pt x="16" y="78"/>
                      </a:cubicBezTo>
                      <a:cubicBezTo>
                        <a:pt x="16" y="87"/>
                        <a:pt x="13" y="96"/>
                        <a:pt x="8" y="103"/>
                      </a:cubicBezTo>
                      <a:cubicBezTo>
                        <a:pt x="8" y="104"/>
                        <a:pt x="8" y="105"/>
                        <a:pt x="9" y="104"/>
                      </a:cubicBezTo>
                      <a:cubicBezTo>
                        <a:pt x="18" y="101"/>
                        <a:pt x="27" y="96"/>
                        <a:pt x="34" y="90"/>
                      </a:cubicBezTo>
                      <a:cubicBezTo>
                        <a:pt x="34" y="89"/>
                        <a:pt x="35" y="90"/>
                        <a:pt x="35" y="90"/>
                      </a:cubicBezTo>
                      <a:cubicBezTo>
                        <a:pt x="35" y="93"/>
                        <a:pt x="34" y="96"/>
                        <a:pt x="34" y="97"/>
                      </a:cubicBezTo>
                      <a:cubicBezTo>
                        <a:pt x="33" y="100"/>
                        <a:pt x="33" y="102"/>
                        <a:pt x="31" y="105"/>
                      </a:cubicBezTo>
                      <a:cubicBezTo>
                        <a:pt x="29" y="111"/>
                        <a:pt x="24" y="117"/>
                        <a:pt x="19" y="121"/>
                      </a:cubicBezTo>
                      <a:cubicBezTo>
                        <a:pt x="24" y="125"/>
                        <a:pt x="29" y="129"/>
                        <a:pt x="33" y="133"/>
                      </a:cubicBezTo>
                      <a:cubicBezTo>
                        <a:pt x="37" y="136"/>
                        <a:pt x="45" y="141"/>
                        <a:pt x="45" y="146"/>
                      </a:cubicBezTo>
                      <a:cubicBezTo>
                        <a:pt x="45" y="146"/>
                        <a:pt x="32" y="142"/>
                        <a:pt x="31" y="141"/>
                      </a:cubicBezTo>
                      <a:cubicBezTo>
                        <a:pt x="28" y="140"/>
                        <a:pt x="17" y="138"/>
                        <a:pt x="17" y="142"/>
                      </a:cubicBezTo>
                      <a:cubicBezTo>
                        <a:pt x="18" y="144"/>
                        <a:pt x="19" y="147"/>
                        <a:pt x="19" y="148"/>
                      </a:cubicBezTo>
                      <a:cubicBezTo>
                        <a:pt x="20" y="151"/>
                        <a:pt x="19" y="154"/>
                        <a:pt x="19" y="156"/>
                      </a:cubicBezTo>
                      <a:cubicBezTo>
                        <a:pt x="18" y="159"/>
                        <a:pt x="16" y="162"/>
                        <a:pt x="14" y="165"/>
                      </a:cubicBezTo>
                      <a:cubicBezTo>
                        <a:pt x="13" y="166"/>
                        <a:pt x="11" y="166"/>
                        <a:pt x="11" y="164"/>
                      </a:cubicBezTo>
                      <a:cubicBezTo>
                        <a:pt x="9" y="159"/>
                        <a:pt x="6" y="154"/>
                        <a:pt x="1" y="152"/>
                      </a:cubicBezTo>
                      <a:cubicBezTo>
                        <a:pt x="0" y="152"/>
                        <a:pt x="0" y="152"/>
                        <a:pt x="0" y="152"/>
                      </a:cubicBezTo>
                      <a:cubicBezTo>
                        <a:pt x="11" y="210"/>
                        <a:pt x="54" y="235"/>
                        <a:pt x="102" y="206"/>
                      </a:cubicBezTo>
                      <a:cubicBezTo>
                        <a:pt x="165" y="168"/>
                        <a:pt x="158" y="3"/>
                        <a:pt x="89" y="1"/>
                      </a:cubicBezTo>
                      <a:close/>
                    </a:path>
                  </a:pathLst>
                </a:custGeom>
                <a:solidFill>
                  <a:srgbClr val="D873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Freeform 192"/>
                <p:cNvSpPr>
                  <a:spLocks/>
                </p:cNvSpPr>
                <p:nvPr/>
              </p:nvSpPr>
              <p:spPr bwMode="auto">
                <a:xfrm>
                  <a:off x="6792913" y="5113338"/>
                  <a:ext cx="317500" cy="325438"/>
                </a:xfrm>
                <a:custGeom>
                  <a:avLst/>
                  <a:gdLst>
                    <a:gd name="T0" fmla="*/ 0 w 122"/>
                    <a:gd name="T1" fmla="*/ 0 h 125"/>
                    <a:gd name="T2" fmla="*/ 122 w 122"/>
                    <a:gd name="T3" fmla="*/ 125 h 125"/>
                    <a:gd name="T4" fmla="*/ 122 w 122"/>
                    <a:gd name="T5" fmla="*/ 125 h 125"/>
                    <a:gd name="T6" fmla="*/ 0 w 122"/>
                    <a:gd name="T7" fmla="*/ 0 h 125"/>
                    <a:gd name="T8" fmla="*/ 0 w 122"/>
                    <a:gd name="T9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125">
                      <a:moveTo>
                        <a:pt x="0" y="0"/>
                      </a:moveTo>
                      <a:cubicBezTo>
                        <a:pt x="13" y="66"/>
                        <a:pt x="52" y="125"/>
                        <a:pt x="122" y="125"/>
                      </a:cubicBezTo>
                      <a:cubicBezTo>
                        <a:pt x="122" y="125"/>
                        <a:pt x="122" y="125"/>
                        <a:pt x="122" y="125"/>
                      </a:cubicBezTo>
                      <a:cubicBezTo>
                        <a:pt x="52" y="125"/>
                        <a:pt x="13" y="66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7E7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Freeform 193"/>
                <p:cNvSpPr>
                  <a:spLocks/>
                </p:cNvSpPr>
                <p:nvPr/>
              </p:nvSpPr>
              <p:spPr bwMode="auto">
                <a:xfrm>
                  <a:off x="6792913" y="5113338"/>
                  <a:ext cx="496888" cy="325438"/>
                </a:xfrm>
                <a:custGeom>
                  <a:avLst/>
                  <a:gdLst>
                    <a:gd name="T0" fmla="*/ 0 w 191"/>
                    <a:gd name="T1" fmla="*/ 0 h 125"/>
                    <a:gd name="T2" fmla="*/ 122 w 191"/>
                    <a:gd name="T3" fmla="*/ 125 h 125"/>
                    <a:gd name="T4" fmla="*/ 134 w 191"/>
                    <a:gd name="T5" fmla="*/ 124 h 125"/>
                    <a:gd name="T6" fmla="*/ 175 w 191"/>
                    <a:gd name="T7" fmla="*/ 107 h 125"/>
                    <a:gd name="T8" fmla="*/ 190 w 191"/>
                    <a:gd name="T9" fmla="*/ 62 h 125"/>
                    <a:gd name="T10" fmla="*/ 136 w 191"/>
                    <a:gd name="T11" fmla="*/ 84 h 125"/>
                    <a:gd name="T12" fmla="*/ 121 w 191"/>
                    <a:gd name="T13" fmla="*/ 86 h 125"/>
                    <a:gd name="T14" fmla="*/ 87 w 191"/>
                    <a:gd name="T15" fmla="*/ 77 h 125"/>
                    <a:gd name="T16" fmla="*/ 0 w 191"/>
                    <a:gd name="T17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1" h="125">
                      <a:moveTo>
                        <a:pt x="0" y="0"/>
                      </a:moveTo>
                      <a:cubicBezTo>
                        <a:pt x="13" y="66"/>
                        <a:pt x="52" y="125"/>
                        <a:pt x="122" y="125"/>
                      </a:cubicBezTo>
                      <a:cubicBezTo>
                        <a:pt x="126" y="125"/>
                        <a:pt x="130" y="124"/>
                        <a:pt x="134" y="124"/>
                      </a:cubicBezTo>
                      <a:cubicBezTo>
                        <a:pt x="145" y="122"/>
                        <a:pt x="159" y="118"/>
                        <a:pt x="175" y="107"/>
                      </a:cubicBezTo>
                      <a:cubicBezTo>
                        <a:pt x="175" y="107"/>
                        <a:pt x="191" y="82"/>
                        <a:pt x="190" y="62"/>
                      </a:cubicBezTo>
                      <a:cubicBezTo>
                        <a:pt x="179" y="72"/>
                        <a:pt x="160" y="82"/>
                        <a:pt x="136" y="84"/>
                      </a:cubicBezTo>
                      <a:cubicBezTo>
                        <a:pt x="131" y="85"/>
                        <a:pt x="126" y="86"/>
                        <a:pt x="121" y="86"/>
                      </a:cubicBezTo>
                      <a:cubicBezTo>
                        <a:pt x="110" y="86"/>
                        <a:pt x="99" y="83"/>
                        <a:pt x="87" y="77"/>
                      </a:cubicBezTo>
                      <a:cubicBezTo>
                        <a:pt x="59" y="67"/>
                        <a:pt x="28" y="44"/>
                        <a:pt x="0" y="0"/>
                      </a:cubicBezTo>
                    </a:path>
                  </a:pathLst>
                </a:custGeom>
                <a:solidFill>
                  <a:srgbClr val="E7BD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Freeform 194"/>
                <p:cNvSpPr>
                  <a:spLocks/>
                </p:cNvSpPr>
                <p:nvPr/>
              </p:nvSpPr>
              <p:spPr bwMode="auto">
                <a:xfrm>
                  <a:off x="7019925" y="5313363"/>
                  <a:ext cx="127000" cy="23813"/>
                </a:xfrm>
                <a:custGeom>
                  <a:avLst/>
                  <a:gdLst>
                    <a:gd name="T0" fmla="*/ 0 w 49"/>
                    <a:gd name="T1" fmla="*/ 0 h 9"/>
                    <a:gd name="T2" fmla="*/ 34 w 49"/>
                    <a:gd name="T3" fmla="*/ 9 h 9"/>
                    <a:gd name="T4" fmla="*/ 49 w 49"/>
                    <a:gd name="T5" fmla="*/ 7 h 9"/>
                    <a:gd name="T6" fmla="*/ 39 w 49"/>
                    <a:gd name="T7" fmla="*/ 7 h 9"/>
                    <a:gd name="T8" fmla="*/ 0 w 4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9">
                      <a:moveTo>
                        <a:pt x="0" y="0"/>
                      </a:moveTo>
                      <a:cubicBezTo>
                        <a:pt x="12" y="6"/>
                        <a:pt x="23" y="9"/>
                        <a:pt x="34" y="9"/>
                      </a:cubicBezTo>
                      <a:cubicBezTo>
                        <a:pt x="39" y="9"/>
                        <a:pt x="44" y="8"/>
                        <a:pt x="49" y="7"/>
                      </a:cubicBezTo>
                      <a:cubicBezTo>
                        <a:pt x="46" y="7"/>
                        <a:pt x="43" y="7"/>
                        <a:pt x="39" y="7"/>
                      </a:cubicBezTo>
                      <a:cubicBezTo>
                        <a:pt x="27" y="7"/>
                        <a:pt x="14" y="5"/>
                        <a:pt x="0" y="0"/>
                      </a:cubicBezTo>
                    </a:path>
                  </a:pathLst>
                </a:custGeom>
                <a:solidFill>
                  <a:srgbClr val="D1687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Freeform 195"/>
                <p:cNvSpPr>
                  <a:spLocks noEditPoints="1"/>
                </p:cNvSpPr>
                <p:nvPr/>
              </p:nvSpPr>
              <p:spPr bwMode="auto">
                <a:xfrm>
                  <a:off x="7404100" y="6097588"/>
                  <a:ext cx="673100" cy="80963"/>
                </a:xfrm>
                <a:custGeom>
                  <a:avLst/>
                  <a:gdLst>
                    <a:gd name="T0" fmla="*/ 240 w 259"/>
                    <a:gd name="T1" fmla="*/ 0 h 31"/>
                    <a:gd name="T2" fmla="*/ 259 w 259"/>
                    <a:gd name="T3" fmla="*/ 31 h 31"/>
                    <a:gd name="T4" fmla="*/ 259 w 259"/>
                    <a:gd name="T5" fmla="*/ 31 h 31"/>
                    <a:gd name="T6" fmla="*/ 240 w 259"/>
                    <a:gd name="T7" fmla="*/ 0 h 31"/>
                    <a:gd name="T8" fmla="*/ 240 w 259"/>
                    <a:gd name="T9" fmla="*/ 0 h 31"/>
                    <a:gd name="T10" fmla="*/ 19 w 259"/>
                    <a:gd name="T11" fmla="*/ 0 h 31"/>
                    <a:gd name="T12" fmla="*/ 19 w 259"/>
                    <a:gd name="T13" fmla="*/ 0 h 31"/>
                    <a:gd name="T14" fmla="*/ 0 w 259"/>
                    <a:gd name="T15" fmla="*/ 31 h 31"/>
                    <a:gd name="T16" fmla="*/ 0 w 259"/>
                    <a:gd name="T17" fmla="*/ 31 h 31"/>
                    <a:gd name="T18" fmla="*/ 19 w 259"/>
                    <a:gd name="T1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9" h="31">
                      <a:moveTo>
                        <a:pt x="240" y="0"/>
                      </a:moveTo>
                      <a:cubicBezTo>
                        <a:pt x="244" y="12"/>
                        <a:pt x="250" y="22"/>
                        <a:pt x="259" y="31"/>
                      </a:cubicBezTo>
                      <a:cubicBezTo>
                        <a:pt x="259" y="31"/>
                        <a:pt x="259" y="31"/>
                        <a:pt x="259" y="31"/>
                      </a:cubicBezTo>
                      <a:cubicBezTo>
                        <a:pt x="250" y="22"/>
                        <a:pt x="244" y="12"/>
                        <a:pt x="240" y="0"/>
                      </a:cubicBezTo>
                      <a:cubicBezTo>
                        <a:pt x="240" y="0"/>
                        <a:pt x="240" y="0"/>
                        <a:pt x="240" y="0"/>
                      </a:cubicBezTo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4" y="12"/>
                        <a:pt x="8" y="22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8" y="22"/>
                        <a:pt x="14" y="12"/>
                        <a:pt x="19" y="0"/>
                      </a:cubicBezTo>
                    </a:path>
                  </a:pathLst>
                </a:custGeom>
                <a:solidFill>
                  <a:srgbClr val="7FD5F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Freeform 196"/>
                <p:cNvSpPr>
                  <a:spLocks/>
                </p:cNvSpPr>
                <p:nvPr/>
              </p:nvSpPr>
              <p:spPr bwMode="auto">
                <a:xfrm>
                  <a:off x="7404100" y="6011863"/>
                  <a:ext cx="673100" cy="390525"/>
                </a:xfrm>
                <a:custGeom>
                  <a:avLst/>
                  <a:gdLst>
                    <a:gd name="T0" fmla="*/ 121 w 259"/>
                    <a:gd name="T1" fmla="*/ 0 h 150"/>
                    <a:gd name="T2" fmla="*/ 114 w 259"/>
                    <a:gd name="T3" fmla="*/ 0 h 150"/>
                    <a:gd name="T4" fmla="*/ 113 w 259"/>
                    <a:gd name="T5" fmla="*/ 1 h 150"/>
                    <a:gd name="T6" fmla="*/ 107 w 259"/>
                    <a:gd name="T7" fmla="*/ 4 h 150"/>
                    <a:gd name="T8" fmla="*/ 106 w 259"/>
                    <a:gd name="T9" fmla="*/ 4 h 150"/>
                    <a:gd name="T10" fmla="*/ 19 w 259"/>
                    <a:gd name="T11" fmla="*/ 33 h 150"/>
                    <a:gd name="T12" fmla="*/ 0 w 259"/>
                    <a:gd name="T13" fmla="*/ 64 h 150"/>
                    <a:gd name="T14" fmla="*/ 88 w 259"/>
                    <a:gd name="T15" fmla="*/ 150 h 150"/>
                    <a:gd name="T16" fmla="*/ 129 w 259"/>
                    <a:gd name="T17" fmla="*/ 46 h 150"/>
                    <a:gd name="T18" fmla="*/ 170 w 259"/>
                    <a:gd name="T19" fmla="*/ 150 h 150"/>
                    <a:gd name="T20" fmla="*/ 259 w 259"/>
                    <a:gd name="T21" fmla="*/ 64 h 150"/>
                    <a:gd name="T22" fmla="*/ 240 w 259"/>
                    <a:gd name="T23" fmla="*/ 33 h 150"/>
                    <a:gd name="T24" fmla="*/ 198 w 259"/>
                    <a:gd name="T25" fmla="*/ 22 h 150"/>
                    <a:gd name="T26" fmla="*/ 198 w 259"/>
                    <a:gd name="T27" fmla="*/ 51 h 150"/>
                    <a:gd name="T28" fmla="*/ 141 w 259"/>
                    <a:gd name="T29" fmla="*/ 9 h 150"/>
                    <a:gd name="T30" fmla="*/ 137 w 259"/>
                    <a:gd name="T31" fmla="*/ 9 h 150"/>
                    <a:gd name="T32" fmla="*/ 137 w 259"/>
                    <a:gd name="T33" fmla="*/ 15 h 150"/>
                    <a:gd name="T34" fmla="*/ 129 w 259"/>
                    <a:gd name="T35" fmla="*/ 23 h 150"/>
                    <a:gd name="T36" fmla="*/ 121 w 259"/>
                    <a:gd name="T37" fmla="*/ 15 h 150"/>
                    <a:gd name="T38" fmla="*/ 121 w 259"/>
                    <a:gd name="T39" fmla="*/ 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59" h="150">
                      <a:moveTo>
                        <a:pt x="121" y="0"/>
                      </a:move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14" y="0"/>
                        <a:pt x="113" y="1"/>
                        <a:pt x="113" y="1"/>
                      </a:cubicBezTo>
                      <a:cubicBezTo>
                        <a:pt x="112" y="3"/>
                        <a:pt x="110" y="4"/>
                        <a:pt x="107" y="4"/>
                      </a:cubicBezTo>
                      <a:cubicBezTo>
                        <a:pt x="107" y="4"/>
                        <a:pt x="106" y="4"/>
                        <a:pt x="106" y="4"/>
                      </a:cubicBezTo>
                      <a:cubicBezTo>
                        <a:pt x="83" y="15"/>
                        <a:pt x="47" y="29"/>
                        <a:pt x="19" y="33"/>
                      </a:cubicBezTo>
                      <a:cubicBezTo>
                        <a:pt x="14" y="45"/>
                        <a:pt x="8" y="55"/>
                        <a:pt x="0" y="64"/>
                      </a:cubicBezTo>
                      <a:cubicBezTo>
                        <a:pt x="23" y="73"/>
                        <a:pt x="81" y="99"/>
                        <a:pt x="88" y="150"/>
                      </a:cubicBezTo>
                      <a:cubicBezTo>
                        <a:pt x="94" y="125"/>
                        <a:pt x="88" y="46"/>
                        <a:pt x="129" y="46"/>
                      </a:cubicBezTo>
                      <a:cubicBezTo>
                        <a:pt x="170" y="46"/>
                        <a:pt x="164" y="125"/>
                        <a:pt x="170" y="150"/>
                      </a:cubicBezTo>
                      <a:cubicBezTo>
                        <a:pt x="177" y="99"/>
                        <a:pt x="235" y="73"/>
                        <a:pt x="259" y="64"/>
                      </a:cubicBezTo>
                      <a:cubicBezTo>
                        <a:pt x="250" y="55"/>
                        <a:pt x="244" y="45"/>
                        <a:pt x="240" y="33"/>
                      </a:cubicBezTo>
                      <a:cubicBezTo>
                        <a:pt x="226" y="31"/>
                        <a:pt x="212" y="27"/>
                        <a:pt x="198" y="22"/>
                      </a:cubicBezTo>
                      <a:cubicBezTo>
                        <a:pt x="198" y="51"/>
                        <a:pt x="198" y="51"/>
                        <a:pt x="198" y="51"/>
                      </a:cubicBezTo>
                      <a:cubicBezTo>
                        <a:pt x="198" y="51"/>
                        <a:pt x="152" y="24"/>
                        <a:pt x="141" y="9"/>
                      </a:cubicBezTo>
                      <a:cubicBezTo>
                        <a:pt x="140" y="9"/>
                        <a:pt x="138" y="9"/>
                        <a:pt x="137" y="9"/>
                      </a:cubicBezTo>
                      <a:cubicBezTo>
                        <a:pt x="137" y="15"/>
                        <a:pt x="137" y="15"/>
                        <a:pt x="137" y="15"/>
                      </a:cubicBezTo>
                      <a:cubicBezTo>
                        <a:pt x="137" y="20"/>
                        <a:pt x="134" y="23"/>
                        <a:pt x="129" y="23"/>
                      </a:cubicBezTo>
                      <a:cubicBezTo>
                        <a:pt x="125" y="23"/>
                        <a:pt x="121" y="20"/>
                        <a:pt x="121" y="15"/>
                      </a:cubicBezTo>
                      <a:cubicBezTo>
                        <a:pt x="121" y="0"/>
                        <a:pt x="121" y="0"/>
                        <a:pt x="121" y="0"/>
                      </a:cubicBezTo>
                    </a:path>
                  </a:pathLst>
                </a:custGeom>
                <a:solidFill>
                  <a:srgbClr val="0090E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3" name="Freeform 197"/>
                <p:cNvSpPr>
                  <a:spLocks/>
                </p:cNvSpPr>
                <p:nvPr/>
              </p:nvSpPr>
              <p:spPr bwMode="auto">
                <a:xfrm>
                  <a:off x="7718425" y="6011863"/>
                  <a:ext cx="41275" cy="60325"/>
                </a:xfrm>
                <a:custGeom>
                  <a:avLst/>
                  <a:gdLst>
                    <a:gd name="T0" fmla="*/ 0 w 16"/>
                    <a:gd name="T1" fmla="*/ 0 h 23"/>
                    <a:gd name="T2" fmla="*/ 0 w 16"/>
                    <a:gd name="T3" fmla="*/ 0 h 23"/>
                    <a:gd name="T4" fmla="*/ 0 w 16"/>
                    <a:gd name="T5" fmla="*/ 15 h 23"/>
                    <a:gd name="T6" fmla="*/ 8 w 16"/>
                    <a:gd name="T7" fmla="*/ 23 h 23"/>
                    <a:gd name="T8" fmla="*/ 16 w 16"/>
                    <a:gd name="T9" fmla="*/ 15 h 23"/>
                    <a:gd name="T10" fmla="*/ 16 w 16"/>
                    <a:gd name="T11" fmla="*/ 9 h 23"/>
                    <a:gd name="T12" fmla="*/ 1 w 16"/>
                    <a:gd name="T13" fmla="*/ 1 h 23"/>
                    <a:gd name="T14" fmla="*/ 1 w 16"/>
                    <a:gd name="T15" fmla="*/ 1 h 23"/>
                    <a:gd name="T16" fmla="*/ 1 w 16"/>
                    <a:gd name="T17" fmla="*/ 1 h 23"/>
                    <a:gd name="T18" fmla="*/ 0 w 16"/>
                    <a:gd name="T1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2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20"/>
                        <a:pt x="4" y="23"/>
                        <a:pt x="8" y="23"/>
                      </a:cubicBezTo>
                      <a:cubicBezTo>
                        <a:pt x="13" y="23"/>
                        <a:pt x="16" y="20"/>
                        <a:pt x="16" y="15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1" y="8"/>
                        <a:pt x="5" y="6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30322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Freeform 198"/>
                <p:cNvSpPr>
                  <a:spLocks/>
                </p:cNvSpPr>
                <p:nvPr/>
              </p:nvSpPr>
              <p:spPr bwMode="auto">
                <a:xfrm>
                  <a:off x="7699375" y="6007100"/>
                  <a:ext cx="19050" cy="4763"/>
                </a:xfrm>
                <a:custGeom>
                  <a:avLst/>
                  <a:gdLst>
                    <a:gd name="T0" fmla="*/ 5 w 7"/>
                    <a:gd name="T1" fmla="*/ 0 h 2"/>
                    <a:gd name="T2" fmla="*/ 0 w 7"/>
                    <a:gd name="T3" fmla="*/ 2 h 2"/>
                    <a:gd name="T4" fmla="*/ 7 w 7"/>
                    <a:gd name="T5" fmla="*/ 2 h 2"/>
                    <a:gd name="T6" fmla="*/ 7 w 7"/>
                    <a:gd name="T7" fmla="*/ 2 h 2"/>
                    <a:gd name="T8" fmla="*/ 7 w 7"/>
                    <a:gd name="T9" fmla="*/ 1 h 2"/>
                    <a:gd name="T10" fmla="*/ 7 w 7"/>
                    <a:gd name="T11" fmla="*/ 1 h 2"/>
                    <a:gd name="T12" fmla="*/ 5 w 7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2">
                      <a:moveTo>
                        <a:pt x="5" y="0"/>
                      </a:moveTo>
                      <a:cubicBezTo>
                        <a:pt x="4" y="0"/>
                        <a:pt x="2" y="1"/>
                        <a:pt x="0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1"/>
                        <a:pt x="6" y="0"/>
                        <a:pt x="5" y="0"/>
                      </a:cubicBezTo>
                    </a:path>
                  </a:pathLst>
                </a:custGeom>
                <a:solidFill>
                  <a:srgbClr val="30322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" name="Freeform 199"/>
                <p:cNvSpPr>
                  <a:spLocks/>
                </p:cNvSpPr>
                <p:nvPr/>
              </p:nvSpPr>
              <p:spPr bwMode="auto">
                <a:xfrm>
                  <a:off x="7678738" y="6015038"/>
                  <a:ext cx="19050" cy="7938"/>
                </a:xfrm>
                <a:custGeom>
                  <a:avLst/>
                  <a:gdLst>
                    <a:gd name="T0" fmla="*/ 7 w 7"/>
                    <a:gd name="T1" fmla="*/ 0 h 3"/>
                    <a:gd name="T2" fmla="*/ 0 w 7"/>
                    <a:gd name="T3" fmla="*/ 3 h 3"/>
                    <a:gd name="T4" fmla="*/ 1 w 7"/>
                    <a:gd name="T5" fmla="*/ 3 h 3"/>
                    <a:gd name="T6" fmla="*/ 7 w 7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3">
                      <a:moveTo>
                        <a:pt x="7" y="0"/>
                      </a:moveTo>
                      <a:cubicBezTo>
                        <a:pt x="4" y="1"/>
                        <a:pt x="2" y="2"/>
                        <a:pt x="0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4" y="3"/>
                        <a:pt x="6" y="2"/>
                        <a:pt x="7" y="0"/>
                      </a:cubicBezTo>
                    </a:path>
                  </a:pathLst>
                </a:custGeom>
                <a:solidFill>
                  <a:srgbClr val="30322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Freeform 200"/>
                <p:cNvSpPr>
                  <a:spLocks/>
                </p:cNvSpPr>
                <p:nvPr/>
              </p:nvSpPr>
              <p:spPr bwMode="auto">
                <a:xfrm>
                  <a:off x="7664450" y="5856288"/>
                  <a:ext cx="254000" cy="288925"/>
                </a:xfrm>
                <a:custGeom>
                  <a:avLst/>
                  <a:gdLst>
                    <a:gd name="T0" fmla="*/ 21 w 98"/>
                    <a:gd name="T1" fmla="*/ 12 h 111"/>
                    <a:gd name="T2" fmla="*/ 56 w 98"/>
                    <a:gd name="T3" fmla="*/ 16 h 111"/>
                    <a:gd name="T4" fmla="*/ 62 w 98"/>
                    <a:gd name="T5" fmla="*/ 47 h 111"/>
                    <a:gd name="T6" fmla="*/ 98 w 98"/>
                    <a:gd name="T7" fmla="*/ 51 h 111"/>
                    <a:gd name="T8" fmla="*/ 98 w 98"/>
                    <a:gd name="T9" fmla="*/ 111 h 111"/>
                    <a:gd name="T10" fmla="*/ 41 w 98"/>
                    <a:gd name="T11" fmla="*/ 69 h 111"/>
                    <a:gd name="T12" fmla="*/ 21 w 98"/>
                    <a:gd name="T13" fmla="*/ 59 h 111"/>
                    <a:gd name="T14" fmla="*/ 21 w 98"/>
                    <a:gd name="T15" fmla="*/ 12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8" h="111">
                      <a:moveTo>
                        <a:pt x="21" y="12"/>
                      </a:moveTo>
                      <a:cubicBezTo>
                        <a:pt x="21" y="12"/>
                        <a:pt x="49" y="0"/>
                        <a:pt x="56" y="16"/>
                      </a:cubicBezTo>
                      <a:cubicBezTo>
                        <a:pt x="62" y="31"/>
                        <a:pt x="58" y="42"/>
                        <a:pt x="62" y="47"/>
                      </a:cubicBezTo>
                      <a:cubicBezTo>
                        <a:pt x="67" y="52"/>
                        <a:pt x="98" y="51"/>
                        <a:pt x="98" y="51"/>
                      </a:cubicBezTo>
                      <a:cubicBezTo>
                        <a:pt x="98" y="111"/>
                        <a:pt x="98" y="111"/>
                        <a:pt x="98" y="111"/>
                      </a:cubicBezTo>
                      <a:cubicBezTo>
                        <a:pt x="98" y="111"/>
                        <a:pt x="52" y="84"/>
                        <a:pt x="41" y="69"/>
                      </a:cubicBezTo>
                      <a:cubicBezTo>
                        <a:pt x="35" y="69"/>
                        <a:pt x="26" y="67"/>
                        <a:pt x="21" y="59"/>
                      </a:cubicBezTo>
                      <a:cubicBezTo>
                        <a:pt x="15" y="52"/>
                        <a:pt x="0" y="29"/>
                        <a:pt x="21" y="12"/>
                      </a:cubicBezTo>
                    </a:path>
                  </a:pathLst>
                </a:custGeom>
                <a:solidFill>
                  <a:srgbClr val="EFD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Freeform 201"/>
                <p:cNvSpPr>
                  <a:spLocks/>
                </p:cNvSpPr>
                <p:nvPr/>
              </p:nvSpPr>
              <p:spPr bwMode="auto">
                <a:xfrm>
                  <a:off x="7718425" y="58864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9CD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Freeform 202"/>
                <p:cNvSpPr>
                  <a:spLocks/>
                </p:cNvSpPr>
                <p:nvPr/>
              </p:nvSpPr>
              <p:spPr bwMode="auto">
                <a:xfrm>
                  <a:off x="7718425" y="58864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" name="Freeform 203"/>
                <p:cNvSpPr>
                  <a:spLocks/>
                </p:cNvSpPr>
                <p:nvPr/>
              </p:nvSpPr>
              <p:spPr bwMode="auto">
                <a:xfrm>
                  <a:off x="7718425" y="6011863"/>
                  <a:ext cx="3175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1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E2D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0" name="Freeform 204"/>
                <p:cNvSpPr>
                  <a:spLocks/>
                </p:cNvSpPr>
                <p:nvPr/>
              </p:nvSpPr>
              <p:spPr bwMode="auto">
                <a:xfrm>
                  <a:off x="7718425" y="6010275"/>
                  <a:ext cx="0" cy="1588"/>
                </a:xfrm>
                <a:custGeom>
                  <a:avLst/>
                  <a:gdLst>
                    <a:gd name="T0" fmla="*/ 0 h 1"/>
                    <a:gd name="T1" fmla="*/ 1 h 1"/>
                    <a:gd name="T2" fmla="*/ 1 h 1"/>
                    <a:gd name="T3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2E2D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1" name="Freeform 205"/>
                <p:cNvSpPr>
                  <a:spLocks/>
                </p:cNvSpPr>
                <p:nvPr/>
              </p:nvSpPr>
              <p:spPr bwMode="auto">
                <a:xfrm>
                  <a:off x="7689850" y="5876925"/>
                  <a:ext cx="90488" cy="153988"/>
                </a:xfrm>
                <a:custGeom>
                  <a:avLst/>
                  <a:gdLst>
                    <a:gd name="T0" fmla="*/ 29 w 35"/>
                    <a:gd name="T1" fmla="*/ 0 h 59"/>
                    <a:gd name="T2" fmla="*/ 11 w 35"/>
                    <a:gd name="T3" fmla="*/ 4 h 59"/>
                    <a:gd name="T4" fmla="*/ 11 w 35"/>
                    <a:gd name="T5" fmla="*/ 4 h 59"/>
                    <a:gd name="T6" fmla="*/ 11 w 35"/>
                    <a:gd name="T7" fmla="*/ 4 h 59"/>
                    <a:gd name="T8" fmla="*/ 11 w 35"/>
                    <a:gd name="T9" fmla="*/ 4 h 59"/>
                    <a:gd name="T10" fmla="*/ 1 w 35"/>
                    <a:gd name="T11" fmla="*/ 18 h 59"/>
                    <a:gd name="T12" fmla="*/ 0 w 35"/>
                    <a:gd name="T13" fmla="*/ 25 h 59"/>
                    <a:gd name="T14" fmla="*/ 11 w 35"/>
                    <a:gd name="T15" fmla="*/ 51 h 59"/>
                    <a:gd name="T16" fmla="*/ 11 w 35"/>
                    <a:gd name="T17" fmla="*/ 51 h 59"/>
                    <a:gd name="T18" fmla="*/ 11 w 35"/>
                    <a:gd name="T19" fmla="*/ 52 h 59"/>
                    <a:gd name="T20" fmla="*/ 12 w 35"/>
                    <a:gd name="T21" fmla="*/ 53 h 59"/>
                    <a:gd name="T22" fmla="*/ 12 w 35"/>
                    <a:gd name="T23" fmla="*/ 53 h 59"/>
                    <a:gd name="T24" fmla="*/ 12 w 35"/>
                    <a:gd name="T25" fmla="*/ 53 h 59"/>
                    <a:gd name="T26" fmla="*/ 22 w 35"/>
                    <a:gd name="T27" fmla="*/ 59 h 59"/>
                    <a:gd name="T28" fmla="*/ 29 w 35"/>
                    <a:gd name="T29" fmla="*/ 43 h 59"/>
                    <a:gd name="T30" fmla="*/ 23 w 35"/>
                    <a:gd name="T31" fmla="*/ 17 h 59"/>
                    <a:gd name="T32" fmla="*/ 35 w 35"/>
                    <a:gd name="T33" fmla="*/ 3 h 59"/>
                    <a:gd name="T34" fmla="*/ 29 w 35"/>
                    <a:gd name="T35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5" h="59">
                      <a:moveTo>
                        <a:pt x="29" y="0"/>
                      </a:moveTo>
                      <a:cubicBezTo>
                        <a:pt x="20" y="0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5" y="9"/>
                        <a:pt x="2" y="13"/>
                        <a:pt x="1" y="18"/>
                      </a:cubicBezTo>
                      <a:cubicBezTo>
                        <a:pt x="0" y="20"/>
                        <a:pt x="0" y="23"/>
                        <a:pt x="0" y="25"/>
                      </a:cubicBezTo>
                      <a:cubicBezTo>
                        <a:pt x="0" y="36"/>
                        <a:pt x="7" y="47"/>
                        <a:pt x="11" y="51"/>
                      </a:cubicBezTo>
                      <a:cubicBezTo>
                        <a:pt x="11" y="51"/>
                        <a:pt x="11" y="51"/>
                        <a:pt x="11" y="51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11" y="52"/>
                        <a:pt x="11" y="52"/>
                        <a:pt x="12" y="53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4" y="56"/>
                        <a:pt x="18" y="58"/>
                        <a:pt x="22" y="59"/>
                      </a:cubicBezTo>
                      <a:cubicBezTo>
                        <a:pt x="27" y="56"/>
                        <a:pt x="27" y="48"/>
                        <a:pt x="29" y="43"/>
                      </a:cubicBezTo>
                      <a:cubicBezTo>
                        <a:pt x="31" y="37"/>
                        <a:pt x="23" y="26"/>
                        <a:pt x="23" y="17"/>
                      </a:cubicBezTo>
                      <a:cubicBezTo>
                        <a:pt x="23" y="9"/>
                        <a:pt x="35" y="3"/>
                        <a:pt x="35" y="3"/>
                      </a:cubicBezTo>
                      <a:cubicBezTo>
                        <a:pt x="34" y="2"/>
                        <a:pt x="32" y="1"/>
                        <a:pt x="29" y="0"/>
                      </a:cubicBezTo>
                    </a:path>
                  </a:pathLst>
                </a:custGeom>
                <a:solidFill>
                  <a:srgbClr val="E7BD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2" name="Freeform 206"/>
                <p:cNvSpPr>
                  <a:spLocks/>
                </p:cNvSpPr>
                <p:nvPr/>
              </p:nvSpPr>
              <p:spPr bwMode="auto">
                <a:xfrm>
                  <a:off x="7562850" y="5840413"/>
                  <a:ext cx="249238" cy="304800"/>
                </a:xfrm>
                <a:custGeom>
                  <a:avLst/>
                  <a:gdLst>
                    <a:gd name="T0" fmla="*/ 32 w 96"/>
                    <a:gd name="T1" fmla="*/ 55 h 117"/>
                    <a:gd name="T2" fmla="*/ 50 w 96"/>
                    <a:gd name="T3" fmla="*/ 6 h 117"/>
                    <a:gd name="T4" fmla="*/ 95 w 96"/>
                    <a:gd name="T5" fmla="*/ 12 h 117"/>
                    <a:gd name="T6" fmla="*/ 68 w 96"/>
                    <a:gd name="T7" fmla="*/ 20 h 117"/>
                    <a:gd name="T8" fmla="*/ 63 w 96"/>
                    <a:gd name="T9" fmla="*/ 40 h 117"/>
                    <a:gd name="T10" fmla="*/ 72 w 96"/>
                    <a:gd name="T11" fmla="*/ 56 h 117"/>
                    <a:gd name="T12" fmla="*/ 60 w 96"/>
                    <a:gd name="T13" fmla="*/ 75 h 117"/>
                    <a:gd name="T14" fmla="*/ 0 w 96"/>
                    <a:gd name="T15" fmla="*/ 117 h 117"/>
                    <a:gd name="T16" fmla="*/ 0 w 96"/>
                    <a:gd name="T17" fmla="*/ 57 h 117"/>
                    <a:gd name="T18" fmla="*/ 32 w 96"/>
                    <a:gd name="T19" fmla="*/ 55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6" h="117">
                      <a:moveTo>
                        <a:pt x="32" y="55"/>
                      </a:moveTo>
                      <a:cubicBezTo>
                        <a:pt x="32" y="55"/>
                        <a:pt x="25" y="12"/>
                        <a:pt x="50" y="6"/>
                      </a:cubicBezTo>
                      <a:cubicBezTo>
                        <a:pt x="76" y="0"/>
                        <a:pt x="93" y="7"/>
                        <a:pt x="95" y="12"/>
                      </a:cubicBezTo>
                      <a:cubicBezTo>
                        <a:pt x="96" y="16"/>
                        <a:pt x="76" y="18"/>
                        <a:pt x="68" y="20"/>
                      </a:cubicBezTo>
                      <a:cubicBezTo>
                        <a:pt x="59" y="21"/>
                        <a:pt x="59" y="32"/>
                        <a:pt x="63" y="40"/>
                      </a:cubicBezTo>
                      <a:cubicBezTo>
                        <a:pt x="66" y="48"/>
                        <a:pt x="72" y="49"/>
                        <a:pt x="72" y="56"/>
                      </a:cubicBezTo>
                      <a:cubicBezTo>
                        <a:pt x="72" y="64"/>
                        <a:pt x="70" y="72"/>
                        <a:pt x="60" y="75"/>
                      </a:cubicBezTo>
                      <a:cubicBezTo>
                        <a:pt x="53" y="81"/>
                        <a:pt x="13" y="109"/>
                        <a:pt x="0" y="117"/>
                      </a:cubicBezTo>
                      <a:cubicBezTo>
                        <a:pt x="0" y="104"/>
                        <a:pt x="0" y="57"/>
                        <a:pt x="0" y="57"/>
                      </a:cubicBezTo>
                      <a:cubicBezTo>
                        <a:pt x="0" y="57"/>
                        <a:pt x="30" y="58"/>
                        <a:pt x="32" y="55"/>
                      </a:cubicBezTo>
                      <a:close/>
                    </a:path>
                  </a:pathLst>
                </a:custGeom>
                <a:solidFill>
                  <a:srgbClr val="EFD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3" name="Freeform 207"/>
                <p:cNvSpPr>
                  <a:spLocks/>
                </p:cNvSpPr>
                <p:nvPr/>
              </p:nvSpPr>
              <p:spPr bwMode="auto">
                <a:xfrm>
                  <a:off x="7843838" y="5813425"/>
                  <a:ext cx="242888" cy="498475"/>
                </a:xfrm>
                <a:custGeom>
                  <a:avLst/>
                  <a:gdLst>
                    <a:gd name="T0" fmla="*/ 27 w 94"/>
                    <a:gd name="T1" fmla="*/ 0 h 191"/>
                    <a:gd name="T2" fmla="*/ 30 w 94"/>
                    <a:gd name="T3" fmla="*/ 46 h 191"/>
                    <a:gd name="T4" fmla="*/ 6 w 94"/>
                    <a:gd name="T5" fmla="*/ 59 h 191"/>
                    <a:gd name="T6" fmla="*/ 1 w 94"/>
                    <a:gd name="T7" fmla="*/ 64 h 191"/>
                    <a:gd name="T8" fmla="*/ 6 w 94"/>
                    <a:gd name="T9" fmla="*/ 166 h 191"/>
                    <a:gd name="T10" fmla="*/ 88 w 94"/>
                    <a:gd name="T11" fmla="*/ 86 h 191"/>
                    <a:gd name="T12" fmla="*/ 27 w 94"/>
                    <a:gd name="T13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191">
                      <a:moveTo>
                        <a:pt x="27" y="0"/>
                      </a:moveTo>
                      <a:cubicBezTo>
                        <a:pt x="27" y="0"/>
                        <a:pt x="43" y="21"/>
                        <a:pt x="30" y="46"/>
                      </a:cubicBezTo>
                      <a:cubicBezTo>
                        <a:pt x="25" y="54"/>
                        <a:pt x="15" y="58"/>
                        <a:pt x="6" y="59"/>
                      </a:cubicBezTo>
                      <a:cubicBezTo>
                        <a:pt x="3" y="59"/>
                        <a:pt x="1" y="61"/>
                        <a:pt x="1" y="64"/>
                      </a:cubicBezTo>
                      <a:cubicBezTo>
                        <a:pt x="0" y="83"/>
                        <a:pt x="1" y="144"/>
                        <a:pt x="6" y="166"/>
                      </a:cubicBezTo>
                      <a:cubicBezTo>
                        <a:pt x="12" y="191"/>
                        <a:pt x="82" y="141"/>
                        <a:pt x="88" y="86"/>
                      </a:cubicBezTo>
                      <a:cubicBezTo>
                        <a:pt x="94" y="35"/>
                        <a:pt x="48" y="3"/>
                        <a:pt x="27" y="0"/>
                      </a:cubicBezTo>
                      <a:close/>
                    </a:path>
                  </a:pathLst>
                </a:custGeom>
                <a:solidFill>
                  <a:srgbClr val="19C4F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4" name="Freeform 208"/>
                <p:cNvSpPr>
                  <a:spLocks/>
                </p:cNvSpPr>
                <p:nvPr/>
              </p:nvSpPr>
              <p:spPr bwMode="auto">
                <a:xfrm>
                  <a:off x="7391400" y="5813425"/>
                  <a:ext cx="244475" cy="498475"/>
                </a:xfrm>
                <a:custGeom>
                  <a:avLst/>
                  <a:gdLst>
                    <a:gd name="T0" fmla="*/ 67 w 94"/>
                    <a:gd name="T1" fmla="*/ 0 h 191"/>
                    <a:gd name="T2" fmla="*/ 64 w 94"/>
                    <a:gd name="T3" fmla="*/ 46 h 191"/>
                    <a:gd name="T4" fmla="*/ 88 w 94"/>
                    <a:gd name="T5" fmla="*/ 59 h 191"/>
                    <a:gd name="T6" fmla="*/ 93 w 94"/>
                    <a:gd name="T7" fmla="*/ 64 h 191"/>
                    <a:gd name="T8" fmla="*/ 88 w 94"/>
                    <a:gd name="T9" fmla="*/ 166 h 191"/>
                    <a:gd name="T10" fmla="*/ 6 w 94"/>
                    <a:gd name="T11" fmla="*/ 86 h 191"/>
                    <a:gd name="T12" fmla="*/ 67 w 94"/>
                    <a:gd name="T13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191">
                      <a:moveTo>
                        <a:pt x="67" y="0"/>
                      </a:moveTo>
                      <a:cubicBezTo>
                        <a:pt x="67" y="0"/>
                        <a:pt x="51" y="21"/>
                        <a:pt x="64" y="46"/>
                      </a:cubicBezTo>
                      <a:cubicBezTo>
                        <a:pt x="69" y="54"/>
                        <a:pt x="79" y="58"/>
                        <a:pt x="88" y="59"/>
                      </a:cubicBezTo>
                      <a:cubicBezTo>
                        <a:pt x="91" y="59"/>
                        <a:pt x="93" y="61"/>
                        <a:pt x="93" y="64"/>
                      </a:cubicBezTo>
                      <a:cubicBezTo>
                        <a:pt x="94" y="83"/>
                        <a:pt x="93" y="144"/>
                        <a:pt x="88" y="166"/>
                      </a:cubicBezTo>
                      <a:cubicBezTo>
                        <a:pt x="82" y="191"/>
                        <a:pt x="12" y="141"/>
                        <a:pt x="6" y="86"/>
                      </a:cubicBezTo>
                      <a:cubicBezTo>
                        <a:pt x="0" y="35"/>
                        <a:pt x="46" y="3"/>
                        <a:pt x="67" y="0"/>
                      </a:cubicBezTo>
                      <a:close/>
                    </a:path>
                  </a:pathLst>
                </a:custGeom>
                <a:solidFill>
                  <a:srgbClr val="19C4F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5" name="Freeform 209"/>
                <p:cNvSpPr>
                  <a:spLocks/>
                </p:cNvSpPr>
                <p:nvPr/>
              </p:nvSpPr>
              <p:spPr bwMode="auto">
                <a:xfrm>
                  <a:off x="7843838" y="5959475"/>
                  <a:ext cx="61913" cy="307975"/>
                </a:xfrm>
                <a:custGeom>
                  <a:avLst/>
                  <a:gdLst>
                    <a:gd name="T0" fmla="*/ 17 w 24"/>
                    <a:gd name="T1" fmla="*/ 0 h 118"/>
                    <a:gd name="T2" fmla="*/ 6 w 24"/>
                    <a:gd name="T3" fmla="*/ 3 h 118"/>
                    <a:gd name="T4" fmla="*/ 1 w 24"/>
                    <a:gd name="T5" fmla="*/ 8 h 118"/>
                    <a:gd name="T6" fmla="*/ 6 w 24"/>
                    <a:gd name="T7" fmla="*/ 110 h 118"/>
                    <a:gd name="T8" fmla="*/ 24 w 24"/>
                    <a:gd name="T9" fmla="*/ 115 h 118"/>
                    <a:gd name="T10" fmla="*/ 17 w 24"/>
                    <a:gd name="T11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118">
                      <a:moveTo>
                        <a:pt x="17" y="0"/>
                      </a:moveTo>
                      <a:cubicBezTo>
                        <a:pt x="13" y="2"/>
                        <a:pt x="10" y="2"/>
                        <a:pt x="6" y="3"/>
                      </a:cubicBezTo>
                      <a:cubicBezTo>
                        <a:pt x="3" y="3"/>
                        <a:pt x="1" y="5"/>
                        <a:pt x="1" y="8"/>
                      </a:cubicBezTo>
                      <a:cubicBezTo>
                        <a:pt x="0" y="27"/>
                        <a:pt x="1" y="88"/>
                        <a:pt x="6" y="110"/>
                      </a:cubicBezTo>
                      <a:cubicBezTo>
                        <a:pt x="8" y="117"/>
                        <a:pt x="15" y="118"/>
                        <a:pt x="24" y="115"/>
                      </a:cubicBez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6" name="Freeform 210"/>
                <p:cNvSpPr>
                  <a:spLocks/>
                </p:cNvSpPr>
                <p:nvPr/>
              </p:nvSpPr>
              <p:spPr bwMode="auto">
                <a:xfrm>
                  <a:off x="7572375" y="5959475"/>
                  <a:ext cx="63500" cy="307975"/>
                </a:xfrm>
                <a:custGeom>
                  <a:avLst/>
                  <a:gdLst>
                    <a:gd name="T0" fmla="*/ 18 w 24"/>
                    <a:gd name="T1" fmla="*/ 3 h 118"/>
                    <a:gd name="T2" fmla="*/ 7 w 24"/>
                    <a:gd name="T3" fmla="*/ 0 h 118"/>
                    <a:gd name="T4" fmla="*/ 0 w 24"/>
                    <a:gd name="T5" fmla="*/ 115 h 118"/>
                    <a:gd name="T6" fmla="*/ 18 w 24"/>
                    <a:gd name="T7" fmla="*/ 110 h 118"/>
                    <a:gd name="T8" fmla="*/ 23 w 24"/>
                    <a:gd name="T9" fmla="*/ 8 h 118"/>
                    <a:gd name="T10" fmla="*/ 18 w 24"/>
                    <a:gd name="T11" fmla="*/ 3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118">
                      <a:moveTo>
                        <a:pt x="18" y="3"/>
                      </a:moveTo>
                      <a:cubicBezTo>
                        <a:pt x="14" y="2"/>
                        <a:pt x="11" y="2"/>
                        <a:pt x="7" y="0"/>
                      </a:cubicBezTo>
                      <a:cubicBezTo>
                        <a:pt x="0" y="115"/>
                        <a:pt x="0" y="115"/>
                        <a:pt x="0" y="115"/>
                      </a:cubicBezTo>
                      <a:cubicBezTo>
                        <a:pt x="9" y="118"/>
                        <a:pt x="17" y="117"/>
                        <a:pt x="18" y="110"/>
                      </a:cubicBezTo>
                      <a:cubicBezTo>
                        <a:pt x="23" y="88"/>
                        <a:pt x="24" y="27"/>
                        <a:pt x="23" y="8"/>
                      </a:cubicBezTo>
                      <a:cubicBezTo>
                        <a:pt x="23" y="5"/>
                        <a:pt x="21" y="3"/>
                        <a:pt x="18" y="3"/>
                      </a:cubicBezTo>
                      <a:close/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7" name="Freeform 211"/>
                <p:cNvSpPr>
                  <a:spLocks noEditPoints="1"/>
                </p:cNvSpPr>
                <p:nvPr/>
              </p:nvSpPr>
              <p:spPr bwMode="auto">
                <a:xfrm>
                  <a:off x="7470775" y="4941888"/>
                  <a:ext cx="536575" cy="15875"/>
                </a:xfrm>
                <a:custGeom>
                  <a:avLst/>
                  <a:gdLst>
                    <a:gd name="T0" fmla="*/ 206 w 206"/>
                    <a:gd name="T1" fmla="*/ 6 h 6"/>
                    <a:gd name="T2" fmla="*/ 206 w 206"/>
                    <a:gd name="T3" fmla="*/ 6 h 6"/>
                    <a:gd name="T4" fmla="*/ 206 w 206"/>
                    <a:gd name="T5" fmla="*/ 6 h 6"/>
                    <a:gd name="T6" fmla="*/ 32 w 206"/>
                    <a:gd name="T7" fmla="*/ 0 h 6"/>
                    <a:gd name="T8" fmla="*/ 0 w 206"/>
                    <a:gd name="T9" fmla="*/ 6 h 6"/>
                    <a:gd name="T10" fmla="*/ 0 w 206"/>
                    <a:gd name="T11" fmla="*/ 6 h 6"/>
                    <a:gd name="T12" fmla="*/ 32 w 206"/>
                    <a:gd name="T13" fmla="*/ 0 h 6"/>
                    <a:gd name="T14" fmla="*/ 32 w 206"/>
                    <a:gd name="T1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6" h="6">
                      <a:moveTo>
                        <a:pt x="206" y="6"/>
                      </a:moveTo>
                      <a:cubicBezTo>
                        <a:pt x="206" y="6"/>
                        <a:pt x="206" y="6"/>
                        <a:pt x="206" y="6"/>
                      </a:cubicBezTo>
                      <a:cubicBezTo>
                        <a:pt x="206" y="6"/>
                        <a:pt x="206" y="6"/>
                        <a:pt x="206" y="6"/>
                      </a:cubicBezTo>
                      <a:moveTo>
                        <a:pt x="32" y="0"/>
                      </a:moveTo>
                      <a:cubicBezTo>
                        <a:pt x="13" y="3"/>
                        <a:pt x="1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13" y="3"/>
                        <a:pt x="32" y="0"/>
                      </a:cubicBezTo>
                      <a:cubicBezTo>
                        <a:pt x="32" y="0"/>
                        <a:pt x="32" y="0"/>
                        <a:pt x="32" y="0"/>
                      </a:cubicBezTo>
                    </a:path>
                  </a:pathLst>
                </a:custGeom>
                <a:solidFill>
                  <a:srgbClr val="7FD5F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8" name="Freeform 212"/>
                <p:cNvSpPr>
                  <a:spLocks noEditPoints="1"/>
                </p:cNvSpPr>
                <p:nvPr/>
              </p:nvSpPr>
              <p:spPr bwMode="auto">
                <a:xfrm>
                  <a:off x="7554913" y="4926013"/>
                  <a:ext cx="180975" cy="15875"/>
                </a:xfrm>
                <a:custGeom>
                  <a:avLst/>
                  <a:gdLst>
                    <a:gd name="T0" fmla="*/ 23 w 70"/>
                    <a:gd name="T1" fmla="*/ 3 h 6"/>
                    <a:gd name="T2" fmla="*/ 0 w 70"/>
                    <a:gd name="T3" fmla="*/ 6 h 6"/>
                    <a:gd name="T4" fmla="*/ 0 w 70"/>
                    <a:gd name="T5" fmla="*/ 6 h 6"/>
                    <a:gd name="T6" fmla="*/ 23 w 70"/>
                    <a:gd name="T7" fmla="*/ 3 h 6"/>
                    <a:gd name="T8" fmla="*/ 23 w 70"/>
                    <a:gd name="T9" fmla="*/ 3 h 6"/>
                    <a:gd name="T10" fmla="*/ 69 w 70"/>
                    <a:gd name="T11" fmla="*/ 0 h 6"/>
                    <a:gd name="T12" fmla="*/ 69 w 70"/>
                    <a:gd name="T13" fmla="*/ 0 h 6"/>
                    <a:gd name="T14" fmla="*/ 69 w 70"/>
                    <a:gd name="T15" fmla="*/ 0 h 6"/>
                    <a:gd name="T16" fmla="*/ 69 w 70"/>
                    <a:gd name="T17" fmla="*/ 0 h 6"/>
                    <a:gd name="T18" fmla="*/ 69 w 70"/>
                    <a:gd name="T19" fmla="*/ 0 h 6"/>
                    <a:gd name="T20" fmla="*/ 69 w 70"/>
                    <a:gd name="T21" fmla="*/ 0 h 6"/>
                    <a:gd name="T22" fmla="*/ 69 w 70"/>
                    <a:gd name="T23" fmla="*/ 0 h 6"/>
                    <a:gd name="T24" fmla="*/ 69 w 70"/>
                    <a:gd name="T25" fmla="*/ 0 h 6"/>
                    <a:gd name="T26" fmla="*/ 69 w 70"/>
                    <a:gd name="T27" fmla="*/ 0 h 6"/>
                    <a:gd name="T28" fmla="*/ 69 w 70"/>
                    <a:gd name="T29" fmla="*/ 0 h 6"/>
                    <a:gd name="T30" fmla="*/ 70 w 70"/>
                    <a:gd name="T31" fmla="*/ 0 h 6"/>
                    <a:gd name="T32" fmla="*/ 70 w 70"/>
                    <a:gd name="T33" fmla="*/ 0 h 6"/>
                    <a:gd name="T34" fmla="*/ 70 w 70"/>
                    <a:gd name="T35" fmla="*/ 0 h 6"/>
                    <a:gd name="T36" fmla="*/ 70 w 70"/>
                    <a:gd name="T37" fmla="*/ 0 h 6"/>
                    <a:gd name="T38" fmla="*/ 70 w 70"/>
                    <a:gd name="T3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0" h="6">
                      <a:moveTo>
                        <a:pt x="23" y="3"/>
                      </a:moveTo>
                      <a:cubicBezTo>
                        <a:pt x="14" y="4"/>
                        <a:pt x="6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6" y="5"/>
                        <a:pt x="14" y="4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moveTo>
                        <a:pt x="69" y="0"/>
                      </a:move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moveTo>
                        <a:pt x="69" y="0"/>
                      </a:move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moveTo>
                        <a:pt x="70" y="0"/>
                      </a:move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</a:path>
                  </a:pathLst>
                </a:custGeom>
                <a:solidFill>
                  <a:srgbClr val="77AE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9" name="Freeform 213"/>
                <p:cNvSpPr>
                  <a:spLocks noEditPoints="1"/>
                </p:cNvSpPr>
                <p:nvPr/>
              </p:nvSpPr>
              <p:spPr bwMode="auto">
                <a:xfrm>
                  <a:off x="7470775" y="4787900"/>
                  <a:ext cx="536575" cy="169863"/>
                </a:xfrm>
                <a:custGeom>
                  <a:avLst/>
                  <a:gdLst>
                    <a:gd name="T0" fmla="*/ 101 w 206"/>
                    <a:gd name="T1" fmla="*/ 53 h 65"/>
                    <a:gd name="T2" fmla="*/ 101 w 206"/>
                    <a:gd name="T3" fmla="*/ 53 h 65"/>
                    <a:gd name="T4" fmla="*/ 101 w 206"/>
                    <a:gd name="T5" fmla="*/ 53 h 65"/>
                    <a:gd name="T6" fmla="*/ 101 w 206"/>
                    <a:gd name="T7" fmla="*/ 53 h 65"/>
                    <a:gd name="T8" fmla="*/ 101 w 206"/>
                    <a:gd name="T9" fmla="*/ 53 h 65"/>
                    <a:gd name="T10" fmla="*/ 101 w 206"/>
                    <a:gd name="T11" fmla="*/ 53 h 65"/>
                    <a:gd name="T12" fmla="*/ 102 w 206"/>
                    <a:gd name="T13" fmla="*/ 53 h 65"/>
                    <a:gd name="T14" fmla="*/ 102 w 206"/>
                    <a:gd name="T15" fmla="*/ 53 h 65"/>
                    <a:gd name="T16" fmla="*/ 102 w 206"/>
                    <a:gd name="T17" fmla="*/ 53 h 65"/>
                    <a:gd name="T18" fmla="*/ 104 w 206"/>
                    <a:gd name="T19" fmla="*/ 53 h 65"/>
                    <a:gd name="T20" fmla="*/ 104 w 206"/>
                    <a:gd name="T21" fmla="*/ 53 h 65"/>
                    <a:gd name="T22" fmla="*/ 104 w 206"/>
                    <a:gd name="T23" fmla="*/ 53 h 65"/>
                    <a:gd name="T24" fmla="*/ 102 w 206"/>
                    <a:gd name="T25" fmla="*/ 53 h 65"/>
                    <a:gd name="T26" fmla="*/ 102 w 206"/>
                    <a:gd name="T27" fmla="*/ 53 h 65"/>
                    <a:gd name="T28" fmla="*/ 102 w 206"/>
                    <a:gd name="T29" fmla="*/ 53 h 65"/>
                    <a:gd name="T30" fmla="*/ 104 w 206"/>
                    <a:gd name="T31" fmla="*/ 53 h 65"/>
                    <a:gd name="T32" fmla="*/ 104 w 206"/>
                    <a:gd name="T33" fmla="*/ 53 h 65"/>
                    <a:gd name="T34" fmla="*/ 104 w 206"/>
                    <a:gd name="T35" fmla="*/ 53 h 65"/>
                    <a:gd name="T36" fmla="*/ 102 w 206"/>
                    <a:gd name="T37" fmla="*/ 53 h 65"/>
                    <a:gd name="T38" fmla="*/ 102 w 206"/>
                    <a:gd name="T39" fmla="*/ 53 h 65"/>
                    <a:gd name="T40" fmla="*/ 102 w 206"/>
                    <a:gd name="T41" fmla="*/ 53 h 65"/>
                    <a:gd name="T42" fmla="*/ 104 w 206"/>
                    <a:gd name="T43" fmla="*/ 53 h 65"/>
                    <a:gd name="T44" fmla="*/ 104 w 206"/>
                    <a:gd name="T45" fmla="*/ 53 h 65"/>
                    <a:gd name="T46" fmla="*/ 104 w 206"/>
                    <a:gd name="T47" fmla="*/ 53 h 65"/>
                    <a:gd name="T48" fmla="*/ 103 w 206"/>
                    <a:gd name="T49" fmla="*/ 53 h 65"/>
                    <a:gd name="T50" fmla="*/ 102 w 206"/>
                    <a:gd name="T51" fmla="*/ 53 h 65"/>
                    <a:gd name="T52" fmla="*/ 103 w 206"/>
                    <a:gd name="T53" fmla="*/ 53 h 65"/>
                    <a:gd name="T54" fmla="*/ 103 w 206"/>
                    <a:gd name="T55" fmla="*/ 53 h 65"/>
                    <a:gd name="T56" fmla="*/ 104 w 206"/>
                    <a:gd name="T57" fmla="*/ 53 h 65"/>
                    <a:gd name="T58" fmla="*/ 103 w 206"/>
                    <a:gd name="T59" fmla="*/ 53 h 65"/>
                    <a:gd name="T60" fmla="*/ 103 w 206"/>
                    <a:gd name="T61" fmla="*/ 53 h 65"/>
                    <a:gd name="T62" fmla="*/ 103 w 206"/>
                    <a:gd name="T63" fmla="*/ 53 h 65"/>
                    <a:gd name="T64" fmla="*/ 103 w 206"/>
                    <a:gd name="T65" fmla="*/ 53 h 65"/>
                    <a:gd name="T66" fmla="*/ 103 w 206"/>
                    <a:gd name="T67" fmla="*/ 53 h 65"/>
                    <a:gd name="T68" fmla="*/ 103 w 206"/>
                    <a:gd name="T69" fmla="*/ 53 h 65"/>
                    <a:gd name="T70" fmla="*/ 103 w 206"/>
                    <a:gd name="T71" fmla="*/ 53 h 65"/>
                    <a:gd name="T72" fmla="*/ 103 w 206"/>
                    <a:gd name="T73" fmla="*/ 53 h 65"/>
                    <a:gd name="T74" fmla="*/ 103 w 206"/>
                    <a:gd name="T75" fmla="*/ 53 h 65"/>
                    <a:gd name="T76" fmla="*/ 103 w 206"/>
                    <a:gd name="T77" fmla="*/ 53 h 65"/>
                    <a:gd name="T78" fmla="*/ 56 w 206"/>
                    <a:gd name="T79" fmla="*/ 35 h 65"/>
                    <a:gd name="T80" fmla="*/ 3 w 206"/>
                    <a:gd name="T81" fmla="*/ 37 h 65"/>
                    <a:gd name="T82" fmla="*/ 0 w 206"/>
                    <a:gd name="T83" fmla="*/ 65 h 65"/>
                    <a:gd name="T84" fmla="*/ 32 w 206"/>
                    <a:gd name="T85" fmla="*/ 59 h 65"/>
                    <a:gd name="T86" fmla="*/ 55 w 206"/>
                    <a:gd name="T87" fmla="*/ 56 h 65"/>
                    <a:gd name="T88" fmla="*/ 56 w 206"/>
                    <a:gd name="T89" fmla="*/ 35 h 65"/>
                    <a:gd name="T90" fmla="*/ 191 w 206"/>
                    <a:gd name="T91" fmla="*/ 0 h 65"/>
                    <a:gd name="T92" fmla="*/ 149 w 206"/>
                    <a:gd name="T93" fmla="*/ 21 h 65"/>
                    <a:gd name="T94" fmla="*/ 152 w 206"/>
                    <a:gd name="T95" fmla="*/ 56 h 65"/>
                    <a:gd name="T96" fmla="*/ 206 w 206"/>
                    <a:gd name="T97" fmla="*/ 65 h 65"/>
                    <a:gd name="T98" fmla="*/ 206 w 206"/>
                    <a:gd name="T99" fmla="*/ 65 h 65"/>
                    <a:gd name="T100" fmla="*/ 206 w 206"/>
                    <a:gd name="T101" fmla="*/ 65 h 65"/>
                    <a:gd name="T102" fmla="*/ 206 w 206"/>
                    <a:gd name="T103" fmla="*/ 65 h 65"/>
                    <a:gd name="T104" fmla="*/ 191 w 206"/>
                    <a:gd name="T10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06" h="65">
                      <a:moveTo>
                        <a:pt x="101" y="53"/>
                      </a:moveTo>
                      <a:cubicBezTo>
                        <a:pt x="101" y="53"/>
                        <a:pt x="101" y="53"/>
                        <a:pt x="101" y="53"/>
                      </a:cubicBezTo>
                      <a:cubicBezTo>
                        <a:pt x="101" y="53"/>
                        <a:pt x="101" y="53"/>
                        <a:pt x="101" y="53"/>
                      </a:cubicBezTo>
                      <a:moveTo>
                        <a:pt x="101" y="53"/>
                      </a:moveTo>
                      <a:cubicBezTo>
                        <a:pt x="101" y="53"/>
                        <a:pt x="101" y="53"/>
                        <a:pt x="101" y="53"/>
                      </a:cubicBezTo>
                      <a:cubicBezTo>
                        <a:pt x="101" y="53"/>
                        <a:pt x="101" y="53"/>
                        <a:pt x="101" y="53"/>
                      </a:cubicBezTo>
                      <a:moveTo>
                        <a:pt x="102" y="53"/>
                      </a:moveTo>
                      <a:cubicBezTo>
                        <a:pt x="102" y="53"/>
                        <a:pt x="102" y="53"/>
                        <a:pt x="102" y="53"/>
                      </a:cubicBezTo>
                      <a:cubicBezTo>
                        <a:pt x="102" y="53"/>
                        <a:pt x="102" y="53"/>
                        <a:pt x="102" y="53"/>
                      </a:cubicBezTo>
                      <a:moveTo>
                        <a:pt x="104" y="53"/>
                      </a:moveTo>
                      <a:cubicBezTo>
                        <a:pt x="104" y="53"/>
                        <a:pt x="104" y="53"/>
                        <a:pt x="104" y="53"/>
                      </a:cubicBezTo>
                      <a:cubicBezTo>
                        <a:pt x="104" y="53"/>
                        <a:pt x="104" y="53"/>
                        <a:pt x="104" y="53"/>
                      </a:cubicBezTo>
                      <a:moveTo>
                        <a:pt x="102" y="53"/>
                      </a:moveTo>
                      <a:cubicBezTo>
                        <a:pt x="102" y="53"/>
                        <a:pt x="102" y="53"/>
                        <a:pt x="102" y="53"/>
                      </a:cubicBezTo>
                      <a:cubicBezTo>
                        <a:pt x="102" y="53"/>
                        <a:pt x="102" y="53"/>
                        <a:pt x="102" y="53"/>
                      </a:cubicBezTo>
                      <a:moveTo>
                        <a:pt x="104" y="53"/>
                      </a:moveTo>
                      <a:cubicBezTo>
                        <a:pt x="104" y="53"/>
                        <a:pt x="104" y="53"/>
                        <a:pt x="104" y="53"/>
                      </a:cubicBezTo>
                      <a:cubicBezTo>
                        <a:pt x="104" y="53"/>
                        <a:pt x="104" y="53"/>
                        <a:pt x="104" y="53"/>
                      </a:cubicBezTo>
                      <a:moveTo>
                        <a:pt x="102" y="53"/>
                      </a:moveTo>
                      <a:cubicBezTo>
                        <a:pt x="102" y="53"/>
                        <a:pt x="102" y="53"/>
                        <a:pt x="102" y="53"/>
                      </a:cubicBezTo>
                      <a:cubicBezTo>
                        <a:pt x="102" y="53"/>
                        <a:pt x="102" y="53"/>
                        <a:pt x="102" y="53"/>
                      </a:cubicBezTo>
                      <a:moveTo>
                        <a:pt x="104" y="53"/>
                      </a:moveTo>
                      <a:cubicBezTo>
                        <a:pt x="104" y="53"/>
                        <a:pt x="104" y="53"/>
                        <a:pt x="104" y="53"/>
                      </a:cubicBezTo>
                      <a:cubicBezTo>
                        <a:pt x="104" y="53"/>
                        <a:pt x="104" y="53"/>
                        <a:pt x="104" y="53"/>
                      </a:cubicBezTo>
                      <a:moveTo>
                        <a:pt x="103" y="53"/>
                      </a:moveTo>
                      <a:cubicBezTo>
                        <a:pt x="103" y="53"/>
                        <a:pt x="103" y="53"/>
                        <a:pt x="102" y="53"/>
                      </a:cubicBezTo>
                      <a:cubicBezTo>
                        <a:pt x="103" y="53"/>
                        <a:pt x="103" y="53"/>
                        <a:pt x="103" y="53"/>
                      </a:cubicBezTo>
                      <a:moveTo>
                        <a:pt x="103" y="53"/>
                      </a:moveTo>
                      <a:cubicBezTo>
                        <a:pt x="104" y="53"/>
                        <a:pt x="104" y="53"/>
                        <a:pt x="104" y="53"/>
                      </a:cubicBezTo>
                      <a:cubicBezTo>
                        <a:pt x="104" y="53"/>
                        <a:pt x="104" y="53"/>
                        <a:pt x="103" y="53"/>
                      </a:cubicBezTo>
                      <a:moveTo>
                        <a:pt x="103" y="53"/>
                      </a:moveTo>
                      <a:cubicBezTo>
                        <a:pt x="103" y="53"/>
                        <a:pt x="103" y="53"/>
                        <a:pt x="103" y="53"/>
                      </a:cubicBezTo>
                      <a:cubicBezTo>
                        <a:pt x="103" y="53"/>
                        <a:pt x="103" y="53"/>
                        <a:pt x="103" y="53"/>
                      </a:cubicBezTo>
                      <a:moveTo>
                        <a:pt x="103" y="53"/>
                      </a:moveTo>
                      <a:cubicBezTo>
                        <a:pt x="103" y="53"/>
                        <a:pt x="103" y="53"/>
                        <a:pt x="103" y="53"/>
                      </a:cubicBezTo>
                      <a:cubicBezTo>
                        <a:pt x="103" y="53"/>
                        <a:pt x="103" y="53"/>
                        <a:pt x="103" y="53"/>
                      </a:cubicBezTo>
                      <a:moveTo>
                        <a:pt x="103" y="53"/>
                      </a:moveTo>
                      <a:cubicBezTo>
                        <a:pt x="103" y="53"/>
                        <a:pt x="103" y="53"/>
                        <a:pt x="103" y="53"/>
                      </a:cubicBezTo>
                      <a:cubicBezTo>
                        <a:pt x="103" y="53"/>
                        <a:pt x="103" y="53"/>
                        <a:pt x="103" y="53"/>
                      </a:cubicBezTo>
                      <a:moveTo>
                        <a:pt x="56" y="35"/>
                      </a:moveTo>
                      <a:cubicBezTo>
                        <a:pt x="40" y="36"/>
                        <a:pt x="23" y="37"/>
                        <a:pt x="3" y="37"/>
                      </a:cubicBezTo>
                      <a:cubicBezTo>
                        <a:pt x="1" y="52"/>
                        <a:pt x="0" y="65"/>
                        <a:pt x="0" y="65"/>
                      </a:cubicBezTo>
                      <a:cubicBezTo>
                        <a:pt x="1" y="65"/>
                        <a:pt x="13" y="62"/>
                        <a:pt x="32" y="59"/>
                      </a:cubicBezTo>
                      <a:cubicBezTo>
                        <a:pt x="38" y="58"/>
                        <a:pt x="46" y="57"/>
                        <a:pt x="55" y="56"/>
                      </a:cubicBezTo>
                      <a:cubicBezTo>
                        <a:pt x="55" y="49"/>
                        <a:pt x="55" y="42"/>
                        <a:pt x="56" y="35"/>
                      </a:cubicBezTo>
                      <a:moveTo>
                        <a:pt x="191" y="0"/>
                      </a:moveTo>
                      <a:cubicBezTo>
                        <a:pt x="186" y="5"/>
                        <a:pt x="174" y="14"/>
                        <a:pt x="149" y="21"/>
                      </a:cubicBezTo>
                      <a:cubicBezTo>
                        <a:pt x="150" y="33"/>
                        <a:pt x="151" y="45"/>
                        <a:pt x="152" y="56"/>
                      </a:cubicBezTo>
                      <a:cubicBezTo>
                        <a:pt x="183" y="59"/>
                        <a:pt x="206" y="65"/>
                        <a:pt x="206" y="65"/>
                      </a:cubicBezTo>
                      <a:cubicBezTo>
                        <a:pt x="206" y="65"/>
                        <a:pt x="206" y="65"/>
                        <a:pt x="206" y="65"/>
                      </a:cubicBezTo>
                      <a:cubicBezTo>
                        <a:pt x="206" y="65"/>
                        <a:pt x="206" y="65"/>
                        <a:pt x="206" y="65"/>
                      </a:cubicBezTo>
                      <a:cubicBezTo>
                        <a:pt x="206" y="65"/>
                        <a:pt x="206" y="65"/>
                        <a:pt x="206" y="65"/>
                      </a:cubicBezTo>
                      <a:cubicBezTo>
                        <a:pt x="206" y="64"/>
                        <a:pt x="205" y="25"/>
                        <a:pt x="191" y="0"/>
                      </a:cubicBezTo>
                    </a:path>
                  </a:pathLst>
                </a:custGeom>
                <a:solidFill>
                  <a:srgbClr val="0090E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0" name="Freeform 214"/>
                <p:cNvSpPr>
                  <a:spLocks/>
                </p:cNvSpPr>
                <p:nvPr/>
              </p:nvSpPr>
              <p:spPr bwMode="auto">
                <a:xfrm>
                  <a:off x="7613650" y="4841875"/>
                  <a:ext cx="252413" cy="92075"/>
                </a:xfrm>
                <a:custGeom>
                  <a:avLst/>
                  <a:gdLst>
                    <a:gd name="T0" fmla="*/ 94 w 97"/>
                    <a:gd name="T1" fmla="*/ 0 h 35"/>
                    <a:gd name="T2" fmla="*/ 1 w 97"/>
                    <a:gd name="T3" fmla="*/ 14 h 35"/>
                    <a:gd name="T4" fmla="*/ 0 w 97"/>
                    <a:gd name="T5" fmla="*/ 35 h 35"/>
                    <a:gd name="T6" fmla="*/ 0 w 97"/>
                    <a:gd name="T7" fmla="*/ 35 h 35"/>
                    <a:gd name="T8" fmla="*/ 46 w 97"/>
                    <a:gd name="T9" fmla="*/ 32 h 35"/>
                    <a:gd name="T10" fmla="*/ 46 w 97"/>
                    <a:gd name="T11" fmla="*/ 32 h 35"/>
                    <a:gd name="T12" fmla="*/ 46 w 97"/>
                    <a:gd name="T13" fmla="*/ 32 h 35"/>
                    <a:gd name="T14" fmla="*/ 46 w 97"/>
                    <a:gd name="T15" fmla="*/ 32 h 35"/>
                    <a:gd name="T16" fmla="*/ 46 w 97"/>
                    <a:gd name="T17" fmla="*/ 32 h 35"/>
                    <a:gd name="T18" fmla="*/ 46 w 97"/>
                    <a:gd name="T19" fmla="*/ 32 h 35"/>
                    <a:gd name="T20" fmla="*/ 46 w 97"/>
                    <a:gd name="T21" fmla="*/ 32 h 35"/>
                    <a:gd name="T22" fmla="*/ 46 w 97"/>
                    <a:gd name="T23" fmla="*/ 32 h 35"/>
                    <a:gd name="T24" fmla="*/ 47 w 97"/>
                    <a:gd name="T25" fmla="*/ 32 h 35"/>
                    <a:gd name="T26" fmla="*/ 47 w 97"/>
                    <a:gd name="T27" fmla="*/ 32 h 35"/>
                    <a:gd name="T28" fmla="*/ 47 w 97"/>
                    <a:gd name="T29" fmla="*/ 32 h 35"/>
                    <a:gd name="T30" fmla="*/ 47 w 97"/>
                    <a:gd name="T31" fmla="*/ 32 h 35"/>
                    <a:gd name="T32" fmla="*/ 47 w 97"/>
                    <a:gd name="T33" fmla="*/ 32 h 35"/>
                    <a:gd name="T34" fmla="*/ 47 w 97"/>
                    <a:gd name="T35" fmla="*/ 32 h 35"/>
                    <a:gd name="T36" fmla="*/ 47 w 97"/>
                    <a:gd name="T37" fmla="*/ 32 h 35"/>
                    <a:gd name="T38" fmla="*/ 47 w 97"/>
                    <a:gd name="T39" fmla="*/ 32 h 35"/>
                    <a:gd name="T40" fmla="*/ 47 w 97"/>
                    <a:gd name="T41" fmla="*/ 32 h 35"/>
                    <a:gd name="T42" fmla="*/ 48 w 97"/>
                    <a:gd name="T43" fmla="*/ 32 h 35"/>
                    <a:gd name="T44" fmla="*/ 48 w 97"/>
                    <a:gd name="T45" fmla="*/ 32 h 35"/>
                    <a:gd name="T46" fmla="*/ 48 w 97"/>
                    <a:gd name="T47" fmla="*/ 32 h 35"/>
                    <a:gd name="T48" fmla="*/ 48 w 97"/>
                    <a:gd name="T49" fmla="*/ 32 h 35"/>
                    <a:gd name="T50" fmla="*/ 48 w 97"/>
                    <a:gd name="T51" fmla="*/ 32 h 35"/>
                    <a:gd name="T52" fmla="*/ 48 w 97"/>
                    <a:gd name="T53" fmla="*/ 32 h 35"/>
                    <a:gd name="T54" fmla="*/ 48 w 97"/>
                    <a:gd name="T55" fmla="*/ 32 h 35"/>
                    <a:gd name="T56" fmla="*/ 48 w 97"/>
                    <a:gd name="T57" fmla="*/ 32 h 35"/>
                    <a:gd name="T58" fmla="*/ 48 w 97"/>
                    <a:gd name="T59" fmla="*/ 32 h 35"/>
                    <a:gd name="T60" fmla="*/ 49 w 97"/>
                    <a:gd name="T61" fmla="*/ 32 h 35"/>
                    <a:gd name="T62" fmla="*/ 49 w 97"/>
                    <a:gd name="T63" fmla="*/ 32 h 35"/>
                    <a:gd name="T64" fmla="*/ 49 w 97"/>
                    <a:gd name="T65" fmla="*/ 32 h 35"/>
                    <a:gd name="T66" fmla="*/ 49 w 97"/>
                    <a:gd name="T67" fmla="*/ 32 h 35"/>
                    <a:gd name="T68" fmla="*/ 49 w 97"/>
                    <a:gd name="T69" fmla="*/ 32 h 35"/>
                    <a:gd name="T70" fmla="*/ 49 w 97"/>
                    <a:gd name="T71" fmla="*/ 32 h 35"/>
                    <a:gd name="T72" fmla="*/ 49 w 97"/>
                    <a:gd name="T73" fmla="*/ 32 h 35"/>
                    <a:gd name="T74" fmla="*/ 97 w 97"/>
                    <a:gd name="T75" fmla="*/ 35 h 35"/>
                    <a:gd name="T76" fmla="*/ 94 w 97"/>
                    <a:gd name="T7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97" h="35">
                      <a:moveTo>
                        <a:pt x="94" y="0"/>
                      </a:moveTo>
                      <a:cubicBezTo>
                        <a:pt x="73" y="6"/>
                        <a:pt x="44" y="12"/>
                        <a:pt x="1" y="14"/>
                      </a:cubicBezTo>
                      <a:cubicBezTo>
                        <a:pt x="0" y="21"/>
                        <a:pt x="0" y="28"/>
                        <a:pt x="0" y="35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14" y="33"/>
                        <a:pt x="30" y="32"/>
                        <a:pt x="46" y="32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6" y="32"/>
                        <a:pt x="47" y="32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66" y="32"/>
                        <a:pt x="82" y="33"/>
                        <a:pt x="97" y="35"/>
                      </a:cubicBezTo>
                      <a:cubicBezTo>
                        <a:pt x="96" y="24"/>
                        <a:pt x="95" y="12"/>
                        <a:pt x="94" y="0"/>
                      </a:cubicBezTo>
                    </a:path>
                  </a:pathLst>
                </a:custGeom>
                <a:solidFill>
                  <a:srgbClr val="30322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1" name="Freeform 215"/>
                <p:cNvSpPr>
                  <a:spLocks/>
                </p:cNvSpPr>
                <p:nvPr/>
              </p:nvSpPr>
              <p:spPr bwMode="auto">
                <a:xfrm>
                  <a:off x="7461250" y="4868863"/>
                  <a:ext cx="558800" cy="109538"/>
                </a:xfrm>
                <a:custGeom>
                  <a:avLst/>
                  <a:gdLst>
                    <a:gd name="T0" fmla="*/ 214 w 215"/>
                    <a:gd name="T1" fmla="*/ 28 h 42"/>
                    <a:gd name="T2" fmla="*/ 211 w 215"/>
                    <a:gd name="T3" fmla="*/ 24 h 42"/>
                    <a:gd name="T4" fmla="*/ 3 w 215"/>
                    <a:gd name="T5" fmla="*/ 25 h 42"/>
                    <a:gd name="T6" fmla="*/ 0 w 215"/>
                    <a:gd name="T7" fmla="*/ 28 h 42"/>
                    <a:gd name="T8" fmla="*/ 0 w 215"/>
                    <a:gd name="T9" fmla="*/ 38 h 42"/>
                    <a:gd name="T10" fmla="*/ 4 w 215"/>
                    <a:gd name="T11" fmla="*/ 42 h 42"/>
                    <a:gd name="T12" fmla="*/ 107 w 215"/>
                    <a:gd name="T13" fmla="*/ 30 h 42"/>
                    <a:gd name="T14" fmla="*/ 210 w 215"/>
                    <a:gd name="T15" fmla="*/ 42 h 42"/>
                    <a:gd name="T16" fmla="*/ 214 w 215"/>
                    <a:gd name="T17" fmla="*/ 38 h 42"/>
                    <a:gd name="T18" fmla="*/ 214 w 215"/>
                    <a:gd name="T19" fmla="*/ 2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5" h="42">
                      <a:moveTo>
                        <a:pt x="214" y="28"/>
                      </a:moveTo>
                      <a:cubicBezTo>
                        <a:pt x="214" y="26"/>
                        <a:pt x="213" y="25"/>
                        <a:pt x="211" y="24"/>
                      </a:cubicBezTo>
                      <a:cubicBezTo>
                        <a:pt x="119" y="0"/>
                        <a:pt x="31" y="18"/>
                        <a:pt x="3" y="25"/>
                      </a:cubicBezTo>
                      <a:cubicBezTo>
                        <a:pt x="1" y="25"/>
                        <a:pt x="0" y="27"/>
                        <a:pt x="0" y="28"/>
                      </a:cubicBezTo>
                      <a:cubicBezTo>
                        <a:pt x="0" y="32"/>
                        <a:pt x="0" y="35"/>
                        <a:pt x="0" y="38"/>
                      </a:cubicBezTo>
                      <a:cubicBezTo>
                        <a:pt x="0" y="40"/>
                        <a:pt x="2" y="42"/>
                        <a:pt x="4" y="42"/>
                      </a:cubicBezTo>
                      <a:cubicBezTo>
                        <a:pt x="18" y="39"/>
                        <a:pt x="61" y="30"/>
                        <a:pt x="107" y="30"/>
                      </a:cubicBezTo>
                      <a:cubicBezTo>
                        <a:pt x="154" y="30"/>
                        <a:pt x="196" y="39"/>
                        <a:pt x="210" y="42"/>
                      </a:cubicBezTo>
                      <a:cubicBezTo>
                        <a:pt x="212" y="42"/>
                        <a:pt x="215" y="40"/>
                        <a:pt x="214" y="38"/>
                      </a:cubicBezTo>
                      <a:cubicBezTo>
                        <a:pt x="214" y="35"/>
                        <a:pt x="214" y="31"/>
                        <a:pt x="214" y="28"/>
                      </a:cubicBezTo>
                      <a:close/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05" name="组合 304"/>
          <p:cNvGrpSpPr/>
          <p:nvPr/>
        </p:nvGrpSpPr>
        <p:grpSpPr>
          <a:xfrm>
            <a:off x="3444877" y="4618633"/>
            <a:ext cx="2093913" cy="2112963"/>
            <a:chOff x="3376612" y="4568825"/>
            <a:chExt cx="2093913" cy="2112963"/>
          </a:xfrm>
        </p:grpSpPr>
        <p:sp>
          <p:nvSpPr>
            <p:cNvPr id="140" name="Freeform 134"/>
            <p:cNvSpPr>
              <a:spLocks/>
            </p:cNvSpPr>
            <p:nvPr/>
          </p:nvSpPr>
          <p:spPr bwMode="auto">
            <a:xfrm>
              <a:off x="3479800" y="6481763"/>
              <a:ext cx="1887538" cy="200025"/>
            </a:xfrm>
            <a:custGeom>
              <a:avLst/>
              <a:gdLst>
                <a:gd name="T0" fmla="*/ 652 w 726"/>
                <a:gd name="T1" fmla="*/ 0 h 77"/>
                <a:gd name="T2" fmla="*/ 639 w 726"/>
                <a:gd name="T3" fmla="*/ 29 h 77"/>
                <a:gd name="T4" fmla="*/ 423 w 726"/>
                <a:gd name="T5" fmla="*/ 29 h 77"/>
                <a:gd name="T6" fmla="*/ 423 w 726"/>
                <a:gd name="T7" fmla="*/ 29 h 77"/>
                <a:gd name="T8" fmla="*/ 423 w 726"/>
                <a:gd name="T9" fmla="*/ 29 h 77"/>
                <a:gd name="T10" fmla="*/ 423 w 726"/>
                <a:gd name="T11" fmla="*/ 29 h 77"/>
                <a:gd name="T12" fmla="*/ 423 w 726"/>
                <a:gd name="T13" fmla="*/ 29 h 77"/>
                <a:gd name="T14" fmla="*/ 411 w 726"/>
                <a:gd name="T15" fmla="*/ 22 h 77"/>
                <a:gd name="T16" fmla="*/ 411 w 726"/>
                <a:gd name="T17" fmla="*/ 22 h 77"/>
                <a:gd name="T18" fmla="*/ 411 w 726"/>
                <a:gd name="T19" fmla="*/ 22 h 77"/>
                <a:gd name="T20" fmla="*/ 368 w 726"/>
                <a:gd name="T21" fmla="*/ 30 h 77"/>
                <a:gd name="T22" fmla="*/ 368 w 726"/>
                <a:gd name="T23" fmla="*/ 30 h 77"/>
                <a:gd name="T24" fmla="*/ 368 w 726"/>
                <a:gd name="T25" fmla="*/ 30 h 77"/>
                <a:gd name="T26" fmla="*/ 363 w 726"/>
                <a:gd name="T27" fmla="*/ 30 h 77"/>
                <a:gd name="T28" fmla="*/ 362 w 726"/>
                <a:gd name="T29" fmla="*/ 30 h 77"/>
                <a:gd name="T30" fmla="*/ 358 w 726"/>
                <a:gd name="T31" fmla="*/ 30 h 77"/>
                <a:gd name="T32" fmla="*/ 358 w 726"/>
                <a:gd name="T33" fmla="*/ 30 h 77"/>
                <a:gd name="T34" fmla="*/ 358 w 726"/>
                <a:gd name="T35" fmla="*/ 30 h 77"/>
                <a:gd name="T36" fmla="*/ 315 w 726"/>
                <a:gd name="T37" fmla="*/ 22 h 77"/>
                <a:gd name="T38" fmla="*/ 303 w 726"/>
                <a:gd name="T39" fmla="*/ 29 h 77"/>
                <a:gd name="T40" fmla="*/ 303 w 726"/>
                <a:gd name="T41" fmla="*/ 29 h 77"/>
                <a:gd name="T42" fmla="*/ 303 w 726"/>
                <a:gd name="T43" fmla="*/ 29 h 77"/>
                <a:gd name="T44" fmla="*/ 303 w 726"/>
                <a:gd name="T45" fmla="*/ 29 h 77"/>
                <a:gd name="T46" fmla="*/ 303 w 726"/>
                <a:gd name="T47" fmla="*/ 29 h 77"/>
                <a:gd name="T48" fmla="*/ 87 w 726"/>
                <a:gd name="T49" fmla="*/ 29 h 77"/>
                <a:gd name="T50" fmla="*/ 73 w 726"/>
                <a:gd name="T51" fmla="*/ 0 h 77"/>
                <a:gd name="T52" fmla="*/ 0 w 726"/>
                <a:gd name="T53" fmla="*/ 29 h 77"/>
                <a:gd name="T54" fmla="*/ 363 w 726"/>
                <a:gd name="T55" fmla="*/ 77 h 77"/>
                <a:gd name="T56" fmla="*/ 726 w 726"/>
                <a:gd name="T57" fmla="*/ 29 h 77"/>
                <a:gd name="T58" fmla="*/ 652 w 726"/>
                <a:gd name="T5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6" h="77">
                  <a:moveTo>
                    <a:pt x="652" y="0"/>
                  </a:moveTo>
                  <a:cubicBezTo>
                    <a:pt x="665" y="21"/>
                    <a:pt x="654" y="29"/>
                    <a:pt x="639" y="29"/>
                  </a:cubicBezTo>
                  <a:cubicBezTo>
                    <a:pt x="622" y="29"/>
                    <a:pt x="427" y="29"/>
                    <a:pt x="423" y="29"/>
                  </a:cubicBezTo>
                  <a:cubicBezTo>
                    <a:pt x="423" y="29"/>
                    <a:pt x="423" y="29"/>
                    <a:pt x="423" y="29"/>
                  </a:cubicBezTo>
                  <a:cubicBezTo>
                    <a:pt x="423" y="29"/>
                    <a:pt x="423" y="29"/>
                    <a:pt x="423" y="29"/>
                  </a:cubicBezTo>
                  <a:cubicBezTo>
                    <a:pt x="423" y="29"/>
                    <a:pt x="423" y="29"/>
                    <a:pt x="423" y="29"/>
                  </a:cubicBezTo>
                  <a:cubicBezTo>
                    <a:pt x="423" y="29"/>
                    <a:pt x="423" y="29"/>
                    <a:pt x="423" y="29"/>
                  </a:cubicBezTo>
                  <a:cubicBezTo>
                    <a:pt x="422" y="29"/>
                    <a:pt x="411" y="29"/>
                    <a:pt x="411" y="22"/>
                  </a:cubicBezTo>
                  <a:cubicBezTo>
                    <a:pt x="411" y="22"/>
                    <a:pt x="411" y="22"/>
                    <a:pt x="411" y="22"/>
                  </a:cubicBezTo>
                  <a:cubicBezTo>
                    <a:pt x="411" y="22"/>
                    <a:pt x="411" y="22"/>
                    <a:pt x="411" y="22"/>
                  </a:cubicBezTo>
                  <a:cubicBezTo>
                    <a:pt x="401" y="29"/>
                    <a:pt x="378" y="30"/>
                    <a:pt x="368" y="30"/>
                  </a:cubicBezTo>
                  <a:cubicBezTo>
                    <a:pt x="368" y="30"/>
                    <a:pt x="368" y="30"/>
                    <a:pt x="368" y="30"/>
                  </a:cubicBezTo>
                  <a:cubicBezTo>
                    <a:pt x="368" y="30"/>
                    <a:pt x="368" y="30"/>
                    <a:pt x="368" y="30"/>
                  </a:cubicBezTo>
                  <a:cubicBezTo>
                    <a:pt x="365" y="30"/>
                    <a:pt x="363" y="30"/>
                    <a:pt x="363" y="30"/>
                  </a:cubicBezTo>
                  <a:cubicBezTo>
                    <a:pt x="363" y="30"/>
                    <a:pt x="363" y="30"/>
                    <a:pt x="362" y="30"/>
                  </a:cubicBezTo>
                  <a:cubicBezTo>
                    <a:pt x="362" y="30"/>
                    <a:pt x="360" y="30"/>
                    <a:pt x="358" y="30"/>
                  </a:cubicBezTo>
                  <a:cubicBezTo>
                    <a:pt x="358" y="30"/>
                    <a:pt x="358" y="30"/>
                    <a:pt x="358" y="30"/>
                  </a:cubicBezTo>
                  <a:cubicBezTo>
                    <a:pt x="358" y="30"/>
                    <a:pt x="358" y="30"/>
                    <a:pt x="358" y="30"/>
                  </a:cubicBezTo>
                  <a:cubicBezTo>
                    <a:pt x="348" y="30"/>
                    <a:pt x="325" y="29"/>
                    <a:pt x="315" y="22"/>
                  </a:cubicBezTo>
                  <a:cubicBezTo>
                    <a:pt x="315" y="29"/>
                    <a:pt x="304" y="29"/>
                    <a:pt x="303" y="29"/>
                  </a:cubicBezTo>
                  <a:cubicBezTo>
                    <a:pt x="303" y="29"/>
                    <a:pt x="303" y="29"/>
                    <a:pt x="303" y="29"/>
                  </a:cubicBezTo>
                  <a:cubicBezTo>
                    <a:pt x="303" y="29"/>
                    <a:pt x="303" y="29"/>
                    <a:pt x="303" y="29"/>
                  </a:cubicBezTo>
                  <a:cubicBezTo>
                    <a:pt x="303" y="29"/>
                    <a:pt x="303" y="29"/>
                    <a:pt x="303" y="29"/>
                  </a:cubicBezTo>
                  <a:cubicBezTo>
                    <a:pt x="303" y="29"/>
                    <a:pt x="303" y="29"/>
                    <a:pt x="303" y="29"/>
                  </a:cubicBezTo>
                  <a:cubicBezTo>
                    <a:pt x="303" y="29"/>
                    <a:pt x="104" y="29"/>
                    <a:pt x="87" y="29"/>
                  </a:cubicBezTo>
                  <a:cubicBezTo>
                    <a:pt x="72" y="29"/>
                    <a:pt x="60" y="21"/>
                    <a:pt x="73" y="0"/>
                  </a:cubicBezTo>
                  <a:cubicBezTo>
                    <a:pt x="27" y="8"/>
                    <a:pt x="0" y="18"/>
                    <a:pt x="0" y="29"/>
                  </a:cubicBezTo>
                  <a:cubicBezTo>
                    <a:pt x="0" y="56"/>
                    <a:pt x="162" y="77"/>
                    <a:pt x="363" y="77"/>
                  </a:cubicBezTo>
                  <a:cubicBezTo>
                    <a:pt x="563" y="77"/>
                    <a:pt x="726" y="56"/>
                    <a:pt x="726" y="29"/>
                  </a:cubicBezTo>
                  <a:cubicBezTo>
                    <a:pt x="726" y="18"/>
                    <a:pt x="698" y="8"/>
                    <a:pt x="652" y="0"/>
                  </a:cubicBezTo>
                </a:path>
              </a:pathLst>
            </a:custGeom>
            <a:solidFill>
              <a:srgbClr val="C6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16"/>
            <p:cNvSpPr>
              <a:spLocks/>
            </p:cNvSpPr>
            <p:nvPr/>
          </p:nvSpPr>
          <p:spPr bwMode="auto">
            <a:xfrm>
              <a:off x="4548188" y="6381750"/>
              <a:ext cx="665163" cy="174625"/>
            </a:xfrm>
            <a:custGeom>
              <a:avLst/>
              <a:gdLst>
                <a:gd name="T0" fmla="*/ 0 w 256"/>
                <a:gd name="T1" fmla="*/ 60 h 67"/>
                <a:gd name="T2" fmla="*/ 95 w 256"/>
                <a:gd name="T3" fmla="*/ 9 h 67"/>
                <a:gd name="T4" fmla="*/ 239 w 256"/>
                <a:gd name="T5" fmla="*/ 34 h 67"/>
                <a:gd name="T6" fmla="*/ 228 w 256"/>
                <a:gd name="T7" fmla="*/ 67 h 67"/>
                <a:gd name="T8" fmla="*/ 12 w 256"/>
                <a:gd name="T9" fmla="*/ 67 h 67"/>
                <a:gd name="T10" fmla="*/ 0 w 256"/>
                <a:gd name="T1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6" h="67">
                  <a:moveTo>
                    <a:pt x="0" y="60"/>
                  </a:moveTo>
                  <a:cubicBezTo>
                    <a:pt x="0" y="60"/>
                    <a:pt x="32" y="18"/>
                    <a:pt x="95" y="9"/>
                  </a:cubicBezTo>
                  <a:cubicBezTo>
                    <a:pt x="158" y="0"/>
                    <a:pt x="214" y="2"/>
                    <a:pt x="239" y="34"/>
                  </a:cubicBezTo>
                  <a:cubicBezTo>
                    <a:pt x="256" y="58"/>
                    <a:pt x="244" y="67"/>
                    <a:pt x="228" y="67"/>
                  </a:cubicBezTo>
                  <a:cubicBezTo>
                    <a:pt x="211" y="67"/>
                    <a:pt x="12" y="67"/>
                    <a:pt x="12" y="67"/>
                  </a:cubicBezTo>
                  <a:cubicBezTo>
                    <a:pt x="12" y="67"/>
                    <a:pt x="0" y="67"/>
                    <a:pt x="0" y="60"/>
                  </a:cubicBezTo>
                </a:path>
              </a:pathLst>
            </a:custGeom>
            <a:solidFill>
              <a:srgbClr val="F9E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17"/>
            <p:cNvSpPr>
              <a:spLocks/>
            </p:cNvSpPr>
            <p:nvPr/>
          </p:nvSpPr>
          <p:spPr bwMode="auto">
            <a:xfrm>
              <a:off x="3633788" y="6381750"/>
              <a:ext cx="665163" cy="174625"/>
            </a:xfrm>
            <a:custGeom>
              <a:avLst/>
              <a:gdLst>
                <a:gd name="T0" fmla="*/ 256 w 256"/>
                <a:gd name="T1" fmla="*/ 60 h 67"/>
                <a:gd name="T2" fmla="*/ 161 w 256"/>
                <a:gd name="T3" fmla="*/ 9 h 67"/>
                <a:gd name="T4" fmla="*/ 17 w 256"/>
                <a:gd name="T5" fmla="*/ 34 h 67"/>
                <a:gd name="T6" fmla="*/ 28 w 256"/>
                <a:gd name="T7" fmla="*/ 67 h 67"/>
                <a:gd name="T8" fmla="*/ 244 w 256"/>
                <a:gd name="T9" fmla="*/ 67 h 67"/>
                <a:gd name="T10" fmla="*/ 256 w 256"/>
                <a:gd name="T1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6" h="67">
                  <a:moveTo>
                    <a:pt x="256" y="60"/>
                  </a:moveTo>
                  <a:cubicBezTo>
                    <a:pt x="256" y="60"/>
                    <a:pt x="224" y="18"/>
                    <a:pt x="161" y="9"/>
                  </a:cubicBezTo>
                  <a:cubicBezTo>
                    <a:pt x="98" y="0"/>
                    <a:pt x="42" y="2"/>
                    <a:pt x="17" y="34"/>
                  </a:cubicBezTo>
                  <a:cubicBezTo>
                    <a:pt x="0" y="58"/>
                    <a:pt x="12" y="67"/>
                    <a:pt x="28" y="67"/>
                  </a:cubicBezTo>
                  <a:cubicBezTo>
                    <a:pt x="45" y="67"/>
                    <a:pt x="244" y="67"/>
                    <a:pt x="244" y="67"/>
                  </a:cubicBezTo>
                  <a:cubicBezTo>
                    <a:pt x="244" y="67"/>
                    <a:pt x="256" y="67"/>
                    <a:pt x="256" y="60"/>
                  </a:cubicBezTo>
                </a:path>
              </a:pathLst>
            </a:custGeom>
            <a:solidFill>
              <a:srgbClr val="F9E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18"/>
            <p:cNvSpPr>
              <a:spLocks/>
            </p:cNvSpPr>
            <p:nvPr/>
          </p:nvSpPr>
          <p:spPr bwMode="auto">
            <a:xfrm>
              <a:off x="4579938" y="6556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27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19"/>
            <p:cNvSpPr>
              <a:spLocks/>
            </p:cNvSpPr>
            <p:nvPr/>
          </p:nvSpPr>
          <p:spPr bwMode="auto">
            <a:xfrm>
              <a:off x="4548188" y="6402388"/>
              <a:ext cx="347663" cy="153988"/>
            </a:xfrm>
            <a:custGeom>
              <a:avLst/>
              <a:gdLst>
                <a:gd name="T0" fmla="*/ 134 w 134"/>
                <a:gd name="T1" fmla="*/ 0 h 59"/>
                <a:gd name="T2" fmla="*/ 0 w 134"/>
                <a:gd name="T3" fmla="*/ 51 h 59"/>
                <a:gd name="T4" fmla="*/ 0 w 134"/>
                <a:gd name="T5" fmla="*/ 52 h 59"/>
                <a:gd name="T6" fmla="*/ 12 w 134"/>
                <a:gd name="T7" fmla="*/ 59 h 59"/>
                <a:gd name="T8" fmla="*/ 12 w 134"/>
                <a:gd name="T9" fmla="*/ 59 h 59"/>
                <a:gd name="T10" fmla="*/ 12 w 134"/>
                <a:gd name="T11" fmla="*/ 59 h 59"/>
                <a:gd name="T12" fmla="*/ 73 w 134"/>
                <a:gd name="T13" fmla="*/ 59 h 59"/>
                <a:gd name="T14" fmla="*/ 47 w 134"/>
                <a:gd name="T15" fmla="*/ 39 h 59"/>
                <a:gd name="T16" fmla="*/ 134 w 134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59">
                  <a:moveTo>
                    <a:pt x="134" y="0"/>
                  </a:moveTo>
                  <a:cubicBezTo>
                    <a:pt x="104" y="5"/>
                    <a:pt x="49" y="14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9"/>
                    <a:pt x="11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39" y="59"/>
                    <a:pt x="73" y="59"/>
                  </a:cubicBezTo>
                  <a:cubicBezTo>
                    <a:pt x="63" y="57"/>
                    <a:pt x="35" y="49"/>
                    <a:pt x="47" y="39"/>
                  </a:cubicBezTo>
                  <a:cubicBezTo>
                    <a:pt x="65" y="23"/>
                    <a:pt x="112" y="7"/>
                    <a:pt x="134" y="0"/>
                  </a:cubicBezTo>
                </a:path>
              </a:pathLst>
            </a:custGeom>
            <a:solidFill>
              <a:srgbClr val="F3D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20"/>
            <p:cNvSpPr>
              <a:spLocks/>
            </p:cNvSpPr>
            <p:nvPr/>
          </p:nvSpPr>
          <p:spPr bwMode="auto">
            <a:xfrm>
              <a:off x="4267200" y="6538913"/>
              <a:ext cx="31750" cy="17463"/>
            </a:xfrm>
            <a:custGeom>
              <a:avLst/>
              <a:gdLst>
                <a:gd name="T0" fmla="*/ 12 w 12"/>
                <a:gd name="T1" fmla="*/ 0 h 7"/>
                <a:gd name="T2" fmla="*/ 12 w 12"/>
                <a:gd name="T3" fmla="*/ 0 h 7"/>
                <a:gd name="T4" fmla="*/ 0 w 12"/>
                <a:gd name="T5" fmla="*/ 7 h 7"/>
                <a:gd name="T6" fmla="*/ 0 w 12"/>
                <a:gd name="T7" fmla="*/ 7 h 7"/>
                <a:gd name="T8" fmla="*/ 0 w 12"/>
                <a:gd name="T9" fmla="*/ 7 h 7"/>
                <a:gd name="T10" fmla="*/ 12 w 12"/>
                <a:gd name="T11" fmla="*/ 0 h 7"/>
                <a:gd name="T12" fmla="*/ 12 w 12"/>
                <a:gd name="T13" fmla="*/ 0 h 7"/>
                <a:gd name="T14" fmla="*/ 12 w 12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7"/>
                    <a:pt x="1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2" y="7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C27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1"/>
            <p:cNvSpPr>
              <a:spLocks/>
            </p:cNvSpPr>
            <p:nvPr/>
          </p:nvSpPr>
          <p:spPr bwMode="auto">
            <a:xfrm>
              <a:off x="3879850" y="6394450"/>
              <a:ext cx="419100" cy="161925"/>
            </a:xfrm>
            <a:custGeom>
              <a:avLst/>
              <a:gdLst>
                <a:gd name="T0" fmla="*/ 8 w 161"/>
                <a:gd name="T1" fmla="*/ 0 h 62"/>
                <a:gd name="T2" fmla="*/ 0 w 161"/>
                <a:gd name="T3" fmla="*/ 0 h 62"/>
                <a:gd name="T4" fmla="*/ 98 w 161"/>
                <a:gd name="T5" fmla="*/ 42 h 62"/>
                <a:gd name="T6" fmla="*/ 71 w 161"/>
                <a:gd name="T7" fmla="*/ 62 h 62"/>
                <a:gd name="T8" fmla="*/ 149 w 161"/>
                <a:gd name="T9" fmla="*/ 62 h 62"/>
                <a:gd name="T10" fmla="*/ 161 w 161"/>
                <a:gd name="T11" fmla="*/ 55 h 62"/>
                <a:gd name="T12" fmla="*/ 161 w 161"/>
                <a:gd name="T13" fmla="*/ 55 h 62"/>
                <a:gd name="T14" fmla="*/ 8 w 161"/>
                <a:gd name="T15" fmla="*/ 0 h 62"/>
                <a:gd name="T16" fmla="*/ 8 w 161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62">
                  <a:moveTo>
                    <a:pt x="8" y="0"/>
                  </a:moveTo>
                  <a:cubicBezTo>
                    <a:pt x="5" y="0"/>
                    <a:pt x="3" y="0"/>
                    <a:pt x="0" y="0"/>
                  </a:cubicBezTo>
                  <a:cubicBezTo>
                    <a:pt x="6" y="2"/>
                    <a:pt x="75" y="22"/>
                    <a:pt x="98" y="42"/>
                  </a:cubicBezTo>
                  <a:cubicBezTo>
                    <a:pt x="110" y="52"/>
                    <a:pt x="82" y="60"/>
                    <a:pt x="71" y="62"/>
                  </a:cubicBezTo>
                  <a:cubicBezTo>
                    <a:pt x="113" y="62"/>
                    <a:pt x="148" y="62"/>
                    <a:pt x="149" y="62"/>
                  </a:cubicBezTo>
                  <a:cubicBezTo>
                    <a:pt x="150" y="62"/>
                    <a:pt x="161" y="62"/>
                    <a:pt x="161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98" y="6"/>
                    <a:pt x="25" y="5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F3D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22"/>
            <p:cNvSpPr>
              <a:spLocks/>
            </p:cNvSpPr>
            <p:nvPr/>
          </p:nvSpPr>
          <p:spPr bwMode="auto">
            <a:xfrm>
              <a:off x="4373563" y="5673725"/>
              <a:ext cx="881063" cy="776288"/>
            </a:xfrm>
            <a:custGeom>
              <a:avLst/>
              <a:gdLst>
                <a:gd name="T0" fmla="*/ 34 w 339"/>
                <a:gd name="T1" fmla="*/ 237 h 298"/>
                <a:gd name="T2" fmla="*/ 43 w 339"/>
                <a:gd name="T3" fmla="*/ 247 h 298"/>
                <a:gd name="T4" fmla="*/ 54 w 339"/>
                <a:gd name="T5" fmla="*/ 255 h 298"/>
                <a:gd name="T6" fmla="*/ 81 w 339"/>
                <a:gd name="T7" fmla="*/ 264 h 298"/>
                <a:gd name="T8" fmla="*/ 144 w 339"/>
                <a:gd name="T9" fmla="*/ 257 h 298"/>
                <a:gd name="T10" fmla="*/ 174 w 339"/>
                <a:gd name="T11" fmla="*/ 244 h 298"/>
                <a:gd name="T12" fmla="*/ 188 w 339"/>
                <a:gd name="T13" fmla="*/ 236 h 298"/>
                <a:gd name="T14" fmla="*/ 191 w 339"/>
                <a:gd name="T15" fmla="*/ 233 h 298"/>
                <a:gd name="T16" fmla="*/ 194 w 339"/>
                <a:gd name="T17" fmla="*/ 231 h 298"/>
                <a:gd name="T18" fmla="*/ 197 w 339"/>
                <a:gd name="T19" fmla="*/ 228 h 298"/>
                <a:gd name="T20" fmla="*/ 200 w 339"/>
                <a:gd name="T21" fmla="*/ 225 h 298"/>
                <a:gd name="T22" fmla="*/ 218 w 339"/>
                <a:gd name="T23" fmla="*/ 201 h 298"/>
                <a:gd name="T24" fmla="*/ 223 w 339"/>
                <a:gd name="T25" fmla="*/ 171 h 298"/>
                <a:gd name="T26" fmla="*/ 215 w 339"/>
                <a:gd name="T27" fmla="*/ 140 h 298"/>
                <a:gd name="T28" fmla="*/ 212 w 339"/>
                <a:gd name="T29" fmla="*/ 132 h 298"/>
                <a:gd name="T30" fmla="*/ 208 w 339"/>
                <a:gd name="T31" fmla="*/ 124 h 298"/>
                <a:gd name="T32" fmla="*/ 201 w 339"/>
                <a:gd name="T33" fmla="*/ 108 h 298"/>
                <a:gd name="T34" fmla="*/ 195 w 339"/>
                <a:gd name="T35" fmla="*/ 90 h 298"/>
                <a:gd name="T36" fmla="*/ 192 w 339"/>
                <a:gd name="T37" fmla="*/ 70 h 298"/>
                <a:gd name="T38" fmla="*/ 195 w 339"/>
                <a:gd name="T39" fmla="*/ 51 h 298"/>
                <a:gd name="T40" fmla="*/ 204 w 339"/>
                <a:gd name="T41" fmla="*/ 33 h 298"/>
                <a:gd name="T42" fmla="*/ 234 w 339"/>
                <a:gd name="T43" fmla="*/ 9 h 298"/>
                <a:gd name="T44" fmla="*/ 270 w 339"/>
                <a:gd name="T45" fmla="*/ 1 h 298"/>
                <a:gd name="T46" fmla="*/ 307 w 339"/>
                <a:gd name="T47" fmla="*/ 6 h 298"/>
                <a:gd name="T48" fmla="*/ 323 w 339"/>
                <a:gd name="T49" fmla="*/ 14 h 298"/>
                <a:gd name="T50" fmla="*/ 338 w 339"/>
                <a:gd name="T51" fmla="*/ 26 h 298"/>
                <a:gd name="T52" fmla="*/ 337 w 339"/>
                <a:gd name="T53" fmla="*/ 31 h 298"/>
                <a:gd name="T54" fmla="*/ 333 w 339"/>
                <a:gd name="T55" fmla="*/ 31 h 298"/>
                <a:gd name="T56" fmla="*/ 333 w 339"/>
                <a:gd name="T57" fmla="*/ 31 h 298"/>
                <a:gd name="T58" fmla="*/ 319 w 339"/>
                <a:gd name="T59" fmla="*/ 21 h 298"/>
                <a:gd name="T60" fmla="*/ 304 w 339"/>
                <a:gd name="T61" fmla="*/ 14 h 298"/>
                <a:gd name="T62" fmla="*/ 287 w 339"/>
                <a:gd name="T63" fmla="*/ 11 h 298"/>
                <a:gd name="T64" fmla="*/ 271 w 339"/>
                <a:gd name="T65" fmla="*/ 11 h 298"/>
                <a:gd name="T66" fmla="*/ 239 w 339"/>
                <a:gd name="T67" fmla="*/ 20 h 298"/>
                <a:gd name="T68" fmla="*/ 215 w 339"/>
                <a:gd name="T69" fmla="*/ 41 h 298"/>
                <a:gd name="T70" fmla="*/ 209 w 339"/>
                <a:gd name="T71" fmla="*/ 55 h 298"/>
                <a:gd name="T72" fmla="*/ 208 w 339"/>
                <a:gd name="T73" fmla="*/ 70 h 298"/>
                <a:gd name="T74" fmla="*/ 211 w 339"/>
                <a:gd name="T75" fmla="*/ 85 h 298"/>
                <a:gd name="T76" fmla="*/ 217 w 339"/>
                <a:gd name="T77" fmla="*/ 101 h 298"/>
                <a:gd name="T78" fmla="*/ 225 w 339"/>
                <a:gd name="T79" fmla="*/ 116 h 298"/>
                <a:gd name="T80" fmla="*/ 229 w 339"/>
                <a:gd name="T81" fmla="*/ 124 h 298"/>
                <a:gd name="T82" fmla="*/ 233 w 339"/>
                <a:gd name="T83" fmla="*/ 132 h 298"/>
                <a:gd name="T84" fmla="*/ 243 w 339"/>
                <a:gd name="T85" fmla="*/ 169 h 298"/>
                <a:gd name="T86" fmla="*/ 239 w 339"/>
                <a:gd name="T87" fmla="*/ 209 h 298"/>
                <a:gd name="T88" fmla="*/ 218 w 339"/>
                <a:gd name="T89" fmla="*/ 242 h 298"/>
                <a:gd name="T90" fmla="*/ 214 w 339"/>
                <a:gd name="T91" fmla="*/ 246 h 298"/>
                <a:gd name="T92" fmla="*/ 211 w 339"/>
                <a:gd name="T93" fmla="*/ 249 h 298"/>
                <a:gd name="T94" fmla="*/ 207 w 339"/>
                <a:gd name="T95" fmla="*/ 253 h 298"/>
                <a:gd name="T96" fmla="*/ 203 w 339"/>
                <a:gd name="T97" fmla="*/ 256 h 298"/>
                <a:gd name="T98" fmla="*/ 188 w 339"/>
                <a:gd name="T99" fmla="*/ 267 h 298"/>
                <a:gd name="T100" fmla="*/ 154 w 339"/>
                <a:gd name="T101" fmla="*/ 284 h 298"/>
                <a:gd name="T102" fmla="*/ 78 w 339"/>
                <a:gd name="T103" fmla="*/ 296 h 298"/>
                <a:gd name="T104" fmla="*/ 38 w 339"/>
                <a:gd name="T105" fmla="*/ 285 h 298"/>
                <a:gd name="T106" fmla="*/ 20 w 339"/>
                <a:gd name="T107" fmla="*/ 273 h 298"/>
                <a:gd name="T108" fmla="*/ 6 w 339"/>
                <a:gd name="T109" fmla="*/ 257 h 298"/>
                <a:gd name="T110" fmla="*/ 9 w 339"/>
                <a:gd name="T111" fmla="*/ 233 h 298"/>
                <a:gd name="T112" fmla="*/ 33 w 339"/>
                <a:gd name="T113" fmla="*/ 236 h 298"/>
                <a:gd name="T114" fmla="*/ 34 w 339"/>
                <a:gd name="T115" fmla="*/ 236 h 298"/>
                <a:gd name="T116" fmla="*/ 34 w 339"/>
                <a:gd name="T117" fmla="*/ 237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9" h="298">
                  <a:moveTo>
                    <a:pt x="34" y="237"/>
                  </a:moveTo>
                  <a:cubicBezTo>
                    <a:pt x="37" y="241"/>
                    <a:pt x="39" y="244"/>
                    <a:pt x="43" y="247"/>
                  </a:cubicBezTo>
                  <a:cubicBezTo>
                    <a:pt x="46" y="250"/>
                    <a:pt x="50" y="253"/>
                    <a:pt x="54" y="255"/>
                  </a:cubicBezTo>
                  <a:cubicBezTo>
                    <a:pt x="62" y="260"/>
                    <a:pt x="71" y="263"/>
                    <a:pt x="81" y="264"/>
                  </a:cubicBezTo>
                  <a:cubicBezTo>
                    <a:pt x="102" y="267"/>
                    <a:pt x="124" y="264"/>
                    <a:pt x="144" y="257"/>
                  </a:cubicBezTo>
                  <a:cubicBezTo>
                    <a:pt x="155" y="254"/>
                    <a:pt x="165" y="250"/>
                    <a:pt x="174" y="244"/>
                  </a:cubicBezTo>
                  <a:cubicBezTo>
                    <a:pt x="179" y="242"/>
                    <a:pt x="184" y="239"/>
                    <a:pt x="188" y="23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194" y="231"/>
                    <a:pt x="194" y="231"/>
                    <a:pt x="194" y="231"/>
                  </a:cubicBezTo>
                  <a:cubicBezTo>
                    <a:pt x="197" y="228"/>
                    <a:pt x="197" y="228"/>
                    <a:pt x="197" y="228"/>
                  </a:cubicBezTo>
                  <a:cubicBezTo>
                    <a:pt x="198" y="227"/>
                    <a:pt x="199" y="226"/>
                    <a:pt x="200" y="225"/>
                  </a:cubicBezTo>
                  <a:cubicBezTo>
                    <a:pt x="208" y="218"/>
                    <a:pt x="214" y="210"/>
                    <a:pt x="218" y="201"/>
                  </a:cubicBezTo>
                  <a:cubicBezTo>
                    <a:pt x="222" y="191"/>
                    <a:pt x="223" y="181"/>
                    <a:pt x="223" y="171"/>
                  </a:cubicBezTo>
                  <a:cubicBezTo>
                    <a:pt x="222" y="160"/>
                    <a:pt x="219" y="150"/>
                    <a:pt x="215" y="140"/>
                  </a:cubicBezTo>
                  <a:cubicBezTo>
                    <a:pt x="214" y="137"/>
                    <a:pt x="213" y="135"/>
                    <a:pt x="212" y="132"/>
                  </a:cubicBezTo>
                  <a:cubicBezTo>
                    <a:pt x="208" y="124"/>
                    <a:pt x="208" y="124"/>
                    <a:pt x="208" y="124"/>
                  </a:cubicBezTo>
                  <a:cubicBezTo>
                    <a:pt x="206" y="119"/>
                    <a:pt x="203" y="113"/>
                    <a:pt x="201" y="108"/>
                  </a:cubicBezTo>
                  <a:cubicBezTo>
                    <a:pt x="199" y="102"/>
                    <a:pt x="196" y="96"/>
                    <a:pt x="195" y="90"/>
                  </a:cubicBezTo>
                  <a:cubicBezTo>
                    <a:pt x="193" y="84"/>
                    <a:pt x="192" y="77"/>
                    <a:pt x="192" y="70"/>
                  </a:cubicBezTo>
                  <a:cubicBezTo>
                    <a:pt x="192" y="64"/>
                    <a:pt x="193" y="57"/>
                    <a:pt x="195" y="51"/>
                  </a:cubicBezTo>
                  <a:cubicBezTo>
                    <a:pt x="197" y="44"/>
                    <a:pt x="200" y="38"/>
                    <a:pt x="204" y="33"/>
                  </a:cubicBezTo>
                  <a:cubicBezTo>
                    <a:pt x="211" y="22"/>
                    <a:pt x="222" y="14"/>
                    <a:pt x="234" y="9"/>
                  </a:cubicBezTo>
                  <a:cubicBezTo>
                    <a:pt x="245" y="4"/>
                    <a:pt x="258" y="1"/>
                    <a:pt x="270" y="1"/>
                  </a:cubicBezTo>
                  <a:cubicBezTo>
                    <a:pt x="282" y="0"/>
                    <a:pt x="295" y="2"/>
                    <a:pt x="307" y="6"/>
                  </a:cubicBezTo>
                  <a:cubicBezTo>
                    <a:pt x="312" y="8"/>
                    <a:pt x="318" y="11"/>
                    <a:pt x="323" y="14"/>
                  </a:cubicBezTo>
                  <a:cubicBezTo>
                    <a:pt x="329" y="17"/>
                    <a:pt x="333" y="21"/>
                    <a:pt x="338" y="26"/>
                  </a:cubicBezTo>
                  <a:cubicBezTo>
                    <a:pt x="339" y="27"/>
                    <a:pt x="339" y="30"/>
                    <a:pt x="337" y="31"/>
                  </a:cubicBezTo>
                  <a:cubicBezTo>
                    <a:pt x="336" y="32"/>
                    <a:pt x="334" y="32"/>
                    <a:pt x="333" y="31"/>
                  </a:cubicBezTo>
                  <a:cubicBezTo>
                    <a:pt x="333" y="31"/>
                    <a:pt x="333" y="31"/>
                    <a:pt x="333" y="31"/>
                  </a:cubicBezTo>
                  <a:cubicBezTo>
                    <a:pt x="328" y="27"/>
                    <a:pt x="324" y="24"/>
                    <a:pt x="319" y="21"/>
                  </a:cubicBezTo>
                  <a:cubicBezTo>
                    <a:pt x="314" y="18"/>
                    <a:pt x="309" y="16"/>
                    <a:pt x="304" y="14"/>
                  </a:cubicBezTo>
                  <a:cubicBezTo>
                    <a:pt x="298" y="13"/>
                    <a:pt x="293" y="12"/>
                    <a:pt x="287" y="11"/>
                  </a:cubicBezTo>
                  <a:cubicBezTo>
                    <a:pt x="282" y="11"/>
                    <a:pt x="276" y="11"/>
                    <a:pt x="271" y="11"/>
                  </a:cubicBezTo>
                  <a:cubicBezTo>
                    <a:pt x="260" y="12"/>
                    <a:pt x="249" y="15"/>
                    <a:pt x="239" y="20"/>
                  </a:cubicBezTo>
                  <a:cubicBezTo>
                    <a:pt x="229" y="25"/>
                    <a:pt x="221" y="32"/>
                    <a:pt x="215" y="41"/>
                  </a:cubicBezTo>
                  <a:cubicBezTo>
                    <a:pt x="212" y="45"/>
                    <a:pt x="210" y="50"/>
                    <a:pt x="209" y="55"/>
                  </a:cubicBezTo>
                  <a:cubicBezTo>
                    <a:pt x="208" y="60"/>
                    <a:pt x="208" y="65"/>
                    <a:pt x="208" y="70"/>
                  </a:cubicBezTo>
                  <a:cubicBezTo>
                    <a:pt x="208" y="75"/>
                    <a:pt x="209" y="80"/>
                    <a:pt x="211" y="85"/>
                  </a:cubicBezTo>
                  <a:cubicBezTo>
                    <a:pt x="212" y="90"/>
                    <a:pt x="215" y="96"/>
                    <a:pt x="217" y="101"/>
                  </a:cubicBezTo>
                  <a:cubicBezTo>
                    <a:pt x="219" y="106"/>
                    <a:pt x="222" y="111"/>
                    <a:pt x="225" y="116"/>
                  </a:cubicBezTo>
                  <a:cubicBezTo>
                    <a:pt x="229" y="124"/>
                    <a:pt x="229" y="124"/>
                    <a:pt x="229" y="124"/>
                  </a:cubicBezTo>
                  <a:cubicBezTo>
                    <a:pt x="230" y="126"/>
                    <a:pt x="232" y="129"/>
                    <a:pt x="233" y="132"/>
                  </a:cubicBezTo>
                  <a:cubicBezTo>
                    <a:pt x="238" y="144"/>
                    <a:pt x="242" y="156"/>
                    <a:pt x="243" y="169"/>
                  </a:cubicBezTo>
                  <a:cubicBezTo>
                    <a:pt x="245" y="182"/>
                    <a:pt x="243" y="196"/>
                    <a:pt x="239" y="209"/>
                  </a:cubicBezTo>
                  <a:cubicBezTo>
                    <a:pt x="234" y="221"/>
                    <a:pt x="227" y="233"/>
                    <a:pt x="218" y="242"/>
                  </a:cubicBezTo>
                  <a:cubicBezTo>
                    <a:pt x="216" y="244"/>
                    <a:pt x="215" y="245"/>
                    <a:pt x="214" y="246"/>
                  </a:cubicBezTo>
                  <a:cubicBezTo>
                    <a:pt x="211" y="249"/>
                    <a:pt x="211" y="249"/>
                    <a:pt x="211" y="249"/>
                  </a:cubicBezTo>
                  <a:cubicBezTo>
                    <a:pt x="207" y="253"/>
                    <a:pt x="207" y="253"/>
                    <a:pt x="207" y="253"/>
                  </a:cubicBezTo>
                  <a:cubicBezTo>
                    <a:pt x="203" y="256"/>
                    <a:pt x="203" y="256"/>
                    <a:pt x="203" y="256"/>
                  </a:cubicBezTo>
                  <a:cubicBezTo>
                    <a:pt x="198" y="260"/>
                    <a:pt x="193" y="263"/>
                    <a:pt x="188" y="267"/>
                  </a:cubicBezTo>
                  <a:cubicBezTo>
                    <a:pt x="177" y="273"/>
                    <a:pt x="166" y="279"/>
                    <a:pt x="154" y="284"/>
                  </a:cubicBezTo>
                  <a:cubicBezTo>
                    <a:pt x="130" y="293"/>
                    <a:pt x="105" y="298"/>
                    <a:pt x="78" y="296"/>
                  </a:cubicBezTo>
                  <a:cubicBezTo>
                    <a:pt x="65" y="295"/>
                    <a:pt x="51" y="291"/>
                    <a:pt x="38" y="285"/>
                  </a:cubicBezTo>
                  <a:cubicBezTo>
                    <a:pt x="32" y="282"/>
                    <a:pt x="26" y="277"/>
                    <a:pt x="20" y="273"/>
                  </a:cubicBezTo>
                  <a:cubicBezTo>
                    <a:pt x="15" y="268"/>
                    <a:pt x="10" y="263"/>
                    <a:pt x="6" y="257"/>
                  </a:cubicBezTo>
                  <a:cubicBezTo>
                    <a:pt x="0" y="249"/>
                    <a:pt x="1" y="238"/>
                    <a:pt x="9" y="233"/>
                  </a:cubicBezTo>
                  <a:cubicBezTo>
                    <a:pt x="16" y="227"/>
                    <a:pt x="27" y="228"/>
                    <a:pt x="33" y="236"/>
                  </a:cubicBezTo>
                  <a:cubicBezTo>
                    <a:pt x="34" y="236"/>
                    <a:pt x="34" y="236"/>
                    <a:pt x="34" y="236"/>
                  </a:cubicBezTo>
                  <a:cubicBezTo>
                    <a:pt x="34" y="237"/>
                    <a:pt x="34" y="237"/>
                    <a:pt x="34" y="237"/>
                  </a:cubicBezTo>
                </a:path>
              </a:pathLst>
            </a:custGeom>
            <a:solidFill>
              <a:srgbClr val="F9E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23"/>
            <p:cNvSpPr>
              <a:spLocks/>
            </p:cNvSpPr>
            <p:nvPr/>
          </p:nvSpPr>
          <p:spPr bwMode="auto">
            <a:xfrm>
              <a:off x="3900488" y="5770563"/>
              <a:ext cx="1044575" cy="790575"/>
            </a:xfrm>
            <a:custGeom>
              <a:avLst/>
              <a:gdLst>
                <a:gd name="T0" fmla="*/ 340 w 402"/>
                <a:gd name="T1" fmla="*/ 165 h 304"/>
                <a:gd name="T2" fmla="*/ 291 w 402"/>
                <a:gd name="T3" fmla="*/ 46 h 304"/>
                <a:gd name="T4" fmla="*/ 267 w 402"/>
                <a:gd name="T5" fmla="*/ 17 h 304"/>
                <a:gd name="T6" fmla="*/ 135 w 402"/>
                <a:gd name="T7" fmla="*/ 17 h 304"/>
                <a:gd name="T8" fmla="*/ 111 w 402"/>
                <a:gd name="T9" fmla="*/ 46 h 304"/>
                <a:gd name="T10" fmla="*/ 62 w 402"/>
                <a:gd name="T11" fmla="*/ 165 h 304"/>
                <a:gd name="T12" fmla="*/ 0 w 402"/>
                <a:gd name="T13" fmla="*/ 240 h 304"/>
                <a:gd name="T14" fmla="*/ 153 w 402"/>
                <a:gd name="T15" fmla="*/ 295 h 304"/>
                <a:gd name="T16" fmla="*/ 201 w 402"/>
                <a:gd name="T17" fmla="*/ 303 h 304"/>
                <a:gd name="T18" fmla="*/ 249 w 402"/>
                <a:gd name="T19" fmla="*/ 295 h 304"/>
                <a:gd name="T20" fmla="*/ 402 w 402"/>
                <a:gd name="T21" fmla="*/ 240 h 304"/>
                <a:gd name="T22" fmla="*/ 340 w 402"/>
                <a:gd name="T23" fmla="*/ 16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2" h="304">
                  <a:moveTo>
                    <a:pt x="340" y="165"/>
                  </a:moveTo>
                  <a:cubicBezTo>
                    <a:pt x="302" y="140"/>
                    <a:pt x="306" y="88"/>
                    <a:pt x="291" y="46"/>
                  </a:cubicBezTo>
                  <a:cubicBezTo>
                    <a:pt x="286" y="34"/>
                    <a:pt x="279" y="22"/>
                    <a:pt x="267" y="17"/>
                  </a:cubicBezTo>
                  <a:cubicBezTo>
                    <a:pt x="228" y="0"/>
                    <a:pt x="174" y="0"/>
                    <a:pt x="135" y="17"/>
                  </a:cubicBezTo>
                  <a:cubicBezTo>
                    <a:pt x="123" y="22"/>
                    <a:pt x="115" y="34"/>
                    <a:pt x="111" y="46"/>
                  </a:cubicBezTo>
                  <a:cubicBezTo>
                    <a:pt x="96" y="88"/>
                    <a:pt x="100" y="140"/>
                    <a:pt x="62" y="165"/>
                  </a:cubicBezTo>
                  <a:cubicBezTo>
                    <a:pt x="24" y="190"/>
                    <a:pt x="2" y="228"/>
                    <a:pt x="0" y="240"/>
                  </a:cubicBezTo>
                  <a:cubicBezTo>
                    <a:pt x="17" y="245"/>
                    <a:pt x="90" y="246"/>
                    <a:pt x="153" y="295"/>
                  </a:cubicBezTo>
                  <a:cubicBezTo>
                    <a:pt x="166" y="304"/>
                    <a:pt x="201" y="303"/>
                    <a:pt x="201" y="303"/>
                  </a:cubicBezTo>
                  <a:cubicBezTo>
                    <a:pt x="201" y="303"/>
                    <a:pt x="235" y="304"/>
                    <a:pt x="249" y="295"/>
                  </a:cubicBezTo>
                  <a:cubicBezTo>
                    <a:pt x="312" y="246"/>
                    <a:pt x="385" y="245"/>
                    <a:pt x="402" y="240"/>
                  </a:cubicBezTo>
                  <a:cubicBezTo>
                    <a:pt x="400" y="228"/>
                    <a:pt x="378" y="190"/>
                    <a:pt x="340" y="165"/>
                  </a:cubicBezTo>
                </a:path>
              </a:pathLst>
            </a:custGeom>
            <a:solidFill>
              <a:srgbClr val="D32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24"/>
            <p:cNvSpPr>
              <a:spLocks/>
            </p:cNvSpPr>
            <p:nvPr/>
          </p:nvSpPr>
          <p:spPr bwMode="auto">
            <a:xfrm>
              <a:off x="3900488" y="6327775"/>
              <a:ext cx="1044575" cy="233363"/>
            </a:xfrm>
            <a:custGeom>
              <a:avLst/>
              <a:gdLst>
                <a:gd name="T0" fmla="*/ 249 w 402"/>
                <a:gd name="T1" fmla="*/ 53 h 90"/>
                <a:gd name="T2" fmla="*/ 201 w 402"/>
                <a:gd name="T3" fmla="*/ 61 h 90"/>
                <a:gd name="T4" fmla="*/ 153 w 402"/>
                <a:gd name="T5" fmla="*/ 53 h 90"/>
                <a:gd name="T6" fmla="*/ 13 w 402"/>
                <a:gd name="T7" fmla="*/ 0 h 90"/>
                <a:gd name="T8" fmla="*/ 0 w 402"/>
                <a:gd name="T9" fmla="*/ 26 h 90"/>
                <a:gd name="T10" fmla="*/ 153 w 402"/>
                <a:gd name="T11" fmla="*/ 81 h 90"/>
                <a:gd name="T12" fmla="*/ 201 w 402"/>
                <a:gd name="T13" fmla="*/ 89 h 90"/>
                <a:gd name="T14" fmla="*/ 249 w 402"/>
                <a:gd name="T15" fmla="*/ 81 h 90"/>
                <a:gd name="T16" fmla="*/ 402 w 402"/>
                <a:gd name="T17" fmla="*/ 26 h 90"/>
                <a:gd name="T18" fmla="*/ 389 w 402"/>
                <a:gd name="T19" fmla="*/ 0 h 90"/>
                <a:gd name="T20" fmla="*/ 249 w 402"/>
                <a:gd name="T21" fmla="*/ 5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2" h="90">
                  <a:moveTo>
                    <a:pt x="249" y="53"/>
                  </a:moveTo>
                  <a:cubicBezTo>
                    <a:pt x="235" y="63"/>
                    <a:pt x="201" y="61"/>
                    <a:pt x="201" y="61"/>
                  </a:cubicBezTo>
                  <a:cubicBezTo>
                    <a:pt x="201" y="61"/>
                    <a:pt x="166" y="63"/>
                    <a:pt x="153" y="53"/>
                  </a:cubicBezTo>
                  <a:cubicBezTo>
                    <a:pt x="100" y="12"/>
                    <a:pt x="41" y="5"/>
                    <a:pt x="13" y="0"/>
                  </a:cubicBezTo>
                  <a:cubicBezTo>
                    <a:pt x="5" y="11"/>
                    <a:pt x="1" y="21"/>
                    <a:pt x="0" y="26"/>
                  </a:cubicBezTo>
                  <a:cubicBezTo>
                    <a:pt x="17" y="31"/>
                    <a:pt x="90" y="32"/>
                    <a:pt x="153" y="81"/>
                  </a:cubicBezTo>
                  <a:cubicBezTo>
                    <a:pt x="166" y="90"/>
                    <a:pt x="201" y="89"/>
                    <a:pt x="201" y="89"/>
                  </a:cubicBezTo>
                  <a:cubicBezTo>
                    <a:pt x="201" y="89"/>
                    <a:pt x="235" y="90"/>
                    <a:pt x="249" y="81"/>
                  </a:cubicBezTo>
                  <a:cubicBezTo>
                    <a:pt x="312" y="32"/>
                    <a:pt x="385" y="31"/>
                    <a:pt x="402" y="26"/>
                  </a:cubicBezTo>
                  <a:cubicBezTo>
                    <a:pt x="401" y="21"/>
                    <a:pt x="397" y="11"/>
                    <a:pt x="389" y="0"/>
                  </a:cubicBezTo>
                  <a:cubicBezTo>
                    <a:pt x="361" y="5"/>
                    <a:pt x="301" y="12"/>
                    <a:pt x="249" y="53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25"/>
            <p:cNvSpPr>
              <a:spLocks/>
            </p:cNvSpPr>
            <p:nvPr/>
          </p:nvSpPr>
          <p:spPr bwMode="auto">
            <a:xfrm>
              <a:off x="4283075" y="5730875"/>
              <a:ext cx="280988" cy="104775"/>
            </a:xfrm>
            <a:custGeom>
              <a:avLst/>
              <a:gdLst>
                <a:gd name="T0" fmla="*/ 90 w 108"/>
                <a:gd name="T1" fmla="*/ 0 h 40"/>
                <a:gd name="T2" fmla="*/ 64 w 108"/>
                <a:gd name="T3" fmla="*/ 7 h 40"/>
                <a:gd name="T4" fmla="*/ 54 w 108"/>
                <a:gd name="T5" fmla="*/ 15 h 40"/>
                <a:gd name="T6" fmla="*/ 44 w 108"/>
                <a:gd name="T7" fmla="*/ 7 h 40"/>
                <a:gd name="T8" fmla="*/ 18 w 108"/>
                <a:gd name="T9" fmla="*/ 0 h 40"/>
                <a:gd name="T10" fmla="*/ 6 w 108"/>
                <a:gd name="T11" fmla="*/ 34 h 40"/>
                <a:gd name="T12" fmla="*/ 54 w 108"/>
                <a:gd name="T13" fmla="*/ 40 h 40"/>
                <a:gd name="T14" fmla="*/ 102 w 108"/>
                <a:gd name="T15" fmla="*/ 34 h 40"/>
                <a:gd name="T16" fmla="*/ 90 w 108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40">
                  <a:moveTo>
                    <a:pt x="90" y="0"/>
                  </a:moveTo>
                  <a:cubicBezTo>
                    <a:pt x="73" y="0"/>
                    <a:pt x="64" y="7"/>
                    <a:pt x="64" y="7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35" y="0"/>
                    <a:pt x="18" y="0"/>
                  </a:cubicBezTo>
                  <a:cubicBezTo>
                    <a:pt x="0" y="0"/>
                    <a:pt x="6" y="34"/>
                    <a:pt x="6" y="34"/>
                  </a:cubicBezTo>
                  <a:cubicBezTo>
                    <a:pt x="6" y="34"/>
                    <a:pt x="18" y="40"/>
                    <a:pt x="54" y="40"/>
                  </a:cubicBezTo>
                  <a:cubicBezTo>
                    <a:pt x="89" y="40"/>
                    <a:pt x="102" y="34"/>
                    <a:pt x="102" y="34"/>
                  </a:cubicBezTo>
                  <a:cubicBezTo>
                    <a:pt x="102" y="34"/>
                    <a:pt x="108" y="0"/>
                    <a:pt x="90" y="0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26"/>
            <p:cNvSpPr>
              <a:spLocks/>
            </p:cNvSpPr>
            <p:nvPr/>
          </p:nvSpPr>
          <p:spPr bwMode="auto">
            <a:xfrm>
              <a:off x="4402138" y="5800725"/>
              <a:ext cx="42863" cy="271463"/>
            </a:xfrm>
            <a:custGeom>
              <a:avLst/>
              <a:gdLst>
                <a:gd name="T0" fmla="*/ 0 w 16"/>
                <a:gd name="T1" fmla="*/ 0 h 104"/>
                <a:gd name="T2" fmla="*/ 0 w 16"/>
                <a:gd name="T3" fmla="*/ 96 h 104"/>
                <a:gd name="T4" fmla="*/ 8 w 16"/>
                <a:gd name="T5" fmla="*/ 104 h 104"/>
                <a:gd name="T6" fmla="*/ 16 w 16"/>
                <a:gd name="T7" fmla="*/ 96 h 104"/>
                <a:gd name="T8" fmla="*/ 16 w 16"/>
                <a:gd name="T9" fmla="*/ 0 h 104"/>
                <a:gd name="T10" fmla="*/ 0 w 16"/>
                <a:gd name="T1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04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101"/>
                    <a:pt x="3" y="104"/>
                    <a:pt x="8" y="104"/>
                  </a:cubicBezTo>
                  <a:cubicBezTo>
                    <a:pt x="12" y="104"/>
                    <a:pt x="16" y="101"/>
                    <a:pt x="16" y="9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27"/>
            <p:cNvSpPr>
              <a:spLocks/>
            </p:cNvSpPr>
            <p:nvPr/>
          </p:nvSpPr>
          <p:spPr bwMode="auto">
            <a:xfrm>
              <a:off x="4360863" y="5857875"/>
              <a:ext cx="122238" cy="11113"/>
            </a:xfrm>
            <a:custGeom>
              <a:avLst/>
              <a:gdLst>
                <a:gd name="T0" fmla="*/ 46 w 47"/>
                <a:gd name="T1" fmla="*/ 4 h 4"/>
                <a:gd name="T2" fmla="*/ 2 w 47"/>
                <a:gd name="T3" fmla="*/ 4 h 4"/>
                <a:gd name="T4" fmla="*/ 0 w 47"/>
                <a:gd name="T5" fmla="*/ 2 h 4"/>
                <a:gd name="T6" fmla="*/ 2 w 47"/>
                <a:gd name="T7" fmla="*/ 0 h 4"/>
                <a:gd name="T8" fmla="*/ 46 w 47"/>
                <a:gd name="T9" fmla="*/ 0 h 4"/>
                <a:gd name="T10" fmla="*/ 47 w 47"/>
                <a:gd name="T11" fmla="*/ 2 h 4"/>
                <a:gd name="T12" fmla="*/ 46 w 4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">
                  <a:moveTo>
                    <a:pt x="4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1"/>
                    <a:pt x="47" y="2"/>
                  </a:cubicBezTo>
                  <a:cubicBezTo>
                    <a:pt x="47" y="3"/>
                    <a:pt x="47" y="4"/>
                    <a:pt x="46" y="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28"/>
            <p:cNvSpPr>
              <a:spLocks/>
            </p:cNvSpPr>
            <p:nvPr/>
          </p:nvSpPr>
          <p:spPr bwMode="auto">
            <a:xfrm>
              <a:off x="4360863" y="5930900"/>
              <a:ext cx="122238" cy="7938"/>
            </a:xfrm>
            <a:custGeom>
              <a:avLst/>
              <a:gdLst>
                <a:gd name="T0" fmla="*/ 46 w 47"/>
                <a:gd name="T1" fmla="*/ 3 h 3"/>
                <a:gd name="T2" fmla="*/ 2 w 47"/>
                <a:gd name="T3" fmla="*/ 3 h 3"/>
                <a:gd name="T4" fmla="*/ 0 w 47"/>
                <a:gd name="T5" fmla="*/ 2 h 3"/>
                <a:gd name="T6" fmla="*/ 2 w 47"/>
                <a:gd name="T7" fmla="*/ 0 h 3"/>
                <a:gd name="T8" fmla="*/ 46 w 47"/>
                <a:gd name="T9" fmla="*/ 0 h 3"/>
                <a:gd name="T10" fmla="*/ 47 w 47"/>
                <a:gd name="T11" fmla="*/ 2 h 3"/>
                <a:gd name="T12" fmla="*/ 46 w 4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">
                  <a:moveTo>
                    <a:pt x="4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1"/>
                    <a:pt x="47" y="2"/>
                  </a:cubicBezTo>
                  <a:cubicBezTo>
                    <a:pt x="47" y="3"/>
                    <a:pt x="47" y="3"/>
                    <a:pt x="46" y="3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29"/>
            <p:cNvSpPr>
              <a:spLocks/>
            </p:cNvSpPr>
            <p:nvPr/>
          </p:nvSpPr>
          <p:spPr bwMode="auto">
            <a:xfrm>
              <a:off x="4360863" y="6003925"/>
              <a:ext cx="122238" cy="7938"/>
            </a:xfrm>
            <a:custGeom>
              <a:avLst/>
              <a:gdLst>
                <a:gd name="T0" fmla="*/ 46 w 47"/>
                <a:gd name="T1" fmla="*/ 3 h 3"/>
                <a:gd name="T2" fmla="*/ 2 w 47"/>
                <a:gd name="T3" fmla="*/ 3 h 3"/>
                <a:gd name="T4" fmla="*/ 0 w 47"/>
                <a:gd name="T5" fmla="*/ 2 h 3"/>
                <a:gd name="T6" fmla="*/ 2 w 47"/>
                <a:gd name="T7" fmla="*/ 0 h 3"/>
                <a:gd name="T8" fmla="*/ 46 w 47"/>
                <a:gd name="T9" fmla="*/ 0 h 3"/>
                <a:gd name="T10" fmla="*/ 47 w 47"/>
                <a:gd name="T11" fmla="*/ 2 h 3"/>
                <a:gd name="T12" fmla="*/ 46 w 4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">
                  <a:moveTo>
                    <a:pt x="4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1"/>
                    <a:pt x="47" y="2"/>
                  </a:cubicBezTo>
                  <a:cubicBezTo>
                    <a:pt x="47" y="2"/>
                    <a:pt x="47" y="3"/>
                    <a:pt x="46" y="3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Oval 230"/>
            <p:cNvSpPr>
              <a:spLocks noChangeArrowheads="1"/>
            </p:cNvSpPr>
            <p:nvPr/>
          </p:nvSpPr>
          <p:spPr bwMode="auto">
            <a:xfrm>
              <a:off x="4465638" y="5921375"/>
              <a:ext cx="28575" cy="30163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Oval 231"/>
            <p:cNvSpPr>
              <a:spLocks noChangeArrowheads="1"/>
            </p:cNvSpPr>
            <p:nvPr/>
          </p:nvSpPr>
          <p:spPr bwMode="auto">
            <a:xfrm>
              <a:off x="4465638" y="5848350"/>
              <a:ext cx="28575" cy="31750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Oval 232"/>
            <p:cNvSpPr>
              <a:spLocks noChangeArrowheads="1"/>
            </p:cNvSpPr>
            <p:nvPr/>
          </p:nvSpPr>
          <p:spPr bwMode="auto">
            <a:xfrm>
              <a:off x="4465638" y="5994400"/>
              <a:ext cx="28575" cy="28575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Oval 233"/>
            <p:cNvSpPr>
              <a:spLocks noChangeArrowheads="1"/>
            </p:cNvSpPr>
            <p:nvPr/>
          </p:nvSpPr>
          <p:spPr bwMode="auto">
            <a:xfrm>
              <a:off x="4351338" y="5921375"/>
              <a:ext cx="30163" cy="30163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Oval 234"/>
            <p:cNvSpPr>
              <a:spLocks noChangeArrowheads="1"/>
            </p:cNvSpPr>
            <p:nvPr/>
          </p:nvSpPr>
          <p:spPr bwMode="auto">
            <a:xfrm>
              <a:off x="4351338" y="5848350"/>
              <a:ext cx="30163" cy="31750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Oval 235"/>
            <p:cNvSpPr>
              <a:spLocks noChangeArrowheads="1"/>
            </p:cNvSpPr>
            <p:nvPr/>
          </p:nvSpPr>
          <p:spPr bwMode="auto">
            <a:xfrm>
              <a:off x="4351338" y="5994400"/>
              <a:ext cx="30163" cy="28575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36"/>
            <p:cNvSpPr>
              <a:spLocks/>
            </p:cNvSpPr>
            <p:nvPr/>
          </p:nvSpPr>
          <p:spPr bwMode="auto">
            <a:xfrm>
              <a:off x="4935538" y="6465888"/>
              <a:ext cx="180975" cy="90488"/>
            </a:xfrm>
            <a:custGeom>
              <a:avLst/>
              <a:gdLst>
                <a:gd name="T0" fmla="*/ 0 w 70"/>
                <a:gd name="T1" fmla="*/ 9 h 35"/>
                <a:gd name="T2" fmla="*/ 23 w 70"/>
                <a:gd name="T3" fmla="*/ 3 h 35"/>
                <a:gd name="T4" fmla="*/ 46 w 70"/>
                <a:gd name="T5" fmla="*/ 1 h 35"/>
                <a:gd name="T6" fmla="*/ 58 w 70"/>
                <a:gd name="T7" fmla="*/ 4 h 35"/>
                <a:gd name="T8" fmla="*/ 67 w 70"/>
                <a:gd name="T9" fmla="*/ 13 h 35"/>
                <a:gd name="T10" fmla="*/ 69 w 70"/>
                <a:gd name="T11" fmla="*/ 25 h 35"/>
                <a:gd name="T12" fmla="*/ 63 w 70"/>
                <a:gd name="T13" fmla="*/ 35 h 35"/>
                <a:gd name="T14" fmla="*/ 62 w 70"/>
                <a:gd name="T15" fmla="*/ 35 h 35"/>
                <a:gd name="T16" fmla="*/ 62 w 70"/>
                <a:gd name="T17" fmla="*/ 35 h 35"/>
                <a:gd name="T18" fmla="*/ 65 w 70"/>
                <a:gd name="T19" fmla="*/ 25 h 35"/>
                <a:gd name="T20" fmla="*/ 62 w 70"/>
                <a:gd name="T21" fmla="*/ 15 h 35"/>
                <a:gd name="T22" fmla="*/ 55 w 70"/>
                <a:gd name="T23" fmla="*/ 8 h 35"/>
                <a:gd name="T24" fmla="*/ 45 w 70"/>
                <a:gd name="T25" fmla="*/ 4 h 35"/>
                <a:gd name="T26" fmla="*/ 23 w 70"/>
                <a:gd name="T27" fmla="*/ 5 h 35"/>
                <a:gd name="T28" fmla="*/ 1 w 70"/>
                <a:gd name="T29" fmla="*/ 10 h 35"/>
                <a:gd name="T30" fmla="*/ 0 w 70"/>
                <a:gd name="T31" fmla="*/ 10 h 35"/>
                <a:gd name="T32" fmla="*/ 0 w 70"/>
                <a:gd name="T33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35">
                  <a:moveTo>
                    <a:pt x="0" y="9"/>
                  </a:moveTo>
                  <a:cubicBezTo>
                    <a:pt x="8" y="7"/>
                    <a:pt x="15" y="5"/>
                    <a:pt x="23" y="3"/>
                  </a:cubicBezTo>
                  <a:cubicBezTo>
                    <a:pt x="30" y="1"/>
                    <a:pt x="38" y="0"/>
                    <a:pt x="46" y="1"/>
                  </a:cubicBezTo>
                  <a:cubicBezTo>
                    <a:pt x="50" y="1"/>
                    <a:pt x="54" y="2"/>
                    <a:pt x="58" y="4"/>
                  </a:cubicBezTo>
                  <a:cubicBezTo>
                    <a:pt x="61" y="6"/>
                    <a:pt x="65" y="9"/>
                    <a:pt x="67" y="13"/>
                  </a:cubicBezTo>
                  <a:cubicBezTo>
                    <a:pt x="69" y="16"/>
                    <a:pt x="70" y="21"/>
                    <a:pt x="69" y="25"/>
                  </a:cubicBezTo>
                  <a:cubicBezTo>
                    <a:pt x="68" y="29"/>
                    <a:pt x="66" y="33"/>
                    <a:pt x="63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32"/>
                    <a:pt x="65" y="28"/>
                    <a:pt x="65" y="25"/>
                  </a:cubicBezTo>
                  <a:cubicBezTo>
                    <a:pt x="65" y="21"/>
                    <a:pt x="64" y="18"/>
                    <a:pt x="62" y="15"/>
                  </a:cubicBezTo>
                  <a:cubicBezTo>
                    <a:pt x="60" y="12"/>
                    <a:pt x="58" y="10"/>
                    <a:pt x="55" y="8"/>
                  </a:cubicBezTo>
                  <a:cubicBezTo>
                    <a:pt x="52" y="6"/>
                    <a:pt x="49" y="5"/>
                    <a:pt x="45" y="4"/>
                  </a:cubicBezTo>
                  <a:cubicBezTo>
                    <a:pt x="38" y="4"/>
                    <a:pt x="30" y="4"/>
                    <a:pt x="23" y="5"/>
                  </a:cubicBezTo>
                  <a:cubicBezTo>
                    <a:pt x="15" y="6"/>
                    <a:pt x="8" y="8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ED8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37"/>
            <p:cNvSpPr>
              <a:spLocks/>
            </p:cNvSpPr>
            <p:nvPr/>
          </p:nvSpPr>
          <p:spPr bwMode="auto">
            <a:xfrm>
              <a:off x="3729038" y="6465888"/>
              <a:ext cx="182563" cy="90488"/>
            </a:xfrm>
            <a:custGeom>
              <a:avLst/>
              <a:gdLst>
                <a:gd name="T0" fmla="*/ 69 w 70"/>
                <a:gd name="T1" fmla="*/ 9 h 35"/>
                <a:gd name="T2" fmla="*/ 47 w 70"/>
                <a:gd name="T3" fmla="*/ 3 h 35"/>
                <a:gd name="T4" fmla="*/ 24 w 70"/>
                <a:gd name="T5" fmla="*/ 1 h 35"/>
                <a:gd name="T6" fmla="*/ 12 w 70"/>
                <a:gd name="T7" fmla="*/ 4 h 35"/>
                <a:gd name="T8" fmla="*/ 3 w 70"/>
                <a:gd name="T9" fmla="*/ 13 h 35"/>
                <a:gd name="T10" fmla="*/ 1 w 70"/>
                <a:gd name="T11" fmla="*/ 25 h 35"/>
                <a:gd name="T12" fmla="*/ 7 w 70"/>
                <a:gd name="T13" fmla="*/ 35 h 35"/>
                <a:gd name="T14" fmla="*/ 7 w 70"/>
                <a:gd name="T15" fmla="*/ 35 h 35"/>
                <a:gd name="T16" fmla="*/ 7 w 70"/>
                <a:gd name="T17" fmla="*/ 35 h 35"/>
                <a:gd name="T18" fmla="*/ 5 w 70"/>
                <a:gd name="T19" fmla="*/ 25 h 35"/>
                <a:gd name="T20" fmla="*/ 7 w 70"/>
                <a:gd name="T21" fmla="*/ 15 h 35"/>
                <a:gd name="T22" fmla="*/ 15 w 70"/>
                <a:gd name="T23" fmla="*/ 8 h 35"/>
                <a:gd name="T24" fmla="*/ 24 w 70"/>
                <a:gd name="T25" fmla="*/ 4 h 35"/>
                <a:gd name="T26" fmla="*/ 47 w 70"/>
                <a:gd name="T27" fmla="*/ 5 h 35"/>
                <a:gd name="T28" fmla="*/ 69 w 70"/>
                <a:gd name="T29" fmla="*/ 10 h 35"/>
                <a:gd name="T30" fmla="*/ 70 w 70"/>
                <a:gd name="T31" fmla="*/ 10 h 35"/>
                <a:gd name="T32" fmla="*/ 69 w 70"/>
                <a:gd name="T33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35">
                  <a:moveTo>
                    <a:pt x="69" y="9"/>
                  </a:moveTo>
                  <a:cubicBezTo>
                    <a:pt x="62" y="7"/>
                    <a:pt x="55" y="5"/>
                    <a:pt x="47" y="3"/>
                  </a:cubicBezTo>
                  <a:cubicBezTo>
                    <a:pt x="40" y="1"/>
                    <a:pt x="32" y="0"/>
                    <a:pt x="24" y="1"/>
                  </a:cubicBezTo>
                  <a:cubicBezTo>
                    <a:pt x="20" y="1"/>
                    <a:pt x="16" y="2"/>
                    <a:pt x="12" y="4"/>
                  </a:cubicBezTo>
                  <a:cubicBezTo>
                    <a:pt x="8" y="6"/>
                    <a:pt x="5" y="9"/>
                    <a:pt x="3" y="13"/>
                  </a:cubicBezTo>
                  <a:cubicBezTo>
                    <a:pt x="1" y="16"/>
                    <a:pt x="0" y="21"/>
                    <a:pt x="1" y="25"/>
                  </a:cubicBezTo>
                  <a:cubicBezTo>
                    <a:pt x="2" y="29"/>
                    <a:pt x="4" y="33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2"/>
                    <a:pt x="4" y="28"/>
                    <a:pt x="5" y="25"/>
                  </a:cubicBezTo>
                  <a:cubicBezTo>
                    <a:pt x="5" y="21"/>
                    <a:pt x="6" y="18"/>
                    <a:pt x="7" y="15"/>
                  </a:cubicBezTo>
                  <a:cubicBezTo>
                    <a:pt x="9" y="12"/>
                    <a:pt x="12" y="10"/>
                    <a:pt x="15" y="8"/>
                  </a:cubicBezTo>
                  <a:cubicBezTo>
                    <a:pt x="17" y="6"/>
                    <a:pt x="21" y="5"/>
                    <a:pt x="24" y="4"/>
                  </a:cubicBezTo>
                  <a:cubicBezTo>
                    <a:pt x="32" y="4"/>
                    <a:pt x="39" y="4"/>
                    <a:pt x="47" y="5"/>
                  </a:cubicBezTo>
                  <a:cubicBezTo>
                    <a:pt x="54" y="6"/>
                    <a:pt x="62" y="8"/>
                    <a:pt x="69" y="10"/>
                  </a:cubicBezTo>
                  <a:cubicBezTo>
                    <a:pt x="70" y="10"/>
                    <a:pt x="70" y="10"/>
                    <a:pt x="70" y="10"/>
                  </a:cubicBezTo>
                  <a:lnTo>
                    <a:pt x="69" y="9"/>
                  </a:lnTo>
                  <a:close/>
                </a:path>
              </a:pathLst>
            </a:custGeom>
            <a:solidFill>
              <a:srgbClr val="ED8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38"/>
            <p:cNvSpPr>
              <a:spLocks/>
            </p:cNvSpPr>
            <p:nvPr/>
          </p:nvSpPr>
          <p:spPr bwMode="auto">
            <a:xfrm>
              <a:off x="4352925" y="5668963"/>
              <a:ext cx="141288" cy="38100"/>
            </a:xfrm>
            <a:custGeom>
              <a:avLst/>
              <a:gdLst>
                <a:gd name="T0" fmla="*/ 27 w 54"/>
                <a:gd name="T1" fmla="*/ 0 h 15"/>
                <a:gd name="T2" fmla="*/ 0 w 54"/>
                <a:gd name="T3" fmla="*/ 3 h 15"/>
                <a:gd name="T4" fmla="*/ 19 w 54"/>
                <a:gd name="T5" fmla="*/ 14 h 15"/>
                <a:gd name="T6" fmla="*/ 34 w 54"/>
                <a:gd name="T7" fmla="*/ 14 h 15"/>
                <a:gd name="T8" fmla="*/ 54 w 54"/>
                <a:gd name="T9" fmla="*/ 3 h 15"/>
                <a:gd name="T10" fmla="*/ 27 w 5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5">
                  <a:moveTo>
                    <a:pt x="27" y="0"/>
                  </a:moveTo>
                  <a:cubicBezTo>
                    <a:pt x="17" y="0"/>
                    <a:pt x="7" y="1"/>
                    <a:pt x="0" y="3"/>
                  </a:cubicBezTo>
                  <a:cubicBezTo>
                    <a:pt x="5" y="8"/>
                    <a:pt x="11" y="12"/>
                    <a:pt x="19" y="14"/>
                  </a:cubicBezTo>
                  <a:cubicBezTo>
                    <a:pt x="24" y="15"/>
                    <a:pt x="29" y="15"/>
                    <a:pt x="34" y="14"/>
                  </a:cubicBezTo>
                  <a:cubicBezTo>
                    <a:pt x="43" y="12"/>
                    <a:pt x="49" y="8"/>
                    <a:pt x="54" y="3"/>
                  </a:cubicBezTo>
                  <a:cubicBezTo>
                    <a:pt x="47" y="1"/>
                    <a:pt x="37" y="0"/>
                    <a:pt x="27" y="0"/>
                  </a:cubicBezTo>
                  <a:close/>
                </a:path>
              </a:pathLst>
            </a:custGeom>
            <a:solidFill>
              <a:srgbClr val="ED8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39"/>
            <p:cNvSpPr>
              <a:spLocks/>
            </p:cNvSpPr>
            <p:nvPr/>
          </p:nvSpPr>
          <p:spPr bwMode="auto">
            <a:xfrm>
              <a:off x="3376612" y="4568825"/>
              <a:ext cx="2093913" cy="1231900"/>
            </a:xfrm>
            <a:custGeom>
              <a:avLst/>
              <a:gdLst>
                <a:gd name="T0" fmla="*/ 713 w 806"/>
                <a:gd name="T1" fmla="*/ 36 h 473"/>
                <a:gd name="T2" fmla="*/ 558 w 806"/>
                <a:gd name="T3" fmla="*/ 127 h 473"/>
                <a:gd name="T4" fmla="*/ 510 w 806"/>
                <a:gd name="T5" fmla="*/ 162 h 473"/>
                <a:gd name="T6" fmla="*/ 453 w 806"/>
                <a:gd name="T7" fmla="*/ 134 h 473"/>
                <a:gd name="T8" fmla="*/ 353 w 806"/>
                <a:gd name="T9" fmla="*/ 134 h 473"/>
                <a:gd name="T10" fmla="*/ 295 w 806"/>
                <a:gd name="T11" fmla="*/ 162 h 473"/>
                <a:gd name="T12" fmla="*/ 248 w 806"/>
                <a:gd name="T13" fmla="*/ 127 h 473"/>
                <a:gd name="T14" fmla="*/ 92 w 806"/>
                <a:gd name="T15" fmla="*/ 36 h 473"/>
                <a:gd name="T16" fmla="*/ 173 w 806"/>
                <a:gd name="T17" fmla="*/ 333 h 473"/>
                <a:gd name="T18" fmla="*/ 214 w 806"/>
                <a:gd name="T19" fmla="*/ 316 h 473"/>
                <a:gd name="T20" fmla="*/ 308 w 806"/>
                <a:gd name="T21" fmla="*/ 448 h 473"/>
                <a:gd name="T22" fmla="*/ 498 w 806"/>
                <a:gd name="T23" fmla="*/ 448 h 473"/>
                <a:gd name="T24" fmla="*/ 592 w 806"/>
                <a:gd name="T25" fmla="*/ 316 h 473"/>
                <a:gd name="T26" fmla="*/ 633 w 806"/>
                <a:gd name="T27" fmla="*/ 333 h 473"/>
                <a:gd name="T28" fmla="*/ 713 w 806"/>
                <a:gd name="T29" fmla="*/ 36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6" h="473">
                  <a:moveTo>
                    <a:pt x="713" y="36"/>
                  </a:moveTo>
                  <a:cubicBezTo>
                    <a:pt x="620" y="0"/>
                    <a:pt x="577" y="79"/>
                    <a:pt x="558" y="127"/>
                  </a:cubicBezTo>
                  <a:cubicBezTo>
                    <a:pt x="544" y="163"/>
                    <a:pt x="521" y="164"/>
                    <a:pt x="510" y="162"/>
                  </a:cubicBezTo>
                  <a:cubicBezTo>
                    <a:pt x="485" y="146"/>
                    <a:pt x="470" y="141"/>
                    <a:pt x="453" y="134"/>
                  </a:cubicBezTo>
                  <a:cubicBezTo>
                    <a:pt x="421" y="122"/>
                    <a:pt x="385" y="122"/>
                    <a:pt x="353" y="134"/>
                  </a:cubicBezTo>
                  <a:cubicBezTo>
                    <a:pt x="335" y="141"/>
                    <a:pt x="321" y="146"/>
                    <a:pt x="295" y="162"/>
                  </a:cubicBezTo>
                  <a:cubicBezTo>
                    <a:pt x="285" y="164"/>
                    <a:pt x="262" y="163"/>
                    <a:pt x="248" y="127"/>
                  </a:cubicBezTo>
                  <a:cubicBezTo>
                    <a:pt x="229" y="79"/>
                    <a:pt x="185" y="0"/>
                    <a:pt x="92" y="36"/>
                  </a:cubicBezTo>
                  <a:cubicBezTo>
                    <a:pt x="0" y="71"/>
                    <a:pt x="13" y="349"/>
                    <a:pt x="173" y="333"/>
                  </a:cubicBezTo>
                  <a:cubicBezTo>
                    <a:pt x="184" y="331"/>
                    <a:pt x="198" y="327"/>
                    <a:pt x="214" y="316"/>
                  </a:cubicBezTo>
                  <a:cubicBezTo>
                    <a:pt x="208" y="389"/>
                    <a:pt x="258" y="427"/>
                    <a:pt x="308" y="448"/>
                  </a:cubicBezTo>
                  <a:cubicBezTo>
                    <a:pt x="369" y="473"/>
                    <a:pt x="437" y="473"/>
                    <a:pt x="498" y="448"/>
                  </a:cubicBezTo>
                  <a:cubicBezTo>
                    <a:pt x="548" y="427"/>
                    <a:pt x="598" y="389"/>
                    <a:pt x="592" y="316"/>
                  </a:cubicBezTo>
                  <a:cubicBezTo>
                    <a:pt x="608" y="327"/>
                    <a:pt x="622" y="331"/>
                    <a:pt x="633" y="333"/>
                  </a:cubicBezTo>
                  <a:cubicBezTo>
                    <a:pt x="792" y="349"/>
                    <a:pt x="806" y="71"/>
                    <a:pt x="713" y="36"/>
                  </a:cubicBezTo>
                </a:path>
              </a:pathLst>
            </a:custGeom>
            <a:solidFill>
              <a:srgbClr val="F9E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Oval 240"/>
            <p:cNvSpPr>
              <a:spLocks noChangeArrowheads="1"/>
            </p:cNvSpPr>
            <p:nvPr/>
          </p:nvSpPr>
          <p:spPr bwMode="auto">
            <a:xfrm>
              <a:off x="4371975" y="4638675"/>
              <a:ext cx="101600" cy="101600"/>
            </a:xfrm>
            <a:prstGeom prst="ellipse">
              <a:avLst/>
            </a:prstGeom>
            <a:solidFill>
              <a:srgbClr val="D32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41"/>
            <p:cNvSpPr>
              <a:spLocks/>
            </p:cNvSpPr>
            <p:nvPr/>
          </p:nvSpPr>
          <p:spPr bwMode="auto">
            <a:xfrm>
              <a:off x="4156075" y="4699000"/>
              <a:ext cx="534988" cy="258763"/>
            </a:xfrm>
            <a:custGeom>
              <a:avLst/>
              <a:gdLst>
                <a:gd name="T0" fmla="*/ 182 w 206"/>
                <a:gd name="T1" fmla="*/ 23 h 99"/>
                <a:gd name="T2" fmla="*/ 103 w 206"/>
                <a:gd name="T3" fmla="*/ 2 h 99"/>
                <a:gd name="T4" fmla="*/ 23 w 206"/>
                <a:gd name="T5" fmla="*/ 23 h 99"/>
                <a:gd name="T6" fmla="*/ 0 w 206"/>
                <a:gd name="T7" fmla="*/ 99 h 99"/>
                <a:gd name="T8" fmla="*/ 103 w 206"/>
                <a:gd name="T9" fmla="*/ 87 h 99"/>
                <a:gd name="T10" fmla="*/ 206 w 206"/>
                <a:gd name="T11" fmla="*/ 99 h 99"/>
                <a:gd name="T12" fmla="*/ 182 w 206"/>
                <a:gd name="T13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99">
                  <a:moveTo>
                    <a:pt x="182" y="23"/>
                  </a:moveTo>
                  <a:cubicBezTo>
                    <a:pt x="160" y="0"/>
                    <a:pt x="103" y="2"/>
                    <a:pt x="103" y="2"/>
                  </a:cubicBezTo>
                  <a:cubicBezTo>
                    <a:pt x="103" y="2"/>
                    <a:pt x="46" y="0"/>
                    <a:pt x="23" y="23"/>
                  </a:cubicBezTo>
                  <a:cubicBezTo>
                    <a:pt x="1" y="45"/>
                    <a:pt x="0" y="99"/>
                    <a:pt x="0" y="99"/>
                  </a:cubicBezTo>
                  <a:cubicBezTo>
                    <a:pt x="0" y="99"/>
                    <a:pt x="49" y="87"/>
                    <a:pt x="103" y="87"/>
                  </a:cubicBezTo>
                  <a:cubicBezTo>
                    <a:pt x="157" y="87"/>
                    <a:pt x="206" y="99"/>
                    <a:pt x="206" y="99"/>
                  </a:cubicBezTo>
                  <a:cubicBezTo>
                    <a:pt x="206" y="99"/>
                    <a:pt x="205" y="45"/>
                    <a:pt x="182" y="23"/>
                  </a:cubicBezTo>
                </a:path>
              </a:pathLst>
            </a:custGeom>
            <a:solidFill>
              <a:srgbClr val="D32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42"/>
            <p:cNvSpPr>
              <a:spLocks/>
            </p:cNvSpPr>
            <p:nvPr/>
          </p:nvSpPr>
          <p:spPr bwMode="auto">
            <a:xfrm>
              <a:off x="4295775" y="4703763"/>
              <a:ext cx="252413" cy="230188"/>
            </a:xfrm>
            <a:custGeom>
              <a:avLst/>
              <a:gdLst>
                <a:gd name="T0" fmla="*/ 49 w 97"/>
                <a:gd name="T1" fmla="*/ 85 h 88"/>
                <a:gd name="T2" fmla="*/ 97 w 97"/>
                <a:gd name="T3" fmla="*/ 88 h 88"/>
                <a:gd name="T4" fmla="*/ 87 w 97"/>
                <a:gd name="T5" fmla="*/ 13 h 88"/>
                <a:gd name="T6" fmla="*/ 81 w 97"/>
                <a:gd name="T7" fmla="*/ 2 h 88"/>
                <a:gd name="T8" fmla="*/ 49 w 97"/>
                <a:gd name="T9" fmla="*/ 0 h 88"/>
                <a:gd name="T10" fmla="*/ 17 w 97"/>
                <a:gd name="T11" fmla="*/ 2 h 88"/>
                <a:gd name="T12" fmla="*/ 11 w 97"/>
                <a:gd name="T13" fmla="*/ 13 h 88"/>
                <a:gd name="T14" fmla="*/ 0 w 97"/>
                <a:gd name="T15" fmla="*/ 88 h 88"/>
                <a:gd name="T16" fmla="*/ 49 w 97"/>
                <a:gd name="T17" fmla="*/ 8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88">
                  <a:moveTo>
                    <a:pt x="49" y="85"/>
                  </a:moveTo>
                  <a:cubicBezTo>
                    <a:pt x="66" y="85"/>
                    <a:pt x="83" y="86"/>
                    <a:pt x="97" y="88"/>
                  </a:cubicBezTo>
                  <a:cubicBezTo>
                    <a:pt x="96" y="65"/>
                    <a:pt x="94" y="31"/>
                    <a:pt x="87" y="13"/>
                  </a:cubicBezTo>
                  <a:cubicBezTo>
                    <a:pt x="85" y="9"/>
                    <a:pt x="83" y="5"/>
                    <a:pt x="81" y="2"/>
                  </a:cubicBezTo>
                  <a:cubicBezTo>
                    <a:pt x="64" y="0"/>
                    <a:pt x="49" y="0"/>
                    <a:pt x="49" y="0"/>
                  </a:cubicBezTo>
                  <a:cubicBezTo>
                    <a:pt x="49" y="0"/>
                    <a:pt x="34" y="0"/>
                    <a:pt x="17" y="2"/>
                  </a:cubicBezTo>
                  <a:cubicBezTo>
                    <a:pt x="15" y="5"/>
                    <a:pt x="13" y="9"/>
                    <a:pt x="11" y="13"/>
                  </a:cubicBezTo>
                  <a:cubicBezTo>
                    <a:pt x="4" y="31"/>
                    <a:pt x="1" y="65"/>
                    <a:pt x="0" y="88"/>
                  </a:cubicBezTo>
                  <a:cubicBezTo>
                    <a:pt x="15" y="86"/>
                    <a:pt x="32" y="85"/>
                    <a:pt x="49" y="85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Oval 243"/>
            <p:cNvSpPr>
              <a:spLocks noChangeArrowheads="1"/>
            </p:cNvSpPr>
            <p:nvPr/>
          </p:nvSpPr>
          <p:spPr bwMode="auto">
            <a:xfrm>
              <a:off x="4579938" y="5194300"/>
              <a:ext cx="114300" cy="206375"/>
            </a:xfrm>
            <a:prstGeom prst="ellipse">
              <a:avLst/>
            </a:prstGeom>
            <a:solidFill>
              <a:srgbClr val="613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Oval 244"/>
            <p:cNvSpPr>
              <a:spLocks noChangeArrowheads="1"/>
            </p:cNvSpPr>
            <p:nvPr/>
          </p:nvSpPr>
          <p:spPr bwMode="auto">
            <a:xfrm>
              <a:off x="4637088" y="5211763"/>
              <a:ext cx="33338" cy="6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45"/>
            <p:cNvSpPr>
              <a:spLocks/>
            </p:cNvSpPr>
            <p:nvPr/>
          </p:nvSpPr>
          <p:spPr bwMode="auto">
            <a:xfrm>
              <a:off x="4308475" y="5410200"/>
              <a:ext cx="228600" cy="133350"/>
            </a:xfrm>
            <a:custGeom>
              <a:avLst/>
              <a:gdLst>
                <a:gd name="T0" fmla="*/ 82 w 88"/>
                <a:gd name="T1" fmla="*/ 9 h 51"/>
                <a:gd name="T2" fmla="*/ 44 w 88"/>
                <a:gd name="T3" fmla="*/ 1 h 51"/>
                <a:gd name="T4" fmla="*/ 6 w 88"/>
                <a:gd name="T5" fmla="*/ 9 h 51"/>
                <a:gd name="T6" fmla="*/ 3 w 88"/>
                <a:gd name="T7" fmla="*/ 23 h 51"/>
                <a:gd name="T8" fmla="*/ 44 w 88"/>
                <a:gd name="T9" fmla="*/ 51 h 51"/>
                <a:gd name="T10" fmla="*/ 85 w 88"/>
                <a:gd name="T11" fmla="*/ 23 h 51"/>
                <a:gd name="T12" fmla="*/ 82 w 88"/>
                <a:gd name="T13" fmla="*/ 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51">
                  <a:moveTo>
                    <a:pt x="82" y="9"/>
                  </a:moveTo>
                  <a:cubicBezTo>
                    <a:pt x="64" y="0"/>
                    <a:pt x="44" y="1"/>
                    <a:pt x="44" y="1"/>
                  </a:cubicBezTo>
                  <a:cubicBezTo>
                    <a:pt x="44" y="1"/>
                    <a:pt x="24" y="0"/>
                    <a:pt x="6" y="9"/>
                  </a:cubicBezTo>
                  <a:cubicBezTo>
                    <a:pt x="1" y="11"/>
                    <a:pt x="0" y="18"/>
                    <a:pt x="3" y="23"/>
                  </a:cubicBezTo>
                  <a:cubicBezTo>
                    <a:pt x="9" y="34"/>
                    <a:pt x="23" y="51"/>
                    <a:pt x="44" y="51"/>
                  </a:cubicBezTo>
                  <a:cubicBezTo>
                    <a:pt x="65" y="51"/>
                    <a:pt x="79" y="34"/>
                    <a:pt x="85" y="23"/>
                  </a:cubicBezTo>
                  <a:cubicBezTo>
                    <a:pt x="88" y="18"/>
                    <a:pt x="86" y="11"/>
                    <a:pt x="82" y="9"/>
                  </a:cubicBezTo>
                  <a:close/>
                </a:path>
              </a:pathLst>
            </a:custGeom>
            <a:solidFill>
              <a:srgbClr val="ED8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46"/>
            <p:cNvSpPr>
              <a:spLocks/>
            </p:cNvSpPr>
            <p:nvPr/>
          </p:nvSpPr>
          <p:spPr bwMode="auto">
            <a:xfrm>
              <a:off x="4524375" y="5073650"/>
              <a:ext cx="244475" cy="117475"/>
            </a:xfrm>
            <a:custGeom>
              <a:avLst/>
              <a:gdLst>
                <a:gd name="T0" fmla="*/ 32 w 94"/>
                <a:gd name="T1" fmla="*/ 1 h 45"/>
                <a:gd name="T2" fmla="*/ 92 w 94"/>
                <a:gd name="T3" fmla="*/ 33 h 45"/>
                <a:gd name="T4" fmla="*/ 94 w 94"/>
                <a:gd name="T5" fmla="*/ 38 h 45"/>
                <a:gd name="T6" fmla="*/ 64 w 94"/>
                <a:gd name="T7" fmla="*/ 35 h 45"/>
                <a:gd name="T8" fmla="*/ 31 w 94"/>
                <a:gd name="T9" fmla="*/ 30 h 45"/>
                <a:gd name="T10" fmla="*/ 8 w 94"/>
                <a:gd name="T11" fmla="*/ 23 h 45"/>
                <a:gd name="T12" fmla="*/ 32 w 94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45">
                  <a:moveTo>
                    <a:pt x="32" y="1"/>
                  </a:moveTo>
                  <a:cubicBezTo>
                    <a:pt x="57" y="2"/>
                    <a:pt x="77" y="15"/>
                    <a:pt x="92" y="33"/>
                  </a:cubicBezTo>
                  <a:cubicBezTo>
                    <a:pt x="93" y="34"/>
                    <a:pt x="94" y="36"/>
                    <a:pt x="94" y="38"/>
                  </a:cubicBezTo>
                  <a:cubicBezTo>
                    <a:pt x="94" y="45"/>
                    <a:pt x="68" y="36"/>
                    <a:pt x="64" y="35"/>
                  </a:cubicBezTo>
                  <a:cubicBezTo>
                    <a:pt x="53" y="33"/>
                    <a:pt x="42" y="31"/>
                    <a:pt x="31" y="30"/>
                  </a:cubicBezTo>
                  <a:cubicBezTo>
                    <a:pt x="23" y="30"/>
                    <a:pt x="12" y="32"/>
                    <a:pt x="8" y="23"/>
                  </a:cubicBezTo>
                  <a:cubicBezTo>
                    <a:pt x="0" y="8"/>
                    <a:pt x="21" y="0"/>
                    <a:pt x="32" y="1"/>
                  </a:cubicBezTo>
                  <a:close/>
                </a:path>
              </a:pathLst>
            </a:custGeom>
            <a:solidFill>
              <a:srgbClr val="613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Oval 247"/>
            <p:cNvSpPr>
              <a:spLocks noChangeArrowheads="1"/>
            </p:cNvSpPr>
            <p:nvPr/>
          </p:nvSpPr>
          <p:spPr bwMode="auto">
            <a:xfrm>
              <a:off x="4152900" y="5194300"/>
              <a:ext cx="112713" cy="206375"/>
            </a:xfrm>
            <a:prstGeom prst="ellipse">
              <a:avLst/>
            </a:prstGeom>
            <a:solidFill>
              <a:srgbClr val="613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Oval 248"/>
            <p:cNvSpPr>
              <a:spLocks noChangeArrowheads="1"/>
            </p:cNvSpPr>
            <p:nvPr/>
          </p:nvSpPr>
          <p:spPr bwMode="auto">
            <a:xfrm>
              <a:off x="4210050" y="5211763"/>
              <a:ext cx="34925" cy="6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49"/>
            <p:cNvSpPr>
              <a:spLocks/>
            </p:cNvSpPr>
            <p:nvPr/>
          </p:nvSpPr>
          <p:spPr bwMode="auto">
            <a:xfrm>
              <a:off x="4075113" y="5073650"/>
              <a:ext cx="244475" cy="117475"/>
            </a:xfrm>
            <a:custGeom>
              <a:avLst/>
              <a:gdLst>
                <a:gd name="T0" fmla="*/ 63 w 94"/>
                <a:gd name="T1" fmla="*/ 1 h 45"/>
                <a:gd name="T2" fmla="*/ 3 w 94"/>
                <a:gd name="T3" fmla="*/ 33 h 45"/>
                <a:gd name="T4" fmla="*/ 0 w 94"/>
                <a:gd name="T5" fmla="*/ 38 h 45"/>
                <a:gd name="T6" fmla="*/ 31 w 94"/>
                <a:gd name="T7" fmla="*/ 35 h 45"/>
                <a:gd name="T8" fmla="*/ 64 w 94"/>
                <a:gd name="T9" fmla="*/ 30 h 45"/>
                <a:gd name="T10" fmla="*/ 87 w 94"/>
                <a:gd name="T11" fmla="*/ 23 h 45"/>
                <a:gd name="T12" fmla="*/ 63 w 94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45">
                  <a:moveTo>
                    <a:pt x="63" y="1"/>
                  </a:moveTo>
                  <a:cubicBezTo>
                    <a:pt x="38" y="2"/>
                    <a:pt x="18" y="15"/>
                    <a:pt x="3" y="33"/>
                  </a:cubicBezTo>
                  <a:cubicBezTo>
                    <a:pt x="1" y="34"/>
                    <a:pt x="0" y="36"/>
                    <a:pt x="0" y="38"/>
                  </a:cubicBezTo>
                  <a:cubicBezTo>
                    <a:pt x="1" y="45"/>
                    <a:pt x="27" y="36"/>
                    <a:pt x="31" y="35"/>
                  </a:cubicBezTo>
                  <a:cubicBezTo>
                    <a:pt x="42" y="33"/>
                    <a:pt x="53" y="31"/>
                    <a:pt x="64" y="30"/>
                  </a:cubicBezTo>
                  <a:cubicBezTo>
                    <a:pt x="71" y="30"/>
                    <a:pt x="83" y="32"/>
                    <a:pt x="87" y="23"/>
                  </a:cubicBezTo>
                  <a:cubicBezTo>
                    <a:pt x="94" y="8"/>
                    <a:pt x="74" y="0"/>
                    <a:pt x="63" y="1"/>
                  </a:cubicBezTo>
                  <a:close/>
                </a:path>
              </a:pathLst>
            </a:custGeom>
            <a:solidFill>
              <a:srgbClr val="613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50"/>
            <p:cNvSpPr>
              <a:spLocks/>
            </p:cNvSpPr>
            <p:nvPr/>
          </p:nvSpPr>
          <p:spPr bwMode="auto">
            <a:xfrm>
              <a:off x="4314825" y="5588000"/>
              <a:ext cx="217488" cy="119063"/>
            </a:xfrm>
            <a:custGeom>
              <a:avLst/>
              <a:gdLst>
                <a:gd name="T0" fmla="*/ 82 w 84"/>
                <a:gd name="T1" fmla="*/ 0 h 46"/>
                <a:gd name="T2" fmla="*/ 42 w 84"/>
                <a:gd name="T3" fmla="*/ 0 h 46"/>
                <a:gd name="T4" fmla="*/ 1 w 84"/>
                <a:gd name="T5" fmla="*/ 0 h 46"/>
                <a:gd name="T6" fmla="*/ 34 w 84"/>
                <a:gd name="T7" fmla="*/ 45 h 46"/>
                <a:gd name="T8" fmla="*/ 49 w 84"/>
                <a:gd name="T9" fmla="*/ 45 h 46"/>
                <a:gd name="T10" fmla="*/ 82 w 84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46">
                  <a:moveTo>
                    <a:pt x="82" y="0"/>
                  </a:moveTo>
                  <a:cubicBezTo>
                    <a:pt x="56" y="29"/>
                    <a:pt x="42" y="0"/>
                    <a:pt x="42" y="0"/>
                  </a:cubicBezTo>
                  <a:cubicBezTo>
                    <a:pt x="42" y="0"/>
                    <a:pt x="28" y="29"/>
                    <a:pt x="1" y="0"/>
                  </a:cubicBezTo>
                  <a:cubicBezTo>
                    <a:pt x="1" y="0"/>
                    <a:pt x="0" y="36"/>
                    <a:pt x="34" y="45"/>
                  </a:cubicBezTo>
                  <a:cubicBezTo>
                    <a:pt x="39" y="46"/>
                    <a:pt x="44" y="46"/>
                    <a:pt x="49" y="45"/>
                  </a:cubicBezTo>
                  <a:cubicBezTo>
                    <a:pt x="84" y="36"/>
                    <a:pt x="82" y="0"/>
                    <a:pt x="82" y="0"/>
                  </a:cubicBezTo>
                  <a:close/>
                </a:path>
              </a:pathLst>
            </a:custGeom>
            <a:solidFill>
              <a:srgbClr val="AD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51"/>
            <p:cNvSpPr>
              <a:spLocks/>
            </p:cNvSpPr>
            <p:nvPr/>
          </p:nvSpPr>
          <p:spPr bwMode="auto">
            <a:xfrm>
              <a:off x="4389438" y="5588000"/>
              <a:ext cx="65088" cy="73025"/>
            </a:xfrm>
            <a:custGeom>
              <a:avLst/>
              <a:gdLst>
                <a:gd name="T0" fmla="*/ 22 w 25"/>
                <a:gd name="T1" fmla="*/ 25 h 28"/>
                <a:gd name="T2" fmla="*/ 25 w 25"/>
                <a:gd name="T3" fmla="*/ 12 h 28"/>
                <a:gd name="T4" fmla="*/ 13 w 25"/>
                <a:gd name="T5" fmla="*/ 0 h 28"/>
                <a:gd name="T6" fmla="*/ 0 w 25"/>
                <a:gd name="T7" fmla="*/ 12 h 28"/>
                <a:gd name="T8" fmla="*/ 3 w 25"/>
                <a:gd name="T9" fmla="*/ 25 h 28"/>
                <a:gd name="T10" fmla="*/ 13 w 25"/>
                <a:gd name="T11" fmla="*/ 26 h 28"/>
                <a:gd name="T12" fmla="*/ 22 w 25"/>
                <a:gd name="T13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8">
                  <a:moveTo>
                    <a:pt x="22" y="25"/>
                  </a:moveTo>
                  <a:cubicBezTo>
                    <a:pt x="24" y="22"/>
                    <a:pt x="25" y="15"/>
                    <a:pt x="25" y="12"/>
                  </a:cubicBezTo>
                  <a:cubicBezTo>
                    <a:pt x="17" y="9"/>
                    <a:pt x="13" y="0"/>
                    <a:pt x="13" y="0"/>
                  </a:cubicBezTo>
                  <a:cubicBezTo>
                    <a:pt x="13" y="0"/>
                    <a:pt x="9" y="9"/>
                    <a:pt x="0" y="12"/>
                  </a:cubicBezTo>
                  <a:cubicBezTo>
                    <a:pt x="1" y="15"/>
                    <a:pt x="2" y="22"/>
                    <a:pt x="3" y="25"/>
                  </a:cubicBezTo>
                  <a:cubicBezTo>
                    <a:pt x="5" y="28"/>
                    <a:pt x="13" y="26"/>
                    <a:pt x="13" y="26"/>
                  </a:cubicBezTo>
                  <a:cubicBezTo>
                    <a:pt x="13" y="26"/>
                    <a:pt x="21" y="28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52"/>
            <p:cNvSpPr>
              <a:spLocks/>
            </p:cNvSpPr>
            <p:nvPr/>
          </p:nvSpPr>
          <p:spPr bwMode="auto">
            <a:xfrm>
              <a:off x="4587875" y="5475288"/>
              <a:ext cx="454025" cy="63500"/>
            </a:xfrm>
            <a:custGeom>
              <a:avLst/>
              <a:gdLst>
                <a:gd name="T0" fmla="*/ 0 w 175"/>
                <a:gd name="T1" fmla="*/ 24 h 24"/>
                <a:gd name="T2" fmla="*/ 20 w 175"/>
                <a:gd name="T3" fmla="*/ 13 h 24"/>
                <a:gd name="T4" fmla="*/ 31 w 175"/>
                <a:gd name="T5" fmla="*/ 9 h 24"/>
                <a:gd name="T6" fmla="*/ 42 w 175"/>
                <a:gd name="T7" fmla="*/ 6 h 24"/>
                <a:gd name="T8" fmla="*/ 87 w 175"/>
                <a:gd name="T9" fmla="*/ 0 h 24"/>
                <a:gd name="T10" fmla="*/ 98 w 175"/>
                <a:gd name="T11" fmla="*/ 0 h 24"/>
                <a:gd name="T12" fmla="*/ 103 w 175"/>
                <a:gd name="T13" fmla="*/ 1 h 24"/>
                <a:gd name="T14" fmla="*/ 109 w 175"/>
                <a:gd name="T15" fmla="*/ 1 h 24"/>
                <a:gd name="T16" fmla="*/ 120 w 175"/>
                <a:gd name="T17" fmla="*/ 2 h 24"/>
                <a:gd name="T18" fmla="*/ 131 w 175"/>
                <a:gd name="T19" fmla="*/ 4 h 24"/>
                <a:gd name="T20" fmla="*/ 137 w 175"/>
                <a:gd name="T21" fmla="*/ 5 h 24"/>
                <a:gd name="T22" fmla="*/ 142 w 175"/>
                <a:gd name="T23" fmla="*/ 6 h 24"/>
                <a:gd name="T24" fmla="*/ 153 w 175"/>
                <a:gd name="T25" fmla="*/ 9 h 24"/>
                <a:gd name="T26" fmla="*/ 159 w 175"/>
                <a:gd name="T27" fmla="*/ 11 h 24"/>
                <a:gd name="T28" fmla="*/ 164 w 175"/>
                <a:gd name="T29" fmla="*/ 13 h 24"/>
                <a:gd name="T30" fmla="*/ 175 w 175"/>
                <a:gd name="T31" fmla="*/ 16 h 24"/>
                <a:gd name="T32" fmla="*/ 175 w 175"/>
                <a:gd name="T33" fmla="*/ 16 h 24"/>
                <a:gd name="T34" fmla="*/ 174 w 175"/>
                <a:gd name="T35" fmla="*/ 17 h 24"/>
                <a:gd name="T36" fmla="*/ 174 w 175"/>
                <a:gd name="T37" fmla="*/ 17 h 24"/>
                <a:gd name="T38" fmla="*/ 164 w 175"/>
                <a:gd name="T39" fmla="*/ 13 h 24"/>
                <a:gd name="T40" fmla="*/ 158 w 175"/>
                <a:gd name="T41" fmla="*/ 12 h 24"/>
                <a:gd name="T42" fmla="*/ 153 w 175"/>
                <a:gd name="T43" fmla="*/ 11 h 24"/>
                <a:gd name="T44" fmla="*/ 142 w 175"/>
                <a:gd name="T45" fmla="*/ 8 h 24"/>
                <a:gd name="T46" fmla="*/ 137 w 175"/>
                <a:gd name="T47" fmla="*/ 7 h 24"/>
                <a:gd name="T48" fmla="*/ 131 w 175"/>
                <a:gd name="T49" fmla="*/ 7 h 24"/>
                <a:gd name="T50" fmla="*/ 120 w 175"/>
                <a:gd name="T51" fmla="*/ 5 h 24"/>
                <a:gd name="T52" fmla="*/ 109 w 175"/>
                <a:gd name="T53" fmla="*/ 4 h 24"/>
                <a:gd name="T54" fmla="*/ 103 w 175"/>
                <a:gd name="T55" fmla="*/ 4 h 24"/>
                <a:gd name="T56" fmla="*/ 98 w 175"/>
                <a:gd name="T57" fmla="*/ 4 h 24"/>
                <a:gd name="T58" fmla="*/ 94 w 175"/>
                <a:gd name="T59" fmla="*/ 4 h 24"/>
                <a:gd name="T60" fmla="*/ 87 w 175"/>
                <a:gd name="T61" fmla="*/ 4 h 24"/>
                <a:gd name="T62" fmla="*/ 43 w 175"/>
                <a:gd name="T63" fmla="*/ 10 h 24"/>
                <a:gd name="T64" fmla="*/ 38 w 175"/>
                <a:gd name="T65" fmla="*/ 12 h 24"/>
                <a:gd name="T66" fmla="*/ 32 w 175"/>
                <a:gd name="T67" fmla="*/ 13 h 24"/>
                <a:gd name="T68" fmla="*/ 22 w 175"/>
                <a:gd name="T69" fmla="*/ 16 h 24"/>
                <a:gd name="T70" fmla="*/ 11 w 175"/>
                <a:gd name="T71" fmla="*/ 20 h 24"/>
                <a:gd name="T72" fmla="*/ 1 w 175"/>
                <a:gd name="T73" fmla="*/ 24 h 24"/>
                <a:gd name="T74" fmla="*/ 1 w 175"/>
                <a:gd name="T75" fmla="*/ 24 h 24"/>
                <a:gd name="T76" fmla="*/ 0 w 175"/>
                <a:gd name="T77" fmla="*/ 24 h 24"/>
                <a:gd name="T78" fmla="*/ 0 w 175"/>
                <a:gd name="T7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5" h="24">
                  <a:moveTo>
                    <a:pt x="0" y="24"/>
                  </a:moveTo>
                  <a:cubicBezTo>
                    <a:pt x="7" y="19"/>
                    <a:pt x="13" y="16"/>
                    <a:pt x="20" y="13"/>
                  </a:cubicBezTo>
                  <a:cubicBezTo>
                    <a:pt x="24" y="11"/>
                    <a:pt x="27" y="10"/>
                    <a:pt x="31" y="9"/>
                  </a:cubicBezTo>
                  <a:cubicBezTo>
                    <a:pt x="34" y="8"/>
                    <a:pt x="38" y="7"/>
                    <a:pt x="42" y="6"/>
                  </a:cubicBezTo>
                  <a:cubicBezTo>
                    <a:pt x="56" y="2"/>
                    <a:pt x="72" y="0"/>
                    <a:pt x="87" y="0"/>
                  </a:cubicBezTo>
                  <a:cubicBezTo>
                    <a:pt x="90" y="0"/>
                    <a:pt x="94" y="0"/>
                    <a:pt x="98" y="0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139" y="6"/>
                    <a:pt x="141" y="6"/>
                    <a:pt x="142" y="6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5" y="10"/>
                    <a:pt x="157" y="10"/>
                    <a:pt x="159" y="11"/>
                  </a:cubicBezTo>
                  <a:cubicBezTo>
                    <a:pt x="164" y="13"/>
                    <a:pt x="164" y="13"/>
                    <a:pt x="164" y="13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64" y="13"/>
                    <a:pt x="164" y="13"/>
                    <a:pt x="164" y="13"/>
                  </a:cubicBezTo>
                  <a:cubicBezTo>
                    <a:pt x="158" y="12"/>
                    <a:pt x="158" y="12"/>
                    <a:pt x="158" y="12"/>
                  </a:cubicBezTo>
                  <a:cubicBezTo>
                    <a:pt x="157" y="11"/>
                    <a:pt x="155" y="11"/>
                    <a:pt x="153" y="11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0" y="8"/>
                    <a:pt x="138" y="8"/>
                    <a:pt x="137" y="7"/>
                  </a:cubicBezTo>
                  <a:cubicBezTo>
                    <a:pt x="131" y="7"/>
                    <a:pt x="131" y="7"/>
                    <a:pt x="131" y="7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6" y="4"/>
                    <a:pt x="95" y="4"/>
                    <a:pt x="94" y="4"/>
                  </a:cubicBezTo>
                  <a:cubicBezTo>
                    <a:pt x="91" y="4"/>
                    <a:pt x="89" y="4"/>
                    <a:pt x="87" y="4"/>
                  </a:cubicBezTo>
                  <a:cubicBezTo>
                    <a:pt x="72" y="5"/>
                    <a:pt x="57" y="7"/>
                    <a:pt x="43" y="10"/>
                  </a:cubicBezTo>
                  <a:cubicBezTo>
                    <a:pt x="41" y="11"/>
                    <a:pt x="39" y="11"/>
                    <a:pt x="38" y="1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29" y="14"/>
                    <a:pt x="25" y="15"/>
                    <a:pt x="22" y="16"/>
                  </a:cubicBezTo>
                  <a:cubicBezTo>
                    <a:pt x="18" y="17"/>
                    <a:pt x="14" y="18"/>
                    <a:pt x="11" y="20"/>
                  </a:cubicBezTo>
                  <a:cubicBezTo>
                    <a:pt x="8" y="21"/>
                    <a:pt x="4" y="22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A36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53"/>
            <p:cNvSpPr>
              <a:spLocks/>
            </p:cNvSpPr>
            <p:nvPr/>
          </p:nvSpPr>
          <p:spPr bwMode="auto">
            <a:xfrm>
              <a:off x="4654550" y="5553075"/>
              <a:ext cx="427038" cy="166688"/>
            </a:xfrm>
            <a:custGeom>
              <a:avLst/>
              <a:gdLst>
                <a:gd name="T0" fmla="*/ 0 w 164"/>
                <a:gd name="T1" fmla="*/ 1 h 64"/>
                <a:gd name="T2" fmla="*/ 23 w 164"/>
                <a:gd name="T3" fmla="*/ 1 h 64"/>
                <a:gd name="T4" fmla="*/ 45 w 164"/>
                <a:gd name="T5" fmla="*/ 3 h 64"/>
                <a:gd name="T6" fmla="*/ 89 w 164"/>
                <a:gd name="T7" fmla="*/ 15 h 64"/>
                <a:gd name="T8" fmla="*/ 130 w 164"/>
                <a:gd name="T9" fmla="*/ 35 h 64"/>
                <a:gd name="T10" fmla="*/ 148 w 164"/>
                <a:gd name="T11" fmla="*/ 48 h 64"/>
                <a:gd name="T12" fmla="*/ 164 w 164"/>
                <a:gd name="T13" fmla="*/ 64 h 64"/>
                <a:gd name="T14" fmla="*/ 164 w 164"/>
                <a:gd name="T15" fmla="*/ 64 h 64"/>
                <a:gd name="T16" fmla="*/ 164 w 164"/>
                <a:gd name="T17" fmla="*/ 64 h 64"/>
                <a:gd name="T18" fmla="*/ 147 w 164"/>
                <a:gd name="T19" fmla="*/ 49 h 64"/>
                <a:gd name="T20" fmla="*/ 129 w 164"/>
                <a:gd name="T21" fmla="*/ 37 h 64"/>
                <a:gd name="T22" fmla="*/ 88 w 164"/>
                <a:gd name="T23" fmla="*/ 19 h 64"/>
                <a:gd name="T24" fmla="*/ 45 w 164"/>
                <a:gd name="T25" fmla="*/ 8 h 64"/>
                <a:gd name="T26" fmla="*/ 0 w 164"/>
                <a:gd name="T27" fmla="*/ 2 h 64"/>
                <a:gd name="T28" fmla="*/ 0 w 164"/>
                <a:gd name="T29" fmla="*/ 1 h 64"/>
                <a:gd name="T30" fmla="*/ 0 w 164"/>
                <a:gd name="T31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4" h="64">
                  <a:moveTo>
                    <a:pt x="0" y="1"/>
                  </a:moveTo>
                  <a:cubicBezTo>
                    <a:pt x="8" y="0"/>
                    <a:pt x="15" y="1"/>
                    <a:pt x="23" y="1"/>
                  </a:cubicBezTo>
                  <a:cubicBezTo>
                    <a:pt x="30" y="1"/>
                    <a:pt x="38" y="2"/>
                    <a:pt x="45" y="3"/>
                  </a:cubicBezTo>
                  <a:cubicBezTo>
                    <a:pt x="60" y="6"/>
                    <a:pt x="75" y="10"/>
                    <a:pt x="89" y="15"/>
                  </a:cubicBezTo>
                  <a:cubicBezTo>
                    <a:pt x="104" y="20"/>
                    <a:pt x="117" y="27"/>
                    <a:pt x="130" y="35"/>
                  </a:cubicBezTo>
                  <a:cubicBezTo>
                    <a:pt x="137" y="39"/>
                    <a:pt x="143" y="43"/>
                    <a:pt x="148" y="48"/>
                  </a:cubicBezTo>
                  <a:cubicBezTo>
                    <a:pt x="154" y="53"/>
                    <a:pt x="159" y="58"/>
                    <a:pt x="164" y="64"/>
                  </a:cubicBezTo>
                  <a:cubicBezTo>
                    <a:pt x="164" y="64"/>
                    <a:pt x="164" y="64"/>
                    <a:pt x="164" y="64"/>
                  </a:cubicBezTo>
                  <a:cubicBezTo>
                    <a:pt x="164" y="64"/>
                    <a:pt x="164" y="64"/>
                    <a:pt x="164" y="64"/>
                  </a:cubicBezTo>
                  <a:cubicBezTo>
                    <a:pt x="159" y="59"/>
                    <a:pt x="153" y="54"/>
                    <a:pt x="147" y="49"/>
                  </a:cubicBezTo>
                  <a:cubicBezTo>
                    <a:pt x="142" y="45"/>
                    <a:pt x="135" y="40"/>
                    <a:pt x="129" y="37"/>
                  </a:cubicBezTo>
                  <a:cubicBezTo>
                    <a:pt x="116" y="29"/>
                    <a:pt x="102" y="23"/>
                    <a:pt x="88" y="19"/>
                  </a:cubicBezTo>
                  <a:cubicBezTo>
                    <a:pt x="74" y="14"/>
                    <a:pt x="59" y="11"/>
                    <a:pt x="45" y="8"/>
                  </a:cubicBezTo>
                  <a:cubicBezTo>
                    <a:pt x="30" y="5"/>
                    <a:pt x="15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A36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54"/>
            <p:cNvSpPr>
              <a:spLocks/>
            </p:cNvSpPr>
            <p:nvPr/>
          </p:nvSpPr>
          <p:spPr bwMode="auto">
            <a:xfrm>
              <a:off x="4592638" y="5588000"/>
              <a:ext cx="223838" cy="249238"/>
            </a:xfrm>
            <a:custGeom>
              <a:avLst/>
              <a:gdLst>
                <a:gd name="T0" fmla="*/ 0 w 86"/>
                <a:gd name="T1" fmla="*/ 0 h 96"/>
                <a:gd name="T2" fmla="*/ 17 w 86"/>
                <a:gd name="T3" fmla="*/ 5 h 96"/>
                <a:gd name="T4" fmla="*/ 32 w 86"/>
                <a:gd name="T5" fmla="*/ 13 h 96"/>
                <a:gd name="T6" fmla="*/ 58 w 86"/>
                <a:gd name="T7" fmla="*/ 35 h 96"/>
                <a:gd name="T8" fmla="*/ 68 w 86"/>
                <a:gd name="T9" fmla="*/ 48 h 96"/>
                <a:gd name="T10" fmla="*/ 77 w 86"/>
                <a:gd name="T11" fmla="*/ 63 h 96"/>
                <a:gd name="T12" fmla="*/ 86 w 86"/>
                <a:gd name="T13" fmla="*/ 95 h 96"/>
                <a:gd name="T14" fmla="*/ 86 w 86"/>
                <a:gd name="T15" fmla="*/ 96 h 96"/>
                <a:gd name="T16" fmla="*/ 86 w 86"/>
                <a:gd name="T17" fmla="*/ 95 h 96"/>
                <a:gd name="T18" fmla="*/ 74 w 86"/>
                <a:gd name="T19" fmla="*/ 64 h 96"/>
                <a:gd name="T20" fmla="*/ 65 w 86"/>
                <a:gd name="T21" fmla="*/ 50 h 96"/>
                <a:gd name="T22" fmla="*/ 55 w 86"/>
                <a:gd name="T23" fmla="*/ 38 h 96"/>
                <a:gd name="T24" fmla="*/ 29 w 86"/>
                <a:gd name="T25" fmla="*/ 17 h 96"/>
                <a:gd name="T26" fmla="*/ 0 w 86"/>
                <a:gd name="T27" fmla="*/ 0 h 96"/>
                <a:gd name="T28" fmla="*/ 0 w 86"/>
                <a:gd name="T29" fmla="*/ 0 h 96"/>
                <a:gd name="T30" fmla="*/ 0 w 86"/>
                <a:gd name="T31" fmla="*/ 0 h 96"/>
                <a:gd name="T32" fmla="*/ 0 w 86"/>
                <a:gd name="T3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96">
                  <a:moveTo>
                    <a:pt x="0" y="0"/>
                  </a:moveTo>
                  <a:cubicBezTo>
                    <a:pt x="6" y="1"/>
                    <a:pt x="11" y="3"/>
                    <a:pt x="17" y="5"/>
                  </a:cubicBezTo>
                  <a:cubicBezTo>
                    <a:pt x="22" y="7"/>
                    <a:pt x="27" y="10"/>
                    <a:pt x="32" y="13"/>
                  </a:cubicBezTo>
                  <a:cubicBezTo>
                    <a:pt x="41" y="19"/>
                    <a:pt x="50" y="26"/>
                    <a:pt x="58" y="35"/>
                  </a:cubicBezTo>
                  <a:cubicBezTo>
                    <a:pt x="61" y="39"/>
                    <a:pt x="65" y="44"/>
                    <a:pt x="68" y="48"/>
                  </a:cubicBezTo>
                  <a:cubicBezTo>
                    <a:pt x="71" y="53"/>
                    <a:pt x="74" y="58"/>
                    <a:pt x="77" y="63"/>
                  </a:cubicBezTo>
                  <a:cubicBezTo>
                    <a:pt x="81" y="73"/>
                    <a:pt x="85" y="84"/>
                    <a:pt x="86" y="95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83" y="84"/>
                    <a:pt x="80" y="74"/>
                    <a:pt x="74" y="64"/>
                  </a:cubicBezTo>
                  <a:cubicBezTo>
                    <a:pt x="72" y="59"/>
                    <a:pt x="69" y="55"/>
                    <a:pt x="65" y="50"/>
                  </a:cubicBezTo>
                  <a:cubicBezTo>
                    <a:pt x="62" y="46"/>
                    <a:pt x="59" y="41"/>
                    <a:pt x="55" y="38"/>
                  </a:cubicBezTo>
                  <a:cubicBezTo>
                    <a:pt x="47" y="30"/>
                    <a:pt x="38" y="23"/>
                    <a:pt x="29" y="17"/>
                  </a:cubicBezTo>
                  <a:cubicBezTo>
                    <a:pt x="20" y="11"/>
                    <a:pt x="10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36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55"/>
            <p:cNvSpPr>
              <a:spLocks/>
            </p:cNvSpPr>
            <p:nvPr/>
          </p:nvSpPr>
          <p:spPr bwMode="auto">
            <a:xfrm>
              <a:off x="3805238" y="5475288"/>
              <a:ext cx="452438" cy="63500"/>
            </a:xfrm>
            <a:custGeom>
              <a:avLst/>
              <a:gdLst>
                <a:gd name="T0" fmla="*/ 174 w 174"/>
                <a:gd name="T1" fmla="*/ 24 h 24"/>
                <a:gd name="T2" fmla="*/ 164 w 174"/>
                <a:gd name="T3" fmla="*/ 20 h 24"/>
                <a:gd name="T4" fmla="*/ 153 w 174"/>
                <a:gd name="T5" fmla="*/ 16 h 24"/>
                <a:gd name="T6" fmla="*/ 143 w 174"/>
                <a:gd name="T7" fmla="*/ 13 h 24"/>
                <a:gd name="T8" fmla="*/ 137 w 174"/>
                <a:gd name="T9" fmla="*/ 12 h 24"/>
                <a:gd name="T10" fmla="*/ 132 w 174"/>
                <a:gd name="T11" fmla="*/ 10 h 24"/>
                <a:gd name="T12" fmla="*/ 88 w 174"/>
                <a:gd name="T13" fmla="*/ 4 h 24"/>
                <a:gd name="T14" fmla="*/ 77 w 174"/>
                <a:gd name="T15" fmla="*/ 4 h 24"/>
                <a:gd name="T16" fmla="*/ 71 w 174"/>
                <a:gd name="T17" fmla="*/ 4 h 24"/>
                <a:gd name="T18" fmla="*/ 66 w 174"/>
                <a:gd name="T19" fmla="*/ 4 h 24"/>
                <a:gd name="T20" fmla="*/ 55 w 174"/>
                <a:gd name="T21" fmla="*/ 5 h 24"/>
                <a:gd name="T22" fmla="*/ 44 w 174"/>
                <a:gd name="T23" fmla="*/ 7 h 24"/>
                <a:gd name="T24" fmla="*/ 38 w 174"/>
                <a:gd name="T25" fmla="*/ 7 h 24"/>
                <a:gd name="T26" fmla="*/ 33 w 174"/>
                <a:gd name="T27" fmla="*/ 8 h 24"/>
                <a:gd name="T28" fmla="*/ 22 w 174"/>
                <a:gd name="T29" fmla="*/ 11 h 24"/>
                <a:gd name="T30" fmla="*/ 16 w 174"/>
                <a:gd name="T31" fmla="*/ 12 h 24"/>
                <a:gd name="T32" fmla="*/ 11 w 174"/>
                <a:gd name="T33" fmla="*/ 13 h 24"/>
                <a:gd name="T34" fmla="*/ 0 w 174"/>
                <a:gd name="T35" fmla="*/ 17 h 24"/>
                <a:gd name="T36" fmla="*/ 0 w 174"/>
                <a:gd name="T37" fmla="*/ 17 h 24"/>
                <a:gd name="T38" fmla="*/ 0 w 174"/>
                <a:gd name="T39" fmla="*/ 16 h 24"/>
                <a:gd name="T40" fmla="*/ 0 w 174"/>
                <a:gd name="T41" fmla="*/ 16 h 24"/>
                <a:gd name="T42" fmla="*/ 11 w 174"/>
                <a:gd name="T43" fmla="*/ 13 h 24"/>
                <a:gd name="T44" fmla="*/ 16 w 174"/>
                <a:gd name="T45" fmla="*/ 11 h 24"/>
                <a:gd name="T46" fmla="*/ 21 w 174"/>
                <a:gd name="T47" fmla="*/ 9 h 24"/>
                <a:gd name="T48" fmla="*/ 32 w 174"/>
                <a:gd name="T49" fmla="*/ 6 h 24"/>
                <a:gd name="T50" fmla="*/ 38 w 174"/>
                <a:gd name="T51" fmla="*/ 5 h 24"/>
                <a:gd name="T52" fmla="*/ 43 w 174"/>
                <a:gd name="T53" fmla="*/ 4 h 24"/>
                <a:gd name="T54" fmla="*/ 54 w 174"/>
                <a:gd name="T55" fmla="*/ 2 h 24"/>
                <a:gd name="T56" fmla="*/ 66 w 174"/>
                <a:gd name="T57" fmla="*/ 1 h 24"/>
                <a:gd name="T58" fmla="*/ 71 w 174"/>
                <a:gd name="T59" fmla="*/ 1 h 24"/>
                <a:gd name="T60" fmla="*/ 77 w 174"/>
                <a:gd name="T61" fmla="*/ 0 h 24"/>
                <a:gd name="T62" fmla="*/ 88 w 174"/>
                <a:gd name="T63" fmla="*/ 0 h 24"/>
                <a:gd name="T64" fmla="*/ 133 w 174"/>
                <a:gd name="T65" fmla="*/ 6 h 24"/>
                <a:gd name="T66" fmla="*/ 144 w 174"/>
                <a:gd name="T67" fmla="*/ 9 h 24"/>
                <a:gd name="T68" fmla="*/ 154 w 174"/>
                <a:gd name="T69" fmla="*/ 13 h 24"/>
                <a:gd name="T70" fmla="*/ 174 w 174"/>
                <a:gd name="T71" fmla="*/ 24 h 24"/>
                <a:gd name="T72" fmla="*/ 174 w 174"/>
                <a:gd name="T73" fmla="*/ 24 h 24"/>
                <a:gd name="T74" fmla="*/ 174 w 174"/>
                <a:gd name="T7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24">
                  <a:moveTo>
                    <a:pt x="174" y="24"/>
                  </a:moveTo>
                  <a:cubicBezTo>
                    <a:pt x="171" y="22"/>
                    <a:pt x="167" y="21"/>
                    <a:pt x="164" y="20"/>
                  </a:cubicBezTo>
                  <a:cubicBezTo>
                    <a:pt x="160" y="18"/>
                    <a:pt x="157" y="17"/>
                    <a:pt x="153" y="16"/>
                  </a:cubicBezTo>
                  <a:cubicBezTo>
                    <a:pt x="150" y="15"/>
                    <a:pt x="146" y="14"/>
                    <a:pt x="143" y="13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35" y="11"/>
                    <a:pt x="134" y="11"/>
                    <a:pt x="132" y="10"/>
                  </a:cubicBezTo>
                  <a:cubicBezTo>
                    <a:pt x="117" y="7"/>
                    <a:pt x="103" y="5"/>
                    <a:pt x="88" y="4"/>
                  </a:cubicBezTo>
                  <a:cubicBezTo>
                    <a:pt x="84" y="4"/>
                    <a:pt x="81" y="4"/>
                    <a:pt x="77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6" y="8"/>
                    <a:pt x="35" y="8"/>
                    <a:pt x="33" y="8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0" y="11"/>
                    <a:pt x="18" y="11"/>
                    <a:pt x="16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0"/>
                    <a:pt x="20" y="10"/>
                    <a:pt x="21" y="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4" y="6"/>
                    <a:pt x="36" y="6"/>
                    <a:pt x="38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1" y="0"/>
                    <a:pt x="84" y="0"/>
                    <a:pt x="88" y="0"/>
                  </a:cubicBezTo>
                  <a:cubicBezTo>
                    <a:pt x="103" y="0"/>
                    <a:pt x="118" y="2"/>
                    <a:pt x="133" y="6"/>
                  </a:cubicBezTo>
                  <a:cubicBezTo>
                    <a:pt x="137" y="7"/>
                    <a:pt x="140" y="8"/>
                    <a:pt x="144" y="9"/>
                  </a:cubicBezTo>
                  <a:cubicBezTo>
                    <a:pt x="147" y="10"/>
                    <a:pt x="151" y="11"/>
                    <a:pt x="154" y="13"/>
                  </a:cubicBezTo>
                  <a:cubicBezTo>
                    <a:pt x="161" y="16"/>
                    <a:pt x="168" y="19"/>
                    <a:pt x="174" y="24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4"/>
                    <a:pt x="174" y="24"/>
                    <a:pt x="174" y="24"/>
                  </a:cubicBezTo>
                  <a:close/>
                </a:path>
              </a:pathLst>
            </a:custGeom>
            <a:solidFill>
              <a:srgbClr val="A36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56"/>
            <p:cNvSpPr>
              <a:spLocks/>
            </p:cNvSpPr>
            <p:nvPr/>
          </p:nvSpPr>
          <p:spPr bwMode="auto">
            <a:xfrm>
              <a:off x="3763963" y="5553075"/>
              <a:ext cx="428625" cy="166688"/>
            </a:xfrm>
            <a:custGeom>
              <a:avLst/>
              <a:gdLst>
                <a:gd name="T0" fmla="*/ 165 w 165"/>
                <a:gd name="T1" fmla="*/ 2 h 64"/>
                <a:gd name="T2" fmla="*/ 120 w 165"/>
                <a:gd name="T3" fmla="*/ 8 h 64"/>
                <a:gd name="T4" fmla="*/ 77 w 165"/>
                <a:gd name="T5" fmla="*/ 19 h 64"/>
                <a:gd name="T6" fmla="*/ 36 w 165"/>
                <a:gd name="T7" fmla="*/ 37 h 64"/>
                <a:gd name="T8" fmla="*/ 17 w 165"/>
                <a:gd name="T9" fmla="*/ 49 h 64"/>
                <a:gd name="T10" fmla="*/ 1 w 165"/>
                <a:gd name="T11" fmla="*/ 64 h 64"/>
                <a:gd name="T12" fmla="*/ 0 w 165"/>
                <a:gd name="T13" fmla="*/ 64 h 64"/>
                <a:gd name="T14" fmla="*/ 0 w 165"/>
                <a:gd name="T15" fmla="*/ 64 h 64"/>
                <a:gd name="T16" fmla="*/ 16 w 165"/>
                <a:gd name="T17" fmla="*/ 48 h 64"/>
                <a:gd name="T18" fmla="*/ 35 w 165"/>
                <a:gd name="T19" fmla="*/ 35 h 64"/>
                <a:gd name="T20" fmla="*/ 75 w 165"/>
                <a:gd name="T21" fmla="*/ 15 h 64"/>
                <a:gd name="T22" fmla="*/ 119 w 165"/>
                <a:gd name="T23" fmla="*/ 3 h 64"/>
                <a:gd name="T24" fmla="*/ 142 w 165"/>
                <a:gd name="T25" fmla="*/ 1 h 64"/>
                <a:gd name="T26" fmla="*/ 165 w 165"/>
                <a:gd name="T27" fmla="*/ 1 h 64"/>
                <a:gd name="T28" fmla="*/ 165 w 165"/>
                <a:gd name="T29" fmla="*/ 1 h 64"/>
                <a:gd name="T30" fmla="*/ 165 w 165"/>
                <a:gd name="T31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5" h="64">
                  <a:moveTo>
                    <a:pt x="165" y="2"/>
                  </a:moveTo>
                  <a:cubicBezTo>
                    <a:pt x="150" y="3"/>
                    <a:pt x="135" y="5"/>
                    <a:pt x="120" y="8"/>
                  </a:cubicBezTo>
                  <a:cubicBezTo>
                    <a:pt x="106" y="11"/>
                    <a:pt x="91" y="14"/>
                    <a:pt x="77" y="19"/>
                  </a:cubicBezTo>
                  <a:cubicBezTo>
                    <a:pt x="63" y="23"/>
                    <a:pt x="49" y="29"/>
                    <a:pt x="36" y="37"/>
                  </a:cubicBezTo>
                  <a:cubicBezTo>
                    <a:pt x="29" y="40"/>
                    <a:pt x="23" y="45"/>
                    <a:pt x="17" y="49"/>
                  </a:cubicBezTo>
                  <a:cubicBezTo>
                    <a:pt x="11" y="54"/>
                    <a:pt x="6" y="59"/>
                    <a:pt x="1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5" y="58"/>
                    <a:pt x="11" y="53"/>
                    <a:pt x="16" y="48"/>
                  </a:cubicBezTo>
                  <a:cubicBezTo>
                    <a:pt x="22" y="43"/>
                    <a:pt x="28" y="39"/>
                    <a:pt x="35" y="35"/>
                  </a:cubicBezTo>
                  <a:cubicBezTo>
                    <a:pt x="47" y="27"/>
                    <a:pt x="61" y="20"/>
                    <a:pt x="75" y="15"/>
                  </a:cubicBezTo>
                  <a:cubicBezTo>
                    <a:pt x="90" y="10"/>
                    <a:pt x="104" y="6"/>
                    <a:pt x="119" y="3"/>
                  </a:cubicBezTo>
                  <a:cubicBezTo>
                    <a:pt x="127" y="2"/>
                    <a:pt x="134" y="1"/>
                    <a:pt x="142" y="1"/>
                  </a:cubicBezTo>
                  <a:cubicBezTo>
                    <a:pt x="149" y="1"/>
                    <a:pt x="157" y="0"/>
                    <a:pt x="165" y="1"/>
                  </a:cubicBezTo>
                  <a:cubicBezTo>
                    <a:pt x="165" y="1"/>
                    <a:pt x="165" y="1"/>
                    <a:pt x="165" y="1"/>
                  </a:cubicBezTo>
                  <a:lnTo>
                    <a:pt x="165" y="2"/>
                  </a:lnTo>
                  <a:close/>
                </a:path>
              </a:pathLst>
            </a:custGeom>
            <a:solidFill>
              <a:srgbClr val="A36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57"/>
            <p:cNvSpPr>
              <a:spLocks/>
            </p:cNvSpPr>
            <p:nvPr/>
          </p:nvSpPr>
          <p:spPr bwMode="auto">
            <a:xfrm>
              <a:off x="4029075" y="5588000"/>
              <a:ext cx="225425" cy="249238"/>
            </a:xfrm>
            <a:custGeom>
              <a:avLst/>
              <a:gdLst>
                <a:gd name="T0" fmla="*/ 87 w 87"/>
                <a:gd name="T1" fmla="*/ 0 h 96"/>
                <a:gd name="T2" fmla="*/ 58 w 87"/>
                <a:gd name="T3" fmla="*/ 17 h 96"/>
                <a:gd name="T4" fmla="*/ 32 w 87"/>
                <a:gd name="T5" fmla="*/ 38 h 96"/>
                <a:gd name="T6" fmla="*/ 21 w 87"/>
                <a:gd name="T7" fmla="*/ 50 h 96"/>
                <a:gd name="T8" fmla="*/ 12 w 87"/>
                <a:gd name="T9" fmla="*/ 64 h 96"/>
                <a:gd name="T10" fmla="*/ 1 w 87"/>
                <a:gd name="T11" fmla="*/ 95 h 96"/>
                <a:gd name="T12" fmla="*/ 1 w 87"/>
                <a:gd name="T13" fmla="*/ 96 h 96"/>
                <a:gd name="T14" fmla="*/ 0 w 87"/>
                <a:gd name="T15" fmla="*/ 95 h 96"/>
                <a:gd name="T16" fmla="*/ 10 w 87"/>
                <a:gd name="T17" fmla="*/ 63 h 96"/>
                <a:gd name="T18" fmla="*/ 19 w 87"/>
                <a:gd name="T19" fmla="*/ 48 h 96"/>
                <a:gd name="T20" fmla="*/ 29 w 87"/>
                <a:gd name="T21" fmla="*/ 35 h 96"/>
                <a:gd name="T22" fmla="*/ 55 w 87"/>
                <a:gd name="T23" fmla="*/ 13 h 96"/>
                <a:gd name="T24" fmla="*/ 70 w 87"/>
                <a:gd name="T25" fmla="*/ 5 h 96"/>
                <a:gd name="T26" fmla="*/ 86 w 87"/>
                <a:gd name="T27" fmla="*/ 0 h 96"/>
                <a:gd name="T28" fmla="*/ 87 w 87"/>
                <a:gd name="T29" fmla="*/ 0 h 96"/>
                <a:gd name="T30" fmla="*/ 87 w 87"/>
                <a:gd name="T31" fmla="*/ 0 h 96"/>
                <a:gd name="T32" fmla="*/ 87 w 87"/>
                <a:gd name="T3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" h="96">
                  <a:moveTo>
                    <a:pt x="87" y="0"/>
                  </a:moveTo>
                  <a:cubicBezTo>
                    <a:pt x="76" y="5"/>
                    <a:pt x="67" y="11"/>
                    <a:pt x="58" y="17"/>
                  </a:cubicBezTo>
                  <a:cubicBezTo>
                    <a:pt x="49" y="23"/>
                    <a:pt x="40" y="30"/>
                    <a:pt x="32" y="38"/>
                  </a:cubicBezTo>
                  <a:cubicBezTo>
                    <a:pt x="28" y="41"/>
                    <a:pt x="25" y="46"/>
                    <a:pt x="21" y="50"/>
                  </a:cubicBezTo>
                  <a:cubicBezTo>
                    <a:pt x="18" y="55"/>
                    <a:pt x="15" y="59"/>
                    <a:pt x="12" y="64"/>
                  </a:cubicBezTo>
                  <a:cubicBezTo>
                    <a:pt x="7" y="74"/>
                    <a:pt x="3" y="84"/>
                    <a:pt x="1" y="95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2" y="84"/>
                    <a:pt x="5" y="73"/>
                    <a:pt x="10" y="63"/>
                  </a:cubicBezTo>
                  <a:cubicBezTo>
                    <a:pt x="13" y="58"/>
                    <a:pt x="16" y="53"/>
                    <a:pt x="19" y="48"/>
                  </a:cubicBezTo>
                  <a:cubicBezTo>
                    <a:pt x="22" y="44"/>
                    <a:pt x="25" y="39"/>
                    <a:pt x="29" y="35"/>
                  </a:cubicBezTo>
                  <a:cubicBezTo>
                    <a:pt x="37" y="26"/>
                    <a:pt x="45" y="19"/>
                    <a:pt x="55" y="13"/>
                  </a:cubicBezTo>
                  <a:cubicBezTo>
                    <a:pt x="60" y="10"/>
                    <a:pt x="65" y="7"/>
                    <a:pt x="70" y="5"/>
                  </a:cubicBezTo>
                  <a:cubicBezTo>
                    <a:pt x="75" y="3"/>
                    <a:pt x="81" y="1"/>
                    <a:pt x="86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</a:path>
              </a:pathLst>
            </a:custGeom>
            <a:solidFill>
              <a:srgbClr val="A36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Oval 258"/>
            <p:cNvSpPr>
              <a:spLocks noChangeArrowheads="1"/>
            </p:cNvSpPr>
            <p:nvPr/>
          </p:nvSpPr>
          <p:spPr bwMode="auto">
            <a:xfrm>
              <a:off x="4335463" y="5438775"/>
              <a:ext cx="46038" cy="26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Oval 259"/>
            <p:cNvSpPr>
              <a:spLocks noChangeArrowheads="1"/>
            </p:cNvSpPr>
            <p:nvPr/>
          </p:nvSpPr>
          <p:spPr bwMode="auto">
            <a:xfrm>
              <a:off x="4470400" y="5548313"/>
              <a:ext cx="12700" cy="12700"/>
            </a:xfrm>
            <a:prstGeom prst="ellipse">
              <a:avLst/>
            </a:prstGeom>
            <a:solidFill>
              <a:srgbClr val="F2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Oval 260"/>
            <p:cNvSpPr>
              <a:spLocks noChangeArrowheads="1"/>
            </p:cNvSpPr>
            <p:nvPr/>
          </p:nvSpPr>
          <p:spPr bwMode="auto">
            <a:xfrm>
              <a:off x="4445000" y="5576888"/>
              <a:ext cx="9525" cy="11113"/>
            </a:xfrm>
            <a:prstGeom prst="ellipse">
              <a:avLst/>
            </a:prstGeom>
            <a:solidFill>
              <a:srgbClr val="F2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Oval 261"/>
            <p:cNvSpPr>
              <a:spLocks noChangeArrowheads="1"/>
            </p:cNvSpPr>
            <p:nvPr/>
          </p:nvSpPr>
          <p:spPr bwMode="auto">
            <a:xfrm>
              <a:off x="4479925" y="5588000"/>
              <a:ext cx="14288" cy="12700"/>
            </a:xfrm>
            <a:prstGeom prst="ellipse">
              <a:avLst/>
            </a:prstGeom>
            <a:solidFill>
              <a:srgbClr val="F2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Oval 262"/>
            <p:cNvSpPr>
              <a:spLocks noChangeArrowheads="1"/>
            </p:cNvSpPr>
            <p:nvPr/>
          </p:nvSpPr>
          <p:spPr bwMode="auto">
            <a:xfrm>
              <a:off x="4508500" y="5561013"/>
              <a:ext cx="11113" cy="11113"/>
            </a:xfrm>
            <a:prstGeom prst="ellipse">
              <a:avLst/>
            </a:prstGeom>
            <a:solidFill>
              <a:srgbClr val="F2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Oval 263"/>
            <p:cNvSpPr>
              <a:spLocks noChangeArrowheads="1"/>
            </p:cNvSpPr>
            <p:nvPr/>
          </p:nvSpPr>
          <p:spPr bwMode="auto">
            <a:xfrm>
              <a:off x="4364038" y="5548313"/>
              <a:ext cx="12700" cy="12700"/>
            </a:xfrm>
            <a:prstGeom prst="ellipse">
              <a:avLst/>
            </a:prstGeom>
            <a:solidFill>
              <a:srgbClr val="F2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Oval 264"/>
            <p:cNvSpPr>
              <a:spLocks noChangeArrowheads="1"/>
            </p:cNvSpPr>
            <p:nvPr/>
          </p:nvSpPr>
          <p:spPr bwMode="auto">
            <a:xfrm>
              <a:off x="4389438" y="5576888"/>
              <a:ext cx="12700" cy="11113"/>
            </a:xfrm>
            <a:prstGeom prst="ellipse">
              <a:avLst/>
            </a:prstGeom>
            <a:solidFill>
              <a:srgbClr val="F2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Oval 265"/>
            <p:cNvSpPr>
              <a:spLocks noChangeArrowheads="1"/>
            </p:cNvSpPr>
            <p:nvPr/>
          </p:nvSpPr>
          <p:spPr bwMode="auto">
            <a:xfrm>
              <a:off x="4352925" y="5588000"/>
              <a:ext cx="11113" cy="12700"/>
            </a:xfrm>
            <a:prstGeom prst="ellipse">
              <a:avLst/>
            </a:prstGeom>
            <a:solidFill>
              <a:srgbClr val="F2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Oval 266"/>
            <p:cNvSpPr>
              <a:spLocks noChangeArrowheads="1"/>
            </p:cNvSpPr>
            <p:nvPr/>
          </p:nvSpPr>
          <p:spPr bwMode="auto">
            <a:xfrm>
              <a:off x="4327525" y="5561013"/>
              <a:ext cx="9525" cy="11113"/>
            </a:xfrm>
            <a:prstGeom prst="ellipse">
              <a:avLst/>
            </a:prstGeom>
            <a:solidFill>
              <a:srgbClr val="F2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67"/>
            <p:cNvSpPr>
              <a:spLocks/>
            </p:cNvSpPr>
            <p:nvPr/>
          </p:nvSpPr>
          <p:spPr bwMode="auto">
            <a:xfrm>
              <a:off x="4278313" y="4967288"/>
              <a:ext cx="282575" cy="130175"/>
            </a:xfrm>
            <a:custGeom>
              <a:avLst/>
              <a:gdLst>
                <a:gd name="T0" fmla="*/ 108 w 109"/>
                <a:gd name="T1" fmla="*/ 21 h 50"/>
                <a:gd name="T2" fmla="*/ 102 w 109"/>
                <a:gd name="T3" fmla="*/ 11 h 50"/>
                <a:gd name="T4" fmla="*/ 103 w 109"/>
                <a:gd name="T5" fmla="*/ 0 h 50"/>
                <a:gd name="T6" fmla="*/ 101 w 109"/>
                <a:gd name="T7" fmla="*/ 5 h 50"/>
                <a:gd name="T8" fmla="*/ 101 w 109"/>
                <a:gd name="T9" fmla="*/ 11 h 50"/>
                <a:gd name="T10" fmla="*/ 104 w 109"/>
                <a:gd name="T11" fmla="*/ 20 h 50"/>
                <a:gd name="T12" fmla="*/ 93 w 109"/>
                <a:gd name="T13" fmla="*/ 19 h 50"/>
                <a:gd name="T14" fmla="*/ 83 w 109"/>
                <a:gd name="T15" fmla="*/ 11 h 50"/>
                <a:gd name="T16" fmla="*/ 79 w 109"/>
                <a:gd name="T17" fmla="*/ 6 h 50"/>
                <a:gd name="T18" fmla="*/ 78 w 109"/>
                <a:gd name="T19" fmla="*/ 13 h 50"/>
                <a:gd name="T20" fmla="*/ 77 w 109"/>
                <a:gd name="T21" fmla="*/ 30 h 50"/>
                <a:gd name="T22" fmla="*/ 78 w 109"/>
                <a:gd name="T23" fmla="*/ 42 h 50"/>
                <a:gd name="T24" fmla="*/ 67 w 109"/>
                <a:gd name="T25" fmla="*/ 40 h 50"/>
                <a:gd name="T26" fmla="*/ 54 w 109"/>
                <a:gd name="T27" fmla="*/ 32 h 50"/>
                <a:gd name="T28" fmla="*/ 41 w 109"/>
                <a:gd name="T29" fmla="*/ 22 h 50"/>
                <a:gd name="T30" fmla="*/ 30 w 109"/>
                <a:gd name="T31" fmla="*/ 11 h 50"/>
                <a:gd name="T32" fmla="*/ 26 w 109"/>
                <a:gd name="T33" fmla="*/ 6 h 50"/>
                <a:gd name="T34" fmla="*/ 25 w 109"/>
                <a:gd name="T35" fmla="*/ 12 h 50"/>
                <a:gd name="T36" fmla="*/ 24 w 109"/>
                <a:gd name="T37" fmla="*/ 26 h 50"/>
                <a:gd name="T38" fmla="*/ 13 w 109"/>
                <a:gd name="T39" fmla="*/ 17 h 50"/>
                <a:gd name="T40" fmla="*/ 0 w 109"/>
                <a:gd name="T41" fmla="*/ 2 h 50"/>
                <a:gd name="T42" fmla="*/ 11 w 109"/>
                <a:gd name="T43" fmla="*/ 19 h 50"/>
                <a:gd name="T44" fmla="*/ 26 w 109"/>
                <a:gd name="T45" fmla="*/ 32 h 50"/>
                <a:gd name="T46" fmla="*/ 31 w 109"/>
                <a:gd name="T47" fmla="*/ 35 h 50"/>
                <a:gd name="T48" fmla="*/ 30 w 109"/>
                <a:gd name="T49" fmla="*/ 30 h 50"/>
                <a:gd name="T50" fmla="*/ 30 w 109"/>
                <a:gd name="T51" fmla="*/ 20 h 50"/>
                <a:gd name="T52" fmla="*/ 36 w 109"/>
                <a:gd name="T53" fmla="*/ 27 h 50"/>
                <a:gd name="T54" fmla="*/ 49 w 109"/>
                <a:gd name="T55" fmla="*/ 38 h 50"/>
                <a:gd name="T56" fmla="*/ 65 w 109"/>
                <a:gd name="T57" fmla="*/ 47 h 50"/>
                <a:gd name="T58" fmla="*/ 82 w 109"/>
                <a:gd name="T59" fmla="*/ 50 h 50"/>
                <a:gd name="T60" fmla="*/ 86 w 109"/>
                <a:gd name="T61" fmla="*/ 50 h 50"/>
                <a:gd name="T62" fmla="*/ 86 w 109"/>
                <a:gd name="T63" fmla="*/ 45 h 50"/>
                <a:gd name="T64" fmla="*/ 84 w 109"/>
                <a:gd name="T65" fmla="*/ 29 h 50"/>
                <a:gd name="T66" fmla="*/ 83 w 109"/>
                <a:gd name="T67" fmla="*/ 19 h 50"/>
                <a:gd name="T68" fmla="*/ 91 w 109"/>
                <a:gd name="T69" fmla="*/ 23 h 50"/>
                <a:gd name="T70" fmla="*/ 106 w 109"/>
                <a:gd name="T71" fmla="*/ 23 h 50"/>
                <a:gd name="T72" fmla="*/ 109 w 109"/>
                <a:gd name="T73" fmla="*/ 23 h 50"/>
                <a:gd name="T74" fmla="*/ 108 w 109"/>
                <a:gd name="T75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9" h="50">
                  <a:moveTo>
                    <a:pt x="108" y="21"/>
                  </a:moveTo>
                  <a:cubicBezTo>
                    <a:pt x="105" y="18"/>
                    <a:pt x="104" y="14"/>
                    <a:pt x="102" y="11"/>
                  </a:cubicBezTo>
                  <a:cubicBezTo>
                    <a:pt x="101" y="7"/>
                    <a:pt x="101" y="3"/>
                    <a:pt x="103" y="0"/>
                  </a:cubicBezTo>
                  <a:cubicBezTo>
                    <a:pt x="102" y="1"/>
                    <a:pt x="101" y="3"/>
                    <a:pt x="101" y="5"/>
                  </a:cubicBezTo>
                  <a:cubicBezTo>
                    <a:pt x="100" y="7"/>
                    <a:pt x="100" y="9"/>
                    <a:pt x="101" y="11"/>
                  </a:cubicBezTo>
                  <a:cubicBezTo>
                    <a:pt x="101" y="14"/>
                    <a:pt x="102" y="17"/>
                    <a:pt x="104" y="20"/>
                  </a:cubicBezTo>
                  <a:cubicBezTo>
                    <a:pt x="100" y="20"/>
                    <a:pt x="96" y="20"/>
                    <a:pt x="93" y="19"/>
                  </a:cubicBezTo>
                  <a:cubicBezTo>
                    <a:pt x="89" y="17"/>
                    <a:pt x="85" y="15"/>
                    <a:pt x="83" y="11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7" y="18"/>
                    <a:pt x="77" y="24"/>
                    <a:pt x="77" y="30"/>
                  </a:cubicBezTo>
                  <a:cubicBezTo>
                    <a:pt x="77" y="34"/>
                    <a:pt x="77" y="38"/>
                    <a:pt x="78" y="42"/>
                  </a:cubicBezTo>
                  <a:cubicBezTo>
                    <a:pt x="74" y="42"/>
                    <a:pt x="71" y="41"/>
                    <a:pt x="67" y="40"/>
                  </a:cubicBezTo>
                  <a:cubicBezTo>
                    <a:pt x="62" y="38"/>
                    <a:pt x="58" y="35"/>
                    <a:pt x="54" y="32"/>
                  </a:cubicBezTo>
                  <a:cubicBezTo>
                    <a:pt x="49" y="29"/>
                    <a:pt x="45" y="26"/>
                    <a:pt x="41" y="22"/>
                  </a:cubicBezTo>
                  <a:cubicBezTo>
                    <a:pt x="37" y="19"/>
                    <a:pt x="34" y="15"/>
                    <a:pt x="30" y="11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4" y="17"/>
                    <a:pt x="24" y="21"/>
                    <a:pt x="24" y="26"/>
                  </a:cubicBezTo>
                  <a:cubicBezTo>
                    <a:pt x="20" y="23"/>
                    <a:pt x="16" y="20"/>
                    <a:pt x="13" y="17"/>
                  </a:cubicBezTo>
                  <a:cubicBezTo>
                    <a:pt x="8" y="13"/>
                    <a:pt x="4" y="8"/>
                    <a:pt x="0" y="2"/>
                  </a:cubicBezTo>
                  <a:cubicBezTo>
                    <a:pt x="3" y="8"/>
                    <a:pt x="6" y="14"/>
                    <a:pt x="11" y="19"/>
                  </a:cubicBezTo>
                  <a:cubicBezTo>
                    <a:pt x="15" y="24"/>
                    <a:pt x="21" y="29"/>
                    <a:pt x="26" y="32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27"/>
                    <a:pt x="30" y="23"/>
                    <a:pt x="30" y="20"/>
                  </a:cubicBezTo>
                  <a:cubicBezTo>
                    <a:pt x="32" y="22"/>
                    <a:pt x="34" y="25"/>
                    <a:pt x="36" y="27"/>
                  </a:cubicBezTo>
                  <a:cubicBezTo>
                    <a:pt x="40" y="31"/>
                    <a:pt x="45" y="35"/>
                    <a:pt x="49" y="38"/>
                  </a:cubicBezTo>
                  <a:cubicBezTo>
                    <a:pt x="54" y="42"/>
                    <a:pt x="59" y="45"/>
                    <a:pt x="65" y="47"/>
                  </a:cubicBezTo>
                  <a:cubicBezTo>
                    <a:pt x="70" y="49"/>
                    <a:pt x="76" y="50"/>
                    <a:pt x="82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5" y="40"/>
                    <a:pt x="84" y="35"/>
                    <a:pt x="84" y="29"/>
                  </a:cubicBezTo>
                  <a:cubicBezTo>
                    <a:pt x="83" y="26"/>
                    <a:pt x="83" y="23"/>
                    <a:pt x="83" y="19"/>
                  </a:cubicBezTo>
                  <a:cubicBezTo>
                    <a:pt x="86" y="21"/>
                    <a:pt x="89" y="22"/>
                    <a:pt x="91" y="23"/>
                  </a:cubicBezTo>
                  <a:cubicBezTo>
                    <a:pt x="96" y="24"/>
                    <a:pt x="102" y="25"/>
                    <a:pt x="106" y="23"/>
                  </a:cubicBezTo>
                  <a:cubicBezTo>
                    <a:pt x="109" y="23"/>
                    <a:pt x="109" y="23"/>
                    <a:pt x="109" y="23"/>
                  </a:cubicBezTo>
                  <a:lnTo>
                    <a:pt x="108" y="21"/>
                  </a:lnTo>
                  <a:close/>
                </a:path>
              </a:pathLst>
            </a:custGeom>
            <a:solidFill>
              <a:srgbClr val="E8B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68"/>
            <p:cNvSpPr>
              <a:spLocks noEditPoints="1"/>
            </p:cNvSpPr>
            <p:nvPr/>
          </p:nvSpPr>
          <p:spPr bwMode="auto">
            <a:xfrm>
              <a:off x="4662488" y="5035550"/>
              <a:ext cx="714375" cy="658813"/>
            </a:xfrm>
            <a:custGeom>
              <a:avLst/>
              <a:gdLst>
                <a:gd name="T0" fmla="*/ 21 w 275"/>
                <a:gd name="T1" fmla="*/ 204 h 253"/>
                <a:gd name="T2" fmla="*/ 0 w 275"/>
                <a:gd name="T3" fmla="*/ 222 h 253"/>
                <a:gd name="T4" fmla="*/ 5 w 275"/>
                <a:gd name="T5" fmla="*/ 225 h 253"/>
                <a:gd name="T6" fmla="*/ 31 w 275"/>
                <a:gd name="T7" fmla="*/ 247 h 253"/>
                <a:gd name="T8" fmla="*/ 35 w 275"/>
                <a:gd name="T9" fmla="*/ 253 h 253"/>
                <a:gd name="T10" fmla="*/ 76 w 275"/>
                <a:gd name="T11" fmla="*/ 215 h 253"/>
                <a:gd name="T12" fmla="*/ 42 w 275"/>
                <a:gd name="T13" fmla="*/ 207 h 253"/>
                <a:gd name="T14" fmla="*/ 21 w 275"/>
                <a:gd name="T15" fmla="*/ 204 h 253"/>
                <a:gd name="T16" fmla="*/ 74 w 275"/>
                <a:gd name="T17" fmla="*/ 173 h 253"/>
                <a:gd name="T18" fmla="*/ 69 w 275"/>
                <a:gd name="T19" fmla="*/ 173 h 253"/>
                <a:gd name="T20" fmla="*/ 66 w 275"/>
                <a:gd name="T21" fmla="*/ 173 h 253"/>
                <a:gd name="T22" fmla="*/ 65 w 275"/>
                <a:gd name="T23" fmla="*/ 173 h 253"/>
                <a:gd name="T24" fmla="*/ 63 w 275"/>
                <a:gd name="T25" fmla="*/ 173 h 253"/>
                <a:gd name="T26" fmla="*/ 58 w 275"/>
                <a:gd name="T27" fmla="*/ 173 h 253"/>
                <a:gd name="T28" fmla="*/ 48 w 275"/>
                <a:gd name="T29" fmla="*/ 174 h 253"/>
                <a:gd name="T30" fmla="*/ 25 w 275"/>
                <a:gd name="T31" fmla="*/ 200 h 253"/>
                <a:gd name="T32" fmla="*/ 42 w 275"/>
                <a:gd name="T33" fmla="*/ 202 h 253"/>
                <a:gd name="T34" fmla="*/ 79 w 275"/>
                <a:gd name="T35" fmla="*/ 211 h 253"/>
                <a:gd name="T36" fmla="*/ 95 w 275"/>
                <a:gd name="T37" fmla="*/ 175 h 253"/>
                <a:gd name="T38" fmla="*/ 91 w 275"/>
                <a:gd name="T39" fmla="*/ 174 h 253"/>
                <a:gd name="T40" fmla="*/ 80 w 275"/>
                <a:gd name="T41" fmla="*/ 173 h 253"/>
                <a:gd name="T42" fmla="*/ 74 w 275"/>
                <a:gd name="T43" fmla="*/ 173 h 253"/>
                <a:gd name="T44" fmla="*/ 275 w 275"/>
                <a:gd name="T45" fmla="*/ 0 h 253"/>
                <a:gd name="T46" fmla="*/ 126 w 275"/>
                <a:gd name="T47" fmla="*/ 115 h 253"/>
                <a:gd name="T48" fmla="*/ 85 w 275"/>
                <a:gd name="T49" fmla="*/ 108 h 253"/>
                <a:gd name="T50" fmla="*/ 51 w 275"/>
                <a:gd name="T51" fmla="*/ 169 h 253"/>
                <a:gd name="T52" fmla="*/ 58 w 275"/>
                <a:gd name="T53" fmla="*/ 169 h 253"/>
                <a:gd name="T54" fmla="*/ 59 w 275"/>
                <a:gd name="T55" fmla="*/ 169 h 253"/>
                <a:gd name="T56" fmla="*/ 69 w 275"/>
                <a:gd name="T57" fmla="*/ 169 h 253"/>
                <a:gd name="T58" fmla="*/ 74 w 275"/>
                <a:gd name="T59" fmla="*/ 170 h 253"/>
                <a:gd name="T60" fmla="*/ 80 w 275"/>
                <a:gd name="T61" fmla="*/ 170 h 253"/>
                <a:gd name="T62" fmla="*/ 91 w 275"/>
                <a:gd name="T63" fmla="*/ 171 h 253"/>
                <a:gd name="T64" fmla="*/ 95 w 275"/>
                <a:gd name="T65" fmla="*/ 172 h 253"/>
                <a:gd name="T66" fmla="*/ 98 w 275"/>
                <a:gd name="T67" fmla="*/ 147 h 253"/>
                <a:gd name="T68" fmla="*/ 97 w 275"/>
                <a:gd name="T69" fmla="*/ 137 h 253"/>
                <a:gd name="T70" fmla="*/ 97 w 275"/>
                <a:gd name="T71" fmla="*/ 137 h 253"/>
                <a:gd name="T72" fmla="*/ 97 w 275"/>
                <a:gd name="T73" fmla="*/ 137 h 253"/>
                <a:gd name="T74" fmla="*/ 138 w 275"/>
                <a:gd name="T75" fmla="*/ 154 h 253"/>
                <a:gd name="T76" fmla="*/ 150 w 275"/>
                <a:gd name="T77" fmla="*/ 155 h 253"/>
                <a:gd name="T78" fmla="*/ 152 w 275"/>
                <a:gd name="T79" fmla="*/ 155 h 253"/>
                <a:gd name="T80" fmla="*/ 152 w 275"/>
                <a:gd name="T81" fmla="*/ 155 h 253"/>
                <a:gd name="T82" fmla="*/ 152 w 275"/>
                <a:gd name="T83" fmla="*/ 155 h 253"/>
                <a:gd name="T84" fmla="*/ 152 w 275"/>
                <a:gd name="T85" fmla="*/ 155 h 253"/>
                <a:gd name="T86" fmla="*/ 275 w 275"/>
                <a:gd name="T87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5" h="253">
                  <a:moveTo>
                    <a:pt x="21" y="204"/>
                  </a:moveTo>
                  <a:cubicBezTo>
                    <a:pt x="15" y="210"/>
                    <a:pt x="8" y="216"/>
                    <a:pt x="0" y="222"/>
                  </a:cubicBezTo>
                  <a:cubicBezTo>
                    <a:pt x="2" y="223"/>
                    <a:pt x="3" y="224"/>
                    <a:pt x="5" y="225"/>
                  </a:cubicBezTo>
                  <a:cubicBezTo>
                    <a:pt x="14" y="231"/>
                    <a:pt x="23" y="238"/>
                    <a:pt x="31" y="247"/>
                  </a:cubicBezTo>
                  <a:cubicBezTo>
                    <a:pt x="32" y="249"/>
                    <a:pt x="34" y="251"/>
                    <a:pt x="35" y="253"/>
                  </a:cubicBezTo>
                  <a:cubicBezTo>
                    <a:pt x="51" y="243"/>
                    <a:pt x="66" y="230"/>
                    <a:pt x="76" y="215"/>
                  </a:cubicBezTo>
                  <a:cubicBezTo>
                    <a:pt x="65" y="212"/>
                    <a:pt x="53" y="210"/>
                    <a:pt x="42" y="207"/>
                  </a:cubicBezTo>
                  <a:cubicBezTo>
                    <a:pt x="35" y="206"/>
                    <a:pt x="28" y="205"/>
                    <a:pt x="21" y="204"/>
                  </a:cubicBezTo>
                  <a:moveTo>
                    <a:pt x="74" y="173"/>
                  </a:moveTo>
                  <a:cubicBezTo>
                    <a:pt x="69" y="173"/>
                    <a:pt x="69" y="173"/>
                    <a:pt x="69" y="173"/>
                  </a:cubicBezTo>
                  <a:cubicBezTo>
                    <a:pt x="68" y="173"/>
                    <a:pt x="67" y="173"/>
                    <a:pt x="66" y="173"/>
                  </a:cubicBezTo>
                  <a:cubicBezTo>
                    <a:pt x="66" y="173"/>
                    <a:pt x="65" y="173"/>
                    <a:pt x="65" y="173"/>
                  </a:cubicBezTo>
                  <a:cubicBezTo>
                    <a:pt x="64" y="173"/>
                    <a:pt x="64" y="173"/>
                    <a:pt x="63" y="173"/>
                  </a:cubicBezTo>
                  <a:cubicBezTo>
                    <a:pt x="62" y="173"/>
                    <a:pt x="60" y="173"/>
                    <a:pt x="58" y="173"/>
                  </a:cubicBezTo>
                  <a:cubicBezTo>
                    <a:pt x="54" y="173"/>
                    <a:pt x="51" y="174"/>
                    <a:pt x="48" y="174"/>
                  </a:cubicBezTo>
                  <a:cubicBezTo>
                    <a:pt x="41" y="183"/>
                    <a:pt x="33" y="192"/>
                    <a:pt x="25" y="200"/>
                  </a:cubicBezTo>
                  <a:cubicBezTo>
                    <a:pt x="31" y="201"/>
                    <a:pt x="37" y="202"/>
                    <a:pt x="42" y="202"/>
                  </a:cubicBezTo>
                  <a:cubicBezTo>
                    <a:pt x="55" y="204"/>
                    <a:pt x="67" y="208"/>
                    <a:pt x="79" y="211"/>
                  </a:cubicBezTo>
                  <a:cubicBezTo>
                    <a:pt x="86" y="201"/>
                    <a:pt x="92" y="188"/>
                    <a:pt x="95" y="175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80" y="173"/>
                    <a:pt x="80" y="173"/>
                    <a:pt x="80" y="173"/>
                  </a:cubicBezTo>
                  <a:cubicBezTo>
                    <a:pt x="74" y="173"/>
                    <a:pt x="74" y="173"/>
                    <a:pt x="74" y="173"/>
                  </a:cubicBezTo>
                  <a:moveTo>
                    <a:pt x="275" y="0"/>
                  </a:moveTo>
                  <a:cubicBezTo>
                    <a:pt x="270" y="12"/>
                    <a:pt x="220" y="115"/>
                    <a:pt x="126" y="115"/>
                  </a:cubicBezTo>
                  <a:cubicBezTo>
                    <a:pt x="113" y="115"/>
                    <a:pt x="99" y="113"/>
                    <a:pt x="85" y="108"/>
                  </a:cubicBezTo>
                  <a:cubicBezTo>
                    <a:pt x="82" y="118"/>
                    <a:pt x="71" y="142"/>
                    <a:pt x="51" y="169"/>
                  </a:cubicBezTo>
                  <a:cubicBezTo>
                    <a:pt x="53" y="169"/>
                    <a:pt x="55" y="169"/>
                    <a:pt x="58" y="169"/>
                  </a:cubicBezTo>
                  <a:cubicBezTo>
                    <a:pt x="58" y="169"/>
                    <a:pt x="59" y="169"/>
                    <a:pt x="59" y="169"/>
                  </a:cubicBezTo>
                  <a:cubicBezTo>
                    <a:pt x="63" y="169"/>
                    <a:pt x="66" y="169"/>
                    <a:pt x="69" y="169"/>
                  </a:cubicBezTo>
                  <a:cubicBezTo>
                    <a:pt x="74" y="170"/>
                    <a:pt x="74" y="170"/>
                    <a:pt x="74" y="170"/>
                  </a:cubicBezTo>
                  <a:cubicBezTo>
                    <a:pt x="80" y="170"/>
                    <a:pt x="80" y="170"/>
                    <a:pt x="80" y="170"/>
                  </a:cubicBezTo>
                  <a:cubicBezTo>
                    <a:pt x="91" y="171"/>
                    <a:pt x="91" y="171"/>
                    <a:pt x="91" y="171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7" y="164"/>
                    <a:pt x="98" y="156"/>
                    <a:pt x="98" y="147"/>
                  </a:cubicBezTo>
                  <a:cubicBezTo>
                    <a:pt x="98" y="144"/>
                    <a:pt x="98" y="140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113" y="148"/>
                    <a:pt x="127" y="152"/>
                    <a:pt x="138" y="154"/>
                  </a:cubicBezTo>
                  <a:cubicBezTo>
                    <a:pt x="142" y="154"/>
                    <a:pt x="146" y="155"/>
                    <a:pt x="150" y="155"/>
                  </a:cubicBezTo>
                  <a:cubicBezTo>
                    <a:pt x="151" y="155"/>
                    <a:pt x="151" y="155"/>
                    <a:pt x="152" y="155"/>
                  </a:cubicBezTo>
                  <a:cubicBezTo>
                    <a:pt x="152" y="155"/>
                    <a:pt x="152" y="155"/>
                    <a:pt x="152" y="155"/>
                  </a:cubicBezTo>
                  <a:cubicBezTo>
                    <a:pt x="152" y="155"/>
                    <a:pt x="152" y="155"/>
                    <a:pt x="152" y="155"/>
                  </a:cubicBezTo>
                  <a:cubicBezTo>
                    <a:pt x="152" y="155"/>
                    <a:pt x="152" y="155"/>
                    <a:pt x="152" y="155"/>
                  </a:cubicBezTo>
                  <a:cubicBezTo>
                    <a:pt x="231" y="154"/>
                    <a:pt x="270" y="76"/>
                    <a:pt x="275" y="0"/>
                  </a:cubicBezTo>
                </a:path>
              </a:pathLst>
            </a:custGeom>
            <a:solidFill>
              <a:srgbClr val="F3D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69"/>
            <p:cNvSpPr>
              <a:spLocks noEditPoints="1"/>
            </p:cNvSpPr>
            <p:nvPr/>
          </p:nvSpPr>
          <p:spPr bwMode="auto">
            <a:xfrm>
              <a:off x="4168775" y="5734050"/>
              <a:ext cx="7938" cy="1588"/>
            </a:xfrm>
            <a:custGeom>
              <a:avLst/>
              <a:gdLst>
                <a:gd name="T0" fmla="*/ 3 w 3"/>
                <a:gd name="T1" fmla="*/ 1 h 1"/>
                <a:gd name="T2" fmla="*/ 3 w 3"/>
                <a:gd name="T3" fmla="*/ 1 h 1"/>
                <a:gd name="T4" fmla="*/ 3 w 3"/>
                <a:gd name="T5" fmla="*/ 1 h 1"/>
                <a:gd name="T6" fmla="*/ 2 w 3"/>
                <a:gd name="T7" fmla="*/ 1 h 1"/>
                <a:gd name="T8" fmla="*/ 2 w 3"/>
                <a:gd name="T9" fmla="*/ 1 h 1"/>
                <a:gd name="T10" fmla="*/ 2 w 3"/>
                <a:gd name="T11" fmla="*/ 1 h 1"/>
                <a:gd name="T12" fmla="*/ 2 w 3"/>
                <a:gd name="T13" fmla="*/ 1 h 1"/>
                <a:gd name="T14" fmla="*/ 2 w 3"/>
                <a:gd name="T15" fmla="*/ 1 h 1"/>
                <a:gd name="T16" fmla="*/ 2 w 3"/>
                <a:gd name="T17" fmla="*/ 1 h 1"/>
                <a:gd name="T18" fmla="*/ 2 w 3"/>
                <a:gd name="T19" fmla="*/ 1 h 1"/>
                <a:gd name="T20" fmla="*/ 2 w 3"/>
                <a:gd name="T21" fmla="*/ 1 h 1"/>
                <a:gd name="T22" fmla="*/ 2 w 3"/>
                <a:gd name="T23" fmla="*/ 1 h 1"/>
                <a:gd name="T24" fmla="*/ 2 w 3"/>
                <a:gd name="T25" fmla="*/ 0 h 1"/>
                <a:gd name="T26" fmla="*/ 2 w 3"/>
                <a:gd name="T27" fmla="*/ 1 h 1"/>
                <a:gd name="T28" fmla="*/ 2 w 3"/>
                <a:gd name="T29" fmla="*/ 0 h 1"/>
                <a:gd name="T30" fmla="*/ 2 w 3"/>
                <a:gd name="T31" fmla="*/ 0 h 1"/>
                <a:gd name="T32" fmla="*/ 2 w 3"/>
                <a:gd name="T33" fmla="*/ 0 h 1"/>
                <a:gd name="T34" fmla="*/ 2 w 3"/>
                <a:gd name="T35" fmla="*/ 0 h 1"/>
                <a:gd name="T36" fmla="*/ 2 w 3"/>
                <a:gd name="T37" fmla="*/ 0 h 1"/>
                <a:gd name="T38" fmla="*/ 2 w 3"/>
                <a:gd name="T39" fmla="*/ 0 h 1"/>
                <a:gd name="T40" fmla="*/ 2 w 3"/>
                <a:gd name="T41" fmla="*/ 0 h 1"/>
                <a:gd name="T42" fmla="*/ 1 w 3"/>
                <a:gd name="T43" fmla="*/ 0 h 1"/>
                <a:gd name="T44" fmla="*/ 1 w 3"/>
                <a:gd name="T45" fmla="*/ 0 h 1"/>
                <a:gd name="T46" fmla="*/ 1 w 3"/>
                <a:gd name="T47" fmla="*/ 0 h 1"/>
                <a:gd name="T48" fmla="*/ 1 w 3"/>
                <a:gd name="T49" fmla="*/ 0 h 1"/>
                <a:gd name="T50" fmla="*/ 1 w 3"/>
                <a:gd name="T51" fmla="*/ 0 h 1"/>
                <a:gd name="T52" fmla="*/ 1 w 3"/>
                <a:gd name="T53" fmla="*/ 0 h 1"/>
                <a:gd name="T54" fmla="*/ 1 w 3"/>
                <a:gd name="T55" fmla="*/ 0 h 1"/>
                <a:gd name="T56" fmla="*/ 1 w 3"/>
                <a:gd name="T57" fmla="*/ 0 h 1"/>
                <a:gd name="T58" fmla="*/ 1 w 3"/>
                <a:gd name="T59" fmla="*/ 0 h 1"/>
                <a:gd name="T60" fmla="*/ 1 w 3"/>
                <a:gd name="T61" fmla="*/ 0 h 1"/>
                <a:gd name="T62" fmla="*/ 1 w 3"/>
                <a:gd name="T63" fmla="*/ 0 h 1"/>
                <a:gd name="T64" fmla="*/ 1 w 3"/>
                <a:gd name="T65" fmla="*/ 0 h 1"/>
                <a:gd name="T66" fmla="*/ 1 w 3"/>
                <a:gd name="T67" fmla="*/ 0 h 1"/>
                <a:gd name="T68" fmla="*/ 1 w 3"/>
                <a:gd name="T69" fmla="*/ 0 h 1"/>
                <a:gd name="T70" fmla="*/ 1 w 3"/>
                <a:gd name="T71" fmla="*/ 0 h 1"/>
                <a:gd name="T72" fmla="*/ 0 w 3"/>
                <a:gd name="T73" fmla="*/ 0 h 1"/>
                <a:gd name="T74" fmla="*/ 0 w 3"/>
                <a:gd name="T75" fmla="*/ 0 h 1"/>
                <a:gd name="T76" fmla="*/ 0 w 3"/>
                <a:gd name="T77" fmla="*/ 0 h 1"/>
                <a:gd name="T78" fmla="*/ 0 w 3"/>
                <a:gd name="T79" fmla="*/ 0 h 1"/>
                <a:gd name="T80" fmla="*/ 0 w 3"/>
                <a:gd name="T81" fmla="*/ 0 h 1"/>
                <a:gd name="T82" fmla="*/ 0 w 3"/>
                <a:gd name="T83" fmla="*/ 0 h 1"/>
                <a:gd name="T84" fmla="*/ 0 w 3"/>
                <a:gd name="T85" fmla="*/ 0 h 1"/>
                <a:gd name="T86" fmla="*/ 0 w 3"/>
                <a:gd name="T87" fmla="*/ 0 h 1"/>
                <a:gd name="T88" fmla="*/ 0 w 3"/>
                <a:gd name="T8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9E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70"/>
            <p:cNvSpPr>
              <a:spLocks noEditPoints="1"/>
            </p:cNvSpPr>
            <p:nvPr/>
          </p:nvSpPr>
          <p:spPr bwMode="auto">
            <a:xfrm>
              <a:off x="4059238" y="5621338"/>
              <a:ext cx="685800" cy="163513"/>
            </a:xfrm>
            <a:custGeom>
              <a:avLst/>
              <a:gdLst>
                <a:gd name="T0" fmla="*/ 0 w 264"/>
                <a:gd name="T1" fmla="*/ 19 h 63"/>
                <a:gd name="T2" fmla="*/ 12 w 264"/>
                <a:gd name="T3" fmla="*/ 27 h 63"/>
                <a:gd name="T4" fmla="*/ 15 w 264"/>
                <a:gd name="T5" fmla="*/ 25 h 63"/>
                <a:gd name="T6" fmla="*/ 0 w 264"/>
                <a:gd name="T7" fmla="*/ 19 h 63"/>
                <a:gd name="T8" fmla="*/ 228 w 264"/>
                <a:gd name="T9" fmla="*/ 0 h 63"/>
                <a:gd name="T10" fmla="*/ 104 w 264"/>
                <a:gd name="T11" fmla="*/ 41 h 63"/>
                <a:gd name="T12" fmla="*/ 19 w 264"/>
                <a:gd name="T13" fmla="*/ 26 h 63"/>
                <a:gd name="T14" fmla="*/ 16 w 264"/>
                <a:gd name="T15" fmla="*/ 29 h 63"/>
                <a:gd name="T16" fmla="*/ 42 w 264"/>
                <a:gd name="T17" fmla="*/ 43 h 63"/>
                <a:gd name="T18" fmla="*/ 42 w 264"/>
                <a:gd name="T19" fmla="*/ 43 h 63"/>
                <a:gd name="T20" fmla="*/ 42 w 264"/>
                <a:gd name="T21" fmla="*/ 43 h 63"/>
                <a:gd name="T22" fmla="*/ 42 w 264"/>
                <a:gd name="T23" fmla="*/ 43 h 63"/>
                <a:gd name="T24" fmla="*/ 42 w 264"/>
                <a:gd name="T25" fmla="*/ 43 h 63"/>
                <a:gd name="T26" fmla="*/ 42 w 264"/>
                <a:gd name="T27" fmla="*/ 43 h 63"/>
                <a:gd name="T28" fmla="*/ 43 w 264"/>
                <a:gd name="T29" fmla="*/ 43 h 63"/>
                <a:gd name="T30" fmla="*/ 43 w 264"/>
                <a:gd name="T31" fmla="*/ 43 h 63"/>
                <a:gd name="T32" fmla="*/ 43 w 264"/>
                <a:gd name="T33" fmla="*/ 43 h 63"/>
                <a:gd name="T34" fmla="*/ 43 w 264"/>
                <a:gd name="T35" fmla="*/ 43 h 63"/>
                <a:gd name="T36" fmla="*/ 43 w 264"/>
                <a:gd name="T37" fmla="*/ 43 h 63"/>
                <a:gd name="T38" fmla="*/ 43 w 264"/>
                <a:gd name="T39" fmla="*/ 43 h 63"/>
                <a:gd name="T40" fmla="*/ 43 w 264"/>
                <a:gd name="T41" fmla="*/ 43 h 63"/>
                <a:gd name="T42" fmla="*/ 43 w 264"/>
                <a:gd name="T43" fmla="*/ 43 h 63"/>
                <a:gd name="T44" fmla="*/ 43 w 264"/>
                <a:gd name="T45" fmla="*/ 43 h 63"/>
                <a:gd name="T46" fmla="*/ 43 w 264"/>
                <a:gd name="T47" fmla="*/ 43 h 63"/>
                <a:gd name="T48" fmla="*/ 44 w 264"/>
                <a:gd name="T49" fmla="*/ 43 h 63"/>
                <a:gd name="T50" fmla="*/ 44 w 264"/>
                <a:gd name="T51" fmla="*/ 43 h 63"/>
                <a:gd name="T52" fmla="*/ 44 w 264"/>
                <a:gd name="T53" fmla="*/ 43 h 63"/>
                <a:gd name="T54" fmla="*/ 44 w 264"/>
                <a:gd name="T55" fmla="*/ 43 h 63"/>
                <a:gd name="T56" fmla="*/ 44 w 264"/>
                <a:gd name="T57" fmla="*/ 43 h 63"/>
                <a:gd name="T58" fmla="*/ 44 w 264"/>
                <a:gd name="T59" fmla="*/ 44 h 63"/>
                <a:gd name="T60" fmla="*/ 44 w 264"/>
                <a:gd name="T61" fmla="*/ 44 h 63"/>
                <a:gd name="T62" fmla="*/ 44 w 264"/>
                <a:gd name="T63" fmla="*/ 44 h 63"/>
                <a:gd name="T64" fmla="*/ 44 w 264"/>
                <a:gd name="T65" fmla="*/ 44 h 63"/>
                <a:gd name="T66" fmla="*/ 44 w 264"/>
                <a:gd name="T67" fmla="*/ 44 h 63"/>
                <a:gd name="T68" fmla="*/ 44 w 264"/>
                <a:gd name="T69" fmla="*/ 44 h 63"/>
                <a:gd name="T70" fmla="*/ 44 w 264"/>
                <a:gd name="T71" fmla="*/ 44 h 63"/>
                <a:gd name="T72" fmla="*/ 45 w 264"/>
                <a:gd name="T73" fmla="*/ 44 h 63"/>
                <a:gd name="T74" fmla="*/ 45 w 264"/>
                <a:gd name="T75" fmla="*/ 44 h 63"/>
                <a:gd name="T76" fmla="*/ 45 w 264"/>
                <a:gd name="T77" fmla="*/ 44 h 63"/>
                <a:gd name="T78" fmla="*/ 140 w 264"/>
                <a:gd name="T79" fmla="*/ 63 h 63"/>
                <a:gd name="T80" fmla="*/ 235 w 264"/>
                <a:gd name="T81" fmla="*/ 44 h 63"/>
                <a:gd name="T82" fmla="*/ 264 w 264"/>
                <a:gd name="T83" fmla="*/ 29 h 63"/>
                <a:gd name="T84" fmla="*/ 260 w 264"/>
                <a:gd name="T85" fmla="*/ 25 h 63"/>
                <a:gd name="T86" fmla="*/ 234 w 264"/>
                <a:gd name="T87" fmla="*/ 4 h 63"/>
                <a:gd name="T88" fmla="*/ 228 w 264"/>
                <a:gd name="T8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4" h="63">
                  <a:moveTo>
                    <a:pt x="0" y="19"/>
                  </a:moveTo>
                  <a:cubicBezTo>
                    <a:pt x="4" y="22"/>
                    <a:pt x="8" y="25"/>
                    <a:pt x="12" y="27"/>
                  </a:cubicBezTo>
                  <a:cubicBezTo>
                    <a:pt x="13" y="27"/>
                    <a:pt x="14" y="26"/>
                    <a:pt x="15" y="25"/>
                  </a:cubicBezTo>
                  <a:cubicBezTo>
                    <a:pt x="10" y="23"/>
                    <a:pt x="5" y="21"/>
                    <a:pt x="0" y="19"/>
                  </a:cubicBezTo>
                  <a:moveTo>
                    <a:pt x="228" y="0"/>
                  </a:moveTo>
                  <a:cubicBezTo>
                    <a:pt x="196" y="24"/>
                    <a:pt x="155" y="41"/>
                    <a:pt x="104" y="41"/>
                  </a:cubicBezTo>
                  <a:cubicBezTo>
                    <a:pt x="78" y="41"/>
                    <a:pt x="50" y="37"/>
                    <a:pt x="19" y="26"/>
                  </a:cubicBezTo>
                  <a:cubicBezTo>
                    <a:pt x="18" y="27"/>
                    <a:pt x="17" y="28"/>
                    <a:pt x="16" y="29"/>
                  </a:cubicBezTo>
                  <a:cubicBezTo>
                    <a:pt x="24" y="35"/>
                    <a:pt x="33" y="39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4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75" y="56"/>
                    <a:pt x="108" y="63"/>
                    <a:pt x="140" y="63"/>
                  </a:cubicBezTo>
                  <a:cubicBezTo>
                    <a:pt x="172" y="63"/>
                    <a:pt x="205" y="56"/>
                    <a:pt x="235" y="44"/>
                  </a:cubicBezTo>
                  <a:cubicBezTo>
                    <a:pt x="245" y="40"/>
                    <a:pt x="255" y="35"/>
                    <a:pt x="264" y="29"/>
                  </a:cubicBezTo>
                  <a:cubicBezTo>
                    <a:pt x="263" y="28"/>
                    <a:pt x="261" y="26"/>
                    <a:pt x="260" y="25"/>
                  </a:cubicBezTo>
                  <a:cubicBezTo>
                    <a:pt x="252" y="17"/>
                    <a:pt x="243" y="10"/>
                    <a:pt x="234" y="4"/>
                  </a:cubicBezTo>
                  <a:cubicBezTo>
                    <a:pt x="232" y="2"/>
                    <a:pt x="230" y="1"/>
                    <a:pt x="228" y="0"/>
                  </a:cubicBezTo>
                </a:path>
              </a:pathLst>
            </a:custGeom>
            <a:solidFill>
              <a:srgbClr val="F3D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71"/>
            <p:cNvSpPr>
              <a:spLocks/>
            </p:cNvSpPr>
            <p:nvPr/>
          </p:nvSpPr>
          <p:spPr bwMode="auto">
            <a:xfrm>
              <a:off x="4787900" y="5475288"/>
              <a:ext cx="122238" cy="15875"/>
            </a:xfrm>
            <a:custGeom>
              <a:avLst/>
              <a:gdLst>
                <a:gd name="T0" fmla="*/ 11 w 47"/>
                <a:gd name="T1" fmla="*/ 0 h 6"/>
                <a:gd name="T2" fmla="*/ 10 w 47"/>
                <a:gd name="T3" fmla="*/ 0 h 6"/>
                <a:gd name="T4" fmla="*/ 3 w 47"/>
                <a:gd name="T5" fmla="*/ 0 h 6"/>
                <a:gd name="T6" fmla="*/ 0 w 47"/>
                <a:gd name="T7" fmla="*/ 5 h 6"/>
                <a:gd name="T8" fmla="*/ 10 w 47"/>
                <a:gd name="T9" fmla="*/ 4 h 6"/>
                <a:gd name="T10" fmla="*/ 15 w 47"/>
                <a:gd name="T11" fmla="*/ 4 h 6"/>
                <a:gd name="T12" fmla="*/ 17 w 47"/>
                <a:gd name="T13" fmla="*/ 4 h 6"/>
                <a:gd name="T14" fmla="*/ 18 w 47"/>
                <a:gd name="T15" fmla="*/ 4 h 6"/>
                <a:gd name="T16" fmla="*/ 21 w 47"/>
                <a:gd name="T17" fmla="*/ 4 h 6"/>
                <a:gd name="T18" fmla="*/ 26 w 47"/>
                <a:gd name="T19" fmla="*/ 4 h 6"/>
                <a:gd name="T20" fmla="*/ 32 w 47"/>
                <a:gd name="T21" fmla="*/ 4 h 6"/>
                <a:gd name="T22" fmla="*/ 43 w 47"/>
                <a:gd name="T23" fmla="*/ 5 h 6"/>
                <a:gd name="T24" fmla="*/ 47 w 47"/>
                <a:gd name="T25" fmla="*/ 6 h 6"/>
                <a:gd name="T26" fmla="*/ 47 w 47"/>
                <a:gd name="T27" fmla="*/ 3 h 6"/>
                <a:gd name="T28" fmla="*/ 43 w 47"/>
                <a:gd name="T29" fmla="*/ 2 h 6"/>
                <a:gd name="T30" fmla="*/ 32 w 47"/>
                <a:gd name="T31" fmla="*/ 1 h 6"/>
                <a:gd name="T32" fmla="*/ 26 w 47"/>
                <a:gd name="T33" fmla="*/ 1 h 6"/>
                <a:gd name="T34" fmla="*/ 21 w 47"/>
                <a:gd name="T35" fmla="*/ 0 h 6"/>
                <a:gd name="T36" fmla="*/ 11 w 47"/>
                <a:gd name="T3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" h="6">
                  <a:moveTo>
                    <a:pt x="11" y="0"/>
                  </a:moveTo>
                  <a:cubicBezTo>
                    <a:pt x="11" y="0"/>
                    <a:pt x="10" y="0"/>
                    <a:pt x="10" y="0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ubicBezTo>
                    <a:pt x="3" y="5"/>
                    <a:pt x="6" y="4"/>
                    <a:pt x="10" y="4"/>
                  </a:cubicBezTo>
                  <a:cubicBezTo>
                    <a:pt x="12" y="4"/>
                    <a:pt x="14" y="4"/>
                    <a:pt x="15" y="4"/>
                  </a:cubicBezTo>
                  <a:cubicBezTo>
                    <a:pt x="16" y="4"/>
                    <a:pt x="16" y="4"/>
                    <a:pt x="17" y="4"/>
                  </a:cubicBezTo>
                  <a:cubicBezTo>
                    <a:pt x="17" y="4"/>
                    <a:pt x="18" y="4"/>
                    <a:pt x="18" y="4"/>
                  </a:cubicBezTo>
                  <a:cubicBezTo>
                    <a:pt x="19" y="4"/>
                    <a:pt x="20" y="4"/>
                    <a:pt x="21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5"/>
                    <a:pt x="47" y="4"/>
                    <a:pt x="47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5" y="0"/>
                    <a:pt x="11" y="0"/>
                  </a:cubicBezTo>
                </a:path>
              </a:pathLst>
            </a:custGeom>
            <a:solidFill>
              <a:srgbClr val="9F5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72"/>
            <p:cNvSpPr>
              <a:spLocks/>
            </p:cNvSpPr>
            <p:nvPr/>
          </p:nvSpPr>
          <p:spPr bwMode="auto">
            <a:xfrm>
              <a:off x="4716463" y="5556250"/>
              <a:ext cx="150813" cy="39688"/>
            </a:xfrm>
            <a:custGeom>
              <a:avLst/>
              <a:gdLst>
                <a:gd name="T0" fmla="*/ 4 w 58"/>
                <a:gd name="T1" fmla="*/ 0 h 15"/>
                <a:gd name="T2" fmla="*/ 0 w 58"/>
                <a:gd name="T3" fmla="*/ 4 h 15"/>
                <a:gd name="T4" fmla="*/ 21 w 58"/>
                <a:gd name="T5" fmla="*/ 7 h 15"/>
                <a:gd name="T6" fmla="*/ 55 w 58"/>
                <a:gd name="T7" fmla="*/ 15 h 15"/>
                <a:gd name="T8" fmla="*/ 58 w 58"/>
                <a:gd name="T9" fmla="*/ 11 h 15"/>
                <a:gd name="T10" fmla="*/ 21 w 58"/>
                <a:gd name="T11" fmla="*/ 2 h 15"/>
                <a:gd name="T12" fmla="*/ 4 w 5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5">
                  <a:moveTo>
                    <a:pt x="4" y="0"/>
                  </a:moveTo>
                  <a:cubicBezTo>
                    <a:pt x="3" y="1"/>
                    <a:pt x="1" y="3"/>
                    <a:pt x="0" y="4"/>
                  </a:cubicBezTo>
                  <a:cubicBezTo>
                    <a:pt x="7" y="5"/>
                    <a:pt x="14" y="6"/>
                    <a:pt x="21" y="7"/>
                  </a:cubicBezTo>
                  <a:cubicBezTo>
                    <a:pt x="32" y="10"/>
                    <a:pt x="44" y="12"/>
                    <a:pt x="55" y="15"/>
                  </a:cubicBezTo>
                  <a:cubicBezTo>
                    <a:pt x="56" y="14"/>
                    <a:pt x="57" y="13"/>
                    <a:pt x="58" y="11"/>
                  </a:cubicBezTo>
                  <a:cubicBezTo>
                    <a:pt x="46" y="8"/>
                    <a:pt x="34" y="4"/>
                    <a:pt x="21" y="2"/>
                  </a:cubicBezTo>
                  <a:cubicBezTo>
                    <a:pt x="16" y="2"/>
                    <a:pt x="10" y="1"/>
                    <a:pt x="4" y="0"/>
                  </a:cubicBezTo>
                </a:path>
              </a:pathLst>
            </a:custGeom>
            <a:solidFill>
              <a:srgbClr val="9F5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73"/>
            <p:cNvSpPr>
              <a:spLocks/>
            </p:cNvSpPr>
            <p:nvPr/>
          </p:nvSpPr>
          <p:spPr bwMode="auto">
            <a:xfrm>
              <a:off x="4651375" y="5613400"/>
              <a:ext cx="101600" cy="84138"/>
            </a:xfrm>
            <a:custGeom>
              <a:avLst/>
              <a:gdLst>
                <a:gd name="T0" fmla="*/ 4 w 39"/>
                <a:gd name="T1" fmla="*/ 0 h 32"/>
                <a:gd name="T2" fmla="*/ 0 w 39"/>
                <a:gd name="T3" fmla="*/ 3 h 32"/>
                <a:gd name="T4" fmla="*/ 6 w 39"/>
                <a:gd name="T5" fmla="*/ 7 h 32"/>
                <a:gd name="T6" fmla="*/ 32 w 39"/>
                <a:gd name="T7" fmla="*/ 28 h 32"/>
                <a:gd name="T8" fmla="*/ 36 w 39"/>
                <a:gd name="T9" fmla="*/ 32 h 32"/>
                <a:gd name="T10" fmla="*/ 39 w 39"/>
                <a:gd name="T11" fmla="*/ 31 h 32"/>
                <a:gd name="T12" fmla="*/ 35 w 39"/>
                <a:gd name="T13" fmla="*/ 25 h 32"/>
                <a:gd name="T14" fmla="*/ 9 w 39"/>
                <a:gd name="T15" fmla="*/ 3 h 32"/>
                <a:gd name="T16" fmla="*/ 4 w 39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2">
                  <a:moveTo>
                    <a:pt x="4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2" y="4"/>
                    <a:pt x="4" y="5"/>
                    <a:pt x="6" y="7"/>
                  </a:cubicBezTo>
                  <a:cubicBezTo>
                    <a:pt x="15" y="13"/>
                    <a:pt x="24" y="20"/>
                    <a:pt x="32" y="28"/>
                  </a:cubicBezTo>
                  <a:cubicBezTo>
                    <a:pt x="33" y="29"/>
                    <a:pt x="35" y="31"/>
                    <a:pt x="36" y="32"/>
                  </a:cubicBezTo>
                  <a:cubicBezTo>
                    <a:pt x="37" y="32"/>
                    <a:pt x="38" y="31"/>
                    <a:pt x="39" y="31"/>
                  </a:cubicBezTo>
                  <a:cubicBezTo>
                    <a:pt x="38" y="29"/>
                    <a:pt x="36" y="27"/>
                    <a:pt x="35" y="25"/>
                  </a:cubicBezTo>
                  <a:cubicBezTo>
                    <a:pt x="27" y="16"/>
                    <a:pt x="18" y="9"/>
                    <a:pt x="9" y="3"/>
                  </a:cubicBezTo>
                  <a:cubicBezTo>
                    <a:pt x="7" y="2"/>
                    <a:pt x="6" y="1"/>
                    <a:pt x="4" y="0"/>
                  </a:cubicBezTo>
                </a:path>
              </a:pathLst>
            </a:custGeom>
            <a:solidFill>
              <a:srgbClr val="9F5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74"/>
            <p:cNvSpPr>
              <a:spLocks/>
            </p:cNvSpPr>
            <p:nvPr/>
          </p:nvSpPr>
          <p:spPr bwMode="auto">
            <a:xfrm>
              <a:off x="4090988" y="5686425"/>
              <a:ext cx="17463" cy="11113"/>
            </a:xfrm>
            <a:custGeom>
              <a:avLst/>
              <a:gdLst>
                <a:gd name="T0" fmla="*/ 3 w 7"/>
                <a:gd name="T1" fmla="*/ 0 h 4"/>
                <a:gd name="T2" fmla="*/ 0 w 7"/>
                <a:gd name="T3" fmla="*/ 2 h 4"/>
                <a:gd name="T4" fmla="*/ 4 w 7"/>
                <a:gd name="T5" fmla="*/ 4 h 4"/>
                <a:gd name="T6" fmla="*/ 7 w 7"/>
                <a:gd name="T7" fmla="*/ 1 h 4"/>
                <a:gd name="T8" fmla="*/ 3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3" y="4"/>
                    <a:pt x="4" y="4"/>
                  </a:cubicBezTo>
                  <a:cubicBezTo>
                    <a:pt x="5" y="3"/>
                    <a:pt x="6" y="2"/>
                    <a:pt x="7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solidFill>
              <a:srgbClr val="9F5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75"/>
            <p:cNvSpPr>
              <a:spLocks/>
            </p:cNvSpPr>
            <p:nvPr/>
          </p:nvSpPr>
          <p:spPr bwMode="auto">
            <a:xfrm>
              <a:off x="4894263" y="4768850"/>
              <a:ext cx="425450" cy="612775"/>
            </a:xfrm>
            <a:custGeom>
              <a:avLst/>
              <a:gdLst>
                <a:gd name="T0" fmla="*/ 89 w 164"/>
                <a:gd name="T1" fmla="*/ 1 h 235"/>
                <a:gd name="T2" fmla="*/ 1 w 164"/>
                <a:gd name="T3" fmla="*/ 89 h 235"/>
                <a:gd name="T4" fmla="*/ 14 w 164"/>
                <a:gd name="T5" fmla="*/ 77 h 235"/>
                <a:gd name="T6" fmla="*/ 16 w 164"/>
                <a:gd name="T7" fmla="*/ 78 h 235"/>
                <a:gd name="T8" fmla="*/ 8 w 164"/>
                <a:gd name="T9" fmla="*/ 103 h 235"/>
                <a:gd name="T10" fmla="*/ 9 w 164"/>
                <a:gd name="T11" fmla="*/ 104 h 235"/>
                <a:gd name="T12" fmla="*/ 33 w 164"/>
                <a:gd name="T13" fmla="*/ 90 h 235"/>
                <a:gd name="T14" fmla="*/ 35 w 164"/>
                <a:gd name="T15" fmla="*/ 90 h 235"/>
                <a:gd name="T16" fmla="*/ 34 w 164"/>
                <a:gd name="T17" fmla="*/ 97 h 235"/>
                <a:gd name="T18" fmla="*/ 31 w 164"/>
                <a:gd name="T19" fmla="*/ 105 h 235"/>
                <a:gd name="T20" fmla="*/ 19 w 164"/>
                <a:gd name="T21" fmla="*/ 121 h 235"/>
                <a:gd name="T22" fmla="*/ 33 w 164"/>
                <a:gd name="T23" fmla="*/ 133 h 235"/>
                <a:gd name="T24" fmla="*/ 45 w 164"/>
                <a:gd name="T25" fmla="*/ 146 h 235"/>
                <a:gd name="T26" fmla="*/ 31 w 164"/>
                <a:gd name="T27" fmla="*/ 141 h 235"/>
                <a:gd name="T28" fmla="*/ 17 w 164"/>
                <a:gd name="T29" fmla="*/ 142 h 235"/>
                <a:gd name="T30" fmla="*/ 19 w 164"/>
                <a:gd name="T31" fmla="*/ 148 h 235"/>
                <a:gd name="T32" fmla="*/ 18 w 164"/>
                <a:gd name="T33" fmla="*/ 156 h 235"/>
                <a:gd name="T34" fmla="*/ 14 w 164"/>
                <a:gd name="T35" fmla="*/ 165 h 235"/>
                <a:gd name="T36" fmla="*/ 10 w 164"/>
                <a:gd name="T37" fmla="*/ 164 h 235"/>
                <a:gd name="T38" fmla="*/ 0 w 164"/>
                <a:gd name="T39" fmla="*/ 152 h 235"/>
                <a:gd name="T40" fmla="*/ 0 w 164"/>
                <a:gd name="T41" fmla="*/ 152 h 235"/>
                <a:gd name="T42" fmla="*/ 102 w 164"/>
                <a:gd name="T43" fmla="*/ 206 h 235"/>
                <a:gd name="T44" fmla="*/ 89 w 164"/>
                <a:gd name="T45" fmla="*/ 1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4" h="235">
                  <a:moveTo>
                    <a:pt x="89" y="1"/>
                  </a:moveTo>
                  <a:cubicBezTo>
                    <a:pt x="26" y="0"/>
                    <a:pt x="4" y="76"/>
                    <a:pt x="1" y="89"/>
                  </a:cubicBezTo>
                  <a:cubicBezTo>
                    <a:pt x="6" y="86"/>
                    <a:pt x="11" y="82"/>
                    <a:pt x="14" y="77"/>
                  </a:cubicBezTo>
                  <a:cubicBezTo>
                    <a:pt x="15" y="77"/>
                    <a:pt x="16" y="77"/>
                    <a:pt x="16" y="78"/>
                  </a:cubicBezTo>
                  <a:cubicBezTo>
                    <a:pt x="16" y="87"/>
                    <a:pt x="13" y="96"/>
                    <a:pt x="8" y="103"/>
                  </a:cubicBezTo>
                  <a:cubicBezTo>
                    <a:pt x="7" y="104"/>
                    <a:pt x="8" y="105"/>
                    <a:pt x="9" y="104"/>
                  </a:cubicBezTo>
                  <a:cubicBezTo>
                    <a:pt x="18" y="101"/>
                    <a:pt x="26" y="96"/>
                    <a:pt x="33" y="90"/>
                  </a:cubicBezTo>
                  <a:cubicBezTo>
                    <a:pt x="34" y="89"/>
                    <a:pt x="35" y="90"/>
                    <a:pt x="35" y="90"/>
                  </a:cubicBezTo>
                  <a:cubicBezTo>
                    <a:pt x="34" y="93"/>
                    <a:pt x="34" y="96"/>
                    <a:pt x="34" y="97"/>
                  </a:cubicBezTo>
                  <a:cubicBezTo>
                    <a:pt x="33" y="100"/>
                    <a:pt x="32" y="102"/>
                    <a:pt x="31" y="105"/>
                  </a:cubicBezTo>
                  <a:cubicBezTo>
                    <a:pt x="28" y="111"/>
                    <a:pt x="24" y="117"/>
                    <a:pt x="19" y="121"/>
                  </a:cubicBezTo>
                  <a:cubicBezTo>
                    <a:pt x="24" y="125"/>
                    <a:pt x="29" y="129"/>
                    <a:pt x="33" y="133"/>
                  </a:cubicBezTo>
                  <a:cubicBezTo>
                    <a:pt x="37" y="136"/>
                    <a:pt x="44" y="141"/>
                    <a:pt x="45" y="146"/>
                  </a:cubicBezTo>
                  <a:cubicBezTo>
                    <a:pt x="45" y="146"/>
                    <a:pt x="32" y="142"/>
                    <a:pt x="31" y="141"/>
                  </a:cubicBezTo>
                  <a:cubicBezTo>
                    <a:pt x="28" y="140"/>
                    <a:pt x="16" y="138"/>
                    <a:pt x="17" y="142"/>
                  </a:cubicBezTo>
                  <a:cubicBezTo>
                    <a:pt x="17" y="144"/>
                    <a:pt x="19" y="147"/>
                    <a:pt x="19" y="148"/>
                  </a:cubicBezTo>
                  <a:cubicBezTo>
                    <a:pt x="20" y="151"/>
                    <a:pt x="19" y="154"/>
                    <a:pt x="18" y="156"/>
                  </a:cubicBezTo>
                  <a:cubicBezTo>
                    <a:pt x="17" y="159"/>
                    <a:pt x="16" y="162"/>
                    <a:pt x="14" y="165"/>
                  </a:cubicBezTo>
                  <a:cubicBezTo>
                    <a:pt x="13" y="166"/>
                    <a:pt x="11" y="166"/>
                    <a:pt x="10" y="164"/>
                  </a:cubicBezTo>
                  <a:cubicBezTo>
                    <a:pt x="9" y="159"/>
                    <a:pt x="5" y="154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0" y="210"/>
                    <a:pt x="54" y="235"/>
                    <a:pt x="102" y="206"/>
                  </a:cubicBezTo>
                  <a:cubicBezTo>
                    <a:pt x="164" y="168"/>
                    <a:pt x="158" y="3"/>
                    <a:pt x="89" y="1"/>
                  </a:cubicBezTo>
                  <a:close/>
                </a:path>
              </a:pathLst>
            </a:custGeom>
            <a:solidFill>
              <a:srgbClr val="ED8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76"/>
            <p:cNvSpPr>
              <a:spLocks noEditPoints="1"/>
            </p:cNvSpPr>
            <p:nvPr/>
          </p:nvSpPr>
          <p:spPr bwMode="auto">
            <a:xfrm>
              <a:off x="3521075" y="5251450"/>
              <a:ext cx="304800" cy="187325"/>
            </a:xfrm>
            <a:custGeom>
              <a:avLst/>
              <a:gdLst>
                <a:gd name="T0" fmla="*/ 104 w 117"/>
                <a:gd name="T1" fmla="*/ 72 h 72"/>
                <a:gd name="T2" fmla="*/ 105 w 117"/>
                <a:gd name="T3" fmla="*/ 72 h 72"/>
                <a:gd name="T4" fmla="*/ 104 w 117"/>
                <a:gd name="T5" fmla="*/ 72 h 72"/>
                <a:gd name="T6" fmla="*/ 105 w 117"/>
                <a:gd name="T7" fmla="*/ 72 h 72"/>
                <a:gd name="T8" fmla="*/ 104 w 117"/>
                <a:gd name="T9" fmla="*/ 72 h 72"/>
                <a:gd name="T10" fmla="*/ 103 w 117"/>
                <a:gd name="T11" fmla="*/ 72 h 72"/>
                <a:gd name="T12" fmla="*/ 103 w 117"/>
                <a:gd name="T13" fmla="*/ 72 h 72"/>
                <a:gd name="T14" fmla="*/ 103 w 117"/>
                <a:gd name="T15" fmla="*/ 72 h 72"/>
                <a:gd name="T16" fmla="*/ 103 w 117"/>
                <a:gd name="T17" fmla="*/ 72 h 72"/>
                <a:gd name="T18" fmla="*/ 103 w 117"/>
                <a:gd name="T19" fmla="*/ 72 h 72"/>
                <a:gd name="T20" fmla="*/ 103 w 117"/>
                <a:gd name="T21" fmla="*/ 72 h 72"/>
                <a:gd name="T22" fmla="*/ 102 w 117"/>
                <a:gd name="T23" fmla="*/ 72 h 72"/>
                <a:gd name="T24" fmla="*/ 102 w 117"/>
                <a:gd name="T25" fmla="*/ 72 h 72"/>
                <a:gd name="T26" fmla="*/ 102 w 117"/>
                <a:gd name="T27" fmla="*/ 72 h 72"/>
                <a:gd name="T28" fmla="*/ 102 w 117"/>
                <a:gd name="T29" fmla="*/ 72 h 72"/>
                <a:gd name="T30" fmla="*/ 102 w 117"/>
                <a:gd name="T31" fmla="*/ 72 h 72"/>
                <a:gd name="T32" fmla="*/ 102 w 117"/>
                <a:gd name="T33" fmla="*/ 72 h 72"/>
                <a:gd name="T34" fmla="*/ 102 w 117"/>
                <a:gd name="T35" fmla="*/ 72 h 72"/>
                <a:gd name="T36" fmla="*/ 102 w 117"/>
                <a:gd name="T37" fmla="*/ 72 h 72"/>
                <a:gd name="T38" fmla="*/ 102 w 117"/>
                <a:gd name="T39" fmla="*/ 72 h 72"/>
                <a:gd name="T40" fmla="*/ 100 w 117"/>
                <a:gd name="T41" fmla="*/ 72 h 72"/>
                <a:gd name="T42" fmla="*/ 100 w 117"/>
                <a:gd name="T43" fmla="*/ 72 h 72"/>
                <a:gd name="T44" fmla="*/ 100 w 117"/>
                <a:gd name="T45" fmla="*/ 72 h 72"/>
                <a:gd name="T46" fmla="*/ 100 w 117"/>
                <a:gd name="T47" fmla="*/ 72 h 72"/>
                <a:gd name="T48" fmla="*/ 100 w 117"/>
                <a:gd name="T49" fmla="*/ 72 h 72"/>
                <a:gd name="T50" fmla="*/ 100 w 117"/>
                <a:gd name="T51" fmla="*/ 72 h 72"/>
                <a:gd name="T52" fmla="*/ 99 w 117"/>
                <a:gd name="T53" fmla="*/ 72 h 72"/>
                <a:gd name="T54" fmla="*/ 99 w 117"/>
                <a:gd name="T55" fmla="*/ 72 h 72"/>
                <a:gd name="T56" fmla="*/ 99 w 117"/>
                <a:gd name="T57" fmla="*/ 72 h 72"/>
                <a:gd name="T58" fmla="*/ 99 w 117"/>
                <a:gd name="T59" fmla="*/ 72 h 72"/>
                <a:gd name="T60" fmla="*/ 99 w 117"/>
                <a:gd name="T61" fmla="*/ 72 h 72"/>
                <a:gd name="T62" fmla="*/ 99 w 117"/>
                <a:gd name="T63" fmla="*/ 72 h 72"/>
                <a:gd name="T64" fmla="*/ 98 w 117"/>
                <a:gd name="T65" fmla="*/ 72 h 72"/>
                <a:gd name="T66" fmla="*/ 98 w 117"/>
                <a:gd name="T67" fmla="*/ 72 h 72"/>
                <a:gd name="T68" fmla="*/ 98 w 117"/>
                <a:gd name="T69" fmla="*/ 72 h 72"/>
                <a:gd name="T70" fmla="*/ 117 w 117"/>
                <a:gd name="T71" fmla="*/ 71 h 72"/>
                <a:gd name="T72" fmla="*/ 117 w 117"/>
                <a:gd name="T73" fmla="*/ 71 h 72"/>
                <a:gd name="T74" fmla="*/ 98 w 117"/>
                <a:gd name="T75" fmla="*/ 72 h 72"/>
                <a:gd name="T76" fmla="*/ 0 w 117"/>
                <a:gd name="T77" fmla="*/ 0 h 72"/>
                <a:gd name="T78" fmla="*/ 0 w 117"/>
                <a:gd name="T79" fmla="*/ 0 h 72"/>
                <a:gd name="T80" fmla="*/ 0 w 117"/>
                <a:gd name="T8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7" h="72">
                  <a:moveTo>
                    <a:pt x="104" y="72"/>
                  </a:moveTo>
                  <a:cubicBezTo>
                    <a:pt x="104" y="72"/>
                    <a:pt x="104" y="72"/>
                    <a:pt x="104" y="72"/>
                  </a:cubicBezTo>
                  <a:cubicBezTo>
                    <a:pt x="104" y="72"/>
                    <a:pt x="104" y="72"/>
                    <a:pt x="104" y="72"/>
                  </a:cubicBezTo>
                  <a:moveTo>
                    <a:pt x="105" y="72"/>
                  </a:moveTo>
                  <a:cubicBezTo>
                    <a:pt x="105" y="72"/>
                    <a:pt x="105" y="72"/>
                    <a:pt x="104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5" y="72"/>
                    <a:pt x="105" y="72"/>
                    <a:pt x="105" y="72"/>
                  </a:cubicBezTo>
                  <a:moveTo>
                    <a:pt x="103" y="72"/>
                  </a:moveTo>
                  <a:cubicBezTo>
                    <a:pt x="104" y="72"/>
                    <a:pt x="104" y="72"/>
                    <a:pt x="104" y="72"/>
                  </a:cubicBezTo>
                  <a:cubicBezTo>
                    <a:pt x="104" y="72"/>
                    <a:pt x="104" y="72"/>
                    <a:pt x="103" y="72"/>
                  </a:cubicBezTo>
                  <a:moveTo>
                    <a:pt x="103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3" y="72"/>
                    <a:pt x="103" y="72"/>
                    <a:pt x="103" y="72"/>
                  </a:cubicBezTo>
                  <a:moveTo>
                    <a:pt x="103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3" y="72"/>
                    <a:pt x="103" y="72"/>
                    <a:pt x="103" y="72"/>
                  </a:cubicBezTo>
                  <a:moveTo>
                    <a:pt x="103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3" y="72"/>
                    <a:pt x="103" y="72"/>
                    <a:pt x="103" y="72"/>
                  </a:cubicBezTo>
                  <a:moveTo>
                    <a:pt x="103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3" y="72"/>
                    <a:pt x="103" y="72"/>
                    <a:pt x="103" y="72"/>
                  </a:cubicBezTo>
                  <a:moveTo>
                    <a:pt x="102" y="72"/>
                  </a:moveTo>
                  <a:cubicBezTo>
                    <a:pt x="102" y="72"/>
                    <a:pt x="103" y="72"/>
                    <a:pt x="103" y="72"/>
                  </a:cubicBezTo>
                  <a:cubicBezTo>
                    <a:pt x="103" y="72"/>
                    <a:pt x="102" y="72"/>
                    <a:pt x="102" y="72"/>
                  </a:cubicBezTo>
                  <a:moveTo>
                    <a:pt x="102" y="72"/>
                  </a:move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moveTo>
                    <a:pt x="102" y="72"/>
                  </a:move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moveTo>
                    <a:pt x="102" y="72"/>
                  </a:move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moveTo>
                    <a:pt x="102" y="72"/>
                  </a:move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moveTo>
                    <a:pt x="101" y="72"/>
                  </a:moveTo>
                  <a:cubicBezTo>
                    <a:pt x="101" y="72"/>
                    <a:pt x="101" y="72"/>
                    <a:pt x="102" y="72"/>
                  </a:cubicBezTo>
                  <a:cubicBezTo>
                    <a:pt x="101" y="72"/>
                    <a:pt x="101" y="72"/>
                    <a:pt x="101" y="72"/>
                  </a:cubicBezTo>
                  <a:moveTo>
                    <a:pt x="100" y="72"/>
                  </a:moveTo>
                  <a:cubicBezTo>
                    <a:pt x="100" y="72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moveTo>
                    <a:pt x="100" y="72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100" y="72"/>
                    <a:pt x="100" y="72"/>
                    <a:pt x="100" y="72"/>
                  </a:cubicBezTo>
                  <a:moveTo>
                    <a:pt x="100" y="72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100" y="72"/>
                    <a:pt x="100" y="72"/>
                    <a:pt x="100" y="72"/>
                  </a:cubicBezTo>
                  <a:moveTo>
                    <a:pt x="99" y="72"/>
                  </a:moveTo>
                  <a:cubicBezTo>
                    <a:pt x="99" y="72"/>
                    <a:pt x="100" y="72"/>
                    <a:pt x="100" y="72"/>
                  </a:cubicBezTo>
                  <a:cubicBezTo>
                    <a:pt x="100" y="72"/>
                    <a:pt x="100" y="72"/>
                    <a:pt x="99" y="72"/>
                  </a:cubicBezTo>
                  <a:moveTo>
                    <a:pt x="99" y="72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moveTo>
                    <a:pt x="99" y="72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moveTo>
                    <a:pt x="99" y="72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moveTo>
                    <a:pt x="99" y="72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moveTo>
                    <a:pt x="98" y="72"/>
                  </a:moveTo>
                  <a:cubicBezTo>
                    <a:pt x="98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moveTo>
                    <a:pt x="98" y="72"/>
                  </a:moveTo>
                  <a:cubicBezTo>
                    <a:pt x="98" y="72"/>
                    <a:pt x="98" y="72"/>
                    <a:pt x="98" y="72"/>
                  </a:cubicBezTo>
                  <a:cubicBezTo>
                    <a:pt x="98" y="72"/>
                    <a:pt x="98" y="72"/>
                    <a:pt x="98" y="72"/>
                  </a:cubicBezTo>
                  <a:moveTo>
                    <a:pt x="117" y="71"/>
                  </a:moveTo>
                  <a:cubicBezTo>
                    <a:pt x="117" y="71"/>
                    <a:pt x="117" y="71"/>
                    <a:pt x="117" y="71"/>
                  </a:cubicBezTo>
                  <a:cubicBezTo>
                    <a:pt x="117" y="71"/>
                    <a:pt x="117" y="71"/>
                    <a:pt x="117" y="71"/>
                  </a:cubicBezTo>
                  <a:moveTo>
                    <a:pt x="0" y="0"/>
                  </a:moveTo>
                  <a:cubicBezTo>
                    <a:pt x="19" y="40"/>
                    <a:pt x="52" y="69"/>
                    <a:pt x="98" y="72"/>
                  </a:cubicBezTo>
                  <a:cubicBezTo>
                    <a:pt x="52" y="69"/>
                    <a:pt x="19" y="4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9E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77"/>
            <p:cNvSpPr>
              <a:spLocks/>
            </p:cNvSpPr>
            <p:nvPr/>
          </p:nvSpPr>
          <p:spPr bwMode="auto">
            <a:xfrm>
              <a:off x="3478213" y="5113338"/>
              <a:ext cx="495300" cy="325438"/>
            </a:xfrm>
            <a:custGeom>
              <a:avLst/>
              <a:gdLst>
                <a:gd name="T0" fmla="*/ 0 w 191"/>
                <a:gd name="T1" fmla="*/ 0 h 125"/>
                <a:gd name="T2" fmla="*/ 17 w 191"/>
                <a:gd name="T3" fmla="*/ 53 h 125"/>
                <a:gd name="T4" fmla="*/ 17 w 191"/>
                <a:gd name="T5" fmla="*/ 53 h 125"/>
                <a:gd name="T6" fmla="*/ 17 w 191"/>
                <a:gd name="T7" fmla="*/ 53 h 125"/>
                <a:gd name="T8" fmla="*/ 17 w 191"/>
                <a:gd name="T9" fmla="*/ 53 h 125"/>
                <a:gd name="T10" fmla="*/ 17 w 191"/>
                <a:gd name="T11" fmla="*/ 53 h 125"/>
                <a:gd name="T12" fmla="*/ 115 w 191"/>
                <a:gd name="T13" fmla="*/ 125 h 125"/>
                <a:gd name="T14" fmla="*/ 115 w 191"/>
                <a:gd name="T15" fmla="*/ 125 h 125"/>
                <a:gd name="T16" fmla="*/ 115 w 191"/>
                <a:gd name="T17" fmla="*/ 125 h 125"/>
                <a:gd name="T18" fmla="*/ 115 w 191"/>
                <a:gd name="T19" fmla="*/ 125 h 125"/>
                <a:gd name="T20" fmla="*/ 116 w 191"/>
                <a:gd name="T21" fmla="*/ 125 h 125"/>
                <a:gd name="T22" fmla="*/ 116 w 191"/>
                <a:gd name="T23" fmla="*/ 125 h 125"/>
                <a:gd name="T24" fmla="*/ 116 w 191"/>
                <a:gd name="T25" fmla="*/ 125 h 125"/>
                <a:gd name="T26" fmla="*/ 116 w 191"/>
                <a:gd name="T27" fmla="*/ 125 h 125"/>
                <a:gd name="T28" fmla="*/ 116 w 191"/>
                <a:gd name="T29" fmla="*/ 125 h 125"/>
                <a:gd name="T30" fmla="*/ 116 w 191"/>
                <a:gd name="T31" fmla="*/ 125 h 125"/>
                <a:gd name="T32" fmla="*/ 116 w 191"/>
                <a:gd name="T33" fmla="*/ 125 h 125"/>
                <a:gd name="T34" fmla="*/ 116 w 191"/>
                <a:gd name="T35" fmla="*/ 125 h 125"/>
                <a:gd name="T36" fmla="*/ 116 w 191"/>
                <a:gd name="T37" fmla="*/ 125 h 125"/>
                <a:gd name="T38" fmla="*/ 116 w 191"/>
                <a:gd name="T39" fmla="*/ 125 h 125"/>
                <a:gd name="T40" fmla="*/ 117 w 191"/>
                <a:gd name="T41" fmla="*/ 125 h 125"/>
                <a:gd name="T42" fmla="*/ 117 w 191"/>
                <a:gd name="T43" fmla="*/ 125 h 125"/>
                <a:gd name="T44" fmla="*/ 117 w 191"/>
                <a:gd name="T45" fmla="*/ 125 h 125"/>
                <a:gd name="T46" fmla="*/ 117 w 191"/>
                <a:gd name="T47" fmla="*/ 125 h 125"/>
                <a:gd name="T48" fmla="*/ 117 w 191"/>
                <a:gd name="T49" fmla="*/ 125 h 125"/>
                <a:gd name="T50" fmla="*/ 117 w 191"/>
                <a:gd name="T51" fmla="*/ 125 h 125"/>
                <a:gd name="T52" fmla="*/ 118 w 191"/>
                <a:gd name="T53" fmla="*/ 125 h 125"/>
                <a:gd name="T54" fmla="*/ 118 w 191"/>
                <a:gd name="T55" fmla="*/ 125 h 125"/>
                <a:gd name="T56" fmla="*/ 119 w 191"/>
                <a:gd name="T57" fmla="*/ 125 h 125"/>
                <a:gd name="T58" fmla="*/ 119 w 191"/>
                <a:gd name="T59" fmla="*/ 125 h 125"/>
                <a:gd name="T60" fmla="*/ 119 w 191"/>
                <a:gd name="T61" fmla="*/ 125 h 125"/>
                <a:gd name="T62" fmla="*/ 119 w 191"/>
                <a:gd name="T63" fmla="*/ 125 h 125"/>
                <a:gd name="T64" fmla="*/ 119 w 191"/>
                <a:gd name="T65" fmla="*/ 125 h 125"/>
                <a:gd name="T66" fmla="*/ 119 w 191"/>
                <a:gd name="T67" fmla="*/ 125 h 125"/>
                <a:gd name="T68" fmla="*/ 119 w 191"/>
                <a:gd name="T69" fmla="*/ 125 h 125"/>
                <a:gd name="T70" fmla="*/ 119 w 191"/>
                <a:gd name="T71" fmla="*/ 125 h 125"/>
                <a:gd name="T72" fmla="*/ 119 w 191"/>
                <a:gd name="T73" fmla="*/ 125 h 125"/>
                <a:gd name="T74" fmla="*/ 119 w 191"/>
                <a:gd name="T75" fmla="*/ 125 h 125"/>
                <a:gd name="T76" fmla="*/ 120 w 191"/>
                <a:gd name="T77" fmla="*/ 125 h 125"/>
                <a:gd name="T78" fmla="*/ 120 w 191"/>
                <a:gd name="T79" fmla="*/ 125 h 125"/>
                <a:gd name="T80" fmla="*/ 120 w 191"/>
                <a:gd name="T81" fmla="*/ 125 h 125"/>
                <a:gd name="T82" fmla="*/ 120 w 191"/>
                <a:gd name="T83" fmla="*/ 125 h 125"/>
                <a:gd name="T84" fmla="*/ 120 w 191"/>
                <a:gd name="T85" fmla="*/ 125 h 125"/>
                <a:gd name="T86" fmla="*/ 120 w 191"/>
                <a:gd name="T87" fmla="*/ 125 h 125"/>
                <a:gd name="T88" fmla="*/ 120 w 191"/>
                <a:gd name="T89" fmla="*/ 125 h 125"/>
                <a:gd name="T90" fmla="*/ 120 w 191"/>
                <a:gd name="T91" fmla="*/ 125 h 125"/>
                <a:gd name="T92" fmla="*/ 120 w 191"/>
                <a:gd name="T93" fmla="*/ 125 h 125"/>
                <a:gd name="T94" fmla="*/ 120 w 191"/>
                <a:gd name="T95" fmla="*/ 125 h 125"/>
                <a:gd name="T96" fmla="*/ 121 w 191"/>
                <a:gd name="T97" fmla="*/ 125 h 125"/>
                <a:gd name="T98" fmla="*/ 121 w 191"/>
                <a:gd name="T99" fmla="*/ 125 h 125"/>
                <a:gd name="T100" fmla="*/ 121 w 191"/>
                <a:gd name="T101" fmla="*/ 125 h 125"/>
                <a:gd name="T102" fmla="*/ 121 w 191"/>
                <a:gd name="T103" fmla="*/ 125 h 125"/>
                <a:gd name="T104" fmla="*/ 121 w 191"/>
                <a:gd name="T105" fmla="*/ 125 h 125"/>
                <a:gd name="T106" fmla="*/ 122 w 191"/>
                <a:gd name="T107" fmla="*/ 125 h 125"/>
                <a:gd name="T108" fmla="*/ 134 w 191"/>
                <a:gd name="T109" fmla="*/ 124 h 125"/>
                <a:gd name="T110" fmla="*/ 134 w 191"/>
                <a:gd name="T111" fmla="*/ 124 h 125"/>
                <a:gd name="T112" fmla="*/ 134 w 191"/>
                <a:gd name="T113" fmla="*/ 124 h 125"/>
                <a:gd name="T114" fmla="*/ 175 w 191"/>
                <a:gd name="T115" fmla="*/ 107 h 125"/>
                <a:gd name="T116" fmla="*/ 189 w 191"/>
                <a:gd name="T117" fmla="*/ 62 h 125"/>
                <a:gd name="T118" fmla="*/ 126 w 191"/>
                <a:gd name="T119" fmla="*/ 84 h 125"/>
                <a:gd name="T120" fmla="*/ 0 w 191"/>
                <a:gd name="T1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1" h="125">
                  <a:moveTo>
                    <a:pt x="0" y="0"/>
                  </a:moveTo>
                  <a:cubicBezTo>
                    <a:pt x="4" y="19"/>
                    <a:pt x="9" y="37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36" y="93"/>
                    <a:pt x="69" y="122"/>
                    <a:pt x="115" y="125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25"/>
                    <a:pt x="116" y="125"/>
                    <a:pt x="116" y="125"/>
                  </a:cubicBezTo>
                  <a:cubicBezTo>
                    <a:pt x="116" y="125"/>
                    <a:pt x="116" y="125"/>
                    <a:pt x="116" y="125"/>
                  </a:cubicBezTo>
                  <a:cubicBezTo>
                    <a:pt x="116" y="125"/>
                    <a:pt x="116" y="125"/>
                    <a:pt x="116" y="125"/>
                  </a:cubicBezTo>
                  <a:cubicBezTo>
                    <a:pt x="116" y="125"/>
                    <a:pt x="116" y="125"/>
                    <a:pt x="116" y="125"/>
                  </a:cubicBezTo>
                  <a:cubicBezTo>
                    <a:pt x="116" y="125"/>
                    <a:pt x="116" y="125"/>
                    <a:pt x="116" y="125"/>
                  </a:cubicBezTo>
                  <a:cubicBezTo>
                    <a:pt x="116" y="125"/>
                    <a:pt x="116" y="125"/>
                    <a:pt x="116" y="125"/>
                  </a:cubicBezTo>
                  <a:cubicBezTo>
                    <a:pt x="116" y="125"/>
                    <a:pt x="116" y="125"/>
                    <a:pt x="116" y="125"/>
                  </a:cubicBezTo>
                  <a:cubicBezTo>
                    <a:pt x="116" y="125"/>
                    <a:pt x="116" y="125"/>
                    <a:pt x="116" y="125"/>
                  </a:cubicBezTo>
                  <a:cubicBezTo>
                    <a:pt x="116" y="125"/>
                    <a:pt x="116" y="125"/>
                    <a:pt x="116" y="125"/>
                  </a:cubicBezTo>
                  <a:cubicBezTo>
                    <a:pt x="116" y="125"/>
                    <a:pt x="116" y="125"/>
                    <a:pt x="116" y="125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7" y="125"/>
                    <a:pt x="118" y="125"/>
                    <a:pt x="118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5"/>
                    <a:pt x="118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26" y="125"/>
                    <a:pt x="130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45" y="122"/>
                    <a:pt x="159" y="118"/>
                    <a:pt x="175" y="107"/>
                  </a:cubicBezTo>
                  <a:cubicBezTo>
                    <a:pt x="175" y="107"/>
                    <a:pt x="191" y="82"/>
                    <a:pt x="189" y="62"/>
                  </a:cubicBezTo>
                  <a:cubicBezTo>
                    <a:pt x="178" y="73"/>
                    <a:pt x="155" y="84"/>
                    <a:pt x="126" y="84"/>
                  </a:cubicBezTo>
                  <a:cubicBezTo>
                    <a:pt x="88" y="84"/>
                    <a:pt x="41" y="65"/>
                    <a:pt x="0" y="0"/>
                  </a:cubicBezTo>
                </a:path>
              </a:pathLst>
            </a:custGeom>
            <a:solidFill>
              <a:srgbClr val="F3D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78"/>
            <p:cNvSpPr>
              <a:spLocks/>
            </p:cNvSpPr>
            <p:nvPr/>
          </p:nvSpPr>
          <p:spPr bwMode="auto">
            <a:xfrm>
              <a:off x="3524250" y="4768850"/>
              <a:ext cx="428625" cy="612775"/>
            </a:xfrm>
            <a:custGeom>
              <a:avLst/>
              <a:gdLst>
                <a:gd name="T0" fmla="*/ 76 w 165"/>
                <a:gd name="T1" fmla="*/ 1 h 235"/>
                <a:gd name="T2" fmla="*/ 164 w 165"/>
                <a:gd name="T3" fmla="*/ 89 h 235"/>
                <a:gd name="T4" fmla="*/ 150 w 165"/>
                <a:gd name="T5" fmla="*/ 77 h 235"/>
                <a:gd name="T6" fmla="*/ 149 w 165"/>
                <a:gd name="T7" fmla="*/ 78 h 235"/>
                <a:gd name="T8" fmla="*/ 157 w 165"/>
                <a:gd name="T9" fmla="*/ 103 h 235"/>
                <a:gd name="T10" fmla="*/ 156 w 165"/>
                <a:gd name="T11" fmla="*/ 104 h 235"/>
                <a:gd name="T12" fmla="*/ 131 w 165"/>
                <a:gd name="T13" fmla="*/ 90 h 235"/>
                <a:gd name="T14" fmla="*/ 130 w 165"/>
                <a:gd name="T15" fmla="*/ 90 h 235"/>
                <a:gd name="T16" fmla="*/ 131 w 165"/>
                <a:gd name="T17" fmla="*/ 97 h 235"/>
                <a:gd name="T18" fmla="*/ 134 w 165"/>
                <a:gd name="T19" fmla="*/ 105 h 235"/>
                <a:gd name="T20" fmla="*/ 146 w 165"/>
                <a:gd name="T21" fmla="*/ 121 h 235"/>
                <a:gd name="T22" fmla="*/ 132 w 165"/>
                <a:gd name="T23" fmla="*/ 133 h 235"/>
                <a:gd name="T24" fmla="*/ 120 w 165"/>
                <a:gd name="T25" fmla="*/ 146 h 235"/>
                <a:gd name="T26" fmla="*/ 134 w 165"/>
                <a:gd name="T27" fmla="*/ 141 h 235"/>
                <a:gd name="T28" fmla="*/ 148 w 165"/>
                <a:gd name="T29" fmla="*/ 142 h 235"/>
                <a:gd name="T30" fmla="*/ 146 w 165"/>
                <a:gd name="T31" fmla="*/ 148 h 235"/>
                <a:gd name="T32" fmla="*/ 146 w 165"/>
                <a:gd name="T33" fmla="*/ 156 h 235"/>
                <a:gd name="T34" fmla="*/ 151 w 165"/>
                <a:gd name="T35" fmla="*/ 165 h 235"/>
                <a:gd name="T36" fmla="*/ 154 w 165"/>
                <a:gd name="T37" fmla="*/ 164 h 235"/>
                <a:gd name="T38" fmla="*/ 164 w 165"/>
                <a:gd name="T39" fmla="*/ 152 h 235"/>
                <a:gd name="T40" fmla="*/ 165 w 165"/>
                <a:gd name="T41" fmla="*/ 152 h 235"/>
                <a:gd name="T42" fmla="*/ 63 w 165"/>
                <a:gd name="T43" fmla="*/ 206 h 235"/>
                <a:gd name="T44" fmla="*/ 76 w 165"/>
                <a:gd name="T45" fmla="*/ 1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5" h="235">
                  <a:moveTo>
                    <a:pt x="76" y="1"/>
                  </a:moveTo>
                  <a:cubicBezTo>
                    <a:pt x="139" y="0"/>
                    <a:pt x="160" y="76"/>
                    <a:pt x="164" y="89"/>
                  </a:cubicBezTo>
                  <a:cubicBezTo>
                    <a:pt x="158" y="86"/>
                    <a:pt x="154" y="82"/>
                    <a:pt x="150" y="77"/>
                  </a:cubicBezTo>
                  <a:cubicBezTo>
                    <a:pt x="150" y="77"/>
                    <a:pt x="149" y="77"/>
                    <a:pt x="149" y="78"/>
                  </a:cubicBezTo>
                  <a:cubicBezTo>
                    <a:pt x="149" y="87"/>
                    <a:pt x="152" y="96"/>
                    <a:pt x="157" y="103"/>
                  </a:cubicBezTo>
                  <a:cubicBezTo>
                    <a:pt x="157" y="104"/>
                    <a:pt x="157" y="105"/>
                    <a:pt x="156" y="104"/>
                  </a:cubicBezTo>
                  <a:cubicBezTo>
                    <a:pt x="147" y="101"/>
                    <a:pt x="138" y="96"/>
                    <a:pt x="131" y="90"/>
                  </a:cubicBezTo>
                  <a:cubicBezTo>
                    <a:pt x="131" y="89"/>
                    <a:pt x="130" y="90"/>
                    <a:pt x="130" y="90"/>
                  </a:cubicBezTo>
                  <a:cubicBezTo>
                    <a:pt x="130" y="93"/>
                    <a:pt x="131" y="96"/>
                    <a:pt x="131" y="97"/>
                  </a:cubicBezTo>
                  <a:cubicBezTo>
                    <a:pt x="132" y="100"/>
                    <a:pt x="132" y="102"/>
                    <a:pt x="134" y="105"/>
                  </a:cubicBezTo>
                  <a:cubicBezTo>
                    <a:pt x="136" y="111"/>
                    <a:pt x="141" y="117"/>
                    <a:pt x="146" y="121"/>
                  </a:cubicBezTo>
                  <a:cubicBezTo>
                    <a:pt x="141" y="125"/>
                    <a:pt x="136" y="129"/>
                    <a:pt x="132" y="133"/>
                  </a:cubicBezTo>
                  <a:cubicBezTo>
                    <a:pt x="128" y="136"/>
                    <a:pt x="120" y="141"/>
                    <a:pt x="120" y="146"/>
                  </a:cubicBezTo>
                  <a:cubicBezTo>
                    <a:pt x="120" y="146"/>
                    <a:pt x="133" y="142"/>
                    <a:pt x="134" y="141"/>
                  </a:cubicBezTo>
                  <a:cubicBezTo>
                    <a:pt x="137" y="140"/>
                    <a:pt x="148" y="138"/>
                    <a:pt x="148" y="142"/>
                  </a:cubicBezTo>
                  <a:cubicBezTo>
                    <a:pt x="147" y="144"/>
                    <a:pt x="146" y="147"/>
                    <a:pt x="146" y="148"/>
                  </a:cubicBezTo>
                  <a:cubicBezTo>
                    <a:pt x="145" y="151"/>
                    <a:pt x="146" y="154"/>
                    <a:pt x="146" y="156"/>
                  </a:cubicBezTo>
                  <a:cubicBezTo>
                    <a:pt x="147" y="159"/>
                    <a:pt x="149" y="162"/>
                    <a:pt x="151" y="165"/>
                  </a:cubicBezTo>
                  <a:cubicBezTo>
                    <a:pt x="152" y="166"/>
                    <a:pt x="154" y="166"/>
                    <a:pt x="154" y="164"/>
                  </a:cubicBezTo>
                  <a:cubicBezTo>
                    <a:pt x="156" y="159"/>
                    <a:pt x="159" y="154"/>
                    <a:pt x="164" y="152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54" y="210"/>
                    <a:pt x="111" y="235"/>
                    <a:pt x="63" y="206"/>
                  </a:cubicBezTo>
                  <a:cubicBezTo>
                    <a:pt x="0" y="168"/>
                    <a:pt x="7" y="3"/>
                    <a:pt x="76" y="1"/>
                  </a:cubicBezTo>
                  <a:close/>
                </a:path>
              </a:pathLst>
            </a:custGeom>
            <a:solidFill>
              <a:srgbClr val="ED8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79"/>
            <p:cNvSpPr>
              <a:spLocks noEditPoints="1"/>
            </p:cNvSpPr>
            <p:nvPr/>
          </p:nvSpPr>
          <p:spPr bwMode="auto">
            <a:xfrm>
              <a:off x="4132263" y="6097588"/>
              <a:ext cx="627063" cy="80963"/>
            </a:xfrm>
            <a:custGeom>
              <a:avLst/>
              <a:gdLst>
                <a:gd name="T0" fmla="*/ 0 w 241"/>
                <a:gd name="T1" fmla="*/ 3 h 31"/>
                <a:gd name="T2" fmla="*/ 0 w 241"/>
                <a:gd name="T3" fmla="*/ 3 h 31"/>
                <a:gd name="T4" fmla="*/ 0 w 241"/>
                <a:gd name="T5" fmla="*/ 3 h 31"/>
                <a:gd name="T6" fmla="*/ 0 w 241"/>
                <a:gd name="T7" fmla="*/ 3 h 31"/>
                <a:gd name="T8" fmla="*/ 0 w 241"/>
                <a:gd name="T9" fmla="*/ 3 h 31"/>
                <a:gd name="T10" fmla="*/ 0 w 241"/>
                <a:gd name="T11" fmla="*/ 3 h 31"/>
                <a:gd name="T12" fmla="*/ 0 w 241"/>
                <a:gd name="T13" fmla="*/ 2 h 31"/>
                <a:gd name="T14" fmla="*/ 0 w 241"/>
                <a:gd name="T15" fmla="*/ 3 h 31"/>
                <a:gd name="T16" fmla="*/ 0 w 241"/>
                <a:gd name="T17" fmla="*/ 2 h 31"/>
                <a:gd name="T18" fmla="*/ 1 w 241"/>
                <a:gd name="T19" fmla="*/ 2 h 31"/>
                <a:gd name="T20" fmla="*/ 0 w 241"/>
                <a:gd name="T21" fmla="*/ 2 h 31"/>
                <a:gd name="T22" fmla="*/ 1 w 241"/>
                <a:gd name="T23" fmla="*/ 2 h 31"/>
                <a:gd name="T24" fmla="*/ 1 w 241"/>
                <a:gd name="T25" fmla="*/ 0 h 31"/>
                <a:gd name="T26" fmla="*/ 1 w 241"/>
                <a:gd name="T27" fmla="*/ 0 h 31"/>
                <a:gd name="T28" fmla="*/ 1 w 241"/>
                <a:gd name="T29" fmla="*/ 2 h 31"/>
                <a:gd name="T30" fmla="*/ 1 w 241"/>
                <a:gd name="T31" fmla="*/ 0 h 31"/>
                <a:gd name="T32" fmla="*/ 222 w 241"/>
                <a:gd name="T33" fmla="*/ 0 h 31"/>
                <a:gd name="T34" fmla="*/ 241 w 241"/>
                <a:gd name="T35" fmla="*/ 31 h 31"/>
                <a:gd name="T36" fmla="*/ 241 w 241"/>
                <a:gd name="T37" fmla="*/ 31 h 31"/>
                <a:gd name="T38" fmla="*/ 222 w 241"/>
                <a:gd name="T39" fmla="*/ 0 h 31"/>
                <a:gd name="T40" fmla="*/ 222 w 241"/>
                <a:gd name="T4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1" h="31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moveTo>
                    <a:pt x="222" y="0"/>
                  </a:moveTo>
                  <a:cubicBezTo>
                    <a:pt x="227" y="12"/>
                    <a:pt x="233" y="22"/>
                    <a:pt x="241" y="31"/>
                  </a:cubicBezTo>
                  <a:cubicBezTo>
                    <a:pt x="241" y="31"/>
                    <a:pt x="241" y="31"/>
                    <a:pt x="241" y="31"/>
                  </a:cubicBezTo>
                  <a:cubicBezTo>
                    <a:pt x="233" y="22"/>
                    <a:pt x="227" y="12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</a:path>
              </a:pathLst>
            </a:custGeom>
            <a:solidFill>
              <a:srgbClr val="E99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80"/>
            <p:cNvSpPr>
              <a:spLocks/>
            </p:cNvSpPr>
            <p:nvPr/>
          </p:nvSpPr>
          <p:spPr bwMode="auto">
            <a:xfrm>
              <a:off x="4086225" y="6011863"/>
              <a:ext cx="673100" cy="390525"/>
            </a:xfrm>
            <a:custGeom>
              <a:avLst/>
              <a:gdLst>
                <a:gd name="T0" fmla="*/ 122 w 259"/>
                <a:gd name="T1" fmla="*/ 0 h 150"/>
                <a:gd name="T2" fmla="*/ 115 w 259"/>
                <a:gd name="T3" fmla="*/ 0 h 150"/>
                <a:gd name="T4" fmla="*/ 113 w 259"/>
                <a:gd name="T5" fmla="*/ 1 h 150"/>
                <a:gd name="T6" fmla="*/ 108 w 259"/>
                <a:gd name="T7" fmla="*/ 4 h 150"/>
                <a:gd name="T8" fmla="*/ 106 w 259"/>
                <a:gd name="T9" fmla="*/ 4 h 150"/>
                <a:gd name="T10" fmla="*/ 19 w 259"/>
                <a:gd name="T11" fmla="*/ 33 h 150"/>
                <a:gd name="T12" fmla="*/ 19 w 259"/>
                <a:gd name="T13" fmla="*/ 35 h 150"/>
                <a:gd name="T14" fmla="*/ 19 w 259"/>
                <a:gd name="T15" fmla="*/ 35 h 150"/>
                <a:gd name="T16" fmla="*/ 18 w 259"/>
                <a:gd name="T17" fmla="*/ 35 h 150"/>
                <a:gd name="T18" fmla="*/ 18 w 259"/>
                <a:gd name="T19" fmla="*/ 35 h 150"/>
                <a:gd name="T20" fmla="*/ 18 w 259"/>
                <a:gd name="T21" fmla="*/ 36 h 150"/>
                <a:gd name="T22" fmla="*/ 18 w 259"/>
                <a:gd name="T23" fmla="*/ 36 h 150"/>
                <a:gd name="T24" fmla="*/ 18 w 259"/>
                <a:gd name="T25" fmla="*/ 36 h 150"/>
                <a:gd name="T26" fmla="*/ 18 w 259"/>
                <a:gd name="T27" fmla="*/ 36 h 150"/>
                <a:gd name="T28" fmla="*/ 18 w 259"/>
                <a:gd name="T29" fmla="*/ 36 h 150"/>
                <a:gd name="T30" fmla="*/ 0 w 259"/>
                <a:gd name="T31" fmla="*/ 64 h 150"/>
                <a:gd name="T32" fmla="*/ 89 w 259"/>
                <a:gd name="T33" fmla="*/ 150 h 150"/>
                <a:gd name="T34" fmla="*/ 130 w 259"/>
                <a:gd name="T35" fmla="*/ 46 h 150"/>
                <a:gd name="T36" fmla="*/ 171 w 259"/>
                <a:gd name="T37" fmla="*/ 150 h 150"/>
                <a:gd name="T38" fmla="*/ 259 w 259"/>
                <a:gd name="T39" fmla="*/ 64 h 150"/>
                <a:gd name="T40" fmla="*/ 240 w 259"/>
                <a:gd name="T41" fmla="*/ 33 h 150"/>
                <a:gd name="T42" fmla="*/ 198 w 259"/>
                <a:gd name="T43" fmla="*/ 22 h 150"/>
                <a:gd name="T44" fmla="*/ 198 w 259"/>
                <a:gd name="T45" fmla="*/ 51 h 150"/>
                <a:gd name="T46" fmla="*/ 142 w 259"/>
                <a:gd name="T47" fmla="*/ 9 h 150"/>
                <a:gd name="T48" fmla="*/ 138 w 259"/>
                <a:gd name="T49" fmla="*/ 9 h 150"/>
                <a:gd name="T50" fmla="*/ 138 w 259"/>
                <a:gd name="T51" fmla="*/ 15 h 150"/>
                <a:gd name="T52" fmla="*/ 130 w 259"/>
                <a:gd name="T53" fmla="*/ 23 h 150"/>
                <a:gd name="T54" fmla="*/ 122 w 259"/>
                <a:gd name="T55" fmla="*/ 15 h 150"/>
                <a:gd name="T56" fmla="*/ 122 w 259"/>
                <a:gd name="T5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9" h="150">
                  <a:moveTo>
                    <a:pt x="122" y="0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14" y="0"/>
                    <a:pt x="114" y="1"/>
                    <a:pt x="113" y="1"/>
                  </a:cubicBezTo>
                  <a:cubicBezTo>
                    <a:pt x="112" y="3"/>
                    <a:pt x="110" y="4"/>
                    <a:pt x="108" y="4"/>
                  </a:cubicBezTo>
                  <a:cubicBezTo>
                    <a:pt x="108" y="4"/>
                    <a:pt x="107" y="4"/>
                    <a:pt x="106" y="4"/>
                  </a:cubicBezTo>
                  <a:cubicBezTo>
                    <a:pt x="84" y="15"/>
                    <a:pt x="48" y="29"/>
                    <a:pt x="19" y="33"/>
                  </a:cubicBezTo>
                  <a:cubicBezTo>
                    <a:pt x="19" y="34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4" y="46"/>
                    <a:pt x="9" y="56"/>
                    <a:pt x="0" y="64"/>
                  </a:cubicBezTo>
                  <a:cubicBezTo>
                    <a:pt x="24" y="73"/>
                    <a:pt x="82" y="99"/>
                    <a:pt x="89" y="150"/>
                  </a:cubicBezTo>
                  <a:cubicBezTo>
                    <a:pt x="95" y="125"/>
                    <a:pt x="89" y="46"/>
                    <a:pt x="130" y="46"/>
                  </a:cubicBezTo>
                  <a:cubicBezTo>
                    <a:pt x="171" y="46"/>
                    <a:pt x="165" y="125"/>
                    <a:pt x="171" y="150"/>
                  </a:cubicBezTo>
                  <a:cubicBezTo>
                    <a:pt x="178" y="99"/>
                    <a:pt x="236" y="73"/>
                    <a:pt x="259" y="64"/>
                  </a:cubicBezTo>
                  <a:cubicBezTo>
                    <a:pt x="251" y="55"/>
                    <a:pt x="245" y="45"/>
                    <a:pt x="240" y="33"/>
                  </a:cubicBezTo>
                  <a:cubicBezTo>
                    <a:pt x="227" y="31"/>
                    <a:pt x="212" y="27"/>
                    <a:pt x="198" y="22"/>
                  </a:cubicBezTo>
                  <a:cubicBezTo>
                    <a:pt x="198" y="51"/>
                    <a:pt x="198" y="51"/>
                    <a:pt x="198" y="51"/>
                  </a:cubicBezTo>
                  <a:cubicBezTo>
                    <a:pt x="198" y="51"/>
                    <a:pt x="153" y="24"/>
                    <a:pt x="142" y="9"/>
                  </a:cubicBezTo>
                  <a:cubicBezTo>
                    <a:pt x="140" y="9"/>
                    <a:pt x="139" y="9"/>
                    <a:pt x="138" y="9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8" y="20"/>
                    <a:pt x="134" y="23"/>
                    <a:pt x="130" y="23"/>
                  </a:cubicBezTo>
                  <a:cubicBezTo>
                    <a:pt x="125" y="23"/>
                    <a:pt x="122" y="20"/>
                    <a:pt x="122" y="15"/>
                  </a:cubicBezTo>
                  <a:cubicBezTo>
                    <a:pt x="122" y="0"/>
                    <a:pt x="122" y="0"/>
                    <a:pt x="122" y="0"/>
                  </a:cubicBezTo>
                </a:path>
              </a:pathLst>
            </a:custGeom>
            <a:solidFill>
              <a:srgbClr val="C11C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81"/>
            <p:cNvSpPr>
              <a:spLocks/>
            </p:cNvSpPr>
            <p:nvPr/>
          </p:nvSpPr>
          <p:spPr bwMode="auto">
            <a:xfrm>
              <a:off x="4402138" y="6011863"/>
              <a:ext cx="42863" cy="60325"/>
            </a:xfrm>
            <a:custGeom>
              <a:avLst/>
              <a:gdLst>
                <a:gd name="T0" fmla="*/ 0 w 16"/>
                <a:gd name="T1" fmla="*/ 0 h 23"/>
                <a:gd name="T2" fmla="*/ 0 w 16"/>
                <a:gd name="T3" fmla="*/ 0 h 23"/>
                <a:gd name="T4" fmla="*/ 0 w 16"/>
                <a:gd name="T5" fmla="*/ 15 h 23"/>
                <a:gd name="T6" fmla="*/ 8 w 16"/>
                <a:gd name="T7" fmla="*/ 23 h 23"/>
                <a:gd name="T8" fmla="*/ 16 w 16"/>
                <a:gd name="T9" fmla="*/ 15 h 23"/>
                <a:gd name="T10" fmla="*/ 16 w 16"/>
                <a:gd name="T11" fmla="*/ 9 h 23"/>
                <a:gd name="T12" fmla="*/ 0 w 16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3" y="23"/>
                    <a:pt x="8" y="23"/>
                  </a:cubicBezTo>
                  <a:cubicBezTo>
                    <a:pt x="12" y="23"/>
                    <a:pt x="16" y="20"/>
                    <a:pt x="16" y="1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1" y="8"/>
                    <a:pt x="4" y="6"/>
                    <a:pt x="0" y="0"/>
                  </a:cubicBezTo>
                </a:path>
              </a:pathLst>
            </a:custGeom>
            <a:solidFill>
              <a:srgbClr val="E99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82"/>
            <p:cNvSpPr>
              <a:spLocks/>
            </p:cNvSpPr>
            <p:nvPr/>
          </p:nvSpPr>
          <p:spPr bwMode="auto">
            <a:xfrm>
              <a:off x="4384675" y="6007100"/>
              <a:ext cx="17463" cy="4763"/>
            </a:xfrm>
            <a:custGeom>
              <a:avLst/>
              <a:gdLst>
                <a:gd name="T0" fmla="*/ 5 w 7"/>
                <a:gd name="T1" fmla="*/ 0 h 2"/>
                <a:gd name="T2" fmla="*/ 0 w 7"/>
                <a:gd name="T3" fmla="*/ 2 h 2"/>
                <a:gd name="T4" fmla="*/ 7 w 7"/>
                <a:gd name="T5" fmla="*/ 2 h 2"/>
                <a:gd name="T6" fmla="*/ 7 w 7"/>
                <a:gd name="T7" fmla="*/ 2 h 2"/>
                <a:gd name="T8" fmla="*/ 7 w 7"/>
                <a:gd name="T9" fmla="*/ 2 h 2"/>
                <a:gd name="T10" fmla="*/ 7 w 7"/>
                <a:gd name="T11" fmla="*/ 2 h 2"/>
                <a:gd name="T12" fmla="*/ 7 w 7"/>
                <a:gd name="T13" fmla="*/ 2 h 2"/>
                <a:gd name="T14" fmla="*/ 7 w 7"/>
                <a:gd name="T15" fmla="*/ 2 h 2"/>
                <a:gd name="T16" fmla="*/ 7 w 7"/>
                <a:gd name="T17" fmla="*/ 2 h 2"/>
                <a:gd name="T18" fmla="*/ 7 w 7"/>
                <a:gd name="T19" fmla="*/ 2 h 2"/>
                <a:gd name="T20" fmla="*/ 7 w 7"/>
                <a:gd name="T21" fmla="*/ 2 h 2"/>
                <a:gd name="T22" fmla="*/ 7 w 7"/>
                <a:gd name="T23" fmla="*/ 2 h 2"/>
                <a:gd name="T24" fmla="*/ 7 w 7"/>
                <a:gd name="T25" fmla="*/ 2 h 2"/>
                <a:gd name="T26" fmla="*/ 7 w 7"/>
                <a:gd name="T27" fmla="*/ 2 h 2"/>
                <a:gd name="T28" fmla="*/ 7 w 7"/>
                <a:gd name="T29" fmla="*/ 2 h 2"/>
                <a:gd name="T30" fmla="*/ 6 w 7"/>
                <a:gd name="T31" fmla="*/ 1 h 2"/>
                <a:gd name="T32" fmla="*/ 6 w 7"/>
                <a:gd name="T33" fmla="*/ 1 h 2"/>
                <a:gd name="T34" fmla="*/ 5 w 7"/>
                <a:gd name="T3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cubicBezTo>
                    <a:pt x="4" y="0"/>
                    <a:pt x="2" y="1"/>
                    <a:pt x="0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</a:path>
              </a:pathLst>
            </a:custGeom>
            <a:solidFill>
              <a:srgbClr val="E99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83"/>
            <p:cNvSpPr>
              <a:spLocks/>
            </p:cNvSpPr>
            <p:nvPr/>
          </p:nvSpPr>
          <p:spPr bwMode="auto">
            <a:xfrm>
              <a:off x="4360863" y="6015038"/>
              <a:ext cx="19050" cy="7938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3 h 3"/>
                <a:gd name="T4" fmla="*/ 2 w 7"/>
                <a:gd name="T5" fmla="*/ 3 h 3"/>
                <a:gd name="T6" fmla="*/ 7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4" y="3"/>
                    <a:pt x="6" y="2"/>
                    <a:pt x="7" y="0"/>
                  </a:cubicBezTo>
                </a:path>
              </a:pathLst>
            </a:custGeom>
            <a:solidFill>
              <a:srgbClr val="E99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84"/>
            <p:cNvSpPr>
              <a:spLocks/>
            </p:cNvSpPr>
            <p:nvPr/>
          </p:nvSpPr>
          <p:spPr bwMode="auto">
            <a:xfrm>
              <a:off x="4348163" y="5856288"/>
              <a:ext cx="252413" cy="288925"/>
            </a:xfrm>
            <a:custGeom>
              <a:avLst/>
              <a:gdLst>
                <a:gd name="T0" fmla="*/ 20 w 97"/>
                <a:gd name="T1" fmla="*/ 12 h 111"/>
                <a:gd name="T2" fmla="*/ 55 w 97"/>
                <a:gd name="T3" fmla="*/ 16 h 111"/>
                <a:gd name="T4" fmla="*/ 62 w 97"/>
                <a:gd name="T5" fmla="*/ 47 h 111"/>
                <a:gd name="T6" fmla="*/ 97 w 97"/>
                <a:gd name="T7" fmla="*/ 51 h 111"/>
                <a:gd name="T8" fmla="*/ 97 w 97"/>
                <a:gd name="T9" fmla="*/ 111 h 111"/>
                <a:gd name="T10" fmla="*/ 41 w 97"/>
                <a:gd name="T11" fmla="*/ 69 h 111"/>
                <a:gd name="T12" fmla="*/ 20 w 97"/>
                <a:gd name="T13" fmla="*/ 59 h 111"/>
                <a:gd name="T14" fmla="*/ 20 w 97"/>
                <a:gd name="T15" fmla="*/ 1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111">
                  <a:moveTo>
                    <a:pt x="20" y="12"/>
                  </a:moveTo>
                  <a:cubicBezTo>
                    <a:pt x="20" y="12"/>
                    <a:pt x="49" y="0"/>
                    <a:pt x="55" y="16"/>
                  </a:cubicBezTo>
                  <a:cubicBezTo>
                    <a:pt x="62" y="31"/>
                    <a:pt x="58" y="42"/>
                    <a:pt x="62" y="47"/>
                  </a:cubicBezTo>
                  <a:cubicBezTo>
                    <a:pt x="66" y="52"/>
                    <a:pt x="97" y="51"/>
                    <a:pt x="97" y="51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97" y="111"/>
                    <a:pt x="52" y="84"/>
                    <a:pt x="41" y="69"/>
                  </a:cubicBezTo>
                  <a:cubicBezTo>
                    <a:pt x="35" y="69"/>
                    <a:pt x="26" y="67"/>
                    <a:pt x="20" y="59"/>
                  </a:cubicBezTo>
                  <a:cubicBezTo>
                    <a:pt x="15" y="52"/>
                    <a:pt x="0" y="29"/>
                    <a:pt x="20" y="12"/>
                  </a:cubicBezTo>
                </a:path>
              </a:pathLst>
            </a:custGeom>
            <a:solidFill>
              <a:srgbClr val="F9E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85"/>
            <p:cNvSpPr>
              <a:spLocks/>
            </p:cNvSpPr>
            <p:nvPr/>
          </p:nvSpPr>
          <p:spPr bwMode="auto">
            <a:xfrm>
              <a:off x="4400550" y="5886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86"/>
            <p:cNvSpPr>
              <a:spLocks noEditPoints="1"/>
            </p:cNvSpPr>
            <p:nvPr/>
          </p:nvSpPr>
          <p:spPr bwMode="auto">
            <a:xfrm>
              <a:off x="4400550" y="6010275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1 h 1"/>
                <a:gd name="T22" fmla="*/ 1 w 1"/>
                <a:gd name="T23" fmla="*/ 1 h 1"/>
                <a:gd name="T24" fmla="*/ 1 w 1"/>
                <a:gd name="T25" fmla="*/ 1 h 1"/>
                <a:gd name="T26" fmla="*/ 1 w 1"/>
                <a:gd name="T27" fmla="*/ 1 h 1"/>
                <a:gd name="T28" fmla="*/ 1 w 1"/>
                <a:gd name="T29" fmla="*/ 1 h 1"/>
                <a:gd name="T30" fmla="*/ 0 w 1"/>
                <a:gd name="T31" fmla="*/ 0 h 1"/>
                <a:gd name="T32" fmla="*/ 1 w 1"/>
                <a:gd name="T33" fmla="*/ 1 h 1"/>
                <a:gd name="T34" fmla="*/ 0 w 1"/>
                <a:gd name="T3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48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87"/>
            <p:cNvSpPr>
              <a:spLocks/>
            </p:cNvSpPr>
            <p:nvPr/>
          </p:nvSpPr>
          <p:spPr bwMode="auto">
            <a:xfrm>
              <a:off x="4373563" y="5876925"/>
              <a:ext cx="92075" cy="153988"/>
            </a:xfrm>
            <a:custGeom>
              <a:avLst/>
              <a:gdLst>
                <a:gd name="T0" fmla="*/ 29 w 35"/>
                <a:gd name="T1" fmla="*/ 0 h 59"/>
                <a:gd name="T2" fmla="*/ 10 w 35"/>
                <a:gd name="T3" fmla="*/ 4 h 59"/>
                <a:gd name="T4" fmla="*/ 10 w 35"/>
                <a:gd name="T5" fmla="*/ 4 h 59"/>
                <a:gd name="T6" fmla="*/ 10 w 35"/>
                <a:gd name="T7" fmla="*/ 4 h 59"/>
                <a:gd name="T8" fmla="*/ 10 w 35"/>
                <a:gd name="T9" fmla="*/ 4 h 59"/>
                <a:gd name="T10" fmla="*/ 1 w 35"/>
                <a:gd name="T11" fmla="*/ 18 h 59"/>
                <a:gd name="T12" fmla="*/ 0 w 35"/>
                <a:gd name="T13" fmla="*/ 25 h 59"/>
                <a:gd name="T14" fmla="*/ 10 w 35"/>
                <a:gd name="T15" fmla="*/ 51 h 59"/>
                <a:gd name="T16" fmla="*/ 10 w 35"/>
                <a:gd name="T17" fmla="*/ 51 h 59"/>
                <a:gd name="T18" fmla="*/ 11 w 35"/>
                <a:gd name="T19" fmla="*/ 52 h 59"/>
                <a:gd name="T20" fmla="*/ 11 w 35"/>
                <a:gd name="T21" fmla="*/ 52 h 59"/>
                <a:gd name="T22" fmla="*/ 11 w 35"/>
                <a:gd name="T23" fmla="*/ 52 h 59"/>
                <a:gd name="T24" fmla="*/ 11 w 35"/>
                <a:gd name="T25" fmla="*/ 52 h 59"/>
                <a:gd name="T26" fmla="*/ 11 w 35"/>
                <a:gd name="T27" fmla="*/ 52 h 59"/>
                <a:gd name="T28" fmla="*/ 11 w 35"/>
                <a:gd name="T29" fmla="*/ 52 h 59"/>
                <a:gd name="T30" fmla="*/ 11 w 35"/>
                <a:gd name="T31" fmla="*/ 52 h 59"/>
                <a:gd name="T32" fmla="*/ 11 w 35"/>
                <a:gd name="T33" fmla="*/ 52 h 59"/>
                <a:gd name="T34" fmla="*/ 11 w 35"/>
                <a:gd name="T35" fmla="*/ 52 h 59"/>
                <a:gd name="T36" fmla="*/ 11 w 35"/>
                <a:gd name="T37" fmla="*/ 52 h 59"/>
                <a:gd name="T38" fmla="*/ 11 w 35"/>
                <a:gd name="T39" fmla="*/ 52 h 59"/>
                <a:gd name="T40" fmla="*/ 21 w 35"/>
                <a:gd name="T41" fmla="*/ 59 h 59"/>
                <a:gd name="T42" fmla="*/ 29 w 35"/>
                <a:gd name="T43" fmla="*/ 43 h 59"/>
                <a:gd name="T44" fmla="*/ 23 w 35"/>
                <a:gd name="T45" fmla="*/ 17 h 59"/>
                <a:gd name="T46" fmla="*/ 35 w 35"/>
                <a:gd name="T47" fmla="*/ 3 h 59"/>
                <a:gd name="T48" fmla="*/ 29 w 35"/>
                <a:gd name="T4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59">
                  <a:moveTo>
                    <a:pt x="29" y="0"/>
                  </a:moveTo>
                  <a:cubicBezTo>
                    <a:pt x="20" y="0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9"/>
                    <a:pt x="2" y="13"/>
                    <a:pt x="1" y="18"/>
                  </a:cubicBezTo>
                  <a:cubicBezTo>
                    <a:pt x="0" y="20"/>
                    <a:pt x="0" y="23"/>
                    <a:pt x="0" y="25"/>
                  </a:cubicBezTo>
                  <a:cubicBezTo>
                    <a:pt x="0" y="36"/>
                    <a:pt x="7" y="47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4" y="56"/>
                    <a:pt x="18" y="58"/>
                    <a:pt x="21" y="59"/>
                  </a:cubicBezTo>
                  <a:cubicBezTo>
                    <a:pt x="27" y="56"/>
                    <a:pt x="27" y="48"/>
                    <a:pt x="29" y="43"/>
                  </a:cubicBezTo>
                  <a:cubicBezTo>
                    <a:pt x="31" y="37"/>
                    <a:pt x="23" y="26"/>
                    <a:pt x="23" y="17"/>
                  </a:cubicBezTo>
                  <a:cubicBezTo>
                    <a:pt x="23" y="9"/>
                    <a:pt x="35" y="3"/>
                    <a:pt x="35" y="3"/>
                  </a:cubicBezTo>
                  <a:cubicBezTo>
                    <a:pt x="34" y="2"/>
                    <a:pt x="32" y="1"/>
                    <a:pt x="29" y="0"/>
                  </a:cubicBezTo>
                </a:path>
              </a:pathLst>
            </a:custGeom>
            <a:solidFill>
              <a:srgbClr val="F3D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88"/>
            <p:cNvSpPr>
              <a:spLocks/>
            </p:cNvSpPr>
            <p:nvPr/>
          </p:nvSpPr>
          <p:spPr bwMode="auto">
            <a:xfrm>
              <a:off x="4244975" y="5840413"/>
              <a:ext cx="250825" cy="304800"/>
            </a:xfrm>
            <a:custGeom>
              <a:avLst/>
              <a:gdLst>
                <a:gd name="T0" fmla="*/ 32 w 97"/>
                <a:gd name="T1" fmla="*/ 55 h 117"/>
                <a:gd name="T2" fmla="*/ 51 w 97"/>
                <a:gd name="T3" fmla="*/ 6 h 117"/>
                <a:gd name="T4" fmla="*/ 95 w 97"/>
                <a:gd name="T5" fmla="*/ 12 h 117"/>
                <a:gd name="T6" fmla="*/ 68 w 97"/>
                <a:gd name="T7" fmla="*/ 20 h 117"/>
                <a:gd name="T8" fmla="*/ 63 w 97"/>
                <a:gd name="T9" fmla="*/ 40 h 117"/>
                <a:gd name="T10" fmla="*/ 73 w 97"/>
                <a:gd name="T11" fmla="*/ 56 h 117"/>
                <a:gd name="T12" fmla="*/ 60 w 97"/>
                <a:gd name="T13" fmla="*/ 75 h 117"/>
                <a:gd name="T14" fmla="*/ 0 w 97"/>
                <a:gd name="T15" fmla="*/ 117 h 117"/>
                <a:gd name="T16" fmla="*/ 0 w 97"/>
                <a:gd name="T17" fmla="*/ 57 h 117"/>
                <a:gd name="T18" fmla="*/ 32 w 97"/>
                <a:gd name="T19" fmla="*/ 5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17">
                  <a:moveTo>
                    <a:pt x="32" y="55"/>
                  </a:moveTo>
                  <a:cubicBezTo>
                    <a:pt x="32" y="55"/>
                    <a:pt x="26" y="12"/>
                    <a:pt x="51" y="6"/>
                  </a:cubicBezTo>
                  <a:cubicBezTo>
                    <a:pt x="77" y="0"/>
                    <a:pt x="94" y="7"/>
                    <a:pt x="95" y="12"/>
                  </a:cubicBezTo>
                  <a:cubicBezTo>
                    <a:pt x="97" y="16"/>
                    <a:pt x="77" y="18"/>
                    <a:pt x="68" y="20"/>
                  </a:cubicBezTo>
                  <a:cubicBezTo>
                    <a:pt x="60" y="21"/>
                    <a:pt x="60" y="32"/>
                    <a:pt x="63" y="40"/>
                  </a:cubicBezTo>
                  <a:cubicBezTo>
                    <a:pt x="67" y="48"/>
                    <a:pt x="72" y="49"/>
                    <a:pt x="73" y="56"/>
                  </a:cubicBezTo>
                  <a:cubicBezTo>
                    <a:pt x="73" y="64"/>
                    <a:pt x="70" y="72"/>
                    <a:pt x="60" y="75"/>
                  </a:cubicBezTo>
                  <a:cubicBezTo>
                    <a:pt x="54" y="81"/>
                    <a:pt x="14" y="109"/>
                    <a:pt x="0" y="117"/>
                  </a:cubicBezTo>
                  <a:cubicBezTo>
                    <a:pt x="0" y="104"/>
                    <a:pt x="0" y="57"/>
                    <a:pt x="0" y="57"/>
                  </a:cubicBezTo>
                  <a:cubicBezTo>
                    <a:pt x="0" y="57"/>
                    <a:pt x="31" y="58"/>
                    <a:pt x="32" y="55"/>
                  </a:cubicBezTo>
                  <a:close/>
                </a:path>
              </a:pathLst>
            </a:custGeom>
            <a:solidFill>
              <a:srgbClr val="F9E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89"/>
            <p:cNvSpPr>
              <a:spLocks/>
            </p:cNvSpPr>
            <p:nvPr/>
          </p:nvSpPr>
          <p:spPr bwMode="auto">
            <a:xfrm>
              <a:off x="4527550" y="5813425"/>
              <a:ext cx="244475" cy="498475"/>
            </a:xfrm>
            <a:custGeom>
              <a:avLst/>
              <a:gdLst>
                <a:gd name="T0" fmla="*/ 27 w 94"/>
                <a:gd name="T1" fmla="*/ 0 h 191"/>
                <a:gd name="T2" fmla="*/ 30 w 94"/>
                <a:gd name="T3" fmla="*/ 46 h 191"/>
                <a:gd name="T4" fmla="*/ 6 w 94"/>
                <a:gd name="T5" fmla="*/ 59 h 191"/>
                <a:gd name="T6" fmla="*/ 1 w 94"/>
                <a:gd name="T7" fmla="*/ 64 h 191"/>
                <a:gd name="T8" fmla="*/ 6 w 94"/>
                <a:gd name="T9" fmla="*/ 166 h 191"/>
                <a:gd name="T10" fmla="*/ 88 w 94"/>
                <a:gd name="T11" fmla="*/ 86 h 191"/>
                <a:gd name="T12" fmla="*/ 27 w 94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91">
                  <a:moveTo>
                    <a:pt x="27" y="0"/>
                  </a:moveTo>
                  <a:cubicBezTo>
                    <a:pt x="27" y="0"/>
                    <a:pt x="43" y="21"/>
                    <a:pt x="30" y="46"/>
                  </a:cubicBezTo>
                  <a:cubicBezTo>
                    <a:pt x="25" y="54"/>
                    <a:pt x="15" y="58"/>
                    <a:pt x="6" y="59"/>
                  </a:cubicBezTo>
                  <a:cubicBezTo>
                    <a:pt x="3" y="59"/>
                    <a:pt x="1" y="61"/>
                    <a:pt x="1" y="64"/>
                  </a:cubicBezTo>
                  <a:cubicBezTo>
                    <a:pt x="0" y="83"/>
                    <a:pt x="1" y="144"/>
                    <a:pt x="6" y="166"/>
                  </a:cubicBezTo>
                  <a:cubicBezTo>
                    <a:pt x="12" y="191"/>
                    <a:pt x="82" y="141"/>
                    <a:pt x="88" y="86"/>
                  </a:cubicBezTo>
                  <a:cubicBezTo>
                    <a:pt x="94" y="35"/>
                    <a:pt x="48" y="3"/>
                    <a:pt x="27" y="0"/>
                  </a:cubicBez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90"/>
            <p:cNvSpPr>
              <a:spLocks/>
            </p:cNvSpPr>
            <p:nvPr/>
          </p:nvSpPr>
          <p:spPr bwMode="auto">
            <a:xfrm>
              <a:off x="4075113" y="5813425"/>
              <a:ext cx="244475" cy="498475"/>
            </a:xfrm>
            <a:custGeom>
              <a:avLst/>
              <a:gdLst>
                <a:gd name="T0" fmla="*/ 67 w 94"/>
                <a:gd name="T1" fmla="*/ 0 h 191"/>
                <a:gd name="T2" fmla="*/ 64 w 94"/>
                <a:gd name="T3" fmla="*/ 46 h 191"/>
                <a:gd name="T4" fmla="*/ 88 w 94"/>
                <a:gd name="T5" fmla="*/ 59 h 191"/>
                <a:gd name="T6" fmla="*/ 93 w 94"/>
                <a:gd name="T7" fmla="*/ 64 h 191"/>
                <a:gd name="T8" fmla="*/ 88 w 94"/>
                <a:gd name="T9" fmla="*/ 166 h 191"/>
                <a:gd name="T10" fmla="*/ 6 w 94"/>
                <a:gd name="T11" fmla="*/ 86 h 191"/>
                <a:gd name="T12" fmla="*/ 67 w 94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91">
                  <a:moveTo>
                    <a:pt x="67" y="0"/>
                  </a:moveTo>
                  <a:cubicBezTo>
                    <a:pt x="67" y="0"/>
                    <a:pt x="51" y="21"/>
                    <a:pt x="64" y="46"/>
                  </a:cubicBezTo>
                  <a:cubicBezTo>
                    <a:pt x="69" y="54"/>
                    <a:pt x="79" y="58"/>
                    <a:pt x="88" y="59"/>
                  </a:cubicBezTo>
                  <a:cubicBezTo>
                    <a:pt x="91" y="59"/>
                    <a:pt x="93" y="61"/>
                    <a:pt x="93" y="64"/>
                  </a:cubicBezTo>
                  <a:cubicBezTo>
                    <a:pt x="94" y="83"/>
                    <a:pt x="93" y="144"/>
                    <a:pt x="88" y="166"/>
                  </a:cubicBezTo>
                  <a:cubicBezTo>
                    <a:pt x="82" y="191"/>
                    <a:pt x="12" y="141"/>
                    <a:pt x="6" y="86"/>
                  </a:cubicBezTo>
                  <a:cubicBezTo>
                    <a:pt x="0" y="35"/>
                    <a:pt x="46" y="3"/>
                    <a:pt x="67" y="0"/>
                  </a:cubicBez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91"/>
            <p:cNvSpPr>
              <a:spLocks/>
            </p:cNvSpPr>
            <p:nvPr/>
          </p:nvSpPr>
          <p:spPr bwMode="auto">
            <a:xfrm>
              <a:off x="4527550" y="5959475"/>
              <a:ext cx="61913" cy="307975"/>
            </a:xfrm>
            <a:custGeom>
              <a:avLst/>
              <a:gdLst>
                <a:gd name="T0" fmla="*/ 17 w 24"/>
                <a:gd name="T1" fmla="*/ 0 h 118"/>
                <a:gd name="T2" fmla="*/ 6 w 24"/>
                <a:gd name="T3" fmla="*/ 3 h 118"/>
                <a:gd name="T4" fmla="*/ 1 w 24"/>
                <a:gd name="T5" fmla="*/ 8 h 118"/>
                <a:gd name="T6" fmla="*/ 6 w 24"/>
                <a:gd name="T7" fmla="*/ 110 h 118"/>
                <a:gd name="T8" fmla="*/ 24 w 24"/>
                <a:gd name="T9" fmla="*/ 115 h 118"/>
                <a:gd name="T10" fmla="*/ 17 w 24"/>
                <a:gd name="T1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18">
                  <a:moveTo>
                    <a:pt x="17" y="0"/>
                  </a:moveTo>
                  <a:cubicBezTo>
                    <a:pt x="13" y="2"/>
                    <a:pt x="10" y="2"/>
                    <a:pt x="6" y="3"/>
                  </a:cubicBezTo>
                  <a:cubicBezTo>
                    <a:pt x="3" y="3"/>
                    <a:pt x="1" y="5"/>
                    <a:pt x="1" y="8"/>
                  </a:cubicBezTo>
                  <a:cubicBezTo>
                    <a:pt x="0" y="27"/>
                    <a:pt x="1" y="88"/>
                    <a:pt x="6" y="110"/>
                  </a:cubicBezTo>
                  <a:cubicBezTo>
                    <a:pt x="7" y="117"/>
                    <a:pt x="15" y="118"/>
                    <a:pt x="24" y="115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292"/>
            <p:cNvSpPr>
              <a:spLocks/>
            </p:cNvSpPr>
            <p:nvPr/>
          </p:nvSpPr>
          <p:spPr bwMode="auto">
            <a:xfrm>
              <a:off x="4257675" y="5959475"/>
              <a:ext cx="61913" cy="307975"/>
            </a:xfrm>
            <a:custGeom>
              <a:avLst/>
              <a:gdLst>
                <a:gd name="T0" fmla="*/ 18 w 24"/>
                <a:gd name="T1" fmla="*/ 3 h 118"/>
                <a:gd name="T2" fmla="*/ 7 w 24"/>
                <a:gd name="T3" fmla="*/ 0 h 118"/>
                <a:gd name="T4" fmla="*/ 0 w 24"/>
                <a:gd name="T5" fmla="*/ 115 h 118"/>
                <a:gd name="T6" fmla="*/ 18 w 24"/>
                <a:gd name="T7" fmla="*/ 110 h 118"/>
                <a:gd name="T8" fmla="*/ 23 w 24"/>
                <a:gd name="T9" fmla="*/ 8 h 118"/>
                <a:gd name="T10" fmla="*/ 18 w 24"/>
                <a:gd name="T11" fmla="*/ 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18">
                  <a:moveTo>
                    <a:pt x="18" y="3"/>
                  </a:moveTo>
                  <a:cubicBezTo>
                    <a:pt x="14" y="2"/>
                    <a:pt x="11" y="2"/>
                    <a:pt x="7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9" y="118"/>
                    <a:pt x="16" y="117"/>
                    <a:pt x="18" y="110"/>
                  </a:cubicBezTo>
                  <a:cubicBezTo>
                    <a:pt x="23" y="88"/>
                    <a:pt x="24" y="27"/>
                    <a:pt x="23" y="8"/>
                  </a:cubicBezTo>
                  <a:cubicBezTo>
                    <a:pt x="23" y="5"/>
                    <a:pt x="21" y="3"/>
                    <a:pt x="18" y="3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93"/>
            <p:cNvSpPr>
              <a:spLocks noEditPoints="1"/>
            </p:cNvSpPr>
            <p:nvPr/>
          </p:nvSpPr>
          <p:spPr bwMode="auto">
            <a:xfrm>
              <a:off x="4156075" y="4792663"/>
              <a:ext cx="534988" cy="165100"/>
            </a:xfrm>
            <a:custGeom>
              <a:avLst/>
              <a:gdLst>
                <a:gd name="T0" fmla="*/ 101 w 206"/>
                <a:gd name="T1" fmla="*/ 51 h 63"/>
                <a:gd name="T2" fmla="*/ 101 w 206"/>
                <a:gd name="T3" fmla="*/ 51 h 63"/>
                <a:gd name="T4" fmla="*/ 101 w 206"/>
                <a:gd name="T5" fmla="*/ 51 h 63"/>
                <a:gd name="T6" fmla="*/ 105 w 206"/>
                <a:gd name="T7" fmla="*/ 51 h 63"/>
                <a:gd name="T8" fmla="*/ 105 w 206"/>
                <a:gd name="T9" fmla="*/ 51 h 63"/>
                <a:gd name="T10" fmla="*/ 105 w 206"/>
                <a:gd name="T11" fmla="*/ 51 h 63"/>
                <a:gd name="T12" fmla="*/ 104 w 206"/>
                <a:gd name="T13" fmla="*/ 51 h 63"/>
                <a:gd name="T14" fmla="*/ 104 w 206"/>
                <a:gd name="T15" fmla="*/ 51 h 63"/>
                <a:gd name="T16" fmla="*/ 104 w 206"/>
                <a:gd name="T17" fmla="*/ 51 h 63"/>
                <a:gd name="T18" fmla="*/ 104 w 206"/>
                <a:gd name="T19" fmla="*/ 51 h 63"/>
                <a:gd name="T20" fmla="*/ 104 w 206"/>
                <a:gd name="T21" fmla="*/ 51 h 63"/>
                <a:gd name="T22" fmla="*/ 104 w 206"/>
                <a:gd name="T23" fmla="*/ 51 h 63"/>
                <a:gd name="T24" fmla="*/ 102 w 206"/>
                <a:gd name="T25" fmla="*/ 51 h 63"/>
                <a:gd name="T26" fmla="*/ 102 w 206"/>
                <a:gd name="T27" fmla="*/ 51 h 63"/>
                <a:gd name="T28" fmla="*/ 102 w 206"/>
                <a:gd name="T29" fmla="*/ 51 h 63"/>
                <a:gd name="T30" fmla="*/ 104 w 206"/>
                <a:gd name="T31" fmla="*/ 51 h 63"/>
                <a:gd name="T32" fmla="*/ 104 w 206"/>
                <a:gd name="T33" fmla="*/ 51 h 63"/>
                <a:gd name="T34" fmla="*/ 104 w 206"/>
                <a:gd name="T35" fmla="*/ 51 h 63"/>
                <a:gd name="T36" fmla="*/ 102 w 206"/>
                <a:gd name="T37" fmla="*/ 51 h 63"/>
                <a:gd name="T38" fmla="*/ 102 w 206"/>
                <a:gd name="T39" fmla="*/ 51 h 63"/>
                <a:gd name="T40" fmla="*/ 102 w 206"/>
                <a:gd name="T41" fmla="*/ 51 h 63"/>
                <a:gd name="T42" fmla="*/ 103 w 206"/>
                <a:gd name="T43" fmla="*/ 51 h 63"/>
                <a:gd name="T44" fmla="*/ 104 w 206"/>
                <a:gd name="T45" fmla="*/ 51 h 63"/>
                <a:gd name="T46" fmla="*/ 103 w 206"/>
                <a:gd name="T47" fmla="*/ 51 h 63"/>
                <a:gd name="T48" fmla="*/ 102 w 206"/>
                <a:gd name="T49" fmla="*/ 51 h 63"/>
                <a:gd name="T50" fmla="*/ 102 w 206"/>
                <a:gd name="T51" fmla="*/ 51 h 63"/>
                <a:gd name="T52" fmla="*/ 102 w 206"/>
                <a:gd name="T53" fmla="*/ 51 h 63"/>
                <a:gd name="T54" fmla="*/ 103 w 206"/>
                <a:gd name="T55" fmla="*/ 51 h 63"/>
                <a:gd name="T56" fmla="*/ 102 w 206"/>
                <a:gd name="T57" fmla="*/ 51 h 63"/>
                <a:gd name="T58" fmla="*/ 103 w 206"/>
                <a:gd name="T59" fmla="*/ 51 h 63"/>
                <a:gd name="T60" fmla="*/ 103 w 206"/>
                <a:gd name="T61" fmla="*/ 51 h 63"/>
                <a:gd name="T62" fmla="*/ 103 w 206"/>
                <a:gd name="T63" fmla="*/ 51 h 63"/>
                <a:gd name="T64" fmla="*/ 103 w 206"/>
                <a:gd name="T65" fmla="*/ 51 h 63"/>
                <a:gd name="T66" fmla="*/ 103 w 206"/>
                <a:gd name="T67" fmla="*/ 51 h 63"/>
                <a:gd name="T68" fmla="*/ 103 w 206"/>
                <a:gd name="T69" fmla="*/ 51 h 63"/>
                <a:gd name="T70" fmla="*/ 103 w 206"/>
                <a:gd name="T71" fmla="*/ 51 h 63"/>
                <a:gd name="T72" fmla="*/ 103 w 206"/>
                <a:gd name="T73" fmla="*/ 51 h 63"/>
                <a:gd name="T74" fmla="*/ 103 w 206"/>
                <a:gd name="T75" fmla="*/ 51 h 63"/>
                <a:gd name="T76" fmla="*/ 103 w 206"/>
                <a:gd name="T77" fmla="*/ 51 h 63"/>
                <a:gd name="T78" fmla="*/ 56 w 206"/>
                <a:gd name="T79" fmla="*/ 33 h 63"/>
                <a:gd name="T80" fmla="*/ 3 w 206"/>
                <a:gd name="T81" fmla="*/ 35 h 63"/>
                <a:gd name="T82" fmla="*/ 0 w 206"/>
                <a:gd name="T83" fmla="*/ 63 h 63"/>
                <a:gd name="T84" fmla="*/ 54 w 206"/>
                <a:gd name="T85" fmla="*/ 54 h 63"/>
                <a:gd name="T86" fmla="*/ 56 w 206"/>
                <a:gd name="T87" fmla="*/ 33 h 63"/>
                <a:gd name="T88" fmla="*/ 192 w 206"/>
                <a:gd name="T89" fmla="*/ 0 h 63"/>
                <a:gd name="T90" fmla="*/ 149 w 206"/>
                <a:gd name="T91" fmla="*/ 20 h 63"/>
                <a:gd name="T92" fmla="*/ 151 w 206"/>
                <a:gd name="T93" fmla="*/ 54 h 63"/>
                <a:gd name="T94" fmla="*/ 206 w 206"/>
                <a:gd name="T95" fmla="*/ 63 h 63"/>
                <a:gd name="T96" fmla="*/ 206 w 206"/>
                <a:gd name="T97" fmla="*/ 63 h 63"/>
                <a:gd name="T98" fmla="*/ 206 w 206"/>
                <a:gd name="T99" fmla="*/ 63 h 63"/>
                <a:gd name="T100" fmla="*/ 206 w 206"/>
                <a:gd name="T101" fmla="*/ 63 h 63"/>
                <a:gd name="T102" fmla="*/ 206 w 206"/>
                <a:gd name="T103" fmla="*/ 63 h 63"/>
                <a:gd name="T104" fmla="*/ 206 w 206"/>
                <a:gd name="T105" fmla="*/ 63 h 63"/>
                <a:gd name="T106" fmla="*/ 192 w 206"/>
                <a:gd name="T10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6" h="63">
                  <a:moveTo>
                    <a:pt x="101" y="51"/>
                  </a:moveTo>
                  <a:cubicBezTo>
                    <a:pt x="101" y="51"/>
                    <a:pt x="101" y="51"/>
                    <a:pt x="101" y="51"/>
                  </a:cubicBezTo>
                  <a:cubicBezTo>
                    <a:pt x="101" y="51"/>
                    <a:pt x="101" y="51"/>
                    <a:pt x="101" y="51"/>
                  </a:cubicBezTo>
                  <a:moveTo>
                    <a:pt x="105" y="51"/>
                  </a:moveTo>
                  <a:cubicBezTo>
                    <a:pt x="105" y="51"/>
                    <a:pt x="105" y="51"/>
                    <a:pt x="105" y="51"/>
                  </a:cubicBezTo>
                  <a:cubicBezTo>
                    <a:pt x="105" y="51"/>
                    <a:pt x="105" y="51"/>
                    <a:pt x="105" y="51"/>
                  </a:cubicBezTo>
                  <a:moveTo>
                    <a:pt x="104" y="51"/>
                  </a:moveTo>
                  <a:cubicBezTo>
                    <a:pt x="104" y="51"/>
                    <a:pt x="104" y="51"/>
                    <a:pt x="104" y="51"/>
                  </a:cubicBezTo>
                  <a:cubicBezTo>
                    <a:pt x="104" y="51"/>
                    <a:pt x="104" y="51"/>
                    <a:pt x="104" y="51"/>
                  </a:cubicBezTo>
                  <a:moveTo>
                    <a:pt x="104" y="51"/>
                  </a:moveTo>
                  <a:cubicBezTo>
                    <a:pt x="104" y="51"/>
                    <a:pt x="104" y="51"/>
                    <a:pt x="104" y="51"/>
                  </a:cubicBezTo>
                  <a:cubicBezTo>
                    <a:pt x="104" y="51"/>
                    <a:pt x="104" y="51"/>
                    <a:pt x="104" y="51"/>
                  </a:cubicBezTo>
                  <a:moveTo>
                    <a:pt x="102" y="51"/>
                  </a:moveTo>
                  <a:cubicBezTo>
                    <a:pt x="102" y="51"/>
                    <a:pt x="102" y="51"/>
                    <a:pt x="102" y="51"/>
                  </a:cubicBezTo>
                  <a:cubicBezTo>
                    <a:pt x="102" y="51"/>
                    <a:pt x="102" y="51"/>
                    <a:pt x="102" y="51"/>
                  </a:cubicBezTo>
                  <a:moveTo>
                    <a:pt x="104" y="51"/>
                  </a:moveTo>
                  <a:cubicBezTo>
                    <a:pt x="104" y="51"/>
                    <a:pt x="104" y="51"/>
                    <a:pt x="104" y="51"/>
                  </a:cubicBezTo>
                  <a:cubicBezTo>
                    <a:pt x="104" y="51"/>
                    <a:pt x="104" y="51"/>
                    <a:pt x="104" y="51"/>
                  </a:cubicBezTo>
                  <a:moveTo>
                    <a:pt x="102" y="51"/>
                  </a:moveTo>
                  <a:cubicBezTo>
                    <a:pt x="102" y="51"/>
                    <a:pt x="102" y="51"/>
                    <a:pt x="102" y="51"/>
                  </a:cubicBezTo>
                  <a:cubicBezTo>
                    <a:pt x="102" y="51"/>
                    <a:pt x="102" y="51"/>
                    <a:pt x="102" y="51"/>
                  </a:cubicBezTo>
                  <a:moveTo>
                    <a:pt x="103" y="51"/>
                  </a:moveTo>
                  <a:cubicBezTo>
                    <a:pt x="103" y="51"/>
                    <a:pt x="103" y="51"/>
                    <a:pt x="104" y="51"/>
                  </a:cubicBezTo>
                  <a:cubicBezTo>
                    <a:pt x="103" y="51"/>
                    <a:pt x="103" y="51"/>
                    <a:pt x="103" y="51"/>
                  </a:cubicBezTo>
                  <a:moveTo>
                    <a:pt x="102" y="51"/>
                  </a:moveTo>
                  <a:cubicBezTo>
                    <a:pt x="102" y="51"/>
                    <a:pt x="102" y="51"/>
                    <a:pt x="102" y="51"/>
                  </a:cubicBezTo>
                  <a:cubicBezTo>
                    <a:pt x="102" y="51"/>
                    <a:pt x="102" y="51"/>
                    <a:pt x="102" y="51"/>
                  </a:cubicBezTo>
                  <a:moveTo>
                    <a:pt x="103" y="51"/>
                  </a:moveTo>
                  <a:cubicBezTo>
                    <a:pt x="102" y="51"/>
                    <a:pt x="102" y="51"/>
                    <a:pt x="102" y="51"/>
                  </a:cubicBezTo>
                  <a:cubicBezTo>
                    <a:pt x="102" y="51"/>
                    <a:pt x="102" y="51"/>
                    <a:pt x="103" y="51"/>
                  </a:cubicBezTo>
                  <a:moveTo>
                    <a:pt x="103" y="51"/>
                  </a:move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3" y="51"/>
                    <a:pt x="103" y="51"/>
                  </a:cubicBezTo>
                  <a:moveTo>
                    <a:pt x="103" y="51"/>
                  </a:move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3" y="51"/>
                    <a:pt x="103" y="51"/>
                  </a:cubicBezTo>
                  <a:moveTo>
                    <a:pt x="103" y="51"/>
                  </a:move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3" y="51"/>
                    <a:pt x="103" y="51"/>
                  </a:cubicBezTo>
                  <a:moveTo>
                    <a:pt x="56" y="33"/>
                  </a:moveTo>
                  <a:cubicBezTo>
                    <a:pt x="40" y="34"/>
                    <a:pt x="22" y="35"/>
                    <a:pt x="3" y="35"/>
                  </a:cubicBezTo>
                  <a:cubicBezTo>
                    <a:pt x="0" y="50"/>
                    <a:pt x="0" y="63"/>
                    <a:pt x="0" y="63"/>
                  </a:cubicBezTo>
                  <a:cubicBezTo>
                    <a:pt x="0" y="63"/>
                    <a:pt x="23" y="57"/>
                    <a:pt x="54" y="54"/>
                  </a:cubicBezTo>
                  <a:cubicBezTo>
                    <a:pt x="55" y="47"/>
                    <a:pt x="55" y="41"/>
                    <a:pt x="56" y="33"/>
                  </a:cubicBezTo>
                  <a:moveTo>
                    <a:pt x="192" y="0"/>
                  </a:moveTo>
                  <a:cubicBezTo>
                    <a:pt x="185" y="6"/>
                    <a:pt x="173" y="13"/>
                    <a:pt x="149" y="20"/>
                  </a:cubicBezTo>
                  <a:cubicBezTo>
                    <a:pt x="150" y="32"/>
                    <a:pt x="151" y="44"/>
                    <a:pt x="151" y="54"/>
                  </a:cubicBezTo>
                  <a:cubicBezTo>
                    <a:pt x="183" y="57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2"/>
                    <a:pt x="205" y="25"/>
                    <a:pt x="192" y="0"/>
                  </a:cubicBezTo>
                </a:path>
              </a:pathLst>
            </a:custGeom>
            <a:solidFill>
              <a:srgbClr val="C11C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94"/>
            <p:cNvSpPr>
              <a:spLocks/>
            </p:cNvSpPr>
            <p:nvPr/>
          </p:nvSpPr>
          <p:spPr bwMode="auto">
            <a:xfrm>
              <a:off x="4295775" y="4845050"/>
              <a:ext cx="252413" cy="88900"/>
            </a:xfrm>
            <a:custGeom>
              <a:avLst/>
              <a:gdLst>
                <a:gd name="T0" fmla="*/ 95 w 97"/>
                <a:gd name="T1" fmla="*/ 0 h 34"/>
                <a:gd name="T2" fmla="*/ 2 w 97"/>
                <a:gd name="T3" fmla="*/ 13 h 34"/>
                <a:gd name="T4" fmla="*/ 0 w 97"/>
                <a:gd name="T5" fmla="*/ 34 h 34"/>
                <a:gd name="T6" fmla="*/ 47 w 97"/>
                <a:gd name="T7" fmla="*/ 31 h 34"/>
                <a:gd name="T8" fmla="*/ 47 w 97"/>
                <a:gd name="T9" fmla="*/ 31 h 34"/>
                <a:gd name="T10" fmla="*/ 48 w 97"/>
                <a:gd name="T11" fmla="*/ 31 h 34"/>
                <a:gd name="T12" fmla="*/ 48 w 97"/>
                <a:gd name="T13" fmla="*/ 31 h 34"/>
                <a:gd name="T14" fmla="*/ 48 w 97"/>
                <a:gd name="T15" fmla="*/ 31 h 34"/>
                <a:gd name="T16" fmla="*/ 48 w 97"/>
                <a:gd name="T17" fmla="*/ 31 h 34"/>
                <a:gd name="T18" fmla="*/ 48 w 97"/>
                <a:gd name="T19" fmla="*/ 31 h 34"/>
                <a:gd name="T20" fmla="*/ 48 w 97"/>
                <a:gd name="T21" fmla="*/ 31 h 34"/>
                <a:gd name="T22" fmla="*/ 48 w 97"/>
                <a:gd name="T23" fmla="*/ 31 h 34"/>
                <a:gd name="T24" fmla="*/ 49 w 97"/>
                <a:gd name="T25" fmla="*/ 31 h 34"/>
                <a:gd name="T26" fmla="*/ 49 w 97"/>
                <a:gd name="T27" fmla="*/ 31 h 34"/>
                <a:gd name="T28" fmla="*/ 49 w 97"/>
                <a:gd name="T29" fmla="*/ 31 h 34"/>
                <a:gd name="T30" fmla="*/ 49 w 97"/>
                <a:gd name="T31" fmla="*/ 31 h 34"/>
                <a:gd name="T32" fmla="*/ 49 w 97"/>
                <a:gd name="T33" fmla="*/ 31 h 34"/>
                <a:gd name="T34" fmla="*/ 49 w 97"/>
                <a:gd name="T35" fmla="*/ 31 h 34"/>
                <a:gd name="T36" fmla="*/ 49 w 97"/>
                <a:gd name="T37" fmla="*/ 31 h 34"/>
                <a:gd name="T38" fmla="*/ 49 w 97"/>
                <a:gd name="T39" fmla="*/ 31 h 34"/>
                <a:gd name="T40" fmla="*/ 49 w 97"/>
                <a:gd name="T41" fmla="*/ 31 h 34"/>
                <a:gd name="T42" fmla="*/ 50 w 97"/>
                <a:gd name="T43" fmla="*/ 31 h 34"/>
                <a:gd name="T44" fmla="*/ 50 w 97"/>
                <a:gd name="T45" fmla="*/ 31 h 34"/>
                <a:gd name="T46" fmla="*/ 50 w 97"/>
                <a:gd name="T47" fmla="*/ 31 h 34"/>
                <a:gd name="T48" fmla="*/ 50 w 97"/>
                <a:gd name="T49" fmla="*/ 31 h 34"/>
                <a:gd name="T50" fmla="*/ 50 w 97"/>
                <a:gd name="T51" fmla="*/ 31 h 34"/>
                <a:gd name="T52" fmla="*/ 50 w 97"/>
                <a:gd name="T53" fmla="*/ 31 h 34"/>
                <a:gd name="T54" fmla="*/ 50 w 97"/>
                <a:gd name="T55" fmla="*/ 31 h 34"/>
                <a:gd name="T56" fmla="*/ 51 w 97"/>
                <a:gd name="T57" fmla="*/ 31 h 34"/>
                <a:gd name="T58" fmla="*/ 51 w 97"/>
                <a:gd name="T59" fmla="*/ 31 h 34"/>
                <a:gd name="T60" fmla="*/ 97 w 97"/>
                <a:gd name="T61" fmla="*/ 34 h 34"/>
                <a:gd name="T62" fmla="*/ 95 w 97"/>
                <a:gd name="T6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34">
                  <a:moveTo>
                    <a:pt x="95" y="0"/>
                  </a:moveTo>
                  <a:cubicBezTo>
                    <a:pt x="74" y="6"/>
                    <a:pt x="44" y="11"/>
                    <a:pt x="2" y="13"/>
                  </a:cubicBezTo>
                  <a:cubicBezTo>
                    <a:pt x="1" y="21"/>
                    <a:pt x="1" y="27"/>
                    <a:pt x="0" y="34"/>
                  </a:cubicBezTo>
                  <a:cubicBezTo>
                    <a:pt x="15" y="32"/>
                    <a:pt x="31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67" y="31"/>
                    <a:pt x="83" y="32"/>
                    <a:pt x="97" y="34"/>
                  </a:cubicBezTo>
                  <a:cubicBezTo>
                    <a:pt x="97" y="24"/>
                    <a:pt x="96" y="12"/>
                    <a:pt x="95" y="0"/>
                  </a:cubicBezTo>
                </a:path>
              </a:pathLst>
            </a:custGeom>
            <a:solidFill>
              <a:srgbClr val="E99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295"/>
            <p:cNvSpPr>
              <a:spLocks/>
            </p:cNvSpPr>
            <p:nvPr/>
          </p:nvSpPr>
          <p:spPr bwMode="auto">
            <a:xfrm>
              <a:off x="4143375" y="4868863"/>
              <a:ext cx="558800" cy="109538"/>
            </a:xfrm>
            <a:custGeom>
              <a:avLst/>
              <a:gdLst>
                <a:gd name="T0" fmla="*/ 215 w 215"/>
                <a:gd name="T1" fmla="*/ 28 h 42"/>
                <a:gd name="T2" fmla="*/ 212 w 215"/>
                <a:gd name="T3" fmla="*/ 24 h 42"/>
                <a:gd name="T4" fmla="*/ 4 w 215"/>
                <a:gd name="T5" fmla="*/ 25 h 42"/>
                <a:gd name="T6" fmla="*/ 1 w 215"/>
                <a:gd name="T7" fmla="*/ 28 h 42"/>
                <a:gd name="T8" fmla="*/ 1 w 215"/>
                <a:gd name="T9" fmla="*/ 38 h 42"/>
                <a:gd name="T10" fmla="*/ 5 w 215"/>
                <a:gd name="T11" fmla="*/ 42 h 42"/>
                <a:gd name="T12" fmla="*/ 108 w 215"/>
                <a:gd name="T13" fmla="*/ 30 h 42"/>
                <a:gd name="T14" fmla="*/ 211 w 215"/>
                <a:gd name="T15" fmla="*/ 42 h 42"/>
                <a:gd name="T16" fmla="*/ 215 w 215"/>
                <a:gd name="T17" fmla="*/ 38 h 42"/>
                <a:gd name="T18" fmla="*/ 215 w 215"/>
                <a:gd name="T1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42">
                  <a:moveTo>
                    <a:pt x="215" y="28"/>
                  </a:moveTo>
                  <a:cubicBezTo>
                    <a:pt x="215" y="26"/>
                    <a:pt x="214" y="25"/>
                    <a:pt x="212" y="24"/>
                  </a:cubicBezTo>
                  <a:cubicBezTo>
                    <a:pt x="120" y="0"/>
                    <a:pt x="31" y="18"/>
                    <a:pt x="4" y="25"/>
                  </a:cubicBezTo>
                  <a:cubicBezTo>
                    <a:pt x="2" y="25"/>
                    <a:pt x="1" y="27"/>
                    <a:pt x="1" y="28"/>
                  </a:cubicBezTo>
                  <a:cubicBezTo>
                    <a:pt x="1" y="32"/>
                    <a:pt x="1" y="35"/>
                    <a:pt x="1" y="38"/>
                  </a:cubicBezTo>
                  <a:cubicBezTo>
                    <a:pt x="0" y="40"/>
                    <a:pt x="3" y="42"/>
                    <a:pt x="5" y="42"/>
                  </a:cubicBezTo>
                  <a:cubicBezTo>
                    <a:pt x="19" y="39"/>
                    <a:pt x="61" y="30"/>
                    <a:pt x="108" y="30"/>
                  </a:cubicBezTo>
                  <a:cubicBezTo>
                    <a:pt x="154" y="30"/>
                    <a:pt x="197" y="39"/>
                    <a:pt x="211" y="42"/>
                  </a:cubicBezTo>
                  <a:cubicBezTo>
                    <a:pt x="213" y="42"/>
                    <a:pt x="215" y="40"/>
                    <a:pt x="215" y="38"/>
                  </a:cubicBezTo>
                  <a:cubicBezTo>
                    <a:pt x="215" y="35"/>
                    <a:pt x="215" y="31"/>
                    <a:pt x="215" y="28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0" name="组合 339"/>
          <p:cNvGrpSpPr/>
          <p:nvPr/>
        </p:nvGrpSpPr>
        <p:grpSpPr>
          <a:xfrm>
            <a:off x="4887913" y="1023938"/>
            <a:ext cx="2330450" cy="935038"/>
            <a:chOff x="4887913" y="1023938"/>
            <a:chExt cx="2330450" cy="935038"/>
          </a:xfrm>
        </p:grpSpPr>
        <p:sp>
          <p:nvSpPr>
            <p:cNvPr id="311" name="Oval 299"/>
            <p:cNvSpPr>
              <a:spLocks noChangeArrowheads="1"/>
            </p:cNvSpPr>
            <p:nvPr/>
          </p:nvSpPr>
          <p:spPr bwMode="auto">
            <a:xfrm>
              <a:off x="6024563" y="1446213"/>
              <a:ext cx="134938" cy="136525"/>
            </a:xfrm>
            <a:prstGeom prst="ellipse">
              <a:avLst/>
            </a:pr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00"/>
            <p:cNvSpPr>
              <a:spLocks/>
            </p:cNvSpPr>
            <p:nvPr/>
          </p:nvSpPr>
          <p:spPr bwMode="auto">
            <a:xfrm>
              <a:off x="5881688" y="1023938"/>
              <a:ext cx="422275" cy="419100"/>
            </a:xfrm>
            <a:custGeom>
              <a:avLst/>
              <a:gdLst>
                <a:gd name="T0" fmla="*/ 66 w 112"/>
                <a:gd name="T1" fmla="*/ 3 h 110"/>
                <a:gd name="T2" fmla="*/ 46 w 112"/>
                <a:gd name="T3" fmla="*/ 3 h 110"/>
                <a:gd name="T4" fmla="*/ 43 w 112"/>
                <a:gd name="T5" fmla="*/ 103 h 110"/>
                <a:gd name="T6" fmla="*/ 56 w 112"/>
                <a:gd name="T7" fmla="*/ 100 h 110"/>
                <a:gd name="T8" fmla="*/ 56 w 112"/>
                <a:gd name="T9" fmla="*/ 100 h 110"/>
                <a:gd name="T10" fmla="*/ 54 w 112"/>
                <a:gd name="T11" fmla="*/ 63 h 110"/>
                <a:gd name="T12" fmla="*/ 54 w 112"/>
                <a:gd name="T13" fmla="*/ 45 h 110"/>
                <a:gd name="T14" fmla="*/ 56 w 112"/>
                <a:gd name="T15" fmla="*/ 26 h 110"/>
                <a:gd name="T16" fmla="*/ 56 w 112"/>
                <a:gd name="T17" fmla="*/ 26 h 110"/>
                <a:gd name="T18" fmla="*/ 56 w 112"/>
                <a:gd name="T19" fmla="*/ 26 h 110"/>
                <a:gd name="T20" fmla="*/ 58 w 112"/>
                <a:gd name="T21" fmla="*/ 45 h 110"/>
                <a:gd name="T22" fmla="*/ 58 w 112"/>
                <a:gd name="T23" fmla="*/ 63 h 110"/>
                <a:gd name="T24" fmla="*/ 56 w 112"/>
                <a:gd name="T25" fmla="*/ 100 h 110"/>
                <a:gd name="T26" fmla="*/ 56 w 112"/>
                <a:gd name="T27" fmla="*/ 100 h 110"/>
                <a:gd name="T28" fmla="*/ 69 w 112"/>
                <a:gd name="T29" fmla="*/ 103 h 110"/>
                <a:gd name="T30" fmla="*/ 66 w 112"/>
                <a:gd name="T31" fmla="*/ 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" h="110">
                  <a:moveTo>
                    <a:pt x="66" y="3"/>
                  </a:moveTo>
                  <a:cubicBezTo>
                    <a:pt x="60" y="0"/>
                    <a:pt x="52" y="0"/>
                    <a:pt x="46" y="3"/>
                  </a:cubicBezTo>
                  <a:cubicBezTo>
                    <a:pt x="0" y="24"/>
                    <a:pt x="37" y="96"/>
                    <a:pt x="43" y="103"/>
                  </a:cubicBezTo>
                  <a:cubicBezTo>
                    <a:pt x="48" y="110"/>
                    <a:pt x="55" y="101"/>
                    <a:pt x="56" y="100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5" y="87"/>
                    <a:pt x="55" y="75"/>
                    <a:pt x="54" y="63"/>
                  </a:cubicBezTo>
                  <a:cubicBezTo>
                    <a:pt x="54" y="57"/>
                    <a:pt x="54" y="51"/>
                    <a:pt x="54" y="45"/>
                  </a:cubicBezTo>
                  <a:cubicBezTo>
                    <a:pt x="54" y="38"/>
                    <a:pt x="55" y="32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32"/>
                    <a:pt x="58" y="38"/>
                    <a:pt x="58" y="45"/>
                  </a:cubicBezTo>
                  <a:cubicBezTo>
                    <a:pt x="58" y="51"/>
                    <a:pt x="58" y="57"/>
                    <a:pt x="58" y="63"/>
                  </a:cubicBezTo>
                  <a:cubicBezTo>
                    <a:pt x="57" y="75"/>
                    <a:pt x="57" y="87"/>
                    <a:pt x="56" y="100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7" y="101"/>
                    <a:pt x="64" y="110"/>
                    <a:pt x="69" y="103"/>
                  </a:cubicBezTo>
                  <a:cubicBezTo>
                    <a:pt x="75" y="96"/>
                    <a:pt x="112" y="24"/>
                    <a:pt x="66" y="3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01"/>
            <p:cNvSpPr>
              <a:spLocks/>
            </p:cNvSpPr>
            <p:nvPr/>
          </p:nvSpPr>
          <p:spPr bwMode="auto">
            <a:xfrm>
              <a:off x="6148388" y="1181101"/>
              <a:ext cx="407988" cy="404813"/>
            </a:xfrm>
            <a:custGeom>
              <a:avLst/>
              <a:gdLst>
                <a:gd name="T0" fmla="*/ 101 w 108"/>
                <a:gd name="T1" fmla="*/ 36 h 107"/>
                <a:gd name="T2" fmla="*/ 5 w 108"/>
                <a:gd name="T3" fmla="*/ 67 h 107"/>
                <a:gd name="T4" fmla="*/ 13 w 108"/>
                <a:gd name="T5" fmla="*/ 78 h 107"/>
                <a:gd name="T6" fmla="*/ 13 w 108"/>
                <a:gd name="T7" fmla="*/ 78 h 107"/>
                <a:gd name="T8" fmla="*/ 47 w 108"/>
                <a:gd name="T9" fmla="*/ 65 h 107"/>
                <a:gd name="T10" fmla="*/ 64 w 108"/>
                <a:gd name="T11" fmla="*/ 58 h 107"/>
                <a:gd name="T12" fmla="*/ 82 w 108"/>
                <a:gd name="T13" fmla="*/ 54 h 107"/>
                <a:gd name="T14" fmla="*/ 82 w 108"/>
                <a:gd name="T15" fmla="*/ 54 h 107"/>
                <a:gd name="T16" fmla="*/ 82 w 108"/>
                <a:gd name="T17" fmla="*/ 54 h 107"/>
                <a:gd name="T18" fmla="*/ 66 w 108"/>
                <a:gd name="T19" fmla="*/ 62 h 107"/>
                <a:gd name="T20" fmla="*/ 48 w 108"/>
                <a:gd name="T21" fmla="*/ 68 h 107"/>
                <a:gd name="T22" fmla="*/ 13 w 108"/>
                <a:gd name="T23" fmla="*/ 79 h 107"/>
                <a:gd name="T24" fmla="*/ 13 w 108"/>
                <a:gd name="T25" fmla="*/ 79 h 107"/>
                <a:gd name="T26" fmla="*/ 14 w 108"/>
                <a:gd name="T27" fmla="*/ 92 h 107"/>
                <a:gd name="T28" fmla="*/ 108 w 108"/>
                <a:gd name="T29" fmla="*/ 56 h 107"/>
                <a:gd name="T30" fmla="*/ 101 w 108"/>
                <a:gd name="T31" fmla="*/ 3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07">
                  <a:moveTo>
                    <a:pt x="101" y="36"/>
                  </a:moveTo>
                  <a:cubicBezTo>
                    <a:pt x="65" y="0"/>
                    <a:pt x="10" y="60"/>
                    <a:pt x="5" y="67"/>
                  </a:cubicBezTo>
                  <a:cubicBezTo>
                    <a:pt x="0" y="75"/>
                    <a:pt x="12" y="78"/>
                    <a:pt x="13" y="78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24" y="74"/>
                    <a:pt x="36" y="69"/>
                    <a:pt x="47" y="65"/>
                  </a:cubicBezTo>
                  <a:cubicBezTo>
                    <a:pt x="53" y="63"/>
                    <a:pt x="58" y="60"/>
                    <a:pt x="64" y="58"/>
                  </a:cubicBezTo>
                  <a:cubicBezTo>
                    <a:pt x="70" y="57"/>
                    <a:pt x="76" y="55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77" y="58"/>
                    <a:pt x="71" y="60"/>
                    <a:pt x="66" y="62"/>
                  </a:cubicBezTo>
                  <a:cubicBezTo>
                    <a:pt x="60" y="64"/>
                    <a:pt x="54" y="66"/>
                    <a:pt x="48" y="68"/>
                  </a:cubicBezTo>
                  <a:cubicBezTo>
                    <a:pt x="36" y="72"/>
                    <a:pt x="25" y="75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80"/>
                    <a:pt x="6" y="89"/>
                    <a:pt x="14" y="92"/>
                  </a:cubicBezTo>
                  <a:cubicBezTo>
                    <a:pt x="22" y="95"/>
                    <a:pt x="102" y="107"/>
                    <a:pt x="108" y="56"/>
                  </a:cubicBezTo>
                  <a:cubicBezTo>
                    <a:pt x="108" y="49"/>
                    <a:pt x="106" y="42"/>
                    <a:pt x="101" y="36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302"/>
            <p:cNvSpPr>
              <a:spLocks/>
            </p:cNvSpPr>
            <p:nvPr/>
          </p:nvSpPr>
          <p:spPr bwMode="auto">
            <a:xfrm>
              <a:off x="6115051" y="1552576"/>
              <a:ext cx="387350" cy="406400"/>
            </a:xfrm>
            <a:custGeom>
              <a:avLst/>
              <a:gdLst>
                <a:gd name="T0" fmla="*/ 20 w 103"/>
                <a:gd name="T1" fmla="*/ 2 h 107"/>
                <a:gd name="T2" fmla="*/ 13 w 103"/>
                <a:gd name="T3" fmla="*/ 13 h 107"/>
                <a:gd name="T4" fmla="*/ 13 w 103"/>
                <a:gd name="T5" fmla="*/ 13 h 107"/>
                <a:gd name="T6" fmla="*/ 36 w 103"/>
                <a:gd name="T7" fmla="*/ 41 h 107"/>
                <a:gd name="T8" fmla="*/ 48 w 103"/>
                <a:gd name="T9" fmla="*/ 55 h 107"/>
                <a:gd name="T10" fmla="*/ 58 w 103"/>
                <a:gd name="T11" fmla="*/ 71 h 107"/>
                <a:gd name="T12" fmla="*/ 58 w 103"/>
                <a:gd name="T13" fmla="*/ 71 h 107"/>
                <a:gd name="T14" fmla="*/ 58 w 103"/>
                <a:gd name="T15" fmla="*/ 71 h 107"/>
                <a:gd name="T16" fmla="*/ 45 w 103"/>
                <a:gd name="T17" fmla="*/ 58 h 107"/>
                <a:gd name="T18" fmla="*/ 34 w 103"/>
                <a:gd name="T19" fmla="*/ 43 h 107"/>
                <a:gd name="T20" fmla="*/ 12 w 103"/>
                <a:gd name="T21" fmla="*/ 13 h 107"/>
                <a:gd name="T22" fmla="*/ 12 w 103"/>
                <a:gd name="T23" fmla="*/ 13 h 107"/>
                <a:gd name="T24" fmla="*/ 12 w 103"/>
                <a:gd name="T25" fmla="*/ 13 h 107"/>
                <a:gd name="T26" fmla="*/ 0 w 103"/>
                <a:gd name="T27" fmla="*/ 19 h 107"/>
                <a:gd name="T28" fmla="*/ 65 w 103"/>
                <a:gd name="T29" fmla="*/ 95 h 107"/>
                <a:gd name="T30" fmla="*/ 81 w 103"/>
                <a:gd name="T31" fmla="*/ 82 h 107"/>
                <a:gd name="T32" fmla="*/ 20 w 103"/>
                <a:gd name="T33" fmla="*/ 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" h="107">
                  <a:moveTo>
                    <a:pt x="20" y="2"/>
                  </a:moveTo>
                  <a:cubicBezTo>
                    <a:pt x="11" y="0"/>
                    <a:pt x="12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21" y="22"/>
                    <a:pt x="29" y="32"/>
                    <a:pt x="36" y="41"/>
                  </a:cubicBezTo>
                  <a:cubicBezTo>
                    <a:pt x="40" y="46"/>
                    <a:pt x="45" y="50"/>
                    <a:pt x="48" y="55"/>
                  </a:cubicBezTo>
                  <a:cubicBezTo>
                    <a:pt x="52" y="60"/>
                    <a:pt x="55" y="65"/>
                    <a:pt x="5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67"/>
                    <a:pt x="49" y="62"/>
                    <a:pt x="45" y="58"/>
                  </a:cubicBezTo>
                  <a:cubicBezTo>
                    <a:pt x="41" y="53"/>
                    <a:pt x="38" y="48"/>
                    <a:pt x="34" y="43"/>
                  </a:cubicBezTo>
                  <a:cubicBezTo>
                    <a:pt x="27" y="33"/>
                    <a:pt x="19" y="2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0" y="9"/>
                    <a:pt x="0" y="19"/>
                  </a:cubicBezTo>
                  <a:cubicBezTo>
                    <a:pt x="0" y="27"/>
                    <a:pt x="16" y="107"/>
                    <a:pt x="65" y="95"/>
                  </a:cubicBezTo>
                  <a:cubicBezTo>
                    <a:pt x="72" y="93"/>
                    <a:pt x="78" y="89"/>
                    <a:pt x="81" y="82"/>
                  </a:cubicBezTo>
                  <a:cubicBezTo>
                    <a:pt x="103" y="37"/>
                    <a:pt x="29" y="4"/>
                    <a:pt x="20" y="2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03"/>
            <p:cNvSpPr>
              <a:spLocks/>
            </p:cNvSpPr>
            <p:nvPr/>
          </p:nvSpPr>
          <p:spPr bwMode="auto">
            <a:xfrm>
              <a:off x="5629276" y="1181101"/>
              <a:ext cx="406400" cy="404813"/>
            </a:xfrm>
            <a:custGeom>
              <a:avLst/>
              <a:gdLst>
                <a:gd name="T0" fmla="*/ 103 w 108"/>
                <a:gd name="T1" fmla="*/ 67 h 107"/>
                <a:gd name="T2" fmla="*/ 7 w 108"/>
                <a:gd name="T3" fmla="*/ 36 h 107"/>
                <a:gd name="T4" fmla="*/ 0 w 108"/>
                <a:gd name="T5" fmla="*/ 56 h 107"/>
                <a:gd name="T6" fmla="*/ 94 w 108"/>
                <a:gd name="T7" fmla="*/ 92 h 107"/>
                <a:gd name="T8" fmla="*/ 95 w 108"/>
                <a:gd name="T9" fmla="*/ 79 h 107"/>
                <a:gd name="T10" fmla="*/ 95 w 108"/>
                <a:gd name="T11" fmla="*/ 79 h 107"/>
                <a:gd name="T12" fmla="*/ 60 w 108"/>
                <a:gd name="T13" fmla="*/ 68 h 107"/>
                <a:gd name="T14" fmla="*/ 42 w 108"/>
                <a:gd name="T15" fmla="*/ 62 h 107"/>
                <a:gd name="T16" fmla="*/ 26 w 108"/>
                <a:gd name="T17" fmla="*/ 54 h 107"/>
                <a:gd name="T18" fmla="*/ 26 w 108"/>
                <a:gd name="T19" fmla="*/ 54 h 107"/>
                <a:gd name="T20" fmla="*/ 26 w 108"/>
                <a:gd name="T21" fmla="*/ 54 h 107"/>
                <a:gd name="T22" fmla="*/ 44 w 108"/>
                <a:gd name="T23" fmla="*/ 58 h 107"/>
                <a:gd name="T24" fmla="*/ 61 w 108"/>
                <a:gd name="T25" fmla="*/ 65 h 107"/>
                <a:gd name="T26" fmla="*/ 95 w 108"/>
                <a:gd name="T27" fmla="*/ 78 h 107"/>
                <a:gd name="T28" fmla="*/ 95 w 108"/>
                <a:gd name="T29" fmla="*/ 78 h 107"/>
                <a:gd name="T30" fmla="*/ 103 w 108"/>
                <a:gd name="T31" fmla="*/ 6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07">
                  <a:moveTo>
                    <a:pt x="103" y="67"/>
                  </a:moveTo>
                  <a:cubicBezTo>
                    <a:pt x="98" y="60"/>
                    <a:pt x="43" y="0"/>
                    <a:pt x="7" y="36"/>
                  </a:cubicBezTo>
                  <a:cubicBezTo>
                    <a:pt x="2" y="42"/>
                    <a:pt x="0" y="49"/>
                    <a:pt x="0" y="56"/>
                  </a:cubicBezTo>
                  <a:cubicBezTo>
                    <a:pt x="6" y="107"/>
                    <a:pt x="86" y="95"/>
                    <a:pt x="94" y="92"/>
                  </a:cubicBezTo>
                  <a:cubicBezTo>
                    <a:pt x="102" y="89"/>
                    <a:pt x="96" y="80"/>
                    <a:pt x="95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83" y="75"/>
                    <a:pt x="72" y="72"/>
                    <a:pt x="60" y="68"/>
                  </a:cubicBezTo>
                  <a:cubicBezTo>
                    <a:pt x="54" y="66"/>
                    <a:pt x="48" y="64"/>
                    <a:pt x="42" y="62"/>
                  </a:cubicBezTo>
                  <a:cubicBezTo>
                    <a:pt x="37" y="60"/>
                    <a:pt x="31" y="58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32" y="55"/>
                    <a:pt x="38" y="57"/>
                    <a:pt x="44" y="58"/>
                  </a:cubicBezTo>
                  <a:cubicBezTo>
                    <a:pt x="50" y="60"/>
                    <a:pt x="55" y="63"/>
                    <a:pt x="61" y="65"/>
                  </a:cubicBezTo>
                  <a:cubicBezTo>
                    <a:pt x="72" y="69"/>
                    <a:pt x="84" y="74"/>
                    <a:pt x="95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6" y="78"/>
                    <a:pt x="108" y="75"/>
                    <a:pt x="103" y="67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04"/>
            <p:cNvSpPr>
              <a:spLocks/>
            </p:cNvSpPr>
            <p:nvPr/>
          </p:nvSpPr>
          <p:spPr bwMode="auto">
            <a:xfrm>
              <a:off x="5681663" y="1552576"/>
              <a:ext cx="388938" cy="406400"/>
            </a:xfrm>
            <a:custGeom>
              <a:avLst/>
              <a:gdLst>
                <a:gd name="T0" fmla="*/ 91 w 103"/>
                <a:gd name="T1" fmla="*/ 13 h 107"/>
                <a:gd name="T2" fmla="*/ 91 w 103"/>
                <a:gd name="T3" fmla="*/ 13 h 107"/>
                <a:gd name="T4" fmla="*/ 91 w 103"/>
                <a:gd name="T5" fmla="*/ 13 h 107"/>
                <a:gd name="T6" fmla="*/ 69 w 103"/>
                <a:gd name="T7" fmla="*/ 43 h 107"/>
                <a:gd name="T8" fmla="*/ 58 w 103"/>
                <a:gd name="T9" fmla="*/ 58 h 107"/>
                <a:gd name="T10" fmla="*/ 45 w 103"/>
                <a:gd name="T11" fmla="*/ 71 h 107"/>
                <a:gd name="T12" fmla="*/ 45 w 103"/>
                <a:gd name="T13" fmla="*/ 71 h 107"/>
                <a:gd name="T14" fmla="*/ 45 w 103"/>
                <a:gd name="T15" fmla="*/ 71 h 107"/>
                <a:gd name="T16" fmla="*/ 55 w 103"/>
                <a:gd name="T17" fmla="*/ 55 h 107"/>
                <a:gd name="T18" fmla="*/ 67 w 103"/>
                <a:gd name="T19" fmla="*/ 41 h 107"/>
                <a:gd name="T20" fmla="*/ 90 w 103"/>
                <a:gd name="T21" fmla="*/ 13 h 107"/>
                <a:gd name="T22" fmla="*/ 90 w 103"/>
                <a:gd name="T23" fmla="*/ 13 h 107"/>
                <a:gd name="T24" fmla="*/ 83 w 103"/>
                <a:gd name="T25" fmla="*/ 2 h 107"/>
                <a:gd name="T26" fmla="*/ 22 w 103"/>
                <a:gd name="T27" fmla="*/ 82 h 107"/>
                <a:gd name="T28" fmla="*/ 38 w 103"/>
                <a:gd name="T29" fmla="*/ 95 h 107"/>
                <a:gd name="T30" fmla="*/ 103 w 103"/>
                <a:gd name="T31" fmla="*/ 19 h 107"/>
                <a:gd name="T32" fmla="*/ 91 w 103"/>
                <a:gd name="T33" fmla="*/ 1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" h="107">
                  <a:moveTo>
                    <a:pt x="91" y="13"/>
                  </a:move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84" y="23"/>
                    <a:pt x="76" y="33"/>
                    <a:pt x="69" y="43"/>
                  </a:cubicBezTo>
                  <a:cubicBezTo>
                    <a:pt x="65" y="48"/>
                    <a:pt x="62" y="53"/>
                    <a:pt x="58" y="58"/>
                  </a:cubicBezTo>
                  <a:cubicBezTo>
                    <a:pt x="54" y="62"/>
                    <a:pt x="50" y="67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8" y="65"/>
                    <a:pt x="51" y="60"/>
                    <a:pt x="55" y="55"/>
                  </a:cubicBezTo>
                  <a:cubicBezTo>
                    <a:pt x="58" y="50"/>
                    <a:pt x="63" y="46"/>
                    <a:pt x="67" y="41"/>
                  </a:cubicBezTo>
                  <a:cubicBezTo>
                    <a:pt x="74" y="32"/>
                    <a:pt x="82" y="22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1" y="13"/>
                    <a:pt x="92" y="0"/>
                    <a:pt x="83" y="2"/>
                  </a:cubicBezTo>
                  <a:cubicBezTo>
                    <a:pt x="74" y="4"/>
                    <a:pt x="0" y="37"/>
                    <a:pt x="22" y="82"/>
                  </a:cubicBezTo>
                  <a:cubicBezTo>
                    <a:pt x="25" y="89"/>
                    <a:pt x="31" y="93"/>
                    <a:pt x="38" y="95"/>
                  </a:cubicBezTo>
                  <a:cubicBezTo>
                    <a:pt x="87" y="107"/>
                    <a:pt x="103" y="27"/>
                    <a:pt x="103" y="19"/>
                  </a:cubicBezTo>
                  <a:cubicBezTo>
                    <a:pt x="103" y="9"/>
                    <a:pt x="91" y="13"/>
                    <a:pt x="91" y="13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05"/>
            <p:cNvSpPr>
              <a:spLocks/>
            </p:cNvSpPr>
            <p:nvPr/>
          </p:nvSpPr>
          <p:spPr bwMode="auto">
            <a:xfrm>
              <a:off x="6183313" y="1252538"/>
              <a:ext cx="93663" cy="133350"/>
            </a:xfrm>
            <a:custGeom>
              <a:avLst/>
              <a:gdLst>
                <a:gd name="T0" fmla="*/ 0 w 25"/>
                <a:gd name="T1" fmla="*/ 35 h 35"/>
                <a:gd name="T2" fmla="*/ 11 w 25"/>
                <a:gd name="T3" fmla="*/ 17 h 35"/>
                <a:gd name="T4" fmla="*/ 17 w 25"/>
                <a:gd name="T5" fmla="*/ 8 h 35"/>
                <a:gd name="T6" fmla="*/ 24 w 25"/>
                <a:gd name="T7" fmla="*/ 0 h 35"/>
                <a:gd name="T8" fmla="*/ 25 w 25"/>
                <a:gd name="T9" fmla="*/ 0 h 35"/>
                <a:gd name="T10" fmla="*/ 25 w 25"/>
                <a:gd name="T11" fmla="*/ 0 h 35"/>
                <a:gd name="T12" fmla="*/ 20 w 25"/>
                <a:gd name="T13" fmla="*/ 10 h 35"/>
                <a:gd name="T14" fmla="*/ 14 w 25"/>
                <a:gd name="T15" fmla="*/ 18 h 35"/>
                <a:gd name="T16" fmla="*/ 0 w 25"/>
                <a:gd name="T17" fmla="*/ 35 h 35"/>
                <a:gd name="T18" fmla="*/ 0 w 25"/>
                <a:gd name="T19" fmla="*/ 35 h 35"/>
                <a:gd name="T20" fmla="*/ 0 w 25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5">
                  <a:moveTo>
                    <a:pt x="0" y="35"/>
                  </a:moveTo>
                  <a:cubicBezTo>
                    <a:pt x="3" y="29"/>
                    <a:pt x="7" y="23"/>
                    <a:pt x="11" y="17"/>
                  </a:cubicBezTo>
                  <a:cubicBezTo>
                    <a:pt x="13" y="14"/>
                    <a:pt x="15" y="10"/>
                    <a:pt x="17" y="8"/>
                  </a:cubicBezTo>
                  <a:cubicBezTo>
                    <a:pt x="19" y="5"/>
                    <a:pt x="22" y="2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4"/>
                    <a:pt x="22" y="7"/>
                    <a:pt x="20" y="10"/>
                  </a:cubicBezTo>
                  <a:cubicBezTo>
                    <a:pt x="18" y="13"/>
                    <a:pt x="16" y="16"/>
                    <a:pt x="14" y="18"/>
                  </a:cubicBezTo>
                  <a:cubicBezTo>
                    <a:pt x="9" y="24"/>
                    <a:pt x="5" y="29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06"/>
            <p:cNvSpPr>
              <a:spLocks/>
            </p:cNvSpPr>
            <p:nvPr/>
          </p:nvSpPr>
          <p:spPr bwMode="auto">
            <a:xfrm>
              <a:off x="6243638" y="1555751"/>
              <a:ext cx="153988" cy="49213"/>
            </a:xfrm>
            <a:custGeom>
              <a:avLst/>
              <a:gdLst>
                <a:gd name="T0" fmla="*/ 0 w 41"/>
                <a:gd name="T1" fmla="*/ 0 h 13"/>
                <a:gd name="T2" fmla="*/ 21 w 41"/>
                <a:gd name="T3" fmla="*/ 5 h 13"/>
                <a:gd name="T4" fmla="*/ 31 w 41"/>
                <a:gd name="T5" fmla="*/ 8 h 13"/>
                <a:gd name="T6" fmla="*/ 41 w 41"/>
                <a:gd name="T7" fmla="*/ 12 h 13"/>
                <a:gd name="T8" fmla="*/ 41 w 41"/>
                <a:gd name="T9" fmla="*/ 13 h 13"/>
                <a:gd name="T10" fmla="*/ 41 w 41"/>
                <a:gd name="T11" fmla="*/ 13 h 13"/>
                <a:gd name="T12" fmla="*/ 30 w 41"/>
                <a:gd name="T13" fmla="*/ 12 h 13"/>
                <a:gd name="T14" fmla="*/ 20 w 41"/>
                <a:gd name="T15" fmla="*/ 8 h 13"/>
                <a:gd name="T16" fmla="*/ 0 w 41"/>
                <a:gd name="T17" fmla="*/ 1 h 13"/>
                <a:gd name="T18" fmla="*/ 0 w 41"/>
                <a:gd name="T19" fmla="*/ 1 h 13"/>
                <a:gd name="T20" fmla="*/ 0 w 41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13">
                  <a:moveTo>
                    <a:pt x="0" y="0"/>
                  </a:moveTo>
                  <a:cubicBezTo>
                    <a:pt x="7" y="2"/>
                    <a:pt x="14" y="3"/>
                    <a:pt x="21" y="5"/>
                  </a:cubicBezTo>
                  <a:cubicBezTo>
                    <a:pt x="25" y="6"/>
                    <a:pt x="28" y="6"/>
                    <a:pt x="31" y="8"/>
                  </a:cubicBezTo>
                  <a:cubicBezTo>
                    <a:pt x="35" y="9"/>
                    <a:pt x="38" y="10"/>
                    <a:pt x="41" y="12"/>
                  </a:cubicBezTo>
                  <a:cubicBezTo>
                    <a:pt x="41" y="12"/>
                    <a:pt x="41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7" y="13"/>
                    <a:pt x="34" y="12"/>
                    <a:pt x="30" y="12"/>
                  </a:cubicBezTo>
                  <a:cubicBezTo>
                    <a:pt x="27" y="11"/>
                    <a:pt x="24" y="9"/>
                    <a:pt x="20" y="8"/>
                  </a:cubicBezTo>
                  <a:cubicBezTo>
                    <a:pt x="14" y="6"/>
                    <a:pt x="7" y="3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07"/>
            <p:cNvSpPr>
              <a:spLocks/>
            </p:cNvSpPr>
            <p:nvPr/>
          </p:nvSpPr>
          <p:spPr bwMode="auto">
            <a:xfrm>
              <a:off x="5908676" y="1252538"/>
              <a:ext cx="93663" cy="133350"/>
            </a:xfrm>
            <a:custGeom>
              <a:avLst/>
              <a:gdLst>
                <a:gd name="T0" fmla="*/ 25 w 25"/>
                <a:gd name="T1" fmla="*/ 35 h 35"/>
                <a:gd name="T2" fmla="*/ 11 w 25"/>
                <a:gd name="T3" fmla="*/ 18 h 35"/>
                <a:gd name="T4" fmla="*/ 5 w 25"/>
                <a:gd name="T5" fmla="*/ 10 h 35"/>
                <a:gd name="T6" fmla="*/ 0 w 25"/>
                <a:gd name="T7" fmla="*/ 0 h 35"/>
                <a:gd name="T8" fmla="*/ 0 w 25"/>
                <a:gd name="T9" fmla="*/ 0 h 35"/>
                <a:gd name="T10" fmla="*/ 1 w 25"/>
                <a:gd name="T11" fmla="*/ 0 h 35"/>
                <a:gd name="T12" fmla="*/ 8 w 25"/>
                <a:gd name="T13" fmla="*/ 8 h 35"/>
                <a:gd name="T14" fmla="*/ 14 w 25"/>
                <a:gd name="T15" fmla="*/ 17 h 35"/>
                <a:gd name="T16" fmla="*/ 25 w 25"/>
                <a:gd name="T17" fmla="*/ 35 h 35"/>
                <a:gd name="T18" fmla="*/ 25 w 25"/>
                <a:gd name="T19" fmla="*/ 35 h 35"/>
                <a:gd name="T20" fmla="*/ 25 w 25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5">
                  <a:moveTo>
                    <a:pt x="25" y="35"/>
                  </a:moveTo>
                  <a:cubicBezTo>
                    <a:pt x="20" y="29"/>
                    <a:pt x="16" y="24"/>
                    <a:pt x="11" y="18"/>
                  </a:cubicBezTo>
                  <a:cubicBezTo>
                    <a:pt x="9" y="16"/>
                    <a:pt x="7" y="13"/>
                    <a:pt x="5" y="10"/>
                  </a:cubicBezTo>
                  <a:cubicBezTo>
                    <a:pt x="3" y="7"/>
                    <a:pt x="1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" y="2"/>
                    <a:pt x="6" y="5"/>
                    <a:pt x="8" y="8"/>
                  </a:cubicBezTo>
                  <a:cubicBezTo>
                    <a:pt x="10" y="10"/>
                    <a:pt x="12" y="14"/>
                    <a:pt x="14" y="17"/>
                  </a:cubicBezTo>
                  <a:cubicBezTo>
                    <a:pt x="18" y="23"/>
                    <a:pt x="22" y="29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08"/>
            <p:cNvSpPr>
              <a:spLocks/>
            </p:cNvSpPr>
            <p:nvPr/>
          </p:nvSpPr>
          <p:spPr bwMode="auto">
            <a:xfrm>
              <a:off x="5788026" y="1555751"/>
              <a:ext cx="153988" cy="49213"/>
            </a:xfrm>
            <a:custGeom>
              <a:avLst/>
              <a:gdLst>
                <a:gd name="T0" fmla="*/ 41 w 41"/>
                <a:gd name="T1" fmla="*/ 1 h 13"/>
                <a:gd name="T2" fmla="*/ 21 w 41"/>
                <a:gd name="T3" fmla="*/ 8 h 13"/>
                <a:gd name="T4" fmla="*/ 11 w 41"/>
                <a:gd name="T5" fmla="*/ 12 h 13"/>
                <a:gd name="T6" fmla="*/ 0 w 41"/>
                <a:gd name="T7" fmla="*/ 13 h 13"/>
                <a:gd name="T8" fmla="*/ 0 w 41"/>
                <a:gd name="T9" fmla="*/ 13 h 13"/>
                <a:gd name="T10" fmla="*/ 0 w 41"/>
                <a:gd name="T11" fmla="*/ 12 h 13"/>
                <a:gd name="T12" fmla="*/ 10 w 41"/>
                <a:gd name="T13" fmla="*/ 8 h 13"/>
                <a:gd name="T14" fmla="*/ 20 w 41"/>
                <a:gd name="T15" fmla="*/ 5 h 13"/>
                <a:gd name="T16" fmla="*/ 41 w 41"/>
                <a:gd name="T17" fmla="*/ 0 h 13"/>
                <a:gd name="T18" fmla="*/ 41 w 41"/>
                <a:gd name="T19" fmla="*/ 1 h 13"/>
                <a:gd name="T20" fmla="*/ 41 w 41"/>
                <a:gd name="T2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13">
                  <a:moveTo>
                    <a:pt x="41" y="1"/>
                  </a:moveTo>
                  <a:cubicBezTo>
                    <a:pt x="34" y="3"/>
                    <a:pt x="27" y="6"/>
                    <a:pt x="21" y="8"/>
                  </a:cubicBezTo>
                  <a:cubicBezTo>
                    <a:pt x="17" y="9"/>
                    <a:pt x="14" y="11"/>
                    <a:pt x="11" y="12"/>
                  </a:cubicBezTo>
                  <a:cubicBezTo>
                    <a:pt x="7" y="12"/>
                    <a:pt x="4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0"/>
                    <a:pt x="6" y="9"/>
                    <a:pt x="10" y="8"/>
                  </a:cubicBezTo>
                  <a:cubicBezTo>
                    <a:pt x="13" y="6"/>
                    <a:pt x="16" y="6"/>
                    <a:pt x="20" y="5"/>
                  </a:cubicBezTo>
                  <a:cubicBezTo>
                    <a:pt x="27" y="3"/>
                    <a:pt x="34" y="2"/>
                    <a:pt x="41" y="0"/>
                  </a:cubicBezTo>
                  <a:cubicBezTo>
                    <a:pt x="41" y="0"/>
                    <a:pt x="41" y="0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09"/>
            <p:cNvSpPr>
              <a:spLocks/>
            </p:cNvSpPr>
            <p:nvPr/>
          </p:nvSpPr>
          <p:spPr bwMode="auto">
            <a:xfrm>
              <a:off x="6084888" y="1673226"/>
              <a:ext cx="15875" cy="163513"/>
            </a:xfrm>
            <a:custGeom>
              <a:avLst/>
              <a:gdLst>
                <a:gd name="T0" fmla="*/ 2 w 4"/>
                <a:gd name="T1" fmla="*/ 0 h 43"/>
                <a:gd name="T2" fmla="*/ 4 w 4"/>
                <a:gd name="T3" fmla="*/ 21 h 43"/>
                <a:gd name="T4" fmla="*/ 4 w 4"/>
                <a:gd name="T5" fmla="*/ 32 h 43"/>
                <a:gd name="T6" fmla="*/ 2 w 4"/>
                <a:gd name="T7" fmla="*/ 43 h 43"/>
                <a:gd name="T8" fmla="*/ 2 w 4"/>
                <a:gd name="T9" fmla="*/ 43 h 43"/>
                <a:gd name="T10" fmla="*/ 2 w 4"/>
                <a:gd name="T11" fmla="*/ 43 h 43"/>
                <a:gd name="T12" fmla="*/ 0 w 4"/>
                <a:gd name="T13" fmla="*/ 32 h 43"/>
                <a:gd name="T14" fmla="*/ 0 w 4"/>
                <a:gd name="T15" fmla="*/ 21 h 43"/>
                <a:gd name="T16" fmla="*/ 2 w 4"/>
                <a:gd name="T17" fmla="*/ 0 h 43"/>
                <a:gd name="T18" fmla="*/ 2 w 4"/>
                <a:gd name="T19" fmla="*/ 0 h 43"/>
                <a:gd name="T20" fmla="*/ 2 w 4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3">
                  <a:moveTo>
                    <a:pt x="2" y="0"/>
                  </a:moveTo>
                  <a:cubicBezTo>
                    <a:pt x="3" y="7"/>
                    <a:pt x="3" y="14"/>
                    <a:pt x="4" y="21"/>
                  </a:cubicBezTo>
                  <a:cubicBezTo>
                    <a:pt x="4" y="25"/>
                    <a:pt x="4" y="28"/>
                    <a:pt x="4" y="32"/>
                  </a:cubicBezTo>
                  <a:cubicBezTo>
                    <a:pt x="4" y="36"/>
                    <a:pt x="3" y="39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" y="39"/>
                    <a:pt x="0" y="35"/>
                    <a:pt x="0" y="32"/>
                  </a:cubicBezTo>
                  <a:cubicBezTo>
                    <a:pt x="0" y="28"/>
                    <a:pt x="0" y="25"/>
                    <a:pt x="0" y="21"/>
                  </a:cubicBezTo>
                  <a:cubicBezTo>
                    <a:pt x="1" y="14"/>
                    <a:pt x="1" y="7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Oval 310"/>
            <p:cNvSpPr>
              <a:spLocks noChangeArrowheads="1"/>
            </p:cNvSpPr>
            <p:nvPr/>
          </p:nvSpPr>
          <p:spPr bwMode="auto">
            <a:xfrm>
              <a:off x="6894513" y="1604963"/>
              <a:ext cx="76200" cy="76200"/>
            </a:xfrm>
            <a:prstGeom prst="ellipse">
              <a:avLst/>
            </a:pr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11"/>
            <p:cNvSpPr>
              <a:spLocks/>
            </p:cNvSpPr>
            <p:nvPr/>
          </p:nvSpPr>
          <p:spPr bwMode="auto">
            <a:xfrm>
              <a:off x="6778626" y="1350963"/>
              <a:ext cx="307975" cy="254000"/>
            </a:xfrm>
            <a:custGeom>
              <a:avLst/>
              <a:gdLst>
                <a:gd name="T0" fmla="*/ 41 w 82"/>
                <a:gd name="T1" fmla="*/ 60 h 67"/>
                <a:gd name="T2" fmla="*/ 41 w 82"/>
                <a:gd name="T3" fmla="*/ 60 h 67"/>
                <a:gd name="T4" fmla="*/ 40 w 82"/>
                <a:gd name="T5" fmla="*/ 38 h 67"/>
                <a:gd name="T6" fmla="*/ 39 w 82"/>
                <a:gd name="T7" fmla="*/ 27 h 67"/>
                <a:gd name="T8" fmla="*/ 41 w 82"/>
                <a:gd name="T9" fmla="*/ 16 h 67"/>
                <a:gd name="T10" fmla="*/ 41 w 82"/>
                <a:gd name="T11" fmla="*/ 16 h 67"/>
                <a:gd name="T12" fmla="*/ 41 w 82"/>
                <a:gd name="T13" fmla="*/ 16 h 67"/>
                <a:gd name="T14" fmla="*/ 42 w 82"/>
                <a:gd name="T15" fmla="*/ 27 h 67"/>
                <a:gd name="T16" fmla="*/ 42 w 82"/>
                <a:gd name="T17" fmla="*/ 38 h 67"/>
                <a:gd name="T18" fmla="*/ 41 w 82"/>
                <a:gd name="T19" fmla="*/ 60 h 67"/>
                <a:gd name="T20" fmla="*/ 41 w 82"/>
                <a:gd name="T21" fmla="*/ 60 h 67"/>
                <a:gd name="T22" fmla="*/ 50 w 82"/>
                <a:gd name="T23" fmla="*/ 62 h 67"/>
                <a:gd name="T24" fmla="*/ 48 w 82"/>
                <a:gd name="T25" fmla="*/ 2 h 67"/>
                <a:gd name="T26" fmla="*/ 33 w 82"/>
                <a:gd name="T27" fmla="*/ 2 h 67"/>
                <a:gd name="T28" fmla="*/ 31 w 82"/>
                <a:gd name="T29" fmla="*/ 62 h 67"/>
                <a:gd name="T30" fmla="*/ 41 w 82"/>
                <a:gd name="T3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67">
                  <a:moveTo>
                    <a:pt x="41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40" y="53"/>
                    <a:pt x="40" y="46"/>
                    <a:pt x="40" y="38"/>
                  </a:cubicBezTo>
                  <a:cubicBezTo>
                    <a:pt x="40" y="35"/>
                    <a:pt x="39" y="31"/>
                    <a:pt x="39" y="27"/>
                  </a:cubicBezTo>
                  <a:cubicBezTo>
                    <a:pt x="40" y="24"/>
                    <a:pt x="40" y="20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20"/>
                    <a:pt x="42" y="24"/>
                    <a:pt x="42" y="27"/>
                  </a:cubicBezTo>
                  <a:cubicBezTo>
                    <a:pt x="42" y="31"/>
                    <a:pt x="42" y="35"/>
                    <a:pt x="42" y="38"/>
                  </a:cubicBezTo>
                  <a:cubicBezTo>
                    <a:pt x="42" y="46"/>
                    <a:pt x="41" y="53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1"/>
                    <a:pt x="46" y="67"/>
                    <a:pt x="50" y="62"/>
                  </a:cubicBezTo>
                  <a:cubicBezTo>
                    <a:pt x="55" y="58"/>
                    <a:pt x="82" y="15"/>
                    <a:pt x="48" y="2"/>
                  </a:cubicBezTo>
                  <a:cubicBezTo>
                    <a:pt x="44" y="0"/>
                    <a:pt x="38" y="0"/>
                    <a:pt x="33" y="2"/>
                  </a:cubicBezTo>
                  <a:cubicBezTo>
                    <a:pt x="0" y="15"/>
                    <a:pt x="27" y="58"/>
                    <a:pt x="31" y="62"/>
                  </a:cubicBezTo>
                  <a:cubicBezTo>
                    <a:pt x="35" y="67"/>
                    <a:pt x="40" y="61"/>
                    <a:pt x="41" y="6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12"/>
            <p:cNvSpPr>
              <a:spLocks/>
            </p:cNvSpPr>
            <p:nvPr/>
          </p:nvSpPr>
          <p:spPr bwMode="auto">
            <a:xfrm>
              <a:off x="6970713" y="1487488"/>
              <a:ext cx="247650" cy="311150"/>
            </a:xfrm>
            <a:custGeom>
              <a:avLst/>
              <a:gdLst>
                <a:gd name="T0" fmla="*/ 64 w 66"/>
                <a:gd name="T1" fmla="*/ 33 h 82"/>
                <a:gd name="T2" fmla="*/ 4 w 66"/>
                <a:gd name="T3" fmla="*/ 31 h 82"/>
                <a:gd name="T4" fmla="*/ 6 w 66"/>
                <a:gd name="T5" fmla="*/ 41 h 82"/>
                <a:gd name="T6" fmla="*/ 6 w 66"/>
                <a:gd name="T7" fmla="*/ 41 h 82"/>
                <a:gd name="T8" fmla="*/ 28 w 66"/>
                <a:gd name="T9" fmla="*/ 40 h 82"/>
                <a:gd name="T10" fmla="*/ 39 w 66"/>
                <a:gd name="T11" fmla="*/ 39 h 82"/>
                <a:gd name="T12" fmla="*/ 50 w 66"/>
                <a:gd name="T13" fmla="*/ 41 h 82"/>
                <a:gd name="T14" fmla="*/ 50 w 66"/>
                <a:gd name="T15" fmla="*/ 41 h 82"/>
                <a:gd name="T16" fmla="*/ 50 w 66"/>
                <a:gd name="T17" fmla="*/ 41 h 82"/>
                <a:gd name="T18" fmla="*/ 39 w 66"/>
                <a:gd name="T19" fmla="*/ 42 h 82"/>
                <a:gd name="T20" fmla="*/ 28 w 66"/>
                <a:gd name="T21" fmla="*/ 42 h 82"/>
                <a:gd name="T22" fmla="*/ 6 w 66"/>
                <a:gd name="T23" fmla="*/ 41 h 82"/>
                <a:gd name="T24" fmla="*/ 6 w 66"/>
                <a:gd name="T25" fmla="*/ 41 h 82"/>
                <a:gd name="T26" fmla="*/ 4 w 66"/>
                <a:gd name="T27" fmla="*/ 50 h 82"/>
                <a:gd name="T28" fmla="*/ 64 w 66"/>
                <a:gd name="T29" fmla="*/ 48 h 82"/>
                <a:gd name="T30" fmla="*/ 64 w 66"/>
                <a:gd name="T31" fmla="*/ 3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82">
                  <a:moveTo>
                    <a:pt x="64" y="33"/>
                  </a:moveTo>
                  <a:cubicBezTo>
                    <a:pt x="51" y="0"/>
                    <a:pt x="8" y="27"/>
                    <a:pt x="4" y="31"/>
                  </a:cubicBezTo>
                  <a:cubicBezTo>
                    <a:pt x="0" y="35"/>
                    <a:pt x="6" y="40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14" y="40"/>
                    <a:pt x="21" y="40"/>
                    <a:pt x="28" y="40"/>
                  </a:cubicBezTo>
                  <a:cubicBezTo>
                    <a:pt x="32" y="40"/>
                    <a:pt x="36" y="39"/>
                    <a:pt x="39" y="39"/>
                  </a:cubicBezTo>
                  <a:cubicBezTo>
                    <a:pt x="43" y="40"/>
                    <a:pt x="47" y="40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2"/>
                    <a:pt x="43" y="42"/>
                    <a:pt x="39" y="42"/>
                  </a:cubicBezTo>
                  <a:cubicBezTo>
                    <a:pt x="36" y="43"/>
                    <a:pt x="32" y="42"/>
                    <a:pt x="28" y="42"/>
                  </a:cubicBezTo>
                  <a:cubicBezTo>
                    <a:pt x="21" y="42"/>
                    <a:pt x="14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0" y="46"/>
                    <a:pt x="4" y="50"/>
                  </a:cubicBezTo>
                  <a:cubicBezTo>
                    <a:pt x="8" y="55"/>
                    <a:pt x="51" y="82"/>
                    <a:pt x="64" y="48"/>
                  </a:cubicBezTo>
                  <a:cubicBezTo>
                    <a:pt x="66" y="44"/>
                    <a:pt x="66" y="38"/>
                    <a:pt x="64" y="33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13"/>
            <p:cNvSpPr>
              <a:spLocks/>
            </p:cNvSpPr>
            <p:nvPr/>
          </p:nvSpPr>
          <p:spPr bwMode="auto">
            <a:xfrm>
              <a:off x="6778626" y="1681163"/>
              <a:ext cx="307975" cy="250825"/>
            </a:xfrm>
            <a:custGeom>
              <a:avLst/>
              <a:gdLst>
                <a:gd name="T0" fmla="*/ 41 w 82"/>
                <a:gd name="T1" fmla="*/ 6 h 66"/>
                <a:gd name="T2" fmla="*/ 41 w 82"/>
                <a:gd name="T3" fmla="*/ 6 h 66"/>
                <a:gd name="T4" fmla="*/ 42 w 82"/>
                <a:gd name="T5" fmla="*/ 28 h 66"/>
                <a:gd name="T6" fmla="*/ 42 w 82"/>
                <a:gd name="T7" fmla="*/ 39 h 66"/>
                <a:gd name="T8" fmla="*/ 41 w 82"/>
                <a:gd name="T9" fmla="*/ 50 h 66"/>
                <a:gd name="T10" fmla="*/ 41 w 82"/>
                <a:gd name="T11" fmla="*/ 50 h 66"/>
                <a:gd name="T12" fmla="*/ 41 w 82"/>
                <a:gd name="T13" fmla="*/ 50 h 66"/>
                <a:gd name="T14" fmla="*/ 39 w 82"/>
                <a:gd name="T15" fmla="*/ 39 h 66"/>
                <a:gd name="T16" fmla="*/ 40 w 82"/>
                <a:gd name="T17" fmla="*/ 28 h 66"/>
                <a:gd name="T18" fmla="*/ 41 w 82"/>
                <a:gd name="T19" fmla="*/ 6 h 66"/>
                <a:gd name="T20" fmla="*/ 41 w 82"/>
                <a:gd name="T21" fmla="*/ 6 h 66"/>
                <a:gd name="T22" fmla="*/ 31 w 82"/>
                <a:gd name="T23" fmla="*/ 4 h 66"/>
                <a:gd name="T24" fmla="*/ 33 w 82"/>
                <a:gd name="T25" fmla="*/ 64 h 66"/>
                <a:gd name="T26" fmla="*/ 48 w 82"/>
                <a:gd name="T27" fmla="*/ 64 h 66"/>
                <a:gd name="T28" fmla="*/ 50 w 82"/>
                <a:gd name="T29" fmla="*/ 4 h 66"/>
                <a:gd name="T30" fmla="*/ 41 w 82"/>
                <a:gd name="T31" fmla="*/ 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66">
                  <a:moveTo>
                    <a:pt x="41" y="6"/>
                  </a:moveTo>
                  <a:cubicBezTo>
                    <a:pt x="41" y="6"/>
                    <a:pt x="41" y="6"/>
                    <a:pt x="41" y="6"/>
                  </a:cubicBezTo>
                  <a:cubicBezTo>
                    <a:pt x="41" y="14"/>
                    <a:pt x="42" y="21"/>
                    <a:pt x="42" y="28"/>
                  </a:cubicBezTo>
                  <a:cubicBezTo>
                    <a:pt x="42" y="32"/>
                    <a:pt x="42" y="36"/>
                    <a:pt x="42" y="39"/>
                  </a:cubicBezTo>
                  <a:cubicBezTo>
                    <a:pt x="42" y="43"/>
                    <a:pt x="42" y="47"/>
                    <a:pt x="41" y="50"/>
                  </a:cubicBezTo>
                  <a:cubicBezTo>
                    <a:pt x="41" y="50"/>
                    <a:pt x="41" y="51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0" y="47"/>
                    <a:pt x="40" y="43"/>
                    <a:pt x="39" y="39"/>
                  </a:cubicBezTo>
                  <a:cubicBezTo>
                    <a:pt x="39" y="36"/>
                    <a:pt x="40" y="32"/>
                    <a:pt x="40" y="28"/>
                  </a:cubicBezTo>
                  <a:cubicBezTo>
                    <a:pt x="40" y="21"/>
                    <a:pt x="40" y="14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35" y="0"/>
                    <a:pt x="31" y="4"/>
                  </a:cubicBezTo>
                  <a:cubicBezTo>
                    <a:pt x="27" y="8"/>
                    <a:pt x="0" y="51"/>
                    <a:pt x="33" y="64"/>
                  </a:cubicBezTo>
                  <a:cubicBezTo>
                    <a:pt x="38" y="66"/>
                    <a:pt x="44" y="66"/>
                    <a:pt x="48" y="64"/>
                  </a:cubicBezTo>
                  <a:cubicBezTo>
                    <a:pt x="82" y="51"/>
                    <a:pt x="55" y="8"/>
                    <a:pt x="50" y="4"/>
                  </a:cubicBezTo>
                  <a:cubicBezTo>
                    <a:pt x="46" y="0"/>
                    <a:pt x="41" y="6"/>
                    <a:pt x="41" y="6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14"/>
            <p:cNvSpPr>
              <a:spLocks/>
            </p:cNvSpPr>
            <p:nvPr/>
          </p:nvSpPr>
          <p:spPr bwMode="auto">
            <a:xfrm>
              <a:off x="6642101" y="1487488"/>
              <a:ext cx="252413" cy="311150"/>
            </a:xfrm>
            <a:custGeom>
              <a:avLst/>
              <a:gdLst>
                <a:gd name="T0" fmla="*/ 60 w 67"/>
                <a:gd name="T1" fmla="*/ 41 h 82"/>
                <a:gd name="T2" fmla="*/ 60 w 67"/>
                <a:gd name="T3" fmla="*/ 41 h 82"/>
                <a:gd name="T4" fmla="*/ 38 w 67"/>
                <a:gd name="T5" fmla="*/ 42 h 82"/>
                <a:gd name="T6" fmla="*/ 27 w 67"/>
                <a:gd name="T7" fmla="*/ 42 h 82"/>
                <a:gd name="T8" fmla="*/ 16 w 67"/>
                <a:gd name="T9" fmla="*/ 41 h 82"/>
                <a:gd name="T10" fmla="*/ 16 w 67"/>
                <a:gd name="T11" fmla="*/ 41 h 82"/>
                <a:gd name="T12" fmla="*/ 16 w 67"/>
                <a:gd name="T13" fmla="*/ 41 h 82"/>
                <a:gd name="T14" fmla="*/ 27 w 67"/>
                <a:gd name="T15" fmla="*/ 39 h 82"/>
                <a:gd name="T16" fmla="*/ 38 w 67"/>
                <a:gd name="T17" fmla="*/ 40 h 82"/>
                <a:gd name="T18" fmla="*/ 60 w 67"/>
                <a:gd name="T19" fmla="*/ 41 h 82"/>
                <a:gd name="T20" fmla="*/ 60 w 67"/>
                <a:gd name="T21" fmla="*/ 41 h 82"/>
                <a:gd name="T22" fmla="*/ 62 w 67"/>
                <a:gd name="T23" fmla="*/ 31 h 82"/>
                <a:gd name="T24" fmla="*/ 2 w 67"/>
                <a:gd name="T25" fmla="*/ 33 h 82"/>
                <a:gd name="T26" fmla="*/ 2 w 67"/>
                <a:gd name="T27" fmla="*/ 48 h 82"/>
                <a:gd name="T28" fmla="*/ 62 w 67"/>
                <a:gd name="T29" fmla="*/ 50 h 82"/>
                <a:gd name="T30" fmla="*/ 60 w 67"/>
                <a:gd name="T31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82">
                  <a:moveTo>
                    <a:pt x="60" y="41"/>
                  </a:moveTo>
                  <a:cubicBezTo>
                    <a:pt x="60" y="41"/>
                    <a:pt x="60" y="41"/>
                    <a:pt x="60" y="41"/>
                  </a:cubicBezTo>
                  <a:cubicBezTo>
                    <a:pt x="53" y="41"/>
                    <a:pt x="46" y="42"/>
                    <a:pt x="38" y="42"/>
                  </a:cubicBezTo>
                  <a:cubicBezTo>
                    <a:pt x="35" y="42"/>
                    <a:pt x="31" y="43"/>
                    <a:pt x="27" y="42"/>
                  </a:cubicBezTo>
                  <a:cubicBezTo>
                    <a:pt x="24" y="42"/>
                    <a:pt x="20" y="42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0" y="40"/>
                    <a:pt x="24" y="40"/>
                    <a:pt x="27" y="39"/>
                  </a:cubicBezTo>
                  <a:cubicBezTo>
                    <a:pt x="31" y="39"/>
                    <a:pt x="35" y="40"/>
                    <a:pt x="38" y="40"/>
                  </a:cubicBezTo>
                  <a:cubicBezTo>
                    <a:pt x="46" y="40"/>
                    <a:pt x="53" y="40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1" y="40"/>
                    <a:pt x="67" y="35"/>
                    <a:pt x="62" y="31"/>
                  </a:cubicBezTo>
                  <a:cubicBezTo>
                    <a:pt x="58" y="27"/>
                    <a:pt x="15" y="0"/>
                    <a:pt x="2" y="33"/>
                  </a:cubicBezTo>
                  <a:cubicBezTo>
                    <a:pt x="0" y="38"/>
                    <a:pt x="0" y="44"/>
                    <a:pt x="2" y="48"/>
                  </a:cubicBezTo>
                  <a:cubicBezTo>
                    <a:pt x="15" y="82"/>
                    <a:pt x="58" y="55"/>
                    <a:pt x="62" y="50"/>
                  </a:cubicBezTo>
                  <a:cubicBezTo>
                    <a:pt x="67" y="46"/>
                    <a:pt x="61" y="42"/>
                    <a:pt x="60" y="41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15"/>
            <p:cNvSpPr>
              <a:spLocks/>
            </p:cNvSpPr>
            <p:nvPr/>
          </p:nvSpPr>
          <p:spPr bwMode="auto">
            <a:xfrm>
              <a:off x="6981826" y="1503363"/>
              <a:ext cx="90488" cy="90488"/>
            </a:xfrm>
            <a:custGeom>
              <a:avLst/>
              <a:gdLst>
                <a:gd name="T0" fmla="*/ 0 w 24"/>
                <a:gd name="T1" fmla="*/ 24 h 24"/>
                <a:gd name="T2" fmla="*/ 0 w 24"/>
                <a:gd name="T3" fmla="*/ 24 h 24"/>
                <a:gd name="T4" fmla="*/ 12 w 24"/>
                <a:gd name="T5" fmla="*/ 13 h 24"/>
                <a:gd name="T6" fmla="*/ 18 w 24"/>
                <a:gd name="T7" fmla="*/ 7 h 24"/>
                <a:gd name="T8" fmla="*/ 24 w 24"/>
                <a:gd name="T9" fmla="*/ 0 h 24"/>
                <a:gd name="T10" fmla="*/ 24 w 24"/>
                <a:gd name="T11" fmla="*/ 0 h 24"/>
                <a:gd name="T12" fmla="*/ 24 w 24"/>
                <a:gd name="T13" fmla="*/ 0 h 24"/>
                <a:gd name="T14" fmla="*/ 17 w 24"/>
                <a:gd name="T15" fmla="*/ 5 h 24"/>
                <a:gd name="T16" fmla="*/ 11 w 24"/>
                <a:gd name="T17" fmla="*/ 11 h 24"/>
                <a:gd name="T18" fmla="*/ 0 w 24"/>
                <a:gd name="T19" fmla="*/ 24 h 24"/>
                <a:gd name="T20" fmla="*/ 0 w 24"/>
                <a:gd name="T2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4" y="20"/>
                    <a:pt x="8" y="16"/>
                    <a:pt x="12" y="13"/>
                  </a:cubicBezTo>
                  <a:cubicBezTo>
                    <a:pt x="14" y="11"/>
                    <a:pt x="17" y="9"/>
                    <a:pt x="18" y="7"/>
                  </a:cubicBezTo>
                  <a:cubicBezTo>
                    <a:pt x="20" y="5"/>
                    <a:pt x="22" y="3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2"/>
                    <a:pt x="19" y="3"/>
                    <a:pt x="17" y="5"/>
                  </a:cubicBezTo>
                  <a:cubicBezTo>
                    <a:pt x="15" y="7"/>
                    <a:pt x="13" y="9"/>
                    <a:pt x="11" y="11"/>
                  </a:cubicBezTo>
                  <a:cubicBezTo>
                    <a:pt x="7" y="16"/>
                    <a:pt x="3" y="20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16"/>
            <p:cNvSpPr>
              <a:spLocks/>
            </p:cNvSpPr>
            <p:nvPr/>
          </p:nvSpPr>
          <p:spPr bwMode="auto">
            <a:xfrm>
              <a:off x="6981826" y="1692276"/>
              <a:ext cx="90488" cy="92075"/>
            </a:xfrm>
            <a:custGeom>
              <a:avLst/>
              <a:gdLst>
                <a:gd name="T0" fmla="*/ 12 w 24"/>
                <a:gd name="T1" fmla="*/ 11 h 24"/>
                <a:gd name="T2" fmla="*/ 0 w 24"/>
                <a:gd name="T3" fmla="*/ 0 h 24"/>
                <a:gd name="T4" fmla="*/ 0 w 24"/>
                <a:gd name="T5" fmla="*/ 0 h 24"/>
                <a:gd name="T6" fmla="*/ 0 w 24"/>
                <a:gd name="T7" fmla="*/ 0 h 24"/>
                <a:gd name="T8" fmla="*/ 11 w 24"/>
                <a:gd name="T9" fmla="*/ 12 h 24"/>
                <a:gd name="T10" fmla="*/ 17 w 24"/>
                <a:gd name="T11" fmla="*/ 19 h 24"/>
                <a:gd name="T12" fmla="*/ 24 w 24"/>
                <a:gd name="T13" fmla="*/ 24 h 24"/>
                <a:gd name="T14" fmla="*/ 24 w 24"/>
                <a:gd name="T15" fmla="*/ 24 h 24"/>
                <a:gd name="T16" fmla="*/ 24 w 24"/>
                <a:gd name="T17" fmla="*/ 24 h 24"/>
                <a:gd name="T18" fmla="*/ 18 w 24"/>
                <a:gd name="T19" fmla="*/ 17 h 24"/>
                <a:gd name="T20" fmla="*/ 12 w 24"/>
                <a:gd name="T21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12" y="11"/>
                  </a:moveTo>
                  <a:cubicBezTo>
                    <a:pt x="8" y="7"/>
                    <a:pt x="4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7" y="8"/>
                    <a:pt x="11" y="12"/>
                  </a:cubicBezTo>
                  <a:cubicBezTo>
                    <a:pt x="13" y="14"/>
                    <a:pt x="15" y="17"/>
                    <a:pt x="17" y="19"/>
                  </a:cubicBezTo>
                  <a:cubicBezTo>
                    <a:pt x="19" y="20"/>
                    <a:pt x="21" y="22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2" y="21"/>
                    <a:pt x="20" y="19"/>
                    <a:pt x="18" y="17"/>
                  </a:cubicBezTo>
                  <a:cubicBezTo>
                    <a:pt x="17" y="15"/>
                    <a:pt x="14" y="13"/>
                    <a:pt x="12" y="11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17"/>
            <p:cNvSpPr>
              <a:spLocks/>
            </p:cNvSpPr>
            <p:nvPr/>
          </p:nvSpPr>
          <p:spPr bwMode="auto">
            <a:xfrm>
              <a:off x="6792913" y="1692276"/>
              <a:ext cx="90488" cy="92075"/>
            </a:xfrm>
            <a:custGeom>
              <a:avLst/>
              <a:gdLst>
                <a:gd name="T0" fmla="*/ 24 w 24"/>
                <a:gd name="T1" fmla="*/ 0 h 24"/>
                <a:gd name="T2" fmla="*/ 24 w 24"/>
                <a:gd name="T3" fmla="*/ 0 h 24"/>
                <a:gd name="T4" fmla="*/ 11 w 24"/>
                <a:gd name="T5" fmla="*/ 11 h 24"/>
                <a:gd name="T6" fmla="*/ 5 w 24"/>
                <a:gd name="T7" fmla="*/ 17 h 24"/>
                <a:gd name="T8" fmla="*/ 0 w 24"/>
                <a:gd name="T9" fmla="*/ 24 h 24"/>
                <a:gd name="T10" fmla="*/ 0 w 24"/>
                <a:gd name="T11" fmla="*/ 24 h 24"/>
                <a:gd name="T12" fmla="*/ 0 w 24"/>
                <a:gd name="T13" fmla="*/ 24 h 24"/>
                <a:gd name="T14" fmla="*/ 7 w 24"/>
                <a:gd name="T15" fmla="*/ 19 h 24"/>
                <a:gd name="T16" fmla="*/ 13 w 24"/>
                <a:gd name="T17" fmla="*/ 12 h 24"/>
                <a:gd name="T18" fmla="*/ 24 w 24"/>
                <a:gd name="T19" fmla="*/ 0 h 24"/>
                <a:gd name="T20" fmla="*/ 24 w 24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0" y="3"/>
                    <a:pt x="15" y="7"/>
                    <a:pt x="11" y="11"/>
                  </a:cubicBezTo>
                  <a:cubicBezTo>
                    <a:pt x="9" y="13"/>
                    <a:pt x="7" y="15"/>
                    <a:pt x="5" y="17"/>
                  </a:cubicBezTo>
                  <a:cubicBezTo>
                    <a:pt x="3" y="19"/>
                    <a:pt x="1" y="2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2"/>
                    <a:pt x="5" y="20"/>
                    <a:pt x="7" y="19"/>
                  </a:cubicBezTo>
                  <a:cubicBezTo>
                    <a:pt x="9" y="17"/>
                    <a:pt x="11" y="14"/>
                    <a:pt x="13" y="12"/>
                  </a:cubicBezTo>
                  <a:cubicBezTo>
                    <a:pt x="16" y="8"/>
                    <a:pt x="20" y="4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18"/>
            <p:cNvSpPr>
              <a:spLocks/>
            </p:cNvSpPr>
            <p:nvPr/>
          </p:nvSpPr>
          <p:spPr bwMode="auto">
            <a:xfrm>
              <a:off x="6792913" y="1503363"/>
              <a:ext cx="90488" cy="90488"/>
            </a:xfrm>
            <a:custGeom>
              <a:avLst/>
              <a:gdLst>
                <a:gd name="T0" fmla="*/ 11 w 24"/>
                <a:gd name="T1" fmla="*/ 13 h 24"/>
                <a:gd name="T2" fmla="*/ 24 w 24"/>
                <a:gd name="T3" fmla="*/ 24 h 24"/>
                <a:gd name="T4" fmla="*/ 24 w 24"/>
                <a:gd name="T5" fmla="*/ 24 h 24"/>
                <a:gd name="T6" fmla="*/ 24 w 24"/>
                <a:gd name="T7" fmla="*/ 24 h 24"/>
                <a:gd name="T8" fmla="*/ 13 w 24"/>
                <a:gd name="T9" fmla="*/ 11 h 24"/>
                <a:gd name="T10" fmla="*/ 7 w 24"/>
                <a:gd name="T11" fmla="*/ 5 h 24"/>
                <a:gd name="T12" fmla="*/ 0 w 24"/>
                <a:gd name="T13" fmla="*/ 0 h 24"/>
                <a:gd name="T14" fmla="*/ 0 w 24"/>
                <a:gd name="T15" fmla="*/ 0 h 24"/>
                <a:gd name="T16" fmla="*/ 0 w 24"/>
                <a:gd name="T17" fmla="*/ 0 h 24"/>
                <a:gd name="T18" fmla="*/ 5 w 24"/>
                <a:gd name="T19" fmla="*/ 7 h 24"/>
                <a:gd name="T20" fmla="*/ 11 w 24"/>
                <a:gd name="T21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11" y="13"/>
                  </a:moveTo>
                  <a:cubicBezTo>
                    <a:pt x="15" y="16"/>
                    <a:pt x="20" y="20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0" y="20"/>
                    <a:pt x="16" y="16"/>
                    <a:pt x="13" y="11"/>
                  </a:cubicBezTo>
                  <a:cubicBezTo>
                    <a:pt x="11" y="9"/>
                    <a:pt x="9" y="7"/>
                    <a:pt x="7" y="5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5"/>
                    <a:pt x="5" y="7"/>
                  </a:cubicBezTo>
                  <a:cubicBezTo>
                    <a:pt x="7" y="9"/>
                    <a:pt x="9" y="11"/>
                    <a:pt x="11" y="13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Oval 319"/>
            <p:cNvSpPr>
              <a:spLocks noChangeArrowheads="1"/>
            </p:cNvSpPr>
            <p:nvPr/>
          </p:nvSpPr>
          <p:spPr bwMode="auto">
            <a:xfrm>
              <a:off x="5140326" y="1604963"/>
              <a:ext cx="71438" cy="76200"/>
            </a:xfrm>
            <a:prstGeom prst="ellipse">
              <a:avLst/>
            </a:pr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20"/>
            <p:cNvSpPr>
              <a:spLocks/>
            </p:cNvSpPr>
            <p:nvPr/>
          </p:nvSpPr>
          <p:spPr bwMode="auto">
            <a:xfrm>
              <a:off x="5019676" y="1350963"/>
              <a:ext cx="312738" cy="254000"/>
            </a:xfrm>
            <a:custGeom>
              <a:avLst/>
              <a:gdLst>
                <a:gd name="T0" fmla="*/ 41 w 83"/>
                <a:gd name="T1" fmla="*/ 60 h 67"/>
                <a:gd name="T2" fmla="*/ 41 w 83"/>
                <a:gd name="T3" fmla="*/ 60 h 67"/>
                <a:gd name="T4" fmla="*/ 43 w 83"/>
                <a:gd name="T5" fmla="*/ 38 h 67"/>
                <a:gd name="T6" fmla="*/ 43 w 83"/>
                <a:gd name="T7" fmla="*/ 27 h 67"/>
                <a:gd name="T8" fmla="*/ 41 w 83"/>
                <a:gd name="T9" fmla="*/ 16 h 67"/>
                <a:gd name="T10" fmla="*/ 41 w 83"/>
                <a:gd name="T11" fmla="*/ 16 h 67"/>
                <a:gd name="T12" fmla="*/ 41 w 83"/>
                <a:gd name="T13" fmla="*/ 16 h 67"/>
                <a:gd name="T14" fmla="*/ 40 w 83"/>
                <a:gd name="T15" fmla="*/ 27 h 67"/>
                <a:gd name="T16" fmla="*/ 40 w 83"/>
                <a:gd name="T17" fmla="*/ 38 h 67"/>
                <a:gd name="T18" fmla="*/ 41 w 83"/>
                <a:gd name="T19" fmla="*/ 60 h 67"/>
                <a:gd name="T20" fmla="*/ 41 w 83"/>
                <a:gd name="T21" fmla="*/ 60 h 67"/>
                <a:gd name="T22" fmla="*/ 32 w 83"/>
                <a:gd name="T23" fmla="*/ 62 h 67"/>
                <a:gd name="T24" fmla="*/ 34 w 83"/>
                <a:gd name="T25" fmla="*/ 2 h 67"/>
                <a:gd name="T26" fmla="*/ 49 w 83"/>
                <a:gd name="T27" fmla="*/ 2 h 67"/>
                <a:gd name="T28" fmla="*/ 51 w 83"/>
                <a:gd name="T29" fmla="*/ 62 h 67"/>
                <a:gd name="T30" fmla="*/ 41 w 83"/>
                <a:gd name="T3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67">
                  <a:moveTo>
                    <a:pt x="41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42" y="53"/>
                    <a:pt x="42" y="46"/>
                    <a:pt x="43" y="38"/>
                  </a:cubicBezTo>
                  <a:cubicBezTo>
                    <a:pt x="43" y="35"/>
                    <a:pt x="43" y="31"/>
                    <a:pt x="43" y="27"/>
                  </a:cubicBezTo>
                  <a:cubicBezTo>
                    <a:pt x="43" y="24"/>
                    <a:pt x="42" y="20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20"/>
                    <a:pt x="40" y="24"/>
                    <a:pt x="40" y="27"/>
                  </a:cubicBezTo>
                  <a:cubicBezTo>
                    <a:pt x="40" y="31"/>
                    <a:pt x="40" y="35"/>
                    <a:pt x="40" y="38"/>
                  </a:cubicBezTo>
                  <a:cubicBezTo>
                    <a:pt x="40" y="46"/>
                    <a:pt x="41" y="53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1"/>
                    <a:pt x="36" y="67"/>
                    <a:pt x="32" y="62"/>
                  </a:cubicBezTo>
                  <a:cubicBezTo>
                    <a:pt x="28" y="58"/>
                    <a:pt x="0" y="15"/>
                    <a:pt x="34" y="2"/>
                  </a:cubicBezTo>
                  <a:cubicBezTo>
                    <a:pt x="39" y="0"/>
                    <a:pt x="44" y="0"/>
                    <a:pt x="49" y="2"/>
                  </a:cubicBezTo>
                  <a:cubicBezTo>
                    <a:pt x="83" y="15"/>
                    <a:pt x="55" y="58"/>
                    <a:pt x="51" y="62"/>
                  </a:cubicBezTo>
                  <a:cubicBezTo>
                    <a:pt x="47" y="67"/>
                    <a:pt x="42" y="61"/>
                    <a:pt x="41" y="6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21"/>
            <p:cNvSpPr>
              <a:spLocks/>
            </p:cNvSpPr>
            <p:nvPr/>
          </p:nvSpPr>
          <p:spPr bwMode="auto">
            <a:xfrm>
              <a:off x="4887913" y="1487488"/>
              <a:ext cx="247650" cy="311150"/>
            </a:xfrm>
            <a:custGeom>
              <a:avLst/>
              <a:gdLst>
                <a:gd name="T0" fmla="*/ 2 w 66"/>
                <a:gd name="T1" fmla="*/ 33 h 82"/>
                <a:gd name="T2" fmla="*/ 62 w 66"/>
                <a:gd name="T3" fmla="*/ 31 h 82"/>
                <a:gd name="T4" fmla="*/ 60 w 66"/>
                <a:gd name="T5" fmla="*/ 41 h 82"/>
                <a:gd name="T6" fmla="*/ 60 w 66"/>
                <a:gd name="T7" fmla="*/ 41 h 82"/>
                <a:gd name="T8" fmla="*/ 38 w 66"/>
                <a:gd name="T9" fmla="*/ 40 h 82"/>
                <a:gd name="T10" fmla="*/ 27 w 66"/>
                <a:gd name="T11" fmla="*/ 39 h 82"/>
                <a:gd name="T12" fmla="*/ 16 w 66"/>
                <a:gd name="T13" fmla="*/ 41 h 82"/>
                <a:gd name="T14" fmla="*/ 16 w 66"/>
                <a:gd name="T15" fmla="*/ 41 h 82"/>
                <a:gd name="T16" fmla="*/ 16 w 66"/>
                <a:gd name="T17" fmla="*/ 41 h 82"/>
                <a:gd name="T18" fmla="*/ 27 w 66"/>
                <a:gd name="T19" fmla="*/ 42 h 82"/>
                <a:gd name="T20" fmla="*/ 38 w 66"/>
                <a:gd name="T21" fmla="*/ 42 h 82"/>
                <a:gd name="T22" fmla="*/ 60 w 66"/>
                <a:gd name="T23" fmla="*/ 41 h 82"/>
                <a:gd name="T24" fmla="*/ 60 w 66"/>
                <a:gd name="T25" fmla="*/ 41 h 82"/>
                <a:gd name="T26" fmla="*/ 62 w 66"/>
                <a:gd name="T27" fmla="*/ 50 h 82"/>
                <a:gd name="T28" fmla="*/ 2 w 66"/>
                <a:gd name="T29" fmla="*/ 48 h 82"/>
                <a:gd name="T30" fmla="*/ 2 w 66"/>
                <a:gd name="T31" fmla="*/ 3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82">
                  <a:moveTo>
                    <a:pt x="2" y="33"/>
                  </a:moveTo>
                  <a:cubicBezTo>
                    <a:pt x="15" y="0"/>
                    <a:pt x="58" y="27"/>
                    <a:pt x="62" y="31"/>
                  </a:cubicBezTo>
                  <a:cubicBezTo>
                    <a:pt x="66" y="35"/>
                    <a:pt x="61" y="40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2" y="40"/>
                    <a:pt x="45" y="40"/>
                    <a:pt x="38" y="40"/>
                  </a:cubicBezTo>
                  <a:cubicBezTo>
                    <a:pt x="34" y="40"/>
                    <a:pt x="30" y="39"/>
                    <a:pt x="27" y="39"/>
                  </a:cubicBezTo>
                  <a:cubicBezTo>
                    <a:pt x="23" y="40"/>
                    <a:pt x="19" y="40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9" y="42"/>
                    <a:pt x="23" y="42"/>
                    <a:pt x="27" y="42"/>
                  </a:cubicBezTo>
                  <a:cubicBezTo>
                    <a:pt x="30" y="43"/>
                    <a:pt x="34" y="42"/>
                    <a:pt x="38" y="42"/>
                  </a:cubicBezTo>
                  <a:cubicBezTo>
                    <a:pt x="45" y="42"/>
                    <a:pt x="52" y="41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1" y="41"/>
                    <a:pt x="66" y="46"/>
                    <a:pt x="62" y="50"/>
                  </a:cubicBezTo>
                  <a:cubicBezTo>
                    <a:pt x="58" y="55"/>
                    <a:pt x="15" y="82"/>
                    <a:pt x="2" y="48"/>
                  </a:cubicBezTo>
                  <a:cubicBezTo>
                    <a:pt x="0" y="44"/>
                    <a:pt x="0" y="38"/>
                    <a:pt x="2" y="33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22"/>
            <p:cNvSpPr>
              <a:spLocks/>
            </p:cNvSpPr>
            <p:nvPr/>
          </p:nvSpPr>
          <p:spPr bwMode="auto">
            <a:xfrm>
              <a:off x="5019676" y="1681163"/>
              <a:ext cx="312738" cy="250825"/>
            </a:xfrm>
            <a:custGeom>
              <a:avLst/>
              <a:gdLst>
                <a:gd name="T0" fmla="*/ 41 w 83"/>
                <a:gd name="T1" fmla="*/ 6 h 66"/>
                <a:gd name="T2" fmla="*/ 41 w 83"/>
                <a:gd name="T3" fmla="*/ 6 h 66"/>
                <a:gd name="T4" fmla="*/ 40 w 83"/>
                <a:gd name="T5" fmla="*/ 28 h 66"/>
                <a:gd name="T6" fmla="*/ 40 w 83"/>
                <a:gd name="T7" fmla="*/ 39 h 66"/>
                <a:gd name="T8" fmla="*/ 41 w 83"/>
                <a:gd name="T9" fmla="*/ 50 h 66"/>
                <a:gd name="T10" fmla="*/ 41 w 83"/>
                <a:gd name="T11" fmla="*/ 50 h 66"/>
                <a:gd name="T12" fmla="*/ 41 w 83"/>
                <a:gd name="T13" fmla="*/ 50 h 66"/>
                <a:gd name="T14" fmla="*/ 43 w 83"/>
                <a:gd name="T15" fmla="*/ 39 h 66"/>
                <a:gd name="T16" fmla="*/ 43 w 83"/>
                <a:gd name="T17" fmla="*/ 28 h 66"/>
                <a:gd name="T18" fmla="*/ 41 w 83"/>
                <a:gd name="T19" fmla="*/ 6 h 66"/>
                <a:gd name="T20" fmla="*/ 41 w 83"/>
                <a:gd name="T21" fmla="*/ 6 h 66"/>
                <a:gd name="T22" fmla="*/ 51 w 83"/>
                <a:gd name="T23" fmla="*/ 4 h 66"/>
                <a:gd name="T24" fmla="*/ 49 w 83"/>
                <a:gd name="T25" fmla="*/ 64 h 66"/>
                <a:gd name="T26" fmla="*/ 34 w 83"/>
                <a:gd name="T27" fmla="*/ 64 h 66"/>
                <a:gd name="T28" fmla="*/ 32 w 83"/>
                <a:gd name="T29" fmla="*/ 4 h 66"/>
                <a:gd name="T30" fmla="*/ 41 w 83"/>
                <a:gd name="T31" fmla="*/ 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66">
                  <a:moveTo>
                    <a:pt x="41" y="6"/>
                  </a:moveTo>
                  <a:cubicBezTo>
                    <a:pt x="41" y="6"/>
                    <a:pt x="41" y="6"/>
                    <a:pt x="41" y="6"/>
                  </a:cubicBezTo>
                  <a:cubicBezTo>
                    <a:pt x="41" y="14"/>
                    <a:pt x="40" y="21"/>
                    <a:pt x="40" y="28"/>
                  </a:cubicBezTo>
                  <a:cubicBezTo>
                    <a:pt x="40" y="32"/>
                    <a:pt x="40" y="36"/>
                    <a:pt x="40" y="39"/>
                  </a:cubicBezTo>
                  <a:cubicBezTo>
                    <a:pt x="40" y="43"/>
                    <a:pt x="40" y="47"/>
                    <a:pt x="41" y="50"/>
                  </a:cubicBezTo>
                  <a:cubicBezTo>
                    <a:pt x="41" y="50"/>
                    <a:pt x="41" y="51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2" y="47"/>
                    <a:pt x="43" y="43"/>
                    <a:pt x="43" y="39"/>
                  </a:cubicBezTo>
                  <a:cubicBezTo>
                    <a:pt x="43" y="36"/>
                    <a:pt x="43" y="32"/>
                    <a:pt x="43" y="28"/>
                  </a:cubicBezTo>
                  <a:cubicBezTo>
                    <a:pt x="42" y="21"/>
                    <a:pt x="42" y="14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7" y="0"/>
                    <a:pt x="51" y="4"/>
                  </a:cubicBezTo>
                  <a:cubicBezTo>
                    <a:pt x="55" y="8"/>
                    <a:pt x="83" y="51"/>
                    <a:pt x="49" y="64"/>
                  </a:cubicBezTo>
                  <a:cubicBezTo>
                    <a:pt x="44" y="66"/>
                    <a:pt x="39" y="66"/>
                    <a:pt x="34" y="64"/>
                  </a:cubicBezTo>
                  <a:cubicBezTo>
                    <a:pt x="0" y="51"/>
                    <a:pt x="28" y="8"/>
                    <a:pt x="32" y="4"/>
                  </a:cubicBezTo>
                  <a:cubicBezTo>
                    <a:pt x="36" y="0"/>
                    <a:pt x="41" y="6"/>
                    <a:pt x="41" y="6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23"/>
            <p:cNvSpPr>
              <a:spLocks/>
            </p:cNvSpPr>
            <p:nvPr/>
          </p:nvSpPr>
          <p:spPr bwMode="auto">
            <a:xfrm>
              <a:off x="5214938" y="1487488"/>
              <a:ext cx="249238" cy="311150"/>
            </a:xfrm>
            <a:custGeom>
              <a:avLst/>
              <a:gdLst>
                <a:gd name="T0" fmla="*/ 6 w 66"/>
                <a:gd name="T1" fmla="*/ 41 h 82"/>
                <a:gd name="T2" fmla="*/ 6 w 66"/>
                <a:gd name="T3" fmla="*/ 41 h 82"/>
                <a:gd name="T4" fmla="*/ 28 w 66"/>
                <a:gd name="T5" fmla="*/ 42 h 82"/>
                <a:gd name="T6" fmla="*/ 39 w 66"/>
                <a:gd name="T7" fmla="*/ 42 h 82"/>
                <a:gd name="T8" fmla="*/ 50 w 66"/>
                <a:gd name="T9" fmla="*/ 41 h 82"/>
                <a:gd name="T10" fmla="*/ 50 w 66"/>
                <a:gd name="T11" fmla="*/ 41 h 82"/>
                <a:gd name="T12" fmla="*/ 50 w 66"/>
                <a:gd name="T13" fmla="*/ 41 h 82"/>
                <a:gd name="T14" fmla="*/ 39 w 66"/>
                <a:gd name="T15" fmla="*/ 39 h 82"/>
                <a:gd name="T16" fmla="*/ 28 w 66"/>
                <a:gd name="T17" fmla="*/ 40 h 82"/>
                <a:gd name="T18" fmla="*/ 6 w 66"/>
                <a:gd name="T19" fmla="*/ 41 h 82"/>
                <a:gd name="T20" fmla="*/ 6 w 66"/>
                <a:gd name="T21" fmla="*/ 41 h 82"/>
                <a:gd name="T22" fmla="*/ 4 w 66"/>
                <a:gd name="T23" fmla="*/ 31 h 82"/>
                <a:gd name="T24" fmla="*/ 64 w 66"/>
                <a:gd name="T25" fmla="*/ 33 h 82"/>
                <a:gd name="T26" fmla="*/ 64 w 66"/>
                <a:gd name="T27" fmla="*/ 48 h 82"/>
                <a:gd name="T28" fmla="*/ 4 w 66"/>
                <a:gd name="T29" fmla="*/ 50 h 82"/>
                <a:gd name="T30" fmla="*/ 6 w 66"/>
                <a:gd name="T31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82">
                  <a:moveTo>
                    <a:pt x="6" y="41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13" y="41"/>
                    <a:pt x="21" y="42"/>
                    <a:pt x="28" y="42"/>
                  </a:cubicBezTo>
                  <a:cubicBezTo>
                    <a:pt x="32" y="42"/>
                    <a:pt x="35" y="43"/>
                    <a:pt x="39" y="42"/>
                  </a:cubicBezTo>
                  <a:cubicBezTo>
                    <a:pt x="43" y="42"/>
                    <a:pt x="46" y="42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6" y="40"/>
                    <a:pt x="43" y="40"/>
                    <a:pt x="39" y="39"/>
                  </a:cubicBezTo>
                  <a:cubicBezTo>
                    <a:pt x="35" y="39"/>
                    <a:pt x="32" y="40"/>
                    <a:pt x="28" y="40"/>
                  </a:cubicBezTo>
                  <a:cubicBezTo>
                    <a:pt x="21" y="40"/>
                    <a:pt x="13" y="40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5" y="40"/>
                    <a:pt x="0" y="35"/>
                    <a:pt x="4" y="31"/>
                  </a:cubicBezTo>
                  <a:cubicBezTo>
                    <a:pt x="8" y="27"/>
                    <a:pt x="51" y="0"/>
                    <a:pt x="64" y="33"/>
                  </a:cubicBezTo>
                  <a:cubicBezTo>
                    <a:pt x="66" y="38"/>
                    <a:pt x="66" y="44"/>
                    <a:pt x="64" y="48"/>
                  </a:cubicBezTo>
                  <a:cubicBezTo>
                    <a:pt x="51" y="82"/>
                    <a:pt x="8" y="55"/>
                    <a:pt x="4" y="50"/>
                  </a:cubicBezTo>
                  <a:cubicBezTo>
                    <a:pt x="0" y="46"/>
                    <a:pt x="5" y="42"/>
                    <a:pt x="6" y="41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24"/>
            <p:cNvSpPr>
              <a:spLocks/>
            </p:cNvSpPr>
            <p:nvPr/>
          </p:nvSpPr>
          <p:spPr bwMode="auto">
            <a:xfrm>
              <a:off x="5033963" y="1503363"/>
              <a:ext cx="93663" cy="90488"/>
            </a:xfrm>
            <a:custGeom>
              <a:avLst/>
              <a:gdLst>
                <a:gd name="T0" fmla="*/ 25 w 25"/>
                <a:gd name="T1" fmla="*/ 24 h 24"/>
                <a:gd name="T2" fmla="*/ 24 w 25"/>
                <a:gd name="T3" fmla="*/ 24 h 24"/>
                <a:gd name="T4" fmla="*/ 12 w 25"/>
                <a:gd name="T5" fmla="*/ 13 h 24"/>
                <a:gd name="T6" fmla="*/ 6 w 25"/>
                <a:gd name="T7" fmla="*/ 7 h 24"/>
                <a:gd name="T8" fmla="*/ 0 w 25"/>
                <a:gd name="T9" fmla="*/ 0 h 24"/>
                <a:gd name="T10" fmla="*/ 0 w 25"/>
                <a:gd name="T11" fmla="*/ 0 h 24"/>
                <a:gd name="T12" fmla="*/ 1 w 25"/>
                <a:gd name="T13" fmla="*/ 0 h 24"/>
                <a:gd name="T14" fmla="*/ 7 w 25"/>
                <a:gd name="T15" fmla="*/ 5 h 24"/>
                <a:gd name="T16" fmla="*/ 13 w 25"/>
                <a:gd name="T17" fmla="*/ 11 h 24"/>
                <a:gd name="T18" fmla="*/ 25 w 25"/>
                <a:gd name="T19" fmla="*/ 24 h 24"/>
                <a:gd name="T20" fmla="*/ 25 w 25"/>
                <a:gd name="T2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4">
                  <a:moveTo>
                    <a:pt x="25" y="24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0" y="20"/>
                    <a:pt x="16" y="16"/>
                    <a:pt x="12" y="13"/>
                  </a:cubicBezTo>
                  <a:cubicBezTo>
                    <a:pt x="10" y="11"/>
                    <a:pt x="8" y="9"/>
                    <a:pt x="6" y="7"/>
                  </a:cubicBezTo>
                  <a:cubicBezTo>
                    <a:pt x="4" y="5"/>
                    <a:pt x="2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" y="2"/>
                    <a:pt x="5" y="3"/>
                    <a:pt x="7" y="5"/>
                  </a:cubicBezTo>
                  <a:cubicBezTo>
                    <a:pt x="9" y="7"/>
                    <a:pt x="11" y="9"/>
                    <a:pt x="13" y="11"/>
                  </a:cubicBezTo>
                  <a:cubicBezTo>
                    <a:pt x="17" y="16"/>
                    <a:pt x="21" y="20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25"/>
            <p:cNvSpPr>
              <a:spLocks/>
            </p:cNvSpPr>
            <p:nvPr/>
          </p:nvSpPr>
          <p:spPr bwMode="auto">
            <a:xfrm>
              <a:off x="5033963" y="1692276"/>
              <a:ext cx="93663" cy="92075"/>
            </a:xfrm>
            <a:custGeom>
              <a:avLst/>
              <a:gdLst>
                <a:gd name="T0" fmla="*/ 12 w 25"/>
                <a:gd name="T1" fmla="*/ 11 h 24"/>
                <a:gd name="T2" fmla="*/ 24 w 25"/>
                <a:gd name="T3" fmla="*/ 0 h 24"/>
                <a:gd name="T4" fmla="*/ 25 w 25"/>
                <a:gd name="T5" fmla="*/ 0 h 24"/>
                <a:gd name="T6" fmla="*/ 25 w 25"/>
                <a:gd name="T7" fmla="*/ 0 h 24"/>
                <a:gd name="T8" fmla="*/ 13 w 25"/>
                <a:gd name="T9" fmla="*/ 12 h 24"/>
                <a:gd name="T10" fmla="*/ 7 w 25"/>
                <a:gd name="T11" fmla="*/ 19 h 24"/>
                <a:gd name="T12" fmla="*/ 1 w 25"/>
                <a:gd name="T13" fmla="*/ 24 h 24"/>
                <a:gd name="T14" fmla="*/ 0 w 25"/>
                <a:gd name="T15" fmla="*/ 24 h 24"/>
                <a:gd name="T16" fmla="*/ 0 w 25"/>
                <a:gd name="T17" fmla="*/ 24 h 24"/>
                <a:gd name="T18" fmla="*/ 6 w 25"/>
                <a:gd name="T19" fmla="*/ 17 h 24"/>
                <a:gd name="T20" fmla="*/ 12 w 25"/>
                <a:gd name="T21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4">
                  <a:moveTo>
                    <a:pt x="12" y="11"/>
                  </a:moveTo>
                  <a:cubicBezTo>
                    <a:pt x="16" y="7"/>
                    <a:pt x="20" y="3"/>
                    <a:pt x="24" y="0"/>
                  </a:cubicBezTo>
                  <a:cubicBezTo>
                    <a:pt x="24" y="0"/>
                    <a:pt x="24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4"/>
                    <a:pt x="17" y="8"/>
                    <a:pt x="13" y="12"/>
                  </a:cubicBezTo>
                  <a:cubicBezTo>
                    <a:pt x="11" y="14"/>
                    <a:pt x="9" y="17"/>
                    <a:pt x="7" y="19"/>
                  </a:cubicBezTo>
                  <a:cubicBezTo>
                    <a:pt x="5" y="20"/>
                    <a:pt x="3" y="22"/>
                    <a:pt x="1" y="24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1"/>
                    <a:pt x="4" y="19"/>
                    <a:pt x="6" y="17"/>
                  </a:cubicBezTo>
                  <a:cubicBezTo>
                    <a:pt x="8" y="15"/>
                    <a:pt x="10" y="13"/>
                    <a:pt x="12" y="11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26"/>
            <p:cNvSpPr>
              <a:spLocks/>
            </p:cNvSpPr>
            <p:nvPr/>
          </p:nvSpPr>
          <p:spPr bwMode="auto">
            <a:xfrm>
              <a:off x="5222876" y="1692276"/>
              <a:ext cx="90488" cy="92075"/>
            </a:xfrm>
            <a:custGeom>
              <a:avLst/>
              <a:gdLst>
                <a:gd name="T0" fmla="*/ 0 w 24"/>
                <a:gd name="T1" fmla="*/ 0 h 24"/>
                <a:gd name="T2" fmla="*/ 0 w 24"/>
                <a:gd name="T3" fmla="*/ 0 h 24"/>
                <a:gd name="T4" fmla="*/ 13 w 24"/>
                <a:gd name="T5" fmla="*/ 11 h 24"/>
                <a:gd name="T6" fmla="*/ 19 w 24"/>
                <a:gd name="T7" fmla="*/ 17 h 24"/>
                <a:gd name="T8" fmla="*/ 24 w 24"/>
                <a:gd name="T9" fmla="*/ 24 h 24"/>
                <a:gd name="T10" fmla="*/ 24 w 24"/>
                <a:gd name="T11" fmla="*/ 24 h 24"/>
                <a:gd name="T12" fmla="*/ 24 w 24"/>
                <a:gd name="T13" fmla="*/ 24 h 24"/>
                <a:gd name="T14" fmla="*/ 17 w 24"/>
                <a:gd name="T15" fmla="*/ 19 h 24"/>
                <a:gd name="T16" fmla="*/ 12 w 24"/>
                <a:gd name="T17" fmla="*/ 12 h 24"/>
                <a:gd name="T18" fmla="*/ 0 w 24"/>
                <a:gd name="T19" fmla="*/ 0 h 24"/>
                <a:gd name="T20" fmla="*/ 0 w 24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3"/>
                    <a:pt x="9" y="7"/>
                    <a:pt x="13" y="11"/>
                  </a:cubicBezTo>
                  <a:cubicBezTo>
                    <a:pt x="15" y="13"/>
                    <a:pt x="17" y="15"/>
                    <a:pt x="19" y="17"/>
                  </a:cubicBezTo>
                  <a:cubicBezTo>
                    <a:pt x="21" y="19"/>
                    <a:pt x="23" y="21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2" y="22"/>
                    <a:pt x="20" y="20"/>
                    <a:pt x="17" y="19"/>
                  </a:cubicBezTo>
                  <a:cubicBezTo>
                    <a:pt x="15" y="17"/>
                    <a:pt x="14" y="14"/>
                    <a:pt x="12" y="12"/>
                  </a:cubicBezTo>
                  <a:cubicBezTo>
                    <a:pt x="8" y="8"/>
                    <a:pt x="4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27"/>
            <p:cNvSpPr>
              <a:spLocks/>
            </p:cNvSpPr>
            <p:nvPr/>
          </p:nvSpPr>
          <p:spPr bwMode="auto">
            <a:xfrm>
              <a:off x="5222876" y="1503363"/>
              <a:ext cx="90488" cy="90488"/>
            </a:xfrm>
            <a:custGeom>
              <a:avLst/>
              <a:gdLst>
                <a:gd name="T0" fmla="*/ 13 w 24"/>
                <a:gd name="T1" fmla="*/ 13 h 24"/>
                <a:gd name="T2" fmla="*/ 0 w 24"/>
                <a:gd name="T3" fmla="*/ 24 h 24"/>
                <a:gd name="T4" fmla="*/ 0 w 24"/>
                <a:gd name="T5" fmla="*/ 24 h 24"/>
                <a:gd name="T6" fmla="*/ 0 w 24"/>
                <a:gd name="T7" fmla="*/ 24 h 24"/>
                <a:gd name="T8" fmla="*/ 12 w 24"/>
                <a:gd name="T9" fmla="*/ 11 h 24"/>
                <a:gd name="T10" fmla="*/ 17 w 24"/>
                <a:gd name="T11" fmla="*/ 5 h 24"/>
                <a:gd name="T12" fmla="*/ 24 w 24"/>
                <a:gd name="T13" fmla="*/ 0 h 24"/>
                <a:gd name="T14" fmla="*/ 24 w 24"/>
                <a:gd name="T15" fmla="*/ 0 h 24"/>
                <a:gd name="T16" fmla="*/ 24 w 24"/>
                <a:gd name="T17" fmla="*/ 0 h 24"/>
                <a:gd name="T18" fmla="*/ 19 w 24"/>
                <a:gd name="T19" fmla="*/ 7 h 24"/>
                <a:gd name="T20" fmla="*/ 13 w 24"/>
                <a:gd name="T21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13" y="13"/>
                  </a:moveTo>
                  <a:cubicBezTo>
                    <a:pt x="9" y="16"/>
                    <a:pt x="5" y="20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4" y="20"/>
                    <a:pt x="8" y="16"/>
                    <a:pt x="12" y="11"/>
                  </a:cubicBezTo>
                  <a:cubicBezTo>
                    <a:pt x="14" y="9"/>
                    <a:pt x="15" y="7"/>
                    <a:pt x="17" y="5"/>
                  </a:cubicBezTo>
                  <a:cubicBezTo>
                    <a:pt x="20" y="3"/>
                    <a:pt x="22" y="2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3"/>
                    <a:pt x="21" y="5"/>
                    <a:pt x="19" y="7"/>
                  </a:cubicBezTo>
                  <a:cubicBezTo>
                    <a:pt x="17" y="9"/>
                    <a:pt x="15" y="11"/>
                    <a:pt x="13" y="13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1" name="TextBox 1"/>
          <p:cNvSpPr txBox="1"/>
          <p:nvPr/>
        </p:nvSpPr>
        <p:spPr>
          <a:xfrm>
            <a:off x="2991076" y="1579563"/>
            <a:ext cx="6499602" cy="175429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2020</a:t>
            </a:r>
          </a:p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总结</a:t>
            </a:r>
            <a:r>
              <a:rPr lang="en-US" altLang="zh-CN" sz="54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54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计划</a:t>
            </a:r>
            <a:r>
              <a:rPr lang="en-US" altLang="zh-CN" sz="54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54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汇报</a:t>
            </a:r>
            <a:endParaRPr lang="zh-CN" altLang="en-US" sz="54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3929278" y="3267792"/>
            <a:ext cx="488906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LOREM IPSUM DOLOR SIT AMET, CONSECTETUR ADIPISICING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43" name="圆角矩形 2"/>
          <p:cNvSpPr/>
          <p:nvPr/>
        </p:nvSpPr>
        <p:spPr>
          <a:xfrm>
            <a:off x="4732020" y="3574174"/>
            <a:ext cx="1309679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344" name="圆角矩形 2"/>
          <p:cNvSpPr/>
          <p:nvPr/>
        </p:nvSpPr>
        <p:spPr>
          <a:xfrm>
            <a:off x="4310816" y="3574174"/>
            <a:ext cx="370821" cy="3707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5" name="student-graduation-cap-shape_52041"/>
          <p:cNvSpPr>
            <a:spLocks noChangeAspect="1"/>
          </p:cNvSpPr>
          <p:nvPr/>
        </p:nvSpPr>
        <p:spPr bwMode="auto">
          <a:xfrm>
            <a:off x="4415671" y="3660679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6" name="圆角矩形 2"/>
          <p:cNvSpPr/>
          <p:nvPr/>
        </p:nvSpPr>
        <p:spPr>
          <a:xfrm>
            <a:off x="6338967" y="3591926"/>
            <a:ext cx="370834" cy="3709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7" name="student-graduation-cap-shape_52041"/>
          <p:cNvSpPr>
            <a:spLocks noChangeAspect="1"/>
          </p:cNvSpPr>
          <p:nvPr/>
        </p:nvSpPr>
        <p:spPr bwMode="auto">
          <a:xfrm>
            <a:off x="6432575" y="3685467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" name="圆角矩形 2"/>
          <p:cNvSpPr/>
          <p:nvPr/>
        </p:nvSpPr>
        <p:spPr>
          <a:xfrm>
            <a:off x="6765309" y="3597310"/>
            <a:ext cx="1511355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218189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6854825"/>
          </a:xfrm>
          <a:prstGeom prst="rect">
            <a:avLst/>
          </a:prstGeom>
          <a:solidFill>
            <a:srgbClr val="8E1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0641012" y="-3175"/>
            <a:ext cx="1550988" cy="6861175"/>
            <a:chOff x="8939213" y="-3175"/>
            <a:chExt cx="1550988" cy="6861175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8939213" y="-3175"/>
              <a:ext cx="1550988" cy="1550988"/>
            </a:xfrm>
            <a:custGeom>
              <a:avLst/>
              <a:gdLst>
                <a:gd name="T0" fmla="*/ 379 w 427"/>
                <a:gd name="T1" fmla="*/ 57 h 427"/>
                <a:gd name="T2" fmla="*/ 424 w 427"/>
                <a:gd name="T3" fmla="*/ 0 h 427"/>
                <a:gd name="T4" fmla="*/ 367 w 427"/>
                <a:gd name="T5" fmla="*/ 45 h 427"/>
                <a:gd name="T6" fmla="*/ 344 w 427"/>
                <a:gd name="T7" fmla="*/ 0 h 427"/>
                <a:gd name="T8" fmla="*/ 0 w 427"/>
                <a:gd name="T9" fmla="*/ 6 h 427"/>
                <a:gd name="T10" fmla="*/ 332 w 427"/>
                <a:gd name="T11" fmla="*/ 12 h 427"/>
                <a:gd name="T12" fmla="*/ 289 w 427"/>
                <a:gd name="T13" fmla="*/ 45 h 427"/>
                <a:gd name="T14" fmla="*/ 270 w 427"/>
                <a:gd name="T15" fmla="*/ 80 h 427"/>
                <a:gd name="T16" fmla="*/ 222 w 427"/>
                <a:gd name="T17" fmla="*/ 44 h 427"/>
                <a:gd name="T18" fmla="*/ 258 w 427"/>
                <a:gd name="T19" fmla="*/ 92 h 427"/>
                <a:gd name="T20" fmla="*/ 192 w 427"/>
                <a:gd name="T21" fmla="*/ 123 h 427"/>
                <a:gd name="T22" fmla="*/ 99 w 427"/>
                <a:gd name="T23" fmla="*/ 36 h 427"/>
                <a:gd name="T24" fmla="*/ 99 w 427"/>
                <a:gd name="T25" fmla="*/ 48 h 427"/>
                <a:gd name="T26" fmla="*/ 180 w 427"/>
                <a:gd name="T27" fmla="*/ 127 h 427"/>
                <a:gd name="T28" fmla="*/ 182 w 427"/>
                <a:gd name="T29" fmla="*/ 133 h 427"/>
                <a:gd name="T30" fmla="*/ 188 w 427"/>
                <a:gd name="T31" fmla="*/ 135 h 427"/>
                <a:gd name="T32" fmla="*/ 258 w 427"/>
                <a:gd name="T33" fmla="*/ 166 h 427"/>
                <a:gd name="T34" fmla="*/ 289 w 427"/>
                <a:gd name="T35" fmla="*/ 238 h 427"/>
                <a:gd name="T36" fmla="*/ 377 w 427"/>
                <a:gd name="T37" fmla="*/ 244 h 427"/>
                <a:gd name="T38" fmla="*/ 383 w 427"/>
                <a:gd name="T39" fmla="*/ 331 h 427"/>
                <a:gd name="T40" fmla="*/ 389 w 427"/>
                <a:gd name="T41" fmla="*/ 232 h 427"/>
                <a:gd name="T42" fmla="*/ 301 w 427"/>
                <a:gd name="T43" fmla="*/ 166 h 427"/>
                <a:gd name="T44" fmla="*/ 331 w 427"/>
                <a:gd name="T45" fmla="*/ 201 h 427"/>
                <a:gd name="T46" fmla="*/ 379 w 427"/>
                <a:gd name="T47" fmla="*/ 153 h 427"/>
                <a:gd name="T48" fmla="*/ 344 w 427"/>
                <a:gd name="T49" fmla="*/ 135 h 427"/>
                <a:gd name="T50" fmla="*/ 379 w 427"/>
                <a:gd name="T51" fmla="*/ 91 h 427"/>
                <a:gd name="T52" fmla="*/ 415 w 427"/>
                <a:gd name="T53" fmla="*/ 421 h 427"/>
                <a:gd name="T54" fmla="*/ 427 w 427"/>
                <a:gd name="T55" fmla="*/ 421 h 427"/>
                <a:gd name="T56" fmla="*/ 379 w 427"/>
                <a:gd name="T57" fmla="*/ 79 h 427"/>
                <a:gd name="T58" fmla="*/ 412 w 427"/>
                <a:gd name="T59" fmla="*/ 12 h 427"/>
                <a:gd name="T60" fmla="*/ 379 w 427"/>
                <a:gd name="T61" fmla="*/ 45 h 427"/>
                <a:gd name="T62" fmla="*/ 367 w 427"/>
                <a:gd name="T63" fmla="*/ 57 h 427"/>
                <a:gd name="T64" fmla="*/ 344 w 427"/>
                <a:gd name="T65" fmla="*/ 79 h 427"/>
                <a:gd name="T66" fmla="*/ 367 w 427"/>
                <a:gd name="T67" fmla="*/ 57 h 427"/>
                <a:gd name="T68" fmla="*/ 332 w 427"/>
                <a:gd name="T69" fmla="*/ 57 h 427"/>
                <a:gd name="T70" fmla="*/ 301 w 427"/>
                <a:gd name="T71" fmla="*/ 80 h 427"/>
                <a:gd name="T72" fmla="*/ 332 w 427"/>
                <a:gd name="T73" fmla="*/ 123 h 427"/>
                <a:gd name="T74" fmla="*/ 301 w 427"/>
                <a:gd name="T75" fmla="*/ 92 h 427"/>
                <a:gd name="T76" fmla="*/ 332 w 427"/>
                <a:gd name="T77" fmla="*/ 123 h 427"/>
                <a:gd name="T78" fmla="*/ 234 w 427"/>
                <a:gd name="T79" fmla="*/ 56 h 427"/>
                <a:gd name="T80" fmla="*/ 258 w 427"/>
                <a:gd name="T81" fmla="*/ 80 h 427"/>
                <a:gd name="T82" fmla="*/ 270 w 427"/>
                <a:gd name="T83" fmla="*/ 92 h 427"/>
                <a:gd name="T84" fmla="*/ 289 w 427"/>
                <a:gd name="T85" fmla="*/ 123 h 427"/>
                <a:gd name="T86" fmla="*/ 270 w 427"/>
                <a:gd name="T87" fmla="*/ 92 h 427"/>
                <a:gd name="T88" fmla="*/ 270 w 427"/>
                <a:gd name="T89" fmla="*/ 135 h 427"/>
                <a:gd name="T90" fmla="*/ 289 w 427"/>
                <a:gd name="T91" fmla="*/ 154 h 427"/>
                <a:gd name="T92" fmla="*/ 367 w 427"/>
                <a:gd name="T93" fmla="*/ 165 h 427"/>
                <a:gd name="T94" fmla="*/ 343 w 427"/>
                <a:gd name="T95" fmla="*/ 189 h 427"/>
                <a:gd name="T96" fmla="*/ 344 w 427"/>
                <a:gd name="T97" fmla="*/ 166 h 427"/>
                <a:gd name="T98" fmla="*/ 367 w 427"/>
                <a:gd name="T99" fmla="*/ 165 h 427"/>
                <a:gd name="T100" fmla="*/ 331 w 427"/>
                <a:gd name="T101" fmla="*/ 153 h 427"/>
                <a:gd name="T102" fmla="*/ 301 w 427"/>
                <a:gd name="T103" fmla="*/ 154 h 427"/>
                <a:gd name="T104" fmla="*/ 332 w 427"/>
                <a:gd name="T105" fmla="*/ 135 h 427"/>
                <a:gd name="T106" fmla="*/ 367 w 427"/>
                <a:gd name="T107" fmla="*/ 123 h 427"/>
                <a:gd name="T108" fmla="*/ 344 w 427"/>
                <a:gd name="T109" fmla="*/ 91 h 427"/>
                <a:gd name="T110" fmla="*/ 367 w 427"/>
                <a:gd name="T111" fmla="*/ 123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379" y="79"/>
                  </a:moveTo>
                  <a:cubicBezTo>
                    <a:pt x="379" y="57"/>
                    <a:pt x="379" y="57"/>
                    <a:pt x="379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45"/>
                    <a:pt x="367" y="45"/>
                    <a:pt x="367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332" y="45"/>
                    <a:pt x="332" y="45"/>
                    <a:pt x="332" y="45"/>
                  </a:cubicBezTo>
                  <a:cubicBezTo>
                    <a:pt x="289" y="45"/>
                    <a:pt x="289" y="45"/>
                    <a:pt x="289" y="45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70" y="80"/>
                    <a:pt x="270" y="80"/>
                    <a:pt x="270" y="80"/>
                  </a:cubicBezTo>
                  <a:cubicBezTo>
                    <a:pt x="270" y="44"/>
                    <a:pt x="270" y="44"/>
                    <a:pt x="270" y="44"/>
                  </a:cubicBezTo>
                  <a:cubicBezTo>
                    <a:pt x="222" y="44"/>
                    <a:pt x="222" y="44"/>
                    <a:pt x="222" y="44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123"/>
                    <a:pt x="258" y="123"/>
                    <a:pt x="258" y="123"/>
                  </a:cubicBezTo>
                  <a:cubicBezTo>
                    <a:pt x="192" y="123"/>
                    <a:pt x="192" y="123"/>
                    <a:pt x="192" y="123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5" y="36"/>
                    <a:pt x="93" y="38"/>
                    <a:pt x="93" y="42"/>
                  </a:cubicBezTo>
                  <a:cubicBezTo>
                    <a:pt x="93" y="45"/>
                    <a:pt x="95" y="48"/>
                    <a:pt x="99" y="48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7"/>
                    <a:pt x="180" y="128"/>
                    <a:pt x="180" y="129"/>
                  </a:cubicBezTo>
                  <a:cubicBezTo>
                    <a:pt x="180" y="130"/>
                    <a:pt x="181" y="132"/>
                    <a:pt x="182" y="133"/>
                  </a:cubicBezTo>
                  <a:cubicBezTo>
                    <a:pt x="183" y="134"/>
                    <a:pt x="185" y="135"/>
                    <a:pt x="186" y="135"/>
                  </a:cubicBezTo>
                  <a:cubicBezTo>
                    <a:pt x="187" y="135"/>
                    <a:pt x="188" y="135"/>
                    <a:pt x="188" y="135"/>
                  </a:cubicBezTo>
                  <a:cubicBezTo>
                    <a:pt x="258" y="135"/>
                    <a:pt x="258" y="135"/>
                    <a:pt x="258" y="135"/>
                  </a:cubicBezTo>
                  <a:cubicBezTo>
                    <a:pt x="258" y="166"/>
                    <a:pt x="258" y="166"/>
                    <a:pt x="258" y="166"/>
                  </a:cubicBezTo>
                  <a:cubicBezTo>
                    <a:pt x="289" y="166"/>
                    <a:pt x="289" y="166"/>
                    <a:pt x="289" y="166"/>
                  </a:cubicBezTo>
                  <a:cubicBezTo>
                    <a:pt x="289" y="238"/>
                    <a:pt x="289" y="238"/>
                    <a:pt x="289" y="238"/>
                  </a:cubicBezTo>
                  <a:cubicBezTo>
                    <a:pt x="289" y="241"/>
                    <a:pt x="292" y="244"/>
                    <a:pt x="295" y="244"/>
                  </a:cubicBezTo>
                  <a:cubicBezTo>
                    <a:pt x="377" y="244"/>
                    <a:pt x="377" y="244"/>
                    <a:pt x="377" y="244"/>
                  </a:cubicBezTo>
                  <a:cubicBezTo>
                    <a:pt x="377" y="325"/>
                    <a:pt x="377" y="325"/>
                    <a:pt x="377" y="325"/>
                  </a:cubicBezTo>
                  <a:cubicBezTo>
                    <a:pt x="377" y="329"/>
                    <a:pt x="379" y="331"/>
                    <a:pt x="383" y="331"/>
                  </a:cubicBezTo>
                  <a:cubicBezTo>
                    <a:pt x="386" y="331"/>
                    <a:pt x="389" y="329"/>
                    <a:pt x="389" y="325"/>
                  </a:cubicBezTo>
                  <a:cubicBezTo>
                    <a:pt x="389" y="232"/>
                    <a:pt x="389" y="232"/>
                    <a:pt x="389" y="232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1" y="166"/>
                    <a:pt x="301" y="166"/>
                    <a:pt x="301" y="166"/>
                  </a:cubicBezTo>
                  <a:cubicBezTo>
                    <a:pt x="331" y="166"/>
                    <a:pt x="331" y="166"/>
                    <a:pt x="331" y="166"/>
                  </a:cubicBezTo>
                  <a:cubicBezTo>
                    <a:pt x="331" y="201"/>
                    <a:pt x="331" y="201"/>
                    <a:pt x="331" y="201"/>
                  </a:cubicBezTo>
                  <a:cubicBezTo>
                    <a:pt x="379" y="201"/>
                    <a:pt x="379" y="201"/>
                    <a:pt x="379" y="201"/>
                  </a:cubicBezTo>
                  <a:cubicBezTo>
                    <a:pt x="379" y="153"/>
                    <a:pt x="379" y="153"/>
                    <a:pt x="379" y="153"/>
                  </a:cubicBezTo>
                  <a:cubicBezTo>
                    <a:pt x="344" y="153"/>
                    <a:pt x="344" y="153"/>
                    <a:pt x="344" y="153"/>
                  </a:cubicBezTo>
                  <a:cubicBezTo>
                    <a:pt x="344" y="135"/>
                    <a:pt x="344" y="135"/>
                    <a:pt x="344" y="135"/>
                  </a:cubicBezTo>
                  <a:cubicBezTo>
                    <a:pt x="379" y="135"/>
                    <a:pt x="379" y="135"/>
                    <a:pt x="379" y="135"/>
                  </a:cubicBezTo>
                  <a:cubicBezTo>
                    <a:pt x="379" y="91"/>
                    <a:pt x="379" y="91"/>
                    <a:pt x="379" y="91"/>
                  </a:cubicBezTo>
                  <a:cubicBezTo>
                    <a:pt x="415" y="91"/>
                    <a:pt x="415" y="91"/>
                    <a:pt x="415" y="91"/>
                  </a:cubicBezTo>
                  <a:cubicBezTo>
                    <a:pt x="415" y="421"/>
                    <a:pt x="415" y="421"/>
                    <a:pt x="415" y="421"/>
                  </a:cubicBezTo>
                  <a:cubicBezTo>
                    <a:pt x="415" y="424"/>
                    <a:pt x="418" y="427"/>
                    <a:pt x="421" y="427"/>
                  </a:cubicBezTo>
                  <a:cubicBezTo>
                    <a:pt x="425" y="427"/>
                    <a:pt x="427" y="424"/>
                    <a:pt x="427" y="421"/>
                  </a:cubicBezTo>
                  <a:cubicBezTo>
                    <a:pt x="427" y="79"/>
                    <a:pt x="427" y="79"/>
                    <a:pt x="427" y="79"/>
                  </a:cubicBezTo>
                  <a:lnTo>
                    <a:pt x="379" y="79"/>
                  </a:lnTo>
                  <a:close/>
                  <a:moveTo>
                    <a:pt x="379" y="12"/>
                  </a:moveTo>
                  <a:cubicBezTo>
                    <a:pt x="412" y="12"/>
                    <a:pt x="412" y="12"/>
                    <a:pt x="412" y="12"/>
                  </a:cubicBezTo>
                  <a:cubicBezTo>
                    <a:pt x="412" y="45"/>
                    <a:pt x="412" y="45"/>
                    <a:pt x="412" y="45"/>
                  </a:cubicBezTo>
                  <a:cubicBezTo>
                    <a:pt x="379" y="45"/>
                    <a:pt x="379" y="45"/>
                    <a:pt x="379" y="45"/>
                  </a:cubicBezTo>
                  <a:lnTo>
                    <a:pt x="379" y="12"/>
                  </a:lnTo>
                  <a:close/>
                  <a:moveTo>
                    <a:pt x="367" y="57"/>
                  </a:moveTo>
                  <a:cubicBezTo>
                    <a:pt x="367" y="79"/>
                    <a:pt x="367" y="79"/>
                    <a:pt x="367" y="79"/>
                  </a:cubicBezTo>
                  <a:cubicBezTo>
                    <a:pt x="344" y="79"/>
                    <a:pt x="344" y="79"/>
                    <a:pt x="344" y="79"/>
                  </a:cubicBezTo>
                  <a:cubicBezTo>
                    <a:pt x="344" y="57"/>
                    <a:pt x="344" y="57"/>
                    <a:pt x="344" y="57"/>
                  </a:cubicBezTo>
                  <a:lnTo>
                    <a:pt x="367" y="57"/>
                  </a:lnTo>
                  <a:close/>
                  <a:moveTo>
                    <a:pt x="301" y="57"/>
                  </a:moveTo>
                  <a:cubicBezTo>
                    <a:pt x="332" y="57"/>
                    <a:pt x="332" y="57"/>
                    <a:pt x="332" y="57"/>
                  </a:cubicBezTo>
                  <a:cubicBezTo>
                    <a:pt x="332" y="80"/>
                    <a:pt x="332" y="80"/>
                    <a:pt x="332" y="80"/>
                  </a:cubicBezTo>
                  <a:cubicBezTo>
                    <a:pt x="301" y="80"/>
                    <a:pt x="301" y="80"/>
                    <a:pt x="301" y="80"/>
                  </a:cubicBezTo>
                  <a:lnTo>
                    <a:pt x="301" y="57"/>
                  </a:lnTo>
                  <a:close/>
                  <a:moveTo>
                    <a:pt x="332" y="123"/>
                  </a:moveTo>
                  <a:cubicBezTo>
                    <a:pt x="301" y="123"/>
                    <a:pt x="301" y="123"/>
                    <a:pt x="301" y="123"/>
                  </a:cubicBezTo>
                  <a:cubicBezTo>
                    <a:pt x="301" y="92"/>
                    <a:pt x="301" y="92"/>
                    <a:pt x="301" y="92"/>
                  </a:cubicBezTo>
                  <a:cubicBezTo>
                    <a:pt x="332" y="92"/>
                    <a:pt x="332" y="92"/>
                    <a:pt x="332" y="92"/>
                  </a:cubicBezTo>
                  <a:lnTo>
                    <a:pt x="332" y="123"/>
                  </a:lnTo>
                  <a:close/>
                  <a:moveTo>
                    <a:pt x="234" y="80"/>
                  </a:moveTo>
                  <a:cubicBezTo>
                    <a:pt x="234" y="56"/>
                    <a:pt x="234" y="56"/>
                    <a:pt x="234" y="56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8" y="80"/>
                    <a:pt x="258" y="80"/>
                    <a:pt x="258" y="80"/>
                  </a:cubicBezTo>
                  <a:lnTo>
                    <a:pt x="234" y="80"/>
                  </a:lnTo>
                  <a:close/>
                  <a:moveTo>
                    <a:pt x="270" y="92"/>
                  </a:moveTo>
                  <a:cubicBezTo>
                    <a:pt x="289" y="92"/>
                    <a:pt x="289" y="92"/>
                    <a:pt x="289" y="92"/>
                  </a:cubicBezTo>
                  <a:cubicBezTo>
                    <a:pt x="289" y="123"/>
                    <a:pt x="289" y="123"/>
                    <a:pt x="289" y="123"/>
                  </a:cubicBezTo>
                  <a:cubicBezTo>
                    <a:pt x="270" y="123"/>
                    <a:pt x="270" y="123"/>
                    <a:pt x="270" y="123"/>
                  </a:cubicBezTo>
                  <a:lnTo>
                    <a:pt x="270" y="92"/>
                  </a:lnTo>
                  <a:close/>
                  <a:moveTo>
                    <a:pt x="270" y="154"/>
                  </a:moveTo>
                  <a:cubicBezTo>
                    <a:pt x="270" y="135"/>
                    <a:pt x="270" y="135"/>
                    <a:pt x="270" y="135"/>
                  </a:cubicBezTo>
                  <a:cubicBezTo>
                    <a:pt x="289" y="135"/>
                    <a:pt x="289" y="135"/>
                    <a:pt x="289" y="135"/>
                  </a:cubicBezTo>
                  <a:cubicBezTo>
                    <a:pt x="289" y="154"/>
                    <a:pt x="289" y="154"/>
                    <a:pt x="289" y="154"/>
                  </a:cubicBezTo>
                  <a:lnTo>
                    <a:pt x="270" y="154"/>
                  </a:lnTo>
                  <a:close/>
                  <a:moveTo>
                    <a:pt x="367" y="165"/>
                  </a:moveTo>
                  <a:cubicBezTo>
                    <a:pt x="367" y="189"/>
                    <a:pt x="367" y="189"/>
                    <a:pt x="367" y="189"/>
                  </a:cubicBezTo>
                  <a:cubicBezTo>
                    <a:pt x="343" y="189"/>
                    <a:pt x="343" y="189"/>
                    <a:pt x="343" y="189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344" y="165"/>
                    <a:pt x="344" y="165"/>
                    <a:pt x="344" y="165"/>
                  </a:cubicBezTo>
                  <a:lnTo>
                    <a:pt x="367" y="165"/>
                  </a:lnTo>
                  <a:close/>
                  <a:moveTo>
                    <a:pt x="332" y="153"/>
                  </a:moveTo>
                  <a:cubicBezTo>
                    <a:pt x="331" y="153"/>
                    <a:pt x="331" y="153"/>
                    <a:pt x="331" y="153"/>
                  </a:cubicBezTo>
                  <a:cubicBezTo>
                    <a:pt x="331" y="154"/>
                    <a:pt x="331" y="154"/>
                    <a:pt x="331" y="154"/>
                  </a:cubicBezTo>
                  <a:cubicBezTo>
                    <a:pt x="301" y="154"/>
                    <a:pt x="301" y="154"/>
                    <a:pt x="301" y="154"/>
                  </a:cubicBezTo>
                  <a:cubicBezTo>
                    <a:pt x="301" y="135"/>
                    <a:pt x="301" y="135"/>
                    <a:pt x="301" y="135"/>
                  </a:cubicBezTo>
                  <a:cubicBezTo>
                    <a:pt x="332" y="135"/>
                    <a:pt x="332" y="135"/>
                    <a:pt x="332" y="135"/>
                  </a:cubicBezTo>
                  <a:lnTo>
                    <a:pt x="332" y="153"/>
                  </a:lnTo>
                  <a:close/>
                  <a:moveTo>
                    <a:pt x="367" y="123"/>
                  </a:moveTo>
                  <a:cubicBezTo>
                    <a:pt x="344" y="123"/>
                    <a:pt x="344" y="123"/>
                    <a:pt x="344" y="123"/>
                  </a:cubicBezTo>
                  <a:cubicBezTo>
                    <a:pt x="344" y="91"/>
                    <a:pt x="344" y="91"/>
                    <a:pt x="344" y="91"/>
                  </a:cubicBezTo>
                  <a:cubicBezTo>
                    <a:pt x="367" y="91"/>
                    <a:pt x="367" y="91"/>
                    <a:pt x="367" y="91"/>
                  </a:cubicBezTo>
                  <a:lnTo>
                    <a:pt x="367" y="123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9531350" y="617538"/>
              <a:ext cx="327025" cy="327025"/>
            </a:xfrm>
            <a:custGeom>
              <a:avLst/>
              <a:gdLst>
                <a:gd name="T0" fmla="*/ 206 w 206"/>
                <a:gd name="T1" fmla="*/ 0 h 206"/>
                <a:gd name="T2" fmla="*/ 0 w 206"/>
                <a:gd name="T3" fmla="*/ 0 h 206"/>
                <a:gd name="T4" fmla="*/ 0 w 206"/>
                <a:gd name="T5" fmla="*/ 206 h 206"/>
                <a:gd name="T6" fmla="*/ 206 w 206"/>
                <a:gd name="T7" fmla="*/ 206 h 206"/>
                <a:gd name="T8" fmla="*/ 206 w 206"/>
                <a:gd name="T9" fmla="*/ 0 h 206"/>
                <a:gd name="T10" fmla="*/ 178 w 206"/>
                <a:gd name="T11" fmla="*/ 179 h 206"/>
                <a:gd name="T12" fmla="*/ 27 w 206"/>
                <a:gd name="T13" fmla="*/ 179 h 206"/>
                <a:gd name="T14" fmla="*/ 27 w 206"/>
                <a:gd name="T15" fmla="*/ 28 h 206"/>
                <a:gd name="T16" fmla="*/ 178 w 206"/>
                <a:gd name="T17" fmla="*/ 28 h 206"/>
                <a:gd name="T18" fmla="*/ 178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206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206" y="206"/>
                  </a:lnTo>
                  <a:lnTo>
                    <a:pt x="206" y="0"/>
                  </a:lnTo>
                  <a:close/>
                  <a:moveTo>
                    <a:pt x="178" y="179"/>
                  </a:moveTo>
                  <a:lnTo>
                    <a:pt x="27" y="179"/>
                  </a:lnTo>
                  <a:lnTo>
                    <a:pt x="27" y="28"/>
                  </a:lnTo>
                  <a:lnTo>
                    <a:pt x="178" y="28"/>
                  </a:lnTo>
                  <a:lnTo>
                    <a:pt x="178" y="179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8939213" y="5305425"/>
              <a:ext cx="1550988" cy="1552575"/>
            </a:xfrm>
            <a:custGeom>
              <a:avLst/>
              <a:gdLst>
                <a:gd name="T0" fmla="*/ 415 w 427"/>
                <a:gd name="T1" fmla="*/ 6 h 427"/>
                <a:gd name="T2" fmla="*/ 379 w 427"/>
                <a:gd name="T3" fmla="*/ 336 h 427"/>
                <a:gd name="T4" fmla="*/ 344 w 427"/>
                <a:gd name="T5" fmla="*/ 292 h 427"/>
                <a:gd name="T6" fmla="*/ 379 w 427"/>
                <a:gd name="T7" fmla="*/ 274 h 427"/>
                <a:gd name="T8" fmla="*/ 331 w 427"/>
                <a:gd name="T9" fmla="*/ 226 h 427"/>
                <a:gd name="T10" fmla="*/ 301 w 427"/>
                <a:gd name="T11" fmla="*/ 261 h 427"/>
                <a:gd name="T12" fmla="*/ 389 w 427"/>
                <a:gd name="T13" fmla="*/ 195 h 427"/>
                <a:gd name="T14" fmla="*/ 383 w 427"/>
                <a:gd name="T15" fmla="*/ 96 h 427"/>
                <a:gd name="T16" fmla="*/ 377 w 427"/>
                <a:gd name="T17" fmla="*/ 183 h 427"/>
                <a:gd name="T18" fmla="*/ 289 w 427"/>
                <a:gd name="T19" fmla="*/ 189 h 427"/>
                <a:gd name="T20" fmla="*/ 258 w 427"/>
                <a:gd name="T21" fmla="*/ 261 h 427"/>
                <a:gd name="T22" fmla="*/ 188 w 427"/>
                <a:gd name="T23" fmla="*/ 292 h 427"/>
                <a:gd name="T24" fmla="*/ 182 w 427"/>
                <a:gd name="T25" fmla="*/ 294 h 427"/>
                <a:gd name="T26" fmla="*/ 180 w 427"/>
                <a:gd name="T27" fmla="*/ 300 h 427"/>
                <a:gd name="T28" fmla="*/ 99 w 427"/>
                <a:gd name="T29" fmla="*/ 379 h 427"/>
                <a:gd name="T30" fmla="*/ 99 w 427"/>
                <a:gd name="T31" fmla="*/ 391 h 427"/>
                <a:gd name="T32" fmla="*/ 192 w 427"/>
                <a:gd name="T33" fmla="*/ 304 h 427"/>
                <a:gd name="T34" fmla="*/ 258 w 427"/>
                <a:gd name="T35" fmla="*/ 335 h 427"/>
                <a:gd name="T36" fmla="*/ 222 w 427"/>
                <a:gd name="T37" fmla="*/ 383 h 427"/>
                <a:gd name="T38" fmla="*/ 270 w 427"/>
                <a:gd name="T39" fmla="*/ 347 h 427"/>
                <a:gd name="T40" fmla="*/ 289 w 427"/>
                <a:gd name="T41" fmla="*/ 382 h 427"/>
                <a:gd name="T42" fmla="*/ 332 w 427"/>
                <a:gd name="T43" fmla="*/ 415 h 427"/>
                <a:gd name="T44" fmla="*/ 0 w 427"/>
                <a:gd name="T45" fmla="*/ 421 h 427"/>
                <a:gd name="T46" fmla="*/ 344 w 427"/>
                <a:gd name="T47" fmla="*/ 427 h 427"/>
                <a:gd name="T48" fmla="*/ 367 w 427"/>
                <a:gd name="T49" fmla="*/ 382 h 427"/>
                <a:gd name="T50" fmla="*/ 424 w 427"/>
                <a:gd name="T51" fmla="*/ 427 h 427"/>
                <a:gd name="T52" fmla="*/ 379 w 427"/>
                <a:gd name="T53" fmla="*/ 370 h 427"/>
                <a:gd name="T54" fmla="*/ 427 w 427"/>
                <a:gd name="T55" fmla="*/ 348 h 427"/>
                <a:gd name="T56" fmla="*/ 421 w 427"/>
                <a:gd name="T57" fmla="*/ 0 h 427"/>
                <a:gd name="T58" fmla="*/ 367 w 427"/>
                <a:gd name="T59" fmla="*/ 336 h 427"/>
                <a:gd name="T60" fmla="*/ 344 w 427"/>
                <a:gd name="T61" fmla="*/ 304 h 427"/>
                <a:gd name="T62" fmla="*/ 301 w 427"/>
                <a:gd name="T63" fmla="*/ 335 h 427"/>
                <a:gd name="T64" fmla="*/ 332 w 427"/>
                <a:gd name="T65" fmla="*/ 304 h 427"/>
                <a:gd name="T66" fmla="*/ 301 w 427"/>
                <a:gd name="T67" fmla="*/ 335 h 427"/>
                <a:gd name="T68" fmla="*/ 367 w 427"/>
                <a:gd name="T69" fmla="*/ 238 h 427"/>
                <a:gd name="T70" fmla="*/ 344 w 427"/>
                <a:gd name="T71" fmla="*/ 262 h 427"/>
                <a:gd name="T72" fmla="*/ 343 w 427"/>
                <a:gd name="T73" fmla="*/ 261 h 427"/>
                <a:gd name="T74" fmla="*/ 331 w 427"/>
                <a:gd name="T75" fmla="*/ 273 h 427"/>
                <a:gd name="T76" fmla="*/ 332 w 427"/>
                <a:gd name="T77" fmla="*/ 274 h 427"/>
                <a:gd name="T78" fmla="*/ 301 w 427"/>
                <a:gd name="T79" fmla="*/ 292 h 427"/>
                <a:gd name="T80" fmla="*/ 331 w 427"/>
                <a:gd name="T81" fmla="*/ 273 h 427"/>
                <a:gd name="T82" fmla="*/ 289 w 427"/>
                <a:gd name="T83" fmla="*/ 273 h 427"/>
                <a:gd name="T84" fmla="*/ 270 w 427"/>
                <a:gd name="T85" fmla="*/ 292 h 427"/>
                <a:gd name="T86" fmla="*/ 258 w 427"/>
                <a:gd name="T87" fmla="*/ 371 h 427"/>
                <a:gd name="T88" fmla="*/ 234 w 427"/>
                <a:gd name="T89" fmla="*/ 347 h 427"/>
                <a:gd name="T90" fmla="*/ 258 w 427"/>
                <a:gd name="T91" fmla="*/ 371 h 427"/>
                <a:gd name="T92" fmla="*/ 270 w 427"/>
                <a:gd name="T93" fmla="*/ 304 h 427"/>
                <a:gd name="T94" fmla="*/ 289 w 427"/>
                <a:gd name="T95" fmla="*/ 335 h 427"/>
                <a:gd name="T96" fmla="*/ 301 w 427"/>
                <a:gd name="T97" fmla="*/ 370 h 427"/>
                <a:gd name="T98" fmla="*/ 332 w 427"/>
                <a:gd name="T99" fmla="*/ 347 h 427"/>
                <a:gd name="T100" fmla="*/ 301 w 427"/>
                <a:gd name="T101" fmla="*/ 370 h 427"/>
                <a:gd name="T102" fmla="*/ 412 w 427"/>
                <a:gd name="T103" fmla="*/ 415 h 427"/>
                <a:gd name="T104" fmla="*/ 379 w 427"/>
                <a:gd name="T105" fmla="*/ 382 h 427"/>
                <a:gd name="T106" fmla="*/ 367 w 427"/>
                <a:gd name="T107" fmla="*/ 370 h 427"/>
                <a:gd name="T108" fmla="*/ 344 w 427"/>
                <a:gd name="T109" fmla="*/ 348 h 427"/>
                <a:gd name="T110" fmla="*/ 367 w 427"/>
                <a:gd name="T111" fmla="*/ 37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0"/>
                  </a:moveTo>
                  <a:cubicBezTo>
                    <a:pt x="418" y="0"/>
                    <a:pt x="415" y="3"/>
                    <a:pt x="415" y="6"/>
                  </a:cubicBezTo>
                  <a:cubicBezTo>
                    <a:pt x="415" y="336"/>
                    <a:pt x="415" y="336"/>
                    <a:pt x="415" y="336"/>
                  </a:cubicBezTo>
                  <a:cubicBezTo>
                    <a:pt x="379" y="336"/>
                    <a:pt x="379" y="336"/>
                    <a:pt x="379" y="336"/>
                  </a:cubicBezTo>
                  <a:cubicBezTo>
                    <a:pt x="379" y="292"/>
                    <a:pt x="379" y="292"/>
                    <a:pt x="379" y="292"/>
                  </a:cubicBezTo>
                  <a:cubicBezTo>
                    <a:pt x="344" y="292"/>
                    <a:pt x="344" y="292"/>
                    <a:pt x="344" y="292"/>
                  </a:cubicBezTo>
                  <a:cubicBezTo>
                    <a:pt x="344" y="274"/>
                    <a:pt x="344" y="274"/>
                    <a:pt x="344" y="274"/>
                  </a:cubicBezTo>
                  <a:cubicBezTo>
                    <a:pt x="379" y="274"/>
                    <a:pt x="379" y="274"/>
                    <a:pt x="379" y="274"/>
                  </a:cubicBezTo>
                  <a:cubicBezTo>
                    <a:pt x="379" y="226"/>
                    <a:pt x="379" y="226"/>
                    <a:pt x="379" y="226"/>
                  </a:cubicBezTo>
                  <a:cubicBezTo>
                    <a:pt x="331" y="226"/>
                    <a:pt x="331" y="226"/>
                    <a:pt x="331" y="226"/>
                  </a:cubicBezTo>
                  <a:cubicBezTo>
                    <a:pt x="331" y="261"/>
                    <a:pt x="331" y="261"/>
                    <a:pt x="331" y="261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89" y="195"/>
                    <a:pt x="389" y="195"/>
                    <a:pt x="389" y="195"/>
                  </a:cubicBezTo>
                  <a:cubicBezTo>
                    <a:pt x="389" y="102"/>
                    <a:pt x="389" y="102"/>
                    <a:pt x="389" y="102"/>
                  </a:cubicBezTo>
                  <a:cubicBezTo>
                    <a:pt x="389" y="98"/>
                    <a:pt x="386" y="96"/>
                    <a:pt x="383" y="96"/>
                  </a:cubicBezTo>
                  <a:cubicBezTo>
                    <a:pt x="379" y="96"/>
                    <a:pt x="377" y="98"/>
                    <a:pt x="377" y="102"/>
                  </a:cubicBezTo>
                  <a:cubicBezTo>
                    <a:pt x="377" y="183"/>
                    <a:pt x="377" y="183"/>
                    <a:pt x="377" y="183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2" y="183"/>
                    <a:pt x="289" y="186"/>
                    <a:pt x="289" y="189"/>
                  </a:cubicBezTo>
                  <a:cubicBezTo>
                    <a:pt x="289" y="261"/>
                    <a:pt x="289" y="261"/>
                    <a:pt x="289" y="261"/>
                  </a:cubicBezTo>
                  <a:cubicBezTo>
                    <a:pt x="258" y="261"/>
                    <a:pt x="258" y="261"/>
                    <a:pt x="258" y="261"/>
                  </a:cubicBezTo>
                  <a:cubicBezTo>
                    <a:pt x="258" y="292"/>
                    <a:pt x="258" y="292"/>
                    <a:pt x="258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8" y="292"/>
                    <a:pt x="187" y="292"/>
                    <a:pt x="186" y="292"/>
                  </a:cubicBezTo>
                  <a:cubicBezTo>
                    <a:pt x="185" y="292"/>
                    <a:pt x="183" y="293"/>
                    <a:pt x="182" y="294"/>
                  </a:cubicBezTo>
                  <a:cubicBezTo>
                    <a:pt x="181" y="295"/>
                    <a:pt x="180" y="297"/>
                    <a:pt x="180" y="298"/>
                  </a:cubicBezTo>
                  <a:cubicBezTo>
                    <a:pt x="180" y="299"/>
                    <a:pt x="180" y="300"/>
                    <a:pt x="180" y="300"/>
                  </a:cubicBezTo>
                  <a:cubicBezTo>
                    <a:pt x="180" y="379"/>
                    <a:pt x="180" y="379"/>
                    <a:pt x="180" y="379"/>
                  </a:cubicBezTo>
                  <a:cubicBezTo>
                    <a:pt x="99" y="379"/>
                    <a:pt x="99" y="379"/>
                    <a:pt x="99" y="379"/>
                  </a:cubicBezTo>
                  <a:cubicBezTo>
                    <a:pt x="95" y="379"/>
                    <a:pt x="93" y="382"/>
                    <a:pt x="93" y="385"/>
                  </a:cubicBezTo>
                  <a:cubicBezTo>
                    <a:pt x="93" y="389"/>
                    <a:pt x="95" y="391"/>
                    <a:pt x="99" y="391"/>
                  </a:cubicBezTo>
                  <a:cubicBezTo>
                    <a:pt x="192" y="391"/>
                    <a:pt x="192" y="391"/>
                    <a:pt x="192" y="391"/>
                  </a:cubicBezTo>
                  <a:cubicBezTo>
                    <a:pt x="192" y="304"/>
                    <a:pt x="192" y="304"/>
                    <a:pt x="192" y="304"/>
                  </a:cubicBezTo>
                  <a:cubicBezTo>
                    <a:pt x="258" y="304"/>
                    <a:pt x="258" y="304"/>
                    <a:pt x="258" y="304"/>
                  </a:cubicBezTo>
                  <a:cubicBezTo>
                    <a:pt x="258" y="335"/>
                    <a:pt x="258" y="335"/>
                    <a:pt x="258" y="335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22" y="383"/>
                    <a:pt x="222" y="383"/>
                    <a:pt x="222" y="383"/>
                  </a:cubicBezTo>
                  <a:cubicBezTo>
                    <a:pt x="270" y="383"/>
                    <a:pt x="270" y="383"/>
                    <a:pt x="270" y="383"/>
                  </a:cubicBezTo>
                  <a:cubicBezTo>
                    <a:pt x="270" y="347"/>
                    <a:pt x="270" y="347"/>
                    <a:pt x="270" y="347"/>
                  </a:cubicBezTo>
                  <a:cubicBezTo>
                    <a:pt x="289" y="347"/>
                    <a:pt x="289" y="347"/>
                    <a:pt x="289" y="347"/>
                  </a:cubicBezTo>
                  <a:cubicBezTo>
                    <a:pt x="289" y="382"/>
                    <a:pt x="289" y="382"/>
                    <a:pt x="289" y="382"/>
                  </a:cubicBezTo>
                  <a:cubicBezTo>
                    <a:pt x="332" y="382"/>
                    <a:pt x="332" y="382"/>
                    <a:pt x="332" y="382"/>
                  </a:cubicBezTo>
                  <a:cubicBezTo>
                    <a:pt x="332" y="415"/>
                    <a:pt x="332" y="415"/>
                    <a:pt x="332" y="415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3" y="415"/>
                    <a:pt x="0" y="418"/>
                    <a:pt x="0" y="421"/>
                  </a:cubicBezTo>
                  <a:cubicBezTo>
                    <a:pt x="0" y="425"/>
                    <a:pt x="3" y="427"/>
                    <a:pt x="6" y="427"/>
                  </a:cubicBezTo>
                  <a:cubicBezTo>
                    <a:pt x="344" y="427"/>
                    <a:pt x="344" y="427"/>
                    <a:pt x="344" y="427"/>
                  </a:cubicBezTo>
                  <a:cubicBezTo>
                    <a:pt x="344" y="382"/>
                    <a:pt x="344" y="382"/>
                    <a:pt x="344" y="382"/>
                  </a:cubicBezTo>
                  <a:cubicBezTo>
                    <a:pt x="367" y="382"/>
                    <a:pt x="367" y="382"/>
                    <a:pt x="367" y="382"/>
                  </a:cubicBezTo>
                  <a:cubicBezTo>
                    <a:pt x="367" y="427"/>
                    <a:pt x="367" y="427"/>
                    <a:pt x="367" y="427"/>
                  </a:cubicBezTo>
                  <a:cubicBezTo>
                    <a:pt x="424" y="427"/>
                    <a:pt x="424" y="427"/>
                    <a:pt x="424" y="427"/>
                  </a:cubicBezTo>
                  <a:cubicBezTo>
                    <a:pt x="424" y="370"/>
                    <a:pt x="424" y="370"/>
                    <a:pt x="424" y="370"/>
                  </a:cubicBezTo>
                  <a:cubicBezTo>
                    <a:pt x="379" y="370"/>
                    <a:pt x="379" y="370"/>
                    <a:pt x="379" y="370"/>
                  </a:cubicBezTo>
                  <a:cubicBezTo>
                    <a:pt x="379" y="348"/>
                    <a:pt x="379" y="348"/>
                    <a:pt x="379" y="348"/>
                  </a:cubicBezTo>
                  <a:cubicBezTo>
                    <a:pt x="427" y="348"/>
                    <a:pt x="427" y="348"/>
                    <a:pt x="427" y="348"/>
                  </a:cubicBezTo>
                  <a:cubicBezTo>
                    <a:pt x="427" y="6"/>
                    <a:pt x="427" y="6"/>
                    <a:pt x="427" y="6"/>
                  </a:cubicBezTo>
                  <a:cubicBezTo>
                    <a:pt x="427" y="3"/>
                    <a:pt x="425" y="0"/>
                    <a:pt x="421" y="0"/>
                  </a:cubicBezTo>
                  <a:close/>
                  <a:moveTo>
                    <a:pt x="367" y="304"/>
                  </a:moveTo>
                  <a:cubicBezTo>
                    <a:pt x="367" y="336"/>
                    <a:pt x="367" y="336"/>
                    <a:pt x="367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4" y="304"/>
                    <a:pt x="344" y="304"/>
                    <a:pt x="344" y="304"/>
                  </a:cubicBezTo>
                  <a:lnTo>
                    <a:pt x="367" y="304"/>
                  </a:lnTo>
                  <a:close/>
                  <a:moveTo>
                    <a:pt x="301" y="335"/>
                  </a:moveTo>
                  <a:cubicBezTo>
                    <a:pt x="301" y="304"/>
                    <a:pt x="301" y="304"/>
                    <a:pt x="301" y="304"/>
                  </a:cubicBezTo>
                  <a:cubicBezTo>
                    <a:pt x="332" y="304"/>
                    <a:pt x="332" y="304"/>
                    <a:pt x="332" y="304"/>
                  </a:cubicBezTo>
                  <a:cubicBezTo>
                    <a:pt x="332" y="335"/>
                    <a:pt x="332" y="335"/>
                    <a:pt x="332" y="335"/>
                  </a:cubicBezTo>
                  <a:lnTo>
                    <a:pt x="301" y="335"/>
                  </a:lnTo>
                  <a:close/>
                  <a:moveTo>
                    <a:pt x="343" y="238"/>
                  </a:moveTo>
                  <a:cubicBezTo>
                    <a:pt x="367" y="238"/>
                    <a:pt x="367" y="238"/>
                    <a:pt x="367" y="238"/>
                  </a:cubicBezTo>
                  <a:cubicBezTo>
                    <a:pt x="367" y="262"/>
                    <a:pt x="367" y="262"/>
                    <a:pt x="367" y="262"/>
                  </a:cubicBezTo>
                  <a:cubicBezTo>
                    <a:pt x="344" y="262"/>
                    <a:pt x="344" y="262"/>
                    <a:pt x="344" y="262"/>
                  </a:cubicBezTo>
                  <a:cubicBezTo>
                    <a:pt x="344" y="261"/>
                    <a:pt x="344" y="261"/>
                    <a:pt x="344" y="261"/>
                  </a:cubicBezTo>
                  <a:cubicBezTo>
                    <a:pt x="343" y="261"/>
                    <a:pt x="343" y="261"/>
                    <a:pt x="343" y="261"/>
                  </a:cubicBezTo>
                  <a:lnTo>
                    <a:pt x="343" y="238"/>
                  </a:lnTo>
                  <a:close/>
                  <a:moveTo>
                    <a:pt x="331" y="273"/>
                  </a:moveTo>
                  <a:cubicBezTo>
                    <a:pt x="331" y="274"/>
                    <a:pt x="331" y="274"/>
                    <a:pt x="331" y="274"/>
                  </a:cubicBezTo>
                  <a:cubicBezTo>
                    <a:pt x="332" y="274"/>
                    <a:pt x="332" y="274"/>
                    <a:pt x="332" y="274"/>
                  </a:cubicBezTo>
                  <a:cubicBezTo>
                    <a:pt x="332" y="292"/>
                    <a:pt x="332" y="292"/>
                    <a:pt x="332" y="292"/>
                  </a:cubicBezTo>
                  <a:cubicBezTo>
                    <a:pt x="301" y="292"/>
                    <a:pt x="301" y="292"/>
                    <a:pt x="301" y="292"/>
                  </a:cubicBezTo>
                  <a:cubicBezTo>
                    <a:pt x="301" y="273"/>
                    <a:pt x="301" y="273"/>
                    <a:pt x="301" y="273"/>
                  </a:cubicBezTo>
                  <a:lnTo>
                    <a:pt x="331" y="273"/>
                  </a:lnTo>
                  <a:close/>
                  <a:moveTo>
                    <a:pt x="270" y="273"/>
                  </a:moveTo>
                  <a:cubicBezTo>
                    <a:pt x="289" y="273"/>
                    <a:pt x="289" y="273"/>
                    <a:pt x="289" y="273"/>
                  </a:cubicBezTo>
                  <a:cubicBezTo>
                    <a:pt x="289" y="292"/>
                    <a:pt x="289" y="292"/>
                    <a:pt x="289" y="292"/>
                  </a:cubicBezTo>
                  <a:cubicBezTo>
                    <a:pt x="270" y="292"/>
                    <a:pt x="270" y="292"/>
                    <a:pt x="270" y="292"/>
                  </a:cubicBezTo>
                  <a:lnTo>
                    <a:pt x="270" y="273"/>
                  </a:lnTo>
                  <a:close/>
                  <a:moveTo>
                    <a:pt x="258" y="371"/>
                  </a:moveTo>
                  <a:cubicBezTo>
                    <a:pt x="234" y="371"/>
                    <a:pt x="234" y="371"/>
                    <a:pt x="234" y="371"/>
                  </a:cubicBezTo>
                  <a:cubicBezTo>
                    <a:pt x="234" y="347"/>
                    <a:pt x="234" y="347"/>
                    <a:pt x="234" y="347"/>
                  </a:cubicBezTo>
                  <a:cubicBezTo>
                    <a:pt x="258" y="347"/>
                    <a:pt x="258" y="347"/>
                    <a:pt x="258" y="347"/>
                  </a:cubicBezTo>
                  <a:lnTo>
                    <a:pt x="258" y="371"/>
                  </a:lnTo>
                  <a:close/>
                  <a:moveTo>
                    <a:pt x="270" y="335"/>
                  </a:moveTo>
                  <a:cubicBezTo>
                    <a:pt x="270" y="304"/>
                    <a:pt x="270" y="304"/>
                    <a:pt x="270" y="304"/>
                  </a:cubicBezTo>
                  <a:cubicBezTo>
                    <a:pt x="289" y="304"/>
                    <a:pt x="289" y="304"/>
                    <a:pt x="289" y="304"/>
                  </a:cubicBezTo>
                  <a:cubicBezTo>
                    <a:pt x="289" y="335"/>
                    <a:pt x="289" y="335"/>
                    <a:pt x="289" y="335"/>
                  </a:cubicBezTo>
                  <a:lnTo>
                    <a:pt x="270" y="335"/>
                  </a:lnTo>
                  <a:close/>
                  <a:moveTo>
                    <a:pt x="301" y="370"/>
                  </a:moveTo>
                  <a:cubicBezTo>
                    <a:pt x="301" y="347"/>
                    <a:pt x="301" y="347"/>
                    <a:pt x="301" y="347"/>
                  </a:cubicBezTo>
                  <a:cubicBezTo>
                    <a:pt x="332" y="347"/>
                    <a:pt x="332" y="347"/>
                    <a:pt x="332" y="347"/>
                  </a:cubicBezTo>
                  <a:cubicBezTo>
                    <a:pt x="332" y="370"/>
                    <a:pt x="332" y="370"/>
                    <a:pt x="332" y="370"/>
                  </a:cubicBezTo>
                  <a:lnTo>
                    <a:pt x="301" y="370"/>
                  </a:lnTo>
                  <a:close/>
                  <a:moveTo>
                    <a:pt x="412" y="382"/>
                  </a:moveTo>
                  <a:cubicBezTo>
                    <a:pt x="412" y="415"/>
                    <a:pt x="412" y="415"/>
                    <a:pt x="412" y="415"/>
                  </a:cubicBezTo>
                  <a:cubicBezTo>
                    <a:pt x="379" y="415"/>
                    <a:pt x="379" y="415"/>
                    <a:pt x="379" y="415"/>
                  </a:cubicBezTo>
                  <a:cubicBezTo>
                    <a:pt x="379" y="382"/>
                    <a:pt x="379" y="382"/>
                    <a:pt x="379" y="382"/>
                  </a:cubicBezTo>
                  <a:lnTo>
                    <a:pt x="412" y="382"/>
                  </a:lnTo>
                  <a:close/>
                  <a:moveTo>
                    <a:pt x="367" y="370"/>
                  </a:moveTo>
                  <a:cubicBezTo>
                    <a:pt x="344" y="370"/>
                    <a:pt x="344" y="370"/>
                    <a:pt x="344" y="370"/>
                  </a:cubicBezTo>
                  <a:cubicBezTo>
                    <a:pt x="344" y="348"/>
                    <a:pt x="344" y="348"/>
                    <a:pt x="344" y="348"/>
                  </a:cubicBezTo>
                  <a:cubicBezTo>
                    <a:pt x="367" y="348"/>
                    <a:pt x="367" y="348"/>
                    <a:pt x="367" y="348"/>
                  </a:cubicBezTo>
                  <a:lnTo>
                    <a:pt x="367" y="370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9531350" y="5908675"/>
              <a:ext cx="327025" cy="328613"/>
            </a:xfrm>
            <a:custGeom>
              <a:avLst/>
              <a:gdLst>
                <a:gd name="T0" fmla="*/ 0 w 206"/>
                <a:gd name="T1" fmla="*/ 207 h 207"/>
                <a:gd name="T2" fmla="*/ 206 w 206"/>
                <a:gd name="T3" fmla="*/ 207 h 207"/>
                <a:gd name="T4" fmla="*/ 206 w 206"/>
                <a:gd name="T5" fmla="*/ 0 h 207"/>
                <a:gd name="T6" fmla="*/ 0 w 206"/>
                <a:gd name="T7" fmla="*/ 0 h 207"/>
                <a:gd name="T8" fmla="*/ 0 w 206"/>
                <a:gd name="T9" fmla="*/ 207 h 207"/>
                <a:gd name="T10" fmla="*/ 27 w 206"/>
                <a:gd name="T11" fmla="*/ 28 h 207"/>
                <a:gd name="T12" fmla="*/ 178 w 206"/>
                <a:gd name="T13" fmla="*/ 28 h 207"/>
                <a:gd name="T14" fmla="*/ 178 w 206"/>
                <a:gd name="T15" fmla="*/ 179 h 207"/>
                <a:gd name="T16" fmla="*/ 27 w 206"/>
                <a:gd name="T17" fmla="*/ 179 h 207"/>
                <a:gd name="T18" fmla="*/ 27 w 206"/>
                <a:gd name="T19" fmla="*/ 2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7">
                  <a:moveTo>
                    <a:pt x="0" y="207"/>
                  </a:moveTo>
                  <a:lnTo>
                    <a:pt x="206" y="207"/>
                  </a:lnTo>
                  <a:lnTo>
                    <a:pt x="206" y="0"/>
                  </a:lnTo>
                  <a:lnTo>
                    <a:pt x="0" y="0"/>
                  </a:lnTo>
                  <a:lnTo>
                    <a:pt x="0" y="207"/>
                  </a:lnTo>
                  <a:close/>
                  <a:moveTo>
                    <a:pt x="27" y="28"/>
                  </a:moveTo>
                  <a:lnTo>
                    <a:pt x="178" y="28"/>
                  </a:lnTo>
                  <a:lnTo>
                    <a:pt x="178" y="179"/>
                  </a:lnTo>
                  <a:lnTo>
                    <a:pt x="27" y="179"/>
                  </a:lnTo>
                  <a:lnTo>
                    <a:pt x="27" y="28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0" y="-3175"/>
            <a:ext cx="1550988" cy="6861175"/>
            <a:chOff x="0" y="-3175"/>
            <a:chExt cx="1550988" cy="6861175"/>
          </a:xfrm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0" y="-3175"/>
              <a:ext cx="1550988" cy="1550988"/>
            </a:xfrm>
            <a:custGeom>
              <a:avLst/>
              <a:gdLst>
                <a:gd name="T0" fmla="*/ 83 w 427"/>
                <a:gd name="T1" fmla="*/ 0 h 427"/>
                <a:gd name="T2" fmla="*/ 60 w 427"/>
                <a:gd name="T3" fmla="*/ 45 h 427"/>
                <a:gd name="T4" fmla="*/ 3 w 427"/>
                <a:gd name="T5" fmla="*/ 0 h 427"/>
                <a:gd name="T6" fmla="*/ 48 w 427"/>
                <a:gd name="T7" fmla="*/ 57 h 427"/>
                <a:gd name="T8" fmla="*/ 0 w 427"/>
                <a:gd name="T9" fmla="*/ 79 h 427"/>
                <a:gd name="T10" fmla="*/ 6 w 427"/>
                <a:gd name="T11" fmla="*/ 427 h 427"/>
                <a:gd name="T12" fmla="*/ 12 w 427"/>
                <a:gd name="T13" fmla="*/ 91 h 427"/>
                <a:gd name="T14" fmla="*/ 48 w 427"/>
                <a:gd name="T15" fmla="*/ 135 h 427"/>
                <a:gd name="T16" fmla="*/ 83 w 427"/>
                <a:gd name="T17" fmla="*/ 153 h 427"/>
                <a:gd name="T18" fmla="*/ 48 w 427"/>
                <a:gd name="T19" fmla="*/ 201 h 427"/>
                <a:gd name="T20" fmla="*/ 96 w 427"/>
                <a:gd name="T21" fmla="*/ 166 h 427"/>
                <a:gd name="T22" fmla="*/ 126 w 427"/>
                <a:gd name="T23" fmla="*/ 232 h 427"/>
                <a:gd name="T24" fmla="*/ 38 w 427"/>
                <a:gd name="T25" fmla="*/ 325 h 427"/>
                <a:gd name="T26" fmla="*/ 50 w 427"/>
                <a:gd name="T27" fmla="*/ 325 h 427"/>
                <a:gd name="T28" fmla="*/ 132 w 427"/>
                <a:gd name="T29" fmla="*/ 244 h 427"/>
                <a:gd name="T30" fmla="*/ 138 w 427"/>
                <a:gd name="T31" fmla="*/ 166 h 427"/>
                <a:gd name="T32" fmla="*/ 169 w 427"/>
                <a:gd name="T33" fmla="*/ 135 h 427"/>
                <a:gd name="T34" fmla="*/ 241 w 427"/>
                <a:gd name="T35" fmla="*/ 135 h 427"/>
                <a:gd name="T36" fmla="*/ 247 w 427"/>
                <a:gd name="T37" fmla="*/ 129 h 427"/>
                <a:gd name="T38" fmla="*/ 247 w 427"/>
                <a:gd name="T39" fmla="*/ 48 h 427"/>
                <a:gd name="T40" fmla="*/ 334 w 427"/>
                <a:gd name="T41" fmla="*/ 42 h 427"/>
                <a:gd name="T42" fmla="*/ 235 w 427"/>
                <a:gd name="T43" fmla="*/ 36 h 427"/>
                <a:gd name="T44" fmla="*/ 169 w 427"/>
                <a:gd name="T45" fmla="*/ 123 h 427"/>
                <a:gd name="T46" fmla="*/ 205 w 427"/>
                <a:gd name="T47" fmla="*/ 92 h 427"/>
                <a:gd name="T48" fmla="*/ 157 w 427"/>
                <a:gd name="T49" fmla="*/ 44 h 427"/>
                <a:gd name="T50" fmla="*/ 138 w 427"/>
                <a:gd name="T51" fmla="*/ 80 h 427"/>
                <a:gd name="T52" fmla="*/ 95 w 427"/>
                <a:gd name="T53" fmla="*/ 45 h 427"/>
                <a:gd name="T54" fmla="*/ 421 w 427"/>
                <a:gd name="T55" fmla="*/ 12 h 427"/>
                <a:gd name="T56" fmla="*/ 421 w 427"/>
                <a:gd name="T57" fmla="*/ 0 h 427"/>
                <a:gd name="T58" fmla="*/ 15 w 427"/>
                <a:gd name="T59" fmla="*/ 12 h 427"/>
                <a:gd name="T60" fmla="*/ 48 w 427"/>
                <a:gd name="T61" fmla="*/ 45 h 427"/>
                <a:gd name="T62" fmla="*/ 60 w 427"/>
                <a:gd name="T63" fmla="*/ 57 h 427"/>
                <a:gd name="T64" fmla="*/ 83 w 427"/>
                <a:gd name="T65" fmla="*/ 79 h 427"/>
                <a:gd name="T66" fmla="*/ 60 w 427"/>
                <a:gd name="T67" fmla="*/ 57 h 427"/>
                <a:gd name="T68" fmla="*/ 126 w 427"/>
                <a:gd name="T69" fmla="*/ 123 h 427"/>
                <a:gd name="T70" fmla="*/ 95 w 427"/>
                <a:gd name="T71" fmla="*/ 92 h 427"/>
                <a:gd name="T72" fmla="*/ 60 w 427"/>
                <a:gd name="T73" fmla="*/ 123 h 427"/>
                <a:gd name="T74" fmla="*/ 83 w 427"/>
                <a:gd name="T75" fmla="*/ 91 h 427"/>
                <a:gd name="T76" fmla="*/ 60 w 427"/>
                <a:gd name="T77" fmla="*/ 123 h 427"/>
                <a:gd name="T78" fmla="*/ 60 w 427"/>
                <a:gd name="T79" fmla="*/ 189 h 427"/>
                <a:gd name="T80" fmla="*/ 83 w 427"/>
                <a:gd name="T81" fmla="*/ 165 h 427"/>
                <a:gd name="T82" fmla="*/ 84 w 427"/>
                <a:gd name="T83" fmla="*/ 166 h 427"/>
                <a:gd name="T84" fmla="*/ 96 w 427"/>
                <a:gd name="T85" fmla="*/ 154 h 427"/>
                <a:gd name="T86" fmla="*/ 95 w 427"/>
                <a:gd name="T87" fmla="*/ 153 h 427"/>
                <a:gd name="T88" fmla="*/ 126 w 427"/>
                <a:gd name="T89" fmla="*/ 135 h 427"/>
                <a:gd name="T90" fmla="*/ 96 w 427"/>
                <a:gd name="T91" fmla="*/ 154 h 427"/>
                <a:gd name="T92" fmla="*/ 138 w 427"/>
                <a:gd name="T93" fmla="*/ 154 h 427"/>
                <a:gd name="T94" fmla="*/ 157 w 427"/>
                <a:gd name="T95" fmla="*/ 135 h 427"/>
                <a:gd name="T96" fmla="*/ 169 w 427"/>
                <a:gd name="T97" fmla="*/ 56 h 427"/>
                <a:gd name="T98" fmla="*/ 193 w 427"/>
                <a:gd name="T99" fmla="*/ 80 h 427"/>
                <a:gd name="T100" fmla="*/ 169 w 427"/>
                <a:gd name="T101" fmla="*/ 56 h 427"/>
                <a:gd name="T102" fmla="*/ 157 w 427"/>
                <a:gd name="T103" fmla="*/ 123 h 427"/>
                <a:gd name="T104" fmla="*/ 138 w 427"/>
                <a:gd name="T105" fmla="*/ 92 h 427"/>
                <a:gd name="T106" fmla="*/ 126 w 427"/>
                <a:gd name="T107" fmla="*/ 57 h 427"/>
                <a:gd name="T108" fmla="*/ 95 w 427"/>
                <a:gd name="T109" fmla="*/ 80 h 427"/>
                <a:gd name="T110" fmla="*/ 126 w 427"/>
                <a:gd name="T111" fmla="*/ 5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421"/>
                    <a:pt x="0" y="421"/>
                    <a:pt x="0" y="421"/>
                  </a:cubicBezTo>
                  <a:cubicBezTo>
                    <a:pt x="0" y="424"/>
                    <a:pt x="2" y="427"/>
                    <a:pt x="6" y="427"/>
                  </a:cubicBezTo>
                  <a:cubicBezTo>
                    <a:pt x="9" y="427"/>
                    <a:pt x="12" y="424"/>
                    <a:pt x="12" y="42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83" y="135"/>
                    <a:pt x="83" y="135"/>
                    <a:pt x="83" y="135"/>
                  </a:cubicBezTo>
                  <a:cubicBezTo>
                    <a:pt x="83" y="153"/>
                    <a:pt x="83" y="153"/>
                    <a:pt x="83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201"/>
                    <a:pt x="48" y="201"/>
                    <a:pt x="48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166"/>
                    <a:pt x="96" y="166"/>
                    <a:pt x="96" y="166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26" y="232"/>
                    <a:pt x="126" y="232"/>
                    <a:pt x="126" y="232"/>
                  </a:cubicBezTo>
                  <a:cubicBezTo>
                    <a:pt x="38" y="232"/>
                    <a:pt x="38" y="232"/>
                    <a:pt x="38" y="232"/>
                  </a:cubicBezTo>
                  <a:cubicBezTo>
                    <a:pt x="38" y="325"/>
                    <a:pt x="38" y="325"/>
                    <a:pt x="38" y="325"/>
                  </a:cubicBezTo>
                  <a:cubicBezTo>
                    <a:pt x="38" y="329"/>
                    <a:pt x="41" y="331"/>
                    <a:pt x="44" y="331"/>
                  </a:cubicBezTo>
                  <a:cubicBezTo>
                    <a:pt x="48" y="331"/>
                    <a:pt x="50" y="329"/>
                    <a:pt x="50" y="325"/>
                  </a:cubicBezTo>
                  <a:cubicBezTo>
                    <a:pt x="50" y="244"/>
                    <a:pt x="50" y="244"/>
                    <a:pt x="50" y="244"/>
                  </a:cubicBezTo>
                  <a:cubicBezTo>
                    <a:pt x="132" y="244"/>
                    <a:pt x="132" y="244"/>
                    <a:pt x="132" y="244"/>
                  </a:cubicBezTo>
                  <a:cubicBezTo>
                    <a:pt x="135" y="244"/>
                    <a:pt x="138" y="241"/>
                    <a:pt x="138" y="238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69" y="166"/>
                    <a:pt x="169" y="166"/>
                    <a:pt x="169" y="166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5"/>
                    <a:pt x="240" y="135"/>
                    <a:pt x="241" y="135"/>
                  </a:cubicBezTo>
                  <a:cubicBezTo>
                    <a:pt x="242" y="135"/>
                    <a:pt x="244" y="134"/>
                    <a:pt x="245" y="133"/>
                  </a:cubicBezTo>
                  <a:cubicBezTo>
                    <a:pt x="246" y="132"/>
                    <a:pt x="247" y="130"/>
                    <a:pt x="247" y="129"/>
                  </a:cubicBezTo>
                  <a:cubicBezTo>
                    <a:pt x="247" y="128"/>
                    <a:pt x="247" y="127"/>
                    <a:pt x="247" y="127"/>
                  </a:cubicBezTo>
                  <a:cubicBezTo>
                    <a:pt x="247" y="48"/>
                    <a:pt x="247" y="48"/>
                    <a:pt x="247" y="48"/>
                  </a:cubicBezTo>
                  <a:cubicBezTo>
                    <a:pt x="328" y="48"/>
                    <a:pt x="328" y="48"/>
                    <a:pt x="328" y="48"/>
                  </a:cubicBezTo>
                  <a:cubicBezTo>
                    <a:pt x="332" y="48"/>
                    <a:pt x="334" y="45"/>
                    <a:pt x="334" y="42"/>
                  </a:cubicBezTo>
                  <a:cubicBezTo>
                    <a:pt x="334" y="38"/>
                    <a:pt x="332" y="36"/>
                    <a:pt x="328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123"/>
                    <a:pt x="235" y="123"/>
                    <a:pt x="235" y="123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205" y="92"/>
                    <a:pt x="205" y="92"/>
                    <a:pt x="205" y="92"/>
                  </a:cubicBezTo>
                  <a:cubicBezTo>
                    <a:pt x="205" y="44"/>
                    <a:pt x="205" y="44"/>
                    <a:pt x="205" y="44"/>
                  </a:cubicBezTo>
                  <a:cubicBezTo>
                    <a:pt x="157" y="44"/>
                    <a:pt x="157" y="44"/>
                    <a:pt x="157" y="44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421" y="12"/>
                    <a:pt x="421" y="12"/>
                    <a:pt x="421" y="12"/>
                  </a:cubicBezTo>
                  <a:cubicBezTo>
                    <a:pt x="424" y="12"/>
                    <a:pt x="427" y="9"/>
                    <a:pt x="427" y="6"/>
                  </a:cubicBezTo>
                  <a:cubicBezTo>
                    <a:pt x="427" y="2"/>
                    <a:pt x="424" y="0"/>
                    <a:pt x="421" y="0"/>
                  </a:cubicBezTo>
                  <a:close/>
                  <a:moveTo>
                    <a:pt x="15" y="4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45"/>
                    <a:pt x="48" y="45"/>
                    <a:pt x="48" y="45"/>
                  </a:cubicBezTo>
                  <a:lnTo>
                    <a:pt x="15" y="45"/>
                  </a:lnTo>
                  <a:close/>
                  <a:moveTo>
                    <a:pt x="60" y="57"/>
                  </a:moveTo>
                  <a:cubicBezTo>
                    <a:pt x="83" y="57"/>
                    <a:pt x="83" y="57"/>
                    <a:pt x="83" y="5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60" y="79"/>
                    <a:pt x="60" y="79"/>
                    <a:pt x="60" y="79"/>
                  </a:cubicBezTo>
                  <a:lnTo>
                    <a:pt x="60" y="57"/>
                  </a:lnTo>
                  <a:close/>
                  <a:moveTo>
                    <a:pt x="126" y="92"/>
                  </a:moveTo>
                  <a:cubicBezTo>
                    <a:pt x="126" y="123"/>
                    <a:pt x="126" y="123"/>
                    <a:pt x="126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5" y="92"/>
                    <a:pt x="95" y="92"/>
                    <a:pt x="95" y="92"/>
                  </a:cubicBezTo>
                  <a:lnTo>
                    <a:pt x="126" y="92"/>
                  </a:lnTo>
                  <a:close/>
                  <a:moveTo>
                    <a:pt x="60" y="123"/>
                  </a:moveTo>
                  <a:cubicBezTo>
                    <a:pt x="60" y="91"/>
                    <a:pt x="60" y="91"/>
                    <a:pt x="60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123"/>
                    <a:pt x="83" y="123"/>
                    <a:pt x="83" y="123"/>
                  </a:cubicBezTo>
                  <a:lnTo>
                    <a:pt x="60" y="123"/>
                  </a:lnTo>
                  <a:close/>
                  <a:moveTo>
                    <a:pt x="84" y="189"/>
                  </a:moveTo>
                  <a:cubicBezTo>
                    <a:pt x="60" y="189"/>
                    <a:pt x="60" y="189"/>
                    <a:pt x="60" y="189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84" y="166"/>
                    <a:pt x="84" y="166"/>
                    <a:pt x="84" y="166"/>
                  </a:cubicBezTo>
                  <a:lnTo>
                    <a:pt x="84" y="189"/>
                  </a:lnTo>
                  <a:close/>
                  <a:moveTo>
                    <a:pt x="96" y="154"/>
                  </a:moveTo>
                  <a:cubicBezTo>
                    <a:pt x="96" y="153"/>
                    <a:pt x="96" y="153"/>
                    <a:pt x="96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54"/>
                    <a:pt x="126" y="154"/>
                    <a:pt x="126" y="154"/>
                  </a:cubicBezTo>
                  <a:lnTo>
                    <a:pt x="96" y="154"/>
                  </a:lnTo>
                  <a:close/>
                  <a:moveTo>
                    <a:pt x="157" y="154"/>
                  </a:moveTo>
                  <a:cubicBezTo>
                    <a:pt x="138" y="154"/>
                    <a:pt x="138" y="154"/>
                    <a:pt x="138" y="15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57" y="135"/>
                    <a:pt x="157" y="135"/>
                    <a:pt x="157" y="135"/>
                  </a:cubicBezTo>
                  <a:lnTo>
                    <a:pt x="157" y="154"/>
                  </a:lnTo>
                  <a:close/>
                  <a:moveTo>
                    <a:pt x="169" y="56"/>
                  </a:moveTo>
                  <a:cubicBezTo>
                    <a:pt x="193" y="56"/>
                    <a:pt x="193" y="56"/>
                    <a:pt x="193" y="56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69" y="80"/>
                    <a:pt x="169" y="80"/>
                    <a:pt x="169" y="80"/>
                  </a:cubicBezTo>
                  <a:lnTo>
                    <a:pt x="169" y="56"/>
                  </a:lnTo>
                  <a:close/>
                  <a:moveTo>
                    <a:pt x="157" y="92"/>
                  </a:moveTo>
                  <a:cubicBezTo>
                    <a:pt x="157" y="123"/>
                    <a:pt x="157" y="123"/>
                    <a:pt x="157" y="123"/>
                  </a:cubicBezTo>
                  <a:cubicBezTo>
                    <a:pt x="138" y="123"/>
                    <a:pt x="138" y="123"/>
                    <a:pt x="138" y="123"/>
                  </a:cubicBezTo>
                  <a:cubicBezTo>
                    <a:pt x="138" y="92"/>
                    <a:pt x="138" y="92"/>
                    <a:pt x="138" y="92"/>
                  </a:cubicBezTo>
                  <a:lnTo>
                    <a:pt x="157" y="92"/>
                  </a:lnTo>
                  <a:close/>
                  <a:moveTo>
                    <a:pt x="126" y="57"/>
                  </a:moveTo>
                  <a:cubicBezTo>
                    <a:pt x="126" y="80"/>
                    <a:pt x="126" y="80"/>
                    <a:pt x="126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57"/>
                    <a:pt x="95" y="57"/>
                    <a:pt x="95" y="57"/>
                  </a:cubicBezTo>
                  <a:lnTo>
                    <a:pt x="126" y="57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631825" y="617538"/>
              <a:ext cx="327025" cy="327025"/>
            </a:xfrm>
            <a:custGeom>
              <a:avLst/>
              <a:gdLst>
                <a:gd name="T0" fmla="*/ 206 w 206"/>
                <a:gd name="T1" fmla="*/ 0 h 206"/>
                <a:gd name="T2" fmla="*/ 0 w 206"/>
                <a:gd name="T3" fmla="*/ 0 h 206"/>
                <a:gd name="T4" fmla="*/ 0 w 206"/>
                <a:gd name="T5" fmla="*/ 206 h 206"/>
                <a:gd name="T6" fmla="*/ 206 w 206"/>
                <a:gd name="T7" fmla="*/ 206 h 206"/>
                <a:gd name="T8" fmla="*/ 206 w 206"/>
                <a:gd name="T9" fmla="*/ 0 h 206"/>
                <a:gd name="T10" fmla="*/ 179 w 206"/>
                <a:gd name="T11" fmla="*/ 179 h 206"/>
                <a:gd name="T12" fmla="*/ 28 w 206"/>
                <a:gd name="T13" fmla="*/ 179 h 206"/>
                <a:gd name="T14" fmla="*/ 28 w 206"/>
                <a:gd name="T15" fmla="*/ 28 h 206"/>
                <a:gd name="T16" fmla="*/ 179 w 206"/>
                <a:gd name="T17" fmla="*/ 28 h 206"/>
                <a:gd name="T18" fmla="*/ 179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206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206" y="206"/>
                  </a:lnTo>
                  <a:lnTo>
                    <a:pt x="206" y="0"/>
                  </a:lnTo>
                  <a:close/>
                  <a:moveTo>
                    <a:pt x="179" y="179"/>
                  </a:moveTo>
                  <a:lnTo>
                    <a:pt x="28" y="179"/>
                  </a:lnTo>
                  <a:lnTo>
                    <a:pt x="28" y="28"/>
                  </a:lnTo>
                  <a:lnTo>
                    <a:pt x="179" y="28"/>
                  </a:lnTo>
                  <a:lnTo>
                    <a:pt x="179" y="179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0" y="5305425"/>
              <a:ext cx="1550988" cy="1552575"/>
            </a:xfrm>
            <a:custGeom>
              <a:avLst/>
              <a:gdLst>
                <a:gd name="T0" fmla="*/ 95 w 427"/>
                <a:gd name="T1" fmla="*/ 415 h 427"/>
                <a:gd name="T2" fmla="*/ 138 w 427"/>
                <a:gd name="T3" fmla="*/ 382 h 427"/>
                <a:gd name="T4" fmla="*/ 157 w 427"/>
                <a:gd name="T5" fmla="*/ 347 h 427"/>
                <a:gd name="T6" fmla="*/ 205 w 427"/>
                <a:gd name="T7" fmla="*/ 383 h 427"/>
                <a:gd name="T8" fmla="*/ 169 w 427"/>
                <a:gd name="T9" fmla="*/ 335 h 427"/>
                <a:gd name="T10" fmla="*/ 235 w 427"/>
                <a:gd name="T11" fmla="*/ 304 h 427"/>
                <a:gd name="T12" fmla="*/ 328 w 427"/>
                <a:gd name="T13" fmla="*/ 391 h 427"/>
                <a:gd name="T14" fmla="*/ 328 w 427"/>
                <a:gd name="T15" fmla="*/ 379 h 427"/>
                <a:gd name="T16" fmla="*/ 247 w 427"/>
                <a:gd name="T17" fmla="*/ 300 h 427"/>
                <a:gd name="T18" fmla="*/ 245 w 427"/>
                <a:gd name="T19" fmla="*/ 294 h 427"/>
                <a:gd name="T20" fmla="*/ 239 w 427"/>
                <a:gd name="T21" fmla="*/ 292 h 427"/>
                <a:gd name="T22" fmla="*/ 169 w 427"/>
                <a:gd name="T23" fmla="*/ 261 h 427"/>
                <a:gd name="T24" fmla="*/ 138 w 427"/>
                <a:gd name="T25" fmla="*/ 189 h 427"/>
                <a:gd name="T26" fmla="*/ 50 w 427"/>
                <a:gd name="T27" fmla="*/ 183 h 427"/>
                <a:gd name="T28" fmla="*/ 44 w 427"/>
                <a:gd name="T29" fmla="*/ 96 h 427"/>
                <a:gd name="T30" fmla="*/ 38 w 427"/>
                <a:gd name="T31" fmla="*/ 195 h 427"/>
                <a:gd name="T32" fmla="*/ 126 w 427"/>
                <a:gd name="T33" fmla="*/ 261 h 427"/>
                <a:gd name="T34" fmla="*/ 96 w 427"/>
                <a:gd name="T35" fmla="*/ 226 h 427"/>
                <a:gd name="T36" fmla="*/ 48 w 427"/>
                <a:gd name="T37" fmla="*/ 274 h 427"/>
                <a:gd name="T38" fmla="*/ 83 w 427"/>
                <a:gd name="T39" fmla="*/ 292 h 427"/>
                <a:gd name="T40" fmla="*/ 48 w 427"/>
                <a:gd name="T41" fmla="*/ 336 h 427"/>
                <a:gd name="T42" fmla="*/ 12 w 427"/>
                <a:gd name="T43" fmla="*/ 6 h 427"/>
                <a:gd name="T44" fmla="*/ 0 w 427"/>
                <a:gd name="T45" fmla="*/ 6 h 427"/>
                <a:gd name="T46" fmla="*/ 48 w 427"/>
                <a:gd name="T47" fmla="*/ 348 h 427"/>
                <a:gd name="T48" fmla="*/ 3 w 427"/>
                <a:gd name="T49" fmla="*/ 370 h 427"/>
                <a:gd name="T50" fmla="*/ 60 w 427"/>
                <a:gd name="T51" fmla="*/ 427 h 427"/>
                <a:gd name="T52" fmla="*/ 83 w 427"/>
                <a:gd name="T53" fmla="*/ 382 h 427"/>
                <a:gd name="T54" fmla="*/ 421 w 427"/>
                <a:gd name="T55" fmla="*/ 427 h 427"/>
                <a:gd name="T56" fmla="*/ 421 w 427"/>
                <a:gd name="T57" fmla="*/ 415 h 427"/>
                <a:gd name="T58" fmla="*/ 95 w 427"/>
                <a:gd name="T59" fmla="*/ 370 h 427"/>
                <a:gd name="T60" fmla="*/ 126 w 427"/>
                <a:gd name="T61" fmla="*/ 347 h 427"/>
                <a:gd name="T62" fmla="*/ 95 w 427"/>
                <a:gd name="T63" fmla="*/ 304 h 427"/>
                <a:gd name="T64" fmla="*/ 126 w 427"/>
                <a:gd name="T65" fmla="*/ 335 h 427"/>
                <a:gd name="T66" fmla="*/ 95 w 427"/>
                <a:gd name="T67" fmla="*/ 304 h 427"/>
                <a:gd name="T68" fmla="*/ 193 w 427"/>
                <a:gd name="T69" fmla="*/ 371 h 427"/>
                <a:gd name="T70" fmla="*/ 169 w 427"/>
                <a:gd name="T71" fmla="*/ 347 h 427"/>
                <a:gd name="T72" fmla="*/ 157 w 427"/>
                <a:gd name="T73" fmla="*/ 335 h 427"/>
                <a:gd name="T74" fmla="*/ 138 w 427"/>
                <a:gd name="T75" fmla="*/ 304 h 427"/>
                <a:gd name="T76" fmla="*/ 157 w 427"/>
                <a:gd name="T77" fmla="*/ 335 h 427"/>
                <a:gd name="T78" fmla="*/ 157 w 427"/>
                <a:gd name="T79" fmla="*/ 292 h 427"/>
                <a:gd name="T80" fmla="*/ 138 w 427"/>
                <a:gd name="T81" fmla="*/ 273 h 427"/>
                <a:gd name="T82" fmla="*/ 60 w 427"/>
                <a:gd name="T83" fmla="*/ 262 h 427"/>
                <a:gd name="T84" fmla="*/ 84 w 427"/>
                <a:gd name="T85" fmla="*/ 238 h 427"/>
                <a:gd name="T86" fmla="*/ 83 w 427"/>
                <a:gd name="T87" fmla="*/ 261 h 427"/>
                <a:gd name="T88" fmla="*/ 60 w 427"/>
                <a:gd name="T89" fmla="*/ 262 h 427"/>
                <a:gd name="T90" fmla="*/ 96 w 427"/>
                <a:gd name="T91" fmla="*/ 274 h 427"/>
                <a:gd name="T92" fmla="*/ 126 w 427"/>
                <a:gd name="T93" fmla="*/ 273 h 427"/>
                <a:gd name="T94" fmla="*/ 95 w 427"/>
                <a:gd name="T95" fmla="*/ 292 h 427"/>
                <a:gd name="T96" fmla="*/ 60 w 427"/>
                <a:gd name="T97" fmla="*/ 304 h 427"/>
                <a:gd name="T98" fmla="*/ 83 w 427"/>
                <a:gd name="T99" fmla="*/ 336 h 427"/>
                <a:gd name="T100" fmla="*/ 60 w 427"/>
                <a:gd name="T101" fmla="*/ 304 h 427"/>
                <a:gd name="T102" fmla="*/ 15 w 427"/>
                <a:gd name="T103" fmla="*/ 415 h 427"/>
                <a:gd name="T104" fmla="*/ 48 w 427"/>
                <a:gd name="T105" fmla="*/ 382 h 427"/>
                <a:gd name="T106" fmla="*/ 60 w 427"/>
                <a:gd name="T107" fmla="*/ 370 h 427"/>
                <a:gd name="T108" fmla="*/ 83 w 427"/>
                <a:gd name="T109" fmla="*/ 348 h 427"/>
                <a:gd name="T110" fmla="*/ 60 w 427"/>
                <a:gd name="T111" fmla="*/ 37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415"/>
                  </a:moveTo>
                  <a:cubicBezTo>
                    <a:pt x="95" y="415"/>
                    <a:pt x="95" y="415"/>
                    <a:pt x="95" y="415"/>
                  </a:cubicBezTo>
                  <a:cubicBezTo>
                    <a:pt x="95" y="382"/>
                    <a:pt x="95" y="382"/>
                    <a:pt x="95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47"/>
                    <a:pt x="138" y="347"/>
                    <a:pt x="138" y="347"/>
                  </a:cubicBezTo>
                  <a:cubicBezTo>
                    <a:pt x="157" y="347"/>
                    <a:pt x="157" y="347"/>
                    <a:pt x="157" y="347"/>
                  </a:cubicBezTo>
                  <a:cubicBezTo>
                    <a:pt x="157" y="383"/>
                    <a:pt x="157" y="383"/>
                    <a:pt x="157" y="383"/>
                  </a:cubicBezTo>
                  <a:cubicBezTo>
                    <a:pt x="205" y="383"/>
                    <a:pt x="205" y="383"/>
                    <a:pt x="205" y="383"/>
                  </a:cubicBezTo>
                  <a:cubicBezTo>
                    <a:pt x="205" y="335"/>
                    <a:pt x="205" y="335"/>
                    <a:pt x="205" y="335"/>
                  </a:cubicBezTo>
                  <a:cubicBezTo>
                    <a:pt x="169" y="335"/>
                    <a:pt x="169" y="335"/>
                    <a:pt x="169" y="335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235" y="304"/>
                    <a:pt x="235" y="304"/>
                    <a:pt x="235" y="304"/>
                  </a:cubicBezTo>
                  <a:cubicBezTo>
                    <a:pt x="235" y="391"/>
                    <a:pt x="235" y="391"/>
                    <a:pt x="235" y="391"/>
                  </a:cubicBezTo>
                  <a:cubicBezTo>
                    <a:pt x="328" y="391"/>
                    <a:pt x="328" y="391"/>
                    <a:pt x="328" y="391"/>
                  </a:cubicBezTo>
                  <a:cubicBezTo>
                    <a:pt x="332" y="391"/>
                    <a:pt x="334" y="389"/>
                    <a:pt x="334" y="385"/>
                  </a:cubicBezTo>
                  <a:cubicBezTo>
                    <a:pt x="334" y="382"/>
                    <a:pt x="332" y="379"/>
                    <a:pt x="328" y="379"/>
                  </a:cubicBezTo>
                  <a:cubicBezTo>
                    <a:pt x="247" y="379"/>
                    <a:pt x="247" y="379"/>
                    <a:pt x="247" y="379"/>
                  </a:cubicBezTo>
                  <a:cubicBezTo>
                    <a:pt x="247" y="300"/>
                    <a:pt x="247" y="300"/>
                    <a:pt x="247" y="300"/>
                  </a:cubicBezTo>
                  <a:cubicBezTo>
                    <a:pt x="247" y="300"/>
                    <a:pt x="247" y="299"/>
                    <a:pt x="247" y="298"/>
                  </a:cubicBezTo>
                  <a:cubicBezTo>
                    <a:pt x="247" y="297"/>
                    <a:pt x="246" y="295"/>
                    <a:pt x="245" y="294"/>
                  </a:cubicBezTo>
                  <a:cubicBezTo>
                    <a:pt x="244" y="293"/>
                    <a:pt x="242" y="292"/>
                    <a:pt x="241" y="292"/>
                  </a:cubicBezTo>
                  <a:cubicBezTo>
                    <a:pt x="240" y="292"/>
                    <a:pt x="239" y="292"/>
                    <a:pt x="239" y="292"/>
                  </a:cubicBezTo>
                  <a:cubicBezTo>
                    <a:pt x="169" y="292"/>
                    <a:pt x="169" y="292"/>
                    <a:pt x="169" y="292"/>
                  </a:cubicBezTo>
                  <a:cubicBezTo>
                    <a:pt x="169" y="261"/>
                    <a:pt x="169" y="261"/>
                    <a:pt x="169" y="261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38" y="189"/>
                    <a:pt x="138" y="189"/>
                    <a:pt x="138" y="189"/>
                  </a:cubicBezTo>
                  <a:cubicBezTo>
                    <a:pt x="138" y="186"/>
                    <a:pt x="135" y="183"/>
                    <a:pt x="132" y="183"/>
                  </a:cubicBezTo>
                  <a:cubicBezTo>
                    <a:pt x="50" y="183"/>
                    <a:pt x="50" y="183"/>
                    <a:pt x="50" y="183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98"/>
                    <a:pt x="48" y="96"/>
                    <a:pt x="44" y="96"/>
                  </a:cubicBezTo>
                  <a:cubicBezTo>
                    <a:pt x="41" y="96"/>
                    <a:pt x="38" y="98"/>
                    <a:pt x="38" y="102"/>
                  </a:cubicBezTo>
                  <a:cubicBezTo>
                    <a:pt x="38" y="195"/>
                    <a:pt x="38" y="195"/>
                    <a:pt x="38" y="195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6" y="261"/>
                    <a:pt x="126" y="261"/>
                    <a:pt x="126" y="261"/>
                  </a:cubicBezTo>
                  <a:cubicBezTo>
                    <a:pt x="96" y="261"/>
                    <a:pt x="96" y="261"/>
                    <a:pt x="96" y="261"/>
                  </a:cubicBezTo>
                  <a:cubicBezTo>
                    <a:pt x="96" y="226"/>
                    <a:pt x="96" y="226"/>
                    <a:pt x="96" y="226"/>
                  </a:cubicBezTo>
                  <a:cubicBezTo>
                    <a:pt x="48" y="226"/>
                    <a:pt x="48" y="226"/>
                    <a:pt x="48" y="226"/>
                  </a:cubicBezTo>
                  <a:cubicBezTo>
                    <a:pt x="48" y="274"/>
                    <a:pt x="48" y="274"/>
                    <a:pt x="48" y="274"/>
                  </a:cubicBezTo>
                  <a:cubicBezTo>
                    <a:pt x="83" y="274"/>
                    <a:pt x="83" y="274"/>
                    <a:pt x="83" y="274"/>
                  </a:cubicBezTo>
                  <a:cubicBezTo>
                    <a:pt x="83" y="292"/>
                    <a:pt x="83" y="292"/>
                    <a:pt x="83" y="292"/>
                  </a:cubicBezTo>
                  <a:cubicBezTo>
                    <a:pt x="48" y="292"/>
                    <a:pt x="48" y="292"/>
                    <a:pt x="48" y="292"/>
                  </a:cubicBezTo>
                  <a:cubicBezTo>
                    <a:pt x="48" y="336"/>
                    <a:pt x="48" y="336"/>
                    <a:pt x="48" y="336"/>
                  </a:cubicBezTo>
                  <a:cubicBezTo>
                    <a:pt x="12" y="336"/>
                    <a:pt x="12" y="336"/>
                    <a:pt x="12" y="33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8" y="370"/>
                    <a:pt x="48" y="370"/>
                    <a:pt x="48" y="370"/>
                  </a:cubicBezTo>
                  <a:cubicBezTo>
                    <a:pt x="3" y="370"/>
                    <a:pt x="3" y="370"/>
                    <a:pt x="3" y="370"/>
                  </a:cubicBezTo>
                  <a:cubicBezTo>
                    <a:pt x="3" y="427"/>
                    <a:pt x="3" y="427"/>
                    <a:pt x="3" y="427"/>
                  </a:cubicBezTo>
                  <a:cubicBezTo>
                    <a:pt x="60" y="427"/>
                    <a:pt x="60" y="427"/>
                    <a:pt x="60" y="427"/>
                  </a:cubicBezTo>
                  <a:cubicBezTo>
                    <a:pt x="60" y="382"/>
                    <a:pt x="60" y="382"/>
                    <a:pt x="60" y="382"/>
                  </a:cubicBezTo>
                  <a:cubicBezTo>
                    <a:pt x="83" y="382"/>
                    <a:pt x="83" y="382"/>
                    <a:pt x="83" y="382"/>
                  </a:cubicBezTo>
                  <a:cubicBezTo>
                    <a:pt x="83" y="427"/>
                    <a:pt x="83" y="427"/>
                    <a:pt x="83" y="427"/>
                  </a:cubicBezTo>
                  <a:cubicBezTo>
                    <a:pt x="421" y="427"/>
                    <a:pt x="421" y="427"/>
                    <a:pt x="421" y="427"/>
                  </a:cubicBezTo>
                  <a:cubicBezTo>
                    <a:pt x="424" y="427"/>
                    <a:pt x="427" y="425"/>
                    <a:pt x="427" y="421"/>
                  </a:cubicBezTo>
                  <a:cubicBezTo>
                    <a:pt x="427" y="418"/>
                    <a:pt x="424" y="415"/>
                    <a:pt x="421" y="415"/>
                  </a:cubicBezTo>
                  <a:close/>
                  <a:moveTo>
                    <a:pt x="126" y="370"/>
                  </a:moveTo>
                  <a:cubicBezTo>
                    <a:pt x="95" y="370"/>
                    <a:pt x="95" y="370"/>
                    <a:pt x="95" y="370"/>
                  </a:cubicBezTo>
                  <a:cubicBezTo>
                    <a:pt x="95" y="347"/>
                    <a:pt x="95" y="347"/>
                    <a:pt x="95" y="347"/>
                  </a:cubicBezTo>
                  <a:cubicBezTo>
                    <a:pt x="126" y="347"/>
                    <a:pt x="126" y="347"/>
                    <a:pt x="126" y="347"/>
                  </a:cubicBezTo>
                  <a:lnTo>
                    <a:pt x="126" y="370"/>
                  </a:lnTo>
                  <a:close/>
                  <a:moveTo>
                    <a:pt x="95" y="304"/>
                  </a:moveTo>
                  <a:cubicBezTo>
                    <a:pt x="126" y="304"/>
                    <a:pt x="126" y="304"/>
                    <a:pt x="126" y="304"/>
                  </a:cubicBezTo>
                  <a:cubicBezTo>
                    <a:pt x="126" y="335"/>
                    <a:pt x="126" y="335"/>
                    <a:pt x="126" y="335"/>
                  </a:cubicBezTo>
                  <a:cubicBezTo>
                    <a:pt x="95" y="335"/>
                    <a:pt x="95" y="335"/>
                    <a:pt x="95" y="335"/>
                  </a:cubicBezTo>
                  <a:lnTo>
                    <a:pt x="95" y="304"/>
                  </a:lnTo>
                  <a:close/>
                  <a:moveTo>
                    <a:pt x="193" y="347"/>
                  </a:moveTo>
                  <a:cubicBezTo>
                    <a:pt x="193" y="371"/>
                    <a:pt x="193" y="371"/>
                    <a:pt x="193" y="371"/>
                  </a:cubicBezTo>
                  <a:cubicBezTo>
                    <a:pt x="169" y="371"/>
                    <a:pt x="169" y="371"/>
                    <a:pt x="169" y="371"/>
                  </a:cubicBezTo>
                  <a:cubicBezTo>
                    <a:pt x="169" y="347"/>
                    <a:pt x="169" y="347"/>
                    <a:pt x="169" y="347"/>
                  </a:cubicBezTo>
                  <a:lnTo>
                    <a:pt x="193" y="347"/>
                  </a:lnTo>
                  <a:close/>
                  <a:moveTo>
                    <a:pt x="157" y="335"/>
                  </a:moveTo>
                  <a:cubicBezTo>
                    <a:pt x="138" y="335"/>
                    <a:pt x="138" y="335"/>
                    <a:pt x="138" y="335"/>
                  </a:cubicBezTo>
                  <a:cubicBezTo>
                    <a:pt x="138" y="304"/>
                    <a:pt x="138" y="304"/>
                    <a:pt x="138" y="304"/>
                  </a:cubicBezTo>
                  <a:cubicBezTo>
                    <a:pt x="157" y="304"/>
                    <a:pt x="157" y="304"/>
                    <a:pt x="157" y="304"/>
                  </a:cubicBezTo>
                  <a:lnTo>
                    <a:pt x="157" y="335"/>
                  </a:lnTo>
                  <a:close/>
                  <a:moveTo>
                    <a:pt x="157" y="273"/>
                  </a:moveTo>
                  <a:cubicBezTo>
                    <a:pt x="157" y="292"/>
                    <a:pt x="157" y="292"/>
                    <a:pt x="157" y="292"/>
                  </a:cubicBezTo>
                  <a:cubicBezTo>
                    <a:pt x="138" y="292"/>
                    <a:pt x="138" y="292"/>
                    <a:pt x="138" y="292"/>
                  </a:cubicBezTo>
                  <a:cubicBezTo>
                    <a:pt x="138" y="273"/>
                    <a:pt x="138" y="273"/>
                    <a:pt x="138" y="273"/>
                  </a:cubicBezTo>
                  <a:lnTo>
                    <a:pt x="157" y="273"/>
                  </a:lnTo>
                  <a:close/>
                  <a:moveTo>
                    <a:pt x="60" y="262"/>
                  </a:moveTo>
                  <a:cubicBezTo>
                    <a:pt x="60" y="238"/>
                    <a:pt x="60" y="238"/>
                    <a:pt x="60" y="238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84" y="261"/>
                    <a:pt x="84" y="261"/>
                    <a:pt x="84" y="261"/>
                  </a:cubicBezTo>
                  <a:cubicBezTo>
                    <a:pt x="83" y="261"/>
                    <a:pt x="83" y="261"/>
                    <a:pt x="83" y="261"/>
                  </a:cubicBezTo>
                  <a:cubicBezTo>
                    <a:pt x="83" y="262"/>
                    <a:pt x="83" y="262"/>
                    <a:pt x="83" y="262"/>
                  </a:cubicBezTo>
                  <a:lnTo>
                    <a:pt x="60" y="262"/>
                  </a:lnTo>
                  <a:close/>
                  <a:moveTo>
                    <a:pt x="95" y="274"/>
                  </a:moveTo>
                  <a:cubicBezTo>
                    <a:pt x="96" y="274"/>
                    <a:pt x="96" y="274"/>
                    <a:pt x="96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126" y="273"/>
                    <a:pt x="126" y="273"/>
                    <a:pt x="126" y="273"/>
                  </a:cubicBezTo>
                  <a:cubicBezTo>
                    <a:pt x="126" y="292"/>
                    <a:pt x="126" y="292"/>
                    <a:pt x="126" y="292"/>
                  </a:cubicBezTo>
                  <a:cubicBezTo>
                    <a:pt x="95" y="292"/>
                    <a:pt x="95" y="292"/>
                    <a:pt x="95" y="292"/>
                  </a:cubicBezTo>
                  <a:lnTo>
                    <a:pt x="95" y="274"/>
                  </a:lnTo>
                  <a:close/>
                  <a:moveTo>
                    <a:pt x="60" y="304"/>
                  </a:moveTo>
                  <a:cubicBezTo>
                    <a:pt x="83" y="304"/>
                    <a:pt x="83" y="304"/>
                    <a:pt x="83" y="304"/>
                  </a:cubicBezTo>
                  <a:cubicBezTo>
                    <a:pt x="83" y="336"/>
                    <a:pt x="83" y="336"/>
                    <a:pt x="83" y="336"/>
                  </a:cubicBezTo>
                  <a:cubicBezTo>
                    <a:pt x="60" y="336"/>
                    <a:pt x="60" y="336"/>
                    <a:pt x="60" y="336"/>
                  </a:cubicBezTo>
                  <a:lnTo>
                    <a:pt x="60" y="304"/>
                  </a:lnTo>
                  <a:close/>
                  <a:moveTo>
                    <a:pt x="48" y="415"/>
                  </a:moveTo>
                  <a:cubicBezTo>
                    <a:pt x="15" y="415"/>
                    <a:pt x="15" y="415"/>
                    <a:pt x="15" y="415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48" y="382"/>
                    <a:pt x="48" y="382"/>
                    <a:pt x="48" y="382"/>
                  </a:cubicBezTo>
                  <a:lnTo>
                    <a:pt x="48" y="415"/>
                  </a:lnTo>
                  <a:close/>
                  <a:moveTo>
                    <a:pt x="60" y="370"/>
                  </a:moveTo>
                  <a:cubicBezTo>
                    <a:pt x="60" y="348"/>
                    <a:pt x="60" y="348"/>
                    <a:pt x="60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3" y="370"/>
                    <a:pt x="83" y="370"/>
                    <a:pt x="83" y="370"/>
                  </a:cubicBezTo>
                  <a:lnTo>
                    <a:pt x="60" y="370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631825" y="5908675"/>
              <a:ext cx="327025" cy="328613"/>
            </a:xfrm>
            <a:custGeom>
              <a:avLst/>
              <a:gdLst>
                <a:gd name="T0" fmla="*/ 0 w 206"/>
                <a:gd name="T1" fmla="*/ 207 h 207"/>
                <a:gd name="T2" fmla="*/ 206 w 206"/>
                <a:gd name="T3" fmla="*/ 207 h 207"/>
                <a:gd name="T4" fmla="*/ 206 w 206"/>
                <a:gd name="T5" fmla="*/ 0 h 207"/>
                <a:gd name="T6" fmla="*/ 0 w 206"/>
                <a:gd name="T7" fmla="*/ 0 h 207"/>
                <a:gd name="T8" fmla="*/ 0 w 206"/>
                <a:gd name="T9" fmla="*/ 207 h 207"/>
                <a:gd name="T10" fmla="*/ 28 w 206"/>
                <a:gd name="T11" fmla="*/ 28 h 207"/>
                <a:gd name="T12" fmla="*/ 179 w 206"/>
                <a:gd name="T13" fmla="*/ 28 h 207"/>
                <a:gd name="T14" fmla="*/ 179 w 206"/>
                <a:gd name="T15" fmla="*/ 179 h 207"/>
                <a:gd name="T16" fmla="*/ 28 w 206"/>
                <a:gd name="T17" fmla="*/ 179 h 207"/>
                <a:gd name="T18" fmla="*/ 28 w 206"/>
                <a:gd name="T19" fmla="*/ 2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7">
                  <a:moveTo>
                    <a:pt x="0" y="207"/>
                  </a:moveTo>
                  <a:lnTo>
                    <a:pt x="206" y="207"/>
                  </a:lnTo>
                  <a:lnTo>
                    <a:pt x="206" y="0"/>
                  </a:lnTo>
                  <a:lnTo>
                    <a:pt x="0" y="0"/>
                  </a:lnTo>
                  <a:lnTo>
                    <a:pt x="0" y="207"/>
                  </a:lnTo>
                  <a:close/>
                  <a:moveTo>
                    <a:pt x="28" y="28"/>
                  </a:moveTo>
                  <a:lnTo>
                    <a:pt x="179" y="28"/>
                  </a:lnTo>
                  <a:lnTo>
                    <a:pt x="179" y="179"/>
                  </a:lnTo>
                  <a:lnTo>
                    <a:pt x="28" y="179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Freeform 20"/>
          <p:cNvSpPr>
            <a:spLocks/>
          </p:cNvSpPr>
          <p:nvPr/>
        </p:nvSpPr>
        <p:spPr bwMode="auto">
          <a:xfrm>
            <a:off x="241301" y="4779963"/>
            <a:ext cx="2417762" cy="1322388"/>
          </a:xfrm>
          <a:custGeom>
            <a:avLst/>
            <a:gdLst>
              <a:gd name="T0" fmla="*/ 411 w 595"/>
              <a:gd name="T1" fmla="*/ 177 h 325"/>
              <a:gd name="T2" fmla="*/ 310 w 595"/>
              <a:gd name="T3" fmla="*/ 325 h 325"/>
              <a:gd name="T4" fmla="*/ 302 w 595"/>
              <a:gd name="T5" fmla="*/ 212 h 325"/>
              <a:gd name="T6" fmla="*/ 343 w 595"/>
              <a:gd name="T7" fmla="*/ 236 h 325"/>
              <a:gd name="T8" fmla="*/ 345 w 595"/>
              <a:gd name="T9" fmla="*/ 247 h 325"/>
              <a:gd name="T10" fmla="*/ 336 w 595"/>
              <a:gd name="T11" fmla="*/ 270 h 325"/>
              <a:gd name="T12" fmla="*/ 310 w 595"/>
              <a:gd name="T13" fmla="*/ 285 h 325"/>
              <a:gd name="T14" fmla="*/ 351 w 595"/>
              <a:gd name="T15" fmla="*/ 251 h 325"/>
              <a:gd name="T16" fmla="*/ 351 w 595"/>
              <a:gd name="T17" fmla="*/ 238 h 325"/>
              <a:gd name="T18" fmla="*/ 334 w 595"/>
              <a:gd name="T19" fmla="*/ 214 h 325"/>
              <a:gd name="T20" fmla="*/ 294 w 595"/>
              <a:gd name="T21" fmla="*/ 203 h 325"/>
              <a:gd name="T22" fmla="*/ 270 w 595"/>
              <a:gd name="T23" fmla="*/ 210 h 325"/>
              <a:gd name="T24" fmla="*/ 236 w 595"/>
              <a:gd name="T25" fmla="*/ 281 h 325"/>
              <a:gd name="T26" fmla="*/ 191 w 595"/>
              <a:gd name="T27" fmla="*/ 283 h 325"/>
              <a:gd name="T28" fmla="*/ 68 w 595"/>
              <a:gd name="T29" fmla="*/ 258 h 325"/>
              <a:gd name="T30" fmla="*/ 154 w 595"/>
              <a:gd name="T31" fmla="*/ 190 h 325"/>
              <a:gd name="T32" fmla="*/ 170 w 595"/>
              <a:gd name="T33" fmla="*/ 255 h 325"/>
              <a:gd name="T34" fmla="*/ 126 w 595"/>
              <a:gd name="T35" fmla="*/ 267 h 325"/>
              <a:gd name="T36" fmla="*/ 110 w 595"/>
              <a:gd name="T37" fmla="*/ 257 h 325"/>
              <a:gd name="T38" fmla="*/ 142 w 595"/>
              <a:gd name="T39" fmla="*/ 275 h 325"/>
              <a:gd name="T40" fmla="*/ 189 w 595"/>
              <a:gd name="T41" fmla="*/ 226 h 325"/>
              <a:gd name="T42" fmla="*/ 159 w 595"/>
              <a:gd name="T43" fmla="*/ 182 h 325"/>
              <a:gd name="T44" fmla="*/ 74 w 595"/>
              <a:gd name="T45" fmla="*/ 197 h 325"/>
              <a:gd name="T46" fmla="*/ 0 w 595"/>
              <a:gd name="T47" fmla="*/ 155 h 325"/>
              <a:gd name="T48" fmla="*/ 28 w 595"/>
              <a:gd name="T49" fmla="*/ 114 h 325"/>
              <a:gd name="T50" fmla="*/ 98 w 595"/>
              <a:gd name="T51" fmla="*/ 106 h 325"/>
              <a:gd name="T52" fmla="*/ 99 w 595"/>
              <a:gd name="T53" fmla="*/ 45 h 325"/>
              <a:gd name="T54" fmla="*/ 91 w 595"/>
              <a:gd name="T55" fmla="*/ 40 h 325"/>
              <a:gd name="T56" fmla="*/ 79 w 595"/>
              <a:gd name="T57" fmla="*/ 37 h 325"/>
              <a:gd name="T58" fmla="*/ 42 w 595"/>
              <a:gd name="T59" fmla="*/ 70 h 325"/>
              <a:gd name="T60" fmla="*/ 53 w 595"/>
              <a:gd name="T61" fmla="*/ 47 h 325"/>
              <a:gd name="T62" fmla="*/ 93 w 595"/>
              <a:gd name="T63" fmla="*/ 48 h 325"/>
              <a:gd name="T64" fmla="*/ 104 w 595"/>
              <a:gd name="T65" fmla="*/ 78 h 325"/>
              <a:gd name="T66" fmla="*/ 45 w 595"/>
              <a:gd name="T67" fmla="*/ 109 h 325"/>
              <a:gd name="T68" fmla="*/ 9 w 595"/>
              <a:gd name="T69" fmla="*/ 62 h 325"/>
              <a:gd name="T70" fmla="*/ 160 w 595"/>
              <a:gd name="T71" fmla="*/ 11 h 325"/>
              <a:gd name="T72" fmla="*/ 222 w 595"/>
              <a:gd name="T73" fmla="*/ 60 h 325"/>
              <a:gd name="T74" fmla="*/ 284 w 595"/>
              <a:gd name="T75" fmla="*/ 134 h 325"/>
              <a:gd name="T76" fmla="*/ 366 w 595"/>
              <a:gd name="T77" fmla="*/ 74 h 325"/>
              <a:gd name="T78" fmla="*/ 308 w 595"/>
              <a:gd name="T79" fmla="*/ 39 h 325"/>
              <a:gd name="T80" fmla="*/ 359 w 595"/>
              <a:gd name="T81" fmla="*/ 74 h 325"/>
              <a:gd name="T82" fmla="*/ 287 w 595"/>
              <a:gd name="T83" fmla="*/ 124 h 325"/>
              <a:gd name="T84" fmla="*/ 237 w 595"/>
              <a:gd name="T85" fmla="*/ 73 h 325"/>
              <a:gd name="T86" fmla="*/ 342 w 595"/>
              <a:gd name="T87" fmla="*/ 10 h 325"/>
              <a:gd name="T88" fmla="*/ 455 w 595"/>
              <a:gd name="T89" fmla="*/ 17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95" h="325">
                <a:moveTo>
                  <a:pt x="455" y="172"/>
                </a:moveTo>
                <a:cubicBezTo>
                  <a:pt x="434" y="161"/>
                  <a:pt x="420" y="163"/>
                  <a:pt x="411" y="167"/>
                </a:cubicBezTo>
                <a:cubicBezTo>
                  <a:pt x="411" y="171"/>
                  <a:pt x="411" y="174"/>
                  <a:pt x="411" y="177"/>
                </a:cubicBezTo>
                <a:cubicBezTo>
                  <a:pt x="411" y="202"/>
                  <a:pt x="398" y="225"/>
                  <a:pt x="378" y="238"/>
                </a:cubicBezTo>
                <a:cubicBezTo>
                  <a:pt x="379" y="243"/>
                  <a:pt x="380" y="249"/>
                  <a:pt x="380" y="255"/>
                </a:cubicBezTo>
                <a:cubicBezTo>
                  <a:pt x="380" y="294"/>
                  <a:pt x="349" y="325"/>
                  <a:pt x="310" y="325"/>
                </a:cubicBezTo>
                <a:cubicBezTo>
                  <a:pt x="278" y="325"/>
                  <a:pt x="248" y="301"/>
                  <a:pt x="247" y="267"/>
                </a:cubicBezTo>
                <a:cubicBezTo>
                  <a:pt x="247" y="257"/>
                  <a:pt x="250" y="248"/>
                  <a:pt x="255" y="240"/>
                </a:cubicBezTo>
                <a:cubicBezTo>
                  <a:pt x="265" y="223"/>
                  <a:pt x="283" y="211"/>
                  <a:pt x="302" y="212"/>
                </a:cubicBezTo>
                <a:cubicBezTo>
                  <a:pt x="312" y="212"/>
                  <a:pt x="322" y="215"/>
                  <a:pt x="330" y="220"/>
                </a:cubicBezTo>
                <a:cubicBezTo>
                  <a:pt x="334" y="223"/>
                  <a:pt x="337" y="226"/>
                  <a:pt x="340" y="230"/>
                </a:cubicBezTo>
                <a:cubicBezTo>
                  <a:pt x="341" y="232"/>
                  <a:pt x="342" y="234"/>
                  <a:pt x="343" y="236"/>
                </a:cubicBezTo>
                <a:cubicBezTo>
                  <a:pt x="343" y="238"/>
                  <a:pt x="344" y="239"/>
                  <a:pt x="344" y="240"/>
                </a:cubicBezTo>
                <a:cubicBezTo>
                  <a:pt x="344" y="243"/>
                  <a:pt x="344" y="243"/>
                  <a:pt x="344" y="243"/>
                </a:cubicBezTo>
                <a:cubicBezTo>
                  <a:pt x="345" y="244"/>
                  <a:pt x="345" y="246"/>
                  <a:pt x="345" y="247"/>
                </a:cubicBezTo>
                <a:cubicBezTo>
                  <a:pt x="344" y="250"/>
                  <a:pt x="344" y="250"/>
                  <a:pt x="344" y="250"/>
                </a:cubicBezTo>
                <a:cubicBezTo>
                  <a:pt x="344" y="253"/>
                  <a:pt x="344" y="255"/>
                  <a:pt x="343" y="258"/>
                </a:cubicBezTo>
                <a:cubicBezTo>
                  <a:pt x="342" y="262"/>
                  <a:pt x="339" y="266"/>
                  <a:pt x="336" y="270"/>
                </a:cubicBezTo>
                <a:cubicBezTo>
                  <a:pt x="330" y="277"/>
                  <a:pt x="320" y="281"/>
                  <a:pt x="310" y="280"/>
                </a:cubicBezTo>
                <a:cubicBezTo>
                  <a:pt x="309" y="280"/>
                  <a:pt x="308" y="281"/>
                  <a:pt x="307" y="283"/>
                </a:cubicBezTo>
                <a:cubicBezTo>
                  <a:pt x="307" y="284"/>
                  <a:pt x="308" y="285"/>
                  <a:pt x="310" y="285"/>
                </a:cubicBezTo>
                <a:cubicBezTo>
                  <a:pt x="321" y="286"/>
                  <a:pt x="333" y="282"/>
                  <a:pt x="340" y="274"/>
                </a:cubicBezTo>
                <a:cubicBezTo>
                  <a:pt x="344" y="270"/>
                  <a:pt x="347" y="265"/>
                  <a:pt x="349" y="259"/>
                </a:cubicBezTo>
                <a:cubicBezTo>
                  <a:pt x="350" y="257"/>
                  <a:pt x="351" y="254"/>
                  <a:pt x="351" y="251"/>
                </a:cubicBezTo>
                <a:cubicBezTo>
                  <a:pt x="351" y="247"/>
                  <a:pt x="351" y="247"/>
                  <a:pt x="351" y="247"/>
                </a:cubicBezTo>
                <a:cubicBezTo>
                  <a:pt x="352" y="246"/>
                  <a:pt x="352" y="244"/>
                  <a:pt x="351" y="243"/>
                </a:cubicBezTo>
                <a:cubicBezTo>
                  <a:pt x="351" y="238"/>
                  <a:pt x="351" y="238"/>
                  <a:pt x="351" y="238"/>
                </a:cubicBezTo>
                <a:cubicBezTo>
                  <a:pt x="351" y="237"/>
                  <a:pt x="350" y="236"/>
                  <a:pt x="350" y="234"/>
                </a:cubicBezTo>
                <a:cubicBezTo>
                  <a:pt x="349" y="231"/>
                  <a:pt x="347" y="229"/>
                  <a:pt x="346" y="226"/>
                </a:cubicBezTo>
                <a:cubicBezTo>
                  <a:pt x="343" y="221"/>
                  <a:pt x="339" y="217"/>
                  <a:pt x="334" y="214"/>
                </a:cubicBezTo>
                <a:cubicBezTo>
                  <a:pt x="325" y="207"/>
                  <a:pt x="314" y="203"/>
                  <a:pt x="303" y="203"/>
                </a:cubicBezTo>
                <a:cubicBezTo>
                  <a:pt x="298" y="203"/>
                  <a:pt x="298" y="203"/>
                  <a:pt x="298" y="203"/>
                </a:cubicBezTo>
                <a:cubicBezTo>
                  <a:pt x="294" y="203"/>
                  <a:pt x="294" y="203"/>
                  <a:pt x="294" y="203"/>
                </a:cubicBezTo>
                <a:cubicBezTo>
                  <a:pt x="291" y="203"/>
                  <a:pt x="288" y="204"/>
                  <a:pt x="286" y="204"/>
                </a:cubicBezTo>
                <a:cubicBezTo>
                  <a:pt x="283" y="205"/>
                  <a:pt x="280" y="206"/>
                  <a:pt x="277" y="207"/>
                </a:cubicBezTo>
                <a:cubicBezTo>
                  <a:pt x="275" y="208"/>
                  <a:pt x="272" y="209"/>
                  <a:pt x="270" y="210"/>
                </a:cubicBezTo>
                <a:cubicBezTo>
                  <a:pt x="260" y="216"/>
                  <a:pt x="251" y="224"/>
                  <a:pt x="245" y="234"/>
                </a:cubicBezTo>
                <a:cubicBezTo>
                  <a:pt x="239" y="243"/>
                  <a:pt x="235" y="255"/>
                  <a:pt x="235" y="266"/>
                </a:cubicBezTo>
                <a:cubicBezTo>
                  <a:pt x="235" y="271"/>
                  <a:pt x="235" y="276"/>
                  <a:pt x="236" y="281"/>
                </a:cubicBezTo>
                <a:cubicBezTo>
                  <a:pt x="238" y="289"/>
                  <a:pt x="232" y="297"/>
                  <a:pt x="223" y="297"/>
                </a:cubicBezTo>
                <a:cubicBezTo>
                  <a:pt x="223" y="297"/>
                  <a:pt x="223" y="297"/>
                  <a:pt x="223" y="297"/>
                </a:cubicBezTo>
                <a:cubicBezTo>
                  <a:pt x="210" y="297"/>
                  <a:pt x="199" y="291"/>
                  <a:pt x="191" y="283"/>
                </a:cubicBezTo>
                <a:cubicBezTo>
                  <a:pt x="179" y="300"/>
                  <a:pt x="158" y="311"/>
                  <a:pt x="135" y="311"/>
                </a:cubicBezTo>
                <a:cubicBezTo>
                  <a:pt x="115" y="311"/>
                  <a:pt x="95" y="301"/>
                  <a:pt x="82" y="285"/>
                </a:cubicBezTo>
                <a:cubicBezTo>
                  <a:pt x="75" y="277"/>
                  <a:pt x="70" y="268"/>
                  <a:pt x="68" y="258"/>
                </a:cubicBezTo>
                <a:cubicBezTo>
                  <a:pt x="61" y="229"/>
                  <a:pt x="82" y="198"/>
                  <a:pt x="108" y="187"/>
                </a:cubicBezTo>
                <a:cubicBezTo>
                  <a:pt x="118" y="183"/>
                  <a:pt x="129" y="183"/>
                  <a:pt x="139" y="185"/>
                </a:cubicBezTo>
                <a:cubicBezTo>
                  <a:pt x="144" y="186"/>
                  <a:pt x="149" y="188"/>
                  <a:pt x="154" y="190"/>
                </a:cubicBezTo>
                <a:cubicBezTo>
                  <a:pt x="159" y="193"/>
                  <a:pt x="164" y="196"/>
                  <a:pt x="168" y="199"/>
                </a:cubicBezTo>
                <a:cubicBezTo>
                  <a:pt x="176" y="206"/>
                  <a:pt x="181" y="216"/>
                  <a:pt x="181" y="226"/>
                </a:cubicBezTo>
                <a:cubicBezTo>
                  <a:pt x="181" y="236"/>
                  <a:pt x="177" y="247"/>
                  <a:pt x="170" y="255"/>
                </a:cubicBezTo>
                <a:cubicBezTo>
                  <a:pt x="166" y="259"/>
                  <a:pt x="162" y="262"/>
                  <a:pt x="157" y="264"/>
                </a:cubicBezTo>
                <a:cubicBezTo>
                  <a:pt x="152" y="267"/>
                  <a:pt x="147" y="268"/>
                  <a:pt x="142" y="269"/>
                </a:cubicBezTo>
                <a:cubicBezTo>
                  <a:pt x="136" y="269"/>
                  <a:pt x="131" y="269"/>
                  <a:pt x="126" y="267"/>
                </a:cubicBezTo>
                <a:cubicBezTo>
                  <a:pt x="121" y="265"/>
                  <a:pt x="117" y="261"/>
                  <a:pt x="114" y="257"/>
                </a:cubicBezTo>
                <a:cubicBezTo>
                  <a:pt x="114" y="257"/>
                  <a:pt x="114" y="257"/>
                  <a:pt x="114" y="257"/>
                </a:cubicBezTo>
                <a:cubicBezTo>
                  <a:pt x="113" y="256"/>
                  <a:pt x="111" y="256"/>
                  <a:pt x="110" y="257"/>
                </a:cubicBezTo>
                <a:cubicBezTo>
                  <a:pt x="109" y="257"/>
                  <a:pt x="109" y="259"/>
                  <a:pt x="110" y="260"/>
                </a:cubicBezTo>
                <a:cubicBezTo>
                  <a:pt x="114" y="265"/>
                  <a:pt x="118" y="269"/>
                  <a:pt x="124" y="272"/>
                </a:cubicBezTo>
                <a:cubicBezTo>
                  <a:pt x="130" y="274"/>
                  <a:pt x="136" y="275"/>
                  <a:pt x="142" y="275"/>
                </a:cubicBezTo>
                <a:cubicBezTo>
                  <a:pt x="148" y="274"/>
                  <a:pt x="154" y="273"/>
                  <a:pt x="160" y="270"/>
                </a:cubicBezTo>
                <a:cubicBezTo>
                  <a:pt x="165" y="267"/>
                  <a:pt x="171" y="264"/>
                  <a:pt x="175" y="259"/>
                </a:cubicBezTo>
                <a:cubicBezTo>
                  <a:pt x="184" y="251"/>
                  <a:pt x="189" y="239"/>
                  <a:pt x="189" y="226"/>
                </a:cubicBezTo>
                <a:cubicBezTo>
                  <a:pt x="189" y="219"/>
                  <a:pt x="188" y="213"/>
                  <a:pt x="185" y="207"/>
                </a:cubicBezTo>
                <a:cubicBezTo>
                  <a:pt x="182" y="201"/>
                  <a:pt x="178" y="197"/>
                  <a:pt x="174" y="192"/>
                </a:cubicBezTo>
                <a:cubicBezTo>
                  <a:pt x="169" y="188"/>
                  <a:pt x="164" y="184"/>
                  <a:pt x="159" y="182"/>
                </a:cubicBezTo>
                <a:cubicBezTo>
                  <a:pt x="153" y="179"/>
                  <a:pt x="147" y="176"/>
                  <a:pt x="141" y="175"/>
                </a:cubicBezTo>
                <a:cubicBezTo>
                  <a:pt x="130" y="172"/>
                  <a:pt x="116" y="172"/>
                  <a:pt x="104" y="176"/>
                </a:cubicBezTo>
                <a:cubicBezTo>
                  <a:pt x="92" y="181"/>
                  <a:pt x="82" y="188"/>
                  <a:pt x="74" y="197"/>
                </a:cubicBezTo>
                <a:cubicBezTo>
                  <a:pt x="69" y="202"/>
                  <a:pt x="66" y="207"/>
                  <a:pt x="63" y="213"/>
                </a:cubicBezTo>
                <a:cubicBezTo>
                  <a:pt x="59" y="219"/>
                  <a:pt x="51" y="223"/>
                  <a:pt x="44" y="220"/>
                </a:cubicBezTo>
                <a:cubicBezTo>
                  <a:pt x="19" y="210"/>
                  <a:pt x="0" y="185"/>
                  <a:pt x="0" y="155"/>
                </a:cubicBezTo>
                <a:cubicBezTo>
                  <a:pt x="0" y="137"/>
                  <a:pt x="8" y="120"/>
                  <a:pt x="19" y="108"/>
                </a:cubicBezTo>
                <a:cubicBezTo>
                  <a:pt x="20" y="109"/>
                  <a:pt x="21" y="109"/>
                  <a:pt x="22" y="110"/>
                </a:cubicBezTo>
                <a:cubicBezTo>
                  <a:pt x="24" y="111"/>
                  <a:pt x="26" y="113"/>
                  <a:pt x="28" y="114"/>
                </a:cubicBezTo>
                <a:cubicBezTo>
                  <a:pt x="33" y="116"/>
                  <a:pt x="37" y="118"/>
                  <a:pt x="42" y="119"/>
                </a:cubicBezTo>
                <a:cubicBezTo>
                  <a:pt x="52" y="121"/>
                  <a:pt x="62" y="121"/>
                  <a:pt x="72" y="119"/>
                </a:cubicBezTo>
                <a:cubicBezTo>
                  <a:pt x="81" y="117"/>
                  <a:pt x="91" y="113"/>
                  <a:pt x="98" y="106"/>
                </a:cubicBezTo>
                <a:cubicBezTo>
                  <a:pt x="105" y="99"/>
                  <a:pt x="110" y="89"/>
                  <a:pt x="111" y="79"/>
                </a:cubicBezTo>
                <a:cubicBezTo>
                  <a:pt x="112" y="70"/>
                  <a:pt x="110" y="59"/>
                  <a:pt x="104" y="51"/>
                </a:cubicBezTo>
                <a:cubicBezTo>
                  <a:pt x="103" y="49"/>
                  <a:pt x="101" y="47"/>
                  <a:pt x="99" y="45"/>
                </a:cubicBezTo>
                <a:cubicBezTo>
                  <a:pt x="98" y="45"/>
                  <a:pt x="97" y="44"/>
                  <a:pt x="96" y="43"/>
                </a:cubicBezTo>
                <a:cubicBezTo>
                  <a:pt x="93" y="41"/>
                  <a:pt x="93" y="41"/>
                  <a:pt x="93" y="41"/>
                </a:cubicBezTo>
                <a:cubicBezTo>
                  <a:pt x="91" y="40"/>
                  <a:pt x="91" y="40"/>
                  <a:pt x="91" y="40"/>
                </a:cubicBezTo>
                <a:cubicBezTo>
                  <a:pt x="91" y="40"/>
                  <a:pt x="90" y="40"/>
                  <a:pt x="89" y="40"/>
                </a:cubicBezTo>
                <a:cubicBezTo>
                  <a:pt x="86" y="38"/>
                  <a:pt x="86" y="38"/>
                  <a:pt x="86" y="38"/>
                </a:cubicBezTo>
                <a:cubicBezTo>
                  <a:pt x="84" y="38"/>
                  <a:pt x="81" y="37"/>
                  <a:pt x="79" y="37"/>
                </a:cubicBezTo>
                <a:cubicBezTo>
                  <a:pt x="69" y="36"/>
                  <a:pt x="59" y="37"/>
                  <a:pt x="51" y="43"/>
                </a:cubicBezTo>
                <a:cubicBezTo>
                  <a:pt x="43" y="48"/>
                  <a:pt x="37" y="59"/>
                  <a:pt x="40" y="69"/>
                </a:cubicBezTo>
                <a:cubicBezTo>
                  <a:pt x="40" y="70"/>
                  <a:pt x="41" y="71"/>
                  <a:pt x="42" y="70"/>
                </a:cubicBezTo>
                <a:cubicBezTo>
                  <a:pt x="43" y="70"/>
                  <a:pt x="44" y="69"/>
                  <a:pt x="44" y="68"/>
                </a:cubicBezTo>
                <a:cubicBezTo>
                  <a:pt x="44" y="68"/>
                  <a:pt x="44" y="68"/>
                  <a:pt x="44" y="68"/>
                </a:cubicBezTo>
                <a:cubicBezTo>
                  <a:pt x="42" y="60"/>
                  <a:pt x="46" y="51"/>
                  <a:pt x="53" y="47"/>
                </a:cubicBezTo>
                <a:cubicBezTo>
                  <a:pt x="60" y="42"/>
                  <a:pt x="69" y="41"/>
                  <a:pt x="78" y="43"/>
                </a:cubicBezTo>
                <a:cubicBezTo>
                  <a:pt x="82" y="43"/>
                  <a:pt x="86" y="44"/>
                  <a:pt x="90" y="47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49"/>
                  <a:pt x="94" y="49"/>
                  <a:pt x="95" y="50"/>
                </a:cubicBezTo>
                <a:cubicBezTo>
                  <a:pt x="96" y="51"/>
                  <a:pt x="98" y="53"/>
                  <a:pt x="99" y="55"/>
                </a:cubicBezTo>
                <a:cubicBezTo>
                  <a:pt x="104" y="61"/>
                  <a:pt x="105" y="70"/>
                  <a:pt x="104" y="78"/>
                </a:cubicBezTo>
                <a:cubicBezTo>
                  <a:pt x="102" y="87"/>
                  <a:pt x="98" y="94"/>
                  <a:pt x="92" y="100"/>
                </a:cubicBezTo>
                <a:cubicBezTo>
                  <a:pt x="86" y="105"/>
                  <a:pt x="78" y="108"/>
                  <a:pt x="70" y="110"/>
                </a:cubicBezTo>
                <a:cubicBezTo>
                  <a:pt x="61" y="112"/>
                  <a:pt x="53" y="112"/>
                  <a:pt x="45" y="109"/>
                </a:cubicBezTo>
                <a:cubicBezTo>
                  <a:pt x="41" y="108"/>
                  <a:pt x="37" y="106"/>
                  <a:pt x="33" y="104"/>
                </a:cubicBezTo>
                <a:cubicBezTo>
                  <a:pt x="26" y="100"/>
                  <a:pt x="19" y="95"/>
                  <a:pt x="15" y="87"/>
                </a:cubicBezTo>
                <a:cubicBezTo>
                  <a:pt x="11" y="80"/>
                  <a:pt x="9" y="71"/>
                  <a:pt x="9" y="62"/>
                </a:cubicBezTo>
                <a:cubicBezTo>
                  <a:pt x="9" y="31"/>
                  <a:pt x="34" y="5"/>
                  <a:pt x="65" y="5"/>
                </a:cubicBezTo>
                <a:cubicBezTo>
                  <a:pt x="84" y="5"/>
                  <a:pt x="100" y="15"/>
                  <a:pt x="111" y="29"/>
                </a:cubicBezTo>
                <a:cubicBezTo>
                  <a:pt x="124" y="18"/>
                  <a:pt x="141" y="11"/>
                  <a:pt x="160" y="11"/>
                </a:cubicBezTo>
                <a:cubicBezTo>
                  <a:pt x="174" y="11"/>
                  <a:pt x="188" y="15"/>
                  <a:pt x="200" y="23"/>
                </a:cubicBezTo>
                <a:cubicBezTo>
                  <a:pt x="206" y="26"/>
                  <a:pt x="213" y="30"/>
                  <a:pt x="217" y="36"/>
                </a:cubicBezTo>
                <a:cubicBezTo>
                  <a:pt x="223" y="43"/>
                  <a:pt x="222" y="51"/>
                  <a:pt x="222" y="60"/>
                </a:cubicBezTo>
                <a:cubicBezTo>
                  <a:pt x="224" y="81"/>
                  <a:pt x="234" y="102"/>
                  <a:pt x="250" y="116"/>
                </a:cubicBezTo>
                <a:cubicBezTo>
                  <a:pt x="255" y="120"/>
                  <a:pt x="260" y="124"/>
                  <a:pt x="266" y="127"/>
                </a:cubicBezTo>
                <a:cubicBezTo>
                  <a:pt x="272" y="130"/>
                  <a:pt x="278" y="133"/>
                  <a:pt x="284" y="134"/>
                </a:cubicBezTo>
                <a:cubicBezTo>
                  <a:pt x="297" y="137"/>
                  <a:pt x="311" y="137"/>
                  <a:pt x="323" y="133"/>
                </a:cubicBezTo>
                <a:cubicBezTo>
                  <a:pt x="336" y="129"/>
                  <a:pt x="347" y="121"/>
                  <a:pt x="355" y="111"/>
                </a:cubicBezTo>
                <a:cubicBezTo>
                  <a:pt x="363" y="100"/>
                  <a:pt x="367" y="87"/>
                  <a:pt x="366" y="74"/>
                </a:cubicBezTo>
                <a:cubicBezTo>
                  <a:pt x="365" y="61"/>
                  <a:pt x="357" y="48"/>
                  <a:pt x="347" y="41"/>
                </a:cubicBezTo>
                <a:cubicBezTo>
                  <a:pt x="336" y="33"/>
                  <a:pt x="321" y="32"/>
                  <a:pt x="309" y="36"/>
                </a:cubicBezTo>
                <a:cubicBezTo>
                  <a:pt x="308" y="36"/>
                  <a:pt x="307" y="38"/>
                  <a:pt x="308" y="39"/>
                </a:cubicBezTo>
                <a:cubicBezTo>
                  <a:pt x="308" y="40"/>
                  <a:pt x="309" y="41"/>
                  <a:pt x="311" y="40"/>
                </a:cubicBezTo>
                <a:cubicBezTo>
                  <a:pt x="322" y="37"/>
                  <a:pt x="334" y="39"/>
                  <a:pt x="343" y="46"/>
                </a:cubicBezTo>
                <a:cubicBezTo>
                  <a:pt x="352" y="52"/>
                  <a:pt x="359" y="63"/>
                  <a:pt x="359" y="74"/>
                </a:cubicBezTo>
                <a:cubicBezTo>
                  <a:pt x="360" y="86"/>
                  <a:pt x="356" y="97"/>
                  <a:pt x="348" y="106"/>
                </a:cubicBezTo>
                <a:cubicBezTo>
                  <a:pt x="341" y="115"/>
                  <a:pt x="331" y="121"/>
                  <a:pt x="320" y="124"/>
                </a:cubicBezTo>
                <a:cubicBezTo>
                  <a:pt x="309" y="127"/>
                  <a:pt x="298" y="127"/>
                  <a:pt x="287" y="124"/>
                </a:cubicBezTo>
                <a:cubicBezTo>
                  <a:pt x="281" y="123"/>
                  <a:pt x="276" y="121"/>
                  <a:pt x="271" y="118"/>
                </a:cubicBezTo>
                <a:cubicBezTo>
                  <a:pt x="266" y="115"/>
                  <a:pt x="262" y="112"/>
                  <a:pt x="257" y="108"/>
                </a:cubicBezTo>
                <a:cubicBezTo>
                  <a:pt x="248" y="99"/>
                  <a:pt x="241" y="86"/>
                  <a:pt x="237" y="73"/>
                </a:cubicBezTo>
                <a:cubicBezTo>
                  <a:pt x="231" y="49"/>
                  <a:pt x="237" y="30"/>
                  <a:pt x="257" y="15"/>
                </a:cubicBezTo>
                <a:cubicBezTo>
                  <a:pt x="271" y="5"/>
                  <a:pt x="287" y="0"/>
                  <a:pt x="304" y="0"/>
                </a:cubicBezTo>
                <a:cubicBezTo>
                  <a:pt x="318" y="0"/>
                  <a:pt x="331" y="4"/>
                  <a:pt x="342" y="10"/>
                </a:cubicBezTo>
                <a:cubicBezTo>
                  <a:pt x="377" y="26"/>
                  <a:pt x="416" y="59"/>
                  <a:pt x="450" y="105"/>
                </a:cubicBezTo>
                <a:cubicBezTo>
                  <a:pt x="495" y="168"/>
                  <a:pt x="575" y="135"/>
                  <a:pt x="595" y="124"/>
                </a:cubicBezTo>
                <a:cubicBezTo>
                  <a:pt x="561" y="197"/>
                  <a:pt x="491" y="191"/>
                  <a:pt x="455" y="172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388938" y="944563"/>
            <a:ext cx="2708275" cy="1366838"/>
          </a:xfrm>
          <a:custGeom>
            <a:avLst/>
            <a:gdLst>
              <a:gd name="T0" fmla="*/ 173 w 667"/>
              <a:gd name="T1" fmla="*/ 130 h 336"/>
              <a:gd name="T2" fmla="*/ 265 w 667"/>
              <a:gd name="T3" fmla="*/ 51 h 336"/>
              <a:gd name="T4" fmla="*/ 306 w 667"/>
              <a:gd name="T5" fmla="*/ 73 h 336"/>
              <a:gd name="T6" fmla="*/ 331 w 667"/>
              <a:gd name="T7" fmla="*/ 118 h 336"/>
              <a:gd name="T8" fmla="*/ 396 w 667"/>
              <a:gd name="T9" fmla="*/ 132 h 336"/>
              <a:gd name="T10" fmla="*/ 431 w 667"/>
              <a:gd name="T11" fmla="*/ 95 h 336"/>
              <a:gd name="T12" fmla="*/ 427 w 667"/>
              <a:gd name="T13" fmla="*/ 60 h 336"/>
              <a:gd name="T14" fmla="*/ 382 w 667"/>
              <a:gd name="T15" fmla="*/ 38 h 336"/>
              <a:gd name="T16" fmla="*/ 382 w 667"/>
              <a:gd name="T17" fmla="*/ 43 h 336"/>
              <a:gd name="T18" fmla="*/ 426 w 667"/>
              <a:gd name="T19" fmla="*/ 78 h 336"/>
              <a:gd name="T20" fmla="*/ 419 w 667"/>
              <a:gd name="T21" fmla="*/ 107 h 336"/>
              <a:gd name="T22" fmla="*/ 363 w 667"/>
              <a:gd name="T23" fmla="*/ 126 h 336"/>
              <a:gd name="T24" fmla="*/ 319 w 667"/>
              <a:gd name="T25" fmla="*/ 86 h 336"/>
              <a:gd name="T26" fmla="*/ 326 w 667"/>
              <a:gd name="T27" fmla="*/ 25 h 336"/>
              <a:gd name="T28" fmla="*/ 424 w 667"/>
              <a:gd name="T29" fmla="*/ 16 h 336"/>
              <a:gd name="T30" fmla="*/ 507 w 667"/>
              <a:gd name="T31" fmla="*/ 38 h 336"/>
              <a:gd name="T32" fmla="*/ 585 w 667"/>
              <a:gd name="T33" fmla="*/ 51 h 336"/>
              <a:gd name="T34" fmla="*/ 581 w 667"/>
              <a:gd name="T35" fmla="*/ 91 h 336"/>
              <a:gd name="T36" fmla="*/ 544 w 667"/>
              <a:gd name="T37" fmla="*/ 111 h 336"/>
              <a:gd name="T38" fmla="*/ 513 w 667"/>
              <a:gd name="T39" fmla="*/ 94 h 336"/>
              <a:gd name="T40" fmla="*/ 518 w 667"/>
              <a:gd name="T41" fmla="*/ 59 h 336"/>
              <a:gd name="T42" fmla="*/ 538 w 667"/>
              <a:gd name="T43" fmla="*/ 53 h 336"/>
              <a:gd name="T44" fmla="*/ 515 w 667"/>
              <a:gd name="T45" fmla="*/ 55 h 336"/>
              <a:gd name="T46" fmla="*/ 512 w 667"/>
              <a:gd name="T47" fmla="*/ 104 h 336"/>
              <a:gd name="T48" fmla="*/ 533 w 667"/>
              <a:gd name="T49" fmla="*/ 117 h 336"/>
              <a:gd name="T50" fmla="*/ 544 w 667"/>
              <a:gd name="T51" fmla="*/ 118 h 336"/>
              <a:gd name="T52" fmla="*/ 584 w 667"/>
              <a:gd name="T53" fmla="*/ 101 h 336"/>
              <a:gd name="T54" fmla="*/ 599 w 667"/>
              <a:gd name="T55" fmla="*/ 82 h 336"/>
              <a:gd name="T56" fmla="*/ 619 w 667"/>
              <a:gd name="T57" fmla="*/ 85 h 336"/>
              <a:gd name="T58" fmla="*/ 667 w 667"/>
              <a:gd name="T59" fmla="*/ 149 h 336"/>
              <a:gd name="T60" fmla="*/ 594 w 667"/>
              <a:gd name="T61" fmla="*/ 215 h 336"/>
              <a:gd name="T62" fmla="*/ 570 w 667"/>
              <a:gd name="T63" fmla="*/ 284 h 336"/>
              <a:gd name="T64" fmla="*/ 496 w 667"/>
              <a:gd name="T65" fmla="*/ 317 h 336"/>
              <a:gd name="T66" fmla="*/ 454 w 667"/>
              <a:gd name="T67" fmla="*/ 289 h 336"/>
              <a:gd name="T68" fmla="*/ 453 w 667"/>
              <a:gd name="T69" fmla="*/ 244 h 336"/>
              <a:gd name="T70" fmla="*/ 490 w 667"/>
              <a:gd name="T71" fmla="*/ 226 h 336"/>
              <a:gd name="T72" fmla="*/ 514 w 667"/>
              <a:gd name="T73" fmla="*/ 257 h 336"/>
              <a:gd name="T74" fmla="*/ 500 w 667"/>
              <a:gd name="T75" fmla="*/ 278 h 336"/>
              <a:gd name="T76" fmla="*/ 519 w 667"/>
              <a:gd name="T77" fmla="*/ 259 h 336"/>
              <a:gd name="T78" fmla="*/ 491 w 667"/>
              <a:gd name="T79" fmla="*/ 219 h 336"/>
              <a:gd name="T80" fmla="*/ 446 w 667"/>
              <a:gd name="T81" fmla="*/ 240 h 336"/>
              <a:gd name="T82" fmla="*/ 450 w 667"/>
              <a:gd name="T83" fmla="*/ 300 h 336"/>
              <a:gd name="T84" fmla="*/ 398 w 667"/>
              <a:gd name="T85" fmla="*/ 336 h 336"/>
              <a:gd name="T86" fmla="*/ 253 w 667"/>
              <a:gd name="T87" fmla="*/ 326 h 336"/>
              <a:gd name="T88" fmla="*/ 191 w 667"/>
              <a:gd name="T89" fmla="*/ 270 h 336"/>
              <a:gd name="T90" fmla="*/ 230 w 667"/>
              <a:gd name="T91" fmla="*/ 242 h 336"/>
              <a:gd name="T92" fmla="*/ 217 w 667"/>
              <a:gd name="T93" fmla="*/ 176 h 336"/>
              <a:gd name="T94" fmla="*/ 150 w 667"/>
              <a:gd name="T95" fmla="*/ 187 h 336"/>
              <a:gd name="T96" fmla="*/ 150 w 667"/>
              <a:gd name="T97" fmla="*/ 222 h 336"/>
              <a:gd name="T98" fmla="*/ 182 w 667"/>
              <a:gd name="T99" fmla="*/ 236 h 336"/>
              <a:gd name="T100" fmla="*/ 181 w 667"/>
              <a:gd name="T101" fmla="*/ 233 h 336"/>
              <a:gd name="T102" fmla="*/ 153 w 667"/>
              <a:gd name="T103" fmla="*/ 220 h 336"/>
              <a:gd name="T104" fmla="*/ 154 w 667"/>
              <a:gd name="T105" fmla="*/ 190 h 336"/>
              <a:gd name="T106" fmla="*/ 213 w 667"/>
              <a:gd name="T107" fmla="*/ 182 h 336"/>
              <a:gd name="T108" fmla="*/ 224 w 667"/>
              <a:gd name="T109" fmla="*/ 238 h 336"/>
              <a:gd name="T110" fmla="*/ 156 w 667"/>
              <a:gd name="T111" fmla="*/ 266 h 336"/>
              <a:gd name="T112" fmla="*/ 49 w 667"/>
              <a:gd name="T113" fmla="*/ 219 h 336"/>
              <a:gd name="T114" fmla="*/ 7 w 667"/>
              <a:gd name="T115" fmla="*/ 177 h 336"/>
              <a:gd name="T116" fmla="*/ 124 w 667"/>
              <a:gd name="T117" fmla="*/ 15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67" h="336">
                <a:moveTo>
                  <a:pt x="124" y="150"/>
                </a:moveTo>
                <a:cubicBezTo>
                  <a:pt x="136" y="138"/>
                  <a:pt x="154" y="130"/>
                  <a:pt x="173" y="130"/>
                </a:cubicBezTo>
                <a:cubicBezTo>
                  <a:pt x="176" y="130"/>
                  <a:pt x="180" y="130"/>
                  <a:pt x="184" y="131"/>
                </a:cubicBezTo>
                <a:cubicBezTo>
                  <a:pt x="185" y="87"/>
                  <a:pt x="221" y="51"/>
                  <a:pt x="265" y="51"/>
                </a:cubicBezTo>
                <a:cubicBezTo>
                  <a:pt x="273" y="51"/>
                  <a:pt x="281" y="52"/>
                  <a:pt x="289" y="54"/>
                </a:cubicBezTo>
                <a:cubicBezTo>
                  <a:pt x="297" y="57"/>
                  <a:pt x="304" y="64"/>
                  <a:pt x="306" y="73"/>
                </a:cubicBezTo>
                <a:cubicBezTo>
                  <a:pt x="307" y="78"/>
                  <a:pt x="309" y="84"/>
                  <a:pt x="311" y="89"/>
                </a:cubicBezTo>
                <a:cubicBezTo>
                  <a:pt x="315" y="100"/>
                  <a:pt x="322" y="110"/>
                  <a:pt x="331" y="118"/>
                </a:cubicBezTo>
                <a:cubicBezTo>
                  <a:pt x="339" y="125"/>
                  <a:pt x="350" y="131"/>
                  <a:pt x="361" y="134"/>
                </a:cubicBezTo>
                <a:cubicBezTo>
                  <a:pt x="373" y="136"/>
                  <a:pt x="385" y="135"/>
                  <a:pt x="396" y="132"/>
                </a:cubicBezTo>
                <a:cubicBezTo>
                  <a:pt x="407" y="128"/>
                  <a:pt x="417" y="121"/>
                  <a:pt x="424" y="111"/>
                </a:cubicBezTo>
                <a:cubicBezTo>
                  <a:pt x="427" y="106"/>
                  <a:pt x="430" y="100"/>
                  <a:pt x="431" y="95"/>
                </a:cubicBezTo>
                <a:cubicBezTo>
                  <a:pt x="432" y="89"/>
                  <a:pt x="433" y="83"/>
                  <a:pt x="432" y="77"/>
                </a:cubicBezTo>
                <a:cubicBezTo>
                  <a:pt x="432" y="71"/>
                  <a:pt x="430" y="65"/>
                  <a:pt x="427" y="60"/>
                </a:cubicBezTo>
                <a:cubicBezTo>
                  <a:pt x="424" y="55"/>
                  <a:pt x="420" y="51"/>
                  <a:pt x="415" y="47"/>
                </a:cubicBezTo>
                <a:cubicBezTo>
                  <a:pt x="405" y="40"/>
                  <a:pt x="394" y="38"/>
                  <a:pt x="382" y="38"/>
                </a:cubicBezTo>
                <a:cubicBezTo>
                  <a:pt x="381" y="38"/>
                  <a:pt x="380" y="39"/>
                  <a:pt x="380" y="41"/>
                </a:cubicBezTo>
                <a:cubicBezTo>
                  <a:pt x="380" y="42"/>
                  <a:pt x="381" y="43"/>
                  <a:pt x="382" y="43"/>
                </a:cubicBezTo>
                <a:cubicBezTo>
                  <a:pt x="393" y="43"/>
                  <a:pt x="404" y="45"/>
                  <a:pt x="412" y="52"/>
                </a:cubicBezTo>
                <a:cubicBezTo>
                  <a:pt x="421" y="57"/>
                  <a:pt x="426" y="67"/>
                  <a:pt x="426" y="78"/>
                </a:cubicBezTo>
                <a:cubicBezTo>
                  <a:pt x="426" y="83"/>
                  <a:pt x="426" y="88"/>
                  <a:pt x="425" y="93"/>
                </a:cubicBezTo>
                <a:cubicBezTo>
                  <a:pt x="424" y="98"/>
                  <a:pt x="421" y="103"/>
                  <a:pt x="419" y="107"/>
                </a:cubicBezTo>
                <a:cubicBezTo>
                  <a:pt x="413" y="116"/>
                  <a:pt x="404" y="122"/>
                  <a:pt x="394" y="125"/>
                </a:cubicBezTo>
                <a:cubicBezTo>
                  <a:pt x="384" y="128"/>
                  <a:pt x="373" y="129"/>
                  <a:pt x="363" y="126"/>
                </a:cubicBezTo>
                <a:cubicBezTo>
                  <a:pt x="353" y="124"/>
                  <a:pt x="344" y="119"/>
                  <a:pt x="336" y="112"/>
                </a:cubicBezTo>
                <a:cubicBezTo>
                  <a:pt x="328" y="105"/>
                  <a:pt x="323" y="96"/>
                  <a:pt x="319" y="86"/>
                </a:cubicBezTo>
                <a:cubicBezTo>
                  <a:pt x="315" y="75"/>
                  <a:pt x="311" y="63"/>
                  <a:pt x="313" y="51"/>
                </a:cubicBezTo>
                <a:cubicBezTo>
                  <a:pt x="314" y="42"/>
                  <a:pt x="320" y="32"/>
                  <a:pt x="326" y="25"/>
                </a:cubicBezTo>
                <a:cubicBezTo>
                  <a:pt x="339" y="9"/>
                  <a:pt x="359" y="0"/>
                  <a:pt x="379" y="0"/>
                </a:cubicBezTo>
                <a:cubicBezTo>
                  <a:pt x="396" y="0"/>
                  <a:pt x="412" y="6"/>
                  <a:pt x="424" y="16"/>
                </a:cubicBezTo>
                <a:cubicBezTo>
                  <a:pt x="433" y="7"/>
                  <a:pt x="445" y="1"/>
                  <a:pt x="459" y="1"/>
                </a:cubicBezTo>
                <a:cubicBezTo>
                  <a:pt x="482" y="1"/>
                  <a:pt x="502" y="17"/>
                  <a:pt x="507" y="38"/>
                </a:cubicBezTo>
                <a:cubicBezTo>
                  <a:pt x="517" y="28"/>
                  <a:pt x="530" y="22"/>
                  <a:pt x="545" y="23"/>
                </a:cubicBezTo>
                <a:cubicBezTo>
                  <a:pt x="563" y="24"/>
                  <a:pt x="578" y="35"/>
                  <a:pt x="585" y="51"/>
                </a:cubicBezTo>
                <a:cubicBezTo>
                  <a:pt x="588" y="56"/>
                  <a:pt x="590" y="62"/>
                  <a:pt x="590" y="68"/>
                </a:cubicBezTo>
                <a:cubicBezTo>
                  <a:pt x="590" y="76"/>
                  <a:pt x="585" y="84"/>
                  <a:pt x="581" y="91"/>
                </a:cubicBezTo>
                <a:cubicBezTo>
                  <a:pt x="576" y="98"/>
                  <a:pt x="571" y="103"/>
                  <a:pt x="563" y="107"/>
                </a:cubicBezTo>
                <a:cubicBezTo>
                  <a:pt x="557" y="109"/>
                  <a:pt x="551" y="111"/>
                  <a:pt x="544" y="111"/>
                </a:cubicBezTo>
                <a:cubicBezTo>
                  <a:pt x="538" y="110"/>
                  <a:pt x="531" y="110"/>
                  <a:pt x="526" y="107"/>
                </a:cubicBezTo>
                <a:cubicBezTo>
                  <a:pt x="520" y="104"/>
                  <a:pt x="516" y="99"/>
                  <a:pt x="513" y="94"/>
                </a:cubicBezTo>
                <a:cubicBezTo>
                  <a:pt x="510" y="88"/>
                  <a:pt x="509" y="81"/>
                  <a:pt x="510" y="75"/>
                </a:cubicBezTo>
                <a:cubicBezTo>
                  <a:pt x="511" y="69"/>
                  <a:pt x="513" y="63"/>
                  <a:pt x="518" y="59"/>
                </a:cubicBezTo>
                <a:cubicBezTo>
                  <a:pt x="523" y="55"/>
                  <a:pt x="529" y="53"/>
                  <a:pt x="535" y="55"/>
                </a:cubicBezTo>
                <a:cubicBezTo>
                  <a:pt x="537" y="55"/>
                  <a:pt x="538" y="54"/>
                  <a:pt x="538" y="53"/>
                </a:cubicBezTo>
                <a:cubicBezTo>
                  <a:pt x="538" y="51"/>
                  <a:pt x="538" y="50"/>
                  <a:pt x="536" y="50"/>
                </a:cubicBezTo>
                <a:cubicBezTo>
                  <a:pt x="529" y="48"/>
                  <a:pt x="521" y="50"/>
                  <a:pt x="515" y="55"/>
                </a:cubicBezTo>
                <a:cubicBezTo>
                  <a:pt x="509" y="60"/>
                  <a:pt x="505" y="67"/>
                  <a:pt x="504" y="74"/>
                </a:cubicBezTo>
                <a:cubicBezTo>
                  <a:pt x="503" y="85"/>
                  <a:pt x="505" y="96"/>
                  <a:pt x="512" y="104"/>
                </a:cubicBezTo>
                <a:cubicBezTo>
                  <a:pt x="515" y="107"/>
                  <a:pt x="518" y="110"/>
                  <a:pt x="521" y="112"/>
                </a:cubicBezTo>
                <a:cubicBezTo>
                  <a:pt x="525" y="114"/>
                  <a:pt x="529" y="116"/>
                  <a:pt x="533" y="117"/>
                </a:cubicBezTo>
                <a:cubicBezTo>
                  <a:pt x="535" y="117"/>
                  <a:pt x="537" y="117"/>
                  <a:pt x="539" y="117"/>
                </a:cubicBezTo>
                <a:cubicBezTo>
                  <a:pt x="541" y="118"/>
                  <a:pt x="542" y="118"/>
                  <a:pt x="544" y="118"/>
                </a:cubicBezTo>
                <a:cubicBezTo>
                  <a:pt x="552" y="118"/>
                  <a:pt x="559" y="117"/>
                  <a:pt x="566" y="114"/>
                </a:cubicBezTo>
                <a:cubicBezTo>
                  <a:pt x="573" y="111"/>
                  <a:pt x="579" y="106"/>
                  <a:pt x="584" y="101"/>
                </a:cubicBezTo>
                <a:cubicBezTo>
                  <a:pt x="587" y="98"/>
                  <a:pt x="590" y="94"/>
                  <a:pt x="592" y="90"/>
                </a:cubicBezTo>
                <a:cubicBezTo>
                  <a:pt x="594" y="87"/>
                  <a:pt x="595" y="84"/>
                  <a:pt x="599" y="82"/>
                </a:cubicBezTo>
                <a:cubicBezTo>
                  <a:pt x="601" y="82"/>
                  <a:pt x="604" y="82"/>
                  <a:pt x="605" y="82"/>
                </a:cubicBezTo>
                <a:cubicBezTo>
                  <a:pt x="610" y="83"/>
                  <a:pt x="615" y="84"/>
                  <a:pt x="619" y="85"/>
                </a:cubicBezTo>
                <a:cubicBezTo>
                  <a:pt x="627" y="87"/>
                  <a:pt x="635" y="92"/>
                  <a:pt x="642" y="97"/>
                </a:cubicBezTo>
                <a:cubicBezTo>
                  <a:pt x="657" y="110"/>
                  <a:pt x="667" y="129"/>
                  <a:pt x="667" y="149"/>
                </a:cubicBezTo>
                <a:cubicBezTo>
                  <a:pt x="667" y="185"/>
                  <a:pt x="637" y="215"/>
                  <a:pt x="600" y="215"/>
                </a:cubicBezTo>
                <a:cubicBezTo>
                  <a:pt x="598" y="215"/>
                  <a:pt x="596" y="215"/>
                  <a:pt x="594" y="215"/>
                </a:cubicBezTo>
                <a:cubicBezTo>
                  <a:pt x="601" y="224"/>
                  <a:pt x="605" y="235"/>
                  <a:pt x="603" y="248"/>
                </a:cubicBezTo>
                <a:cubicBezTo>
                  <a:pt x="601" y="266"/>
                  <a:pt x="587" y="280"/>
                  <a:pt x="570" y="284"/>
                </a:cubicBezTo>
                <a:cubicBezTo>
                  <a:pt x="560" y="287"/>
                  <a:pt x="551" y="286"/>
                  <a:pt x="543" y="283"/>
                </a:cubicBezTo>
                <a:cubicBezTo>
                  <a:pt x="537" y="303"/>
                  <a:pt x="518" y="317"/>
                  <a:pt x="496" y="317"/>
                </a:cubicBezTo>
                <a:cubicBezTo>
                  <a:pt x="488" y="317"/>
                  <a:pt x="479" y="316"/>
                  <a:pt x="471" y="311"/>
                </a:cubicBezTo>
                <a:cubicBezTo>
                  <a:pt x="464" y="306"/>
                  <a:pt x="458" y="297"/>
                  <a:pt x="454" y="289"/>
                </a:cubicBezTo>
                <a:cubicBezTo>
                  <a:pt x="451" y="282"/>
                  <a:pt x="448" y="274"/>
                  <a:pt x="448" y="265"/>
                </a:cubicBezTo>
                <a:cubicBezTo>
                  <a:pt x="448" y="258"/>
                  <a:pt x="449" y="250"/>
                  <a:pt x="453" y="244"/>
                </a:cubicBezTo>
                <a:cubicBezTo>
                  <a:pt x="456" y="238"/>
                  <a:pt x="462" y="233"/>
                  <a:pt x="469" y="229"/>
                </a:cubicBezTo>
                <a:cubicBezTo>
                  <a:pt x="475" y="226"/>
                  <a:pt x="483" y="224"/>
                  <a:pt x="490" y="226"/>
                </a:cubicBezTo>
                <a:cubicBezTo>
                  <a:pt x="497" y="227"/>
                  <a:pt x="504" y="231"/>
                  <a:pt x="508" y="237"/>
                </a:cubicBezTo>
                <a:cubicBezTo>
                  <a:pt x="513" y="243"/>
                  <a:pt x="515" y="250"/>
                  <a:pt x="514" y="257"/>
                </a:cubicBezTo>
                <a:cubicBezTo>
                  <a:pt x="512" y="265"/>
                  <a:pt x="507" y="271"/>
                  <a:pt x="501" y="275"/>
                </a:cubicBezTo>
                <a:cubicBezTo>
                  <a:pt x="500" y="276"/>
                  <a:pt x="500" y="277"/>
                  <a:pt x="500" y="278"/>
                </a:cubicBezTo>
                <a:cubicBezTo>
                  <a:pt x="501" y="279"/>
                  <a:pt x="503" y="280"/>
                  <a:pt x="504" y="279"/>
                </a:cubicBezTo>
                <a:cubicBezTo>
                  <a:pt x="511" y="274"/>
                  <a:pt x="517" y="267"/>
                  <a:pt x="519" y="259"/>
                </a:cubicBezTo>
                <a:cubicBezTo>
                  <a:pt x="521" y="250"/>
                  <a:pt x="518" y="240"/>
                  <a:pt x="513" y="233"/>
                </a:cubicBezTo>
                <a:cubicBezTo>
                  <a:pt x="508" y="226"/>
                  <a:pt x="500" y="221"/>
                  <a:pt x="491" y="219"/>
                </a:cubicBezTo>
                <a:cubicBezTo>
                  <a:pt x="483" y="218"/>
                  <a:pt x="473" y="219"/>
                  <a:pt x="466" y="223"/>
                </a:cubicBezTo>
                <a:cubicBezTo>
                  <a:pt x="458" y="227"/>
                  <a:pt x="451" y="233"/>
                  <a:pt x="446" y="240"/>
                </a:cubicBezTo>
                <a:cubicBezTo>
                  <a:pt x="442" y="248"/>
                  <a:pt x="440" y="257"/>
                  <a:pt x="440" y="266"/>
                </a:cubicBezTo>
                <a:cubicBezTo>
                  <a:pt x="440" y="278"/>
                  <a:pt x="444" y="290"/>
                  <a:pt x="450" y="300"/>
                </a:cubicBezTo>
                <a:cubicBezTo>
                  <a:pt x="455" y="307"/>
                  <a:pt x="453" y="316"/>
                  <a:pt x="446" y="321"/>
                </a:cubicBezTo>
                <a:cubicBezTo>
                  <a:pt x="432" y="331"/>
                  <a:pt x="416" y="336"/>
                  <a:pt x="398" y="336"/>
                </a:cubicBezTo>
                <a:cubicBezTo>
                  <a:pt x="364" y="336"/>
                  <a:pt x="335" y="316"/>
                  <a:pt x="323" y="287"/>
                </a:cubicBezTo>
                <a:cubicBezTo>
                  <a:pt x="309" y="310"/>
                  <a:pt x="283" y="326"/>
                  <a:pt x="253" y="326"/>
                </a:cubicBezTo>
                <a:cubicBezTo>
                  <a:pt x="225" y="326"/>
                  <a:pt x="200" y="311"/>
                  <a:pt x="185" y="289"/>
                </a:cubicBezTo>
                <a:cubicBezTo>
                  <a:pt x="181" y="282"/>
                  <a:pt x="184" y="273"/>
                  <a:pt x="191" y="270"/>
                </a:cubicBezTo>
                <a:cubicBezTo>
                  <a:pt x="195" y="269"/>
                  <a:pt x="199" y="267"/>
                  <a:pt x="202" y="265"/>
                </a:cubicBezTo>
                <a:cubicBezTo>
                  <a:pt x="213" y="260"/>
                  <a:pt x="223" y="253"/>
                  <a:pt x="230" y="242"/>
                </a:cubicBezTo>
                <a:cubicBezTo>
                  <a:pt x="237" y="232"/>
                  <a:pt x="240" y="218"/>
                  <a:pt x="238" y="206"/>
                </a:cubicBezTo>
                <a:cubicBezTo>
                  <a:pt x="236" y="193"/>
                  <a:pt x="227" y="182"/>
                  <a:pt x="217" y="176"/>
                </a:cubicBezTo>
                <a:cubicBezTo>
                  <a:pt x="206" y="170"/>
                  <a:pt x="194" y="167"/>
                  <a:pt x="181" y="169"/>
                </a:cubicBezTo>
                <a:cubicBezTo>
                  <a:pt x="169" y="171"/>
                  <a:pt x="158" y="177"/>
                  <a:pt x="150" y="187"/>
                </a:cubicBezTo>
                <a:cubicBezTo>
                  <a:pt x="146" y="192"/>
                  <a:pt x="144" y="198"/>
                  <a:pt x="144" y="205"/>
                </a:cubicBezTo>
                <a:cubicBezTo>
                  <a:pt x="144" y="211"/>
                  <a:pt x="146" y="217"/>
                  <a:pt x="150" y="222"/>
                </a:cubicBezTo>
                <a:cubicBezTo>
                  <a:pt x="153" y="227"/>
                  <a:pt x="158" y="232"/>
                  <a:pt x="164" y="234"/>
                </a:cubicBezTo>
                <a:cubicBezTo>
                  <a:pt x="169" y="236"/>
                  <a:pt x="176" y="236"/>
                  <a:pt x="182" y="236"/>
                </a:cubicBezTo>
                <a:cubicBezTo>
                  <a:pt x="182" y="236"/>
                  <a:pt x="183" y="235"/>
                  <a:pt x="183" y="234"/>
                </a:cubicBezTo>
                <a:cubicBezTo>
                  <a:pt x="183" y="233"/>
                  <a:pt x="182" y="233"/>
                  <a:pt x="181" y="233"/>
                </a:cubicBezTo>
                <a:cubicBezTo>
                  <a:pt x="176" y="233"/>
                  <a:pt x="170" y="232"/>
                  <a:pt x="165" y="230"/>
                </a:cubicBezTo>
                <a:cubicBezTo>
                  <a:pt x="160" y="228"/>
                  <a:pt x="156" y="225"/>
                  <a:pt x="153" y="220"/>
                </a:cubicBezTo>
                <a:cubicBezTo>
                  <a:pt x="150" y="215"/>
                  <a:pt x="148" y="210"/>
                  <a:pt x="149" y="205"/>
                </a:cubicBezTo>
                <a:cubicBezTo>
                  <a:pt x="149" y="199"/>
                  <a:pt x="151" y="194"/>
                  <a:pt x="154" y="190"/>
                </a:cubicBezTo>
                <a:cubicBezTo>
                  <a:pt x="161" y="181"/>
                  <a:pt x="171" y="176"/>
                  <a:pt x="182" y="174"/>
                </a:cubicBezTo>
                <a:cubicBezTo>
                  <a:pt x="193" y="173"/>
                  <a:pt x="204" y="176"/>
                  <a:pt x="213" y="182"/>
                </a:cubicBezTo>
                <a:cubicBezTo>
                  <a:pt x="222" y="187"/>
                  <a:pt x="229" y="197"/>
                  <a:pt x="231" y="207"/>
                </a:cubicBezTo>
                <a:cubicBezTo>
                  <a:pt x="232" y="218"/>
                  <a:pt x="230" y="229"/>
                  <a:pt x="224" y="238"/>
                </a:cubicBezTo>
                <a:cubicBezTo>
                  <a:pt x="218" y="246"/>
                  <a:pt x="208" y="253"/>
                  <a:pt x="198" y="257"/>
                </a:cubicBezTo>
                <a:cubicBezTo>
                  <a:pt x="185" y="264"/>
                  <a:pt x="171" y="269"/>
                  <a:pt x="156" y="266"/>
                </a:cubicBezTo>
                <a:cubicBezTo>
                  <a:pt x="138" y="264"/>
                  <a:pt x="120" y="258"/>
                  <a:pt x="103" y="251"/>
                </a:cubicBezTo>
                <a:cubicBezTo>
                  <a:pt x="84" y="242"/>
                  <a:pt x="66" y="232"/>
                  <a:pt x="49" y="219"/>
                </a:cubicBezTo>
                <a:cubicBezTo>
                  <a:pt x="37" y="211"/>
                  <a:pt x="26" y="201"/>
                  <a:pt x="17" y="190"/>
                </a:cubicBezTo>
                <a:cubicBezTo>
                  <a:pt x="13" y="186"/>
                  <a:pt x="10" y="182"/>
                  <a:pt x="7" y="177"/>
                </a:cubicBezTo>
                <a:cubicBezTo>
                  <a:pt x="6" y="175"/>
                  <a:pt x="2" y="166"/>
                  <a:pt x="0" y="165"/>
                </a:cubicBezTo>
                <a:cubicBezTo>
                  <a:pt x="61" y="192"/>
                  <a:pt x="124" y="150"/>
                  <a:pt x="124" y="150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9629775" y="4975226"/>
            <a:ext cx="2357437" cy="1195388"/>
          </a:xfrm>
          <a:custGeom>
            <a:avLst/>
            <a:gdLst>
              <a:gd name="T0" fmla="*/ 152 w 580"/>
              <a:gd name="T1" fmla="*/ 190 h 294"/>
              <a:gd name="T2" fmla="*/ 236 w 580"/>
              <a:gd name="T3" fmla="*/ 255 h 294"/>
              <a:gd name="T4" fmla="*/ 270 w 580"/>
              <a:gd name="T5" fmla="*/ 234 h 294"/>
              <a:gd name="T6" fmla="*/ 289 w 580"/>
              <a:gd name="T7" fmla="*/ 193 h 294"/>
              <a:gd name="T8" fmla="*/ 345 w 580"/>
              <a:gd name="T9" fmla="*/ 178 h 294"/>
              <a:gd name="T10" fmla="*/ 377 w 580"/>
              <a:gd name="T11" fmla="*/ 209 h 294"/>
              <a:gd name="T12" fmla="*/ 376 w 580"/>
              <a:gd name="T13" fmla="*/ 239 h 294"/>
              <a:gd name="T14" fmla="*/ 338 w 580"/>
              <a:gd name="T15" fmla="*/ 260 h 294"/>
              <a:gd name="T16" fmla="*/ 337 w 580"/>
              <a:gd name="T17" fmla="*/ 256 h 294"/>
              <a:gd name="T18" fmla="*/ 374 w 580"/>
              <a:gd name="T19" fmla="*/ 224 h 294"/>
              <a:gd name="T20" fmla="*/ 366 w 580"/>
              <a:gd name="T21" fmla="*/ 199 h 294"/>
              <a:gd name="T22" fmla="*/ 317 w 580"/>
              <a:gd name="T23" fmla="*/ 185 h 294"/>
              <a:gd name="T24" fmla="*/ 281 w 580"/>
              <a:gd name="T25" fmla="*/ 222 h 294"/>
              <a:gd name="T26" fmla="*/ 290 w 580"/>
              <a:gd name="T27" fmla="*/ 274 h 294"/>
              <a:gd name="T28" fmla="*/ 375 w 580"/>
              <a:gd name="T29" fmla="*/ 277 h 294"/>
              <a:gd name="T30" fmla="*/ 446 w 580"/>
              <a:gd name="T31" fmla="*/ 254 h 294"/>
              <a:gd name="T32" fmla="*/ 513 w 580"/>
              <a:gd name="T33" fmla="*/ 240 h 294"/>
              <a:gd name="T34" fmla="*/ 508 w 580"/>
              <a:gd name="T35" fmla="*/ 205 h 294"/>
              <a:gd name="T36" fmla="*/ 475 w 580"/>
              <a:gd name="T37" fmla="*/ 190 h 294"/>
              <a:gd name="T38" fmla="*/ 448 w 580"/>
              <a:gd name="T39" fmla="*/ 206 h 294"/>
              <a:gd name="T40" fmla="*/ 454 w 580"/>
              <a:gd name="T41" fmla="*/ 236 h 294"/>
              <a:gd name="T42" fmla="*/ 472 w 580"/>
              <a:gd name="T43" fmla="*/ 240 h 294"/>
              <a:gd name="T44" fmla="*/ 452 w 580"/>
              <a:gd name="T45" fmla="*/ 239 h 294"/>
              <a:gd name="T46" fmla="*/ 447 w 580"/>
              <a:gd name="T47" fmla="*/ 197 h 294"/>
              <a:gd name="T48" fmla="*/ 465 w 580"/>
              <a:gd name="T49" fmla="*/ 185 h 294"/>
              <a:gd name="T50" fmla="*/ 474 w 580"/>
              <a:gd name="T51" fmla="*/ 183 h 294"/>
              <a:gd name="T52" fmla="*/ 510 w 580"/>
              <a:gd name="T53" fmla="*/ 196 h 294"/>
              <a:gd name="T54" fmla="*/ 524 w 580"/>
              <a:gd name="T55" fmla="*/ 212 h 294"/>
              <a:gd name="T56" fmla="*/ 541 w 580"/>
              <a:gd name="T57" fmla="*/ 208 h 294"/>
              <a:gd name="T58" fmla="*/ 579 w 580"/>
              <a:gd name="T59" fmla="*/ 151 h 294"/>
              <a:gd name="T60" fmla="*/ 513 w 580"/>
              <a:gd name="T61" fmla="*/ 97 h 294"/>
              <a:gd name="T62" fmla="*/ 489 w 580"/>
              <a:gd name="T63" fmla="*/ 38 h 294"/>
              <a:gd name="T64" fmla="*/ 423 w 580"/>
              <a:gd name="T65" fmla="*/ 13 h 294"/>
              <a:gd name="T66" fmla="*/ 388 w 580"/>
              <a:gd name="T67" fmla="*/ 39 h 294"/>
              <a:gd name="T68" fmla="*/ 389 w 580"/>
              <a:gd name="T69" fmla="*/ 78 h 294"/>
              <a:gd name="T70" fmla="*/ 422 w 580"/>
              <a:gd name="T71" fmla="*/ 92 h 294"/>
              <a:gd name="T72" fmla="*/ 441 w 580"/>
              <a:gd name="T73" fmla="*/ 64 h 294"/>
              <a:gd name="T74" fmla="*/ 429 w 580"/>
              <a:gd name="T75" fmla="*/ 46 h 294"/>
              <a:gd name="T76" fmla="*/ 446 w 580"/>
              <a:gd name="T77" fmla="*/ 62 h 294"/>
              <a:gd name="T78" fmla="*/ 424 w 580"/>
              <a:gd name="T79" fmla="*/ 98 h 294"/>
              <a:gd name="T80" fmla="*/ 384 w 580"/>
              <a:gd name="T81" fmla="*/ 82 h 294"/>
              <a:gd name="T82" fmla="*/ 384 w 580"/>
              <a:gd name="T83" fmla="*/ 30 h 294"/>
              <a:gd name="T84" fmla="*/ 338 w 580"/>
              <a:gd name="T85" fmla="*/ 1 h 294"/>
              <a:gd name="T86" fmla="*/ 212 w 580"/>
              <a:gd name="T87" fmla="*/ 16 h 294"/>
              <a:gd name="T88" fmla="*/ 161 w 580"/>
              <a:gd name="T89" fmla="*/ 68 h 294"/>
              <a:gd name="T90" fmla="*/ 196 w 580"/>
              <a:gd name="T91" fmla="*/ 90 h 294"/>
              <a:gd name="T92" fmla="*/ 188 w 580"/>
              <a:gd name="T93" fmla="*/ 148 h 294"/>
              <a:gd name="T94" fmla="*/ 129 w 580"/>
              <a:gd name="T95" fmla="*/ 142 h 294"/>
              <a:gd name="T96" fmla="*/ 127 w 580"/>
              <a:gd name="T97" fmla="*/ 111 h 294"/>
              <a:gd name="T98" fmla="*/ 154 w 580"/>
              <a:gd name="T99" fmla="*/ 98 h 294"/>
              <a:gd name="T100" fmla="*/ 154 w 580"/>
              <a:gd name="T101" fmla="*/ 101 h 294"/>
              <a:gd name="T102" fmla="*/ 130 w 580"/>
              <a:gd name="T103" fmla="*/ 113 h 294"/>
              <a:gd name="T104" fmla="*/ 133 w 580"/>
              <a:gd name="T105" fmla="*/ 139 h 294"/>
              <a:gd name="T106" fmla="*/ 184 w 580"/>
              <a:gd name="T107" fmla="*/ 144 h 294"/>
              <a:gd name="T108" fmla="*/ 191 w 580"/>
              <a:gd name="T109" fmla="*/ 94 h 294"/>
              <a:gd name="T110" fmla="*/ 131 w 580"/>
              <a:gd name="T111" fmla="*/ 73 h 294"/>
              <a:gd name="T112" fmla="*/ 40 w 580"/>
              <a:gd name="T113" fmla="*/ 118 h 294"/>
              <a:gd name="T114" fmla="*/ 6 w 580"/>
              <a:gd name="T115" fmla="*/ 157 h 294"/>
              <a:gd name="T116" fmla="*/ 108 w 580"/>
              <a:gd name="T117" fmla="*/ 175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80" h="294">
                <a:moveTo>
                  <a:pt x="108" y="175"/>
                </a:moveTo>
                <a:cubicBezTo>
                  <a:pt x="120" y="185"/>
                  <a:pt x="135" y="191"/>
                  <a:pt x="152" y="190"/>
                </a:cubicBezTo>
                <a:cubicBezTo>
                  <a:pt x="155" y="190"/>
                  <a:pt x="158" y="190"/>
                  <a:pt x="161" y="189"/>
                </a:cubicBezTo>
                <a:cubicBezTo>
                  <a:pt x="164" y="227"/>
                  <a:pt x="197" y="257"/>
                  <a:pt x="236" y="255"/>
                </a:cubicBezTo>
                <a:cubicBezTo>
                  <a:pt x="243" y="254"/>
                  <a:pt x="249" y="253"/>
                  <a:pt x="256" y="250"/>
                </a:cubicBezTo>
                <a:cubicBezTo>
                  <a:pt x="263" y="248"/>
                  <a:pt x="269" y="241"/>
                  <a:pt x="270" y="234"/>
                </a:cubicBezTo>
                <a:cubicBezTo>
                  <a:pt x="271" y="229"/>
                  <a:pt x="272" y="224"/>
                  <a:pt x="273" y="219"/>
                </a:cubicBezTo>
                <a:cubicBezTo>
                  <a:pt x="277" y="210"/>
                  <a:pt x="282" y="200"/>
                  <a:pt x="289" y="193"/>
                </a:cubicBezTo>
                <a:cubicBezTo>
                  <a:pt x="296" y="186"/>
                  <a:pt x="305" y="181"/>
                  <a:pt x="315" y="178"/>
                </a:cubicBezTo>
                <a:cubicBezTo>
                  <a:pt x="325" y="175"/>
                  <a:pt x="336" y="176"/>
                  <a:pt x="345" y="178"/>
                </a:cubicBezTo>
                <a:cubicBezTo>
                  <a:pt x="355" y="181"/>
                  <a:pt x="364" y="187"/>
                  <a:pt x="371" y="195"/>
                </a:cubicBezTo>
                <a:cubicBezTo>
                  <a:pt x="374" y="199"/>
                  <a:pt x="376" y="204"/>
                  <a:pt x="377" y="209"/>
                </a:cubicBezTo>
                <a:cubicBezTo>
                  <a:pt x="379" y="214"/>
                  <a:pt x="379" y="219"/>
                  <a:pt x="379" y="224"/>
                </a:cubicBezTo>
                <a:cubicBezTo>
                  <a:pt x="379" y="229"/>
                  <a:pt x="378" y="234"/>
                  <a:pt x="376" y="239"/>
                </a:cubicBezTo>
                <a:cubicBezTo>
                  <a:pt x="373" y="243"/>
                  <a:pt x="370" y="248"/>
                  <a:pt x="366" y="251"/>
                </a:cubicBezTo>
                <a:cubicBezTo>
                  <a:pt x="358" y="257"/>
                  <a:pt x="347" y="259"/>
                  <a:pt x="338" y="260"/>
                </a:cubicBezTo>
                <a:cubicBezTo>
                  <a:pt x="337" y="260"/>
                  <a:pt x="336" y="259"/>
                  <a:pt x="335" y="258"/>
                </a:cubicBezTo>
                <a:cubicBezTo>
                  <a:pt x="335" y="257"/>
                  <a:pt x="336" y="256"/>
                  <a:pt x="337" y="256"/>
                </a:cubicBezTo>
                <a:cubicBezTo>
                  <a:pt x="347" y="255"/>
                  <a:pt x="356" y="253"/>
                  <a:pt x="363" y="247"/>
                </a:cubicBezTo>
                <a:cubicBezTo>
                  <a:pt x="370" y="241"/>
                  <a:pt x="374" y="233"/>
                  <a:pt x="374" y="224"/>
                </a:cubicBezTo>
                <a:cubicBezTo>
                  <a:pt x="374" y="219"/>
                  <a:pt x="373" y="215"/>
                  <a:pt x="372" y="210"/>
                </a:cubicBezTo>
                <a:cubicBezTo>
                  <a:pt x="371" y="206"/>
                  <a:pt x="369" y="202"/>
                  <a:pt x="366" y="199"/>
                </a:cubicBezTo>
                <a:cubicBezTo>
                  <a:pt x="361" y="191"/>
                  <a:pt x="352" y="187"/>
                  <a:pt x="344" y="184"/>
                </a:cubicBezTo>
                <a:cubicBezTo>
                  <a:pt x="335" y="182"/>
                  <a:pt x="326" y="182"/>
                  <a:pt x="317" y="185"/>
                </a:cubicBezTo>
                <a:cubicBezTo>
                  <a:pt x="308" y="187"/>
                  <a:pt x="301" y="192"/>
                  <a:pt x="294" y="198"/>
                </a:cubicBezTo>
                <a:cubicBezTo>
                  <a:pt x="288" y="205"/>
                  <a:pt x="283" y="213"/>
                  <a:pt x="281" y="222"/>
                </a:cubicBezTo>
                <a:cubicBezTo>
                  <a:pt x="278" y="231"/>
                  <a:pt x="275" y="242"/>
                  <a:pt x="277" y="252"/>
                </a:cubicBezTo>
                <a:cubicBezTo>
                  <a:pt x="279" y="260"/>
                  <a:pt x="284" y="268"/>
                  <a:pt x="290" y="274"/>
                </a:cubicBezTo>
                <a:cubicBezTo>
                  <a:pt x="302" y="287"/>
                  <a:pt x="319" y="294"/>
                  <a:pt x="337" y="293"/>
                </a:cubicBezTo>
                <a:cubicBezTo>
                  <a:pt x="352" y="293"/>
                  <a:pt x="365" y="287"/>
                  <a:pt x="375" y="277"/>
                </a:cubicBezTo>
                <a:cubicBezTo>
                  <a:pt x="383" y="285"/>
                  <a:pt x="394" y="289"/>
                  <a:pt x="406" y="289"/>
                </a:cubicBezTo>
                <a:cubicBezTo>
                  <a:pt x="426" y="287"/>
                  <a:pt x="442" y="273"/>
                  <a:pt x="446" y="254"/>
                </a:cubicBezTo>
                <a:cubicBezTo>
                  <a:pt x="455" y="263"/>
                  <a:pt x="467" y="267"/>
                  <a:pt x="480" y="266"/>
                </a:cubicBezTo>
                <a:cubicBezTo>
                  <a:pt x="495" y="264"/>
                  <a:pt x="507" y="254"/>
                  <a:pt x="513" y="240"/>
                </a:cubicBezTo>
                <a:cubicBezTo>
                  <a:pt x="515" y="235"/>
                  <a:pt x="516" y="230"/>
                  <a:pt x="516" y="225"/>
                </a:cubicBezTo>
                <a:cubicBezTo>
                  <a:pt x="517" y="217"/>
                  <a:pt x="512" y="211"/>
                  <a:pt x="508" y="205"/>
                </a:cubicBezTo>
                <a:cubicBezTo>
                  <a:pt x="503" y="199"/>
                  <a:pt x="498" y="195"/>
                  <a:pt x="491" y="192"/>
                </a:cubicBezTo>
                <a:cubicBezTo>
                  <a:pt x="486" y="190"/>
                  <a:pt x="481" y="189"/>
                  <a:pt x="475" y="190"/>
                </a:cubicBezTo>
                <a:cubicBezTo>
                  <a:pt x="469" y="190"/>
                  <a:pt x="464" y="191"/>
                  <a:pt x="459" y="194"/>
                </a:cubicBezTo>
                <a:cubicBezTo>
                  <a:pt x="454" y="197"/>
                  <a:pt x="451" y="201"/>
                  <a:pt x="448" y="206"/>
                </a:cubicBezTo>
                <a:cubicBezTo>
                  <a:pt x="446" y="211"/>
                  <a:pt x="446" y="217"/>
                  <a:pt x="447" y="222"/>
                </a:cubicBezTo>
                <a:cubicBezTo>
                  <a:pt x="448" y="227"/>
                  <a:pt x="450" y="233"/>
                  <a:pt x="454" y="236"/>
                </a:cubicBezTo>
                <a:cubicBezTo>
                  <a:pt x="459" y="239"/>
                  <a:pt x="464" y="240"/>
                  <a:pt x="470" y="239"/>
                </a:cubicBezTo>
                <a:cubicBezTo>
                  <a:pt x="471" y="238"/>
                  <a:pt x="472" y="239"/>
                  <a:pt x="472" y="240"/>
                </a:cubicBezTo>
                <a:cubicBezTo>
                  <a:pt x="473" y="241"/>
                  <a:pt x="472" y="242"/>
                  <a:pt x="471" y="243"/>
                </a:cubicBezTo>
                <a:cubicBezTo>
                  <a:pt x="465" y="244"/>
                  <a:pt x="457" y="244"/>
                  <a:pt x="452" y="239"/>
                </a:cubicBezTo>
                <a:cubicBezTo>
                  <a:pt x="446" y="235"/>
                  <a:pt x="443" y="229"/>
                  <a:pt x="442" y="223"/>
                </a:cubicBezTo>
                <a:cubicBezTo>
                  <a:pt x="440" y="214"/>
                  <a:pt x="442" y="204"/>
                  <a:pt x="447" y="197"/>
                </a:cubicBezTo>
                <a:cubicBezTo>
                  <a:pt x="449" y="194"/>
                  <a:pt x="452" y="191"/>
                  <a:pt x="455" y="189"/>
                </a:cubicBezTo>
                <a:cubicBezTo>
                  <a:pt x="458" y="187"/>
                  <a:pt x="462" y="186"/>
                  <a:pt x="465" y="185"/>
                </a:cubicBezTo>
                <a:cubicBezTo>
                  <a:pt x="467" y="184"/>
                  <a:pt x="468" y="184"/>
                  <a:pt x="470" y="184"/>
                </a:cubicBezTo>
                <a:cubicBezTo>
                  <a:pt x="471" y="184"/>
                  <a:pt x="473" y="183"/>
                  <a:pt x="474" y="183"/>
                </a:cubicBezTo>
                <a:cubicBezTo>
                  <a:pt x="481" y="183"/>
                  <a:pt x="487" y="183"/>
                  <a:pt x="494" y="186"/>
                </a:cubicBezTo>
                <a:cubicBezTo>
                  <a:pt x="500" y="188"/>
                  <a:pt x="505" y="192"/>
                  <a:pt x="510" y="196"/>
                </a:cubicBezTo>
                <a:cubicBezTo>
                  <a:pt x="513" y="199"/>
                  <a:pt x="515" y="202"/>
                  <a:pt x="517" y="205"/>
                </a:cubicBezTo>
                <a:cubicBezTo>
                  <a:pt x="519" y="208"/>
                  <a:pt x="520" y="211"/>
                  <a:pt x="524" y="212"/>
                </a:cubicBezTo>
                <a:cubicBezTo>
                  <a:pt x="525" y="212"/>
                  <a:pt x="528" y="211"/>
                  <a:pt x="529" y="211"/>
                </a:cubicBezTo>
                <a:cubicBezTo>
                  <a:pt x="533" y="211"/>
                  <a:pt x="537" y="210"/>
                  <a:pt x="541" y="208"/>
                </a:cubicBezTo>
                <a:cubicBezTo>
                  <a:pt x="548" y="206"/>
                  <a:pt x="555" y="202"/>
                  <a:pt x="560" y="197"/>
                </a:cubicBezTo>
                <a:cubicBezTo>
                  <a:pt x="573" y="185"/>
                  <a:pt x="580" y="168"/>
                  <a:pt x="579" y="151"/>
                </a:cubicBezTo>
                <a:cubicBezTo>
                  <a:pt x="577" y="119"/>
                  <a:pt x="550" y="95"/>
                  <a:pt x="518" y="96"/>
                </a:cubicBezTo>
                <a:cubicBezTo>
                  <a:pt x="517" y="97"/>
                  <a:pt x="515" y="97"/>
                  <a:pt x="513" y="97"/>
                </a:cubicBezTo>
                <a:cubicBezTo>
                  <a:pt x="519" y="89"/>
                  <a:pt x="522" y="79"/>
                  <a:pt x="519" y="68"/>
                </a:cubicBezTo>
                <a:cubicBezTo>
                  <a:pt x="516" y="53"/>
                  <a:pt x="504" y="40"/>
                  <a:pt x="489" y="38"/>
                </a:cubicBezTo>
                <a:cubicBezTo>
                  <a:pt x="481" y="36"/>
                  <a:pt x="473" y="37"/>
                  <a:pt x="466" y="40"/>
                </a:cubicBezTo>
                <a:cubicBezTo>
                  <a:pt x="459" y="23"/>
                  <a:pt x="442" y="12"/>
                  <a:pt x="423" y="13"/>
                </a:cubicBezTo>
                <a:cubicBezTo>
                  <a:pt x="416" y="13"/>
                  <a:pt x="408" y="15"/>
                  <a:pt x="402" y="19"/>
                </a:cubicBezTo>
                <a:cubicBezTo>
                  <a:pt x="396" y="24"/>
                  <a:pt x="391" y="32"/>
                  <a:pt x="388" y="39"/>
                </a:cubicBezTo>
                <a:cubicBezTo>
                  <a:pt x="386" y="46"/>
                  <a:pt x="384" y="53"/>
                  <a:pt x="384" y="60"/>
                </a:cubicBezTo>
                <a:cubicBezTo>
                  <a:pt x="384" y="66"/>
                  <a:pt x="386" y="73"/>
                  <a:pt x="389" y="78"/>
                </a:cubicBezTo>
                <a:cubicBezTo>
                  <a:pt x="393" y="84"/>
                  <a:pt x="398" y="88"/>
                  <a:pt x="404" y="90"/>
                </a:cubicBezTo>
                <a:cubicBezTo>
                  <a:pt x="410" y="93"/>
                  <a:pt x="416" y="94"/>
                  <a:pt x="422" y="92"/>
                </a:cubicBezTo>
                <a:cubicBezTo>
                  <a:pt x="429" y="91"/>
                  <a:pt x="434" y="87"/>
                  <a:pt x="438" y="82"/>
                </a:cubicBezTo>
                <a:cubicBezTo>
                  <a:pt x="441" y="76"/>
                  <a:pt x="443" y="70"/>
                  <a:pt x="441" y="64"/>
                </a:cubicBezTo>
                <a:cubicBezTo>
                  <a:pt x="440" y="58"/>
                  <a:pt x="435" y="53"/>
                  <a:pt x="430" y="49"/>
                </a:cubicBezTo>
                <a:cubicBezTo>
                  <a:pt x="429" y="48"/>
                  <a:pt x="428" y="47"/>
                  <a:pt x="429" y="46"/>
                </a:cubicBezTo>
                <a:cubicBezTo>
                  <a:pt x="429" y="45"/>
                  <a:pt x="431" y="45"/>
                  <a:pt x="432" y="45"/>
                </a:cubicBezTo>
                <a:cubicBezTo>
                  <a:pt x="438" y="49"/>
                  <a:pt x="444" y="55"/>
                  <a:pt x="446" y="62"/>
                </a:cubicBezTo>
                <a:cubicBezTo>
                  <a:pt x="448" y="70"/>
                  <a:pt x="446" y="78"/>
                  <a:pt x="442" y="85"/>
                </a:cubicBezTo>
                <a:cubicBezTo>
                  <a:pt x="438" y="91"/>
                  <a:pt x="431" y="96"/>
                  <a:pt x="424" y="98"/>
                </a:cubicBezTo>
                <a:cubicBezTo>
                  <a:pt x="416" y="100"/>
                  <a:pt x="408" y="99"/>
                  <a:pt x="401" y="96"/>
                </a:cubicBezTo>
                <a:cubicBezTo>
                  <a:pt x="394" y="93"/>
                  <a:pt x="388" y="88"/>
                  <a:pt x="384" y="82"/>
                </a:cubicBezTo>
                <a:cubicBezTo>
                  <a:pt x="380" y="75"/>
                  <a:pt x="378" y="68"/>
                  <a:pt x="377" y="60"/>
                </a:cubicBezTo>
                <a:cubicBezTo>
                  <a:pt x="377" y="50"/>
                  <a:pt x="379" y="39"/>
                  <a:pt x="384" y="30"/>
                </a:cubicBezTo>
                <a:cubicBezTo>
                  <a:pt x="388" y="24"/>
                  <a:pt x="386" y="16"/>
                  <a:pt x="380" y="12"/>
                </a:cubicBezTo>
                <a:cubicBezTo>
                  <a:pt x="368" y="4"/>
                  <a:pt x="353" y="0"/>
                  <a:pt x="338" y="1"/>
                </a:cubicBezTo>
                <a:cubicBezTo>
                  <a:pt x="308" y="2"/>
                  <a:pt x="284" y="21"/>
                  <a:pt x="275" y="47"/>
                </a:cubicBezTo>
                <a:cubicBezTo>
                  <a:pt x="261" y="27"/>
                  <a:pt x="238" y="15"/>
                  <a:pt x="212" y="16"/>
                </a:cubicBezTo>
                <a:cubicBezTo>
                  <a:pt x="188" y="18"/>
                  <a:pt x="166" y="32"/>
                  <a:pt x="155" y="52"/>
                </a:cubicBezTo>
                <a:cubicBezTo>
                  <a:pt x="152" y="58"/>
                  <a:pt x="155" y="66"/>
                  <a:pt x="161" y="68"/>
                </a:cubicBezTo>
                <a:cubicBezTo>
                  <a:pt x="164" y="69"/>
                  <a:pt x="168" y="70"/>
                  <a:pt x="171" y="71"/>
                </a:cubicBezTo>
                <a:cubicBezTo>
                  <a:pt x="180" y="75"/>
                  <a:pt x="190" y="81"/>
                  <a:pt x="196" y="90"/>
                </a:cubicBezTo>
                <a:cubicBezTo>
                  <a:pt x="203" y="99"/>
                  <a:pt x="206" y="110"/>
                  <a:pt x="205" y="121"/>
                </a:cubicBezTo>
                <a:cubicBezTo>
                  <a:pt x="203" y="132"/>
                  <a:pt x="196" y="142"/>
                  <a:pt x="188" y="148"/>
                </a:cubicBezTo>
                <a:cubicBezTo>
                  <a:pt x="179" y="154"/>
                  <a:pt x="168" y="157"/>
                  <a:pt x="157" y="156"/>
                </a:cubicBezTo>
                <a:cubicBezTo>
                  <a:pt x="147" y="155"/>
                  <a:pt x="136" y="150"/>
                  <a:pt x="129" y="142"/>
                </a:cubicBezTo>
                <a:cubicBezTo>
                  <a:pt x="126" y="138"/>
                  <a:pt x="124" y="132"/>
                  <a:pt x="123" y="127"/>
                </a:cubicBezTo>
                <a:cubicBezTo>
                  <a:pt x="123" y="121"/>
                  <a:pt x="125" y="116"/>
                  <a:pt x="127" y="111"/>
                </a:cubicBezTo>
                <a:cubicBezTo>
                  <a:pt x="130" y="107"/>
                  <a:pt x="134" y="103"/>
                  <a:pt x="139" y="101"/>
                </a:cubicBezTo>
                <a:cubicBezTo>
                  <a:pt x="144" y="99"/>
                  <a:pt x="149" y="98"/>
                  <a:pt x="154" y="98"/>
                </a:cubicBezTo>
                <a:cubicBezTo>
                  <a:pt x="155" y="98"/>
                  <a:pt x="156" y="99"/>
                  <a:pt x="156" y="99"/>
                </a:cubicBezTo>
                <a:cubicBezTo>
                  <a:pt x="156" y="100"/>
                  <a:pt x="155" y="101"/>
                  <a:pt x="154" y="101"/>
                </a:cubicBezTo>
                <a:cubicBezTo>
                  <a:pt x="149" y="101"/>
                  <a:pt x="145" y="101"/>
                  <a:pt x="140" y="103"/>
                </a:cubicBezTo>
                <a:cubicBezTo>
                  <a:pt x="136" y="105"/>
                  <a:pt x="132" y="109"/>
                  <a:pt x="130" y="113"/>
                </a:cubicBezTo>
                <a:cubicBezTo>
                  <a:pt x="128" y="117"/>
                  <a:pt x="127" y="122"/>
                  <a:pt x="127" y="127"/>
                </a:cubicBezTo>
                <a:cubicBezTo>
                  <a:pt x="127" y="131"/>
                  <a:pt x="129" y="136"/>
                  <a:pt x="133" y="139"/>
                </a:cubicBezTo>
                <a:cubicBezTo>
                  <a:pt x="139" y="146"/>
                  <a:pt x="148" y="151"/>
                  <a:pt x="158" y="151"/>
                </a:cubicBezTo>
                <a:cubicBezTo>
                  <a:pt x="167" y="152"/>
                  <a:pt x="177" y="149"/>
                  <a:pt x="184" y="144"/>
                </a:cubicBezTo>
                <a:cubicBezTo>
                  <a:pt x="192" y="138"/>
                  <a:pt x="197" y="130"/>
                  <a:pt x="198" y="120"/>
                </a:cubicBezTo>
                <a:cubicBezTo>
                  <a:pt x="199" y="111"/>
                  <a:pt x="197" y="102"/>
                  <a:pt x="191" y="94"/>
                </a:cubicBezTo>
                <a:cubicBezTo>
                  <a:pt x="185" y="87"/>
                  <a:pt x="177" y="82"/>
                  <a:pt x="168" y="78"/>
                </a:cubicBezTo>
                <a:cubicBezTo>
                  <a:pt x="156" y="74"/>
                  <a:pt x="144" y="70"/>
                  <a:pt x="131" y="73"/>
                </a:cubicBezTo>
                <a:cubicBezTo>
                  <a:pt x="115" y="76"/>
                  <a:pt x="100" y="82"/>
                  <a:pt x="85" y="89"/>
                </a:cubicBezTo>
                <a:cubicBezTo>
                  <a:pt x="69" y="97"/>
                  <a:pt x="54" y="107"/>
                  <a:pt x="40" y="118"/>
                </a:cubicBezTo>
                <a:cubicBezTo>
                  <a:pt x="30" y="127"/>
                  <a:pt x="21" y="135"/>
                  <a:pt x="14" y="145"/>
                </a:cubicBezTo>
                <a:cubicBezTo>
                  <a:pt x="11" y="149"/>
                  <a:pt x="8" y="153"/>
                  <a:pt x="6" y="157"/>
                </a:cubicBezTo>
                <a:cubicBezTo>
                  <a:pt x="5" y="159"/>
                  <a:pt x="2" y="167"/>
                  <a:pt x="0" y="168"/>
                </a:cubicBezTo>
                <a:cubicBezTo>
                  <a:pt x="52" y="141"/>
                  <a:pt x="108" y="175"/>
                  <a:pt x="108" y="175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9491663" y="968376"/>
            <a:ext cx="2417762" cy="1322388"/>
          </a:xfrm>
          <a:custGeom>
            <a:avLst/>
            <a:gdLst>
              <a:gd name="T0" fmla="*/ 410 w 595"/>
              <a:gd name="T1" fmla="*/ 157 h 325"/>
              <a:gd name="T2" fmla="*/ 377 w 595"/>
              <a:gd name="T3" fmla="*/ 87 h 325"/>
              <a:gd name="T4" fmla="*/ 310 w 595"/>
              <a:gd name="T5" fmla="*/ 0 h 325"/>
              <a:gd name="T6" fmla="*/ 254 w 595"/>
              <a:gd name="T7" fmla="*/ 85 h 325"/>
              <a:gd name="T8" fmla="*/ 329 w 595"/>
              <a:gd name="T9" fmla="*/ 104 h 325"/>
              <a:gd name="T10" fmla="*/ 342 w 595"/>
              <a:gd name="T11" fmla="*/ 88 h 325"/>
              <a:gd name="T12" fmla="*/ 344 w 595"/>
              <a:gd name="T13" fmla="*/ 81 h 325"/>
              <a:gd name="T14" fmla="*/ 344 w 595"/>
              <a:gd name="T15" fmla="*/ 74 h 325"/>
              <a:gd name="T16" fmla="*/ 335 w 595"/>
              <a:gd name="T17" fmla="*/ 55 h 325"/>
              <a:gd name="T18" fmla="*/ 307 w 595"/>
              <a:gd name="T19" fmla="*/ 42 h 325"/>
              <a:gd name="T20" fmla="*/ 340 w 595"/>
              <a:gd name="T21" fmla="*/ 51 h 325"/>
              <a:gd name="T22" fmla="*/ 350 w 595"/>
              <a:gd name="T23" fmla="*/ 73 h 325"/>
              <a:gd name="T24" fmla="*/ 351 w 595"/>
              <a:gd name="T25" fmla="*/ 82 h 325"/>
              <a:gd name="T26" fmla="*/ 349 w 595"/>
              <a:gd name="T27" fmla="*/ 90 h 325"/>
              <a:gd name="T28" fmla="*/ 334 w 595"/>
              <a:gd name="T29" fmla="*/ 111 h 325"/>
              <a:gd name="T30" fmla="*/ 298 w 595"/>
              <a:gd name="T31" fmla="*/ 122 h 325"/>
              <a:gd name="T32" fmla="*/ 285 w 595"/>
              <a:gd name="T33" fmla="*/ 120 h 325"/>
              <a:gd name="T34" fmla="*/ 269 w 595"/>
              <a:gd name="T35" fmla="*/ 114 h 325"/>
              <a:gd name="T36" fmla="*/ 234 w 595"/>
              <a:gd name="T37" fmla="*/ 58 h 325"/>
              <a:gd name="T38" fmla="*/ 222 w 595"/>
              <a:gd name="T39" fmla="*/ 28 h 325"/>
              <a:gd name="T40" fmla="*/ 191 w 595"/>
              <a:gd name="T41" fmla="*/ 42 h 325"/>
              <a:gd name="T42" fmla="*/ 81 w 595"/>
              <a:gd name="T43" fmla="*/ 39 h 325"/>
              <a:gd name="T44" fmla="*/ 108 w 595"/>
              <a:gd name="T45" fmla="*/ 137 h 325"/>
              <a:gd name="T46" fmla="*/ 154 w 595"/>
              <a:gd name="T47" fmla="*/ 134 h 325"/>
              <a:gd name="T48" fmla="*/ 181 w 595"/>
              <a:gd name="T49" fmla="*/ 99 h 325"/>
              <a:gd name="T50" fmla="*/ 156 w 595"/>
              <a:gd name="T51" fmla="*/ 60 h 325"/>
              <a:gd name="T52" fmla="*/ 125 w 595"/>
              <a:gd name="T53" fmla="*/ 58 h 325"/>
              <a:gd name="T54" fmla="*/ 113 w 595"/>
              <a:gd name="T55" fmla="*/ 67 h 325"/>
              <a:gd name="T56" fmla="*/ 109 w 595"/>
              <a:gd name="T57" fmla="*/ 65 h 325"/>
              <a:gd name="T58" fmla="*/ 142 w 595"/>
              <a:gd name="T59" fmla="*/ 50 h 325"/>
              <a:gd name="T60" fmla="*/ 174 w 595"/>
              <a:gd name="T61" fmla="*/ 65 h 325"/>
              <a:gd name="T62" fmla="*/ 184 w 595"/>
              <a:gd name="T63" fmla="*/ 117 h 325"/>
              <a:gd name="T64" fmla="*/ 158 w 595"/>
              <a:gd name="T65" fmla="*/ 143 h 325"/>
              <a:gd name="T66" fmla="*/ 104 w 595"/>
              <a:gd name="T67" fmla="*/ 148 h 325"/>
              <a:gd name="T68" fmla="*/ 62 w 595"/>
              <a:gd name="T69" fmla="*/ 112 h 325"/>
              <a:gd name="T70" fmla="*/ 0 w 595"/>
              <a:gd name="T71" fmla="*/ 169 h 325"/>
              <a:gd name="T72" fmla="*/ 81 w 595"/>
              <a:gd name="T73" fmla="*/ 238 h 325"/>
              <a:gd name="T74" fmla="*/ 199 w 595"/>
              <a:gd name="T75" fmla="*/ 302 h 325"/>
              <a:gd name="T76" fmla="*/ 222 w 595"/>
              <a:gd name="T77" fmla="*/ 265 h 325"/>
              <a:gd name="T78" fmla="*/ 265 w 595"/>
              <a:gd name="T79" fmla="*/ 197 h 325"/>
              <a:gd name="T80" fmla="*/ 322 w 595"/>
              <a:gd name="T81" fmla="*/ 192 h 325"/>
              <a:gd name="T82" fmla="*/ 365 w 595"/>
              <a:gd name="T83" fmla="*/ 251 h 325"/>
              <a:gd name="T84" fmla="*/ 308 w 595"/>
              <a:gd name="T85" fmla="*/ 289 h 325"/>
              <a:gd name="T86" fmla="*/ 310 w 595"/>
              <a:gd name="T87" fmla="*/ 284 h 325"/>
              <a:gd name="T88" fmla="*/ 358 w 595"/>
              <a:gd name="T89" fmla="*/ 250 h 325"/>
              <a:gd name="T90" fmla="*/ 320 w 595"/>
              <a:gd name="T91" fmla="*/ 200 h 325"/>
              <a:gd name="T92" fmla="*/ 270 w 595"/>
              <a:gd name="T93" fmla="*/ 206 h 325"/>
              <a:gd name="T94" fmla="*/ 237 w 595"/>
              <a:gd name="T95" fmla="*/ 251 h 325"/>
              <a:gd name="T96" fmla="*/ 303 w 595"/>
              <a:gd name="T97" fmla="*/ 325 h 325"/>
              <a:gd name="T98" fmla="*/ 449 w 595"/>
              <a:gd name="T99" fmla="*/ 219 h 325"/>
              <a:gd name="T100" fmla="*/ 454 w 595"/>
              <a:gd name="T101" fmla="*/ 15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95" h="325">
                <a:moveTo>
                  <a:pt x="454" y="153"/>
                </a:moveTo>
                <a:cubicBezTo>
                  <a:pt x="434" y="163"/>
                  <a:pt x="419" y="161"/>
                  <a:pt x="410" y="157"/>
                </a:cubicBezTo>
                <a:cubicBezTo>
                  <a:pt x="410" y="154"/>
                  <a:pt x="410" y="151"/>
                  <a:pt x="410" y="148"/>
                </a:cubicBezTo>
                <a:cubicBezTo>
                  <a:pt x="410" y="122"/>
                  <a:pt x="397" y="100"/>
                  <a:pt x="377" y="87"/>
                </a:cubicBezTo>
                <a:cubicBezTo>
                  <a:pt x="378" y="81"/>
                  <a:pt x="379" y="75"/>
                  <a:pt x="379" y="69"/>
                </a:cubicBezTo>
                <a:cubicBezTo>
                  <a:pt x="379" y="31"/>
                  <a:pt x="348" y="0"/>
                  <a:pt x="310" y="0"/>
                </a:cubicBezTo>
                <a:cubicBezTo>
                  <a:pt x="277" y="0"/>
                  <a:pt x="247" y="24"/>
                  <a:pt x="247" y="58"/>
                </a:cubicBezTo>
                <a:cubicBezTo>
                  <a:pt x="247" y="67"/>
                  <a:pt x="249" y="77"/>
                  <a:pt x="254" y="85"/>
                </a:cubicBezTo>
                <a:cubicBezTo>
                  <a:pt x="264" y="101"/>
                  <a:pt x="282" y="114"/>
                  <a:pt x="302" y="113"/>
                </a:cubicBezTo>
                <a:cubicBezTo>
                  <a:pt x="311" y="112"/>
                  <a:pt x="321" y="110"/>
                  <a:pt x="329" y="104"/>
                </a:cubicBezTo>
                <a:cubicBezTo>
                  <a:pt x="333" y="102"/>
                  <a:pt x="336" y="98"/>
                  <a:pt x="339" y="94"/>
                </a:cubicBezTo>
                <a:cubicBezTo>
                  <a:pt x="340" y="92"/>
                  <a:pt x="342" y="90"/>
                  <a:pt x="342" y="88"/>
                </a:cubicBezTo>
                <a:cubicBezTo>
                  <a:pt x="342" y="87"/>
                  <a:pt x="343" y="86"/>
                  <a:pt x="343" y="85"/>
                </a:cubicBezTo>
                <a:cubicBezTo>
                  <a:pt x="344" y="81"/>
                  <a:pt x="344" y="81"/>
                  <a:pt x="344" y="81"/>
                </a:cubicBezTo>
                <a:cubicBezTo>
                  <a:pt x="344" y="80"/>
                  <a:pt x="344" y="79"/>
                  <a:pt x="344" y="78"/>
                </a:cubicBezTo>
                <a:cubicBezTo>
                  <a:pt x="344" y="74"/>
                  <a:pt x="344" y="74"/>
                  <a:pt x="344" y="74"/>
                </a:cubicBezTo>
                <a:cubicBezTo>
                  <a:pt x="343" y="72"/>
                  <a:pt x="343" y="69"/>
                  <a:pt x="342" y="67"/>
                </a:cubicBezTo>
                <a:cubicBezTo>
                  <a:pt x="341" y="62"/>
                  <a:pt x="339" y="58"/>
                  <a:pt x="335" y="55"/>
                </a:cubicBezTo>
                <a:cubicBezTo>
                  <a:pt x="329" y="47"/>
                  <a:pt x="319" y="43"/>
                  <a:pt x="309" y="44"/>
                </a:cubicBezTo>
                <a:cubicBezTo>
                  <a:pt x="308" y="44"/>
                  <a:pt x="307" y="43"/>
                  <a:pt x="307" y="42"/>
                </a:cubicBezTo>
                <a:cubicBezTo>
                  <a:pt x="307" y="41"/>
                  <a:pt x="308" y="40"/>
                  <a:pt x="309" y="39"/>
                </a:cubicBezTo>
                <a:cubicBezTo>
                  <a:pt x="320" y="38"/>
                  <a:pt x="332" y="42"/>
                  <a:pt x="340" y="51"/>
                </a:cubicBezTo>
                <a:cubicBezTo>
                  <a:pt x="344" y="55"/>
                  <a:pt x="347" y="60"/>
                  <a:pt x="348" y="65"/>
                </a:cubicBezTo>
                <a:cubicBezTo>
                  <a:pt x="349" y="68"/>
                  <a:pt x="350" y="71"/>
                  <a:pt x="350" y="73"/>
                </a:cubicBezTo>
                <a:cubicBezTo>
                  <a:pt x="351" y="78"/>
                  <a:pt x="351" y="78"/>
                  <a:pt x="351" y="78"/>
                </a:cubicBezTo>
                <a:cubicBezTo>
                  <a:pt x="351" y="79"/>
                  <a:pt x="351" y="80"/>
                  <a:pt x="351" y="82"/>
                </a:cubicBezTo>
                <a:cubicBezTo>
                  <a:pt x="350" y="86"/>
                  <a:pt x="350" y="86"/>
                  <a:pt x="350" y="86"/>
                </a:cubicBezTo>
                <a:cubicBezTo>
                  <a:pt x="350" y="88"/>
                  <a:pt x="349" y="89"/>
                  <a:pt x="349" y="90"/>
                </a:cubicBezTo>
                <a:cubicBezTo>
                  <a:pt x="348" y="93"/>
                  <a:pt x="347" y="96"/>
                  <a:pt x="345" y="98"/>
                </a:cubicBezTo>
                <a:cubicBezTo>
                  <a:pt x="342" y="103"/>
                  <a:pt x="338" y="108"/>
                  <a:pt x="334" y="111"/>
                </a:cubicBezTo>
                <a:cubicBezTo>
                  <a:pt x="324" y="118"/>
                  <a:pt x="313" y="121"/>
                  <a:pt x="302" y="122"/>
                </a:cubicBezTo>
                <a:cubicBezTo>
                  <a:pt x="298" y="122"/>
                  <a:pt x="298" y="122"/>
                  <a:pt x="298" y="122"/>
                </a:cubicBezTo>
                <a:cubicBezTo>
                  <a:pt x="293" y="122"/>
                  <a:pt x="293" y="122"/>
                  <a:pt x="293" y="122"/>
                </a:cubicBezTo>
                <a:cubicBezTo>
                  <a:pt x="291" y="122"/>
                  <a:pt x="288" y="121"/>
                  <a:pt x="285" y="120"/>
                </a:cubicBezTo>
                <a:cubicBezTo>
                  <a:pt x="282" y="120"/>
                  <a:pt x="279" y="119"/>
                  <a:pt x="277" y="118"/>
                </a:cubicBezTo>
                <a:cubicBezTo>
                  <a:pt x="274" y="117"/>
                  <a:pt x="271" y="116"/>
                  <a:pt x="269" y="114"/>
                </a:cubicBezTo>
                <a:cubicBezTo>
                  <a:pt x="259" y="109"/>
                  <a:pt x="251" y="101"/>
                  <a:pt x="244" y="91"/>
                </a:cubicBezTo>
                <a:cubicBezTo>
                  <a:pt x="238" y="81"/>
                  <a:pt x="235" y="70"/>
                  <a:pt x="234" y="58"/>
                </a:cubicBezTo>
                <a:cubicBezTo>
                  <a:pt x="234" y="53"/>
                  <a:pt x="234" y="49"/>
                  <a:pt x="235" y="44"/>
                </a:cubicBezTo>
                <a:cubicBezTo>
                  <a:pt x="237" y="35"/>
                  <a:pt x="231" y="28"/>
                  <a:pt x="222" y="28"/>
                </a:cubicBezTo>
                <a:cubicBezTo>
                  <a:pt x="222" y="28"/>
                  <a:pt x="222" y="28"/>
                  <a:pt x="222" y="28"/>
                </a:cubicBezTo>
                <a:cubicBezTo>
                  <a:pt x="210" y="28"/>
                  <a:pt x="198" y="33"/>
                  <a:pt x="191" y="42"/>
                </a:cubicBezTo>
                <a:cubicBezTo>
                  <a:pt x="178" y="25"/>
                  <a:pt x="158" y="14"/>
                  <a:pt x="135" y="14"/>
                </a:cubicBezTo>
                <a:cubicBezTo>
                  <a:pt x="114" y="14"/>
                  <a:pt x="94" y="23"/>
                  <a:pt x="81" y="39"/>
                </a:cubicBezTo>
                <a:cubicBezTo>
                  <a:pt x="74" y="47"/>
                  <a:pt x="70" y="57"/>
                  <a:pt x="67" y="67"/>
                </a:cubicBezTo>
                <a:cubicBezTo>
                  <a:pt x="60" y="95"/>
                  <a:pt x="81" y="127"/>
                  <a:pt x="108" y="137"/>
                </a:cubicBezTo>
                <a:cubicBezTo>
                  <a:pt x="117" y="141"/>
                  <a:pt x="128" y="142"/>
                  <a:pt x="138" y="139"/>
                </a:cubicBezTo>
                <a:cubicBezTo>
                  <a:pt x="144" y="138"/>
                  <a:pt x="149" y="137"/>
                  <a:pt x="154" y="134"/>
                </a:cubicBezTo>
                <a:cubicBezTo>
                  <a:pt x="158" y="132"/>
                  <a:pt x="163" y="129"/>
                  <a:pt x="167" y="125"/>
                </a:cubicBezTo>
                <a:cubicBezTo>
                  <a:pt x="175" y="119"/>
                  <a:pt x="180" y="109"/>
                  <a:pt x="181" y="99"/>
                </a:cubicBezTo>
                <a:cubicBezTo>
                  <a:pt x="180" y="88"/>
                  <a:pt x="176" y="78"/>
                  <a:pt x="169" y="70"/>
                </a:cubicBezTo>
                <a:cubicBezTo>
                  <a:pt x="166" y="66"/>
                  <a:pt x="161" y="63"/>
                  <a:pt x="156" y="60"/>
                </a:cubicBezTo>
                <a:cubicBezTo>
                  <a:pt x="152" y="58"/>
                  <a:pt x="146" y="56"/>
                  <a:pt x="141" y="56"/>
                </a:cubicBezTo>
                <a:cubicBezTo>
                  <a:pt x="136" y="55"/>
                  <a:pt x="130" y="56"/>
                  <a:pt x="125" y="58"/>
                </a:cubicBezTo>
                <a:cubicBezTo>
                  <a:pt x="121" y="60"/>
                  <a:pt x="116" y="63"/>
                  <a:pt x="113" y="67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112" y="69"/>
                  <a:pt x="111" y="69"/>
                  <a:pt x="110" y="68"/>
                </a:cubicBezTo>
                <a:cubicBezTo>
                  <a:pt x="109" y="67"/>
                  <a:pt x="108" y="66"/>
                  <a:pt x="109" y="65"/>
                </a:cubicBezTo>
                <a:cubicBezTo>
                  <a:pt x="113" y="60"/>
                  <a:pt x="118" y="55"/>
                  <a:pt x="123" y="53"/>
                </a:cubicBezTo>
                <a:cubicBezTo>
                  <a:pt x="129" y="50"/>
                  <a:pt x="135" y="49"/>
                  <a:pt x="142" y="50"/>
                </a:cubicBezTo>
                <a:cubicBezTo>
                  <a:pt x="148" y="50"/>
                  <a:pt x="154" y="52"/>
                  <a:pt x="159" y="54"/>
                </a:cubicBezTo>
                <a:cubicBezTo>
                  <a:pt x="165" y="57"/>
                  <a:pt x="170" y="61"/>
                  <a:pt x="174" y="65"/>
                </a:cubicBezTo>
                <a:cubicBezTo>
                  <a:pt x="183" y="74"/>
                  <a:pt x="188" y="86"/>
                  <a:pt x="189" y="99"/>
                </a:cubicBezTo>
                <a:cubicBezTo>
                  <a:pt x="189" y="105"/>
                  <a:pt x="187" y="112"/>
                  <a:pt x="184" y="117"/>
                </a:cubicBezTo>
                <a:cubicBezTo>
                  <a:pt x="182" y="123"/>
                  <a:pt x="178" y="128"/>
                  <a:pt x="173" y="132"/>
                </a:cubicBezTo>
                <a:cubicBezTo>
                  <a:pt x="169" y="137"/>
                  <a:pt x="163" y="140"/>
                  <a:pt x="158" y="143"/>
                </a:cubicBezTo>
                <a:cubicBezTo>
                  <a:pt x="152" y="146"/>
                  <a:pt x="147" y="148"/>
                  <a:pt x="141" y="150"/>
                </a:cubicBezTo>
                <a:cubicBezTo>
                  <a:pt x="129" y="153"/>
                  <a:pt x="115" y="152"/>
                  <a:pt x="104" y="148"/>
                </a:cubicBezTo>
                <a:cubicBezTo>
                  <a:pt x="92" y="144"/>
                  <a:pt x="81" y="136"/>
                  <a:pt x="73" y="127"/>
                </a:cubicBezTo>
                <a:cubicBezTo>
                  <a:pt x="69" y="122"/>
                  <a:pt x="65" y="117"/>
                  <a:pt x="62" y="112"/>
                </a:cubicBezTo>
                <a:cubicBezTo>
                  <a:pt x="58" y="105"/>
                  <a:pt x="51" y="102"/>
                  <a:pt x="44" y="105"/>
                </a:cubicBezTo>
                <a:cubicBezTo>
                  <a:pt x="18" y="115"/>
                  <a:pt x="0" y="140"/>
                  <a:pt x="0" y="169"/>
                </a:cubicBezTo>
                <a:cubicBezTo>
                  <a:pt x="0" y="208"/>
                  <a:pt x="31" y="239"/>
                  <a:pt x="69" y="239"/>
                </a:cubicBezTo>
                <a:cubicBezTo>
                  <a:pt x="73" y="239"/>
                  <a:pt x="77" y="238"/>
                  <a:pt x="81" y="238"/>
                </a:cubicBezTo>
                <a:cubicBezTo>
                  <a:pt x="82" y="280"/>
                  <a:pt x="117" y="313"/>
                  <a:pt x="159" y="313"/>
                </a:cubicBezTo>
                <a:cubicBezTo>
                  <a:pt x="173" y="313"/>
                  <a:pt x="187" y="309"/>
                  <a:pt x="199" y="302"/>
                </a:cubicBezTo>
                <a:cubicBezTo>
                  <a:pt x="206" y="298"/>
                  <a:pt x="212" y="294"/>
                  <a:pt x="217" y="288"/>
                </a:cubicBezTo>
                <a:cubicBezTo>
                  <a:pt x="222" y="281"/>
                  <a:pt x="221" y="274"/>
                  <a:pt x="222" y="265"/>
                </a:cubicBezTo>
                <a:cubicBezTo>
                  <a:pt x="223" y="244"/>
                  <a:pt x="233" y="223"/>
                  <a:pt x="249" y="209"/>
                </a:cubicBezTo>
                <a:cubicBezTo>
                  <a:pt x="254" y="204"/>
                  <a:pt x="259" y="200"/>
                  <a:pt x="265" y="197"/>
                </a:cubicBezTo>
                <a:cubicBezTo>
                  <a:pt x="271" y="194"/>
                  <a:pt x="277" y="192"/>
                  <a:pt x="284" y="190"/>
                </a:cubicBezTo>
                <a:cubicBezTo>
                  <a:pt x="296" y="187"/>
                  <a:pt x="310" y="188"/>
                  <a:pt x="322" y="192"/>
                </a:cubicBezTo>
                <a:cubicBezTo>
                  <a:pt x="335" y="196"/>
                  <a:pt x="346" y="204"/>
                  <a:pt x="354" y="214"/>
                </a:cubicBezTo>
                <a:cubicBezTo>
                  <a:pt x="362" y="224"/>
                  <a:pt x="367" y="238"/>
                  <a:pt x="365" y="251"/>
                </a:cubicBezTo>
                <a:cubicBezTo>
                  <a:pt x="364" y="264"/>
                  <a:pt x="357" y="276"/>
                  <a:pt x="346" y="284"/>
                </a:cubicBezTo>
                <a:cubicBezTo>
                  <a:pt x="335" y="291"/>
                  <a:pt x="321" y="293"/>
                  <a:pt x="308" y="289"/>
                </a:cubicBezTo>
                <a:cubicBezTo>
                  <a:pt x="307" y="288"/>
                  <a:pt x="306" y="287"/>
                  <a:pt x="307" y="286"/>
                </a:cubicBezTo>
                <a:cubicBezTo>
                  <a:pt x="307" y="284"/>
                  <a:pt x="309" y="284"/>
                  <a:pt x="310" y="284"/>
                </a:cubicBezTo>
                <a:cubicBezTo>
                  <a:pt x="321" y="287"/>
                  <a:pt x="333" y="286"/>
                  <a:pt x="343" y="279"/>
                </a:cubicBezTo>
                <a:cubicBezTo>
                  <a:pt x="352" y="272"/>
                  <a:pt x="358" y="261"/>
                  <a:pt x="358" y="250"/>
                </a:cubicBezTo>
                <a:cubicBezTo>
                  <a:pt x="359" y="239"/>
                  <a:pt x="355" y="228"/>
                  <a:pt x="348" y="219"/>
                </a:cubicBezTo>
                <a:cubicBezTo>
                  <a:pt x="341" y="210"/>
                  <a:pt x="331" y="204"/>
                  <a:pt x="320" y="200"/>
                </a:cubicBezTo>
                <a:cubicBezTo>
                  <a:pt x="309" y="197"/>
                  <a:pt x="297" y="197"/>
                  <a:pt x="286" y="200"/>
                </a:cubicBezTo>
                <a:cubicBezTo>
                  <a:pt x="280" y="201"/>
                  <a:pt x="275" y="204"/>
                  <a:pt x="270" y="206"/>
                </a:cubicBezTo>
                <a:cubicBezTo>
                  <a:pt x="265" y="209"/>
                  <a:pt x="261" y="213"/>
                  <a:pt x="257" y="217"/>
                </a:cubicBezTo>
                <a:cubicBezTo>
                  <a:pt x="247" y="226"/>
                  <a:pt x="240" y="238"/>
                  <a:pt x="237" y="251"/>
                </a:cubicBezTo>
                <a:cubicBezTo>
                  <a:pt x="230" y="275"/>
                  <a:pt x="237" y="294"/>
                  <a:pt x="257" y="309"/>
                </a:cubicBezTo>
                <a:cubicBezTo>
                  <a:pt x="270" y="319"/>
                  <a:pt x="286" y="325"/>
                  <a:pt x="303" y="325"/>
                </a:cubicBezTo>
                <a:cubicBezTo>
                  <a:pt x="317" y="325"/>
                  <a:pt x="330" y="321"/>
                  <a:pt x="341" y="315"/>
                </a:cubicBezTo>
                <a:cubicBezTo>
                  <a:pt x="377" y="299"/>
                  <a:pt x="416" y="265"/>
                  <a:pt x="449" y="219"/>
                </a:cubicBezTo>
                <a:cubicBezTo>
                  <a:pt x="494" y="157"/>
                  <a:pt x="575" y="189"/>
                  <a:pt x="595" y="200"/>
                </a:cubicBezTo>
                <a:cubicBezTo>
                  <a:pt x="561" y="127"/>
                  <a:pt x="490" y="134"/>
                  <a:pt x="454" y="153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7"/>
          <p:cNvSpPr>
            <a:spLocks noEditPoints="1"/>
          </p:cNvSpPr>
          <p:nvPr/>
        </p:nvSpPr>
        <p:spPr bwMode="auto">
          <a:xfrm>
            <a:off x="3187701" y="412751"/>
            <a:ext cx="6032500" cy="6032500"/>
          </a:xfrm>
          <a:custGeom>
            <a:avLst/>
            <a:gdLst>
              <a:gd name="T0" fmla="*/ 1561 w 1606"/>
              <a:gd name="T1" fmla="*/ 773 h 1606"/>
              <a:gd name="T2" fmla="*/ 1582 w 1606"/>
              <a:gd name="T3" fmla="*/ 606 h 1606"/>
              <a:gd name="T4" fmla="*/ 1492 w 1606"/>
              <a:gd name="T5" fmla="*/ 485 h 1606"/>
              <a:gd name="T6" fmla="*/ 1485 w 1606"/>
              <a:gd name="T7" fmla="*/ 379 h 1606"/>
              <a:gd name="T8" fmla="*/ 1339 w 1606"/>
              <a:gd name="T9" fmla="*/ 289 h 1606"/>
              <a:gd name="T10" fmla="*/ 1265 w 1606"/>
              <a:gd name="T11" fmla="*/ 146 h 1606"/>
              <a:gd name="T12" fmla="*/ 1139 w 1606"/>
              <a:gd name="T13" fmla="*/ 141 h 1606"/>
              <a:gd name="T14" fmla="*/ 1051 w 1606"/>
              <a:gd name="T15" fmla="*/ 86 h 1606"/>
              <a:gd name="T16" fmla="*/ 875 w 1606"/>
              <a:gd name="T17" fmla="*/ 3 h 1606"/>
              <a:gd name="T18" fmla="*/ 662 w 1606"/>
              <a:gd name="T19" fmla="*/ 74 h 1606"/>
              <a:gd name="T20" fmla="*/ 525 w 1606"/>
              <a:gd name="T21" fmla="*/ 49 h 1606"/>
              <a:gd name="T22" fmla="*/ 388 w 1606"/>
              <a:gd name="T23" fmla="*/ 115 h 1606"/>
              <a:gd name="T24" fmla="*/ 278 w 1606"/>
              <a:gd name="T25" fmla="*/ 277 h 1606"/>
              <a:gd name="T26" fmla="*/ 142 w 1606"/>
              <a:gd name="T27" fmla="*/ 346 h 1606"/>
              <a:gd name="T28" fmla="*/ 108 w 1606"/>
              <a:gd name="T29" fmla="*/ 499 h 1606"/>
              <a:gd name="T30" fmla="*/ 75 w 1606"/>
              <a:gd name="T31" fmla="*/ 654 h 1606"/>
              <a:gd name="T32" fmla="*/ 0 w 1606"/>
              <a:gd name="T33" fmla="*/ 810 h 1606"/>
              <a:gd name="T34" fmla="*/ 53 w 1606"/>
              <a:gd name="T35" fmla="*/ 917 h 1606"/>
              <a:gd name="T36" fmla="*/ 49 w 1606"/>
              <a:gd name="T37" fmla="*/ 1080 h 1606"/>
              <a:gd name="T38" fmla="*/ 171 w 1606"/>
              <a:gd name="T39" fmla="*/ 1193 h 1606"/>
              <a:gd name="T40" fmla="*/ 205 w 1606"/>
              <a:gd name="T41" fmla="*/ 1339 h 1606"/>
              <a:gd name="T42" fmla="*/ 351 w 1606"/>
              <a:gd name="T43" fmla="*/ 1392 h 1606"/>
              <a:gd name="T44" fmla="*/ 387 w 1606"/>
              <a:gd name="T45" fmla="*/ 1490 h 1606"/>
              <a:gd name="T46" fmla="*/ 559 w 1606"/>
              <a:gd name="T47" fmla="*/ 1505 h 1606"/>
              <a:gd name="T48" fmla="*/ 713 w 1606"/>
              <a:gd name="T49" fmla="*/ 1601 h 1606"/>
              <a:gd name="T50" fmla="*/ 892 w 1606"/>
              <a:gd name="T51" fmla="*/ 1601 h 1606"/>
              <a:gd name="T52" fmla="*/ 1007 w 1606"/>
              <a:gd name="T53" fmla="*/ 1534 h 1606"/>
              <a:gd name="T54" fmla="*/ 1187 w 1606"/>
              <a:gd name="T55" fmla="*/ 1439 h 1606"/>
              <a:gd name="T56" fmla="*/ 1327 w 1606"/>
              <a:gd name="T57" fmla="*/ 1412 h 1606"/>
              <a:gd name="T58" fmla="*/ 1392 w 1606"/>
              <a:gd name="T59" fmla="*/ 1255 h 1606"/>
              <a:gd name="T60" fmla="*/ 1511 w 1606"/>
              <a:gd name="T61" fmla="*/ 1183 h 1606"/>
              <a:gd name="T62" fmla="*/ 1562 w 1606"/>
              <a:gd name="T63" fmla="*/ 1065 h 1606"/>
              <a:gd name="T64" fmla="*/ 1509 w 1606"/>
              <a:gd name="T65" fmla="*/ 984 h 1606"/>
              <a:gd name="T66" fmla="*/ 1461 w 1606"/>
              <a:gd name="T67" fmla="*/ 1116 h 1606"/>
              <a:gd name="T68" fmla="*/ 1418 w 1606"/>
              <a:gd name="T69" fmla="*/ 1296 h 1606"/>
              <a:gd name="T70" fmla="*/ 1280 w 1606"/>
              <a:gd name="T71" fmla="*/ 1353 h 1606"/>
              <a:gd name="T72" fmla="*/ 1216 w 1606"/>
              <a:gd name="T73" fmla="*/ 1457 h 1606"/>
              <a:gd name="T74" fmla="*/ 1075 w 1606"/>
              <a:gd name="T75" fmla="*/ 1543 h 1606"/>
              <a:gd name="T76" fmla="*/ 906 w 1606"/>
              <a:gd name="T77" fmla="*/ 1524 h 1606"/>
              <a:gd name="T78" fmla="*/ 779 w 1606"/>
              <a:gd name="T79" fmla="*/ 1575 h 1606"/>
              <a:gd name="T80" fmla="*/ 594 w 1606"/>
              <a:gd name="T81" fmla="*/ 1547 h 1606"/>
              <a:gd name="T82" fmla="*/ 395 w 1606"/>
              <a:gd name="T83" fmla="*/ 1478 h 1606"/>
              <a:gd name="T84" fmla="*/ 274 w 1606"/>
              <a:gd name="T85" fmla="*/ 1388 h 1606"/>
              <a:gd name="T86" fmla="*/ 220 w 1606"/>
              <a:gd name="T87" fmla="*/ 1240 h 1606"/>
              <a:gd name="T88" fmla="*/ 155 w 1606"/>
              <a:gd name="T89" fmla="*/ 1135 h 1606"/>
              <a:gd name="T90" fmla="*/ 107 w 1606"/>
              <a:gd name="T91" fmla="*/ 1020 h 1606"/>
              <a:gd name="T92" fmla="*/ 33 w 1606"/>
              <a:gd name="T93" fmla="*/ 865 h 1606"/>
              <a:gd name="T94" fmla="*/ 44 w 1606"/>
              <a:gd name="T95" fmla="*/ 655 h 1606"/>
              <a:gd name="T96" fmla="*/ 88 w 1606"/>
              <a:gd name="T97" fmla="*/ 471 h 1606"/>
              <a:gd name="T98" fmla="*/ 208 w 1606"/>
              <a:gd name="T99" fmla="*/ 383 h 1606"/>
              <a:gd name="T100" fmla="*/ 288 w 1606"/>
              <a:gd name="T101" fmla="*/ 288 h 1606"/>
              <a:gd name="T102" fmla="*/ 403 w 1606"/>
              <a:gd name="T103" fmla="*/ 124 h 1606"/>
              <a:gd name="T104" fmla="*/ 535 w 1606"/>
              <a:gd name="T105" fmla="*/ 126 h 1606"/>
              <a:gd name="T106" fmla="*/ 672 w 1606"/>
              <a:gd name="T107" fmla="*/ 41 h 1606"/>
              <a:gd name="T108" fmla="*/ 843 w 1606"/>
              <a:gd name="T109" fmla="*/ 15 h 1606"/>
              <a:gd name="T110" fmla="*/ 1038 w 1606"/>
              <a:gd name="T111" fmla="*/ 50 h 1606"/>
              <a:gd name="T112" fmla="*/ 1148 w 1606"/>
              <a:gd name="T113" fmla="*/ 162 h 1606"/>
              <a:gd name="T114" fmla="*/ 1264 w 1606"/>
              <a:gd name="T115" fmla="*/ 239 h 1606"/>
              <a:gd name="T116" fmla="*/ 1429 w 1606"/>
              <a:gd name="T117" fmla="*/ 324 h 1606"/>
              <a:gd name="T118" fmla="*/ 1426 w 1606"/>
              <a:gd name="T119" fmla="*/ 426 h 1606"/>
              <a:gd name="T120" fmla="*/ 1544 w 1606"/>
              <a:gd name="T121" fmla="*/ 581 h 1606"/>
              <a:gd name="T122" fmla="*/ 1590 w 1606"/>
              <a:gd name="T123" fmla="*/ 750 h 1606"/>
              <a:gd name="T124" fmla="*/ 1585 w 1606"/>
              <a:gd name="T125" fmla="*/ 906 h 1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6" h="1606">
                <a:moveTo>
                  <a:pt x="1601" y="893"/>
                </a:moveTo>
                <a:cubicBezTo>
                  <a:pt x="1541" y="886"/>
                  <a:pt x="1541" y="886"/>
                  <a:pt x="1541" y="886"/>
                </a:cubicBezTo>
                <a:cubicBezTo>
                  <a:pt x="1542" y="878"/>
                  <a:pt x="1542" y="878"/>
                  <a:pt x="1542" y="878"/>
                </a:cubicBezTo>
                <a:cubicBezTo>
                  <a:pt x="1545" y="841"/>
                  <a:pt x="1545" y="841"/>
                  <a:pt x="1545" y="841"/>
                </a:cubicBezTo>
                <a:cubicBezTo>
                  <a:pt x="1545" y="841"/>
                  <a:pt x="1545" y="841"/>
                  <a:pt x="1545" y="841"/>
                </a:cubicBezTo>
                <a:cubicBezTo>
                  <a:pt x="1561" y="841"/>
                  <a:pt x="1561" y="841"/>
                  <a:pt x="1561" y="841"/>
                </a:cubicBezTo>
                <a:cubicBezTo>
                  <a:pt x="1558" y="872"/>
                  <a:pt x="1558" y="872"/>
                  <a:pt x="1558" y="872"/>
                </a:cubicBezTo>
                <a:cubicBezTo>
                  <a:pt x="1603" y="875"/>
                  <a:pt x="1603" y="875"/>
                  <a:pt x="1603" y="875"/>
                </a:cubicBezTo>
                <a:cubicBezTo>
                  <a:pt x="1605" y="844"/>
                  <a:pt x="1605" y="844"/>
                  <a:pt x="1605" y="844"/>
                </a:cubicBezTo>
                <a:cubicBezTo>
                  <a:pt x="1606" y="810"/>
                  <a:pt x="1606" y="810"/>
                  <a:pt x="1606" y="810"/>
                </a:cubicBezTo>
                <a:cubicBezTo>
                  <a:pt x="1606" y="810"/>
                  <a:pt x="1606" y="810"/>
                  <a:pt x="1606" y="810"/>
                </a:cubicBezTo>
                <a:cubicBezTo>
                  <a:pt x="1606" y="799"/>
                  <a:pt x="1606" y="799"/>
                  <a:pt x="1606" y="799"/>
                </a:cubicBezTo>
                <a:cubicBezTo>
                  <a:pt x="1606" y="796"/>
                  <a:pt x="1606" y="796"/>
                  <a:pt x="1606" y="796"/>
                </a:cubicBezTo>
                <a:cubicBezTo>
                  <a:pt x="1606" y="796"/>
                  <a:pt x="1606" y="796"/>
                  <a:pt x="1606" y="796"/>
                </a:cubicBezTo>
                <a:cubicBezTo>
                  <a:pt x="1606" y="796"/>
                  <a:pt x="1606" y="796"/>
                  <a:pt x="1606" y="796"/>
                </a:cubicBezTo>
                <a:cubicBezTo>
                  <a:pt x="1546" y="796"/>
                  <a:pt x="1546" y="796"/>
                  <a:pt x="1546" y="796"/>
                </a:cubicBezTo>
                <a:cubicBezTo>
                  <a:pt x="1546" y="794"/>
                  <a:pt x="1546" y="793"/>
                  <a:pt x="1546" y="791"/>
                </a:cubicBezTo>
                <a:cubicBezTo>
                  <a:pt x="1545" y="778"/>
                  <a:pt x="1545" y="764"/>
                  <a:pt x="1544" y="751"/>
                </a:cubicBezTo>
                <a:cubicBezTo>
                  <a:pt x="1559" y="750"/>
                  <a:pt x="1559" y="750"/>
                  <a:pt x="1559" y="750"/>
                </a:cubicBezTo>
                <a:cubicBezTo>
                  <a:pt x="1559" y="750"/>
                  <a:pt x="1560" y="751"/>
                  <a:pt x="1560" y="752"/>
                </a:cubicBezTo>
                <a:cubicBezTo>
                  <a:pt x="1560" y="759"/>
                  <a:pt x="1561" y="766"/>
                  <a:pt x="1561" y="773"/>
                </a:cubicBezTo>
                <a:cubicBezTo>
                  <a:pt x="1561" y="780"/>
                  <a:pt x="1561" y="780"/>
                  <a:pt x="1561" y="780"/>
                </a:cubicBezTo>
                <a:cubicBezTo>
                  <a:pt x="1605" y="779"/>
                  <a:pt x="1605" y="779"/>
                  <a:pt x="1605" y="779"/>
                </a:cubicBezTo>
                <a:cubicBezTo>
                  <a:pt x="1605" y="771"/>
                  <a:pt x="1605" y="771"/>
                  <a:pt x="1605" y="771"/>
                </a:cubicBezTo>
                <a:cubicBezTo>
                  <a:pt x="1605" y="764"/>
                  <a:pt x="1605" y="756"/>
                  <a:pt x="1604" y="749"/>
                </a:cubicBezTo>
                <a:cubicBezTo>
                  <a:pt x="1604" y="745"/>
                  <a:pt x="1604" y="742"/>
                  <a:pt x="1603" y="739"/>
                </a:cubicBezTo>
                <a:cubicBezTo>
                  <a:pt x="1602" y="723"/>
                  <a:pt x="1602" y="723"/>
                  <a:pt x="1602" y="723"/>
                </a:cubicBezTo>
                <a:cubicBezTo>
                  <a:pt x="1602" y="719"/>
                  <a:pt x="1601" y="716"/>
                  <a:pt x="1601" y="712"/>
                </a:cubicBezTo>
                <a:cubicBezTo>
                  <a:pt x="1601" y="710"/>
                  <a:pt x="1600" y="709"/>
                  <a:pt x="1600" y="707"/>
                </a:cubicBezTo>
                <a:cubicBezTo>
                  <a:pt x="1599" y="700"/>
                  <a:pt x="1599" y="700"/>
                  <a:pt x="1599" y="700"/>
                </a:cubicBezTo>
                <a:cubicBezTo>
                  <a:pt x="1540" y="707"/>
                  <a:pt x="1540" y="707"/>
                  <a:pt x="1540" y="707"/>
                </a:cubicBezTo>
                <a:cubicBezTo>
                  <a:pt x="1538" y="697"/>
                  <a:pt x="1538" y="697"/>
                  <a:pt x="1538" y="697"/>
                </a:cubicBezTo>
                <a:cubicBezTo>
                  <a:pt x="1538" y="693"/>
                  <a:pt x="1537" y="688"/>
                  <a:pt x="1536" y="684"/>
                </a:cubicBezTo>
                <a:cubicBezTo>
                  <a:pt x="1532" y="662"/>
                  <a:pt x="1532" y="662"/>
                  <a:pt x="1532" y="662"/>
                </a:cubicBezTo>
                <a:cubicBezTo>
                  <a:pt x="1548" y="659"/>
                  <a:pt x="1548" y="659"/>
                  <a:pt x="1548" y="659"/>
                </a:cubicBezTo>
                <a:cubicBezTo>
                  <a:pt x="1553" y="689"/>
                  <a:pt x="1553" y="689"/>
                  <a:pt x="1553" y="689"/>
                </a:cubicBezTo>
                <a:cubicBezTo>
                  <a:pt x="1597" y="682"/>
                  <a:pt x="1597" y="682"/>
                  <a:pt x="1597" y="682"/>
                </a:cubicBezTo>
                <a:cubicBezTo>
                  <a:pt x="1590" y="643"/>
                  <a:pt x="1590" y="643"/>
                  <a:pt x="1590" y="643"/>
                </a:cubicBezTo>
                <a:cubicBezTo>
                  <a:pt x="1589" y="636"/>
                  <a:pt x="1587" y="628"/>
                  <a:pt x="1585" y="621"/>
                </a:cubicBezTo>
                <a:cubicBezTo>
                  <a:pt x="1585" y="620"/>
                  <a:pt x="1585" y="619"/>
                  <a:pt x="1585" y="618"/>
                </a:cubicBezTo>
                <a:cubicBezTo>
                  <a:pt x="1585" y="618"/>
                  <a:pt x="1585" y="618"/>
                  <a:pt x="1585" y="618"/>
                </a:cubicBezTo>
                <a:cubicBezTo>
                  <a:pt x="1582" y="606"/>
                  <a:pt x="1582" y="606"/>
                  <a:pt x="1582" y="606"/>
                </a:cubicBezTo>
                <a:cubicBezTo>
                  <a:pt x="1581" y="604"/>
                  <a:pt x="1581" y="604"/>
                  <a:pt x="1581" y="604"/>
                </a:cubicBezTo>
                <a:cubicBezTo>
                  <a:pt x="1581" y="604"/>
                  <a:pt x="1581" y="604"/>
                  <a:pt x="1581" y="604"/>
                </a:cubicBezTo>
                <a:cubicBezTo>
                  <a:pt x="1581" y="604"/>
                  <a:pt x="1581" y="604"/>
                  <a:pt x="1581" y="604"/>
                </a:cubicBezTo>
                <a:cubicBezTo>
                  <a:pt x="1523" y="618"/>
                  <a:pt x="1523" y="618"/>
                  <a:pt x="1523" y="618"/>
                </a:cubicBezTo>
                <a:cubicBezTo>
                  <a:pt x="1523" y="618"/>
                  <a:pt x="1523" y="618"/>
                  <a:pt x="1523" y="618"/>
                </a:cubicBezTo>
                <a:cubicBezTo>
                  <a:pt x="1522" y="616"/>
                  <a:pt x="1522" y="615"/>
                  <a:pt x="1521" y="613"/>
                </a:cubicBezTo>
                <a:cubicBezTo>
                  <a:pt x="1513" y="582"/>
                  <a:pt x="1513" y="582"/>
                  <a:pt x="1513" y="582"/>
                </a:cubicBezTo>
                <a:cubicBezTo>
                  <a:pt x="1510" y="575"/>
                  <a:pt x="1510" y="575"/>
                  <a:pt x="1510" y="575"/>
                </a:cubicBezTo>
                <a:cubicBezTo>
                  <a:pt x="1525" y="570"/>
                  <a:pt x="1525" y="570"/>
                  <a:pt x="1525" y="570"/>
                </a:cubicBezTo>
                <a:cubicBezTo>
                  <a:pt x="1527" y="578"/>
                  <a:pt x="1527" y="578"/>
                  <a:pt x="1527" y="578"/>
                </a:cubicBezTo>
                <a:cubicBezTo>
                  <a:pt x="1534" y="599"/>
                  <a:pt x="1534" y="599"/>
                  <a:pt x="1534" y="599"/>
                </a:cubicBezTo>
                <a:cubicBezTo>
                  <a:pt x="1577" y="587"/>
                  <a:pt x="1577" y="587"/>
                  <a:pt x="1577" y="587"/>
                </a:cubicBezTo>
                <a:cubicBezTo>
                  <a:pt x="1570" y="564"/>
                  <a:pt x="1570" y="564"/>
                  <a:pt x="1570" y="564"/>
                </a:cubicBezTo>
                <a:cubicBezTo>
                  <a:pt x="1559" y="531"/>
                  <a:pt x="1559" y="531"/>
                  <a:pt x="1559" y="531"/>
                </a:cubicBezTo>
                <a:cubicBezTo>
                  <a:pt x="1558" y="530"/>
                  <a:pt x="1558" y="528"/>
                  <a:pt x="1557" y="526"/>
                </a:cubicBezTo>
                <a:cubicBezTo>
                  <a:pt x="1552" y="512"/>
                  <a:pt x="1552" y="512"/>
                  <a:pt x="1552" y="512"/>
                </a:cubicBezTo>
                <a:cubicBezTo>
                  <a:pt x="1495" y="533"/>
                  <a:pt x="1495" y="533"/>
                  <a:pt x="1495" y="533"/>
                </a:cubicBezTo>
                <a:cubicBezTo>
                  <a:pt x="1495" y="532"/>
                  <a:pt x="1494" y="531"/>
                  <a:pt x="1494" y="530"/>
                </a:cubicBezTo>
                <a:cubicBezTo>
                  <a:pt x="1492" y="524"/>
                  <a:pt x="1489" y="518"/>
                  <a:pt x="1487" y="512"/>
                </a:cubicBezTo>
                <a:cubicBezTo>
                  <a:pt x="1477" y="492"/>
                  <a:pt x="1477" y="492"/>
                  <a:pt x="1477" y="492"/>
                </a:cubicBezTo>
                <a:cubicBezTo>
                  <a:pt x="1492" y="485"/>
                  <a:pt x="1492" y="485"/>
                  <a:pt x="1492" y="485"/>
                </a:cubicBezTo>
                <a:cubicBezTo>
                  <a:pt x="1504" y="513"/>
                  <a:pt x="1504" y="513"/>
                  <a:pt x="1504" y="513"/>
                </a:cubicBezTo>
                <a:cubicBezTo>
                  <a:pt x="1545" y="495"/>
                  <a:pt x="1545" y="495"/>
                  <a:pt x="1545" y="495"/>
                </a:cubicBezTo>
                <a:cubicBezTo>
                  <a:pt x="1529" y="459"/>
                  <a:pt x="1529" y="459"/>
                  <a:pt x="1529" y="459"/>
                </a:cubicBezTo>
                <a:cubicBezTo>
                  <a:pt x="1526" y="453"/>
                  <a:pt x="1523" y="446"/>
                  <a:pt x="1519" y="440"/>
                </a:cubicBezTo>
                <a:cubicBezTo>
                  <a:pt x="1519" y="439"/>
                  <a:pt x="1518" y="437"/>
                  <a:pt x="1517" y="436"/>
                </a:cubicBezTo>
                <a:cubicBezTo>
                  <a:pt x="1518" y="436"/>
                  <a:pt x="1518" y="436"/>
                  <a:pt x="1518" y="436"/>
                </a:cubicBezTo>
                <a:cubicBezTo>
                  <a:pt x="1512" y="426"/>
                  <a:pt x="1512" y="426"/>
                  <a:pt x="1512" y="426"/>
                </a:cubicBezTo>
                <a:cubicBezTo>
                  <a:pt x="1511" y="424"/>
                  <a:pt x="1511" y="424"/>
                  <a:pt x="1511" y="424"/>
                </a:cubicBezTo>
                <a:cubicBezTo>
                  <a:pt x="1511" y="424"/>
                  <a:pt x="1511" y="424"/>
                  <a:pt x="1511" y="424"/>
                </a:cubicBezTo>
                <a:cubicBezTo>
                  <a:pt x="1511" y="423"/>
                  <a:pt x="1511" y="423"/>
                  <a:pt x="1511" y="423"/>
                </a:cubicBezTo>
                <a:cubicBezTo>
                  <a:pt x="1458" y="451"/>
                  <a:pt x="1458" y="451"/>
                  <a:pt x="1458" y="451"/>
                </a:cubicBezTo>
                <a:cubicBezTo>
                  <a:pt x="1455" y="447"/>
                  <a:pt x="1453" y="442"/>
                  <a:pt x="1450" y="438"/>
                </a:cubicBezTo>
                <a:cubicBezTo>
                  <a:pt x="1449" y="436"/>
                  <a:pt x="1448" y="434"/>
                  <a:pt x="1446" y="432"/>
                </a:cubicBezTo>
                <a:cubicBezTo>
                  <a:pt x="1439" y="419"/>
                  <a:pt x="1439" y="419"/>
                  <a:pt x="1439" y="419"/>
                </a:cubicBezTo>
                <a:cubicBezTo>
                  <a:pt x="1438" y="417"/>
                  <a:pt x="1436" y="415"/>
                  <a:pt x="1435" y="413"/>
                </a:cubicBezTo>
                <a:cubicBezTo>
                  <a:pt x="1448" y="404"/>
                  <a:pt x="1448" y="404"/>
                  <a:pt x="1448" y="404"/>
                </a:cubicBezTo>
                <a:cubicBezTo>
                  <a:pt x="1450" y="406"/>
                  <a:pt x="1451" y="409"/>
                  <a:pt x="1452" y="411"/>
                </a:cubicBezTo>
                <a:cubicBezTo>
                  <a:pt x="1464" y="431"/>
                  <a:pt x="1464" y="431"/>
                  <a:pt x="1464" y="431"/>
                </a:cubicBezTo>
                <a:cubicBezTo>
                  <a:pt x="1502" y="408"/>
                  <a:pt x="1502" y="408"/>
                  <a:pt x="1502" y="408"/>
                </a:cubicBezTo>
                <a:cubicBezTo>
                  <a:pt x="1491" y="388"/>
                  <a:pt x="1491" y="388"/>
                  <a:pt x="1491" y="388"/>
                </a:cubicBezTo>
                <a:cubicBezTo>
                  <a:pt x="1489" y="385"/>
                  <a:pt x="1487" y="382"/>
                  <a:pt x="1485" y="379"/>
                </a:cubicBezTo>
                <a:cubicBezTo>
                  <a:pt x="1484" y="377"/>
                  <a:pt x="1483" y="376"/>
                  <a:pt x="1482" y="374"/>
                </a:cubicBezTo>
                <a:cubicBezTo>
                  <a:pt x="1469" y="354"/>
                  <a:pt x="1469" y="354"/>
                  <a:pt x="1469" y="354"/>
                </a:cubicBezTo>
                <a:cubicBezTo>
                  <a:pt x="1460" y="341"/>
                  <a:pt x="1460" y="341"/>
                  <a:pt x="1460" y="341"/>
                </a:cubicBezTo>
                <a:cubicBezTo>
                  <a:pt x="1410" y="375"/>
                  <a:pt x="1410" y="375"/>
                  <a:pt x="1410" y="375"/>
                </a:cubicBezTo>
                <a:cubicBezTo>
                  <a:pt x="1410" y="375"/>
                  <a:pt x="1409" y="374"/>
                  <a:pt x="1409" y="373"/>
                </a:cubicBezTo>
                <a:cubicBezTo>
                  <a:pt x="1405" y="368"/>
                  <a:pt x="1401" y="362"/>
                  <a:pt x="1397" y="357"/>
                </a:cubicBezTo>
                <a:cubicBezTo>
                  <a:pt x="1383" y="339"/>
                  <a:pt x="1383" y="339"/>
                  <a:pt x="1383" y="339"/>
                </a:cubicBezTo>
                <a:cubicBezTo>
                  <a:pt x="1395" y="329"/>
                  <a:pt x="1395" y="329"/>
                  <a:pt x="1395" y="329"/>
                </a:cubicBezTo>
                <a:cubicBezTo>
                  <a:pt x="1414" y="353"/>
                  <a:pt x="1414" y="353"/>
                  <a:pt x="1414" y="353"/>
                </a:cubicBezTo>
                <a:cubicBezTo>
                  <a:pt x="1450" y="327"/>
                  <a:pt x="1450" y="327"/>
                  <a:pt x="1450" y="327"/>
                </a:cubicBezTo>
                <a:cubicBezTo>
                  <a:pt x="1425" y="295"/>
                  <a:pt x="1425" y="295"/>
                  <a:pt x="1425" y="295"/>
                </a:cubicBezTo>
                <a:cubicBezTo>
                  <a:pt x="1421" y="290"/>
                  <a:pt x="1416" y="284"/>
                  <a:pt x="1412" y="279"/>
                </a:cubicBezTo>
                <a:cubicBezTo>
                  <a:pt x="1411" y="278"/>
                  <a:pt x="1410" y="277"/>
                  <a:pt x="1409" y="276"/>
                </a:cubicBezTo>
                <a:cubicBezTo>
                  <a:pt x="1409" y="276"/>
                  <a:pt x="1409" y="276"/>
                  <a:pt x="1409" y="276"/>
                </a:cubicBezTo>
                <a:cubicBezTo>
                  <a:pt x="1401" y="267"/>
                  <a:pt x="1401" y="267"/>
                  <a:pt x="1401" y="267"/>
                </a:cubicBezTo>
                <a:cubicBezTo>
                  <a:pt x="1400" y="265"/>
                  <a:pt x="1400" y="265"/>
                  <a:pt x="1400" y="265"/>
                </a:cubicBezTo>
                <a:cubicBezTo>
                  <a:pt x="1400" y="265"/>
                  <a:pt x="1400" y="265"/>
                  <a:pt x="1400" y="265"/>
                </a:cubicBezTo>
                <a:cubicBezTo>
                  <a:pt x="1399" y="265"/>
                  <a:pt x="1399" y="265"/>
                  <a:pt x="1399" y="265"/>
                </a:cubicBezTo>
                <a:cubicBezTo>
                  <a:pt x="1354" y="305"/>
                  <a:pt x="1354" y="305"/>
                  <a:pt x="1354" y="305"/>
                </a:cubicBezTo>
                <a:cubicBezTo>
                  <a:pt x="1351" y="301"/>
                  <a:pt x="1348" y="298"/>
                  <a:pt x="1345" y="295"/>
                </a:cubicBezTo>
                <a:cubicBezTo>
                  <a:pt x="1343" y="293"/>
                  <a:pt x="1341" y="291"/>
                  <a:pt x="1339" y="289"/>
                </a:cubicBezTo>
                <a:cubicBezTo>
                  <a:pt x="1328" y="278"/>
                  <a:pt x="1328" y="278"/>
                  <a:pt x="1328" y="278"/>
                </a:cubicBezTo>
                <a:cubicBezTo>
                  <a:pt x="1323" y="273"/>
                  <a:pt x="1323" y="273"/>
                  <a:pt x="1323" y="273"/>
                </a:cubicBezTo>
                <a:cubicBezTo>
                  <a:pt x="1334" y="261"/>
                  <a:pt x="1334" y="261"/>
                  <a:pt x="1334" y="261"/>
                </a:cubicBezTo>
                <a:cubicBezTo>
                  <a:pt x="1340" y="267"/>
                  <a:pt x="1340" y="267"/>
                  <a:pt x="1340" y="267"/>
                </a:cubicBezTo>
                <a:cubicBezTo>
                  <a:pt x="1355" y="283"/>
                  <a:pt x="1355" y="283"/>
                  <a:pt x="1355" y="283"/>
                </a:cubicBezTo>
                <a:cubicBezTo>
                  <a:pt x="1388" y="252"/>
                  <a:pt x="1388" y="252"/>
                  <a:pt x="1388" y="252"/>
                </a:cubicBezTo>
                <a:cubicBezTo>
                  <a:pt x="1371" y="235"/>
                  <a:pt x="1371" y="235"/>
                  <a:pt x="1371" y="235"/>
                </a:cubicBezTo>
                <a:cubicBezTo>
                  <a:pt x="1360" y="224"/>
                  <a:pt x="1360" y="224"/>
                  <a:pt x="1360" y="224"/>
                </a:cubicBezTo>
                <a:cubicBezTo>
                  <a:pt x="1357" y="222"/>
                  <a:pt x="1355" y="220"/>
                  <a:pt x="1353" y="218"/>
                </a:cubicBezTo>
                <a:cubicBezTo>
                  <a:pt x="1347" y="212"/>
                  <a:pt x="1342" y="207"/>
                  <a:pt x="1336" y="202"/>
                </a:cubicBezTo>
                <a:cubicBezTo>
                  <a:pt x="1330" y="198"/>
                  <a:pt x="1330" y="198"/>
                  <a:pt x="1330" y="198"/>
                </a:cubicBezTo>
                <a:cubicBezTo>
                  <a:pt x="1290" y="243"/>
                  <a:pt x="1290" y="243"/>
                  <a:pt x="1290" y="243"/>
                </a:cubicBezTo>
                <a:cubicBezTo>
                  <a:pt x="1290" y="242"/>
                  <a:pt x="1289" y="241"/>
                  <a:pt x="1288" y="240"/>
                </a:cubicBezTo>
                <a:cubicBezTo>
                  <a:pt x="1283" y="236"/>
                  <a:pt x="1278" y="232"/>
                  <a:pt x="1273" y="228"/>
                </a:cubicBezTo>
                <a:cubicBezTo>
                  <a:pt x="1255" y="214"/>
                  <a:pt x="1255" y="214"/>
                  <a:pt x="1255" y="214"/>
                </a:cubicBezTo>
                <a:cubicBezTo>
                  <a:pt x="1265" y="201"/>
                  <a:pt x="1265" y="201"/>
                  <a:pt x="1265" y="201"/>
                </a:cubicBezTo>
                <a:cubicBezTo>
                  <a:pt x="1289" y="220"/>
                  <a:pt x="1289" y="220"/>
                  <a:pt x="1289" y="220"/>
                </a:cubicBezTo>
                <a:cubicBezTo>
                  <a:pt x="1317" y="186"/>
                  <a:pt x="1317" y="186"/>
                  <a:pt x="1317" y="186"/>
                </a:cubicBezTo>
                <a:cubicBezTo>
                  <a:pt x="1286" y="161"/>
                  <a:pt x="1286" y="161"/>
                  <a:pt x="1286" y="161"/>
                </a:cubicBezTo>
                <a:cubicBezTo>
                  <a:pt x="1280" y="157"/>
                  <a:pt x="1274" y="153"/>
                  <a:pt x="1268" y="149"/>
                </a:cubicBezTo>
                <a:cubicBezTo>
                  <a:pt x="1267" y="148"/>
                  <a:pt x="1266" y="147"/>
                  <a:pt x="1265" y="146"/>
                </a:cubicBezTo>
                <a:cubicBezTo>
                  <a:pt x="1265" y="146"/>
                  <a:pt x="1265" y="146"/>
                  <a:pt x="1265" y="146"/>
                </a:cubicBezTo>
                <a:cubicBezTo>
                  <a:pt x="1255" y="139"/>
                  <a:pt x="1255" y="139"/>
                  <a:pt x="1255" y="139"/>
                </a:cubicBezTo>
                <a:cubicBezTo>
                  <a:pt x="1254" y="138"/>
                  <a:pt x="1254" y="138"/>
                  <a:pt x="1254" y="138"/>
                </a:cubicBezTo>
                <a:cubicBezTo>
                  <a:pt x="1254" y="138"/>
                  <a:pt x="1254" y="138"/>
                  <a:pt x="1254" y="138"/>
                </a:cubicBezTo>
                <a:cubicBezTo>
                  <a:pt x="1253" y="138"/>
                  <a:pt x="1253" y="138"/>
                  <a:pt x="1253" y="138"/>
                </a:cubicBezTo>
                <a:cubicBezTo>
                  <a:pt x="1219" y="187"/>
                  <a:pt x="1219" y="187"/>
                  <a:pt x="1219" y="187"/>
                </a:cubicBezTo>
                <a:cubicBezTo>
                  <a:pt x="1219" y="187"/>
                  <a:pt x="1219" y="187"/>
                  <a:pt x="1219" y="187"/>
                </a:cubicBezTo>
                <a:cubicBezTo>
                  <a:pt x="1218" y="186"/>
                  <a:pt x="1216" y="186"/>
                  <a:pt x="1215" y="185"/>
                </a:cubicBezTo>
                <a:cubicBezTo>
                  <a:pt x="1188" y="167"/>
                  <a:pt x="1188" y="167"/>
                  <a:pt x="1188" y="167"/>
                </a:cubicBezTo>
                <a:cubicBezTo>
                  <a:pt x="1181" y="164"/>
                  <a:pt x="1181" y="164"/>
                  <a:pt x="1181" y="164"/>
                </a:cubicBezTo>
                <a:cubicBezTo>
                  <a:pt x="1189" y="150"/>
                  <a:pt x="1189" y="150"/>
                  <a:pt x="1189" y="150"/>
                </a:cubicBezTo>
                <a:cubicBezTo>
                  <a:pt x="1196" y="154"/>
                  <a:pt x="1196" y="154"/>
                  <a:pt x="1196" y="154"/>
                </a:cubicBezTo>
                <a:cubicBezTo>
                  <a:pt x="1215" y="166"/>
                  <a:pt x="1215" y="166"/>
                  <a:pt x="1215" y="166"/>
                </a:cubicBezTo>
                <a:cubicBezTo>
                  <a:pt x="1239" y="128"/>
                  <a:pt x="1239" y="128"/>
                  <a:pt x="1239" y="128"/>
                </a:cubicBezTo>
                <a:cubicBezTo>
                  <a:pt x="1219" y="116"/>
                  <a:pt x="1219" y="116"/>
                  <a:pt x="1219" y="116"/>
                </a:cubicBezTo>
                <a:cubicBezTo>
                  <a:pt x="1205" y="108"/>
                  <a:pt x="1205" y="108"/>
                  <a:pt x="1205" y="108"/>
                </a:cubicBezTo>
                <a:cubicBezTo>
                  <a:pt x="1203" y="106"/>
                  <a:pt x="1200" y="105"/>
                  <a:pt x="1198" y="104"/>
                </a:cubicBezTo>
                <a:cubicBezTo>
                  <a:pt x="1191" y="100"/>
                  <a:pt x="1184" y="96"/>
                  <a:pt x="1177" y="92"/>
                </a:cubicBezTo>
                <a:cubicBezTo>
                  <a:pt x="1170" y="89"/>
                  <a:pt x="1170" y="89"/>
                  <a:pt x="1170" y="89"/>
                </a:cubicBezTo>
                <a:cubicBezTo>
                  <a:pt x="1142" y="142"/>
                  <a:pt x="1142" y="142"/>
                  <a:pt x="1142" y="142"/>
                </a:cubicBezTo>
                <a:cubicBezTo>
                  <a:pt x="1141" y="142"/>
                  <a:pt x="1140" y="141"/>
                  <a:pt x="1139" y="141"/>
                </a:cubicBezTo>
                <a:cubicBezTo>
                  <a:pt x="1134" y="138"/>
                  <a:pt x="1128" y="135"/>
                  <a:pt x="1122" y="132"/>
                </a:cubicBezTo>
                <a:cubicBezTo>
                  <a:pt x="1101" y="123"/>
                  <a:pt x="1101" y="123"/>
                  <a:pt x="1101" y="123"/>
                </a:cubicBezTo>
                <a:cubicBezTo>
                  <a:pt x="1107" y="108"/>
                  <a:pt x="1107" y="108"/>
                  <a:pt x="1107" y="108"/>
                </a:cubicBezTo>
                <a:cubicBezTo>
                  <a:pt x="1135" y="121"/>
                  <a:pt x="1135" y="121"/>
                  <a:pt x="1135" y="121"/>
                </a:cubicBezTo>
                <a:cubicBezTo>
                  <a:pt x="1154" y="80"/>
                  <a:pt x="1154" y="80"/>
                  <a:pt x="1154" y="80"/>
                </a:cubicBezTo>
                <a:cubicBezTo>
                  <a:pt x="1118" y="64"/>
                  <a:pt x="1118" y="64"/>
                  <a:pt x="1118" y="64"/>
                </a:cubicBezTo>
                <a:cubicBezTo>
                  <a:pt x="1112" y="61"/>
                  <a:pt x="1105" y="59"/>
                  <a:pt x="1098" y="56"/>
                </a:cubicBezTo>
                <a:cubicBezTo>
                  <a:pt x="1097" y="56"/>
                  <a:pt x="1096" y="55"/>
                  <a:pt x="1095" y="55"/>
                </a:cubicBezTo>
                <a:cubicBezTo>
                  <a:pt x="1095" y="54"/>
                  <a:pt x="1095" y="54"/>
                  <a:pt x="1095" y="54"/>
                </a:cubicBezTo>
                <a:cubicBezTo>
                  <a:pt x="1083" y="50"/>
                  <a:pt x="1083" y="50"/>
                  <a:pt x="1083" y="50"/>
                </a:cubicBezTo>
                <a:cubicBezTo>
                  <a:pt x="1082" y="49"/>
                  <a:pt x="1082" y="49"/>
                  <a:pt x="1082" y="49"/>
                </a:cubicBezTo>
                <a:cubicBezTo>
                  <a:pt x="1082" y="50"/>
                  <a:pt x="1082" y="50"/>
                  <a:pt x="1082" y="50"/>
                </a:cubicBezTo>
                <a:cubicBezTo>
                  <a:pt x="1081" y="49"/>
                  <a:pt x="1081" y="49"/>
                  <a:pt x="1081" y="49"/>
                </a:cubicBezTo>
                <a:cubicBezTo>
                  <a:pt x="1060" y="106"/>
                  <a:pt x="1060" y="106"/>
                  <a:pt x="1060" y="106"/>
                </a:cubicBezTo>
                <a:cubicBezTo>
                  <a:pt x="1056" y="104"/>
                  <a:pt x="1051" y="103"/>
                  <a:pt x="1047" y="101"/>
                </a:cubicBezTo>
                <a:cubicBezTo>
                  <a:pt x="1044" y="100"/>
                  <a:pt x="1041" y="99"/>
                  <a:pt x="1039" y="98"/>
                </a:cubicBezTo>
                <a:cubicBezTo>
                  <a:pt x="1024" y="94"/>
                  <a:pt x="1024" y="94"/>
                  <a:pt x="1024" y="94"/>
                </a:cubicBezTo>
                <a:cubicBezTo>
                  <a:pt x="1017" y="92"/>
                  <a:pt x="1017" y="92"/>
                  <a:pt x="1017" y="92"/>
                </a:cubicBezTo>
                <a:cubicBezTo>
                  <a:pt x="1021" y="77"/>
                  <a:pt x="1021" y="77"/>
                  <a:pt x="1021" y="77"/>
                </a:cubicBezTo>
                <a:cubicBezTo>
                  <a:pt x="1029" y="79"/>
                  <a:pt x="1029" y="79"/>
                  <a:pt x="1029" y="79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65" y="44"/>
                  <a:pt x="1065" y="44"/>
                  <a:pt x="1065" y="44"/>
                </a:cubicBezTo>
                <a:cubicBezTo>
                  <a:pt x="1042" y="36"/>
                  <a:pt x="1042" y="36"/>
                  <a:pt x="1042" y="36"/>
                </a:cubicBezTo>
                <a:cubicBezTo>
                  <a:pt x="1003" y="25"/>
                  <a:pt x="1003" y="25"/>
                  <a:pt x="1003" y="25"/>
                </a:cubicBezTo>
                <a:cubicBezTo>
                  <a:pt x="989" y="22"/>
                  <a:pt x="989" y="22"/>
                  <a:pt x="989" y="22"/>
                </a:cubicBezTo>
                <a:cubicBezTo>
                  <a:pt x="974" y="80"/>
                  <a:pt x="974" y="80"/>
                  <a:pt x="974" y="80"/>
                </a:cubicBezTo>
                <a:cubicBezTo>
                  <a:pt x="952" y="75"/>
                  <a:pt x="952" y="75"/>
                  <a:pt x="952" y="75"/>
                </a:cubicBezTo>
                <a:cubicBezTo>
                  <a:pt x="930" y="71"/>
                  <a:pt x="930" y="71"/>
                  <a:pt x="930" y="71"/>
                </a:cubicBezTo>
                <a:cubicBezTo>
                  <a:pt x="932" y="56"/>
                  <a:pt x="932" y="56"/>
                  <a:pt x="932" y="56"/>
                </a:cubicBezTo>
                <a:cubicBezTo>
                  <a:pt x="962" y="61"/>
                  <a:pt x="962" y="61"/>
                  <a:pt x="962" y="61"/>
                </a:cubicBezTo>
                <a:cubicBezTo>
                  <a:pt x="971" y="17"/>
                  <a:pt x="971" y="17"/>
                  <a:pt x="971" y="17"/>
                </a:cubicBezTo>
                <a:cubicBezTo>
                  <a:pt x="930" y="10"/>
                  <a:pt x="930" y="10"/>
                  <a:pt x="930" y="10"/>
                </a:cubicBezTo>
                <a:cubicBezTo>
                  <a:pt x="928" y="9"/>
                  <a:pt x="926" y="9"/>
                  <a:pt x="924" y="9"/>
                </a:cubicBezTo>
                <a:cubicBezTo>
                  <a:pt x="907" y="7"/>
                  <a:pt x="907" y="7"/>
                  <a:pt x="907" y="7"/>
                </a:cubicBezTo>
                <a:cubicBezTo>
                  <a:pt x="907" y="7"/>
                  <a:pt x="907" y="7"/>
                  <a:pt x="907" y="7"/>
                </a:cubicBezTo>
                <a:cubicBezTo>
                  <a:pt x="893" y="5"/>
                  <a:pt x="893" y="5"/>
                  <a:pt x="893" y="5"/>
                </a:cubicBezTo>
                <a:cubicBezTo>
                  <a:pt x="885" y="65"/>
                  <a:pt x="885" y="65"/>
                  <a:pt x="885" y="65"/>
                </a:cubicBezTo>
                <a:cubicBezTo>
                  <a:pt x="883" y="64"/>
                  <a:pt x="880" y="64"/>
                  <a:pt x="878" y="64"/>
                </a:cubicBezTo>
                <a:cubicBezTo>
                  <a:pt x="841" y="61"/>
                  <a:pt x="841" y="61"/>
                  <a:pt x="841" y="61"/>
                </a:cubicBezTo>
                <a:cubicBezTo>
                  <a:pt x="841" y="45"/>
                  <a:pt x="841" y="45"/>
                  <a:pt x="841" y="45"/>
                </a:cubicBezTo>
                <a:cubicBezTo>
                  <a:pt x="872" y="48"/>
                  <a:pt x="872" y="48"/>
                  <a:pt x="872" y="48"/>
                </a:cubicBezTo>
                <a:cubicBezTo>
                  <a:pt x="875" y="3"/>
                  <a:pt x="875" y="3"/>
                  <a:pt x="875" y="3"/>
                </a:cubicBezTo>
                <a:cubicBezTo>
                  <a:pt x="844" y="1"/>
                  <a:pt x="844" y="1"/>
                  <a:pt x="844" y="1"/>
                </a:cubicBezTo>
                <a:cubicBezTo>
                  <a:pt x="796" y="0"/>
                  <a:pt x="796" y="0"/>
                  <a:pt x="796" y="0"/>
                </a:cubicBezTo>
                <a:cubicBezTo>
                  <a:pt x="796" y="60"/>
                  <a:pt x="796" y="60"/>
                  <a:pt x="796" y="60"/>
                </a:cubicBezTo>
                <a:cubicBezTo>
                  <a:pt x="795" y="60"/>
                  <a:pt x="794" y="60"/>
                  <a:pt x="792" y="60"/>
                </a:cubicBezTo>
                <a:cubicBezTo>
                  <a:pt x="779" y="61"/>
                  <a:pt x="765" y="61"/>
                  <a:pt x="751" y="62"/>
                </a:cubicBezTo>
                <a:cubicBezTo>
                  <a:pt x="750" y="47"/>
                  <a:pt x="750" y="47"/>
                  <a:pt x="750" y="47"/>
                </a:cubicBezTo>
                <a:cubicBezTo>
                  <a:pt x="750" y="47"/>
                  <a:pt x="751" y="46"/>
                  <a:pt x="752" y="46"/>
                </a:cubicBezTo>
                <a:cubicBezTo>
                  <a:pt x="759" y="46"/>
                  <a:pt x="766" y="45"/>
                  <a:pt x="773" y="45"/>
                </a:cubicBezTo>
                <a:cubicBezTo>
                  <a:pt x="780" y="45"/>
                  <a:pt x="780" y="45"/>
                  <a:pt x="780" y="45"/>
                </a:cubicBezTo>
                <a:cubicBezTo>
                  <a:pt x="778" y="1"/>
                  <a:pt x="778" y="1"/>
                  <a:pt x="778" y="1"/>
                </a:cubicBezTo>
                <a:cubicBezTo>
                  <a:pt x="771" y="1"/>
                  <a:pt x="771" y="1"/>
                  <a:pt x="771" y="1"/>
                </a:cubicBezTo>
                <a:cubicBezTo>
                  <a:pt x="764" y="1"/>
                  <a:pt x="756" y="1"/>
                  <a:pt x="749" y="2"/>
                </a:cubicBezTo>
                <a:cubicBezTo>
                  <a:pt x="745" y="2"/>
                  <a:pt x="742" y="2"/>
                  <a:pt x="739" y="3"/>
                </a:cubicBezTo>
                <a:cubicBezTo>
                  <a:pt x="723" y="4"/>
                  <a:pt x="723" y="4"/>
                  <a:pt x="723" y="4"/>
                </a:cubicBezTo>
                <a:cubicBezTo>
                  <a:pt x="720" y="4"/>
                  <a:pt x="717" y="4"/>
                  <a:pt x="714" y="5"/>
                </a:cubicBezTo>
                <a:cubicBezTo>
                  <a:pt x="713" y="5"/>
                  <a:pt x="713" y="5"/>
                  <a:pt x="713" y="5"/>
                </a:cubicBezTo>
                <a:cubicBezTo>
                  <a:pt x="699" y="7"/>
                  <a:pt x="699" y="7"/>
                  <a:pt x="699" y="7"/>
                </a:cubicBezTo>
                <a:cubicBezTo>
                  <a:pt x="706" y="67"/>
                  <a:pt x="706" y="67"/>
                  <a:pt x="706" y="67"/>
                </a:cubicBezTo>
                <a:cubicBezTo>
                  <a:pt x="698" y="68"/>
                  <a:pt x="698" y="68"/>
                  <a:pt x="698" y="68"/>
                </a:cubicBezTo>
                <a:cubicBezTo>
                  <a:pt x="693" y="68"/>
                  <a:pt x="689" y="69"/>
                  <a:pt x="684" y="70"/>
                </a:cubicBezTo>
                <a:cubicBezTo>
                  <a:pt x="662" y="74"/>
                  <a:pt x="662" y="74"/>
                  <a:pt x="662" y="74"/>
                </a:cubicBezTo>
                <a:cubicBezTo>
                  <a:pt x="659" y="58"/>
                  <a:pt x="659" y="58"/>
                  <a:pt x="659" y="58"/>
                </a:cubicBezTo>
                <a:cubicBezTo>
                  <a:pt x="689" y="53"/>
                  <a:pt x="689" y="53"/>
                  <a:pt x="689" y="53"/>
                </a:cubicBezTo>
                <a:cubicBezTo>
                  <a:pt x="682" y="9"/>
                  <a:pt x="682" y="9"/>
                  <a:pt x="682" y="9"/>
                </a:cubicBezTo>
                <a:cubicBezTo>
                  <a:pt x="643" y="16"/>
                  <a:pt x="643" y="16"/>
                  <a:pt x="643" y="16"/>
                </a:cubicBezTo>
                <a:cubicBezTo>
                  <a:pt x="636" y="17"/>
                  <a:pt x="628" y="19"/>
                  <a:pt x="621" y="21"/>
                </a:cubicBezTo>
                <a:cubicBezTo>
                  <a:pt x="618" y="21"/>
                  <a:pt x="615" y="22"/>
                  <a:pt x="611" y="23"/>
                </a:cubicBezTo>
                <a:cubicBezTo>
                  <a:pt x="604" y="25"/>
                  <a:pt x="604" y="25"/>
                  <a:pt x="604" y="25"/>
                </a:cubicBezTo>
                <a:cubicBezTo>
                  <a:pt x="619" y="83"/>
                  <a:pt x="619" y="83"/>
                  <a:pt x="619" y="83"/>
                </a:cubicBezTo>
                <a:cubicBezTo>
                  <a:pt x="614" y="84"/>
                  <a:pt x="610" y="85"/>
                  <a:pt x="606" y="87"/>
                </a:cubicBezTo>
                <a:cubicBezTo>
                  <a:pt x="603" y="88"/>
                  <a:pt x="600" y="88"/>
                  <a:pt x="597" y="89"/>
                </a:cubicBezTo>
                <a:cubicBezTo>
                  <a:pt x="582" y="93"/>
                  <a:pt x="582" y="93"/>
                  <a:pt x="582" y="93"/>
                </a:cubicBezTo>
                <a:cubicBezTo>
                  <a:pt x="575" y="96"/>
                  <a:pt x="575" y="96"/>
                  <a:pt x="575" y="96"/>
                </a:cubicBezTo>
                <a:cubicBezTo>
                  <a:pt x="570" y="81"/>
                  <a:pt x="570" y="81"/>
                  <a:pt x="570" y="81"/>
                </a:cubicBezTo>
                <a:cubicBezTo>
                  <a:pt x="578" y="79"/>
                  <a:pt x="578" y="79"/>
                  <a:pt x="578" y="79"/>
                </a:cubicBezTo>
                <a:cubicBezTo>
                  <a:pt x="599" y="72"/>
                  <a:pt x="599" y="72"/>
                  <a:pt x="599" y="72"/>
                </a:cubicBezTo>
                <a:cubicBezTo>
                  <a:pt x="587" y="29"/>
                  <a:pt x="587" y="29"/>
                  <a:pt x="587" y="29"/>
                </a:cubicBezTo>
                <a:cubicBezTo>
                  <a:pt x="564" y="36"/>
                  <a:pt x="564" y="36"/>
                  <a:pt x="564" y="36"/>
                </a:cubicBezTo>
                <a:cubicBezTo>
                  <a:pt x="531" y="47"/>
                  <a:pt x="531" y="47"/>
                  <a:pt x="531" y="47"/>
                </a:cubicBezTo>
                <a:cubicBezTo>
                  <a:pt x="530" y="48"/>
                  <a:pt x="528" y="48"/>
                  <a:pt x="526" y="49"/>
                </a:cubicBezTo>
                <a:cubicBezTo>
                  <a:pt x="525" y="49"/>
                  <a:pt x="525" y="49"/>
                  <a:pt x="525" y="49"/>
                </a:cubicBezTo>
                <a:cubicBezTo>
                  <a:pt x="525" y="49"/>
                  <a:pt x="525" y="49"/>
                  <a:pt x="525" y="49"/>
                </a:cubicBezTo>
                <a:cubicBezTo>
                  <a:pt x="511" y="54"/>
                  <a:pt x="511" y="54"/>
                  <a:pt x="511" y="54"/>
                </a:cubicBezTo>
                <a:cubicBezTo>
                  <a:pt x="533" y="111"/>
                  <a:pt x="533" y="111"/>
                  <a:pt x="533" y="111"/>
                </a:cubicBezTo>
                <a:cubicBezTo>
                  <a:pt x="532" y="111"/>
                  <a:pt x="531" y="112"/>
                  <a:pt x="530" y="112"/>
                </a:cubicBezTo>
                <a:cubicBezTo>
                  <a:pt x="524" y="114"/>
                  <a:pt x="518" y="117"/>
                  <a:pt x="512" y="119"/>
                </a:cubicBezTo>
                <a:cubicBezTo>
                  <a:pt x="492" y="129"/>
                  <a:pt x="492" y="129"/>
                  <a:pt x="492" y="129"/>
                </a:cubicBezTo>
                <a:cubicBezTo>
                  <a:pt x="485" y="114"/>
                  <a:pt x="485" y="114"/>
                  <a:pt x="485" y="114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495" y="61"/>
                  <a:pt x="495" y="61"/>
                  <a:pt x="495" y="61"/>
                </a:cubicBezTo>
                <a:cubicBezTo>
                  <a:pt x="459" y="77"/>
                  <a:pt x="459" y="77"/>
                  <a:pt x="459" y="77"/>
                </a:cubicBezTo>
                <a:cubicBezTo>
                  <a:pt x="453" y="80"/>
                  <a:pt x="446" y="83"/>
                  <a:pt x="440" y="87"/>
                </a:cubicBezTo>
                <a:cubicBezTo>
                  <a:pt x="437" y="88"/>
                  <a:pt x="433" y="90"/>
                  <a:pt x="430" y="92"/>
                </a:cubicBezTo>
                <a:cubicBezTo>
                  <a:pt x="424" y="95"/>
                  <a:pt x="424" y="95"/>
                  <a:pt x="424" y="95"/>
                </a:cubicBezTo>
                <a:cubicBezTo>
                  <a:pt x="452" y="148"/>
                  <a:pt x="452" y="148"/>
                  <a:pt x="452" y="148"/>
                </a:cubicBezTo>
                <a:cubicBezTo>
                  <a:pt x="447" y="151"/>
                  <a:pt x="442" y="154"/>
                  <a:pt x="438" y="156"/>
                </a:cubicBezTo>
                <a:cubicBezTo>
                  <a:pt x="419" y="167"/>
                  <a:pt x="419" y="167"/>
                  <a:pt x="419" y="167"/>
                </a:cubicBezTo>
                <a:cubicBezTo>
                  <a:pt x="417" y="168"/>
                  <a:pt x="415" y="170"/>
                  <a:pt x="413" y="171"/>
                </a:cubicBezTo>
                <a:cubicBezTo>
                  <a:pt x="404" y="158"/>
                  <a:pt x="404" y="158"/>
                  <a:pt x="404" y="158"/>
                </a:cubicBezTo>
                <a:cubicBezTo>
                  <a:pt x="406" y="156"/>
                  <a:pt x="409" y="155"/>
                  <a:pt x="411" y="154"/>
                </a:cubicBezTo>
                <a:cubicBezTo>
                  <a:pt x="431" y="142"/>
                  <a:pt x="431" y="142"/>
                  <a:pt x="431" y="142"/>
                </a:cubicBezTo>
                <a:cubicBezTo>
                  <a:pt x="408" y="104"/>
                  <a:pt x="408" y="104"/>
                  <a:pt x="408" y="104"/>
                </a:cubicBezTo>
                <a:cubicBezTo>
                  <a:pt x="388" y="115"/>
                  <a:pt x="388" y="115"/>
                  <a:pt x="388" y="115"/>
                </a:cubicBezTo>
                <a:cubicBezTo>
                  <a:pt x="385" y="117"/>
                  <a:pt x="382" y="119"/>
                  <a:pt x="379" y="121"/>
                </a:cubicBezTo>
                <a:cubicBezTo>
                  <a:pt x="377" y="122"/>
                  <a:pt x="376" y="123"/>
                  <a:pt x="374" y="124"/>
                </a:cubicBezTo>
                <a:cubicBezTo>
                  <a:pt x="354" y="137"/>
                  <a:pt x="354" y="137"/>
                  <a:pt x="354" y="137"/>
                </a:cubicBezTo>
                <a:cubicBezTo>
                  <a:pt x="353" y="138"/>
                  <a:pt x="353" y="138"/>
                  <a:pt x="353" y="138"/>
                </a:cubicBezTo>
                <a:cubicBezTo>
                  <a:pt x="353" y="138"/>
                  <a:pt x="353" y="138"/>
                  <a:pt x="353" y="138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374" y="196"/>
                  <a:pt x="373" y="197"/>
                  <a:pt x="372" y="198"/>
                </a:cubicBezTo>
                <a:cubicBezTo>
                  <a:pt x="367" y="201"/>
                  <a:pt x="362" y="205"/>
                  <a:pt x="357" y="209"/>
                </a:cubicBezTo>
                <a:cubicBezTo>
                  <a:pt x="339" y="223"/>
                  <a:pt x="339" y="223"/>
                  <a:pt x="339" y="223"/>
                </a:cubicBezTo>
                <a:cubicBezTo>
                  <a:pt x="329" y="211"/>
                  <a:pt x="329" y="211"/>
                  <a:pt x="329" y="211"/>
                </a:cubicBezTo>
                <a:cubicBezTo>
                  <a:pt x="353" y="192"/>
                  <a:pt x="353" y="192"/>
                  <a:pt x="353" y="192"/>
                </a:cubicBezTo>
                <a:cubicBezTo>
                  <a:pt x="327" y="156"/>
                  <a:pt x="327" y="156"/>
                  <a:pt x="327" y="156"/>
                </a:cubicBezTo>
                <a:cubicBezTo>
                  <a:pt x="295" y="181"/>
                  <a:pt x="295" y="181"/>
                  <a:pt x="295" y="181"/>
                </a:cubicBezTo>
                <a:cubicBezTo>
                  <a:pt x="290" y="185"/>
                  <a:pt x="284" y="190"/>
                  <a:pt x="279" y="194"/>
                </a:cubicBezTo>
                <a:cubicBezTo>
                  <a:pt x="276" y="197"/>
                  <a:pt x="274" y="199"/>
                  <a:pt x="271" y="202"/>
                </a:cubicBezTo>
                <a:cubicBezTo>
                  <a:pt x="265" y="206"/>
                  <a:pt x="265" y="206"/>
                  <a:pt x="265" y="206"/>
                </a:cubicBezTo>
                <a:cubicBezTo>
                  <a:pt x="305" y="251"/>
                  <a:pt x="305" y="251"/>
                  <a:pt x="305" y="251"/>
                </a:cubicBezTo>
                <a:cubicBezTo>
                  <a:pt x="302" y="255"/>
                  <a:pt x="298" y="258"/>
                  <a:pt x="295" y="262"/>
                </a:cubicBezTo>
                <a:cubicBezTo>
                  <a:pt x="293" y="263"/>
                  <a:pt x="291" y="265"/>
                  <a:pt x="289" y="267"/>
                </a:cubicBezTo>
                <a:cubicBezTo>
                  <a:pt x="278" y="277"/>
                  <a:pt x="278" y="277"/>
                  <a:pt x="278" y="277"/>
                </a:cubicBezTo>
                <a:cubicBezTo>
                  <a:pt x="273" y="283"/>
                  <a:pt x="273" y="283"/>
                  <a:pt x="273" y="283"/>
                </a:cubicBezTo>
                <a:cubicBezTo>
                  <a:pt x="261" y="272"/>
                  <a:pt x="261" y="272"/>
                  <a:pt x="261" y="272"/>
                </a:cubicBezTo>
                <a:cubicBezTo>
                  <a:pt x="267" y="266"/>
                  <a:pt x="267" y="266"/>
                  <a:pt x="267" y="266"/>
                </a:cubicBezTo>
                <a:cubicBezTo>
                  <a:pt x="283" y="251"/>
                  <a:pt x="283" y="251"/>
                  <a:pt x="283" y="251"/>
                </a:cubicBezTo>
                <a:cubicBezTo>
                  <a:pt x="252" y="219"/>
                  <a:pt x="252" y="219"/>
                  <a:pt x="252" y="219"/>
                </a:cubicBezTo>
                <a:cubicBezTo>
                  <a:pt x="235" y="235"/>
                  <a:pt x="235" y="235"/>
                  <a:pt x="235" y="235"/>
                </a:cubicBezTo>
                <a:cubicBezTo>
                  <a:pt x="224" y="246"/>
                  <a:pt x="224" y="246"/>
                  <a:pt x="224" y="246"/>
                </a:cubicBezTo>
                <a:cubicBezTo>
                  <a:pt x="222" y="249"/>
                  <a:pt x="220" y="251"/>
                  <a:pt x="218" y="253"/>
                </a:cubicBezTo>
                <a:cubicBezTo>
                  <a:pt x="214" y="257"/>
                  <a:pt x="210" y="261"/>
                  <a:pt x="207" y="265"/>
                </a:cubicBezTo>
                <a:cubicBezTo>
                  <a:pt x="207" y="265"/>
                  <a:pt x="207" y="265"/>
                  <a:pt x="207" y="265"/>
                </a:cubicBezTo>
                <a:cubicBezTo>
                  <a:pt x="197" y="276"/>
                  <a:pt x="197" y="276"/>
                  <a:pt x="197" y="276"/>
                </a:cubicBezTo>
                <a:cubicBezTo>
                  <a:pt x="242" y="316"/>
                  <a:pt x="242" y="316"/>
                  <a:pt x="242" y="316"/>
                </a:cubicBezTo>
                <a:cubicBezTo>
                  <a:pt x="242" y="317"/>
                  <a:pt x="241" y="318"/>
                  <a:pt x="240" y="318"/>
                </a:cubicBezTo>
                <a:cubicBezTo>
                  <a:pt x="236" y="323"/>
                  <a:pt x="232" y="328"/>
                  <a:pt x="228" y="333"/>
                </a:cubicBezTo>
                <a:cubicBezTo>
                  <a:pt x="214" y="351"/>
                  <a:pt x="214" y="351"/>
                  <a:pt x="214" y="351"/>
                </a:cubicBezTo>
                <a:cubicBezTo>
                  <a:pt x="201" y="341"/>
                  <a:pt x="201" y="341"/>
                  <a:pt x="201" y="341"/>
                </a:cubicBezTo>
                <a:cubicBezTo>
                  <a:pt x="220" y="317"/>
                  <a:pt x="220" y="317"/>
                  <a:pt x="220" y="317"/>
                </a:cubicBezTo>
                <a:cubicBezTo>
                  <a:pt x="186" y="289"/>
                  <a:pt x="186" y="289"/>
                  <a:pt x="186" y="289"/>
                </a:cubicBezTo>
                <a:cubicBezTo>
                  <a:pt x="161" y="320"/>
                  <a:pt x="161" y="320"/>
                  <a:pt x="161" y="320"/>
                </a:cubicBezTo>
                <a:cubicBezTo>
                  <a:pt x="157" y="326"/>
                  <a:pt x="153" y="332"/>
                  <a:pt x="149" y="338"/>
                </a:cubicBezTo>
                <a:cubicBezTo>
                  <a:pt x="147" y="340"/>
                  <a:pt x="144" y="343"/>
                  <a:pt x="142" y="346"/>
                </a:cubicBezTo>
                <a:cubicBezTo>
                  <a:pt x="138" y="352"/>
                  <a:pt x="138" y="352"/>
                  <a:pt x="138" y="352"/>
                </a:cubicBezTo>
                <a:cubicBezTo>
                  <a:pt x="188" y="387"/>
                  <a:pt x="188" y="387"/>
                  <a:pt x="188" y="387"/>
                </a:cubicBezTo>
                <a:cubicBezTo>
                  <a:pt x="185" y="390"/>
                  <a:pt x="183" y="394"/>
                  <a:pt x="181" y="398"/>
                </a:cubicBezTo>
                <a:cubicBezTo>
                  <a:pt x="179" y="400"/>
                  <a:pt x="177" y="403"/>
                  <a:pt x="175" y="406"/>
                </a:cubicBezTo>
                <a:cubicBezTo>
                  <a:pt x="167" y="418"/>
                  <a:pt x="167" y="418"/>
                  <a:pt x="167" y="418"/>
                </a:cubicBezTo>
                <a:cubicBezTo>
                  <a:pt x="164" y="425"/>
                  <a:pt x="164" y="425"/>
                  <a:pt x="164" y="425"/>
                </a:cubicBezTo>
                <a:cubicBezTo>
                  <a:pt x="150" y="417"/>
                  <a:pt x="150" y="417"/>
                  <a:pt x="150" y="417"/>
                </a:cubicBezTo>
                <a:cubicBezTo>
                  <a:pt x="154" y="410"/>
                  <a:pt x="154" y="410"/>
                  <a:pt x="154" y="410"/>
                </a:cubicBezTo>
                <a:cubicBezTo>
                  <a:pt x="166" y="391"/>
                  <a:pt x="166" y="391"/>
                  <a:pt x="166" y="391"/>
                </a:cubicBezTo>
                <a:cubicBezTo>
                  <a:pt x="128" y="367"/>
                  <a:pt x="128" y="367"/>
                  <a:pt x="128" y="367"/>
                </a:cubicBezTo>
                <a:cubicBezTo>
                  <a:pt x="116" y="387"/>
                  <a:pt x="116" y="387"/>
                  <a:pt x="116" y="387"/>
                </a:cubicBezTo>
                <a:cubicBezTo>
                  <a:pt x="108" y="401"/>
                  <a:pt x="108" y="401"/>
                  <a:pt x="108" y="401"/>
                </a:cubicBezTo>
                <a:cubicBezTo>
                  <a:pt x="106" y="403"/>
                  <a:pt x="105" y="406"/>
                  <a:pt x="104" y="408"/>
                </a:cubicBezTo>
                <a:cubicBezTo>
                  <a:pt x="101" y="413"/>
                  <a:pt x="98" y="418"/>
                  <a:pt x="95" y="423"/>
                </a:cubicBezTo>
                <a:cubicBezTo>
                  <a:pt x="95" y="423"/>
                  <a:pt x="95" y="423"/>
                  <a:pt x="95" y="423"/>
                </a:cubicBezTo>
                <a:cubicBezTo>
                  <a:pt x="88" y="436"/>
                  <a:pt x="88" y="436"/>
                  <a:pt x="88" y="436"/>
                </a:cubicBezTo>
                <a:cubicBezTo>
                  <a:pt x="142" y="464"/>
                  <a:pt x="142" y="464"/>
                  <a:pt x="142" y="464"/>
                </a:cubicBezTo>
                <a:cubicBezTo>
                  <a:pt x="141" y="465"/>
                  <a:pt x="141" y="466"/>
                  <a:pt x="140" y="467"/>
                </a:cubicBezTo>
                <a:cubicBezTo>
                  <a:pt x="138" y="473"/>
                  <a:pt x="135" y="478"/>
                  <a:pt x="132" y="484"/>
                </a:cubicBezTo>
                <a:cubicBezTo>
                  <a:pt x="123" y="505"/>
                  <a:pt x="123" y="505"/>
                  <a:pt x="123" y="505"/>
                </a:cubicBezTo>
                <a:cubicBezTo>
                  <a:pt x="108" y="499"/>
                  <a:pt x="108" y="499"/>
                  <a:pt x="108" y="499"/>
                </a:cubicBezTo>
                <a:cubicBezTo>
                  <a:pt x="121" y="471"/>
                  <a:pt x="121" y="471"/>
                  <a:pt x="121" y="471"/>
                </a:cubicBezTo>
                <a:cubicBezTo>
                  <a:pt x="80" y="451"/>
                  <a:pt x="80" y="451"/>
                  <a:pt x="80" y="451"/>
                </a:cubicBezTo>
                <a:cubicBezTo>
                  <a:pt x="64" y="488"/>
                  <a:pt x="64" y="488"/>
                  <a:pt x="64" y="488"/>
                </a:cubicBezTo>
                <a:cubicBezTo>
                  <a:pt x="61" y="494"/>
                  <a:pt x="59" y="501"/>
                  <a:pt x="56" y="508"/>
                </a:cubicBezTo>
                <a:cubicBezTo>
                  <a:pt x="55" y="511"/>
                  <a:pt x="53" y="514"/>
                  <a:pt x="52" y="518"/>
                </a:cubicBezTo>
                <a:cubicBezTo>
                  <a:pt x="49" y="524"/>
                  <a:pt x="49" y="524"/>
                  <a:pt x="49" y="524"/>
                </a:cubicBezTo>
                <a:cubicBezTo>
                  <a:pt x="106" y="546"/>
                  <a:pt x="106" y="546"/>
                  <a:pt x="106" y="546"/>
                </a:cubicBezTo>
                <a:cubicBezTo>
                  <a:pt x="104" y="550"/>
                  <a:pt x="103" y="555"/>
                  <a:pt x="101" y="559"/>
                </a:cubicBezTo>
                <a:cubicBezTo>
                  <a:pt x="100" y="562"/>
                  <a:pt x="99" y="564"/>
                  <a:pt x="98" y="567"/>
                </a:cubicBezTo>
                <a:cubicBezTo>
                  <a:pt x="94" y="582"/>
                  <a:pt x="94" y="582"/>
                  <a:pt x="94" y="582"/>
                </a:cubicBezTo>
                <a:cubicBezTo>
                  <a:pt x="92" y="589"/>
                  <a:pt x="92" y="589"/>
                  <a:pt x="92" y="589"/>
                </a:cubicBezTo>
                <a:cubicBezTo>
                  <a:pt x="77" y="585"/>
                  <a:pt x="77" y="585"/>
                  <a:pt x="77" y="585"/>
                </a:cubicBezTo>
                <a:cubicBezTo>
                  <a:pt x="79" y="577"/>
                  <a:pt x="79" y="577"/>
                  <a:pt x="79" y="577"/>
                </a:cubicBezTo>
                <a:cubicBezTo>
                  <a:pt x="86" y="555"/>
                  <a:pt x="86" y="555"/>
                  <a:pt x="86" y="555"/>
                </a:cubicBezTo>
                <a:cubicBezTo>
                  <a:pt x="44" y="541"/>
                  <a:pt x="44" y="541"/>
                  <a:pt x="44" y="541"/>
                </a:cubicBezTo>
                <a:cubicBezTo>
                  <a:pt x="36" y="564"/>
                  <a:pt x="36" y="564"/>
                  <a:pt x="36" y="564"/>
                </a:cubicBezTo>
                <a:cubicBezTo>
                  <a:pt x="25" y="603"/>
                  <a:pt x="25" y="603"/>
                  <a:pt x="25" y="603"/>
                </a:cubicBezTo>
                <a:cubicBezTo>
                  <a:pt x="25" y="604"/>
                  <a:pt x="25" y="604"/>
                  <a:pt x="25" y="604"/>
                </a:cubicBezTo>
                <a:cubicBezTo>
                  <a:pt x="21" y="618"/>
                  <a:pt x="21" y="618"/>
                  <a:pt x="21" y="618"/>
                </a:cubicBezTo>
                <a:cubicBezTo>
                  <a:pt x="80" y="632"/>
                  <a:pt x="80" y="632"/>
                  <a:pt x="80" y="632"/>
                </a:cubicBezTo>
                <a:cubicBezTo>
                  <a:pt x="75" y="654"/>
                  <a:pt x="75" y="654"/>
                  <a:pt x="75" y="654"/>
                </a:cubicBezTo>
                <a:cubicBezTo>
                  <a:pt x="71" y="676"/>
                  <a:pt x="71" y="676"/>
                  <a:pt x="71" y="676"/>
                </a:cubicBezTo>
                <a:cubicBezTo>
                  <a:pt x="56" y="674"/>
                  <a:pt x="56" y="674"/>
                  <a:pt x="56" y="674"/>
                </a:cubicBezTo>
                <a:cubicBezTo>
                  <a:pt x="61" y="644"/>
                  <a:pt x="61" y="644"/>
                  <a:pt x="61" y="644"/>
                </a:cubicBezTo>
                <a:cubicBezTo>
                  <a:pt x="17" y="635"/>
                  <a:pt x="17" y="635"/>
                  <a:pt x="17" y="635"/>
                </a:cubicBezTo>
                <a:cubicBezTo>
                  <a:pt x="10" y="676"/>
                  <a:pt x="10" y="676"/>
                  <a:pt x="10" y="676"/>
                </a:cubicBezTo>
                <a:cubicBezTo>
                  <a:pt x="10" y="678"/>
                  <a:pt x="9" y="680"/>
                  <a:pt x="9" y="682"/>
                </a:cubicBezTo>
                <a:cubicBezTo>
                  <a:pt x="5" y="713"/>
                  <a:pt x="5" y="713"/>
                  <a:pt x="5" y="713"/>
                </a:cubicBezTo>
                <a:cubicBezTo>
                  <a:pt x="65" y="720"/>
                  <a:pt x="65" y="720"/>
                  <a:pt x="65" y="720"/>
                </a:cubicBezTo>
                <a:cubicBezTo>
                  <a:pt x="64" y="728"/>
                  <a:pt x="64" y="728"/>
                  <a:pt x="64" y="728"/>
                </a:cubicBezTo>
                <a:cubicBezTo>
                  <a:pt x="61" y="765"/>
                  <a:pt x="61" y="765"/>
                  <a:pt x="61" y="765"/>
                </a:cubicBezTo>
                <a:cubicBezTo>
                  <a:pt x="61" y="765"/>
                  <a:pt x="61" y="765"/>
                  <a:pt x="61" y="765"/>
                </a:cubicBezTo>
                <a:cubicBezTo>
                  <a:pt x="45" y="765"/>
                  <a:pt x="45" y="765"/>
                  <a:pt x="45" y="765"/>
                </a:cubicBezTo>
                <a:cubicBezTo>
                  <a:pt x="48" y="734"/>
                  <a:pt x="48" y="734"/>
                  <a:pt x="48" y="734"/>
                </a:cubicBezTo>
                <a:cubicBezTo>
                  <a:pt x="3" y="731"/>
                  <a:pt x="3" y="731"/>
                  <a:pt x="3" y="731"/>
                </a:cubicBezTo>
                <a:cubicBezTo>
                  <a:pt x="1" y="762"/>
                  <a:pt x="1" y="762"/>
                  <a:pt x="1" y="762"/>
                </a:cubicBezTo>
                <a:cubicBezTo>
                  <a:pt x="0" y="796"/>
                  <a:pt x="0" y="796"/>
                  <a:pt x="0" y="796"/>
                </a:cubicBezTo>
                <a:cubicBezTo>
                  <a:pt x="0" y="796"/>
                  <a:pt x="0" y="796"/>
                  <a:pt x="0" y="796"/>
                </a:cubicBezTo>
                <a:cubicBezTo>
                  <a:pt x="0" y="807"/>
                  <a:pt x="0" y="807"/>
                  <a:pt x="0" y="807"/>
                </a:cubicBezTo>
                <a:cubicBezTo>
                  <a:pt x="0" y="810"/>
                  <a:pt x="0" y="810"/>
                  <a:pt x="0" y="810"/>
                </a:cubicBezTo>
                <a:cubicBezTo>
                  <a:pt x="0" y="810"/>
                  <a:pt x="0" y="810"/>
                  <a:pt x="0" y="810"/>
                </a:cubicBezTo>
                <a:cubicBezTo>
                  <a:pt x="0" y="810"/>
                  <a:pt x="0" y="810"/>
                  <a:pt x="0" y="810"/>
                </a:cubicBezTo>
                <a:cubicBezTo>
                  <a:pt x="60" y="810"/>
                  <a:pt x="60" y="810"/>
                  <a:pt x="60" y="810"/>
                </a:cubicBezTo>
                <a:cubicBezTo>
                  <a:pt x="60" y="812"/>
                  <a:pt x="60" y="813"/>
                  <a:pt x="60" y="815"/>
                </a:cubicBezTo>
                <a:cubicBezTo>
                  <a:pt x="61" y="828"/>
                  <a:pt x="61" y="842"/>
                  <a:pt x="62" y="855"/>
                </a:cubicBezTo>
                <a:cubicBezTo>
                  <a:pt x="47" y="856"/>
                  <a:pt x="47" y="856"/>
                  <a:pt x="47" y="856"/>
                </a:cubicBezTo>
                <a:cubicBezTo>
                  <a:pt x="47" y="856"/>
                  <a:pt x="46" y="855"/>
                  <a:pt x="46" y="854"/>
                </a:cubicBezTo>
                <a:cubicBezTo>
                  <a:pt x="46" y="847"/>
                  <a:pt x="45" y="840"/>
                  <a:pt x="45" y="833"/>
                </a:cubicBezTo>
                <a:cubicBezTo>
                  <a:pt x="45" y="826"/>
                  <a:pt x="45" y="826"/>
                  <a:pt x="45" y="826"/>
                </a:cubicBezTo>
                <a:cubicBezTo>
                  <a:pt x="1" y="827"/>
                  <a:pt x="1" y="827"/>
                  <a:pt x="1" y="827"/>
                </a:cubicBezTo>
                <a:cubicBezTo>
                  <a:pt x="1" y="835"/>
                  <a:pt x="1" y="835"/>
                  <a:pt x="1" y="835"/>
                </a:cubicBezTo>
                <a:cubicBezTo>
                  <a:pt x="1" y="842"/>
                  <a:pt x="1" y="850"/>
                  <a:pt x="2" y="857"/>
                </a:cubicBezTo>
                <a:cubicBezTo>
                  <a:pt x="2" y="861"/>
                  <a:pt x="2" y="864"/>
                  <a:pt x="3" y="867"/>
                </a:cubicBezTo>
                <a:cubicBezTo>
                  <a:pt x="4" y="883"/>
                  <a:pt x="4" y="883"/>
                  <a:pt x="4" y="883"/>
                </a:cubicBezTo>
                <a:cubicBezTo>
                  <a:pt x="4" y="887"/>
                  <a:pt x="5" y="890"/>
                  <a:pt x="5" y="894"/>
                </a:cubicBezTo>
                <a:cubicBezTo>
                  <a:pt x="5" y="896"/>
                  <a:pt x="6" y="897"/>
                  <a:pt x="6" y="899"/>
                </a:cubicBezTo>
                <a:cubicBezTo>
                  <a:pt x="7" y="906"/>
                  <a:pt x="7" y="906"/>
                  <a:pt x="7" y="906"/>
                </a:cubicBezTo>
                <a:cubicBezTo>
                  <a:pt x="66" y="899"/>
                  <a:pt x="66" y="899"/>
                  <a:pt x="66" y="899"/>
                </a:cubicBezTo>
                <a:cubicBezTo>
                  <a:pt x="68" y="909"/>
                  <a:pt x="68" y="909"/>
                  <a:pt x="68" y="909"/>
                </a:cubicBezTo>
                <a:cubicBezTo>
                  <a:pt x="68" y="913"/>
                  <a:pt x="69" y="918"/>
                  <a:pt x="70" y="922"/>
                </a:cubicBezTo>
                <a:cubicBezTo>
                  <a:pt x="74" y="944"/>
                  <a:pt x="74" y="944"/>
                  <a:pt x="74" y="944"/>
                </a:cubicBezTo>
                <a:cubicBezTo>
                  <a:pt x="58" y="947"/>
                  <a:pt x="58" y="947"/>
                  <a:pt x="58" y="947"/>
                </a:cubicBezTo>
                <a:cubicBezTo>
                  <a:pt x="53" y="917"/>
                  <a:pt x="53" y="917"/>
                  <a:pt x="53" y="917"/>
                </a:cubicBezTo>
                <a:cubicBezTo>
                  <a:pt x="9" y="924"/>
                  <a:pt x="9" y="924"/>
                  <a:pt x="9" y="924"/>
                </a:cubicBezTo>
                <a:cubicBezTo>
                  <a:pt x="16" y="963"/>
                  <a:pt x="16" y="963"/>
                  <a:pt x="16" y="963"/>
                </a:cubicBezTo>
                <a:cubicBezTo>
                  <a:pt x="17" y="970"/>
                  <a:pt x="19" y="978"/>
                  <a:pt x="21" y="985"/>
                </a:cubicBezTo>
                <a:cubicBezTo>
                  <a:pt x="21" y="986"/>
                  <a:pt x="21" y="987"/>
                  <a:pt x="21" y="988"/>
                </a:cubicBezTo>
                <a:cubicBezTo>
                  <a:pt x="21" y="988"/>
                  <a:pt x="21" y="988"/>
                  <a:pt x="21" y="988"/>
                </a:cubicBezTo>
                <a:cubicBezTo>
                  <a:pt x="24" y="1000"/>
                  <a:pt x="24" y="1000"/>
                  <a:pt x="24" y="1000"/>
                </a:cubicBezTo>
                <a:cubicBezTo>
                  <a:pt x="25" y="1002"/>
                  <a:pt x="25" y="1002"/>
                  <a:pt x="25" y="1002"/>
                </a:cubicBezTo>
                <a:cubicBezTo>
                  <a:pt x="25" y="1002"/>
                  <a:pt x="25" y="1002"/>
                  <a:pt x="25" y="1002"/>
                </a:cubicBezTo>
                <a:cubicBezTo>
                  <a:pt x="25" y="1002"/>
                  <a:pt x="25" y="1002"/>
                  <a:pt x="25" y="1002"/>
                </a:cubicBezTo>
                <a:cubicBezTo>
                  <a:pt x="83" y="988"/>
                  <a:pt x="83" y="988"/>
                  <a:pt x="83" y="988"/>
                </a:cubicBezTo>
                <a:cubicBezTo>
                  <a:pt x="83" y="988"/>
                  <a:pt x="83" y="988"/>
                  <a:pt x="83" y="988"/>
                </a:cubicBezTo>
                <a:cubicBezTo>
                  <a:pt x="84" y="990"/>
                  <a:pt x="84" y="991"/>
                  <a:pt x="85" y="993"/>
                </a:cubicBezTo>
                <a:cubicBezTo>
                  <a:pt x="93" y="1024"/>
                  <a:pt x="93" y="1024"/>
                  <a:pt x="93" y="1024"/>
                </a:cubicBezTo>
                <a:cubicBezTo>
                  <a:pt x="96" y="1031"/>
                  <a:pt x="96" y="1031"/>
                  <a:pt x="96" y="1031"/>
                </a:cubicBezTo>
                <a:cubicBezTo>
                  <a:pt x="81" y="1036"/>
                  <a:pt x="81" y="1036"/>
                  <a:pt x="81" y="1036"/>
                </a:cubicBezTo>
                <a:cubicBezTo>
                  <a:pt x="79" y="1028"/>
                  <a:pt x="79" y="1028"/>
                  <a:pt x="79" y="1028"/>
                </a:cubicBezTo>
                <a:cubicBezTo>
                  <a:pt x="72" y="1007"/>
                  <a:pt x="72" y="1007"/>
                  <a:pt x="72" y="1007"/>
                </a:cubicBezTo>
                <a:cubicBezTo>
                  <a:pt x="29" y="1019"/>
                  <a:pt x="29" y="1019"/>
                  <a:pt x="29" y="1019"/>
                </a:cubicBezTo>
                <a:cubicBezTo>
                  <a:pt x="36" y="1042"/>
                  <a:pt x="36" y="1042"/>
                  <a:pt x="36" y="1042"/>
                </a:cubicBezTo>
                <a:cubicBezTo>
                  <a:pt x="47" y="1075"/>
                  <a:pt x="47" y="1075"/>
                  <a:pt x="47" y="1075"/>
                </a:cubicBezTo>
                <a:cubicBezTo>
                  <a:pt x="48" y="1076"/>
                  <a:pt x="48" y="1078"/>
                  <a:pt x="49" y="1080"/>
                </a:cubicBezTo>
                <a:cubicBezTo>
                  <a:pt x="54" y="1094"/>
                  <a:pt x="54" y="1094"/>
                  <a:pt x="54" y="1094"/>
                </a:cubicBezTo>
                <a:cubicBezTo>
                  <a:pt x="111" y="1073"/>
                  <a:pt x="111" y="1073"/>
                  <a:pt x="111" y="1073"/>
                </a:cubicBezTo>
                <a:cubicBezTo>
                  <a:pt x="111" y="1074"/>
                  <a:pt x="112" y="1075"/>
                  <a:pt x="112" y="1076"/>
                </a:cubicBezTo>
                <a:cubicBezTo>
                  <a:pt x="114" y="1082"/>
                  <a:pt x="117" y="1088"/>
                  <a:pt x="119" y="1094"/>
                </a:cubicBezTo>
                <a:cubicBezTo>
                  <a:pt x="129" y="1114"/>
                  <a:pt x="129" y="1114"/>
                  <a:pt x="129" y="1114"/>
                </a:cubicBezTo>
                <a:cubicBezTo>
                  <a:pt x="114" y="1121"/>
                  <a:pt x="114" y="1121"/>
                  <a:pt x="114" y="1121"/>
                </a:cubicBezTo>
                <a:cubicBezTo>
                  <a:pt x="102" y="1093"/>
                  <a:pt x="102" y="1093"/>
                  <a:pt x="102" y="1093"/>
                </a:cubicBezTo>
                <a:cubicBezTo>
                  <a:pt x="61" y="1111"/>
                  <a:pt x="61" y="1111"/>
                  <a:pt x="61" y="1111"/>
                </a:cubicBezTo>
                <a:cubicBezTo>
                  <a:pt x="77" y="1147"/>
                  <a:pt x="77" y="1147"/>
                  <a:pt x="77" y="1147"/>
                </a:cubicBezTo>
                <a:cubicBezTo>
                  <a:pt x="80" y="1153"/>
                  <a:pt x="83" y="1160"/>
                  <a:pt x="87" y="1166"/>
                </a:cubicBezTo>
                <a:cubicBezTo>
                  <a:pt x="87" y="1167"/>
                  <a:pt x="88" y="1169"/>
                  <a:pt x="89" y="1170"/>
                </a:cubicBezTo>
                <a:cubicBezTo>
                  <a:pt x="88" y="1170"/>
                  <a:pt x="88" y="1170"/>
                  <a:pt x="88" y="1170"/>
                </a:cubicBezTo>
                <a:cubicBezTo>
                  <a:pt x="94" y="1180"/>
                  <a:pt x="94" y="1180"/>
                  <a:pt x="94" y="1180"/>
                </a:cubicBezTo>
                <a:cubicBezTo>
                  <a:pt x="95" y="1182"/>
                  <a:pt x="95" y="1182"/>
                  <a:pt x="95" y="1182"/>
                </a:cubicBezTo>
                <a:cubicBezTo>
                  <a:pt x="95" y="1182"/>
                  <a:pt x="95" y="1182"/>
                  <a:pt x="95" y="1182"/>
                </a:cubicBezTo>
                <a:cubicBezTo>
                  <a:pt x="95" y="1183"/>
                  <a:pt x="95" y="1183"/>
                  <a:pt x="95" y="1183"/>
                </a:cubicBezTo>
                <a:cubicBezTo>
                  <a:pt x="148" y="1155"/>
                  <a:pt x="148" y="1155"/>
                  <a:pt x="148" y="1155"/>
                </a:cubicBezTo>
                <a:cubicBezTo>
                  <a:pt x="151" y="1159"/>
                  <a:pt x="153" y="1164"/>
                  <a:pt x="156" y="1168"/>
                </a:cubicBezTo>
                <a:cubicBezTo>
                  <a:pt x="157" y="1170"/>
                  <a:pt x="158" y="1172"/>
                  <a:pt x="160" y="1174"/>
                </a:cubicBezTo>
                <a:cubicBezTo>
                  <a:pt x="167" y="1187"/>
                  <a:pt x="167" y="1187"/>
                  <a:pt x="167" y="1187"/>
                </a:cubicBezTo>
                <a:cubicBezTo>
                  <a:pt x="168" y="1189"/>
                  <a:pt x="170" y="1191"/>
                  <a:pt x="171" y="1193"/>
                </a:cubicBezTo>
                <a:cubicBezTo>
                  <a:pt x="158" y="1202"/>
                  <a:pt x="158" y="1202"/>
                  <a:pt x="158" y="1202"/>
                </a:cubicBezTo>
                <a:cubicBezTo>
                  <a:pt x="156" y="1200"/>
                  <a:pt x="155" y="1197"/>
                  <a:pt x="154" y="1195"/>
                </a:cubicBezTo>
                <a:cubicBezTo>
                  <a:pt x="142" y="1175"/>
                  <a:pt x="142" y="1175"/>
                  <a:pt x="142" y="1175"/>
                </a:cubicBezTo>
                <a:cubicBezTo>
                  <a:pt x="104" y="1198"/>
                  <a:pt x="104" y="1198"/>
                  <a:pt x="104" y="1198"/>
                </a:cubicBezTo>
                <a:cubicBezTo>
                  <a:pt x="115" y="1218"/>
                  <a:pt x="115" y="1218"/>
                  <a:pt x="115" y="1218"/>
                </a:cubicBezTo>
                <a:cubicBezTo>
                  <a:pt x="117" y="1221"/>
                  <a:pt x="119" y="1224"/>
                  <a:pt x="121" y="1227"/>
                </a:cubicBezTo>
                <a:cubicBezTo>
                  <a:pt x="122" y="1229"/>
                  <a:pt x="123" y="1230"/>
                  <a:pt x="124" y="1232"/>
                </a:cubicBezTo>
                <a:cubicBezTo>
                  <a:pt x="137" y="1252"/>
                  <a:pt x="137" y="1252"/>
                  <a:pt x="137" y="1252"/>
                </a:cubicBezTo>
                <a:cubicBezTo>
                  <a:pt x="146" y="1265"/>
                  <a:pt x="146" y="1265"/>
                  <a:pt x="146" y="1265"/>
                </a:cubicBezTo>
                <a:cubicBezTo>
                  <a:pt x="196" y="1231"/>
                  <a:pt x="196" y="1231"/>
                  <a:pt x="196" y="1231"/>
                </a:cubicBezTo>
                <a:cubicBezTo>
                  <a:pt x="196" y="1231"/>
                  <a:pt x="197" y="1232"/>
                  <a:pt x="198" y="1233"/>
                </a:cubicBezTo>
                <a:cubicBezTo>
                  <a:pt x="201" y="1239"/>
                  <a:pt x="205" y="1244"/>
                  <a:pt x="209" y="1249"/>
                </a:cubicBezTo>
                <a:cubicBezTo>
                  <a:pt x="223" y="1267"/>
                  <a:pt x="223" y="1267"/>
                  <a:pt x="223" y="1267"/>
                </a:cubicBezTo>
                <a:cubicBezTo>
                  <a:pt x="211" y="1277"/>
                  <a:pt x="211" y="1277"/>
                  <a:pt x="211" y="1277"/>
                </a:cubicBezTo>
                <a:cubicBezTo>
                  <a:pt x="192" y="1253"/>
                  <a:pt x="192" y="1253"/>
                  <a:pt x="192" y="1253"/>
                </a:cubicBezTo>
                <a:cubicBezTo>
                  <a:pt x="156" y="1279"/>
                  <a:pt x="156" y="1279"/>
                  <a:pt x="156" y="1279"/>
                </a:cubicBezTo>
                <a:cubicBezTo>
                  <a:pt x="181" y="1311"/>
                  <a:pt x="181" y="1311"/>
                  <a:pt x="181" y="1311"/>
                </a:cubicBezTo>
                <a:cubicBezTo>
                  <a:pt x="185" y="1316"/>
                  <a:pt x="190" y="1322"/>
                  <a:pt x="194" y="1327"/>
                </a:cubicBezTo>
                <a:cubicBezTo>
                  <a:pt x="195" y="1328"/>
                  <a:pt x="196" y="1329"/>
                  <a:pt x="197" y="1330"/>
                </a:cubicBezTo>
                <a:cubicBezTo>
                  <a:pt x="197" y="1330"/>
                  <a:pt x="197" y="1330"/>
                  <a:pt x="197" y="1330"/>
                </a:cubicBezTo>
                <a:cubicBezTo>
                  <a:pt x="205" y="1339"/>
                  <a:pt x="205" y="1339"/>
                  <a:pt x="205" y="1339"/>
                </a:cubicBezTo>
                <a:cubicBezTo>
                  <a:pt x="206" y="1341"/>
                  <a:pt x="206" y="1341"/>
                  <a:pt x="206" y="1341"/>
                </a:cubicBezTo>
                <a:cubicBezTo>
                  <a:pt x="206" y="1341"/>
                  <a:pt x="206" y="1341"/>
                  <a:pt x="206" y="1341"/>
                </a:cubicBezTo>
                <a:cubicBezTo>
                  <a:pt x="207" y="1341"/>
                  <a:pt x="207" y="1341"/>
                  <a:pt x="207" y="1341"/>
                </a:cubicBezTo>
                <a:cubicBezTo>
                  <a:pt x="252" y="1301"/>
                  <a:pt x="252" y="1301"/>
                  <a:pt x="252" y="1301"/>
                </a:cubicBezTo>
                <a:cubicBezTo>
                  <a:pt x="255" y="1305"/>
                  <a:pt x="258" y="1308"/>
                  <a:pt x="261" y="1311"/>
                </a:cubicBezTo>
                <a:cubicBezTo>
                  <a:pt x="263" y="1313"/>
                  <a:pt x="265" y="1315"/>
                  <a:pt x="267" y="1317"/>
                </a:cubicBezTo>
                <a:cubicBezTo>
                  <a:pt x="278" y="1328"/>
                  <a:pt x="278" y="1328"/>
                  <a:pt x="278" y="1328"/>
                </a:cubicBezTo>
                <a:cubicBezTo>
                  <a:pt x="283" y="1333"/>
                  <a:pt x="283" y="1333"/>
                  <a:pt x="283" y="1333"/>
                </a:cubicBezTo>
                <a:cubicBezTo>
                  <a:pt x="272" y="1345"/>
                  <a:pt x="272" y="1345"/>
                  <a:pt x="272" y="1345"/>
                </a:cubicBezTo>
                <a:cubicBezTo>
                  <a:pt x="266" y="1339"/>
                  <a:pt x="266" y="1339"/>
                  <a:pt x="266" y="1339"/>
                </a:cubicBezTo>
                <a:cubicBezTo>
                  <a:pt x="251" y="1323"/>
                  <a:pt x="251" y="1323"/>
                  <a:pt x="251" y="1323"/>
                </a:cubicBezTo>
                <a:cubicBezTo>
                  <a:pt x="218" y="1354"/>
                  <a:pt x="218" y="1354"/>
                  <a:pt x="218" y="1354"/>
                </a:cubicBezTo>
                <a:cubicBezTo>
                  <a:pt x="235" y="1371"/>
                  <a:pt x="235" y="1371"/>
                  <a:pt x="235" y="1371"/>
                </a:cubicBezTo>
                <a:cubicBezTo>
                  <a:pt x="246" y="1382"/>
                  <a:pt x="246" y="1382"/>
                  <a:pt x="246" y="1382"/>
                </a:cubicBezTo>
                <a:cubicBezTo>
                  <a:pt x="249" y="1384"/>
                  <a:pt x="251" y="1386"/>
                  <a:pt x="253" y="1388"/>
                </a:cubicBezTo>
                <a:cubicBezTo>
                  <a:pt x="259" y="1394"/>
                  <a:pt x="264" y="1399"/>
                  <a:pt x="270" y="1404"/>
                </a:cubicBezTo>
                <a:cubicBezTo>
                  <a:pt x="276" y="1408"/>
                  <a:pt x="276" y="1408"/>
                  <a:pt x="276" y="1408"/>
                </a:cubicBezTo>
                <a:cubicBezTo>
                  <a:pt x="316" y="1363"/>
                  <a:pt x="316" y="1363"/>
                  <a:pt x="316" y="1363"/>
                </a:cubicBezTo>
                <a:cubicBezTo>
                  <a:pt x="316" y="1364"/>
                  <a:pt x="317" y="1365"/>
                  <a:pt x="318" y="1366"/>
                </a:cubicBezTo>
                <a:cubicBezTo>
                  <a:pt x="323" y="1370"/>
                  <a:pt x="328" y="1374"/>
                  <a:pt x="333" y="1378"/>
                </a:cubicBezTo>
                <a:cubicBezTo>
                  <a:pt x="351" y="1392"/>
                  <a:pt x="351" y="1392"/>
                  <a:pt x="351" y="1392"/>
                </a:cubicBezTo>
                <a:cubicBezTo>
                  <a:pt x="341" y="1405"/>
                  <a:pt x="341" y="1405"/>
                  <a:pt x="341" y="1405"/>
                </a:cubicBezTo>
                <a:cubicBezTo>
                  <a:pt x="317" y="1386"/>
                  <a:pt x="317" y="1386"/>
                  <a:pt x="317" y="1386"/>
                </a:cubicBezTo>
                <a:cubicBezTo>
                  <a:pt x="289" y="1420"/>
                  <a:pt x="289" y="1420"/>
                  <a:pt x="289" y="1420"/>
                </a:cubicBezTo>
                <a:cubicBezTo>
                  <a:pt x="320" y="1445"/>
                  <a:pt x="320" y="1445"/>
                  <a:pt x="320" y="1445"/>
                </a:cubicBezTo>
                <a:cubicBezTo>
                  <a:pt x="326" y="1449"/>
                  <a:pt x="332" y="1453"/>
                  <a:pt x="338" y="1457"/>
                </a:cubicBezTo>
                <a:cubicBezTo>
                  <a:pt x="339" y="1458"/>
                  <a:pt x="340" y="1459"/>
                  <a:pt x="341" y="1460"/>
                </a:cubicBezTo>
                <a:cubicBezTo>
                  <a:pt x="341" y="1460"/>
                  <a:pt x="341" y="1460"/>
                  <a:pt x="341" y="1460"/>
                </a:cubicBezTo>
                <a:cubicBezTo>
                  <a:pt x="351" y="1467"/>
                  <a:pt x="351" y="1467"/>
                  <a:pt x="351" y="1467"/>
                </a:cubicBezTo>
                <a:cubicBezTo>
                  <a:pt x="352" y="1468"/>
                  <a:pt x="352" y="1468"/>
                  <a:pt x="352" y="1468"/>
                </a:cubicBezTo>
                <a:cubicBezTo>
                  <a:pt x="352" y="1468"/>
                  <a:pt x="352" y="1468"/>
                  <a:pt x="352" y="1468"/>
                </a:cubicBezTo>
                <a:cubicBezTo>
                  <a:pt x="353" y="1468"/>
                  <a:pt x="353" y="1468"/>
                  <a:pt x="353" y="1468"/>
                </a:cubicBezTo>
                <a:cubicBezTo>
                  <a:pt x="387" y="1419"/>
                  <a:pt x="387" y="1419"/>
                  <a:pt x="387" y="1419"/>
                </a:cubicBezTo>
                <a:cubicBezTo>
                  <a:pt x="387" y="1419"/>
                  <a:pt x="387" y="1419"/>
                  <a:pt x="387" y="1419"/>
                </a:cubicBezTo>
                <a:cubicBezTo>
                  <a:pt x="388" y="1420"/>
                  <a:pt x="390" y="1420"/>
                  <a:pt x="391" y="1421"/>
                </a:cubicBezTo>
                <a:cubicBezTo>
                  <a:pt x="418" y="1439"/>
                  <a:pt x="418" y="1439"/>
                  <a:pt x="418" y="1439"/>
                </a:cubicBezTo>
                <a:cubicBezTo>
                  <a:pt x="425" y="1442"/>
                  <a:pt x="425" y="1442"/>
                  <a:pt x="425" y="1442"/>
                </a:cubicBezTo>
                <a:cubicBezTo>
                  <a:pt x="417" y="1456"/>
                  <a:pt x="417" y="1456"/>
                  <a:pt x="417" y="1456"/>
                </a:cubicBezTo>
                <a:cubicBezTo>
                  <a:pt x="410" y="1452"/>
                  <a:pt x="410" y="1452"/>
                  <a:pt x="410" y="1452"/>
                </a:cubicBezTo>
                <a:cubicBezTo>
                  <a:pt x="391" y="1440"/>
                  <a:pt x="391" y="1440"/>
                  <a:pt x="391" y="1440"/>
                </a:cubicBezTo>
                <a:cubicBezTo>
                  <a:pt x="367" y="1478"/>
                  <a:pt x="367" y="1478"/>
                  <a:pt x="367" y="1478"/>
                </a:cubicBezTo>
                <a:cubicBezTo>
                  <a:pt x="387" y="1490"/>
                  <a:pt x="387" y="1490"/>
                  <a:pt x="387" y="1490"/>
                </a:cubicBezTo>
                <a:cubicBezTo>
                  <a:pt x="401" y="1498"/>
                  <a:pt x="401" y="1498"/>
                  <a:pt x="401" y="1498"/>
                </a:cubicBezTo>
                <a:cubicBezTo>
                  <a:pt x="403" y="1500"/>
                  <a:pt x="406" y="1501"/>
                  <a:pt x="408" y="1502"/>
                </a:cubicBezTo>
                <a:cubicBezTo>
                  <a:pt x="415" y="1506"/>
                  <a:pt x="422" y="1510"/>
                  <a:pt x="429" y="1514"/>
                </a:cubicBezTo>
                <a:cubicBezTo>
                  <a:pt x="436" y="1517"/>
                  <a:pt x="436" y="1517"/>
                  <a:pt x="436" y="1517"/>
                </a:cubicBezTo>
                <a:cubicBezTo>
                  <a:pt x="464" y="1464"/>
                  <a:pt x="464" y="1464"/>
                  <a:pt x="464" y="1464"/>
                </a:cubicBezTo>
                <a:cubicBezTo>
                  <a:pt x="465" y="1464"/>
                  <a:pt x="466" y="1465"/>
                  <a:pt x="467" y="1465"/>
                </a:cubicBezTo>
                <a:cubicBezTo>
                  <a:pt x="472" y="1468"/>
                  <a:pt x="478" y="1471"/>
                  <a:pt x="484" y="1474"/>
                </a:cubicBezTo>
                <a:cubicBezTo>
                  <a:pt x="505" y="1483"/>
                  <a:pt x="505" y="1483"/>
                  <a:pt x="505" y="1483"/>
                </a:cubicBezTo>
                <a:cubicBezTo>
                  <a:pt x="499" y="1498"/>
                  <a:pt x="499" y="1498"/>
                  <a:pt x="499" y="1498"/>
                </a:cubicBezTo>
                <a:cubicBezTo>
                  <a:pt x="471" y="1485"/>
                  <a:pt x="471" y="1485"/>
                  <a:pt x="471" y="1485"/>
                </a:cubicBezTo>
                <a:cubicBezTo>
                  <a:pt x="452" y="1526"/>
                  <a:pt x="452" y="1526"/>
                  <a:pt x="452" y="1526"/>
                </a:cubicBezTo>
                <a:cubicBezTo>
                  <a:pt x="488" y="1542"/>
                  <a:pt x="488" y="1542"/>
                  <a:pt x="488" y="1542"/>
                </a:cubicBezTo>
                <a:cubicBezTo>
                  <a:pt x="494" y="1545"/>
                  <a:pt x="501" y="1547"/>
                  <a:pt x="508" y="1550"/>
                </a:cubicBezTo>
                <a:cubicBezTo>
                  <a:pt x="509" y="1550"/>
                  <a:pt x="510" y="1551"/>
                  <a:pt x="511" y="1551"/>
                </a:cubicBezTo>
                <a:cubicBezTo>
                  <a:pt x="511" y="1552"/>
                  <a:pt x="511" y="1552"/>
                  <a:pt x="511" y="1552"/>
                </a:cubicBezTo>
                <a:cubicBezTo>
                  <a:pt x="523" y="1556"/>
                  <a:pt x="523" y="1556"/>
                  <a:pt x="523" y="1556"/>
                </a:cubicBezTo>
                <a:cubicBezTo>
                  <a:pt x="524" y="1557"/>
                  <a:pt x="524" y="1557"/>
                  <a:pt x="524" y="1557"/>
                </a:cubicBezTo>
                <a:cubicBezTo>
                  <a:pt x="524" y="1556"/>
                  <a:pt x="524" y="1556"/>
                  <a:pt x="524" y="1556"/>
                </a:cubicBezTo>
                <a:cubicBezTo>
                  <a:pt x="525" y="1557"/>
                  <a:pt x="525" y="1557"/>
                  <a:pt x="525" y="1557"/>
                </a:cubicBezTo>
                <a:cubicBezTo>
                  <a:pt x="546" y="1500"/>
                  <a:pt x="546" y="1500"/>
                  <a:pt x="546" y="1500"/>
                </a:cubicBezTo>
                <a:cubicBezTo>
                  <a:pt x="550" y="1502"/>
                  <a:pt x="555" y="1503"/>
                  <a:pt x="559" y="1505"/>
                </a:cubicBezTo>
                <a:cubicBezTo>
                  <a:pt x="562" y="1506"/>
                  <a:pt x="565" y="1507"/>
                  <a:pt x="567" y="1508"/>
                </a:cubicBezTo>
                <a:cubicBezTo>
                  <a:pt x="582" y="1512"/>
                  <a:pt x="582" y="1512"/>
                  <a:pt x="582" y="1512"/>
                </a:cubicBezTo>
                <a:cubicBezTo>
                  <a:pt x="589" y="1514"/>
                  <a:pt x="589" y="1514"/>
                  <a:pt x="589" y="1514"/>
                </a:cubicBezTo>
                <a:cubicBezTo>
                  <a:pt x="585" y="1529"/>
                  <a:pt x="585" y="1529"/>
                  <a:pt x="585" y="1529"/>
                </a:cubicBezTo>
                <a:cubicBezTo>
                  <a:pt x="577" y="1527"/>
                  <a:pt x="577" y="1527"/>
                  <a:pt x="577" y="1527"/>
                </a:cubicBezTo>
                <a:cubicBezTo>
                  <a:pt x="555" y="1520"/>
                  <a:pt x="555" y="1520"/>
                  <a:pt x="555" y="1520"/>
                </a:cubicBezTo>
                <a:cubicBezTo>
                  <a:pt x="541" y="1562"/>
                  <a:pt x="541" y="1562"/>
                  <a:pt x="541" y="1562"/>
                </a:cubicBezTo>
                <a:cubicBezTo>
                  <a:pt x="564" y="1570"/>
                  <a:pt x="564" y="1570"/>
                  <a:pt x="564" y="1570"/>
                </a:cubicBezTo>
                <a:cubicBezTo>
                  <a:pt x="603" y="1581"/>
                  <a:pt x="603" y="1581"/>
                  <a:pt x="603" y="1581"/>
                </a:cubicBezTo>
                <a:cubicBezTo>
                  <a:pt x="617" y="1584"/>
                  <a:pt x="617" y="1584"/>
                  <a:pt x="617" y="1584"/>
                </a:cubicBezTo>
                <a:cubicBezTo>
                  <a:pt x="632" y="1526"/>
                  <a:pt x="632" y="1526"/>
                  <a:pt x="632" y="1526"/>
                </a:cubicBezTo>
                <a:cubicBezTo>
                  <a:pt x="654" y="1531"/>
                  <a:pt x="654" y="1531"/>
                  <a:pt x="654" y="1531"/>
                </a:cubicBezTo>
                <a:cubicBezTo>
                  <a:pt x="676" y="1535"/>
                  <a:pt x="676" y="1535"/>
                  <a:pt x="676" y="1535"/>
                </a:cubicBezTo>
                <a:cubicBezTo>
                  <a:pt x="674" y="1550"/>
                  <a:pt x="674" y="1550"/>
                  <a:pt x="674" y="1550"/>
                </a:cubicBezTo>
                <a:cubicBezTo>
                  <a:pt x="644" y="1545"/>
                  <a:pt x="644" y="1545"/>
                  <a:pt x="644" y="1545"/>
                </a:cubicBezTo>
                <a:cubicBezTo>
                  <a:pt x="635" y="1589"/>
                  <a:pt x="635" y="1589"/>
                  <a:pt x="635" y="1589"/>
                </a:cubicBezTo>
                <a:cubicBezTo>
                  <a:pt x="676" y="1596"/>
                  <a:pt x="676" y="1596"/>
                  <a:pt x="676" y="1596"/>
                </a:cubicBezTo>
                <a:cubicBezTo>
                  <a:pt x="678" y="1597"/>
                  <a:pt x="680" y="1597"/>
                  <a:pt x="682" y="1597"/>
                </a:cubicBezTo>
                <a:cubicBezTo>
                  <a:pt x="699" y="1599"/>
                  <a:pt x="699" y="1599"/>
                  <a:pt x="699" y="1599"/>
                </a:cubicBezTo>
                <a:cubicBezTo>
                  <a:pt x="699" y="1599"/>
                  <a:pt x="699" y="1599"/>
                  <a:pt x="699" y="1599"/>
                </a:cubicBezTo>
                <a:cubicBezTo>
                  <a:pt x="713" y="1601"/>
                  <a:pt x="713" y="1601"/>
                  <a:pt x="713" y="1601"/>
                </a:cubicBezTo>
                <a:cubicBezTo>
                  <a:pt x="721" y="1541"/>
                  <a:pt x="721" y="1541"/>
                  <a:pt x="721" y="1541"/>
                </a:cubicBezTo>
                <a:cubicBezTo>
                  <a:pt x="723" y="1542"/>
                  <a:pt x="726" y="1542"/>
                  <a:pt x="728" y="1542"/>
                </a:cubicBezTo>
                <a:cubicBezTo>
                  <a:pt x="765" y="1545"/>
                  <a:pt x="765" y="1545"/>
                  <a:pt x="765" y="1545"/>
                </a:cubicBezTo>
                <a:cubicBezTo>
                  <a:pt x="765" y="1561"/>
                  <a:pt x="765" y="1561"/>
                  <a:pt x="765" y="1561"/>
                </a:cubicBezTo>
                <a:cubicBezTo>
                  <a:pt x="734" y="1558"/>
                  <a:pt x="734" y="1558"/>
                  <a:pt x="734" y="1558"/>
                </a:cubicBezTo>
                <a:cubicBezTo>
                  <a:pt x="731" y="1603"/>
                  <a:pt x="731" y="1603"/>
                  <a:pt x="731" y="1603"/>
                </a:cubicBezTo>
                <a:cubicBezTo>
                  <a:pt x="762" y="1605"/>
                  <a:pt x="762" y="1605"/>
                  <a:pt x="762" y="1605"/>
                </a:cubicBezTo>
                <a:cubicBezTo>
                  <a:pt x="810" y="1606"/>
                  <a:pt x="810" y="1606"/>
                  <a:pt x="810" y="1606"/>
                </a:cubicBezTo>
                <a:cubicBezTo>
                  <a:pt x="810" y="1546"/>
                  <a:pt x="810" y="1546"/>
                  <a:pt x="810" y="1546"/>
                </a:cubicBezTo>
                <a:cubicBezTo>
                  <a:pt x="811" y="1546"/>
                  <a:pt x="812" y="1546"/>
                  <a:pt x="814" y="1546"/>
                </a:cubicBezTo>
                <a:cubicBezTo>
                  <a:pt x="827" y="1545"/>
                  <a:pt x="841" y="1545"/>
                  <a:pt x="855" y="1544"/>
                </a:cubicBezTo>
                <a:cubicBezTo>
                  <a:pt x="856" y="1559"/>
                  <a:pt x="856" y="1559"/>
                  <a:pt x="856" y="1559"/>
                </a:cubicBezTo>
                <a:cubicBezTo>
                  <a:pt x="856" y="1559"/>
                  <a:pt x="855" y="1560"/>
                  <a:pt x="854" y="1560"/>
                </a:cubicBezTo>
                <a:cubicBezTo>
                  <a:pt x="847" y="1560"/>
                  <a:pt x="840" y="1561"/>
                  <a:pt x="833" y="1561"/>
                </a:cubicBezTo>
                <a:cubicBezTo>
                  <a:pt x="826" y="1561"/>
                  <a:pt x="826" y="1561"/>
                  <a:pt x="826" y="1561"/>
                </a:cubicBezTo>
                <a:cubicBezTo>
                  <a:pt x="828" y="1605"/>
                  <a:pt x="828" y="1605"/>
                  <a:pt x="828" y="1605"/>
                </a:cubicBezTo>
                <a:cubicBezTo>
                  <a:pt x="835" y="1605"/>
                  <a:pt x="835" y="1605"/>
                  <a:pt x="835" y="1605"/>
                </a:cubicBezTo>
                <a:cubicBezTo>
                  <a:pt x="842" y="1605"/>
                  <a:pt x="850" y="1605"/>
                  <a:pt x="857" y="1604"/>
                </a:cubicBezTo>
                <a:cubicBezTo>
                  <a:pt x="861" y="1604"/>
                  <a:pt x="864" y="1604"/>
                  <a:pt x="867" y="1603"/>
                </a:cubicBezTo>
                <a:cubicBezTo>
                  <a:pt x="883" y="1602"/>
                  <a:pt x="883" y="1602"/>
                  <a:pt x="883" y="1602"/>
                </a:cubicBezTo>
                <a:cubicBezTo>
                  <a:pt x="886" y="1602"/>
                  <a:pt x="889" y="1602"/>
                  <a:pt x="892" y="1601"/>
                </a:cubicBezTo>
                <a:cubicBezTo>
                  <a:pt x="893" y="1601"/>
                  <a:pt x="893" y="1601"/>
                  <a:pt x="893" y="1601"/>
                </a:cubicBezTo>
                <a:cubicBezTo>
                  <a:pt x="907" y="1599"/>
                  <a:pt x="907" y="1599"/>
                  <a:pt x="907" y="1599"/>
                </a:cubicBezTo>
                <a:cubicBezTo>
                  <a:pt x="900" y="1539"/>
                  <a:pt x="900" y="1539"/>
                  <a:pt x="900" y="1539"/>
                </a:cubicBezTo>
                <a:cubicBezTo>
                  <a:pt x="908" y="1538"/>
                  <a:pt x="908" y="1538"/>
                  <a:pt x="908" y="1538"/>
                </a:cubicBezTo>
                <a:cubicBezTo>
                  <a:pt x="913" y="1538"/>
                  <a:pt x="917" y="1537"/>
                  <a:pt x="922" y="1536"/>
                </a:cubicBezTo>
                <a:cubicBezTo>
                  <a:pt x="944" y="1532"/>
                  <a:pt x="944" y="1532"/>
                  <a:pt x="944" y="1532"/>
                </a:cubicBezTo>
                <a:cubicBezTo>
                  <a:pt x="947" y="1548"/>
                  <a:pt x="947" y="1548"/>
                  <a:pt x="947" y="1548"/>
                </a:cubicBezTo>
                <a:cubicBezTo>
                  <a:pt x="917" y="1553"/>
                  <a:pt x="917" y="1553"/>
                  <a:pt x="917" y="1553"/>
                </a:cubicBezTo>
                <a:cubicBezTo>
                  <a:pt x="924" y="1597"/>
                  <a:pt x="924" y="1597"/>
                  <a:pt x="924" y="1597"/>
                </a:cubicBezTo>
                <a:cubicBezTo>
                  <a:pt x="963" y="1590"/>
                  <a:pt x="963" y="1590"/>
                  <a:pt x="963" y="1590"/>
                </a:cubicBezTo>
                <a:cubicBezTo>
                  <a:pt x="970" y="1589"/>
                  <a:pt x="978" y="1587"/>
                  <a:pt x="985" y="1585"/>
                </a:cubicBezTo>
                <a:cubicBezTo>
                  <a:pt x="988" y="1585"/>
                  <a:pt x="991" y="1584"/>
                  <a:pt x="995" y="1583"/>
                </a:cubicBezTo>
                <a:cubicBezTo>
                  <a:pt x="1002" y="1581"/>
                  <a:pt x="1002" y="1581"/>
                  <a:pt x="1002" y="1581"/>
                </a:cubicBezTo>
                <a:cubicBezTo>
                  <a:pt x="987" y="1523"/>
                  <a:pt x="987" y="1523"/>
                  <a:pt x="987" y="1523"/>
                </a:cubicBezTo>
                <a:cubicBezTo>
                  <a:pt x="992" y="1522"/>
                  <a:pt x="996" y="1521"/>
                  <a:pt x="1000" y="1519"/>
                </a:cubicBezTo>
                <a:cubicBezTo>
                  <a:pt x="1003" y="1518"/>
                  <a:pt x="1006" y="1518"/>
                  <a:pt x="1009" y="1517"/>
                </a:cubicBezTo>
                <a:cubicBezTo>
                  <a:pt x="1024" y="1513"/>
                  <a:pt x="1024" y="1513"/>
                  <a:pt x="1024" y="1513"/>
                </a:cubicBezTo>
                <a:cubicBezTo>
                  <a:pt x="1031" y="1510"/>
                  <a:pt x="1031" y="1510"/>
                  <a:pt x="1031" y="1510"/>
                </a:cubicBezTo>
                <a:cubicBezTo>
                  <a:pt x="1036" y="1525"/>
                  <a:pt x="1036" y="1525"/>
                  <a:pt x="1036" y="1525"/>
                </a:cubicBezTo>
                <a:cubicBezTo>
                  <a:pt x="1028" y="1527"/>
                  <a:pt x="1028" y="1527"/>
                  <a:pt x="1028" y="1527"/>
                </a:cubicBezTo>
                <a:cubicBezTo>
                  <a:pt x="1007" y="1534"/>
                  <a:pt x="1007" y="1534"/>
                  <a:pt x="1007" y="1534"/>
                </a:cubicBezTo>
                <a:cubicBezTo>
                  <a:pt x="1019" y="1577"/>
                  <a:pt x="1019" y="1577"/>
                  <a:pt x="1019" y="1577"/>
                </a:cubicBezTo>
                <a:cubicBezTo>
                  <a:pt x="1042" y="1570"/>
                  <a:pt x="1042" y="1570"/>
                  <a:pt x="1042" y="1570"/>
                </a:cubicBezTo>
                <a:cubicBezTo>
                  <a:pt x="1075" y="1559"/>
                  <a:pt x="1075" y="1559"/>
                  <a:pt x="1075" y="1559"/>
                </a:cubicBezTo>
                <a:cubicBezTo>
                  <a:pt x="1076" y="1558"/>
                  <a:pt x="1078" y="1558"/>
                  <a:pt x="1080" y="1557"/>
                </a:cubicBezTo>
                <a:cubicBezTo>
                  <a:pt x="1081" y="1557"/>
                  <a:pt x="1081" y="1557"/>
                  <a:pt x="1081" y="1557"/>
                </a:cubicBezTo>
                <a:cubicBezTo>
                  <a:pt x="1081" y="1557"/>
                  <a:pt x="1081" y="1557"/>
                  <a:pt x="1081" y="1557"/>
                </a:cubicBezTo>
                <a:cubicBezTo>
                  <a:pt x="1095" y="1552"/>
                  <a:pt x="1095" y="1552"/>
                  <a:pt x="1095" y="1552"/>
                </a:cubicBezTo>
                <a:cubicBezTo>
                  <a:pt x="1073" y="1495"/>
                  <a:pt x="1073" y="1495"/>
                  <a:pt x="1073" y="1495"/>
                </a:cubicBezTo>
                <a:cubicBezTo>
                  <a:pt x="1074" y="1495"/>
                  <a:pt x="1075" y="1494"/>
                  <a:pt x="1076" y="1494"/>
                </a:cubicBezTo>
                <a:cubicBezTo>
                  <a:pt x="1082" y="1492"/>
                  <a:pt x="1088" y="1489"/>
                  <a:pt x="1094" y="1487"/>
                </a:cubicBezTo>
                <a:cubicBezTo>
                  <a:pt x="1114" y="1477"/>
                  <a:pt x="1114" y="1477"/>
                  <a:pt x="1114" y="1477"/>
                </a:cubicBezTo>
                <a:cubicBezTo>
                  <a:pt x="1121" y="1492"/>
                  <a:pt x="1121" y="1492"/>
                  <a:pt x="1121" y="1492"/>
                </a:cubicBezTo>
                <a:cubicBezTo>
                  <a:pt x="1093" y="1504"/>
                  <a:pt x="1093" y="1504"/>
                  <a:pt x="1093" y="1504"/>
                </a:cubicBezTo>
                <a:cubicBezTo>
                  <a:pt x="1111" y="1545"/>
                  <a:pt x="1111" y="1545"/>
                  <a:pt x="1111" y="1545"/>
                </a:cubicBezTo>
                <a:cubicBezTo>
                  <a:pt x="1147" y="1529"/>
                  <a:pt x="1147" y="1529"/>
                  <a:pt x="1147" y="1529"/>
                </a:cubicBezTo>
                <a:cubicBezTo>
                  <a:pt x="1153" y="1526"/>
                  <a:pt x="1160" y="1523"/>
                  <a:pt x="1166" y="1519"/>
                </a:cubicBezTo>
                <a:cubicBezTo>
                  <a:pt x="1169" y="1518"/>
                  <a:pt x="1173" y="1516"/>
                  <a:pt x="1176" y="1514"/>
                </a:cubicBezTo>
                <a:cubicBezTo>
                  <a:pt x="1182" y="1511"/>
                  <a:pt x="1182" y="1511"/>
                  <a:pt x="1182" y="1511"/>
                </a:cubicBezTo>
                <a:cubicBezTo>
                  <a:pt x="1154" y="1458"/>
                  <a:pt x="1154" y="1458"/>
                  <a:pt x="1154" y="1458"/>
                </a:cubicBezTo>
                <a:cubicBezTo>
                  <a:pt x="1159" y="1455"/>
                  <a:pt x="1164" y="1452"/>
                  <a:pt x="1168" y="1450"/>
                </a:cubicBezTo>
                <a:cubicBezTo>
                  <a:pt x="1187" y="1439"/>
                  <a:pt x="1187" y="1439"/>
                  <a:pt x="1187" y="1439"/>
                </a:cubicBezTo>
                <a:cubicBezTo>
                  <a:pt x="1189" y="1438"/>
                  <a:pt x="1191" y="1436"/>
                  <a:pt x="1193" y="1435"/>
                </a:cubicBezTo>
                <a:cubicBezTo>
                  <a:pt x="1202" y="1448"/>
                  <a:pt x="1202" y="1448"/>
                  <a:pt x="1202" y="1448"/>
                </a:cubicBezTo>
                <a:cubicBezTo>
                  <a:pt x="1200" y="1450"/>
                  <a:pt x="1197" y="1451"/>
                  <a:pt x="1195" y="1452"/>
                </a:cubicBezTo>
                <a:cubicBezTo>
                  <a:pt x="1175" y="1464"/>
                  <a:pt x="1175" y="1464"/>
                  <a:pt x="1175" y="1464"/>
                </a:cubicBezTo>
                <a:cubicBezTo>
                  <a:pt x="1198" y="1502"/>
                  <a:pt x="1198" y="1502"/>
                  <a:pt x="1198" y="1502"/>
                </a:cubicBezTo>
                <a:cubicBezTo>
                  <a:pt x="1218" y="1491"/>
                  <a:pt x="1218" y="1491"/>
                  <a:pt x="1218" y="1491"/>
                </a:cubicBezTo>
                <a:cubicBezTo>
                  <a:pt x="1221" y="1489"/>
                  <a:pt x="1224" y="1487"/>
                  <a:pt x="1227" y="1485"/>
                </a:cubicBezTo>
                <a:cubicBezTo>
                  <a:pt x="1229" y="1484"/>
                  <a:pt x="1230" y="1483"/>
                  <a:pt x="1232" y="1482"/>
                </a:cubicBezTo>
                <a:cubicBezTo>
                  <a:pt x="1252" y="1469"/>
                  <a:pt x="1252" y="1469"/>
                  <a:pt x="1252" y="1469"/>
                </a:cubicBezTo>
                <a:cubicBezTo>
                  <a:pt x="1253" y="1468"/>
                  <a:pt x="1253" y="1468"/>
                  <a:pt x="1253" y="1468"/>
                </a:cubicBezTo>
                <a:cubicBezTo>
                  <a:pt x="1253" y="1468"/>
                  <a:pt x="1253" y="1468"/>
                  <a:pt x="1253" y="1468"/>
                </a:cubicBezTo>
                <a:cubicBezTo>
                  <a:pt x="1265" y="1460"/>
                  <a:pt x="1265" y="1460"/>
                  <a:pt x="1265" y="1460"/>
                </a:cubicBezTo>
                <a:cubicBezTo>
                  <a:pt x="1231" y="1410"/>
                  <a:pt x="1231" y="1410"/>
                  <a:pt x="1231" y="1410"/>
                </a:cubicBezTo>
                <a:cubicBezTo>
                  <a:pt x="1232" y="1410"/>
                  <a:pt x="1233" y="1409"/>
                  <a:pt x="1234" y="1408"/>
                </a:cubicBezTo>
                <a:cubicBezTo>
                  <a:pt x="1239" y="1405"/>
                  <a:pt x="1244" y="1401"/>
                  <a:pt x="1249" y="1397"/>
                </a:cubicBezTo>
                <a:cubicBezTo>
                  <a:pt x="1267" y="1383"/>
                  <a:pt x="1267" y="1383"/>
                  <a:pt x="1267" y="1383"/>
                </a:cubicBezTo>
                <a:cubicBezTo>
                  <a:pt x="1277" y="1395"/>
                  <a:pt x="1277" y="1395"/>
                  <a:pt x="1277" y="1395"/>
                </a:cubicBezTo>
                <a:cubicBezTo>
                  <a:pt x="1253" y="1414"/>
                  <a:pt x="1253" y="1414"/>
                  <a:pt x="1253" y="1414"/>
                </a:cubicBezTo>
                <a:cubicBezTo>
                  <a:pt x="1279" y="1450"/>
                  <a:pt x="1279" y="1450"/>
                  <a:pt x="1279" y="1450"/>
                </a:cubicBezTo>
                <a:cubicBezTo>
                  <a:pt x="1311" y="1425"/>
                  <a:pt x="1311" y="1425"/>
                  <a:pt x="1311" y="1425"/>
                </a:cubicBezTo>
                <a:cubicBezTo>
                  <a:pt x="1316" y="1421"/>
                  <a:pt x="1322" y="1416"/>
                  <a:pt x="1327" y="1412"/>
                </a:cubicBezTo>
                <a:cubicBezTo>
                  <a:pt x="1330" y="1409"/>
                  <a:pt x="1332" y="1407"/>
                  <a:pt x="1335" y="1404"/>
                </a:cubicBezTo>
                <a:cubicBezTo>
                  <a:pt x="1341" y="1400"/>
                  <a:pt x="1341" y="1400"/>
                  <a:pt x="1341" y="1400"/>
                </a:cubicBezTo>
                <a:cubicBezTo>
                  <a:pt x="1301" y="1355"/>
                  <a:pt x="1301" y="1355"/>
                  <a:pt x="1301" y="1355"/>
                </a:cubicBezTo>
                <a:cubicBezTo>
                  <a:pt x="1304" y="1351"/>
                  <a:pt x="1308" y="1348"/>
                  <a:pt x="1311" y="1344"/>
                </a:cubicBezTo>
                <a:cubicBezTo>
                  <a:pt x="1313" y="1343"/>
                  <a:pt x="1315" y="1341"/>
                  <a:pt x="1317" y="1339"/>
                </a:cubicBezTo>
                <a:cubicBezTo>
                  <a:pt x="1328" y="1329"/>
                  <a:pt x="1328" y="1329"/>
                  <a:pt x="1328" y="1329"/>
                </a:cubicBezTo>
                <a:cubicBezTo>
                  <a:pt x="1333" y="1323"/>
                  <a:pt x="1333" y="1323"/>
                  <a:pt x="1333" y="1323"/>
                </a:cubicBezTo>
                <a:cubicBezTo>
                  <a:pt x="1345" y="1334"/>
                  <a:pt x="1345" y="1334"/>
                  <a:pt x="1345" y="1334"/>
                </a:cubicBezTo>
                <a:cubicBezTo>
                  <a:pt x="1339" y="1340"/>
                  <a:pt x="1339" y="1340"/>
                  <a:pt x="1339" y="1340"/>
                </a:cubicBezTo>
                <a:cubicBezTo>
                  <a:pt x="1323" y="1355"/>
                  <a:pt x="1323" y="1355"/>
                  <a:pt x="1323" y="1355"/>
                </a:cubicBezTo>
                <a:cubicBezTo>
                  <a:pt x="1354" y="1387"/>
                  <a:pt x="1354" y="1387"/>
                  <a:pt x="1354" y="1387"/>
                </a:cubicBezTo>
                <a:cubicBezTo>
                  <a:pt x="1371" y="1371"/>
                  <a:pt x="1371" y="1371"/>
                  <a:pt x="1371" y="1371"/>
                </a:cubicBezTo>
                <a:cubicBezTo>
                  <a:pt x="1382" y="1360"/>
                  <a:pt x="1382" y="1360"/>
                  <a:pt x="1382" y="1360"/>
                </a:cubicBezTo>
                <a:cubicBezTo>
                  <a:pt x="1384" y="1357"/>
                  <a:pt x="1386" y="1355"/>
                  <a:pt x="1388" y="1353"/>
                </a:cubicBezTo>
                <a:cubicBezTo>
                  <a:pt x="1392" y="1349"/>
                  <a:pt x="1396" y="1345"/>
                  <a:pt x="1399" y="1341"/>
                </a:cubicBezTo>
                <a:cubicBezTo>
                  <a:pt x="1399" y="1341"/>
                  <a:pt x="1399" y="1341"/>
                  <a:pt x="1399" y="1341"/>
                </a:cubicBezTo>
                <a:cubicBezTo>
                  <a:pt x="1409" y="1330"/>
                  <a:pt x="1409" y="1330"/>
                  <a:pt x="1409" y="1330"/>
                </a:cubicBezTo>
                <a:cubicBezTo>
                  <a:pt x="1364" y="1290"/>
                  <a:pt x="1364" y="1290"/>
                  <a:pt x="1364" y="1290"/>
                </a:cubicBezTo>
                <a:cubicBezTo>
                  <a:pt x="1364" y="1289"/>
                  <a:pt x="1365" y="1288"/>
                  <a:pt x="1366" y="1288"/>
                </a:cubicBezTo>
                <a:cubicBezTo>
                  <a:pt x="1370" y="1283"/>
                  <a:pt x="1374" y="1278"/>
                  <a:pt x="1378" y="1273"/>
                </a:cubicBezTo>
                <a:cubicBezTo>
                  <a:pt x="1392" y="1255"/>
                  <a:pt x="1392" y="1255"/>
                  <a:pt x="1392" y="1255"/>
                </a:cubicBezTo>
                <a:cubicBezTo>
                  <a:pt x="1405" y="1265"/>
                  <a:pt x="1405" y="1265"/>
                  <a:pt x="1405" y="1265"/>
                </a:cubicBezTo>
                <a:cubicBezTo>
                  <a:pt x="1386" y="1289"/>
                  <a:pt x="1386" y="1289"/>
                  <a:pt x="1386" y="1289"/>
                </a:cubicBezTo>
                <a:cubicBezTo>
                  <a:pt x="1420" y="1317"/>
                  <a:pt x="1420" y="1317"/>
                  <a:pt x="1420" y="1317"/>
                </a:cubicBezTo>
                <a:cubicBezTo>
                  <a:pt x="1445" y="1286"/>
                  <a:pt x="1445" y="1286"/>
                  <a:pt x="1445" y="1286"/>
                </a:cubicBezTo>
                <a:cubicBezTo>
                  <a:pt x="1449" y="1280"/>
                  <a:pt x="1453" y="1274"/>
                  <a:pt x="1457" y="1268"/>
                </a:cubicBezTo>
                <a:cubicBezTo>
                  <a:pt x="1459" y="1266"/>
                  <a:pt x="1462" y="1263"/>
                  <a:pt x="1464" y="1260"/>
                </a:cubicBezTo>
                <a:cubicBezTo>
                  <a:pt x="1468" y="1254"/>
                  <a:pt x="1468" y="1254"/>
                  <a:pt x="1468" y="1254"/>
                </a:cubicBezTo>
                <a:cubicBezTo>
                  <a:pt x="1418" y="1219"/>
                  <a:pt x="1418" y="1219"/>
                  <a:pt x="1418" y="1219"/>
                </a:cubicBezTo>
                <a:cubicBezTo>
                  <a:pt x="1421" y="1216"/>
                  <a:pt x="1423" y="1212"/>
                  <a:pt x="1425" y="1208"/>
                </a:cubicBezTo>
                <a:cubicBezTo>
                  <a:pt x="1427" y="1206"/>
                  <a:pt x="1429" y="1203"/>
                  <a:pt x="1431" y="1200"/>
                </a:cubicBezTo>
                <a:cubicBezTo>
                  <a:pt x="1439" y="1188"/>
                  <a:pt x="1439" y="1188"/>
                  <a:pt x="1439" y="1188"/>
                </a:cubicBezTo>
                <a:cubicBezTo>
                  <a:pt x="1442" y="1181"/>
                  <a:pt x="1442" y="1181"/>
                  <a:pt x="1442" y="1181"/>
                </a:cubicBezTo>
                <a:cubicBezTo>
                  <a:pt x="1456" y="1189"/>
                  <a:pt x="1456" y="1189"/>
                  <a:pt x="1456" y="1189"/>
                </a:cubicBezTo>
                <a:cubicBezTo>
                  <a:pt x="1452" y="1196"/>
                  <a:pt x="1452" y="1196"/>
                  <a:pt x="1452" y="1196"/>
                </a:cubicBezTo>
                <a:cubicBezTo>
                  <a:pt x="1440" y="1215"/>
                  <a:pt x="1440" y="1215"/>
                  <a:pt x="1440" y="1215"/>
                </a:cubicBezTo>
                <a:cubicBezTo>
                  <a:pt x="1478" y="1239"/>
                  <a:pt x="1478" y="1239"/>
                  <a:pt x="1478" y="1239"/>
                </a:cubicBezTo>
                <a:cubicBezTo>
                  <a:pt x="1490" y="1219"/>
                  <a:pt x="1490" y="1219"/>
                  <a:pt x="1490" y="1219"/>
                </a:cubicBezTo>
                <a:cubicBezTo>
                  <a:pt x="1498" y="1205"/>
                  <a:pt x="1498" y="1205"/>
                  <a:pt x="1498" y="1205"/>
                </a:cubicBezTo>
                <a:cubicBezTo>
                  <a:pt x="1500" y="1203"/>
                  <a:pt x="1501" y="1200"/>
                  <a:pt x="1502" y="1198"/>
                </a:cubicBezTo>
                <a:cubicBezTo>
                  <a:pt x="1505" y="1193"/>
                  <a:pt x="1508" y="1188"/>
                  <a:pt x="1511" y="1183"/>
                </a:cubicBezTo>
                <a:cubicBezTo>
                  <a:pt x="1511" y="1183"/>
                  <a:pt x="1511" y="1183"/>
                  <a:pt x="1511" y="1183"/>
                </a:cubicBezTo>
                <a:cubicBezTo>
                  <a:pt x="1518" y="1170"/>
                  <a:pt x="1518" y="1170"/>
                  <a:pt x="1518" y="1170"/>
                </a:cubicBezTo>
                <a:cubicBezTo>
                  <a:pt x="1464" y="1142"/>
                  <a:pt x="1464" y="1142"/>
                  <a:pt x="1464" y="1142"/>
                </a:cubicBezTo>
                <a:cubicBezTo>
                  <a:pt x="1465" y="1141"/>
                  <a:pt x="1465" y="1140"/>
                  <a:pt x="1466" y="1139"/>
                </a:cubicBezTo>
                <a:cubicBezTo>
                  <a:pt x="1468" y="1133"/>
                  <a:pt x="1471" y="1128"/>
                  <a:pt x="1474" y="1122"/>
                </a:cubicBezTo>
                <a:cubicBezTo>
                  <a:pt x="1483" y="1101"/>
                  <a:pt x="1483" y="1101"/>
                  <a:pt x="1483" y="1101"/>
                </a:cubicBezTo>
                <a:cubicBezTo>
                  <a:pt x="1498" y="1107"/>
                  <a:pt x="1498" y="1107"/>
                  <a:pt x="1498" y="1107"/>
                </a:cubicBezTo>
                <a:cubicBezTo>
                  <a:pt x="1485" y="1135"/>
                  <a:pt x="1485" y="1135"/>
                  <a:pt x="1485" y="1135"/>
                </a:cubicBezTo>
                <a:cubicBezTo>
                  <a:pt x="1526" y="1155"/>
                  <a:pt x="1526" y="1155"/>
                  <a:pt x="1526" y="1155"/>
                </a:cubicBezTo>
                <a:cubicBezTo>
                  <a:pt x="1542" y="1118"/>
                  <a:pt x="1542" y="1118"/>
                  <a:pt x="1542" y="1118"/>
                </a:cubicBezTo>
                <a:cubicBezTo>
                  <a:pt x="1545" y="1112"/>
                  <a:pt x="1547" y="1105"/>
                  <a:pt x="1550" y="1098"/>
                </a:cubicBezTo>
                <a:cubicBezTo>
                  <a:pt x="1551" y="1095"/>
                  <a:pt x="1552" y="1092"/>
                  <a:pt x="1554" y="1088"/>
                </a:cubicBezTo>
                <a:cubicBezTo>
                  <a:pt x="1557" y="1082"/>
                  <a:pt x="1557" y="1082"/>
                  <a:pt x="1557" y="1082"/>
                </a:cubicBezTo>
                <a:cubicBezTo>
                  <a:pt x="1500" y="1060"/>
                  <a:pt x="1500" y="1060"/>
                  <a:pt x="1500" y="1060"/>
                </a:cubicBezTo>
                <a:cubicBezTo>
                  <a:pt x="1502" y="1056"/>
                  <a:pt x="1503" y="1051"/>
                  <a:pt x="1505" y="1047"/>
                </a:cubicBezTo>
                <a:cubicBezTo>
                  <a:pt x="1506" y="1044"/>
                  <a:pt x="1507" y="1042"/>
                  <a:pt x="1508" y="1039"/>
                </a:cubicBezTo>
                <a:cubicBezTo>
                  <a:pt x="1512" y="1024"/>
                  <a:pt x="1512" y="1024"/>
                  <a:pt x="1512" y="1024"/>
                </a:cubicBezTo>
                <a:cubicBezTo>
                  <a:pt x="1514" y="1017"/>
                  <a:pt x="1514" y="1017"/>
                  <a:pt x="1514" y="1017"/>
                </a:cubicBezTo>
                <a:cubicBezTo>
                  <a:pt x="1529" y="1021"/>
                  <a:pt x="1529" y="1021"/>
                  <a:pt x="1529" y="1021"/>
                </a:cubicBezTo>
                <a:cubicBezTo>
                  <a:pt x="1527" y="1029"/>
                  <a:pt x="1527" y="1029"/>
                  <a:pt x="1527" y="1029"/>
                </a:cubicBezTo>
                <a:cubicBezTo>
                  <a:pt x="1520" y="1051"/>
                  <a:pt x="1520" y="1051"/>
                  <a:pt x="1520" y="1051"/>
                </a:cubicBezTo>
                <a:cubicBezTo>
                  <a:pt x="1562" y="1065"/>
                  <a:pt x="1562" y="1065"/>
                  <a:pt x="1562" y="1065"/>
                </a:cubicBezTo>
                <a:cubicBezTo>
                  <a:pt x="1570" y="1042"/>
                  <a:pt x="1570" y="1042"/>
                  <a:pt x="1570" y="1042"/>
                </a:cubicBezTo>
                <a:cubicBezTo>
                  <a:pt x="1581" y="1003"/>
                  <a:pt x="1581" y="1003"/>
                  <a:pt x="1581" y="1003"/>
                </a:cubicBezTo>
                <a:cubicBezTo>
                  <a:pt x="1581" y="1002"/>
                  <a:pt x="1581" y="1002"/>
                  <a:pt x="1581" y="1002"/>
                </a:cubicBezTo>
                <a:cubicBezTo>
                  <a:pt x="1585" y="988"/>
                  <a:pt x="1585" y="988"/>
                  <a:pt x="1585" y="988"/>
                </a:cubicBezTo>
                <a:cubicBezTo>
                  <a:pt x="1526" y="974"/>
                  <a:pt x="1526" y="974"/>
                  <a:pt x="1526" y="974"/>
                </a:cubicBezTo>
                <a:cubicBezTo>
                  <a:pt x="1531" y="952"/>
                  <a:pt x="1531" y="952"/>
                  <a:pt x="1531" y="952"/>
                </a:cubicBezTo>
                <a:cubicBezTo>
                  <a:pt x="1535" y="930"/>
                  <a:pt x="1535" y="930"/>
                  <a:pt x="1535" y="930"/>
                </a:cubicBezTo>
                <a:cubicBezTo>
                  <a:pt x="1550" y="932"/>
                  <a:pt x="1550" y="932"/>
                  <a:pt x="1550" y="932"/>
                </a:cubicBezTo>
                <a:cubicBezTo>
                  <a:pt x="1545" y="962"/>
                  <a:pt x="1545" y="962"/>
                  <a:pt x="1545" y="962"/>
                </a:cubicBezTo>
                <a:cubicBezTo>
                  <a:pt x="1589" y="971"/>
                  <a:pt x="1589" y="971"/>
                  <a:pt x="1589" y="971"/>
                </a:cubicBezTo>
                <a:cubicBezTo>
                  <a:pt x="1596" y="930"/>
                  <a:pt x="1596" y="930"/>
                  <a:pt x="1596" y="930"/>
                </a:cubicBezTo>
                <a:cubicBezTo>
                  <a:pt x="1597" y="928"/>
                  <a:pt x="1597" y="926"/>
                  <a:pt x="1597" y="924"/>
                </a:cubicBezTo>
                <a:lnTo>
                  <a:pt x="1601" y="893"/>
                </a:lnTo>
                <a:close/>
                <a:moveTo>
                  <a:pt x="1583" y="922"/>
                </a:moveTo>
                <a:cubicBezTo>
                  <a:pt x="1582" y="924"/>
                  <a:pt x="1582" y="925"/>
                  <a:pt x="1582" y="927"/>
                </a:cubicBezTo>
                <a:cubicBezTo>
                  <a:pt x="1577" y="954"/>
                  <a:pt x="1577" y="954"/>
                  <a:pt x="1577" y="954"/>
                </a:cubicBezTo>
                <a:cubicBezTo>
                  <a:pt x="1562" y="951"/>
                  <a:pt x="1562" y="951"/>
                  <a:pt x="1562" y="951"/>
                </a:cubicBezTo>
                <a:cubicBezTo>
                  <a:pt x="1567" y="920"/>
                  <a:pt x="1567" y="920"/>
                  <a:pt x="1567" y="920"/>
                </a:cubicBezTo>
                <a:cubicBezTo>
                  <a:pt x="1523" y="913"/>
                  <a:pt x="1523" y="913"/>
                  <a:pt x="1523" y="913"/>
                </a:cubicBezTo>
                <a:cubicBezTo>
                  <a:pt x="1517" y="949"/>
                  <a:pt x="1517" y="949"/>
                  <a:pt x="1517" y="949"/>
                </a:cubicBezTo>
                <a:cubicBezTo>
                  <a:pt x="1509" y="984"/>
                  <a:pt x="1509" y="984"/>
                  <a:pt x="1509" y="984"/>
                </a:cubicBezTo>
                <a:cubicBezTo>
                  <a:pt x="1567" y="999"/>
                  <a:pt x="1567" y="999"/>
                  <a:pt x="1567" y="999"/>
                </a:cubicBezTo>
                <a:cubicBezTo>
                  <a:pt x="1567" y="1000"/>
                  <a:pt x="1567" y="1000"/>
                  <a:pt x="1567" y="1000"/>
                </a:cubicBezTo>
                <a:cubicBezTo>
                  <a:pt x="1556" y="1038"/>
                  <a:pt x="1556" y="1038"/>
                  <a:pt x="1556" y="1038"/>
                </a:cubicBezTo>
                <a:cubicBezTo>
                  <a:pt x="1553" y="1046"/>
                  <a:pt x="1553" y="1046"/>
                  <a:pt x="1553" y="1046"/>
                </a:cubicBezTo>
                <a:cubicBezTo>
                  <a:pt x="1538" y="1041"/>
                  <a:pt x="1538" y="1041"/>
                  <a:pt x="1538" y="1041"/>
                </a:cubicBezTo>
                <a:cubicBezTo>
                  <a:pt x="1541" y="1033"/>
                  <a:pt x="1541" y="1033"/>
                  <a:pt x="1541" y="1033"/>
                </a:cubicBezTo>
                <a:cubicBezTo>
                  <a:pt x="1547" y="1012"/>
                  <a:pt x="1547" y="1012"/>
                  <a:pt x="1547" y="1012"/>
                </a:cubicBezTo>
                <a:cubicBezTo>
                  <a:pt x="1504" y="999"/>
                  <a:pt x="1504" y="999"/>
                  <a:pt x="1504" y="999"/>
                </a:cubicBezTo>
                <a:cubicBezTo>
                  <a:pt x="1498" y="1020"/>
                  <a:pt x="1498" y="1020"/>
                  <a:pt x="1498" y="1020"/>
                </a:cubicBezTo>
                <a:cubicBezTo>
                  <a:pt x="1494" y="1034"/>
                  <a:pt x="1494" y="1034"/>
                  <a:pt x="1494" y="1034"/>
                </a:cubicBezTo>
                <a:cubicBezTo>
                  <a:pt x="1493" y="1037"/>
                  <a:pt x="1492" y="1040"/>
                  <a:pt x="1491" y="1042"/>
                </a:cubicBezTo>
                <a:cubicBezTo>
                  <a:pt x="1489" y="1049"/>
                  <a:pt x="1487" y="1055"/>
                  <a:pt x="1484" y="1061"/>
                </a:cubicBezTo>
                <a:cubicBezTo>
                  <a:pt x="1481" y="1068"/>
                  <a:pt x="1481" y="1068"/>
                  <a:pt x="1481" y="1068"/>
                </a:cubicBezTo>
                <a:cubicBezTo>
                  <a:pt x="1538" y="1090"/>
                  <a:pt x="1538" y="1090"/>
                  <a:pt x="1538" y="1090"/>
                </a:cubicBezTo>
                <a:cubicBezTo>
                  <a:pt x="1537" y="1091"/>
                  <a:pt x="1537" y="1092"/>
                  <a:pt x="1536" y="1093"/>
                </a:cubicBezTo>
                <a:cubicBezTo>
                  <a:pt x="1534" y="1099"/>
                  <a:pt x="1531" y="1106"/>
                  <a:pt x="1528" y="1113"/>
                </a:cubicBezTo>
                <a:cubicBezTo>
                  <a:pt x="1518" y="1135"/>
                  <a:pt x="1518" y="1135"/>
                  <a:pt x="1518" y="1135"/>
                </a:cubicBezTo>
                <a:cubicBezTo>
                  <a:pt x="1504" y="1128"/>
                  <a:pt x="1504" y="1128"/>
                  <a:pt x="1504" y="1128"/>
                </a:cubicBezTo>
                <a:cubicBezTo>
                  <a:pt x="1517" y="1100"/>
                  <a:pt x="1517" y="1100"/>
                  <a:pt x="1517" y="1100"/>
                </a:cubicBezTo>
                <a:cubicBezTo>
                  <a:pt x="1476" y="1082"/>
                  <a:pt x="1476" y="1082"/>
                  <a:pt x="1476" y="1082"/>
                </a:cubicBezTo>
                <a:cubicBezTo>
                  <a:pt x="1461" y="1116"/>
                  <a:pt x="1461" y="1116"/>
                  <a:pt x="1461" y="1116"/>
                </a:cubicBezTo>
                <a:cubicBezTo>
                  <a:pt x="1458" y="1121"/>
                  <a:pt x="1455" y="1127"/>
                  <a:pt x="1453" y="1132"/>
                </a:cubicBezTo>
                <a:cubicBezTo>
                  <a:pt x="1451" y="1135"/>
                  <a:pt x="1449" y="1138"/>
                  <a:pt x="1448" y="1142"/>
                </a:cubicBezTo>
                <a:cubicBezTo>
                  <a:pt x="1445" y="1148"/>
                  <a:pt x="1445" y="1148"/>
                  <a:pt x="1445" y="1148"/>
                </a:cubicBezTo>
                <a:cubicBezTo>
                  <a:pt x="1498" y="1176"/>
                  <a:pt x="1498" y="1176"/>
                  <a:pt x="1498" y="1176"/>
                </a:cubicBezTo>
                <a:cubicBezTo>
                  <a:pt x="1495" y="1181"/>
                  <a:pt x="1493" y="1186"/>
                  <a:pt x="1490" y="1190"/>
                </a:cubicBezTo>
                <a:cubicBezTo>
                  <a:pt x="1488" y="1193"/>
                  <a:pt x="1487" y="1195"/>
                  <a:pt x="1486" y="1198"/>
                </a:cubicBezTo>
                <a:cubicBezTo>
                  <a:pt x="1478" y="1211"/>
                  <a:pt x="1478" y="1211"/>
                  <a:pt x="1478" y="1211"/>
                </a:cubicBezTo>
                <a:cubicBezTo>
                  <a:pt x="1473" y="1219"/>
                  <a:pt x="1473" y="1219"/>
                  <a:pt x="1473" y="1219"/>
                </a:cubicBezTo>
                <a:cubicBezTo>
                  <a:pt x="1460" y="1210"/>
                  <a:pt x="1460" y="1210"/>
                  <a:pt x="1460" y="1210"/>
                </a:cubicBezTo>
                <a:cubicBezTo>
                  <a:pt x="1464" y="1203"/>
                  <a:pt x="1464" y="1203"/>
                  <a:pt x="1464" y="1203"/>
                </a:cubicBezTo>
                <a:cubicBezTo>
                  <a:pt x="1476" y="1184"/>
                  <a:pt x="1476" y="1184"/>
                  <a:pt x="1476" y="1184"/>
                </a:cubicBezTo>
                <a:cubicBezTo>
                  <a:pt x="1437" y="1161"/>
                  <a:pt x="1437" y="1161"/>
                  <a:pt x="1437" y="1161"/>
                </a:cubicBezTo>
                <a:cubicBezTo>
                  <a:pt x="1426" y="1180"/>
                  <a:pt x="1426" y="1180"/>
                  <a:pt x="1426" y="1180"/>
                </a:cubicBezTo>
                <a:cubicBezTo>
                  <a:pt x="1418" y="1192"/>
                  <a:pt x="1418" y="1192"/>
                  <a:pt x="1418" y="1192"/>
                </a:cubicBezTo>
                <a:cubicBezTo>
                  <a:pt x="1417" y="1195"/>
                  <a:pt x="1415" y="1198"/>
                  <a:pt x="1413" y="1201"/>
                </a:cubicBezTo>
                <a:cubicBezTo>
                  <a:pt x="1410" y="1206"/>
                  <a:pt x="1406" y="1212"/>
                  <a:pt x="1402" y="1217"/>
                </a:cubicBezTo>
                <a:cubicBezTo>
                  <a:pt x="1398" y="1223"/>
                  <a:pt x="1398" y="1223"/>
                  <a:pt x="1398" y="1223"/>
                </a:cubicBezTo>
                <a:cubicBezTo>
                  <a:pt x="1447" y="1257"/>
                  <a:pt x="1447" y="1257"/>
                  <a:pt x="1447" y="1257"/>
                </a:cubicBezTo>
                <a:cubicBezTo>
                  <a:pt x="1447" y="1258"/>
                  <a:pt x="1446" y="1259"/>
                  <a:pt x="1446" y="1260"/>
                </a:cubicBezTo>
                <a:cubicBezTo>
                  <a:pt x="1442" y="1266"/>
                  <a:pt x="1437" y="1272"/>
                  <a:pt x="1433" y="1277"/>
                </a:cubicBezTo>
                <a:cubicBezTo>
                  <a:pt x="1418" y="1296"/>
                  <a:pt x="1418" y="1296"/>
                  <a:pt x="1418" y="1296"/>
                </a:cubicBezTo>
                <a:cubicBezTo>
                  <a:pt x="1406" y="1287"/>
                  <a:pt x="1406" y="1287"/>
                  <a:pt x="1406" y="1287"/>
                </a:cubicBezTo>
                <a:cubicBezTo>
                  <a:pt x="1425" y="1262"/>
                  <a:pt x="1425" y="1262"/>
                  <a:pt x="1425" y="1262"/>
                </a:cubicBezTo>
                <a:cubicBezTo>
                  <a:pt x="1390" y="1235"/>
                  <a:pt x="1390" y="1235"/>
                  <a:pt x="1390" y="1235"/>
                </a:cubicBezTo>
                <a:cubicBezTo>
                  <a:pt x="1367" y="1264"/>
                  <a:pt x="1367" y="1264"/>
                  <a:pt x="1367" y="1264"/>
                </a:cubicBezTo>
                <a:cubicBezTo>
                  <a:pt x="1363" y="1269"/>
                  <a:pt x="1359" y="1273"/>
                  <a:pt x="1355" y="1278"/>
                </a:cubicBezTo>
                <a:cubicBezTo>
                  <a:pt x="1353" y="1281"/>
                  <a:pt x="1350" y="1283"/>
                  <a:pt x="1348" y="1286"/>
                </a:cubicBezTo>
                <a:cubicBezTo>
                  <a:pt x="1343" y="1291"/>
                  <a:pt x="1343" y="1291"/>
                  <a:pt x="1343" y="1291"/>
                </a:cubicBezTo>
                <a:cubicBezTo>
                  <a:pt x="1388" y="1331"/>
                  <a:pt x="1388" y="1331"/>
                  <a:pt x="1388" y="1331"/>
                </a:cubicBezTo>
                <a:cubicBezTo>
                  <a:pt x="1385" y="1335"/>
                  <a:pt x="1381" y="1339"/>
                  <a:pt x="1378" y="1343"/>
                </a:cubicBezTo>
                <a:cubicBezTo>
                  <a:pt x="1376" y="1345"/>
                  <a:pt x="1373" y="1347"/>
                  <a:pt x="1371" y="1350"/>
                </a:cubicBezTo>
                <a:cubicBezTo>
                  <a:pt x="1360" y="1361"/>
                  <a:pt x="1360" y="1361"/>
                  <a:pt x="1360" y="1361"/>
                </a:cubicBezTo>
                <a:cubicBezTo>
                  <a:pt x="1354" y="1367"/>
                  <a:pt x="1354" y="1367"/>
                  <a:pt x="1354" y="1367"/>
                </a:cubicBezTo>
                <a:cubicBezTo>
                  <a:pt x="1343" y="1356"/>
                  <a:pt x="1343" y="1356"/>
                  <a:pt x="1343" y="1356"/>
                </a:cubicBezTo>
                <a:cubicBezTo>
                  <a:pt x="1349" y="1350"/>
                  <a:pt x="1349" y="1350"/>
                  <a:pt x="1349" y="1350"/>
                </a:cubicBezTo>
                <a:cubicBezTo>
                  <a:pt x="1365" y="1333"/>
                  <a:pt x="1365" y="1333"/>
                  <a:pt x="1365" y="1333"/>
                </a:cubicBezTo>
                <a:cubicBezTo>
                  <a:pt x="1333" y="1302"/>
                  <a:pt x="1333" y="1302"/>
                  <a:pt x="1333" y="1302"/>
                </a:cubicBezTo>
                <a:cubicBezTo>
                  <a:pt x="1318" y="1318"/>
                  <a:pt x="1318" y="1318"/>
                  <a:pt x="1318" y="1318"/>
                </a:cubicBezTo>
                <a:cubicBezTo>
                  <a:pt x="1307" y="1328"/>
                  <a:pt x="1307" y="1328"/>
                  <a:pt x="1307" y="1328"/>
                </a:cubicBezTo>
                <a:cubicBezTo>
                  <a:pt x="1305" y="1330"/>
                  <a:pt x="1303" y="1332"/>
                  <a:pt x="1301" y="1334"/>
                </a:cubicBezTo>
                <a:cubicBezTo>
                  <a:pt x="1296" y="1339"/>
                  <a:pt x="1291" y="1344"/>
                  <a:pt x="1286" y="1348"/>
                </a:cubicBezTo>
                <a:cubicBezTo>
                  <a:pt x="1280" y="1353"/>
                  <a:pt x="1280" y="1353"/>
                  <a:pt x="1280" y="1353"/>
                </a:cubicBezTo>
                <a:cubicBezTo>
                  <a:pt x="1320" y="1398"/>
                  <a:pt x="1320" y="1398"/>
                  <a:pt x="1320" y="1398"/>
                </a:cubicBezTo>
                <a:cubicBezTo>
                  <a:pt x="1319" y="1399"/>
                  <a:pt x="1318" y="1400"/>
                  <a:pt x="1317" y="1401"/>
                </a:cubicBezTo>
                <a:cubicBezTo>
                  <a:pt x="1312" y="1405"/>
                  <a:pt x="1307" y="1410"/>
                  <a:pt x="1301" y="1414"/>
                </a:cubicBezTo>
                <a:cubicBezTo>
                  <a:pt x="1282" y="1429"/>
                  <a:pt x="1282" y="1429"/>
                  <a:pt x="1282" y="1429"/>
                </a:cubicBezTo>
                <a:cubicBezTo>
                  <a:pt x="1273" y="1417"/>
                  <a:pt x="1273" y="1417"/>
                  <a:pt x="1273" y="1417"/>
                </a:cubicBezTo>
                <a:cubicBezTo>
                  <a:pt x="1297" y="1398"/>
                  <a:pt x="1297" y="1398"/>
                  <a:pt x="1297" y="1398"/>
                </a:cubicBezTo>
                <a:cubicBezTo>
                  <a:pt x="1269" y="1363"/>
                  <a:pt x="1269" y="1363"/>
                  <a:pt x="1269" y="1363"/>
                </a:cubicBezTo>
                <a:cubicBezTo>
                  <a:pt x="1240" y="1385"/>
                  <a:pt x="1240" y="1385"/>
                  <a:pt x="1240" y="1385"/>
                </a:cubicBezTo>
                <a:cubicBezTo>
                  <a:pt x="1235" y="1389"/>
                  <a:pt x="1230" y="1393"/>
                  <a:pt x="1225" y="1396"/>
                </a:cubicBezTo>
                <a:cubicBezTo>
                  <a:pt x="1222" y="1398"/>
                  <a:pt x="1219" y="1400"/>
                  <a:pt x="1217" y="1402"/>
                </a:cubicBezTo>
                <a:cubicBezTo>
                  <a:pt x="1211" y="1407"/>
                  <a:pt x="1211" y="1407"/>
                  <a:pt x="1211" y="1407"/>
                </a:cubicBezTo>
                <a:cubicBezTo>
                  <a:pt x="1245" y="1456"/>
                  <a:pt x="1245" y="1456"/>
                  <a:pt x="1245" y="1456"/>
                </a:cubicBezTo>
                <a:cubicBezTo>
                  <a:pt x="1244" y="1457"/>
                  <a:pt x="1244" y="1457"/>
                  <a:pt x="1244" y="1457"/>
                </a:cubicBezTo>
                <a:cubicBezTo>
                  <a:pt x="1224" y="1470"/>
                  <a:pt x="1224" y="1470"/>
                  <a:pt x="1224" y="1470"/>
                </a:cubicBezTo>
                <a:cubicBezTo>
                  <a:pt x="1222" y="1471"/>
                  <a:pt x="1221" y="1472"/>
                  <a:pt x="1219" y="1473"/>
                </a:cubicBezTo>
                <a:cubicBezTo>
                  <a:pt x="1216" y="1475"/>
                  <a:pt x="1214" y="1476"/>
                  <a:pt x="1211" y="1478"/>
                </a:cubicBezTo>
                <a:cubicBezTo>
                  <a:pt x="1203" y="1482"/>
                  <a:pt x="1203" y="1482"/>
                  <a:pt x="1203" y="1482"/>
                </a:cubicBezTo>
                <a:cubicBezTo>
                  <a:pt x="1195" y="1469"/>
                  <a:pt x="1195" y="1469"/>
                  <a:pt x="1195" y="1469"/>
                </a:cubicBezTo>
                <a:cubicBezTo>
                  <a:pt x="1203" y="1465"/>
                  <a:pt x="1203" y="1465"/>
                  <a:pt x="1203" y="1465"/>
                </a:cubicBezTo>
                <a:cubicBezTo>
                  <a:pt x="1206" y="1463"/>
                  <a:pt x="1208" y="1461"/>
                  <a:pt x="1211" y="1459"/>
                </a:cubicBezTo>
                <a:cubicBezTo>
                  <a:pt x="1213" y="1458"/>
                  <a:pt x="1214" y="1458"/>
                  <a:pt x="1216" y="1457"/>
                </a:cubicBezTo>
                <a:cubicBezTo>
                  <a:pt x="1222" y="1453"/>
                  <a:pt x="1222" y="1453"/>
                  <a:pt x="1222" y="1453"/>
                </a:cubicBezTo>
                <a:cubicBezTo>
                  <a:pt x="1198" y="1415"/>
                  <a:pt x="1198" y="1415"/>
                  <a:pt x="1198" y="1415"/>
                </a:cubicBezTo>
                <a:cubicBezTo>
                  <a:pt x="1192" y="1419"/>
                  <a:pt x="1192" y="1419"/>
                  <a:pt x="1192" y="1419"/>
                </a:cubicBezTo>
                <a:cubicBezTo>
                  <a:pt x="1190" y="1420"/>
                  <a:pt x="1189" y="1421"/>
                  <a:pt x="1187" y="1422"/>
                </a:cubicBezTo>
                <a:cubicBezTo>
                  <a:pt x="1185" y="1423"/>
                  <a:pt x="1182" y="1425"/>
                  <a:pt x="1180" y="1427"/>
                </a:cubicBezTo>
                <a:cubicBezTo>
                  <a:pt x="1161" y="1437"/>
                  <a:pt x="1161" y="1437"/>
                  <a:pt x="1161" y="1437"/>
                </a:cubicBezTo>
                <a:cubicBezTo>
                  <a:pt x="1155" y="1441"/>
                  <a:pt x="1148" y="1445"/>
                  <a:pt x="1141" y="1448"/>
                </a:cubicBezTo>
                <a:cubicBezTo>
                  <a:pt x="1134" y="1451"/>
                  <a:pt x="1134" y="1451"/>
                  <a:pt x="1134" y="1451"/>
                </a:cubicBezTo>
                <a:cubicBezTo>
                  <a:pt x="1163" y="1505"/>
                  <a:pt x="1163" y="1505"/>
                  <a:pt x="1163" y="1505"/>
                </a:cubicBezTo>
                <a:cubicBezTo>
                  <a:pt x="1162" y="1505"/>
                  <a:pt x="1160" y="1506"/>
                  <a:pt x="1159" y="1506"/>
                </a:cubicBezTo>
                <a:cubicBezTo>
                  <a:pt x="1153" y="1510"/>
                  <a:pt x="1147" y="1513"/>
                  <a:pt x="1141" y="1516"/>
                </a:cubicBezTo>
                <a:cubicBezTo>
                  <a:pt x="1118" y="1526"/>
                  <a:pt x="1118" y="1526"/>
                  <a:pt x="1118" y="1526"/>
                </a:cubicBezTo>
                <a:cubicBezTo>
                  <a:pt x="1112" y="1512"/>
                  <a:pt x="1112" y="1512"/>
                  <a:pt x="1112" y="1512"/>
                </a:cubicBezTo>
                <a:cubicBezTo>
                  <a:pt x="1141" y="1499"/>
                  <a:pt x="1141" y="1499"/>
                  <a:pt x="1141" y="1499"/>
                </a:cubicBezTo>
                <a:cubicBezTo>
                  <a:pt x="1121" y="1458"/>
                  <a:pt x="1121" y="1458"/>
                  <a:pt x="1121" y="1458"/>
                </a:cubicBezTo>
                <a:cubicBezTo>
                  <a:pt x="1088" y="1473"/>
                  <a:pt x="1088" y="1473"/>
                  <a:pt x="1088" y="1473"/>
                </a:cubicBezTo>
                <a:cubicBezTo>
                  <a:pt x="1083" y="1476"/>
                  <a:pt x="1077" y="1478"/>
                  <a:pt x="1071" y="1480"/>
                </a:cubicBezTo>
                <a:cubicBezTo>
                  <a:pt x="1068" y="1482"/>
                  <a:pt x="1064" y="1483"/>
                  <a:pt x="1061" y="1484"/>
                </a:cubicBezTo>
                <a:cubicBezTo>
                  <a:pt x="1055" y="1487"/>
                  <a:pt x="1055" y="1487"/>
                  <a:pt x="1055" y="1487"/>
                </a:cubicBezTo>
                <a:cubicBezTo>
                  <a:pt x="1076" y="1543"/>
                  <a:pt x="1076" y="1543"/>
                  <a:pt x="1076" y="1543"/>
                </a:cubicBezTo>
                <a:cubicBezTo>
                  <a:pt x="1075" y="1543"/>
                  <a:pt x="1075" y="1543"/>
                  <a:pt x="1075" y="1543"/>
                </a:cubicBezTo>
                <a:cubicBezTo>
                  <a:pt x="1073" y="1544"/>
                  <a:pt x="1072" y="1545"/>
                  <a:pt x="1070" y="1545"/>
                </a:cubicBezTo>
                <a:cubicBezTo>
                  <a:pt x="1037" y="1556"/>
                  <a:pt x="1037" y="1556"/>
                  <a:pt x="1037" y="1556"/>
                </a:cubicBezTo>
                <a:cubicBezTo>
                  <a:pt x="1029" y="1559"/>
                  <a:pt x="1029" y="1559"/>
                  <a:pt x="1029" y="1559"/>
                </a:cubicBezTo>
                <a:cubicBezTo>
                  <a:pt x="1025" y="1544"/>
                  <a:pt x="1025" y="1544"/>
                  <a:pt x="1025" y="1544"/>
                </a:cubicBezTo>
                <a:cubicBezTo>
                  <a:pt x="1033" y="1541"/>
                  <a:pt x="1033" y="1541"/>
                  <a:pt x="1033" y="1541"/>
                </a:cubicBezTo>
                <a:cubicBezTo>
                  <a:pt x="1054" y="1534"/>
                  <a:pt x="1054" y="1534"/>
                  <a:pt x="1054" y="1534"/>
                </a:cubicBezTo>
                <a:cubicBezTo>
                  <a:pt x="1040" y="1492"/>
                  <a:pt x="1040" y="1492"/>
                  <a:pt x="1040" y="1492"/>
                </a:cubicBezTo>
                <a:cubicBezTo>
                  <a:pt x="1019" y="1499"/>
                  <a:pt x="1019" y="1499"/>
                  <a:pt x="1019" y="1499"/>
                </a:cubicBezTo>
                <a:cubicBezTo>
                  <a:pt x="1005" y="1503"/>
                  <a:pt x="1005" y="1503"/>
                  <a:pt x="1005" y="1503"/>
                </a:cubicBezTo>
                <a:cubicBezTo>
                  <a:pt x="1002" y="1504"/>
                  <a:pt x="999" y="1504"/>
                  <a:pt x="996" y="1505"/>
                </a:cubicBezTo>
                <a:cubicBezTo>
                  <a:pt x="990" y="1507"/>
                  <a:pt x="983" y="1509"/>
                  <a:pt x="977" y="1510"/>
                </a:cubicBezTo>
                <a:cubicBezTo>
                  <a:pt x="970" y="1512"/>
                  <a:pt x="970" y="1512"/>
                  <a:pt x="970" y="1512"/>
                </a:cubicBezTo>
                <a:cubicBezTo>
                  <a:pt x="984" y="1570"/>
                  <a:pt x="984" y="1570"/>
                  <a:pt x="984" y="1570"/>
                </a:cubicBezTo>
                <a:cubicBezTo>
                  <a:pt x="983" y="1571"/>
                  <a:pt x="982" y="1571"/>
                  <a:pt x="982" y="1571"/>
                </a:cubicBezTo>
                <a:cubicBezTo>
                  <a:pt x="974" y="1573"/>
                  <a:pt x="967" y="1574"/>
                  <a:pt x="960" y="1576"/>
                </a:cubicBezTo>
                <a:cubicBezTo>
                  <a:pt x="936" y="1580"/>
                  <a:pt x="936" y="1580"/>
                  <a:pt x="936" y="1580"/>
                </a:cubicBezTo>
                <a:cubicBezTo>
                  <a:pt x="934" y="1565"/>
                  <a:pt x="934" y="1565"/>
                  <a:pt x="934" y="1565"/>
                </a:cubicBezTo>
                <a:cubicBezTo>
                  <a:pt x="964" y="1559"/>
                  <a:pt x="964" y="1559"/>
                  <a:pt x="964" y="1559"/>
                </a:cubicBezTo>
                <a:cubicBezTo>
                  <a:pt x="955" y="1516"/>
                  <a:pt x="955" y="1516"/>
                  <a:pt x="955" y="1516"/>
                </a:cubicBezTo>
                <a:cubicBezTo>
                  <a:pt x="919" y="1522"/>
                  <a:pt x="919" y="1522"/>
                  <a:pt x="919" y="1522"/>
                </a:cubicBezTo>
                <a:cubicBezTo>
                  <a:pt x="915" y="1523"/>
                  <a:pt x="911" y="1523"/>
                  <a:pt x="906" y="1524"/>
                </a:cubicBezTo>
                <a:cubicBezTo>
                  <a:pt x="884" y="1527"/>
                  <a:pt x="884" y="1527"/>
                  <a:pt x="884" y="1527"/>
                </a:cubicBezTo>
                <a:cubicBezTo>
                  <a:pt x="891" y="1587"/>
                  <a:pt x="891" y="1587"/>
                  <a:pt x="891" y="1587"/>
                </a:cubicBezTo>
                <a:cubicBezTo>
                  <a:pt x="888" y="1587"/>
                  <a:pt x="885" y="1587"/>
                  <a:pt x="882" y="1588"/>
                </a:cubicBezTo>
                <a:cubicBezTo>
                  <a:pt x="866" y="1589"/>
                  <a:pt x="866" y="1589"/>
                  <a:pt x="866" y="1589"/>
                </a:cubicBezTo>
                <a:cubicBezTo>
                  <a:pt x="863" y="1589"/>
                  <a:pt x="860" y="1589"/>
                  <a:pt x="856" y="1590"/>
                </a:cubicBezTo>
                <a:cubicBezTo>
                  <a:pt x="851" y="1590"/>
                  <a:pt x="846" y="1590"/>
                  <a:pt x="842" y="1591"/>
                </a:cubicBezTo>
                <a:cubicBezTo>
                  <a:pt x="841" y="1575"/>
                  <a:pt x="841" y="1575"/>
                  <a:pt x="841" y="1575"/>
                </a:cubicBezTo>
                <a:cubicBezTo>
                  <a:pt x="846" y="1575"/>
                  <a:pt x="851" y="1575"/>
                  <a:pt x="855" y="1574"/>
                </a:cubicBezTo>
                <a:cubicBezTo>
                  <a:pt x="858" y="1574"/>
                  <a:pt x="861" y="1574"/>
                  <a:pt x="865" y="1573"/>
                </a:cubicBezTo>
                <a:cubicBezTo>
                  <a:pt x="872" y="1573"/>
                  <a:pt x="872" y="1573"/>
                  <a:pt x="872" y="1573"/>
                </a:cubicBezTo>
                <a:cubicBezTo>
                  <a:pt x="868" y="1528"/>
                  <a:pt x="868" y="1528"/>
                  <a:pt x="868" y="1528"/>
                </a:cubicBezTo>
                <a:cubicBezTo>
                  <a:pt x="861" y="1529"/>
                  <a:pt x="861" y="1529"/>
                  <a:pt x="861" y="1529"/>
                </a:cubicBezTo>
                <a:cubicBezTo>
                  <a:pt x="845" y="1530"/>
                  <a:pt x="829" y="1531"/>
                  <a:pt x="813" y="1531"/>
                </a:cubicBezTo>
                <a:cubicBezTo>
                  <a:pt x="810" y="1531"/>
                  <a:pt x="806" y="1531"/>
                  <a:pt x="802" y="1531"/>
                </a:cubicBezTo>
                <a:cubicBezTo>
                  <a:pt x="795" y="1532"/>
                  <a:pt x="795" y="1532"/>
                  <a:pt x="795" y="1532"/>
                </a:cubicBezTo>
                <a:cubicBezTo>
                  <a:pt x="795" y="1591"/>
                  <a:pt x="795" y="1591"/>
                  <a:pt x="795" y="1591"/>
                </a:cubicBezTo>
                <a:cubicBezTo>
                  <a:pt x="763" y="1591"/>
                  <a:pt x="763" y="1591"/>
                  <a:pt x="763" y="1591"/>
                </a:cubicBezTo>
                <a:cubicBezTo>
                  <a:pt x="746" y="1589"/>
                  <a:pt x="746" y="1589"/>
                  <a:pt x="746" y="1589"/>
                </a:cubicBezTo>
                <a:cubicBezTo>
                  <a:pt x="748" y="1574"/>
                  <a:pt x="748" y="1574"/>
                  <a:pt x="748" y="1574"/>
                </a:cubicBezTo>
                <a:cubicBezTo>
                  <a:pt x="764" y="1575"/>
                  <a:pt x="764" y="1575"/>
                  <a:pt x="764" y="1575"/>
                </a:cubicBezTo>
                <a:cubicBezTo>
                  <a:pt x="779" y="1575"/>
                  <a:pt x="779" y="1575"/>
                  <a:pt x="779" y="1575"/>
                </a:cubicBezTo>
                <a:cubicBezTo>
                  <a:pt x="781" y="1531"/>
                  <a:pt x="781" y="1531"/>
                  <a:pt x="781" y="1531"/>
                </a:cubicBezTo>
                <a:cubicBezTo>
                  <a:pt x="766" y="1530"/>
                  <a:pt x="766" y="1530"/>
                  <a:pt x="766" y="1530"/>
                </a:cubicBezTo>
                <a:cubicBezTo>
                  <a:pt x="730" y="1528"/>
                  <a:pt x="730" y="1528"/>
                  <a:pt x="730" y="1528"/>
                </a:cubicBezTo>
                <a:cubicBezTo>
                  <a:pt x="727" y="1527"/>
                  <a:pt x="724" y="1527"/>
                  <a:pt x="720" y="1527"/>
                </a:cubicBezTo>
                <a:cubicBezTo>
                  <a:pt x="719" y="1526"/>
                  <a:pt x="717" y="1526"/>
                  <a:pt x="715" y="1526"/>
                </a:cubicBezTo>
                <a:cubicBezTo>
                  <a:pt x="708" y="1525"/>
                  <a:pt x="708" y="1525"/>
                  <a:pt x="708" y="1525"/>
                </a:cubicBezTo>
                <a:cubicBezTo>
                  <a:pt x="701" y="1585"/>
                  <a:pt x="701" y="1585"/>
                  <a:pt x="701" y="1585"/>
                </a:cubicBezTo>
                <a:cubicBezTo>
                  <a:pt x="684" y="1583"/>
                  <a:pt x="684" y="1583"/>
                  <a:pt x="684" y="1583"/>
                </a:cubicBezTo>
                <a:cubicBezTo>
                  <a:pt x="682" y="1582"/>
                  <a:pt x="681" y="1582"/>
                  <a:pt x="679" y="1582"/>
                </a:cubicBezTo>
                <a:cubicBezTo>
                  <a:pt x="652" y="1577"/>
                  <a:pt x="652" y="1577"/>
                  <a:pt x="652" y="1577"/>
                </a:cubicBezTo>
                <a:cubicBezTo>
                  <a:pt x="655" y="1562"/>
                  <a:pt x="655" y="1562"/>
                  <a:pt x="655" y="1562"/>
                </a:cubicBezTo>
                <a:cubicBezTo>
                  <a:pt x="686" y="1567"/>
                  <a:pt x="686" y="1567"/>
                  <a:pt x="686" y="1567"/>
                </a:cubicBezTo>
                <a:cubicBezTo>
                  <a:pt x="693" y="1523"/>
                  <a:pt x="693" y="1523"/>
                  <a:pt x="693" y="1523"/>
                </a:cubicBezTo>
                <a:cubicBezTo>
                  <a:pt x="657" y="1517"/>
                  <a:pt x="657" y="1517"/>
                  <a:pt x="657" y="1517"/>
                </a:cubicBezTo>
                <a:cubicBezTo>
                  <a:pt x="621" y="1508"/>
                  <a:pt x="621" y="1508"/>
                  <a:pt x="621" y="1508"/>
                </a:cubicBezTo>
                <a:cubicBezTo>
                  <a:pt x="607" y="1567"/>
                  <a:pt x="607" y="1567"/>
                  <a:pt x="607" y="1567"/>
                </a:cubicBezTo>
                <a:cubicBezTo>
                  <a:pt x="568" y="1556"/>
                  <a:pt x="568" y="1556"/>
                  <a:pt x="568" y="1556"/>
                </a:cubicBezTo>
                <a:cubicBezTo>
                  <a:pt x="560" y="1553"/>
                  <a:pt x="560" y="1553"/>
                  <a:pt x="560" y="1553"/>
                </a:cubicBezTo>
                <a:cubicBezTo>
                  <a:pt x="565" y="1538"/>
                  <a:pt x="565" y="1538"/>
                  <a:pt x="565" y="1538"/>
                </a:cubicBezTo>
                <a:cubicBezTo>
                  <a:pt x="573" y="1541"/>
                  <a:pt x="573" y="1541"/>
                  <a:pt x="573" y="1541"/>
                </a:cubicBezTo>
                <a:cubicBezTo>
                  <a:pt x="594" y="1547"/>
                  <a:pt x="594" y="1547"/>
                  <a:pt x="594" y="1547"/>
                </a:cubicBezTo>
                <a:cubicBezTo>
                  <a:pt x="607" y="1504"/>
                  <a:pt x="607" y="1504"/>
                  <a:pt x="607" y="1504"/>
                </a:cubicBezTo>
                <a:cubicBezTo>
                  <a:pt x="586" y="1499"/>
                  <a:pt x="586" y="1499"/>
                  <a:pt x="586" y="1499"/>
                </a:cubicBezTo>
                <a:cubicBezTo>
                  <a:pt x="572" y="1494"/>
                  <a:pt x="572" y="1494"/>
                  <a:pt x="572" y="1494"/>
                </a:cubicBezTo>
                <a:cubicBezTo>
                  <a:pt x="569" y="1493"/>
                  <a:pt x="566" y="1492"/>
                  <a:pt x="563" y="1491"/>
                </a:cubicBezTo>
                <a:cubicBezTo>
                  <a:pt x="557" y="1489"/>
                  <a:pt x="551" y="1487"/>
                  <a:pt x="545" y="1484"/>
                </a:cubicBezTo>
                <a:cubicBezTo>
                  <a:pt x="538" y="1481"/>
                  <a:pt x="538" y="1481"/>
                  <a:pt x="538" y="1481"/>
                </a:cubicBezTo>
                <a:cubicBezTo>
                  <a:pt x="517" y="1538"/>
                  <a:pt x="517" y="1538"/>
                  <a:pt x="517" y="1538"/>
                </a:cubicBezTo>
                <a:cubicBezTo>
                  <a:pt x="515" y="1537"/>
                  <a:pt x="514" y="1537"/>
                  <a:pt x="513" y="1536"/>
                </a:cubicBezTo>
                <a:cubicBezTo>
                  <a:pt x="507" y="1534"/>
                  <a:pt x="500" y="1531"/>
                  <a:pt x="494" y="1529"/>
                </a:cubicBezTo>
                <a:cubicBezTo>
                  <a:pt x="471" y="1518"/>
                  <a:pt x="471" y="1518"/>
                  <a:pt x="471" y="1518"/>
                </a:cubicBezTo>
                <a:cubicBezTo>
                  <a:pt x="478" y="1504"/>
                  <a:pt x="478" y="1504"/>
                  <a:pt x="478" y="1504"/>
                </a:cubicBezTo>
                <a:cubicBezTo>
                  <a:pt x="506" y="1517"/>
                  <a:pt x="506" y="1517"/>
                  <a:pt x="506" y="1517"/>
                </a:cubicBezTo>
                <a:cubicBezTo>
                  <a:pt x="524" y="1476"/>
                  <a:pt x="524" y="1476"/>
                  <a:pt x="524" y="1476"/>
                </a:cubicBezTo>
                <a:cubicBezTo>
                  <a:pt x="490" y="1461"/>
                  <a:pt x="490" y="1461"/>
                  <a:pt x="490" y="1461"/>
                </a:cubicBezTo>
                <a:cubicBezTo>
                  <a:pt x="485" y="1458"/>
                  <a:pt x="479" y="1455"/>
                  <a:pt x="473" y="1452"/>
                </a:cubicBezTo>
                <a:cubicBezTo>
                  <a:pt x="470" y="1451"/>
                  <a:pt x="467" y="1449"/>
                  <a:pt x="464" y="1448"/>
                </a:cubicBezTo>
                <a:cubicBezTo>
                  <a:pt x="458" y="1444"/>
                  <a:pt x="458" y="1444"/>
                  <a:pt x="458" y="1444"/>
                </a:cubicBezTo>
                <a:cubicBezTo>
                  <a:pt x="430" y="1498"/>
                  <a:pt x="430" y="1498"/>
                  <a:pt x="430" y="1498"/>
                </a:cubicBezTo>
                <a:cubicBezTo>
                  <a:pt x="425" y="1495"/>
                  <a:pt x="420" y="1492"/>
                  <a:pt x="416" y="1490"/>
                </a:cubicBezTo>
                <a:cubicBezTo>
                  <a:pt x="413" y="1488"/>
                  <a:pt x="411" y="1487"/>
                  <a:pt x="408" y="1486"/>
                </a:cubicBezTo>
                <a:cubicBezTo>
                  <a:pt x="395" y="1478"/>
                  <a:pt x="395" y="1478"/>
                  <a:pt x="395" y="1478"/>
                </a:cubicBezTo>
                <a:cubicBezTo>
                  <a:pt x="387" y="1473"/>
                  <a:pt x="387" y="1473"/>
                  <a:pt x="387" y="1473"/>
                </a:cubicBezTo>
                <a:cubicBezTo>
                  <a:pt x="396" y="1460"/>
                  <a:pt x="396" y="1460"/>
                  <a:pt x="396" y="1460"/>
                </a:cubicBezTo>
                <a:cubicBezTo>
                  <a:pt x="403" y="1464"/>
                  <a:pt x="403" y="1464"/>
                  <a:pt x="403" y="1464"/>
                </a:cubicBezTo>
                <a:cubicBezTo>
                  <a:pt x="422" y="1476"/>
                  <a:pt x="422" y="1476"/>
                  <a:pt x="422" y="1476"/>
                </a:cubicBezTo>
                <a:cubicBezTo>
                  <a:pt x="445" y="1437"/>
                  <a:pt x="445" y="1437"/>
                  <a:pt x="445" y="1437"/>
                </a:cubicBezTo>
                <a:cubicBezTo>
                  <a:pt x="426" y="1426"/>
                  <a:pt x="426" y="1426"/>
                  <a:pt x="426" y="1426"/>
                </a:cubicBezTo>
                <a:cubicBezTo>
                  <a:pt x="399" y="1409"/>
                  <a:pt x="399" y="1409"/>
                  <a:pt x="399" y="1409"/>
                </a:cubicBezTo>
                <a:cubicBezTo>
                  <a:pt x="398" y="1408"/>
                  <a:pt x="396" y="1407"/>
                  <a:pt x="395" y="1407"/>
                </a:cubicBezTo>
                <a:cubicBezTo>
                  <a:pt x="383" y="1398"/>
                  <a:pt x="383" y="1398"/>
                  <a:pt x="383" y="1398"/>
                </a:cubicBezTo>
                <a:cubicBezTo>
                  <a:pt x="349" y="1448"/>
                  <a:pt x="349" y="1448"/>
                  <a:pt x="349" y="1448"/>
                </a:cubicBezTo>
                <a:cubicBezTo>
                  <a:pt x="348" y="1447"/>
                  <a:pt x="347" y="1446"/>
                  <a:pt x="346" y="1446"/>
                </a:cubicBezTo>
                <a:cubicBezTo>
                  <a:pt x="340" y="1442"/>
                  <a:pt x="334" y="1437"/>
                  <a:pt x="329" y="1433"/>
                </a:cubicBezTo>
                <a:cubicBezTo>
                  <a:pt x="310" y="1418"/>
                  <a:pt x="310" y="1418"/>
                  <a:pt x="310" y="1418"/>
                </a:cubicBezTo>
                <a:cubicBezTo>
                  <a:pt x="319" y="1406"/>
                  <a:pt x="319" y="1406"/>
                  <a:pt x="319" y="1406"/>
                </a:cubicBezTo>
                <a:cubicBezTo>
                  <a:pt x="344" y="1425"/>
                  <a:pt x="344" y="1425"/>
                  <a:pt x="344" y="1425"/>
                </a:cubicBezTo>
                <a:cubicBezTo>
                  <a:pt x="371" y="1390"/>
                  <a:pt x="371" y="1390"/>
                  <a:pt x="371" y="1390"/>
                </a:cubicBezTo>
                <a:cubicBezTo>
                  <a:pt x="342" y="1367"/>
                  <a:pt x="342" y="1367"/>
                  <a:pt x="342" y="1367"/>
                </a:cubicBezTo>
                <a:cubicBezTo>
                  <a:pt x="337" y="1363"/>
                  <a:pt x="332" y="1359"/>
                  <a:pt x="328" y="1355"/>
                </a:cubicBezTo>
                <a:cubicBezTo>
                  <a:pt x="325" y="1352"/>
                  <a:pt x="322" y="1350"/>
                  <a:pt x="320" y="1348"/>
                </a:cubicBezTo>
                <a:cubicBezTo>
                  <a:pt x="314" y="1343"/>
                  <a:pt x="314" y="1343"/>
                  <a:pt x="314" y="1343"/>
                </a:cubicBezTo>
                <a:cubicBezTo>
                  <a:pt x="274" y="1388"/>
                  <a:pt x="274" y="1388"/>
                  <a:pt x="274" y="1388"/>
                </a:cubicBezTo>
                <a:cubicBezTo>
                  <a:pt x="271" y="1385"/>
                  <a:pt x="267" y="1381"/>
                  <a:pt x="263" y="1378"/>
                </a:cubicBezTo>
                <a:cubicBezTo>
                  <a:pt x="261" y="1376"/>
                  <a:pt x="259" y="1373"/>
                  <a:pt x="256" y="1371"/>
                </a:cubicBezTo>
                <a:cubicBezTo>
                  <a:pt x="245" y="1360"/>
                  <a:pt x="245" y="1360"/>
                  <a:pt x="245" y="1360"/>
                </a:cubicBezTo>
                <a:cubicBezTo>
                  <a:pt x="239" y="1354"/>
                  <a:pt x="239" y="1354"/>
                  <a:pt x="239" y="1354"/>
                </a:cubicBezTo>
                <a:cubicBezTo>
                  <a:pt x="250" y="1343"/>
                  <a:pt x="250" y="1343"/>
                  <a:pt x="250" y="1343"/>
                </a:cubicBezTo>
                <a:cubicBezTo>
                  <a:pt x="256" y="1349"/>
                  <a:pt x="256" y="1349"/>
                  <a:pt x="256" y="1349"/>
                </a:cubicBezTo>
                <a:cubicBezTo>
                  <a:pt x="273" y="1365"/>
                  <a:pt x="273" y="1365"/>
                  <a:pt x="273" y="1365"/>
                </a:cubicBezTo>
                <a:cubicBezTo>
                  <a:pt x="304" y="1333"/>
                  <a:pt x="304" y="1333"/>
                  <a:pt x="304" y="1333"/>
                </a:cubicBezTo>
                <a:cubicBezTo>
                  <a:pt x="288" y="1318"/>
                  <a:pt x="288" y="1318"/>
                  <a:pt x="288" y="1318"/>
                </a:cubicBezTo>
                <a:cubicBezTo>
                  <a:pt x="278" y="1307"/>
                  <a:pt x="278" y="1307"/>
                  <a:pt x="278" y="1307"/>
                </a:cubicBezTo>
                <a:cubicBezTo>
                  <a:pt x="276" y="1305"/>
                  <a:pt x="274" y="1303"/>
                  <a:pt x="272" y="1301"/>
                </a:cubicBezTo>
                <a:cubicBezTo>
                  <a:pt x="267" y="1296"/>
                  <a:pt x="262" y="1291"/>
                  <a:pt x="258" y="1286"/>
                </a:cubicBezTo>
                <a:cubicBezTo>
                  <a:pt x="253" y="1280"/>
                  <a:pt x="253" y="1280"/>
                  <a:pt x="253" y="1280"/>
                </a:cubicBezTo>
                <a:cubicBezTo>
                  <a:pt x="208" y="1320"/>
                  <a:pt x="208" y="1320"/>
                  <a:pt x="208" y="1320"/>
                </a:cubicBezTo>
                <a:cubicBezTo>
                  <a:pt x="207" y="1319"/>
                  <a:pt x="206" y="1318"/>
                  <a:pt x="205" y="1317"/>
                </a:cubicBezTo>
                <a:cubicBezTo>
                  <a:pt x="201" y="1312"/>
                  <a:pt x="196" y="1307"/>
                  <a:pt x="192" y="1301"/>
                </a:cubicBezTo>
                <a:cubicBezTo>
                  <a:pt x="177" y="1282"/>
                  <a:pt x="177" y="1282"/>
                  <a:pt x="177" y="1282"/>
                </a:cubicBezTo>
                <a:cubicBezTo>
                  <a:pt x="189" y="1273"/>
                  <a:pt x="189" y="1273"/>
                  <a:pt x="189" y="1273"/>
                </a:cubicBezTo>
                <a:cubicBezTo>
                  <a:pt x="208" y="1297"/>
                  <a:pt x="208" y="1297"/>
                  <a:pt x="208" y="1297"/>
                </a:cubicBezTo>
                <a:cubicBezTo>
                  <a:pt x="243" y="1269"/>
                  <a:pt x="243" y="1269"/>
                  <a:pt x="243" y="1269"/>
                </a:cubicBezTo>
                <a:cubicBezTo>
                  <a:pt x="220" y="1240"/>
                  <a:pt x="220" y="1240"/>
                  <a:pt x="220" y="1240"/>
                </a:cubicBezTo>
                <a:cubicBezTo>
                  <a:pt x="217" y="1235"/>
                  <a:pt x="213" y="1230"/>
                  <a:pt x="209" y="1225"/>
                </a:cubicBezTo>
                <a:cubicBezTo>
                  <a:pt x="207" y="1222"/>
                  <a:pt x="205" y="1219"/>
                  <a:pt x="203" y="1216"/>
                </a:cubicBezTo>
                <a:cubicBezTo>
                  <a:pt x="199" y="1210"/>
                  <a:pt x="199" y="1210"/>
                  <a:pt x="199" y="1210"/>
                </a:cubicBezTo>
                <a:cubicBezTo>
                  <a:pt x="150" y="1245"/>
                  <a:pt x="150" y="1245"/>
                  <a:pt x="150" y="1245"/>
                </a:cubicBezTo>
                <a:cubicBezTo>
                  <a:pt x="136" y="1224"/>
                  <a:pt x="136" y="1224"/>
                  <a:pt x="136" y="1224"/>
                </a:cubicBezTo>
                <a:cubicBezTo>
                  <a:pt x="135" y="1222"/>
                  <a:pt x="134" y="1221"/>
                  <a:pt x="133" y="1219"/>
                </a:cubicBezTo>
                <a:cubicBezTo>
                  <a:pt x="131" y="1216"/>
                  <a:pt x="130" y="1214"/>
                  <a:pt x="128" y="1211"/>
                </a:cubicBezTo>
                <a:cubicBezTo>
                  <a:pt x="124" y="1203"/>
                  <a:pt x="124" y="1203"/>
                  <a:pt x="124" y="1203"/>
                </a:cubicBezTo>
                <a:cubicBezTo>
                  <a:pt x="137" y="1195"/>
                  <a:pt x="137" y="1195"/>
                  <a:pt x="137" y="1195"/>
                </a:cubicBezTo>
                <a:cubicBezTo>
                  <a:pt x="141" y="1203"/>
                  <a:pt x="141" y="1203"/>
                  <a:pt x="141" y="1203"/>
                </a:cubicBezTo>
                <a:cubicBezTo>
                  <a:pt x="143" y="1205"/>
                  <a:pt x="145" y="1208"/>
                  <a:pt x="147" y="1211"/>
                </a:cubicBezTo>
                <a:cubicBezTo>
                  <a:pt x="148" y="1213"/>
                  <a:pt x="148" y="1214"/>
                  <a:pt x="149" y="1216"/>
                </a:cubicBezTo>
                <a:cubicBezTo>
                  <a:pt x="153" y="1222"/>
                  <a:pt x="153" y="1222"/>
                  <a:pt x="153" y="1222"/>
                </a:cubicBezTo>
                <a:cubicBezTo>
                  <a:pt x="191" y="1198"/>
                  <a:pt x="191" y="1198"/>
                  <a:pt x="191" y="1198"/>
                </a:cubicBezTo>
                <a:cubicBezTo>
                  <a:pt x="187" y="1192"/>
                  <a:pt x="187" y="1192"/>
                  <a:pt x="187" y="1192"/>
                </a:cubicBezTo>
                <a:cubicBezTo>
                  <a:pt x="186" y="1190"/>
                  <a:pt x="185" y="1189"/>
                  <a:pt x="184" y="1187"/>
                </a:cubicBezTo>
                <a:cubicBezTo>
                  <a:pt x="183" y="1185"/>
                  <a:pt x="181" y="1182"/>
                  <a:pt x="180" y="1180"/>
                </a:cubicBezTo>
                <a:cubicBezTo>
                  <a:pt x="172" y="1167"/>
                  <a:pt x="172" y="1167"/>
                  <a:pt x="172" y="1167"/>
                </a:cubicBezTo>
                <a:cubicBezTo>
                  <a:pt x="171" y="1165"/>
                  <a:pt x="170" y="1163"/>
                  <a:pt x="169" y="1161"/>
                </a:cubicBezTo>
                <a:cubicBezTo>
                  <a:pt x="165" y="1154"/>
                  <a:pt x="161" y="1148"/>
                  <a:pt x="158" y="1142"/>
                </a:cubicBezTo>
                <a:cubicBezTo>
                  <a:pt x="155" y="1135"/>
                  <a:pt x="155" y="1135"/>
                  <a:pt x="155" y="1135"/>
                </a:cubicBezTo>
                <a:cubicBezTo>
                  <a:pt x="101" y="1163"/>
                  <a:pt x="101" y="1163"/>
                  <a:pt x="101" y="1163"/>
                </a:cubicBezTo>
                <a:cubicBezTo>
                  <a:pt x="101" y="1162"/>
                  <a:pt x="100" y="1161"/>
                  <a:pt x="100" y="1159"/>
                </a:cubicBezTo>
                <a:cubicBezTo>
                  <a:pt x="96" y="1153"/>
                  <a:pt x="93" y="1147"/>
                  <a:pt x="90" y="1141"/>
                </a:cubicBezTo>
                <a:cubicBezTo>
                  <a:pt x="80" y="1118"/>
                  <a:pt x="80" y="1118"/>
                  <a:pt x="80" y="1118"/>
                </a:cubicBezTo>
                <a:cubicBezTo>
                  <a:pt x="94" y="1112"/>
                  <a:pt x="94" y="1112"/>
                  <a:pt x="94" y="1112"/>
                </a:cubicBezTo>
                <a:cubicBezTo>
                  <a:pt x="107" y="1141"/>
                  <a:pt x="107" y="1141"/>
                  <a:pt x="107" y="1141"/>
                </a:cubicBezTo>
                <a:cubicBezTo>
                  <a:pt x="148" y="1122"/>
                  <a:pt x="148" y="1122"/>
                  <a:pt x="148" y="1122"/>
                </a:cubicBezTo>
                <a:cubicBezTo>
                  <a:pt x="133" y="1088"/>
                  <a:pt x="133" y="1088"/>
                  <a:pt x="133" y="1088"/>
                </a:cubicBezTo>
                <a:cubicBezTo>
                  <a:pt x="130" y="1082"/>
                  <a:pt x="128" y="1076"/>
                  <a:pt x="126" y="1070"/>
                </a:cubicBezTo>
                <a:cubicBezTo>
                  <a:pt x="124" y="1067"/>
                  <a:pt x="123" y="1064"/>
                  <a:pt x="122" y="1061"/>
                </a:cubicBezTo>
                <a:cubicBezTo>
                  <a:pt x="119" y="1054"/>
                  <a:pt x="119" y="1054"/>
                  <a:pt x="119" y="1054"/>
                </a:cubicBezTo>
                <a:cubicBezTo>
                  <a:pt x="63" y="1075"/>
                  <a:pt x="63" y="1075"/>
                  <a:pt x="63" y="1075"/>
                </a:cubicBezTo>
                <a:cubicBezTo>
                  <a:pt x="62" y="1075"/>
                  <a:pt x="62" y="1075"/>
                  <a:pt x="62" y="1075"/>
                </a:cubicBezTo>
                <a:cubicBezTo>
                  <a:pt x="62" y="1073"/>
                  <a:pt x="61" y="1072"/>
                  <a:pt x="61" y="1070"/>
                </a:cubicBezTo>
                <a:cubicBezTo>
                  <a:pt x="50" y="1037"/>
                  <a:pt x="50" y="1037"/>
                  <a:pt x="50" y="1037"/>
                </a:cubicBezTo>
                <a:cubicBezTo>
                  <a:pt x="47" y="1029"/>
                  <a:pt x="47" y="1029"/>
                  <a:pt x="47" y="1029"/>
                </a:cubicBezTo>
                <a:cubicBezTo>
                  <a:pt x="62" y="1025"/>
                  <a:pt x="62" y="1025"/>
                  <a:pt x="62" y="1025"/>
                </a:cubicBezTo>
                <a:cubicBezTo>
                  <a:pt x="65" y="1033"/>
                  <a:pt x="65" y="1033"/>
                  <a:pt x="65" y="1033"/>
                </a:cubicBezTo>
                <a:cubicBezTo>
                  <a:pt x="72" y="1054"/>
                  <a:pt x="72" y="1054"/>
                  <a:pt x="72" y="1054"/>
                </a:cubicBezTo>
                <a:cubicBezTo>
                  <a:pt x="114" y="1040"/>
                  <a:pt x="114" y="1040"/>
                  <a:pt x="114" y="1040"/>
                </a:cubicBezTo>
                <a:cubicBezTo>
                  <a:pt x="107" y="1020"/>
                  <a:pt x="107" y="1020"/>
                  <a:pt x="107" y="1020"/>
                </a:cubicBezTo>
                <a:cubicBezTo>
                  <a:pt x="99" y="989"/>
                  <a:pt x="99" y="989"/>
                  <a:pt x="99" y="989"/>
                </a:cubicBezTo>
                <a:cubicBezTo>
                  <a:pt x="98" y="987"/>
                  <a:pt x="98" y="986"/>
                  <a:pt x="97" y="985"/>
                </a:cubicBezTo>
                <a:cubicBezTo>
                  <a:pt x="94" y="970"/>
                  <a:pt x="94" y="970"/>
                  <a:pt x="94" y="970"/>
                </a:cubicBezTo>
                <a:cubicBezTo>
                  <a:pt x="36" y="985"/>
                  <a:pt x="36" y="985"/>
                  <a:pt x="36" y="985"/>
                </a:cubicBezTo>
                <a:cubicBezTo>
                  <a:pt x="35" y="984"/>
                  <a:pt x="35" y="983"/>
                  <a:pt x="35" y="982"/>
                </a:cubicBezTo>
                <a:cubicBezTo>
                  <a:pt x="33" y="974"/>
                  <a:pt x="32" y="967"/>
                  <a:pt x="30" y="960"/>
                </a:cubicBezTo>
                <a:cubicBezTo>
                  <a:pt x="26" y="936"/>
                  <a:pt x="26" y="936"/>
                  <a:pt x="26" y="936"/>
                </a:cubicBezTo>
                <a:cubicBezTo>
                  <a:pt x="41" y="934"/>
                  <a:pt x="41" y="934"/>
                  <a:pt x="41" y="934"/>
                </a:cubicBezTo>
                <a:cubicBezTo>
                  <a:pt x="47" y="964"/>
                  <a:pt x="47" y="964"/>
                  <a:pt x="47" y="964"/>
                </a:cubicBezTo>
                <a:cubicBezTo>
                  <a:pt x="90" y="955"/>
                  <a:pt x="90" y="955"/>
                  <a:pt x="90" y="955"/>
                </a:cubicBezTo>
                <a:cubicBezTo>
                  <a:pt x="84" y="919"/>
                  <a:pt x="84" y="919"/>
                  <a:pt x="84" y="919"/>
                </a:cubicBezTo>
                <a:cubicBezTo>
                  <a:pt x="83" y="915"/>
                  <a:pt x="83" y="911"/>
                  <a:pt x="82" y="907"/>
                </a:cubicBezTo>
                <a:cubicBezTo>
                  <a:pt x="79" y="883"/>
                  <a:pt x="79" y="883"/>
                  <a:pt x="79" y="883"/>
                </a:cubicBezTo>
                <a:cubicBezTo>
                  <a:pt x="19" y="890"/>
                  <a:pt x="19" y="890"/>
                  <a:pt x="19" y="890"/>
                </a:cubicBezTo>
                <a:cubicBezTo>
                  <a:pt x="19" y="887"/>
                  <a:pt x="19" y="885"/>
                  <a:pt x="18" y="882"/>
                </a:cubicBezTo>
                <a:cubicBezTo>
                  <a:pt x="17" y="866"/>
                  <a:pt x="17" y="866"/>
                  <a:pt x="17" y="866"/>
                </a:cubicBezTo>
                <a:cubicBezTo>
                  <a:pt x="17" y="863"/>
                  <a:pt x="17" y="860"/>
                  <a:pt x="16" y="856"/>
                </a:cubicBezTo>
                <a:cubicBezTo>
                  <a:pt x="16" y="851"/>
                  <a:pt x="16" y="846"/>
                  <a:pt x="15" y="842"/>
                </a:cubicBezTo>
                <a:cubicBezTo>
                  <a:pt x="31" y="841"/>
                  <a:pt x="31" y="841"/>
                  <a:pt x="31" y="841"/>
                </a:cubicBezTo>
                <a:cubicBezTo>
                  <a:pt x="31" y="846"/>
                  <a:pt x="31" y="851"/>
                  <a:pt x="32" y="855"/>
                </a:cubicBezTo>
                <a:cubicBezTo>
                  <a:pt x="32" y="858"/>
                  <a:pt x="32" y="861"/>
                  <a:pt x="33" y="865"/>
                </a:cubicBezTo>
                <a:cubicBezTo>
                  <a:pt x="33" y="872"/>
                  <a:pt x="33" y="872"/>
                  <a:pt x="33" y="872"/>
                </a:cubicBezTo>
                <a:cubicBezTo>
                  <a:pt x="78" y="868"/>
                  <a:pt x="78" y="868"/>
                  <a:pt x="78" y="868"/>
                </a:cubicBezTo>
                <a:cubicBezTo>
                  <a:pt x="77" y="861"/>
                  <a:pt x="77" y="861"/>
                  <a:pt x="77" y="861"/>
                </a:cubicBezTo>
                <a:cubicBezTo>
                  <a:pt x="76" y="846"/>
                  <a:pt x="75" y="830"/>
                  <a:pt x="75" y="815"/>
                </a:cubicBezTo>
                <a:cubicBezTo>
                  <a:pt x="75" y="811"/>
                  <a:pt x="75" y="807"/>
                  <a:pt x="75" y="803"/>
                </a:cubicBezTo>
                <a:cubicBezTo>
                  <a:pt x="74" y="796"/>
                  <a:pt x="74" y="796"/>
                  <a:pt x="74" y="796"/>
                </a:cubicBezTo>
                <a:cubicBezTo>
                  <a:pt x="15" y="796"/>
                  <a:pt x="15" y="796"/>
                  <a:pt x="15" y="796"/>
                </a:cubicBezTo>
                <a:cubicBezTo>
                  <a:pt x="15" y="763"/>
                  <a:pt x="15" y="763"/>
                  <a:pt x="15" y="763"/>
                </a:cubicBezTo>
                <a:cubicBezTo>
                  <a:pt x="17" y="746"/>
                  <a:pt x="17" y="746"/>
                  <a:pt x="17" y="746"/>
                </a:cubicBezTo>
                <a:cubicBezTo>
                  <a:pt x="32" y="748"/>
                  <a:pt x="32" y="748"/>
                  <a:pt x="32" y="748"/>
                </a:cubicBezTo>
                <a:cubicBezTo>
                  <a:pt x="31" y="764"/>
                  <a:pt x="31" y="764"/>
                  <a:pt x="31" y="764"/>
                </a:cubicBezTo>
                <a:cubicBezTo>
                  <a:pt x="31" y="779"/>
                  <a:pt x="31" y="779"/>
                  <a:pt x="31" y="779"/>
                </a:cubicBezTo>
                <a:cubicBezTo>
                  <a:pt x="75" y="781"/>
                  <a:pt x="75" y="781"/>
                  <a:pt x="75" y="781"/>
                </a:cubicBezTo>
                <a:cubicBezTo>
                  <a:pt x="76" y="766"/>
                  <a:pt x="76" y="766"/>
                  <a:pt x="76" y="766"/>
                </a:cubicBezTo>
                <a:cubicBezTo>
                  <a:pt x="78" y="729"/>
                  <a:pt x="78" y="729"/>
                  <a:pt x="78" y="729"/>
                </a:cubicBezTo>
                <a:cubicBezTo>
                  <a:pt x="81" y="708"/>
                  <a:pt x="81" y="708"/>
                  <a:pt x="81" y="708"/>
                </a:cubicBezTo>
                <a:cubicBezTo>
                  <a:pt x="21" y="700"/>
                  <a:pt x="21" y="700"/>
                  <a:pt x="21" y="700"/>
                </a:cubicBezTo>
                <a:cubicBezTo>
                  <a:pt x="23" y="684"/>
                  <a:pt x="23" y="684"/>
                  <a:pt x="23" y="684"/>
                </a:cubicBezTo>
                <a:cubicBezTo>
                  <a:pt x="24" y="682"/>
                  <a:pt x="24" y="681"/>
                  <a:pt x="24" y="679"/>
                </a:cubicBezTo>
                <a:cubicBezTo>
                  <a:pt x="29" y="652"/>
                  <a:pt x="29" y="652"/>
                  <a:pt x="29" y="652"/>
                </a:cubicBezTo>
                <a:cubicBezTo>
                  <a:pt x="44" y="655"/>
                  <a:pt x="44" y="655"/>
                  <a:pt x="44" y="655"/>
                </a:cubicBezTo>
                <a:cubicBezTo>
                  <a:pt x="39" y="686"/>
                  <a:pt x="39" y="686"/>
                  <a:pt x="39" y="686"/>
                </a:cubicBezTo>
                <a:cubicBezTo>
                  <a:pt x="83" y="693"/>
                  <a:pt x="83" y="693"/>
                  <a:pt x="83" y="693"/>
                </a:cubicBezTo>
                <a:cubicBezTo>
                  <a:pt x="89" y="657"/>
                  <a:pt x="89" y="657"/>
                  <a:pt x="89" y="657"/>
                </a:cubicBezTo>
                <a:cubicBezTo>
                  <a:pt x="97" y="622"/>
                  <a:pt x="97" y="622"/>
                  <a:pt x="97" y="622"/>
                </a:cubicBezTo>
                <a:cubicBezTo>
                  <a:pt x="39" y="607"/>
                  <a:pt x="39" y="607"/>
                  <a:pt x="39" y="607"/>
                </a:cubicBezTo>
                <a:cubicBezTo>
                  <a:pt x="39" y="606"/>
                  <a:pt x="39" y="606"/>
                  <a:pt x="39" y="606"/>
                </a:cubicBezTo>
                <a:cubicBezTo>
                  <a:pt x="50" y="568"/>
                  <a:pt x="50" y="568"/>
                  <a:pt x="50" y="568"/>
                </a:cubicBezTo>
                <a:cubicBezTo>
                  <a:pt x="53" y="560"/>
                  <a:pt x="53" y="560"/>
                  <a:pt x="53" y="560"/>
                </a:cubicBezTo>
                <a:cubicBezTo>
                  <a:pt x="68" y="565"/>
                  <a:pt x="68" y="565"/>
                  <a:pt x="68" y="565"/>
                </a:cubicBezTo>
                <a:cubicBezTo>
                  <a:pt x="65" y="573"/>
                  <a:pt x="65" y="573"/>
                  <a:pt x="65" y="573"/>
                </a:cubicBezTo>
                <a:cubicBezTo>
                  <a:pt x="59" y="594"/>
                  <a:pt x="59" y="594"/>
                  <a:pt x="59" y="594"/>
                </a:cubicBezTo>
                <a:cubicBezTo>
                  <a:pt x="102" y="607"/>
                  <a:pt x="102" y="607"/>
                  <a:pt x="102" y="607"/>
                </a:cubicBezTo>
                <a:cubicBezTo>
                  <a:pt x="108" y="586"/>
                  <a:pt x="108" y="586"/>
                  <a:pt x="108" y="586"/>
                </a:cubicBezTo>
                <a:cubicBezTo>
                  <a:pt x="112" y="572"/>
                  <a:pt x="112" y="572"/>
                  <a:pt x="112" y="572"/>
                </a:cubicBezTo>
                <a:cubicBezTo>
                  <a:pt x="113" y="569"/>
                  <a:pt x="114" y="566"/>
                  <a:pt x="115" y="564"/>
                </a:cubicBezTo>
                <a:cubicBezTo>
                  <a:pt x="117" y="557"/>
                  <a:pt x="119" y="551"/>
                  <a:pt x="122" y="545"/>
                </a:cubicBezTo>
                <a:cubicBezTo>
                  <a:pt x="125" y="538"/>
                  <a:pt x="125" y="538"/>
                  <a:pt x="125" y="538"/>
                </a:cubicBezTo>
                <a:cubicBezTo>
                  <a:pt x="68" y="516"/>
                  <a:pt x="68" y="516"/>
                  <a:pt x="68" y="516"/>
                </a:cubicBezTo>
                <a:cubicBezTo>
                  <a:pt x="69" y="515"/>
                  <a:pt x="69" y="514"/>
                  <a:pt x="70" y="513"/>
                </a:cubicBezTo>
                <a:cubicBezTo>
                  <a:pt x="72" y="507"/>
                  <a:pt x="75" y="500"/>
                  <a:pt x="78" y="494"/>
                </a:cubicBezTo>
                <a:cubicBezTo>
                  <a:pt x="88" y="471"/>
                  <a:pt x="88" y="471"/>
                  <a:pt x="88" y="471"/>
                </a:cubicBezTo>
                <a:cubicBezTo>
                  <a:pt x="102" y="478"/>
                  <a:pt x="102" y="478"/>
                  <a:pt x="102" y="478"/>
                </a:cubicBezTo>
                <a:cubicBezTo>
                  <a:pt x="89" y="506"/>
                  <a:pt x="89" y="506"/>
                  <a:pt x="89" y="506"/>
                </a:cubicBezTo>
                <a:cubicBezTo>
                  <a:pt x="130" y="524"/>
                  <a:pt x="130" y="524"/>
                  <a:pt x="130" y="524"/>
                </a:cubicBezTo>
                <a:cubicBezTo>
                  <a:pt x="145" y="490"/>
                  <a:pt x="145" y="490"/>
                  <a:pt x="145" y="490"/>
                </a:cubicBezTo>
                <a:cubicBezTo>
                  <a:pt x="148" y="485"/>
                  <a:pt x="151" y="479"/>
                  <a:pt x="153" y="474"/>
                </a:cubicBezTo>
                <a:cubicBezTo>
                  <a:pt x="155" y="471"/>
                  <a:pt x="157" y="468"/>
                  <a:pt x="158" y="464"/>
                </a:cubicBezTo>
                <a:cubicBezTo>
                  <a:pt x="161" y="458"/>
                  <a:pt x="161" y="458"/>
                  <a:pt x="161" y="458"/>
                </a:cubicBezTo>
                <a:cubicBezTo>
                  <a:pt x="108" y="430"/>
                  <a:pt x="108" y="430"/>
                  <a:pt x="108" y="430"/>
                </a:cubicBezTo>
                <a:cubicBezTo>
                  <a:pt x="111" y="425"/>
                  <a:pt x="113" y="420"/>
                  <a:pt x="116" y="416"/>
                </a:cubicBezTo>
                <a:cubicBezTo>
                  <a:pt x="118" y="413"/>
                  <a:pt x="119" y="411"/>
                  <a:pt x="120" y="408"/>
                </a:cubicBezTo>
                <a:cubicBezTo>
                  <a:pt x="128" y="395"/>
                  <a:pt x="128" y="395"/>
                  <a:pt x="128" y="395"/>
                </a:cubicBezTo>
                <a:cubicBezTo>
                  <a:pt x="133" y="387"/>
                  <a:pt x="133" y="387"/>
                  <a:pt x="133" y="387"/>
                </a:cubicBezTo>
                <a:cubicBezTo>
                  <a:pt x="146" y="396"/>
                  <a:pt x="146" y="396"/>
                  <a:pt x="146" y="396"/>
                </a:cubicBezTo>
                <a:cubicBezTo>
                  <a:pt x="142" y="403"/>
                  <a:pt x="142" y="403"/>
                  <a:pt x="142" y="403"/>
                </a:cubicBezTo>
                <a:cubicBezTo>
                  <a:pt x="130" y="422"/>
                  <a:pt x="130" y="422"/>
                  <a:pt x="130" y="422"/>
                </a:cubicBezTo>
                <a:cubicBezTo>
                  <a:pt x="169" y="445"/>
                  <a:pt x="169" y="445"/>
                  <a:pt x="169" y="445"/>
                </a:cubicBezTo>
                <a:cubicBezTo>
                  <a:pt x="180" y="426"/>
                  <a:pt x="180" y="426"/>
                  <a:pt x="180" y="426"/>
                </a:cubicBezTo>
                <a:cubicBezTo>
                  <a:pt x="188" y="414"/>
                  <a:pt x="188" y="414"/>
                  <a:pt x="188" y="414"/>
                </a:cubicBezTo>
                <a:cubicBezTo>
                  <a:pt x="189" y="411"/>
                  <a:pt x="191" y="408"/>
                  <a:pt x="193" y="405"/>
                </a:cubicBezTo>
                <a:cubicBezTo>
                  <a:pt x="196" y="400"/>
                  <a:pt x="200" y="394"/>
                  <a:pt x="204" y="389"/>
                </a:cubicBezTo>
                <a:cubicBezTo>
                  <a:pt x="208" y="383"/>
                  <a:pt x="208" y="383"/>
                  <a:pt x="208" y="383"/>
                </a:cubicBezTo>
                <a:cubicBezTo>
                  <a:pt x="159" y="349"/>
                  <a:pt x="159" y="349"/>
                  <a:pt x="159" y="349"/>
                </a:cubicBezTo>
                <a:cubicBezTo>
                  <a:pt x="159" y="348"/>
                  <a:pt x="160" y="347"/>
                  <a:pt x="160" y="346"/>
                </a:cubicBezTo>
                <a:cubicBezTo>
                  <a:pt x="164" y="340"/>
                  <a:pt x="169" y="334"/>
                  <a:pt x="173" y="329"/>
                </a:cubicBezTo>
                <a:cubicBezTo>
                  <a:pt x="188" y="310"/>
                  <a:pt x="188" y="310"/>
                  <a:pt x="188" y="310"/>
                </a:cubicBezTo>
                <a:cubicBezTo>
                  <a:pt x="200" y="319"/>
                  <a:pt x="200" y="319"/>
                  <a:pt x="200" y="319"/>
                </a:cubicBezTo>
                <a:cubicBezTo>
                  <a:pt x="181" y="344"/>
                  <a:pt x="181" y="344"/>
                  <a:pt x="181" y="344"/>
                </a:cubicBezTo>
                <a:cubicBezTo>
                  <a:pt x="216" y="371"/>
                  <a:pt x="216" y="371"/>
                  <a:pt x="216" y="371"/>
                </a:cubicBezTo>
                <a:cubicBezTo>
                  <a:pt x="239" y="342"/>
                  <a:pt x="239" y="342"/>
                  <a:pt x="239" y="342"/>
                </a:cubicBezTo>
                <a:cubicBezTo>
                  <a:pt x="243" y="337"/>
                  <a:pt x="247" y="333"/>
                  <a:pt x="251" y="328"/>
                </a:cubicBezTo>
                <a:cubicBezTo>
                  <a:pt x="253" y="325"/>
                  <a:pt x="256" y="323"/>
                  <a:pt x="258" y="320"/>
                </a:cubicBezTo>
                <a:cubicBezTo>
                  <a:pt x="263" y="315"/>
                  <a:pt x="263" y="315"/>
                  <a:pt x="263" y="315"/>
                </a:cubicBezTo>
                <a:cubicBezTo>
                  <a:pt x="218" y="275"/>
                  <a:pt x="218" y="275"/>
                  <a:pt x="218" y="275"/>
                </a:cubicBezTo>
                <a:cubicBezTo>
                  <a:pt x="221" y="271"/>
                  <a:pt x="225" y="267"/>
                  <a:pt x="228" y="263"/>
                </a:cubicBezTo>
                <a:cubicBezTo>
                  <a:pt x="230" y="261"/>
                  <a:pt x="233" y="259"/>
                  <a:pt x="235" y="256"/>
                </a:cubicBezTo>
                <a:cubicBezTo>
                  <a:pt x="246" y="245"/>
                  <a:pt x="246" y="245"/>
                  <a:pt x="246" y="245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63" y="250"/>
                  <a:pt x="263" y="250"/>
                  <a:pt x="263" y="250"/>
                </a:cubicBezTo>
                <a:cubicBezTo>
                  <a:pt x="257" y="256"/>
                  <a:pt x="257" y="256"/>
                  <a:pt x="257" y="256"/>
                </a:cubicBezTo>
                <a:cubicBezTo>
                  <a:pt x="241" y="273"/>
                  <a:pt x="241" y="273"/>
                  <a:pt x="241" y="273"/>
                </a:cubicBezTo>
                <a:cubicBezTo>
                  <a:pt x="273" y="304"/>
                  <a:pt x="273" y="304"/>
                  <a:pt x="273" y="304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99" y="278"/>
                  <a:pt x="299" y="278"/>
                  <a:pt x="299" y="278"/>
                </a:cubicBezTo>
                <a:cubicBezTo>
                  <a:pt x="301" y="276"/>
                  <a:pt x="303" y="274"/>
                  <a:pt x="305" y="272"/>
                </a:cubicBezTo>
                <a:cubicBezTo>
                  <a:pt x="310" y="267"/>
                  <a:pt x="315" y="262"/>
                  <a:pt x="320" y="258"/>
                </a:cubicBezTo>
                <a:cubicBezTo>
                  <a:pt x="326" y="253"/>
                  <a:pt x="326" y="253"/>
                  <a:pt x="326" y="253"/>
                </a:cubicBezTo>
                <a:cubicBezTo>
                  <a:pt x="286" y="208"/>
                  <a:pt x="286" y="208"/>
                  <a:pt x="286" y="208"/>
                </a:cubicBezTo>
                <a:cubicBezTo>
                  <a:pt x="287" y="207"/>
                  <a:pt x="288" y="206"/>
                  <a:pt x="289" y="205"/>
                </a:cubicBezTo>
                <a:cubicBezTo>
                  <a:pt x="294" y="201"/>
                  <a:pt x="299" y="196"/>
                  <a:pt x="305" y="192"/>
                </a:cubicBezTo>
                <a:cubicBezTo>
                  <a:pt x="324" y="177"/>
                  <a:pt x="324" y="177"/>
                  <a:pt x="324" y="177"/>
                </a:cubicBezTo>
                <a:cubicBezTo>
                  <a:pt x="333" y="189"/>
                  <a:pt x="333" y="189"/>
                  <a:pt x="333" y="189"/>
                </a:cubicBezTo>
                <a:cubicBezTo>
                  <a:pt x="309" y="208"/>
                  <a:pt x="309" y="208"/>
                  <a:pt x="309" y="208"/>
                </a:cubicBezTo>
                <a:cubicBezTo>
                  <a:pt x="337" y="243"/>
                  <a:pt x="337" y="243"/>
                  <a:pt x="337" y="243"/>
                </a:cubicBezTo>
                <a:cubicBezTo>
                  <a:pt x="366" y="221"/>
                  <a:pt x="366" y="221"/>
                  <a:pt x="366" y="221"/>
                </a:cubicBezTo>
                <a:cubicBezTo>
                  <a:pt x="371" y="217"/>
                  <a:pt x="376" y="213"/>
                  <a:pt x="381" y="210"/>
                </a:cubicBezTo>
                <a:cubicBezTo>
                  <a:pt x="384" y="208"/>
                  <a:pt x="387" y="206"/>
                  <a:pt x="389" y="204"/>
                </a:cubicBezTo>
                <a:cubicBezTo>
                  <a:pt x="395" y="199"/>
                  <a:pt x="395" y="199"/>
                  <a:pt x="395" y="199"/>
                </a:cubicBezTo>
                <a:cubicBezTo>
                  <a:pt x="361" y="150"/>
                  <a:pt x="361" y="150"/>
                  <a:pt x="361" y="150"/>
                </a:cubicBezTo>
                <a:cubicBezTo>
                  <a:pt x="362" y="149"/>
                  <a:pt x="362" y="149"/>
                  <a:pt x="362" y="149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3" y="135"/>
                  <a:pt x="385" y="134"/>
                  <a:pt x="387" y="133"/>
                </a:cubicBezTo>
                <a:cubicBezTo>
                  <a:pt x="389" y="131"/>
                  <a:pt x="392" y="130"/>
                  <a:pt x="395" y="128"/>
                </a:cubicBezTo>
                <a:cubicBezTo>
                  <a:pt x="403" y="124"/>
                  <a:pt x="403" y="124"/>
                  <a:pt x="403" y="124"/>
                </a:cubicBezTo>
                <a:cubicBezTo>
                  <a:pt x="411" y="137"/>
                  <a:pt x="411" y="137"/>
                  <a:pt x="411" y="137"/>
                </a:cubicBezTo>
                <a:cubicBezTo>
                  <a:pt x="403" y="141"/>
                  <a:pt x="403" y="141"/>
                  <a:pt x="403" y="141"/>
                </a:cubicBezTo>
                <a:cubicBezTo>
                  <a:pt x="400" y="143"/>
                  <a:pt x="398" y="145"/>
                  <a:pt x="395" y="147"/>
                </a:cubicBezTo>
                <a:cubicBezTo>
                  <a:pt x="393" y="148"/>
                  <a:pt x="392" y="149"/>
                  <a:pt x="390" y="149"/>
                </a:cubicBezTo>
                <a:cubicBezTo>
                  <a:pt x="384" y="153"/>
                  <a:pt x="384" y="153"/>
                  <a:pt x="384" y="153"/>
                </a:cubicBezTo>
                <a:cubicBezTo>
                  <a:pt x="408" y="191"/>
                  <a:pt x="408" y="191"/>
                  <a:pt x="408" y="191"/>
                </a:cubicBezTo>
                <a:cubicBezTo>
                  <a:pt x="414" y="187"/>
                  <a:pt x="414" y="187"/>
                  <a:pt x="414" y="187"/>
                </a:cubicBezTo>
                <a:cubicBezTo>
                  <a:pt x="416" y="186"/>
                  <a:pt x="417" y="185"/>
                  <a:pt x="419" y="184"/>
                </a:cubicBezTo>
                <a:cubicBezTo>
                  <a:pt x="421" y="183"/>
                  <a:pt x="424" y="181"/>
                  <a:pt x="426" y="179"/>
                </a:cubicBezTo>
                <a:cubicBezTo>
                  <a:pt x="445" y="169"/>
                  <a:pt x="445" y="169"/>
                  <a:pt x="445" y="169"/>
                </a:cubicBezTo>
                <a:cubicBezTo>
                  <a:pt x="451" y="165"/>
                  <a:pt x="458" y="161"/>
                  <a:pt x="465" y="158"/>
                </a:cubicBezTo>
                <a:cubicBezTo>
                  <a:pt x="472" y="155"/>
                  <a:pt x="472" y="155"/>
                  <a:pt x="472" y="155"/>
                </a:cubicBezTo>
                <a:cubicBezTo>
                  <a:pt x="443" y="101"/>
                  <a:pt x="443" y="101"/>
                  <a:pt x="443" y="101"/>
                </a:cubicBezTo>
                <a:cubicBezTo>
                  <a:pt x="444" y="101"/>
                  <a:pt x="446" y="100"/>
                  <a:pt x="447" y="100"/>
                </a:cubicBezTo>
                <a:cubicBezTo>
                  <a:pt x="453" y="96"/>
                  <a:pt x="459" y="93"/>
                  <a:pt x="465" y="90"/>
                </a:cubicBezTo>
                <a:cubicBezTo>
                  <a:pt x="488" y="80"/>
                  <a:pt x="488" y="80"/>
                  <a:pt x="488" y="80"/>
                </a:cubicBezTo>
                <a:cubicBezTo>
                  <a:pt x="494" y="94"/>
                  <a:pt x="494" y="94"/>
                  <a:pt x="494" y="94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85" y="148"/>
                  <a:pt x="485" y="148"/>
                  <a:pt x="485" y="148"/>
                </a:cubicBezTo>
                <a:cubicBezTo>
                  <a:pt x="518" y="133"/>
                  <a:pt x="518" y="133"/>
                  <a:pt x="518" y="133"/>
                </a:cubicBezTo>
                <a:cubicBezTo>
                  <a:pt x="523" y="130"/>
                  <a:pt x="529" y="128"/>
                  <a:pt x="535" y="126"/>
                </a:cubicBezTo>
                <a:cubicBezTo>
                  <a:pt x="538" y="124"/>
                  <a:pt x="542" y="123"/>
                  <a:pt x="545" y="122"/>
                </a:cubicBezTo>
                <a:cubicBezTo>
                  <a:pt x="551" y="119"/>
                  <a:pt x="551" y="119"/>
                  <a:pt x="551" y="119"/>
                </a:cubicBezTo>
                <a:cubicBezTo>
                  <a:pt x="530" y="63"/>
                  <a:pt x="530" y="63"/>
                  <a:pt x="530" y="63"/>
                </a:cubicBezTo>
                <a:cubicBezTo>
                  <a:pt x="531" y="63"/>
                  <a:pt x="531" y="63"/>
                  <a:pt x="531" y="63"/>
                </a:cubicBezTo>
                <a:cubicBezTo>
                  <a:pt x="533" y="62"/>
                  <a:pt x="534" y="61"/>
                  <a:pt x="536" y="61"/>
                </a:cubicBezTo>
                <a:cubicBezTo>
                  <a:pt x="569" y="50"/>
                  <a:pt x="569" y="50"/>
                  <a:pt x="569" y="50"/>
                </a:cubicBezTo>
                <a:cubicBezTo>
                  <a:pt x="577" y="47"/>
                  <a:pt x="577" y="47"/>
                  <a:pt x="577" y="47"/>
                </a:cubicBezTo>
                <a:cubicBezTo>
                  <a:pt x="581" y="62"/>
                  <a:pt x="581" y="62"/>
                  <a:pt x="581" y="62"/>
                </a:cubicBezTo>
                <a:cubicBezTo>
                  <a:pt x="573" y="65"/>
                  <a:pt x="573" y="65"/>
                  <a:pt x="573" y="65"/>
                </a:cubicBezTo>
                <a:cubicBezTo>
                  <a:pt x="552" y="72"/>
                  <a:pt x="552" y="72"/>
                  <a:pt x="552" y="72"/>
                </a:cubicBezTo>
                <a:cubicBezTo>
                  <a:pt x="566" y="114"/>
                  <a:pt x="566" y="114"/>
                  <a:pt x="566" y="114"/>
                </a:cubicBezTo>
                <a:cubicBezTo>
                  <a:pt x="587" y="107"/>
                  <a:pt x="587" y="107"/>
                  <a:pt x="587" y="107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604" y="102"/>
                  <a:pt x="607" y="102"/>
                  <a:pt x="610" y="101"/>
                </a:cubicBezTo>
                <a:cubicBezTo>
                  <a:pt x="616" y="99"/>
                  <a:pt x="623" y="97"/>
                  <a:pt x="629" y="96"/>
                </a:cubicBezTo>
                <a:cubicBezTo>
                  <a:pt x="636" y="94"/>
                  <a:pt x="636" y="94"/>
                  <a:pt x="636" y="94"/>
                </a:cubicBezTo>
                <a:cubicBezTo>
                  <a:pt x="622" y="36"/>
                  <a:pt x="622" y="36"/>
                  <a:pt x="622" y="36"/>
                </a:cubicBezTo>
                <a:cubicBezTo>
                  <a:pt x="623" y="35"/>
                  <a:pt x="624" y="35"/>
                  <a:pt x="625" y="35"/>
                </a:cubicBezTo>
                <a:cubicBezTo>
                  <a:pt x="632" y="33"/>
                  <a:pt x="639" y="32"/>
                  <a:pt x="646" y="30"/>
                </a:cubicBezTo>
                <a:cubicBezTo>
                  <a:pt x="670" y="26"/>
                  <a:pt x="670" y="26"/>
                  <a:pt x="670" y="26"/>
                </a:cubicBezTo>
                <a:cubicBezTo>
                  <a:pt x="672" y="41"/>
                  <a:pt x="672" y="41"/>
                  <a:pt x="672" y="41"/>
                </a:cubicBezTo>
                <a:cubicBezTo>
                  <a:pt x="642" y="47"/>
                  <a:pt x="642" y="47"/>
                  <a:pt x="642" y="47"/>
                </a:cubicBezTo>
                <a:cubicBezTo>
                  <a:pt x="651" y="90"/>
                  <a:pt x="651" y="90"/>
                  <a:pt x="651" y="90"/>
                </a:cubicBezTo>
                <a:cubicBezTo>
                  <a:pt x="687" y="84"/>
                  <a:pt x="687" y="84"/>
                  <a:pt x="687" y="84"/>
                </a:cubicBezTo>
                <a:cubicBezTo>
                  <a:pt x="691" y="83"/>
                  <a:pt x="695" y="83"/>
                  <a:pt x="700" y="82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15" y="19"/>
                  <a:pt x="715" y="19"/>
                  <a:pt x="715" y="19"/>
                </a:cubicBezTo>
                <a:cubicBezTo>
                  <a:pt x="718" y="19"/>
                  <a:pt x="721" y="19"/>
                  <a:pt x="724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7"/>
                  <a:pt x="746" y="17"/>
                  <a:pt x="750" y="16"/>
                </a:cubicBezTo>
                <a:cubicBezTo>
                  <a:pt x="755" y="16"/>
                  <a:pt x="760" y="16"/>
                  <a:pt x="764" y="15"/>
                </a:cubicBezTo>
                <a:cubicBezTo>
                  <a:pt x="765" y="31"/>
                  <a:pt x="765" y="31"/>
                  <a:pt x="765" y="31"/>
                </a:cubicBezTo>
                <a:cubicBezTo>
                  <a:pt x="760" y="31"/>
                  <a:pt x="755" y="31"/>
                  <a:pt x="751" y="32"/>
                </a:cubicBezTo>
                <a:cubicBezTo>
                  <a:pt x="748" y="32"/>
                  <a:pt x="745" y="32"/>
                  <a:pt x="741" y="33"/>
                </a:cubicBezTo>
                <a:cubicBezTo>
                  <a:pt x="734" y="33"/>
                  <a:pt x="734" y="33"/>
                  <a:pt x="734" y="33"/>
                </a:cubicBezTo>
                <a:cubicBezTo>
                  <a:pt x="738" y="78"/>
                  <a:pt x="738" y="78"/>
                  <a:pt x="738" y="78"/>
                </a:cubicBezTo>
                <a:cubicBezTo>
                  <a:pt x="745" y="77"/>
                  <a:pt x="745" y="77"/>
                  <a:pt x="745" y="77"/>
                </a:cubicBezTo>
                <a:cubicBezTo>
                  <a:pt x="761" y="76"/>
                  <a:pt x="777" y="75"/>
                  <a:pt x="793" y="75"/>
                </a:cubicBezTo>
                <a:cubicBezTo>
                  <a:pt x="796" y="75"/>
                  <a:pt x="800" y="75"/>
                  <a:pt x="804" y="75"/>
                </a:cubicBezTo>
                <a:cubicBezTo>
                  <a:pt x="811" y="74"/>
                  <a:pt x="811" y="74"/>
                  <a:pt x="811" y="74"/>
                </a:cubicBezTo>
                <a:cubicBezTo>
                  <a:pt x="811" y="15"/>
                  <a:pt x="811" y="15"/>
                  <a:pt x="811" y="15"/>
                </a:cubicBezTo>
                <a:cubicBezTo>
                  <a:pt x="843" y="15"/>
                  <a:pt x="843" y="15"/>
                  <a:pt x="843" y="15"/>
                </a:cubicBezTo>
                <a:cubicBezTo>
                  <a:pt x="860" y="17"/>
                  <a:pt x="860" y="17"/>
                  <a:pt x="860" y="17"/>
                </a:cubicBezTo>
                <a:cubicBezTo>
                  <a:pt x="858" y="32"/>
                  <a:pt x="858" y="32"/>
                  <a:pt x="858" y="32"/>
                </a:cubicBezTo>
                <a:cubicBezTo>
                  <a:pt x="842" y="31"/>
                  <a:pt x="842" y="31"/>
                  <a:pt x="842" y="31"/>
                </a:cubicBezTo>
                <a:cubicBezTo>
                  <a:pt x="827" y="31"/>
                  <a:pt x="827" y="31"/>
                  <a:pt x="827" y="31"/>
                </a:cubicBezTo>
                <a:cubicBezTo>
                  <a:pt x="826" y="75"/>
                  <a:pt x="826" y="75"/>
                  <a:pt x="826" y="75"/>
                </a:cubicBezTo>
                <a:cubicBezTo>
                  <a:pt x="840" y="76"/>
                  <a:pt x="840" y="76"/>
                  <a:pt x="840" y="76"/>
                </a:cubicBezTo>
                <a:cubicBezTo>
                  <a:pt x="876" y="78"/>
                  <a:pt x="876" y="78"/>
                  <a:pt x="876" y="78"/>
                </a:cubicBezTo>
                <a:cubicBezTo>
                  <a:pt x="879" y="79"/>
                  <a:pt x="882" y="79"/>
                  <a:pt x="886" y="79"/>
                </a:cubicBezTo>
                <a:cubicBezTo>
                  <a:pt x="887" y="80"/>
                  <a:pt x="889" y="80"/>
                  <a:pt x="891" y="80"/>
                </a:cubicBezTo>
                <a:cubicBezTo>
                  <a:pt x="898" y="81"/>
                  <a:pt x="898" y="81"/>
                  <a:pt x="898" y="81"/>
                </a:cubicBezTo>
                <a:cubicBezTo>
                  <a:pt x="905" y="21"/>
                  <a:pt x="905" y="21"/>
                  <a:pt x="905" y="21"/>
                </a:cubicBezTo>
                <a:cubicBezTo>
                  <a:pt x="922" y="23"/>
                  <a:pt x="922" y="23"/>
                  <a:pt x="922" y="23"/>
                </a:cubicBezTo>
                <a:cubicBezTo>
                  <a:pt x="924" y="24"/>
                  <a:pt x="925" y="24"/>
                  <a:pt x="927" y="24"/>
                </a:cubicBezTo>
                <a:cubicBezTo>
                  <a:pt x="954" y="29"/>
                  <a:pt x="954" y="29"/>
                  <a:pt x="954" y="29"/>
                </a:cubicBezTo>
                <a:cubicBezTo>
                  <a:pt x="951" y="44"/>
                  <a:pt x="951" y="44"/>
                  <a:pt x="951" y="44"/>
                </a:cubicBezTo>
                <a:cubicBezTo>
                  <a:pt x="920" y="39"/>
                  <a:pt x="920" y="39"/>
                  <a:pt x="920" y="39"/>
                </a:cubicBezTo>
                <a:cubicBezTo>
                  <a:pt x="913" y="83"/>
                  <a:pt x="913" y="83"/>
                  <a:pt x="913" y="83"/>
                </a:cubicBezTo>
                <a:cubicBezTo>
                  <a:pt x="949" y="89"/>
                  <a:pt x="949" y="89"/>
                  <a:pt x="949" y="89"/>
                </a:cubicBezTo>
                <a:cubicBezTo>
                  <a:pt x="985" y="98"/>
                  <a:pt x="985" y="98"/>
                  <a:pt x="985" y="98"/>
                </a:cubicBezTo>
                <a:cubicBezTo>
                  <a:pt x="999" y="39"/>
                  <a:pt x="999" y="39"/>
                  <a:pt x="999" y="39"/>
                </a:cubicBezTo>
                <a:cubicBezTo>
                  <a:pt x="1038" y="50"/>
                  <a:pt x="1038" y="50"/>
                  <a:pt x="1038" y="50"/>
                </a:cubicBezTo>
                <a:cubicBezTo>
                  <a:pt x="1046" y="53"/>
                  <a:pt x="1046" y="53"/>
                  <a:pt x="1046" y="53"/>
                </a:cubicBezTo>
                <a:cubicBezTo>
                  <a:pt x="1041" y="68"/>
                  <a:pt x="1041" y="68"/>
                  <a:pt x="1041" y="68"/>
                </a:cubicBezTo>
                <a:cubicBezTo>
                  <a:pt x="1033" y="65"/>
                  <a:pt x="1033" y="65"/>
                  <a:pt x="1033" y="65"/>
                </a:cubicBezTo>
                <a:cubicBezTo>
                  <a:pt x="1012" y="59"/>
                  <a:pt x="1012" y="59"/>
                  <a:pt x="1012" y="59"/>
                </a:cubicBezTo>
                <a:cubicBezTo>
                  <a:pt x="999" y="102"/>
                  <a:pt x="999" y="102"/>
                  <a:pt x="999" y="102"/>
                </a:cubicBezTo>
                <a:cubicBezTo>
                  <a:pt x="1020" y="107"/>
                  <a:pt x="1020" y="107"/>
                  <a:pt x="1020" y="107"/>
                </a:cubicBezTo>
                <a:cubicBezTo>
                  <a:pt x="1034" y="112"/>
                  <a:pt x="1034" y="112"/>
                  <a:pt x="1034" y="112"/>
                </a:cubicBezTo>
                <a:cubicBezTo>
                  <a:pt x="1037" y="113"/>
                  <a:pt x="1040" y="114"/>
                  <a:pt x="1043" y="115"/>
                </a:cubicBezTo>
                <a:cubicBezTo>
                  <a:pt x="1049" y="117"/>
                  <a:pt x="1055" y="119"/>
                  <a:pt x="1061" y="122"/>
                </a:cubicBezTo>
                <a:cubicBezTo>
                  <a:pt x="1068" y="125"/>
                  <a:pt x="1068" y="125"/>
                  <a:pt x="1068" y="125"/>
                </a:cubicBezTo>
                <a:cubicBezTo>
                  <a:pt x="1089" y="68"/>
                  <a:pt x="1089" y="68"/>
                  <a:pt x="1089" y="68"/>
                </a:cubicBezTo>
                <a:cubicBezTo>
                  <a:pt x="1091" y="69"/>
                  <a:pt x="1092" y="69"/>
                  <a:pt x="1093" y="70"/>
                </a:cubicBezTo>
                <a:cubicBezTo>
                  <a:pt x="1099" y="72"/>
                  <a:pt x="1106" y="75"/>
                  <a:pt x="1112" y="77"/>
                </a:cubicBezTo>
                <a:cubicBezTo>
                  <a:pt x="1135" y="88"/>
                  <a:pt x="1135" y="88"/>
                  <a:pt x="1135" y="88"/>
                </a:cubicBezTo>
                <a:cubicBezTo>
                  <a:pt x="1128" y="102"/>
                  <a:pt x="1128" y="102"/>
                  <a:pt x="1128" y="102"/>
                </a:cubicBezTo>
                <a:cubicBezTo>
                  <a:pt x="1100" y="89"/>
                  <a:pt x="1100" y="89"/>
                  <a:pt x="1100" y="89"/>
                </a:cubicBezTo>
                <a:cubicBezTo>
                  <a:pt x="1082" y="130"/>
                  <a:pt x="1082" y="130"/>
                  <a:pt x="1082" y="130"/>
                </a:cubicBezTo>
                <a:cubicBezTo>
                  <a:pt x="1116" y="145"/>
                  <a:pt x="1116" y="145"/>
                  <a:pt x="1116" y="145"/>
                </a:cubicBezTo>
                <a:cubicBezTo>
                  <a:pt x="1121" y="148"/>
                  <a:pt x="1127" y="151"/>
                  <a:pt x="1133" y="154"/>
                </a:cubicBezTo>
                <a:cubicBezTo>
                  <a:pt x="1136" y="155"/>
                  <a:pt x="1139" y="157"/>
                  <a:pt x="1142" y="158"/>
                </a:cubicBezTo>
                <a:cubicBezTo>
                  <a:pt x="1148" y="162"/>
                  <a:pt x="1148" y="162"/>
                  <a:pt x="1148" y="162"/>
                </a:cubicBezTo>
                <a:cubicBezTo>
                  <a:pt x="1176" y="108"/>
                  <a:pt x="1176" y="108"/>
                  <a:pt x="1176" y="108"/>
                </a:cubicBezTo>
                <a:cubicBezTo>
                  <a:pt x="1181" y="111"/>
                  <a:pt x="1186" y="114"/>
                  <a:pt x="1190" y="116"/>
                </a:cubicBezTo>
                <a:cubicBezTo>
                  <a:pt x="1193" y="118"/>
                  <a:pt x="1195" y="119"/>
                  <a:pt x="1198" y="120"/>
                </a:cubicBezTo>
                <a:cubicBezTo>
                  <a:pt x="1211" y="128"/>
                  <a:pt x="1211" y="128"/>
                  <a:pt x="1211" y="128"/>
                </a:cubicBezTo>
                <a:cubicBezTo>
                  <a:pt x="1219" y="133"/>
                  <a:pt x="1219" y="133"/>
                  <a:pt x="1219" y="133"/>
                </a:cubicBezTo>
                <a:cubicBezTo>
                  <a:pt x="1210" y="146"/>
                  <a:pt x="1210" y="146"/>
                  <a:pt x="1210" y="146"/>
                </a:cubicBezTo>
                <a:cubicBezTo>
                  <a:pt x="1203" y="142"/>
                  <a:pt x="1203" y="142"/>
                  <a:pt x="1203" y="142"/>
                </a:cubicBezTo>
                <a:cubicBezTo>
                  <a:pt x="1184" y="130"/>
                  <a:pt x="1184" y="130"/>
                  <a:pt x="1184" y="130"/>
                </a:cubicBezTo>
                <a:cubicBezTo>
                  <a:pt x="1161" y="169"/>
                  <a:pt x="1161" y="169"/>
                  <a:pt x="1161" y="169"/>
                </a:cubicBezTo>
                <a:cubicBezTo>
                  <a:pt x="1180" y="180"/>
                  <a:pt x="1180" y="180"/>
                  <a:pt x="1180" y="180"/>
                </a:cubicBezTo>
                <a:cubicBezTo>
                  <a:pt x="1207" y="197"/>
                  <a:pt x="1207" y="197"/>
                  <a:pt x="1207" y="197"/>
                </a:cubicBezTo>
                <a:cubicBezTo>
                  <a:pt x="1208" y="198"/>
                  <a:pt x="1210" y="199"/>
                  <a:pt x="1211" y="199"/>
                </a:cubicBezTo>
                <a:cubicBezTo>
                  <a:pt x="1223" y="208"/>
                  <a:pt x="1223" y="208"/>
                  <a:pt x="1223" y="208"/>
                </a:cubicBezTo>
                <a:cubicBezTo>
                  <a:pt x="1257" y="158"/>
                  <a:pt x="1257" y="158"/>
                  <a:pt x="1257" y="158"/>
                </a:cubicBezTo>
                <a:cubicBezTo>
                  <a:pt x="1258" y="159"/>
                  <a:pt x="1259" y="160"/>
                  <a:pt x="1260" y="160"/>
                </a:cubicBezTo>
                <a:cubicBezTo>
                  <a:pt x="1266" y="164"/>
                  <a:pt x="1272" y="169"/>
                  <a:pt x="1277" y="173"/>
                </a:cubicBezTo>
                <a:cubicBezTo>
                  <a:pt x="1296" y="188"/>
                  <a:pt x="1296" y="188"/>
                  <a:pt x="1296" y="188"/>
                </a:cubicBezTo>
                <a:cubicBezTo>
                  <a:pt x="1287" y="200"/>
                  <a:pt x="1287" y="200"/>
                  <a:pt x="1287" y="200"/>
                </a:cubicBezTo>
                <a:cubicBezTo>
                  <a:pt x="1262" y="181"/>
                  <a:pt x="1262" y="181"/>
                  <a:pt x="1262" y="181"/>
                </a:cubicBezTo>
                <a:cubicBezTo>
                  <a:pt x="1235" y="216"/>
                  <a:pt x="1235" y="216"/>
                  <a:pt x="1235" y="216"/>
                </a:cubicBezTo>
                <a:cubicBezTo>
                  <a:pt x="1264" y="239"/>
                  <a:pt x="1264" y="239"/>
                  <a:pt x="1264" y="239"/>
                </a:cubicBezTo>
                <a:cubicBezTo>
                  <a:pt x="1269" y="243"/>
                  <a:pt x="1274" y="247"/>
                  <a:pt x="1278" y="251"/>
                </a:cubicBezTo>
                <a:cubicBezTo>
                  <a:pt x="1281" y="254"/>
                  <a:pt x="1284" y="256"/>
                  <a:pt x="1286" y="258"/>
                </a:cubicBezTo>
                <a:cubicBezTo>
                  <a:pt x="1292" y="263"/>
                  <a:pt x="1292" y="263"/>
                  <a:pt x="1292" y="263"/>
                </a:cubicBezTo>
                <a:cubicBezTo>
                  <a:pt x="1332" y="218"/>
                  <a:pt x="1332" y="218"/>
                  <a:pt x="1332" y="218"/>
                </a:cubicBezTo>
                <a:cubicBezTo>
                  <a:pt x="1335" y="221"/>
                  <a:pt x="1339" y="225"/>
                  <a:pt x="1343" y="228"/>
                </a:cubicBezTo>
                <a:cubicBezTo>
                  <a:pt x="1345" y="230"/>
                  <a:pt x="1347" y="233"/>
                  <a:pt x="1350" y="235"/>
                </a:cubicBezTo>
                <a:cubicBezTo>
                  <a:pt x="1361" y="246"/>
                  <a:pt x="1361" y="246"/>
                  <a:pt x="1361" y="246"/>
                </a:cubicBezTo>
                <a:cubicBezTo>
                  <a:pt x="1367" y="252"/>
                  <a:pt x="1367" y="252"/>
                  <a:pt x="1367" y="252"/>
                </a:cubicBezTo>
                <a:cubicBezTo>
                  <a:pt x="1356" y="263"/>
                  <a:pt x="1356" y="263"/>
                  <a:pt x="1356" y="263"/>
                </a:cubicBezTo>
                <a:cubicBezTo>
                  <a:pt x="1350" y="257"/>
                  <a:pt x="1350" y="257"/>
                  <a:pt x="1350" y="257"/>
                </a:cubicBezTo>
                <a:cubicBezTo>
                  <a:pt x="1333" y="241"/>
                  <a:pt x="1333" y="241"/>
                  <a:pt x="1333" y="241"/>
                </a:cubicBezTo>
                <a:cubicBezTo>
                  <a:pt x="1302" y="273"/>
                  <a:pt x="1302" y="273"/>
                  <a:pt x="1302" y="273"/>
                </a:cubicBezTo>
                <a:cubicBezTo>
                  <a:pt x="1318" y="288"/>
                  <a:pt x="1318" y="288"/>
                  <a:pt x="1318" y="288"/>
                </a:cubicBezTo>
                <a:cubicBezTo>
                  <a:pt x="1328" y="299"/>
                  <a:pt x="1328" y="299"/>
                  <a:pt x="1328" y="299"/>
                </a:cubicBezTo>
                <a:cubicBezTo>
                  <a:pt x="1330" y="301"/>
                  <a:pt x="1332" y="303"/>
                  <a:pt x="1334" y="305"/>
                </a:cubicBezTo>
                <a:cubicBezTo>
                  <a:pt x="1339" y="310"/>
                  <a:pt x="1344" y="315"/>
                  <a:pt x="1348" y="320"/>
                </a:cubicBezTo>
                <a:cubicBezTo>
                  <a:pt x="1353" y="326"/>
                  <a:pt x="1353" y="326"/>
                  <a:pt x="1353" y="326"/>
                </a:cubicBezTo>
                <a:cubicBezTo>
                  <a:pt x="1398" y="286"/>
                  <a:pt x="1398" y="286"/>
                  <a:pt x="1398" y="286"/>
                </a:cubicBezTo>
                <a:cubicBezTo>
                  <a:pt x="1399" y="287"/>
                  <a:pt x="1400" y="288"/>
                  <a:pt x="1401" y="289"/>
                </a:cubicBezTo>
                <a:cubicBezTo>
                  <a:pt x="1405" y="294"/>
                  <a:pt x="1410" y="299"/>
                  <a:pt x="1414" y="305"/>
                </a:cubicBezTo>
                <a:cubicBezTo>
                  <a:pt x="1429" y="324"/>
                  <a:pt x="1429" y="324"/>
                  <a:pt x="1429" y="324"/>
                </a:cubicBezTo>
                <a:cubicBezTo>
                  <a:pt x="1417" y="333"/>
                  <a:pt x="1417" y="333"/>
                  <a:pt x="1417" y="333"/>
                </a:cubicBezTo>
                <a:cubicBezTo>
                  <a:pt x="1398" y="309"/>
                  <a:pt x="1398" y="309"/>
                  <a:pt x="1398" y="309"/>
                </a:cubicBezTo>
                <a:cubicBezTo>
                  <a:pt x="1363" y="337"/>
                  <a:pt x="1363" y="337"/>
                  <a:pt x="1363" y="337"/>
                </a:cubicBezTo>
                <a:cubicBezTo>
                  <a:pt x="1386" y="366"/>
                  <a:pt x="1386" y="366"/>
                  <a:pt x="1386" y="366"/>
                </a:cubicBezTo>
                <a:cubicBezTo>
                  <a:pt x="1389" y="371"/>
                  <a:pt x="1393" y="376"/>
                  <a:pt x="1397" y="381"/>
                </a:cubicBezTo>
                <a:cubicBezTo>
                  <a:pt x="1399" y="384"/>
                  <a:pt x="1401" y="387"/>
                  <a:pt x="1403" y="390"/>
                </a:cubicBezTo>
                <a:cubicBezTo>
                  <a:pt x="1407" y="396"/>
                  <a:pt x="1407" y="396"/>
                  <a:pt x="1407" y="396"/>
                </a:cubicBezTo>
                <a:cubicBezTo>
                  <a:pt x="1456" y="361"/>
                  <a:pt x="1456" y="361"/>
                  <a:pt x="1456" y="361"/>
                </a:cubicBezTo>
                <a:cubicBezTo>
                  <a:pt x="1470" y="382"/>
                  <a:pt x="1470" y="382"/>
                  <a:pt x="1470" y="382"/>
                </a:cubicBezTo>
                <a:cubicBezTo>
                  <a:pt x="1471" y="384"/>
                  <a:pt x="1472" y="385"/>
                  <a:pt x="1473" y="387"/>
                </a:cubicBezTo>
                <a:cubicBezTo>
                  <a:pt x="1475" y="390"/>
                  <a:pt x="1476" y="392"/>
                  <a:pt x="1478" y="395"/>
                </a:cubicBezTo>
                <a:cubicBezTo>
                  <a:pt x="1482" y="403"/>
                  <a:pt x="1482" y="403"/>
                  <a:pt x="1482" y="403"/>
                </a:cubicBezTo>
                <a:cubicBezTo>
                  <a:pt x="1469" y="411"/>
                  <a:pt x="1469" y="411"/>
                  <a:pt x="1469" y="411"/>
                </a:cubicBezTo>
                <a:cubicBezTo>
                  <a:pt x="1465" y="403"/>
                  <a:pt x="1465" y="403"/>
                  <a:pt x="1465" y="403"/>
                </a:cubicBezTo>
                <a:cubicBezTo>
                  <a:pt x="1463" y="400"/>
                  <a:pt x="1461" y="398"/>
                  <a:pt x="1459" y="395"/>
                </a:cubicBezTo>
                <a:cubicBezTo>
                  <a:pt x="1458" y="393"/>
                  <a:pt x="1458" y="392"/>
                  <a:pt x="1457" y="390"/>
                </a:cubicBezTo>
                <a:cubicBezTo>
                  <a:pt x="1453" y="384"/>
                  <a:pt x="1453" y="384"/>
                  <a:pt x="1453" y="384"/>
                </a:cubicBezTo>
                <a:cubicBezTo>
                  <a:pt x="1415" y="408"/>
                  <a:pt x="1415" y="408"/>
                  <a:pt x="1415" y="408"/>
                </a:cubicBezTo>
                <a:cubicBezTo>
                  <a:pt x="1419" y="414"/>
                  <a:pt x="1419" y="414"/>
                  <a:pt x="1419" y="414"/>
                </a:cubicBezTo>
                <a:cubicBezTo>
                  <a:pt x="1420" y="416"/>
                  <a:pt x="1421" y="417"/>
                  <a:pt x="1422" y="419"/>
                </a:cubicBezTo>
                <a:cubicBezTo>
                  <a:pt x="1423" y="421"/>
                  <a:pt x="1425" y="424"/>
                  <a:pt x="1426" y="426"/>
                </a:cubicBezTo>
                <a:cubicBezTo>
                  <a:pt x="1434" y="439"/>
                  <a:pt x="1434" y="439"/>
                  <a:pt x="1434" y="439"/>
                </a:cubicBezTo>
                <a:cubicBezTo>
                  <a:pt x="1435" y="441"/>
                  <a:pt x="1436" y="443"/>
                  <a:pt x="1437" y="445"/>
                </a:cubicBezTo>
                <a:cubicBezTo>
                  <a:pt x="1441" y="451"/>
                  <a:pt x="1445" y="458"/>
                  <a:pt x="1448" y="464"/>
                </a:cubicBezTo>
                <a:cubicBezTo>
                  <a:pt x="1451" y="471"/>
                  <a:pt x="1451" y="471"/>
                  <a:pt x="1451" y="471"/>
                </a:cubicBezTo>
                <a:cubicBezTo>
                  <a:pt x="1505" y="443"/>
                  <a:pt x="1505" y="443"/>
                  <a:pt x="1505" y="443"/>
                </a:cubicBezTo>
                <a:cubicBezTo>
                  <a:pt x="1505" y="444"/>
                  <a:pt x="1506" y="445"/>
                  <a:pt x="1506" y="447"/>
                </a:cubicBezTo>
                <a:cubicBezTo>
                  <a:pt x="1510" y="453"/>
                  <a:pt x="1513" y="459"/>
                  <a:pt x="1516" y="465"/>
                </a:cubicBezTo>
                <a:cubicBezTo>
                  <a:pt x="1526" y="488"/>
                  <a:pt x="1526" y="488"/>
                  <a:pt x="1526" y="488"/>
                </a:cubicBezTo>
                <a:cubicBezTo>
                  <a:pt x="1512" y="494"/>
                  <a:pt x="1512" y="494"/>
                  <a:pt x="1512" y="494"/>
                </a:cubicBezTo>
                <a:cubicBezTo>
                  <a:pt x="1499" y="465"/>
                  <a:pt x="1499" y="465"/>
                  <a:pt x="1499" y="465"/>
                </a:cubicBezTo>
                <a:cubicBezTo>
                  <a:pt x="1458" y="484"/>
                  <a:pt x="1458" y="484"/>
                  <a:pt x="1458" y="484"/>
                </a:cubicBezTo>
                <a:cubicBezTo>
                  <a:pt x="1473" y="518"/>
                  <a:pt x="1473" y="518"/>
                  <a:pt x="1473" y="518"/>
                </a:cubicBezTo>
                <a:cubicBezTo>
                  <a:pt x="1476" y="524"/>
                  <a:pt x="1478" y="530"/>
                  <a:pt x="1480" y="535"/>
                </a:cubicBezTo>
                <a:cubicBezTo>
                  <a:pt x="1482" y="539"/>
                  <a:pt x="1483" y="542"/>
                  <a:pt x="1484" y="545"/>
                </a:cubicBezTo>
                <a:cubicBezTo>
                  <a:pt x="1487" y="552"/>
                  <a:pt x="1487" y="552"/>
                  <a:pt x="1487" y="552"/>
                </a:cubicBezTo>
                <a:cubicBezTo>
                  <a:pt x="1543" y="531"/>
                  <a:pt x="1543" y="531"/>
                  <a:pt x="1543" y="531"/>
                </a:cubicBezTo>
                <a:cubicBezTo>
                  <a:pt x="1544" y="531"/>
                  <a:pt x="1544" y="531"/>
                  <a:pt x="1544" y="531"/>
                </a:cubicBezTo>
                <a:cubicBezTo>
                  <a:pt x="1544" y="533"/>
                  <a:pt x="1545" y="534"/>
                  <a:pt x="1545" y="536"/>
                </a:cubicBezTo>
                <a:cubicBezTo>
                  <a:pt x="1556" y="569"/>
                  <a:pt x="1556" y="569"/>
                  <a:pt x="1556" y="569"/>
                </a:cubicBezTo>
                <a:cubicBezTo>
                  <a:pt x="1559" y="577"/>
                  <a:pt x="1559" y="577"/>
                  <a:pt x="1559" y="577"/>
                </a:cubicBezTo>
                <a:cubicBezTo>
                  <a:pt x="1544" y="581"/>
                  <a:pt x="1544" y="581"/>
                  <a:pt x="1544" y="581"/>
                </a:cubicBezTo>
                <a:cubicBezTo>
                  <a:pt x="1541" y="573"/>
                  <a:pt x="1541" y="573"/>
                  <a:pt x="1541" y="573"/>
                </a:cubicBezTo>
                <a:cubicBezTo>
                  <a:pt x="1534" y="552"/>
                  <a:pt x="1534" y="552"/>
                  <a:pt x="1534" y="552"/>
                </a:cubicBezTo>
                <a:cubicBezTo>
                  <a:pt x="1492" y="566"/>
                  <a:pt x="1492" y="566"/>
                  <a:pt x="1492" y="566"/>
                </a:cubicBezTo>
                <a:cubicBezTo>
                  <a:pt x="1499" y="586"/>
                  <a:pt x="1499" y="586"/>
                  <a:pt x="1499" y="586"/>
                </a:cubicBezTo>
                <a:cubicBezTo>
                  <a:pt x="1507" y="617"/>
                  <a:pt x="1507" y="617"/>
                  <a:pt x="1507" y="617"/>
                </a:cubicBezTo>
                <a:cubicBezTo>
                  <a:pt x="1508" y="619"/>
                  <a:pt x="1508" y="620"/>
                  <a:pt x="1509" y="621"/>
                </a:cubicBezTo>
                <a:cubicBezTo>
                  <a:pt x="1512" y="636"/>
                  <a:pt x="1512" y="636"/>
                  <a:pt x="1512" y="636"/>
                </a:cubicBezTo>
                <a:cubicBezTo>
                  <a:pt x="1570" y="621"/>
                  <a:pt x="1570" y="621"/>
                  <a:pt x="1570" y="621"/>
                </a:cubicBezTo>
                <a:cubicBezTo>
                  <a:pt x="1571" y="622"/>
                  <a:pt x="1571" y="623"/>
                  <a:pt x="1571" y="624"/>
                </a:cubicBezTo>
                <a:cubicBezTo>
                  <a:pt x="1573" y="632"/>
                  <a:pt x="1574" y="639"/>
                  <a:pt x="1576" y="646"/>
                </a:cubicBezTo>
                <a:cubicBezTo>
                  <a:pt x="1580" y="670"/>
                  <a:pt x="1580" y="670"/>
                  <a:pt x="1580" y="670"/>
                </a:cubicBezTo>
                <a:cubicBezTo>
                  <a:pt x="1565" y="672"/>
                  <a:pt x="1565" y="672"/>
                  <a:pt x="1565" y="672"/>
                </a:cubicBezTo>
                <a:cubicBezTo>
                  <a:pt x="1559" y="642"/>
                  <a:pt x="1559" y="642"/>
                  <a:pt x="1559" y="642"/>
                </a:cubicBezTo>
                <a:cubicBezTo>
                  <a:pt x="1516" y="651"/>
                  <a:pt x="1516" y="651"/>
                  <a:pt x="1516" y="651"/>
                </a:cubicBezTo>
                <a:cubicBezTo>
                  <a:pt x="1522" y="687"/>
                  <a:pt x="1522" y="687"/>
                  <a:pt x="1522" y="687"/>
                </a:cubicBezTo>
                <a:cubicBezTo>
                  <a:pt x="1523" y="691"/>
                  <a:pt x="1523" y="695"/>
                  <a:pt x="1524" y="699"/>
                </a:cubicBezTo>
                <a:cubicBezTo>
                  <a:pt x="1527" y="723"/>
                  <a:pt x="1527" y="723"/>
                  <a:pt x="1527" y="723"/>
                </a:cubicBezTo>
                <a:cubicBezTo>
                  <a:pt x="1587" y="716"/>
                  <a:pt x="1587" y="716"/>
                  <a:pt x="1587" y="716"/>
                </a:cubicBezTo>
                <a:cubicBezTo>
                  <a:pt x="1587" y="719"/>
                  <a:pt x="1587" y="721"/>
                  <a:pt x="1588" y="724"/>
                </a:cubicBezTo>
                <a:cubicBezTo>
                  <a:pt x="1589" y="740"/>
                  <a:pt x="1589" y="740"/>
                  <a:pt x="1589" y="740"/>
                </a:cubicBezTo>
                <a:cubicBezTo>
                  <a:pt x="1589" y="743"/>
                  <a:pt x="1589" y="746"/>
                  <a:pt x="1590" y="750"/>
                </a:cubicBezTo>
                <a:cubicBezTo>
                  <a:pt x="1590" y="755"/>
                  <a:pt x="1590" y="760"/>
                  <a:pt x="1591" y="764"/>
                </a:cubicBezTo>
                <a:cubicBezTo>
                  <a:pt x="1575" y="765"/>
                  <a:pt x="1575" y="765"/>
                  <a:pt x="1575" y="765"/>
                </a:cubicBezTo>
                <a:cubicBezTo>
                  <a:pt x="1575" y="760"/>
                  <a:pt x="1575" y="755"/>
                  <a:pt x="1574" y="751"/>
                </a:cubicBezTo>
                <a:cubicBezTo>
                  <a:pt x="1574" y="748"/>
                  <a:pt x="1574" y="745"/>
                  <a:pt x="1573" y="741"/>
                </a:cubicBezTo>
                <a:cubicBezTo>
                  <a:pt x="1573" y="734"/>
                  <a:pt x="1573" y="734"/>
                  <a:pt x="1573" y="734"/>
                </a:cubicBezTo>
                <a:cubicBezTo>
                  <a:pt x="1528" y="738"/>
                  <a:pt x="1528" y="738"/>
                  <a:pt x="1528" y="738"/>
                </a:cubicBezTo>
                <a:cubicBezTo>
                  <a:pt x="1529" y="745"/>
                  <a:pt x="1529" y="745"/>
                  <a:pt x="1529" y="745"/>
                </a:cubicBezTo>
                <a:cubicBezTo>
                  <a:pt x="1530" y="760"/>
                  <a:pt x="1531" y="776"/>
                  <a:pt x="1531" y="791"/>
                </a:cubicBezTo>
                <a:cubicBezTo>
                  <a:pt x="1531" y="795"/>
                  <a:pt x="1531" y="799"/>
                  <a:pt x="1531" y="803"/>
                </a:cubicBezTo>
                <a:cubicBezTo>
                  <a:pt x="1532" y="810"/>
                  <a:pt x="1532" y="810"/>
                  <a:pt x="1532" y="810"/>
                </a:cubicBezTo>
                <a:cubicBezTo>
                  <a:pt x="1591" y="810"/>
                  <a:pt x="1591" y="810"/>
                  <a:pt x="1591" y="810"/>
                </a:cubicBezTo>
                <a:cubicBezTo>
                  <a:pt x="1591" y="843"/>
                  <a:pt x="1591" y="843"/>
                  <a:pt x="1591" y="843"/>
                </a:cubicBezTo>
                <a:cubicBezTo>
                  <a:pt x="1589" y="860"/>
                  <a:pt x="1589" y="860"/>
                  <a:pt x="1589" y="860"/>
                </a:cubicBezTo>
                <a:cubicBezTo>
                  <a:pt x="1574" y="858"/>
                  <a:pt x="1574" y="858"/>
                  <a:pt x="1574" y="858"/>
                </a:cubicBezTo>
                <a:cubicBezTo>
                  <a:pt x="1575" y="842"/>
                  <a:pt x="1575" y="842"/>
                  <a:pt x="1575" y="842"/>
                </a:cubicBezTo>
                <a:cubicBezTo>
                  <a:pt x="1575" y="827"/>
                  <a:pt x="1575" y="827"/>
                  <a:pt x="1575" y="827"/>
                </a:cubicBezTo>
                <a:cubicBezTo>
                  <a:pt x="1531" y="825"/>
                  <a:pt x="1531" y="825"/>
                  <a:pt x="1531" y="825"/>
                </a:cubicBezTo>
                <a:cubicBezTo>
                  <a:pt x="1530" y="840"/>
                  <a:pt x="1530" y="840"/>
                  <a:pt x="1530" y="840"/>
                </a:cubicBezTo>
                <a:cubicBezTo>
                  <a:pt x="1528" y="877"/>
                  <a:pt x="1528" y="877"/>
                  <a:pt x="1528" y="877"/>
                </a:cubicBezTo>
                <a:cubicBezTo>
                  <a:pt x="1525" y="898"/>
                  <a:pt x="1525" y="898"/>
                  <a:pt x="1525" y="898"/>
                </a:cubicBezTo>
                <a:cubicBezTo>
                  <a:pt x="1585" y="906"/>
                  <a:pt x="1585" y="906"/>
                  <a:pt x="1585" y="906"/>
                </a:cubicBezTo>
                <a:lnTo>
                  <a:pt x="1583" y="922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3525838" y="750888"/>
            <a:ext cx="5356225" cy="5356225"/>
          </a:xfrm>
          <a:custGeom>
            <a:avLst/>
            <a:gdLst>
              <a:gd name="T0" fmla="*/ 1363 w 1426"/>
              <a:gd name="T1" fmla="*/ 420 h 1426"/>
              <a:gd name="T2" fmla="*/ 1341 w 1426"/>
              <a:gd name="T3" fmla="*/ 375 h 1426"/>
              <a:gd name="T4" fmla="*/ 1251 w 1426"/>
              <a:gd name="T5" fmla="*/ 246 h 1426"/>
              <a:gd name="T6" fmla="*/ 1194 w 1426"/>
              <a:gd name="T7" fmla="*/ 187 h 1426"/>
              <a:gd name="T8" fmla="*/ 1103 w 1426"/>
              <a:gd name="T9" fmla="*/ 116 h 1426"/>
              <a:gd name="T10" fmla="*/ 959 w 1426"/>
              <a:gd name="T11" fmla="*/ 44 h 1426"/>
              <a:gd name="T12" fmla="*/ 799 w 1426"/>
              <a:gd name="T13" fmla="*/ 5 h 1426"/>
              <a:gd name="T14" fmla="*/ 627 w 1426"/>
              <a:gd name="T15" fmla="*/ 5 h 1426"/>
              <a:gd name="T16" fmla="*/ 467 w 1426"/>
              <a:gd name="T17" fmla="*/ 44 h 1426"/>
              <a:gd name="T18" fmla="*/ 323 w 1426"/>
              <a:gd name="T19" fmla="*/ 116 h 1426"/>
              <a:gd name="T20" fmla="*/ 232 w 1426"/>
              <a:gd name="T21" fmla="*/ 187 h 1426"/>
              <a:gd name="T22" fmla="*/ 175 w 1426"/>
              <a:gd name="T23" fmla="*/ 246 h 1426"/>
              <a:gd name="T24" fmla="*/ 85 w 1426"/>
              <a:gd name="T25" fmla="*/ 375 h 1426"/>
              <a:gd name="T26" fmla="*/ 63 w 1426"/>
              <a:gd name="T27" fmla="*/ 420 h 1426"/>
              <a:gd name="T28" fmla="*/ 21 w 1426"/>
              <a:gd name="T29" fmla="*/ 543 h 1426"/>
              <a:gd name="T30" fmla="*/ 32 w 1426"/>
              <a:gd name="T31" fmla="*/ 925 h 1426"/>
              <a:gd name="T32" fmla="*/ 82 w 1426"/>
              <a:gd name="T33" fmla="*/ 1044 h 1426"/>
              <a:gd name="T34" fmla="*/ 139 w 1426"/>
              <a:gd name="T35" fmla="*/ 1135 h 1426"/>
              <a:gd name="T36" fmla="*/ 182 w 1426"/>
              <a:gd name="T37" fmla="*/ 1189 h 1426"/>
              <a:gd name="T38" fmla="*/ 273 w 1426"/>
              <a:gd name="T39" fmla="*/ 1274 h 1426"/>
              <a:gd name="T40" fmla="*/ 401 w 1426"/>
              <a:gd name="T41" fmla="*/ 1354 h 1426"/>
              <a:gd name="T42" fmla="*/ 542 w 1426"/>
              <a:gd name="T43" fmla="*/ 1405 h 1426"/>
              <a:gd name="T44" fmla="*/ 713 w 1426"/>
              <a:gd name="T45" fmla="*/ 1426 h 1426"/>
              <a:gd name="T46" fmla="*/ 883 w 1426"/>
              <a:gd name="T47" fmla="*/ 1405 h 1426"/>
              <a:gd name="T48" fmla="*/ 996 w 1426"/>
              <a:gd name="T49" fmla="*/ 1368 h 1426"/>
              <a:gd name="T50" fmla="*/ 1112 w 1426"/>
              <a:gd name="T51" fmla="*/ 1304 h 1426"/>
              <a:gd name="T52" fmla="*/ 1239 w 1426"/>
              <a:gd name="T53" fmla="*/ 1194 h 1426"/>
              <a:gd name="T54" fmla="*/ 1269 w 1426"/>
              <a:gd name="T55" fmla="*/ 1159 h 1426"/>
              <a:gd name="T56" fmla="*/ 1343 w 1426"/>
              <a:gd name="T57" fmla="*/ 1048 h 1426"/>
              <a:gd name="T58" fmla="*/ 1372 w 1426"/>
              <a:gd name="T59" fmla="*/ 986 h 1426"/>
              <a:gd name="T60" fmla="*/ 1426 w 1426"/>
              <a:gd name="T61" fmla="*/ 706 h 1426"/>
              <a:gd name="T62" fmla="*/ 1331 w 1426"/>
              <a:gd name="T63" fmla="*/ 1038 h 1426"/>
              <a:gd name="T64" fmla="*/ 1263 w 1426"/>
              <a:gd name="T65" fmla="*/ 1144 h 1426"/>
              <a:gd name="T66" fmla="*/ 1150 w 1426"/>
              <a:gd name="T67" fmla="*/ 1258 h 1426"/>
              <a:gd name="T68" fmla="*/ 1047 w 1426"/>
              <a:gd name="T69" fmla="*/ 1327 h 1426"/>
              <a:gd name="T70" fmla="*/ 961 w 1426"/>
              <a:gd name="T71" fmla="*/ 1366 h 1426"/>
              <a:gd name="T72" fmla="*/ 804 w 1426"/>
              <a:gd name="T73" fmla="*/ 1405 h 1426"/>
              <a:gd name="T74" fmla="*/ 692 w 1426"/>
              <a:gd name="T75" fmla="*/ 1411 h 1426"/>
              <a:gd name="T76" fmla="*/ 595 w 1426"/>
              <a:gd name="T77" fmla="*/ 1401 h 1426"/>
              <a:gd name="T78" fmla="*/ 445 w 1426"/>
              <a:gd name="T79" fmla="*/ 1358 h 1426"/>
              <a:gd name="T80" fmla="*/ 317 w 1426"/>
              <a:gd name="T81" fmla="*/ 1288 h 1426"/>
              <a:gd name="T82" fmla="*/ 247 w 1426"/>
              <a:gd name="T83" fmla="*/ 1233 h 1426"/>
              <a:gd name="T84" fmla="*/ 138 w 1426"/>
              <a:gd name="T85" fmla="*/ 1110 h 1426"/>
              <a:gd name="T86" fmla="*/ 60 w 1426"/>
              <a:gd name="T87" fmla="*/ 960 h 1426"/>
              <a:gd name="T88" fmla="*/ 33 w 1426"/>
              <a:gd name="T89" fmla="*/ 553 h 1426"/>
              <a:gd name="T90" fmla="*/ 72 w 1426"/>
              <a:gd name="T91" fmla="*/ 436 h 1426"/>
              <a:gd name="T92" fmla="*/ 115 w 1426"/>
              <a:gd name="T93" fmla="*/ 352 h 1426"/>
              <a:gd name="T94" fmla="*/ 219 w 1426"/>
              <a:gd name="T95" fmla="*/ 219 h 1426"/>
              <a:gd name="T96" fmla="*/ 311 w 1426"/>
              <a:gd name="T97" fmla="*/ 142 h 1426"/>
              <a:gd name="T98" fmla="*/ 426 w 1426"/>
              <a:gd name="T99" fmla="*/ 76 h 1426"/>
              <a:gd name="T100" fmla="*/ 546 w 1426"/>
              <a:gd name="T101" fmla="*/ 35 h 1426"/>
              <a:gd name="T102" fmla="*/ 658 w 1426"/>
              <a:gd name="T103" fmla="*/ 17 h 1426"/>
              <a:gd name="T104" fmla="*/ 790 w 1426"/>
              <a:gd name="T105" fmla="*/ 19 h 1426"/>
              <a:gd name="T106" fmla="*/ 921 w 1426"/>
              <a:gd name="T107" fmla="*/ 46 h 1426"/>
              <a:gd name="T108" fmla="*/ 1038 w 1426"/>
              <a:gd name="T109" fmla="*/ 95 h 1426"/>
              <a:gd name="T110" fmla="*/ 1135 w 1426"/>
              <a:gd name="T111" fmla="*/ 157 h 1426"/>
              <a:gd name="T112" fmla="*/ 1250 w 1426"/>
              <a:gd name="T113" fmla="*/ 266 h 1426"/>
              <a:gd name="T114" fmla="*/ 1341 w 1426"/>
              <a:gd name="T115" fmla="*/ 407 h 1426"/>
              <a:gd name="T116" fmla="*/ 1389 w 1426"/>
              <a:gd name="T117" fmla="*/ 539 h 1426"/>
              <a:gd name="T118" fmla="*/ 1387 w 1426"/>
              <a:gd name="T119" fmla="*/ 897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26" h="1426">
                <a:moveTo>
                  <a:pt x="1426" y="706"/>
                </a:moveTo>
                <a:cubicBezTo>
                  <a:pt x="1425" y="651"/>
                  <a:pt x="1418" y="596"/>
                  <a:pt x="1405" y="542"/>
                </a:cubicBezTo>
                <a:cubicBezTo>
                  <a:pt x="1405" y="541"/>
                  <a:pt x="1405" y="541"/>
                  <a:pt x="1405" y="541"/>
                </a:cubicBezTo>
                <a:cubicBezTo>
                  <a:pt x="1404" y="536"/>
                  <a:pt x="1402" y="531"/>
                  <a:pt x="1401" y="525"/>
                </a:cubicBezTo>
                <a:cubicBezTo>
                  <a:pt x="1394" y="501"/>
                  <a:pt x="1394" y="501"/>
                  <a:pt x="1394" y="501"/>
                </a:cubicBezTo>
                <a:cubicBezTo>
                  <a:pt x="1386" y="478"/>
                  <a:pt x="1386" y="478"/>
                  <a:pt x="1386" y="478"/>
                </a:cubicBezTo>
                <a:cubicBezTo>
                  <a:pt x="1384" y="472"/>
                  <a:pt x="1382" y="466"/>
                  <a:pt x="1380" y="460"/>
                </a:cubicBezTo>
                <a:cubicBezTo>
                  <a:pt x="1372" y="440"/>
                  <a:pt x="1372" y="440"/>
                  <a:pt x="1372" y="440"/>
                </a:cubicBezTo>
                <a:cubicBezTo>
                  <a:pt x="1371" y="437"/>
                  <a:pt x="1369" y="434"/>
                  <a:pt x="1368" y="430"/>
                </a:cubicBezTo>
                <a:cubicBezTo>
                  <a:pt x="1363" y="420"/>
                  <a:pt x="1363" y="420"/>
                  <a:pt x="1363" y="420"/>
                </a:cubicBezTo>
                <a:cubicBezTo>
                  <a:pt x="1362" y="418"/>
                  <a:pt x="1361" y="416"/>
                  <a:pt x="1360" y="413"/>
                </a:cubicBezTo>
                <a:cubicBezTo>
                  <a:pt x="1358" y="409"/>
                  <a:pt x="1356" y="405"/>
                  <a:pt x="1354" y="401"/>
                </a:cubicBezTo>
                <a:cubicBezTo>
                  <a:pt x="1348" y="388"/>
                  <a:pt x="1348" y="388"/>
                  <a:pt x="1348" y="388"/>
                </a:cubicBezTo>
                <a:cubicBezTo>
                  <a:pt x="1348" y="388"/>
                  <a:pt x="1348" y="388"/>
                  <a:pt x="1348" y="388"/>
                </a:cubicBezTo>
                <a:cubicBezTo>
                  <a:pt x="1344" y="382"/>
                  <a:pt x="1344" y="382"/>
                  <a:pt x="1344" y="382"/>
                </a:cubicBezTo>
                <a:cubicBezTo>
                  <a:pt x="1344" y="381"/>
                  <a:pt x="1344" y="381"/>
                  <a:pt x="1344" y="381"/>
                </a:cubicBezTo>
                <a:cubicBezTo>
                  <a:pt x="1344" y="380"/>
                  <a:pt x="1343" y="379"/>
                  <a:pt x="1343" y="378"/>
                </a:cubicBezTo>
                <a:cubicBezTo>
                  <a:pt x="1343" y="378"/>
                  <a:pt x="1343" y="378"/>
                  <a:pt x="1343" y="378"/>
                </a:cubicBezTo>
                <a:cubicBezTo>
                  <a:pt x="1341" y="375"/>
                  <a:pt x="1341" y="375"/>
                  <a:pt x="1341" y="375"/>
                </a:cubicBezTo>
                <a:cubicBezTo>
                  <a:pt x="1341" y="375"/>
                  <a:pt x="1341" y="375"/>
                  <a:pt x="1341" y="375"/>
                </a:cubicBezTo>
                <a:cubicBezTo>
                  <a:pt x="1341" y="374"/>
                  <a:pt x="1340" y="373"/>
                  <a:pt x="1339" y="372"/>
                </a:cubicBezTo>
                <a:cubicBezTo>
                  <a:pt x="1323" y="344"/>
                  <a:pt x="1323" y="344"/>
                  <a:pt x="1323" y="344"/>
                </a:cubicBezTo>
                <a:cubicBezTo>
                  <a:pt x="1310" y="323"/>
                  <a:pt x="1310" y="323"/>
                  <a:pt x="1310" y="323"/>
                </a:cubicBezTo>
                <a:cubicBezTo>
                  <a:pt x="1306" y="318"/>
                  <a:pt x="1303" y="313"/>
                  <a:pt x="1300" y="308"/>
                </a:cubicBezTo>
                <a:cubicBezTo>
                  <a:pt x="1287" y="291"/>
                  <a:pt x="1287" y="291"/>
                  <a:pt x="1287" y="291"/>
                </a:cubicBezTo>
                <a:cubicBezTo>
                  <a:pt x="1286" y="288"/>
                  <a:pt x="1283" y="285"/>
                  <a:pt x="1281" y="282"/>
                </a:cubicBezTo>
                <a:cubicBezTo>
                  <a:pt x="1274" y="273"/>
                  <a:pt x="1274" y="273"/>
                  <a:pt x="1274" y="273"/>
                </a:cubicBezTo>
                <a:cubicBezTo>
                  <a:pt x="1273" y="271"/>
                  <a:pt x="1271" y="269"/>
                  <a:pt x="1269" y="267"/>
                </a:cubicBezTo>
                <a:cubicBezTo>
                  <a:pt x="1267" y="264"/>
                  <a:pt x="1264" y="260"/>
                  <a:pt x="1261" y="256"/>
                </a:cubicBezTo>
                <a:cubicBezTo>
                  <a:pt x="1251" y="246"/>
                  <a:pt x="1251" y="246"/>
                  <a:pt x="1251" y="246"/>
                </a:cubicBezTo>
                <a:cubicBezTo>
                  <a:pt x="1251" y="246"/>
                  <a:pt x="1251" y="246"/>
                  <a:pt x="1251" y="246"/>
                </a:cubicBezTo>
                <a:cubicBezTo>
                  <a:pt x="1247" y="240"/>
                  <a:pt x="1247" y="240"/>
                  <a:pt x="1247" y="240"/>
                </a:cubicBezTo>
                <a:cubicBezTo>
                  <a:pt x="1246" y="240"/>
                  <a:pt x="1246" y="240"/>
                  <a:pt x="1246" y="240"/>
                </a:cubicBezTo>
                <a:cubicBezTo>
                  <a:pt x="1245" y="239"/>
                  <a:pt x="1245" y="238"/>
                  <a:pt x="1244" y="237"/>
                </a:cubicBezTo>
                <a:cubicBezTo>
                  <a:pt x="1244" y="237"/>
                  <a:pt x="1244" y="237"/>
                  <a:pt x="1244" y="237"/>
                </a:cubicBezTo>
                <a:cubicBezTo>
                  <a:pt x="1242" y="235"/>
                  <a:pt x="1242" y="235"/>
                  <a:pt x="1242" y="235"/>
                </a:cubicBezTo>
                <a:cubicBezTo>
                  <a:pt x="1242" y="235"/>
                  <a:pt x="1242" y="235"/>
                  <a:pt x="1242" y="235"/>
                </a:cubicBezTo>
                <a:cubicBezTo>
                  <a:pt x="1241" y="234"/>
                  <a:pt x="1240" y="233"/>
                  <a:pt x="1239" y="232"/>
                </a:cubicBezTo>
                <a:cubicBezTo>
                  <a:pt x="1217" y="209"/>
                  <a:pt x="1217" y="209"/>
                  <a:pt x="1217" y="209"/>
                </a:cubicBezTo>
                <a:cubicBezTo>
                  <a:pt x="1194" y="187"/>
                  <a:pt x="1194" y="187"/>
                  <a:pt x="1194" y="187"/>
                </a:cubicBezTo>
                <a:cubicBezTo>
                  <a:pt x="1192" y="185"/>
                  <a:pt x="1190" y="183"/>
                  <a:pt x="1189" y="182"/>
                </a:cubicBezTo>
                <a:cubicBezTo>
                  <a:pt x="1188" y="181"/>
                  <a:pt x="1187" y="180"/>
                  <a:pt x="1186" y="179"/>
                </a:cubicBezTo>
                <a:cubicBezTo>
                  <a:pt x="1170" y="165"/>
                  <a:pt x="1170" y="165"/>
                  <a:pt x="1170" y="165"/>
                </a:cubicBezTo>
                <a:cubicBezTo>
                  <a:pt x="1166" y="162"/>
                  <a:pt x="1162" y="159"/>
                  <a:pt x="1159" y="157"/>
                </a:cubicBezTo>
                <a:cubicBezTo>
                  <a:pt x="1157" y="155"/>
                  <a:pt x="1155" y="153"/>
                  <a:pt x="1153" y="152"/>
                </a:cubicBezTo>
                <a:cubicBezTo>
                  <a:pt x="1144" y="145"/>
                  <a:pt x="1144" y="145"/>
                  <a:pt x="1144" y="145"/>
                </a:cubicBezTo>
                <a:cubicBezTo>
                  <a:pt x="1141" y="143"/>
                  <a:pt x="1138" y="140"/>
                  <a:pt x="1135" y="139"/>
                </a:cubicBezTo>
                <a:cubicBezTo>
                  <a:pt x="1112" y="122"/>
                  <a:pt x="1112" y="122"/>
                  <a:pt x="1112" y="122"/>
                </a:cubicBezTo>
                <a:cubicBezTo>
                  <a:pt x="1112" y="122"/>
                  <a:pt x="1112" y="122"/>
                  <a:pt x="1112" y="122"/>
                </a:cubicBezTo>
                <a:cubicBezTo>
                  <a:pt x="1109" y="120"/>
                  <a:pt x="1106" y="118"/>
                  <a:pt x="1103" y="116"/>
                </a:cubicBezTo>
                <a:cubicBezTo>
                  <a:pt x="1082" y="103"/>
                  <a:pt x="1082" y="103"/>
                  <a:pt x="1082" y="103"/>
                </a:cubicBezTo>
                <a:cubicBezTo>
                  <a:pt x="1054" y="87"/>
                  <a:pt x="1054" y="87"/>
                  <a:pt x="1054" y="87"/>
                </a:cubicBezTo>
                <a:cubicBezTo>
                  <a:pt x="1052" y="85"/>
                  <a:pt x="1050" y="84"/>
                  <a:pt x="1048" y="83"/>
                </a:cubicBezTo>
                <a:cubicBezTo>
                  <a:pt x="1047" y="83"/>
                  <a:pt x="1045" y="82"/>
                  <a:pt x="1044" y="82"/>
                </a:cubicBezTo>
                <a:cubicBezTo>
                  <a:pt x="1025" y="72"/>
                  <a:pt x="1025" y="72"/>
                  <a:pt x="1025" y="72"/>
                </a:cubicBezTo>
                <a:cubicBezTo>
                  <a:pt x="1021" y="70"/>
                  <a:pt x="1017" y="68"/>
                  <a:pt x="1013" y="66"/>
                </a:cubicBezTo>
                <a:cubicBezTo>
                  <a:pt x="1010" y="65"/>
                  <a:pt x="1008" y="64"/>
                  <a:pt x="1006" y="63"/>
                </a:cubicBezTo>
                <a:cubicBezTo>
                  <a:pt x="996" y="58"/>
                  <a:pt x="996" y="58"/>
                  <a:pt x="996" y="58"/>
                </a:cubicBezTo>
                <a:cubicBezTo>
                  <a:pt x="992" y="57"/>
                  <a:pt x="989" y="55"/>
                  <a:pt x="986" y="54"/>
                </a:cubicBezTo>
                <a:cubicBezTo>
                  <a:pt x="959" y="44"/>
                  <a:pt x="959" y="44"/>
                  <a:pt x="959" y="44"/>
                </a:cubicBezTo>
                <a:cubicBezTo>
                  <a:pt x="959" y="44"/>
                  <a:pt x="959" y="44"/>
                  <a:pt x="959" y="44"/>
                </a:cubicBezTo>
                <a:cubicBezTo>
                  <a:pt x="955" y="42"/>
                  <a:pt x="952" y="41"/>
                  <a:pt x="948" y="40"/>
                </a:cubicBezTo>
                <a:cubicBezTo>
                  <a:pt x="925" y="32"/>
                  <a:pt x="925" y="32"/>
                  <a:pt x="925" y="32"/>
                </a:cubicBezTo>
                <a:cubicBezTo>
                  <a:pt x="901" y="25"/>
                  <a:pt x="901" y="25"/>
                  <a:pt x="901" y="25"/>
                </a:cubicBezTo>
                <a:cubicBezTo>
                  <a:pt x="895" y="23"/>
                  <a:pt x="889" y="22"/>
                  <a:pt x="884" y="21"/>
                </a:cubicBezTo>
                <a:cubicBezTo>
                  <a:pt x="881" y="20"/>
                  <a:pt x="878" y="19"/>
                  <a:pt x="875" y="19"/>
                </a:cubicBezTo>
                <a:cubicBezTo>
                  <a:pt x="864" y="16"/>
                  <a:pt x="853" y="13"/>
                  <a:pt x="841" y="12"/>
                </a:cubicBezTo>
                <a:cubicBezTo>
                  <a:pt x="839" y="11"/>
                  <a:pt x="836" y="11"/>
                  <a:pt x="834" y="10"/>
                </a:cubicBezTo>
                <a:cubicBezTo>
                  <a:pt x="829" y="10"/>
                  <a:pt x="825" y="9"/>
                  <a:pt x="820" y="8"/>
                </a:cubicBezTo>
                <a:cubicBezTo>
                  <a:pt x="799" y="5"/>
                  <a:pt x="799" y="5"/>
                  <a:pt x="799" y="5"/>
                </a:cubicBezTo>
                <a:cubicBezTo>
                  <a:pt x="789" y="4"/>
                  <a:pt x="779" y="3"/>
                  <a:pt x="769" y="2"/>
                </a:cubicBezTo>
                <a:cubicBezTo>
                  <a:pt x="765" y="2"/>
                  <a:pt x="761" y="2"/>
                  <a:pt x="756" y="1"/>
                </a:cubicBezTo>
                <a:cubicBezTo>
                  <a:pt x="751" y="1"/>
                  <a:pt x="746" y="1"/>
                  <a:pt x="741" y="1"/>
                </a:cubicBezTo>
                <a:cubicBezTo>
                  <a:pt x="739" y="1"/>
                  <a:pt x="737" y="1"/>
                  <a:pt x="735" y="0"/>
                </a:cubicBezTo>
                <a:cubicBezTo>
                  <a:pt x="713" y="0"/>
                  <a:pt x="713" y="0"/>
                  <a:pt x="713" y="0"/>
                </a:cubicBezTo>
                <a:cubicBezTo>
                  <a:pt x="691" y="0"/>
                  <a:pt x="691" y="0"/>
                  <a:pt x="691" y="0"/>
                </a:cubicBezTo>
                <a:cubicBezTo>
                  <a:pt x="689" y="1"/>
                  <a:pt x="687" y="1"/>
                  <a:pt x="685" y="1"/>
                </a:cubicBezTo>
                <a:cubicBezTo>
                  <a:pt x="680" y="1"/>
                  <a:pt x="675" y="1"/>
                  <a:pt x="670" y="1"/>
                </a:cubicBezTo>
                <a:cubicBezTo>
                  <a:pt x="665" y="2"/>
                  <a:pt x="661" y="2"/>
                  <a:pt x="657" y="2"/>
                </a:cubicBezTo>
                <a:cubicBezTo>
                  <a:pt x="647" y="3"/>
                  <a:pt x="637" y="4"/>
                  <a:pt x="627" y="5"/>
                </a:cubicBezTo>
                <a:cubicBezTo>
                  <a:pt x="606" y="8"/>
                  <a:pt x="606" y="8"/>
                  <a:pt x="606" y="8"/>
                </a:cubicBezTo>
                <a:cubicBezTo>
                  <a:pt x="601" y="9"/>
                  <a:pt x="597" y="10"/>
                  <a:pt x="592" y="10"/>
                </a:cubicBezTo>
                <a:cubicBezTo>
                  <a:pt x="590" y="11"/>
                  <a:pt x="587" y="11"/>
                  <a:pt x="585" y="12"/>
                </a:cubicBezTo>
                <a:cubicBezTo>
                  <a:pt x="573" y="13"/>
                  <a:pt x="562" y="16"/>
                  <a:pt x="551" y="19"/>
                </a:cubicBezTo>
                <a:cubicBezTo>
                  <a:pt x="548" y="19"/>
                  <a:pt x="545" y="20"/>
                  <a:pt x="543" y="21"/>
                </a:cubicBezTo>
                <a:cubicBezTo>
                  <a:pt x="537" y="22"/>
                  <a:pt x="531" y="23"/>
                  <a:pt x="526" y="25"/>
                </a:cubicBezTo>
                <a:cubicBezTo>
                  <a:pt x="501" y="32"/>
                  <a:pt x="501" y="32"/>
                  <a:pt x="501" y="32"/>
                </a:cubicBezTo>
                <a:cubicBezTo>
                  <a:pt x="478" y="40"/>
                  <a:pt x="478" y="40"/>
                  <a:pt x="478" y="40"/>
                </a:cubicBezTo>
                <a:cubicBezTo>
                  <a:pt x="474" y="41"/>
                  <a:pt x="471" y="42"/>
                  <a:pt x="467" y="44"/>
                </a:cubicBezTo>
                <a:cubicBezTo>
                  <a:pt x="467" y="44"/>
                  <a:pt x="467" y="44"/>
                  <a:pt x="467" y="44"/>
                </a:cubicBezTo>
                <a:cubicBezTo>
                  <a:pt x="440" y="54"/>
                  <a:pt x="440" y="54"/>
                  <a:pt x="440" y="54"/>
                </a:cubicBezTo>
                <a:cubicBezTo>
                  <a:pt x="437" y="55"/>
                  <a:pt x="434" y="57"/>
                  <a:pt x="430" y="58"/>
                </a:cubicBezTo>
                <a:cubicBezTo>
                  <a:pt x="420" y="63"/>
                  <a:pt x="420" y="63"/>
                  <a:pt x="420" y="63"/>
                </a:cubicBezTo>
                <a:cubicBezTo>
                  <a:pt x="418" y="64"/>
                  <a:pt x="416" y="65"/>
                  <a:pt x="413" y="66"/>
                </a:cubicBezTo>
                <a:cubicBezTo>
                  <a:pt x="409" y="68"/>
                  <a:pt x="405" y="70"/>
                  <a:pt x="401" y="72"/>
                </a:cubicBezTo>
                <a:cubicBezTo>
                  <a:pt x="382" y="82"/>
                  <a:pt x="382" y="82"/>
                  <a:pt x="382" y="82"/>
                </a:cubicBezTo>
                <a:cubicBezTo>
                  <a:pt x="381" y="82"/>
                  <a:pt x="379" y="83"/>
                  <a:pt x="378" y="83"/>
                </a:cubicBezTo>
                <a:cubicBezTo>
                  <a:pt x="376" y="84"/>
                  <a:pt x="374" y="85"/>
                  <a:pt x="372" y="87"/>
                </a:cubicBezTo>
                <a:cubicBezTo>
                  <a:pt x="344" y="103"/>
                  <a:pt x="344" y="103"/>
                  <a:pt x="344" y="103"/>
                </a:cubicBezTo>
                <a:cubicBezTo>
                  <a:pt x="323" y="116"/>
                  <a:pt x="323" y="116"/>
                  <a:pt x="323" y="116"/>
                </a:cubicBezTo>
                <a:cubicBezTo>
                  <a:pt x="320" y="118"/>
                  <a:pt x="317" y="120"/>
                  <a:pt x="314" y="122"/>
                </a:cubicBezTo>
                <a:cubicBezTo>
                  <a:pt x="314" y="122"/>
                  <a:pt x="314" y="122"/>
                  <a:pt x="314" y="122"/>
                </a:cubicBezTo>
                <a:cubicBezTo>
                  <a:pt x="291" y="139"/>
                  <a:pt x="291" y="139"/>
                  <a:pt x="291" y="139"/>
                </a:cubicBezTo>
                <a:cubicBezTo>
                  <a:pt x="288" y="140"/>
                  <a:pt x="285" y="143"/>
                  <a:pt x="282" y="145"/>
                </a:cubicBezTo>
                <a:cubicBezTo>
                  <a:pt x="273" y="152"/>
                  <a:pt x="273" y="152"/>
                  <a:pt x="273" y="152"/>
                </a:cubicBezTo>
                <a:cubicBezTo>
                  <a:pt x="271" y="153"/>
                  <a:pt x="269" y="155"/>
                  <a:pt x="267" y="157"/>
                </a:cubicBezTo>
                <a:cubicBezTo>
                  <a:pt x="264" y="159"/>
                  <a:pt x="260" y="162"/>
                  <a:pt x="256" y="165"/>
                </a:cubicBezTo>
                <a:cubicBezTo>
                  <a:pt x="240" y="179"/>
                  <a:pt x="240" y="179"/>
                  <a:pt x="240" y="179"/>
                </a:cubicBezTo>
                <a:cubicBezTo>
                  <a:pt x="239" y="180"/>
                  <a:pt x="238" y="181"/>
                  <a:pt x="237" y="182"/>
                </a:cubicBezTo>
                <a:cubicBezTo>
                  <a:pt x="236" y="183"/>
                  <a:pt x="234" y="185"/>
                  <a:pt x="232" y="187"/>
                </a:cubicBezTo>
                <a:cubicBezTo>
                  <a:pt x="209" y="209"/>
                  <a:pt x="209" y="209"/>
                  <a:pt x="209" y="209"/>
                </a:cubicBezTo>
                <a:cubicBezTo>
                  <a:pt x="187" y="232"/>
                  <a:pt x="187" y="232"/>
                  <a:pt x="187" y="232"/>
                </a:cubicBezTo>
                <a:cubicBezTo>
                  <a:pt x="186" y="233"/>
                  <a:pt x="185" y="234"/>
                  <a:pt x="184" y="235"/>
                </a:cubicBezTo>
                <a:cubicBezTo>
                  <a:pt x="184" y="235"/>
                  <a:pt x="184" y="235"/>
                  <a:pt x="184" y="235"/>
                </a:cubicBezTo>
                <a:cubicBezTo>
                  <a:pt x="182" y="237"/>
                  <a:pt x="182" y="237"/>
                  <a:pt x="182" y="237"/>
                </a:cubicBezTo>
                <a:cubicBezTo>
                  <a:pt x="182" y="237"/>
                  <a:pt x="182" y="237"/>
                  <a:pt x="182" y="237"/>
                </a:cubicBezTo>
                <a:cubicBezTo>
                  <a:pt x="181" y="238"/>
                  <a:pt x="180" y="239"/>
                  <a:pt x="180" y="240"/>
                </a:cubicBezTo>
                <a:cubicBezTo>
                  <a:pt x="179" y="240"/>
                  <a:pt x="179" y="240"/>
                  <a:pt x="179" y="240"/>
                </a:cubicBezTo>
                <a:cubicBezTo>
                  <a:pt x="175" y="246"/>
                  <a:pt x="175" y="246"/>
                  <a:pt x="175" y="246"/>
                </a:cubicBezTo>
                <a:cubicBezTo>
                  <a:pt x="175" y="246"/>
                  <a:pt x="175" y="246"/>
                  <a:pt x="175" y="246"/>
                </a:cubicBezTo>
                <a:cubicBezTo>
                  <a:pt x="165" y="256"/>
                  <a:pt x="165" y="256"/>
                  <a:pt x="165" y="256"/>
                </a:cubicBezTo>
                <a:cubicBezTo>
                  <a:pt x="162" y="260"/>
                  <a:pt x="159" y="264"/>
                  <a:pt x="157" y="267"/>
                </a:cubicBezTo>
                <a:cubicBezTo>
                  <a:pt x="155" y="269"/>
                  <a:pt x="153" y="271"/>
                  <a:pt x="152" y="273"/>
                </a:cubicBezTo>
                <a:cubicBezTo>
                  <a:pt x="145" y="282"/>
                  <a:pt x="145" y="282"/>
                  <a:pt x="145" y="282"/>
                </a:cubicBezTo>
                <a:cubicBezTo>
                  <a:pt x="143" y="285"/>
                  <a:pt x="140" y="288"/>
                  <a:pt x="139" y="291"/>
                </a:cubicBezTo>
                <a:cubicBezTo>
                  <a:pt x="126" y="308"/>
                  <a:pt x="126" y="308"/>
                  <a:pt x="126" y="308"/>
                </a:cubicBezTo>
                <a:cubicBezTo>
                  <a:pt x="123" y="313"/>
                  <a:pt x="120" y="318"/>
                  <a:pt x="116" y="322"/>
                </a:cubicBezTo>
                <a:cubicBezTo>
                  <a:pt x="103" y="344"/>
                  <a:pt x="103" y="344"/>
                  <a:pt x="103" y="344"/>
                </a:cubicBezTo>
                <a:cubicBezTo>
                  <a:pt x="87" y="372"/>
                  <a:pt x="87" y="372"/>
                  <a:pt x="87" y="372"/>
                </a:cubicBezTo>
                <a:cubicBezTo>
                  <a:pt x="86" y="373"/>
                  <a:pt x="85" y="374"/>
                  <a:pt x="85" y="375"/>
                </a:cubicBezTo>
                <a:cubicBezTo>
                  <a:pt x="85" y="375"/>
                  <a:pt x="85" y="375"/>
                  <a:pt x="85" y="375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83" y="379"/>
                  <a:pt x="83" y="379"/>
                  <a:pt x="83" y="380"/>
                </a:cubicBezTo>
                <a:cubicBezTo>
                  <a:pt x="81" y="382"/>
                  <a:pt x="81" y="382"/>
                  <a:pt x="81" y="382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2" y="401"/>
                  <a:pt x="72" y="401"/>
                  <a:pt x="72" y="401"/>
                </a:cubicBezTo>
                <a:cubicBezTo>
                  <a:pt x="70" y="405"/>
                  <a:pt x="68" y="409"/>
                  <a:pt x="66" y="413"/>
                </a:cubicBezTo>
                <a:cubicBezTo>
                  <a:pt x="65" y="416"/>
                  <a:pt x="64" y="418"/>
                  <a:pt x="63" y="420"/>
                </a:cubicBezTo>
                <a:cubicBezTo>
                  <a:pt x="58" y="430"/>
                  <a:pt x="58" y="430"/>
                  <a:pt x="58" y="430"/>
                </a:cubicBezTo>
                <a:cubicBezTo>
                  <a:pt x="57" y="434"/>
                  <a:pt x="55" y="437"/>
                  <a:pt x="54" y="440"/>
                </a:cubicBezTo>
                <a:cubicBezTo>
                  <a:pt x="46" y="460"/>
                  <a:pt x="46" y="460"/>
                  <a:pt x="46" y="460"/>
                </a:cubicBezTo>
                <a:cubicBezTo>
                  <a:pt x="44" y="466"/>
                  <a:pt x="42" y="472"/>
                  <a:pt x="40" y="478"/>
                </a:cubicBezTo>
                <a:cubicBezTo>
                  <a:pt x="32" y="501"/>
                  <a:pt x="32" y="501"/>
                  <a:pt x="32" y="501"/>
                </a:cubicBezTo>
                <a:cubicBezTo>
                  <a:pt x="25" y="525"/>
                  <a:pt x="25" y="525"/>
                  <a:pt x="25" y="525"/>
                </a:cubicBezTo>
                <a:cubicBezTo>
                  <a:pt x="24" y="531"/>
                  <a:pt x="22" y="536"/>
                  <a:pt x="21" y="542"/>
                </a:cubicBezTo>
                <a:cubicBezTo>
                  <a:pt x="21" y="542"/>
                  <a:pt x="21" y="542"/>
                  <a:pt x="21" y="542"/>
                </a:cubicBezTo>
                <a:cubicBezTo>
                  <a:pt x="21" y="542"/>
                  <a:pt x="21" y="542"/>
                  <a:pt x="21" y="543"/>
                </a:cubicBezTo>
                <a:cubicBezTo>
                  <a:pt x="21" y="543"/>
                  <a:pt x="21" y="543"/>
                  <a:pt x="21" y="543"/>
                </a:cubicBezTo>
                <a:cubicBezTo>
                  <a:pt x="21" y="543"/>
                  <a:pt x="21" y="543"/>
                  <a:pt x="21" y="543"/>
                </a:cubicBezTo>
                <a:cubicBezTo>
                  <a:pt x="8" y="596"/>
                  <a:pt x="1" y="651"/>
                  <a:pt x="0" y="706"/>
                </a:cubicBezTo>
                <a:cubicBezTo>
                  <a:pt x="0" y="706"/>
                  <a:pt x="0" y="706"/>
                  <a:pt x="0" y="706"/>
                </a:cubicBezTo>
                <a:cubicBezTo>
                  <a:pt x="0" y="713"/>
                  <a:pt x="0" y="713"/>
                  <a:pt x="0" y="713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1" y="775"/>
                  <a:pt x="8" y="830"/>
                  <a:pt x="21" y="884"/>
                </a:cubicBezTo>
                <a:cubicBezTo>
                  <a:pt x="21" y="885"/>
                  <a:pt x="21" y="885"/>
                  <a:pt x="21" y="885"/>
                </a:cubicBezTo>
                <a:cubicBezTo>
                  <a:pt x="22" y="890"/>
                  <a:pt x="24" y="896"/>
                  <a:pt x="25" y="901"/>
                </a:cubicBezTo>
                <a:cubicBezTo>
                  <a:pt x="32" y="925"/>
                  <a:pt x="32" y="925"/>
                  <a:pt x="32" y="925"/>
                </a:cubicBezTo>
                <a:cubicBezTo>
                  <a:pt x="40" y="948"/>
                  <a:pt x="40" y="948"/>
                  <a:pt x="40" y="948"/>
                </a:cubicBezTo>
                <a:cubicBezTo>
                  <a:pt x="42" y="954"/>
                  <a:pt x="44" y="960"/>
                  <a:pt x="46" y="966"/>
                </a:cubicBezTo>
                <a:cubicBezTo>
                  <a:pt x="54" y="986"/>
                  <a:pt x="54" y="986"/>
                  <a:pt x="54" y="986"/>
                </a:cubicBezTo>
                <a:cubicBezTo>
                  <a:pt x="55" y="989"/>
                  <a:pt x="57" y="992"/>
                  <a:pt x="58" y="996"/>
                </a:cubicBezTo>
                <a:cubicBezTo>
                  <a:pt x="63" y="1006"/>
                  <a:pt x="63" y="1006"/>
                  <a:pt x="63" y="1006"/>
                </a:cubicBezTo>
                <a:cubicBezTo>
                  <a:pt x="64" y="1008"/>
                  <a:pt x="65" y="1010"/>
                  <a:pt x="66" y="1013"/>
                </a:cubicBezTo>
                <a:cubicBezTo>
                  <a:pt x="68" y="1017"/>
                  <a:pt x="70" y="1021"/>
                  <a:pt x="72" y="1025"/>
                </a:cubicBezTo>
                <a:cubicBezTo>
                  <a:pt x="78" y="1038"/>
                  <a:pt x="78" y="1038"/>
                  <a:pt x="78" y="1038"/>
                </a:cubicBezTo>
                <a:cubicBezTo>
                  <a:pt x="78" y="1038"/>
                  <a:pt x="78" y="1038"/>
                  <a:pt x="78" y="1038"/>
                </a:cubicBezTo>
                <a:cubicBezTo>
                  <a:pt x="82" y="1044"/>
                  <a:pt x="82" y="1044"/>
                  <a:pt x="82" y="1044"/>
                </a:cubicBezTo>
                <a:cubicBezTo>
                  <a:pt x="82" y="1045"/>
                  <a:pt x="82" y="1045"/>
                  <a:pt x="82" y="1045"/>
                </a:cubicBezTo>
                <a:cubicBezTo>
                  <a:pt x="82" y="1046"/>
                  <a:pt x="83" y="1047"/>
                  <a:pt x="83" y="1048"/>
                </a:cubicBezTo>
                <a:cubicBezTo>
                  <a:pt x="83" y="1048"/>
                  <a:pt x="83" y="1048"/>
                  <a:pt x="83" y="1048"/>
                </a:cubicBezTo>
                <a:cubicBezTo>
                  <a:pt x="85" y="1051"/>
                  <a:pt x="85" y="1051"/>
                  <a:pt x="85" y="1051"/>
                </a:cubicBezTo>
                <a:cubicBezTo>
                  <a:pt x="85" y="1051"/>
                  <a:pt x="85" y="1051"/>
                  <a:pt x="85" y="1051"/>
                </a:cubicBezTo>
                <a:cubicBezTo>
                  <a:pt x="85" y="1052"/>
                  <a:pt x="86" y="1053"/>
                  <a:pt x="87" y="1054"/>
                </a:cubicBezTo>
                <a:cubicBezTo>
                  <a:pt x="103" y="1082"/>
                  <a:pt x="103" y="1082"/>
                  <a:pt x="103" y="1082"/>
                </a:cubicBezTo>
                <a:cubicBezTo>
                  <a:pt x="116" y="1104"/>
                  <a:pt x="116" y="1104"/>
                  <a:pt x="116" y="1104"/>
                </a:cubicBezTo>
                <a:cubicBezTo>
                  <a:pt x="120" y="1108"/>
                  <a:pt x="123" y="1113"/>
                  <a:pt x="126" y="1118"/>
                </a:cubicBezTo>
                <a:cubicBezTo>
                  <a:pt x="139" y="1135"/>
                  <a:pt x="139" y="1135"/>
                  <a:pt x="139" y="1135"/>
                </a:cubicBezTo>
                <a:cubicBezTo>
                  <a:pt x="140" y="1138"/>
                  <a:pt x="143" y="1141"/>
                  <a:pt x="145" y="1144"/>
                </a:cubicBezTo>
                <a:cubicBezTo>
                  <a:pt x="152" y="1153"/>
                  <a:pt x="152" y="1153"/>
                  <a:pt x="152" y="1153"/>
                </a:cubicBezTo>
                <a:cubicBezTo>
                  <a:pt x="153" y="1155"/>
                  <a:pt x="155" y="1157"/>
                  <a:pt x="157" y="1159"/>
                </a:cubicBezTo>
                <a:cubicBezTo>
                  <a:pt x="159" y="1162"/>
                  <a:pt x="162" y="1166"/>
                  <a:pt x="165" y="1170"/>
                </a:cubicBezTo>
                <a:cubicBezTo>
                  <a:pt x="175" y="1180"/>
                  <a:pt x="175" y="1180"/>
                  <a:pt x="175" y="1180"/>
                </a:cubicBezTo>
                <a:cubicBezTo>
                  <a:pt x="175" y="1180"/>
                  <a:pt x="175" y="1180"/>
                  <a:pt x="175" y="1180"/>
                </a:cubicBezTo>
                <a:cubicBezTo>
                  <a:pt x="179" y="1186"/>
                  <a:pt x="179" y="1186"/>
                  <a:pt x="179" y="1186"/>
                </a:cubicBezTo>
                <a:cubicBezTo>
                  <a:pt x="180" y="1186"/>
                  <a:pt x="180" y="1186"/>
                  <a:pt x="180" y="1186"/>
                </a:cubicBezTo>
                <a:cubicBezTo>
                  <a:pt x="180" y="1187"/>
                  <a:pt x="181" y="1188"/>
                  <a:pt x="182" y="1189"/>
                </a:cubicBezTo>
                <a:cubicBezTo>
                  <a:pt x="182" y="1189"/>
                  <a:pt x="182" y="1189"/>
                  <a:pt x="182" y="1189"/>
                </a:cubicBezTo>
                <a:cubicBezTo>
                  <a:pt x="184" y="1191"/>
                  <a:pt x="184" y="1191"/>
                  <a:pt x="184" y="1191"/>
                </a:cubicBezTo>
                <a:cubicBezTo>
                  <a:pt x="184" y="1191"/>
                  <a:pt x="184" y="1191"/>
                  <a:pt x="184" y="1191"/>
                </a:cubicBezTo>
                <a:cubicBezTo>
                  <a:pt x="185" y="1192"/>
                  <a:pt x="186" y="1193"/>
                  <a:pt x="187" y="1194"/>
                </a:cubicBezTo>
                <a:cubicBezTo>
                  <a:pt x="209" y="1217"/>
                  <a:pt x="209" y="1217"/>
                  <a:pt x="209" y="1217"/>
                </a:cubicBezTo>
                <a:cubicBezTo>
                  <a:pt x="232" y="1239"/>
                  <a:pt x="232" y="1239"/>
                  <a:pt x="232" y="1239"/>
                </a:cubicBezTo>
                <a:cubicBezTo>
                  <a:pt x="234" y="1241"/>
                  <a:pt x="236" y="1243"/>
                  <a:pt x="238" y="1244"/>
                </a:cubicBezTo>
                <a:cubicBezTo>
                  <a:pt x="238" y="1245"/>
                  <a:pt x="239" y="1246"/>
                  <a:pt x="240" y="1247"/>
                </a:cubicBezTo>
                <a:cubicBezTo>
                  <a:pt x="256" y="1261"/>
                  <a:pt x="256" y="1261"/>
                  <a:pt x="256" y="1261"/>
                </a:cubicBezTo>
                <a:cubicBezTo>
                  <a:pt x="260" y="1264"/>
                  <a:pt x="264" y="1267"/>
                  <a:pt x="267" y="1270"/>
                </a:cubicBezTo>
                <a:cubicBezTo>
                  <a:pt x="269" y="1271"/>
                  <a:pt x="271" y="1273"/>
                  <a:pt x="273" y="1274"/>
                </a:cubicBezTo>
                <a:cubicBezTo>
                  <a:pt x="282" y="1281"/>
                  <a:pt x="282" y="1281"/>
                  <a:pt x="282" y="1281"/>
                </a:cubicBezTo>
                <a:cubicBezTo>
                  <a:pt x="285" y="1283"/>
                  <a:pt x="288" y="1286"/>
                  <a:pt x="291" y="1287"/>
                </a:cubicBezTo>
                <a:cubicBezTo>
                  <a:pt x="314" y="1304"/>
                  <a:pt x="314" y="1304"/>
                  <a:pt x="314" y="1304"/>
                </a:cubicBezTo>
                <a:cubicBezTo>
                  <a:pt x="314" y="1304"/>
                  <a:pt x="314" y="1304"/>
                  <a:pt x="314" y="1304"/>
                </a:cubicBezTo>
                <a:cubicBezTo>
                  <a:pt x="317" y="1306"/>
                  <a:pt x="320" y="1308"/>
                  <a:pt x="322" y="1310"/>
                </a:cubicBezTo>
                <a:cubicBezTo>
                  <a:pt x="344" y="1323"/>
                  <a:pt x="344" y="1323"/>
                  <a:pt x="344" y="1323"/>
                </a:cubicBezTo>
                <a:cubicBezTo>
                  <a:pt x="372" y="1339"/>
                  <a:pt x="372" y="1339"/>
                  <a:pt x="372" y="1339"/>
                </a:cubicBezTo>
                <a:cubicBezTo>
                  <a:pt x="374" y="1341"/>
                  <a:pt x="376" y="1342"/>
                  <a:pt x="378" y="1343"/>
                </a:cubicBezTo>
                <a:cubicBezTo>
                  <a:pt x="379" y="1343"/>
                  <a:pt x="381" y="1344"/>
                  <a:pt x="382" y="1344"/>
                </a:cubicBezTo>
                <a:cubicBezTo>
                  <a:pt x="401" y="1354"/>
                  <a:pt x="401" y="1354"/>
                  <a:pt x="401" y="1354"/>
                </a:cubicBezTo>
                <a:cubicBezTo>
                  <a:pt x="405" y="1356"/>
                  <a:pt x="409" y="1358"/>
                  <a:pt x="413" y="1360"/>
                </a:cubicBezTo>
                <a:cubicBezTo>
                  <a:pt x="416" y="1361"/>
                  <a:pt x="418" y="1362"/>
                  <a:pt x="420" y="1363"/>
                </a:cubicBezTo>
                <a:cubicBezTo>
                  <a:pt x="430" y="1368"/>
                  <a:pt x="430" y="1368"/>
                  <a:pt x="430" y="1368"/>
                </a:cubicBezTo>
                <a:cubicBezTo>
                  <a:pt x="434" y="1369"/>
                  <a:pt x="437" y="1371"/>
                  <a:pt x="440" y="1372"/>
                </a:cubicBezTo>
                <a:cubicBezTo>
                  <a:pt x="467" y="1382"/>
                  <a:pt x="467" y="1382"/>
                  <a:pt x="467" y="1382"/>
                </a:cubicBezTo>
                <a:cubicBezTo>
                  <a:pt x="467" y="1382"/>
                  <a:pt x="467" y="1382"/>
                  <a:pt x="467" y="1382"/>
                </a:cubicBezTo>
                <a:cubicBezTo>
                  <a:pt x="471" y="1384"/>
                  <a:pt x="474" y="1385"/>
                  <a:pt x="478" y="1386"/>
                </a:cubicBezTo>
                <a:cubicBezTo>
                  <a:pt x="501" y="1394"/>
                  <a:pt x="501" y="1394"/>
                  <a:pt x="501" y="1394"/>
                </a:cubicBezTo>
                <a:cubicBezTo>
                  <a:pt x="525" y="1401"/>
                  <a:pt x="525" y="1401"/>
                  <a:pt x="525" y="1401"/>
                </a:cubicBezTo>
                <a:cubicBezTo>
                  <a:pt x="531" y="1403"/>
                  <a:pt x="537" y="1404"/>
                  <a:pt x="542" y="1405"/>
                </a:cubicBezTo>
                <a:cubicBezTo>
                  <a:pt x="545" y="1406"/>
                  <a:pt x="548" y="1407"/>
                  <a:pt x="551" y="1407"/>
                </a:cubicBezTo>
                <a:cubicBezTo>
                  <a:pt x="562" y="1410"/>
                  <a:pt x="573" y="1413"/>
                  <a:pt x="585" y="1414"/>
                </a:cubicBezTo>
                <a:cubicBezTo>
                  <a:pt x="587" y="1415"/>
                  <a:pt x="590" y="1415"/>
                  <a:pt x="592" y="1416"/>
                </a:cubicBezTo>
                <a:cubicBezTo>
                  <a:pt x="597" y="1416"/>
                  <a:pt x="601" y="1417"/>
                  <a:pt x="606" y="1418"/>
                </a:cubicBezTo>
                <a:cubicBezTo>
                  <a:pt x="627" y="1421"/>
                  <a:pt x="627" y="1421"/>
                  <a:pt x="627" y="1421"/>
                </a:cubicBezTo>
                <a:cubicBezTo>
                  <a:pt x="637" y="1422"/>
                  <a:pt x="647" y="1423"/>
                  <a:pt x="657" y="1424"/>
                </a:cubicBezTo>
                <a:cubicBezTo>
                  <a:pt x="661" y="1424"/>
                  <a:pt x="665" y="1424"/>
                  <a:pt x="670" y="1425"/>
                </a:cubicBezTo>
                <a:cubicBezTo>
                  <a:pt x="675" y="1425"/>
                  <a:pt x="680" y="1425"/>
                  <a:pt x="685" y="1425"/>
                </a:cubicBezTo>
                <a:cubicBezTo>
                  <a:pt x="687" y="1425"/>
                  <a:pt x="689" y="1425"/>
                  <a:pt x="691" y="1426"/>
                </a:cubicBezTo>
                <a:cubicBezTo>
                  <a:pt x="713" y="1426"/>
                  <a:pt x="713" y="1426"/>
                  <a:pt x="713" y="1426"/>
                </a:cubicBezTo>
                <a:cubicBezTo>
                  <a:pt x="735" y="1426"/>
                  <a:pt x="735" y="1426"/>
                  <a:pt x="735" y="1426"/>
                </a:cubicBezTo>
                <a:cubicBezTo>
                  <a:pt x="737" y="1425"/>
                  <a:pt x="739" y="1425"/>
                  <a:pt x="741" y="1425"/>
                </a:cubicBezTo>
                <a:cubicBezTo>
                  <a:pt x="746" y="1425"/>
                  <a:pt x="751" y="1425"/>
                  <a:pt x="756" y="1425"/>
                </a:cubicBezTo>
                <a:cubicBezTo>
                  <a:pt x="761" y="1424"/>
                  <a:pt x="765" y="1424"/>
                  <a:pt x="769" y="1424"/>
                </a:cubicBezTo>
                <a:cubicBezTo>
                  <a:pt x="779" y="1423"/>
                  <a:pt x="789" y="1422"/>
                  <a:pt x="799" y="1421"/>
                </a:cubicBezTo>
                <a:cubicBezTo>
                  <a:pt x="820" y="1418"/>
                  <a:pt x="820" y="1418"/>
                  <a:pt x="820" y="1418"/>
                </a:cubicBezTo>
                <a:cubicBezTo>
                  <a:pt x="825" y="1417"/>
                  <a:pt x="829" y="1416"/>
                  <a:pt x="834" y="1416"/>
                </a:cubicBezTo>
                <a:cubicBezTo>
                  <a:pt x="836" y="1415"/>
                  <a:pt x="839" y="1415"/>
                  <a:pt x="841" y="1414"/>
                </a:cubicBezTo>
                <a:cubicBezTo>
                  <a:pt x="853" y="1413"/>
                  <a:pt x="864" y="1410"/>
                  <a:pt x="875" y="1407"/>
                </a:cubicBezTo>
                <a:cubicBezTo>
                  <a:pt x="878" y="1407"/>
                  <a:pt x="881" y="1406"/>
                  <a:pt x="883" y="1405"/>
                </a:cubicBezTo>
                <a:cubicBezTo>
                  <a:pt x="889" y="1404"/>
                  <a:pt x="895" y="1403"/>
                  <a:pt x="900" y="1401"/>
                </a:cubicBezTo>
                <a:cubicBezTo>
                  <a:pt x="925" y="1394"/>
                  <a:pt x="925" y="1394"/>
                  <a:pt x="925" y="1394"/>
                </a:cubicBezTo>
                <a:cubicBezTo>
                  <a:pt x="948" y="1386"/>
                  <a:pt x="948" y="1386"/>
                  <a:pt x="948" y="1386"/>
                </a:cubicBezTo>
                <a:cubicBezTo>
                  <a:pt x="952" y="1385"/>
                  <a:pt x="955" y="1384"/>
                  <a:pt x="959" y="1382"/>
                </a:cubicBezTo>
                <a:cubicBezTo>
                  <a:pt x="959" y="1382"/>
                  <a:pt x="959" y="1382"/>
                  <a:pt x="959" y="1382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86" y="1372"/>
                  <a:pt x="986" y="1372"/>
                  <a:pt x="986" y="1372"/>
                </a:cubicBezTo>
                <a:cubicBezTo>
                  <a:pt x="989" y="1371"/>
                  <a:pt x="992" y="1369"/>
                  <a:pt x="996" y="1368"/>
                </a:cubicBezTo>
                <a:cubicBezTo>
                  <a:pt x="1006" y="1363"/>
                  <a:pt x="1006" y="1363"/>
                  <a:pt x="1006" y="1363"/>
                </a:cubicBezTo>
                <a:cubicBezTo>
                  <a:pt x="1008" y="1362"/>
                  <a:pt x="1010" y="1361"/>
                  <a:pt x="1013" y="1360"/>
                </a:cubicBezTo>
                <a:cubicBezTo>
                  <a:pt x="1017" y="1358"/>
                  <a:pt x="1021" y="1356"/>
                  <a:pt x="1025" y="1354"/>
                </a:cubicBezTo>
                <a:cubicBezTo>
                  <a:pt x="1044" y="1344"/>
                  <a:pt x="1044" y="1344"/>
                  <a:pt x="1044" y="1344"/>
                </a:cubicBezTo>
                <a:cubicBezTo>
                  <a:pt x="1045" y="1344"/>
                  <a:pt x="1047" y="1343"/>
                  <a:pt x="1048" y="1343"/>
                </a:cubicBezTo>
                <a:cubicBezTo>
                  <a:pt x="1050" y="1342"/>
                  <a:pt x="1052" y="1341"/>
                  <a:pt x="1054" y="1339"/>
                </a:cubicBezTo>
                <a:cubicBezTo>
                  <a:pt x="1082" y="1323"/>
                  <a:pt x="1082" y="1323"/>
                  <a:pt x="1082" y="1323"/>
                </a:cubicBezTo>
                <a:cubicBezTo>
                  <a:pt x="1103" y="1310"/>
                  <a:pt x="1103" y="1310"/>
                  <a:pt x="1103" y="1310"/>
                </a:cubicBezTo>
                <a:cubicBezTo>
                  <a:pt x="1106" y="1308"/>
                  <a:pt x="1109" y="1306"/>
                  <a:pt x="1112" y="1304"/>
                </a:cubicBezTo>
                <a:cubicBezTo>
                  <a:pt x="1112" y="1304"/>
                  <a:pt x="1112" y="1304"/>
                  <a:pt x="1112" y="1304"/>
                </a:cubicBezTo>
                <a:cubicBezTo>
                  <a:pt x="1135" y="1287"/>
                  <a:pt x="1135" y="1287"/>
                  <a:pt x="1135" y="1287"/>
                </a:cubicBezTo>
                <a:cubicBezTo>
                  <a:pt x="1138" y="1286"/>
                  <a:pt x="1141" y="1283"/>
                  <a:pt x="1144" y="1281"/>
                </a:cubicBezTo>
                <a:cubicBezTo>
                  <a:pt x="1153" y="1274"/>
                  <a:pt x="1153" y="1274"/>
                  <a:pt x="1153" y="1274"/>
                </a:cubicBezTo>
                <a:cubicBezTo>
                  <a:pt x="1155" y="1273"/>
                  <a:pt x="1157" y="1271"/>
                  <a:pt x="1159" y="1269"/>
                </a:cubicBezTo>
                <a:cubicBezTo>
                  <a:pt x="1162" y="1267"/>
                  <a:pt x="1166" y="1264"/>
                  <a:pt x="1170" y="1261"/>
                </a:cubicBezTo>
                <a:cubicBezTo>
                  <a:pt x="1186" y="1247"/>
                  <a:pt x="1186" y="1247"/>
                  <a:pt x="1186" y="1247"/>
                </a:cubicBezTo>
                <a:cubicBezTo>
                  <a:pt x="1187" y="1246"/>
                  <a:pt x="1188" y="1245"/>
                  <a:pt x="1189" y="1244"/>
                </a:cubicBezTo>
                <a:cubicBezTo>
                  <a:pt x="1190" y="1243"/>
                  <a:pt x="1192" y="1241"/>
                  <a:pt x="1194" y="1239"/>
                </a:cubicBezTo>
                <a:cubicBezTo>
                  <a:pt x="1217" y="1217"/>
                  <a:pt x="1217" y="1217"/>
                  <a:pt x="1217" y="1217"/>
                </a:cubicBezTo>
                <a:cubicBezTo>
                  <a:pt x="1239" y="1194"/>
                  <a:pt x="1239" y="1194"/>
                  <a:pt x="1239" y="1194"/>
                </a:cubicBezTo>
                <a:cubicBezTo>
                  <a:pt x="1240" y="1193"/>
                  <a:pt x="1241" y="1192"/>
                  <a:pt x="1242" y="1191"/>
                </a:cubicBezTo>
                <a:cubicBezTo>
                  <a:pt x="1242" y="1191"/>
                  <a:pt x="1242" y="1191"/>
                  <a:pt x="1242" y="1191"/>
                </a:cubicBezTo>
                <a:cubicBezTo>
                  <a:pt x="1244" y="1189"/>
                  <a:pt x="1244" y="1189"/>
                  <a:pt x="1244" y="1189"/>
                </a:cubicBezTo>
                <a:cubicBezTo>
                  <a:pt x="1244" y="1189"/>
                  <a:pt x="1244" y="1189"/>
                  <a:pt x="1244" y="1189"/>
                </a:cubicBezTo>
                <a:cubicBezTo>
                  <a:pt x="1245" y="1188"/>
                  <a:pt x="1246" y="1187"/>
                  <a:pt x="1246" y="1186"/>
                </a:cubicBezTo>
                <a:cubicBezTo>
                  <a:pt x="1247" y="1186"/>
                  <a:pt x="1247" y="1186"/>
                  <a:pt x="1247" y="1186"/>
                </a:cubicBezTo>
                <a:cubicBezTo>
                  <a:pt x="1251" y="1180"/>
                  <a:pt x="1251" y="1180"/>
                  <a:pt x="1251" y="1180"/>
                </a:cubicBezTo>
                <a:cubicBezTo>
                  <a:pt x="1251" y="1180"/>
                  <a:pt x="1251" y="1180"/>
                  <a:pt x="1251" y="1180"/>
                </a:cubicBezTo>
                <a:cubicBezTo>
                  <a:pt x="1261" y="1170"/>
                  <a:pt x="1261" y="1170"/>
                  <a:pt x="1261" y="1170"/>
                </a:cubicBezTo>
                <a:cubicBezTo>
                  <a:pt x="1264" y="1166"/>
                  <a:pt x="1267" y="1162"/>
                  <a:pt x="1269" y="1159"/>
                </a:cubicBezTo>
                <a:cubicBezTo>
                  <a:pt x="1271" y="1157"/>
                  <a:pt x="1273" y="1155"/>
                  <a:pt x="1274" y="1153"/>
                </a:cubicBezTo>
                <a:cubicBezTo>
                  <a:pt x="1281" y="1144"/>
                  <a:pt x="1281" y="1144"/>
                  <a:pt x="1281" y="1144"/>
                </a:cubicBezTo>
                <a:cubicBezTo>
                  <a:pt x="1283" y="1141"/>
                  <a:pt x="1286" y="1138"/>
                  <a:pt x="1287" y="1135"/>
                </a:cubicBezTo>
                <a:cubicBezTo>
                  <a:pt x="1300" y="1118"/>
                  <a:pt x="1300" y="1118"/>
                  <a:pt x="1300" y="1118"/>
                </a:cubicBezTo>
                <a:cubicBezTo>
                  <a:pt x="1303" y="1113"/>
                  <a:pt x="1306" y="1108"/>
                  <a:pt x="1310" y="1104"/>
                </a:cubicBezTo>
                <a:cubicBezTo>
                  <a:pt x="1323" y="1082"/>
                  <a:pt x="1323" y="1082"/>
                  <a:pt x="1323" y="1082"/>
                </a:cubicBezTo>
                <a:cubicBezTo>
                  <a:pt x="1339" y="1054"/>
                  <a:pt x="1339" y="1054"/>
                  <a:pt x="1339" y="1054"/>
                </a:cubicBezTo>
                <a:cubicBezTo>
                  <a:pt x="1340" y="1053"/>
                  <a:pt x="1341" y="1052"/>
                  <a:pt x="1341" y="1051"/>
                </a:cubicBezTo>
                <a:cubicBezTo>
                  <a:pt x="1341" y="1051"/>
                  <a:pt x="1341" y="1051"/>
                  <a:pt x="1341" y="1051"/>
                </a:cubicBezTo>
                <a:cubicBezTo>
                  <a:pt x="1343" y="1048"/>
                  <a:pt x="1343" y="1048"/>
                  <a:pt x="1343" y="1048"/>
                </a:cubicBezTo>
                <a:cubicBezTo>
                  <a:pt x="1343" y="1048"/>
                  <a:pt x="1343" y="1048"/>
                  <a:pt x="1343" y="1048"/>
                </a:cubicBezTo>
                <a:cubicBezTo>
                  <a:pt x="1343" y="1047"/>
                  <a:pt x="1344" y="1046"/>
                  <a:pt x="1344" y="1045"/>
                </a:cubicBezTo>
                <a:cubicBezTo>
                  <a:pt x="1344" y="1044"/>
                  <a:pt x="1344" y="1044"/>
                  <a:pt x="1344" y="1044"/>
                </a:cubicBezTo>
                <a:cubicBezTo>
                  <a:pt x="1348" y="1038"/>
                  <a:pt x="1348" y="1038"/>
                  <a:pt x="1348" y="1038"/>
                </a:cubicBezTo>
                <a:cubicBezTo>
                  <a:pt x="1348" y="1038"/>
                  <a:pt x="1348" y="1038"/>
                  <a:pt x="1348" y="1038"/>
                </a:cubicBezTo>
                <a:cubicBezTo>
                  <a:pt x="1354" y="1025"/>
                  <a:pt x="1354" y="1025"/>
                  <a:pt x="1354" y="1025"/>
                </a:cubicBezTo>
                <a:cubicBezTo>
                  <a:pt x="1356" y="1021"/>
                  <a:pt x="1358" y="1017"/>
                  <a:pt x="1360" y="1013"/>
                </a:cubicBezTo>
                <a:cubicBezTo>
                  <a:pt x="1361" y="1010"/>
                  <a:pt x="1362" y="1008"/>
                  <a:pt x="1363" y="1006"/>
                </a:cubicBezTo>
                <a:cubicBezTo>
                  <a:pt x="1368" y="996"/>
                  <a:pt x="1368" y="996"/>
                  <a:pt x="1368" y="996"/>
                </a:cubicBezTo>
                <a:cubicBezTo>
                  <a:pt x="1369" y="992"/>
                  <a:pt x="1371" y="989"/>
                  <a:pt x="1372" y="986"/>
                </a:cubicBezTo>
                <a:cubicBezTo>
                  <a:pt x="1380" y="966"/>
                  <a:pt x="1380" y="966"/>
                  <a:pt x="1380" y="966"/>
                </a:cubicBezTo>
                <a:cubicBezTo>
                  <a:pt x="1382" y="960"/>
                  <a:pt x="1384" y="954"/>
                  <a:pt x="1386" y="948"/>
                </a:cubicBezTo>
                <a:cubicBezTo>
                  <a:pt x="1394" y="925"/>
                  <a:pt x="1394" y="925"/>
                  <a:pt x="1394" y="925"/>
                </a:cubicBezTo>
                <a:cubicBezTo>
                  <a:pt x="1401" y="901"/>
                  <a:pt x="1401" y="901"/>
                  <a:pt x="1401" y="901"/>
                </a:cubicBezTo>
                <a:cubicBezTo>
                  <a:pt x="1402" y="896"/>
                  <a:pt x="1404" y="890"/>
                  <a:pt x="1405" y="885"/>
                </a:cubicBezTo>
                <a:cubicBezTo>
                  <a:pt x="1405" y="884"/>
                  <a:pt x="1405" y="884"/>
                  <a:pt x="1405" y="884"/>
                </a:cubicBezTo>
                <a:cubicBezTo>
                  <a:pt x="1418" y="830"/>
                  <a:pt x="1425" y="775"/>
                  <a:pt x="1426" y="720"/>
                </a:cubicBezTo>
                <a:cubicBezTo>
                  <a:pt x="1426" y="720"/>
                  <a:pt x="1426" y="720"/>
                  <a:pt x="1426" y="720"/>
                </a:cubicBezTo>
                <a:cubicBezTo>
                  <a:pt x="1426" y="713"/>
                  <a:pt x="1426" y="713"/>
                  <a:pt x="1426" y="713"/>
                </a:cubicBezTo>
                <a:cubicBezTo>
                  <a:pt x="1426" y="706"/>
                  <a:pt x="1426" y="706"/>
                  <a:pt x="1426" y="706"/>
                </a:cubicBezTo>
                <a:close/>
                <a:moveTo>
                  <a:pt x="1380" y="921"/>
                </a:moveTo>
                <a:cubicBezTo>
                  <a:pt x="1372" y="943"/>
                  <a:pt x="1372" y="943"/>
                  <a:pt x="1372" y="943"/>
                </a:cubicBezTo>
                <a:cubicBezTo>
                  <a:pt x="1370" y="949"/>
                  <a:pt x="1369" y="955"/>
                  <a:pt x="1366" y="961"/>
                </a:cubicBezTo>
                <a:cubicBezTo>
                  <a:pt x="1358" y="981"/>
                  <a:pt x="1358" y="981"/>
                  <a:pt x="1358" y="981"/>
                </a:cubicBezTo>
                <a:cubicBezTo>
                  <a:pt x="1357" y="983"/>
                  <a:pt x="1356" y="986"/>
                  <a:pt x="1354" y="990"/>
                </a:cubicBezTo>
                <a:cubicBezTo>
                  <a:pt x="1350" y="1000"/>
                  <a:pt x="1350" y="1000"/>
                  <a:pt x="1350" y="1000"/>
                </a:cubicBezTo>
                <a:cubicBezTo>
                  <a:pt x="1349" y="1002"/>
                  <a:pt x="1348" y="1004"/>
                  <a:pt x="1347" y="1007"/>
                </a:cubicBezTo>
                <a:cubicBezTo>
                  <a:pt x="1345" y="1011"/>
                  <a:pt x="1343" y="1015"/>
                  <a:pt x="1341" y="1019"/>
                </a:cubicBezTo>
                <a:cubicBezTo>
                  <a:pt x="1332" y="1037"/>
                  <a:pt x="1332" y="1037"/>
                  <a:pt x="1332" y="1037"/>
                </a:cubicBezTo>
                <a:cubicBezTo>
                  <a:pt x="1331" y="1038"/>
                  <a:pt x="1331" y="1038"/>
                  <a:pt x="1331" y="1038"/>
                </a:cubicBezTo>
                <a:cubicBezTo>
                  <a:pt x="1331" y="1038"/>
                  <a:pt x="1331" y="1038"/>
                  <a:pt x="1331" y="1038"/>
                </a:cubicBezTo>
                <a:cubicBezTo>
                  <a:pt x="1328" y="1044"/>
                  <a:pt x="1328" y="1044"/>
                  <a:pt x="1328" y="1044"/>
                </a:cubicBezTo>
                <a:cubicBezTo>
                  <a:pt x="1328" y="1044"/>
                  <a:pt x="1328" y="1044"/>
                  <a:pt x="1328" y="1044"/>
                </a:cubicBezTo>
                <a:cubicBezTo>
                  <a:pt x="1328" y="1045"/>
                  <a:pt x="1327" y="1046"/>
                  <a:pt x="1327" y="1047"/>
                </a:cubicBezTo>
                <a:cubicBezTo>
                  <a:pt x="1311" y="1074"/>
                  <a:pt x="1311" y="1074"/>
                  <a:pt x="1311" y="1074"/>
                </a:cubicBezTo>
                <a:cubicBezTo>
                  <a:pt x="1297" y="1096"/>
                  <a:pt x="1297" y="1096"/>
                  <a:pt x="1297" y="1096"/>
                </a:cubicBezTo>
                <a:cubicBezTo>
                  <a:pt x="1294" y="1101"/>
                  <a:pt x="1291" y="1105"/>
                  <a:pt x="1288" y="1110"/>
                </a:cubicBezTo>
                <a:cubicBezTo>
                  <a:pt x="1275" y="1127"/>
                  <a:pt x="1275" y="1127"/>
                  <a:pt x="1275" y="1127"/>
                </a:cubicBezTo>
                <a:cubicBezTo>
                  <a:pt x="1274" y="1130"/>
                  <a:pt x="1272" y="1132"/>
                  <a:pt x="1269" y="1135"/>
                </a:cubicBezTo>
                <a:cubicBezTo>
                  <a:pt x="1263" y="1144"/>
                  <a:pt x="1263" y="1144"/>
                  <a:pt x="1263" y="1144"/>
                </a:cubicBezTo>
                <a:cubicBezTo>
                  <a:pt x="1261" y="1146"/>
                  <a:pt x="1260" y="1148"/>
                  <a:pt x="1258" y="1150"/>
                </a:cubicBezTo>
                <a:cubicBezTo>
                  <a:pt x="1255" y="1153"/>
                  <a:pt x="1253" y="1157"/>
                  <a:pt x="1250" y="1160"/>
                </a:cubicBezTo>
                <a:cubicBezTo>
                  <a:pt x="1233" y="1179"/>
                  <a:pt x="1233" y="1179"/>
                  <a:pt x="1233" y="1179"/>
                </a:cubicBezTo>
                <a:cubicBezTo>
                  <a:pt x="1232" y="1181"/>
                  <a:pt x="1230" y="1182"/>
                  <a:pt x="1229" y="1184"/>
                </a:cubicBezTo>
                <a:cubicBezTo>
                  <a:pt x="1207" y="1207"/>
                  <a:pt x="1207" y="1207"/>
                  <a:pt x="1207" y="1207"/>
                </a:cubicBezTo>
                <a:cubicBezTo>
                  <a:pt x="1184" y="1229"/>
                  <a:pt x="1184" y="1229"/>
                  <a:pt x="1184" y="1229"/>
                </a:cubicBezTo>
                <a:cubicBezTo>
                  <a:pt x="1182" y="1230"/>
                  <a:pt x="1181" y="1232"/>
                  <a:pt x="1179" y="1233"/>
                </a:cubicBezTo>
                <a:cubicBezTo>
                  <a:pt x="1178" y="1234"/>
                  <a:pt x="1177" y="1235"/>
                  <a:pt x="1176" y="1236"/>
                </a:cubicBezTo>
                <a:cubicBezTo>
                  <a:pt x="1160" y="1250"/>
                  <a:pt x="1160" y="1250"/>
                  <a:pt x="1160" y="1250"/>
                </a:cubicBezTo>
                <a:cubicBezTo>
                  <a:pt x="1157" y="1253"/>
                  <a:pt x="1153" y="1255"/>
                  <a:pt x="1150" y="1258"/>
                </a:cubicBezTo>
                <a:cubicBezTo>
                  <a:pt x="1148" y="1260"/>
                  <a:pt x="1146" y="1261"/>
                  <a:pt x="1144" y="1263"/>
                </a:cubicBezTo>
                <a:cubicBezTo>
                  <a:pt x="1135" y="1269"/>
                  <a:pt x="1135" y="1269"/>
                  <a:pt x="1135" y="1269"/>
                </a:cubicBezTo>
                <a:cubicBezTo>
                  <a:pt x="1132" y="1272"/>
                  <a:pt x="1130" y="1274"/>
                  <a:pt x="1127" y="1276"/>
                </a:cubicBezTo>
                <a:cubicBezTo>
                  <a:pt x="1115" y="1284"/>
                  <a:pt x="1115" y="1284"/>
                  <a:pt x="1115" y="1284"/>
                </a:cubicBezTo>
                <a:cubicBezTo>
                  <a:pt x="1115" y="1284"/>
                  <a:pt x="1115" y="1284"/>
                  <a:pt x="1115" y="1284"/>
                </a:cubicBezTo>
                <a:cubicBezTo>
                  <a:pt x="1110" y="1288"/>
                  <a:pt x="1110" y="1288"/>
                  <a:pt x="1110" y="1288"/>
                </a:cubicBezTo>
                <a:cubicBezTo>
                  <a:pt x="1109" y="1288"/>
                  <a:pt x="1109" y="1288"/>
                  <a:pt x="1109" y="1288"/>
                </a:cubicBezTo>
                <a:cubicBezTo>
                  <a:pt x="1105" y="1291"/>
                  <a:pt x="1100" y="1294"/>
                  <a:pt x="1096" y="1297"/>
                </a:cubicBezTo>
                <a:cubicBezTo>
                  <a:pt x="1075" y="1311"/>
                  <a:pt x="1075" y="1311"/>
                  <a:pt x="1075" y="1311"/>
                </a:cubicBezTo>
                <a:cubicBezTo>
                  <a:pt x="1047" y="1327"/>
                  <a:pt x="1047" y="1327"/>
                  <a:pt x="1047" y="1327"/>
                </a:cubicBezTo>
                <a:cubicBezTo>
                  <a:pt x="1045" y="1328"/>
                  <a:pt x="1043" y="1329"/>
                  <a:pt x="1041" y="1330"/>
                </a:cubicBezTo>
                <a:cubicBezTo>
                  <a:pt x="1040" y="1330"/>
                  <a:pt x="1039" y="1331"/>
                  <a:pt x="1038" y="1331"/>
                </a:cubicBezTo>
                <a:cubicBezTo>
                  <a:pt x="1019" y="1341"/>
                  <a:pt x="1019" y="1341"/>
                  <a:pt x="1019" y="1341"/>
                </a:cubicBezTo>
                <a:cubicBezTo>
                  <a:pt x="1015" y="1343"/>
                  <a:pt x="1011" y="1345"/>
                  <a:pt x="1007" y="1347"/>
                </a:cubicBezTo>
                <a:cubicBezTo>
                  <a:pt x="1004" y="1348"/>
                  <a:pt x="1002" y="1349"/>
                  <a:pt x="1000" y="1350"/>
                </a:cubicBezTo>
                <a:cubicBezTo>
                  <a:pt x="990" y="1354"/>
                  <a:pt x="990" y="1354"/>
                  <a:pt x="990" y="1354"/>
                </a:cubicBezTo>
                <a:cubicBezTo>
                  <a:pt x="986" y="1356"/>
                  <a:pt x="983" y="1357"/>
                  <a:pt x="980" y="1358"/>
                </a:cubicBezTo>
                <a:cubicBezTo>
                  <a:pt x="967" y="1364"/>
                  <a:pt x="967" y="1364"/>
                  <a:pt x="967" y="1364"/>
                </a:cubicBezTo>
                <a:cubicBezTo>
                  <a:pt x="967" y="1363"/>
                  <a:pt x="967" y="1363"/>
                  <a:pt x="967" y="1363"/>
                </a:cubicBezTo>
                <a:cubicBezTo>
                  <a:pt x="961" y="1366"/>
                  <a:pt x="961" y="1366"/>
                  <a:pt x="961" y="1366"/>
                </a:cubicBezTo>
                <a:cubicBezTo>
                  <a:pt x="960" y="1366"/>
                  <a:pt x="960" y="1366"/>
                  <a:pt x="960" y="1366"/>
                </a:cubicBezTo>
                <a:cubicBezTo>
                  <a:pt x="955" y="1369"/>
                  <a:pt x="949" y="1370"/>
                  <a:pt x="943" y="1372"/>
                </a:cubicBezTo>
                <a:cubicBezTo>
                  <a:pt x="921" y="1380"/>
                  <a:pt x="921" y="1380"/>
                  <a:pt x="921" y="1380"/>
                </a:cubicBezTo>
                <a:cubicBezTo>
                  <a:pt x="896" y="1387"/>
                  <a:pt x="896" y="1387"/>
                  <a:pt x="896" y="1387"/>
                </a:cubicBezTo>
                <a:cubicBezTo>
                  <a:pt x="891" y="1389"/>
                  <a:pt x="886" y="1390"/>
                  <a:pt x="880" y="1391"/>
                </a:cubicBezTo>
                <a:cubicBezTo>
                  <a:pt x="877" y="1392"/>
                  <a:pt x="875" y="1393"/>
                  <a:pt x="872" y="1393"/>
                </a:cubicBezTo>
                <a:cubicBezTo>
                  <a:pt x="861" y="1396"/>
                  <a:pt x="850" y="1398"/>
                  <a:pt x="839" y="1400"/>
                </a:cubicBezTo>
                <a:cubicBezTo>
                  <a:pt x="836" y="1400"/>
                  <a:pt x="834" y="1401"/>
                  <a:pt x="831" y="1401"/>
                </a:cubicBezTo>
                <a:cubicBezTo>
                  <a:pt x="827" y="1402"/>
                  <a:pt x="822" y="1403"/>
                  <a:pt x="818" y="1404"/>
                </a:cubicBezTo>
                <a:cubicBezTo>
                  <a:pt x="804" y="1405"/>
                  <a:pt x="804" y="1405"/>
                  <a:pt x="804" y="1405"/>
                </a:cubicBezTo>
                <a:cubicBezTo>
                  <a:pt x="804" y="1405"/>
                  <a:pt x="804" y="1405"/>
                  <a:pt x="804" y="1405"/>
                </a:cubicBezTo>
                <a:cubicBezTo>
                  <a:pt x="797" y="1406"/>
                  <a:pt x="797" y="1406"/>
                  <a:pt x="797" y="1406"/>
                </a:cubicBezTo>
                <a:cubicBezTo>
                  <a:pt x="790" y="1407"/>
                  <a:pt x="790" y="1407"/>
                  <a:pt x="790" y="1407"/>
                </a:cubicBezTo>
                <a:cubicBezTo>
                  <a:pt x="790" y="1407"/>
                  <a:pt x="790" y="1407"/>
                  <a:pt x="790" y="1407"/>
                </a:cubicBezTo>
                <a:cubicBezTo>
                  <a:pt x="783" y="1408"/>
                  <a:pt x="775" y="1409"/>
                  <a:pt x="768" y="1409"/>
                </a:cubicBezTo>
                <a:cubicBezTo>
                  <a:pt x="764" y="1409"/>
                  <a:pt x="759" y="1410"/>
                  <a:pt x="755" y="1410"/>
                </a:cubicBezTo>
                <a:cubicBezTo>
                  <a:pt x="750" y="1411"/>
                  <a:pt x="746" y="1411"/>
                  <a:pt x="741" y="1411"/>
                </a:cubicBezTo>
                <a:cubicBezTo>
                  <a:pt x="739" y="1411"/>
                  <a:pt x="736" y="1411"/>
                  <a:pt x="734" y="1411"/>
                </a:cubicBezTo>
                <a:cubicBezTo>
                  <a:pt x="713" y="1412"/>
                  <a:pt x="713" y="1412"/>
                  <a:pt x="713" y="1412"/>
                </a:cubicBezTo>
                <a:cubicBezTo>
                  <a:pt x="692" y="1411"/>
                  <a:pt x="692" y="1411"/>
                  <a:pt x="692" y="1411"/>
                </a:cubicBezTo>
                <a:cubicBezTo>
                  <a:pt x="690" y="1411"/>
                  <a:pt x="687" y="1411"/>
                  <a:pt x="685" y="1411"/>
                </a:cubicBezTo>
                <a:cubicBezTo>
                  <a:pt x="680" y="1411"/>
                  <a:pt x="676" y="1411"/>
                  <a:pt x="671" y="1410"/>
                </a:cubicBezTo>
                <a:cubicBezTo>
                  <a:pt x="667" y="1410"/>
                  <a:pt x="662" y="1409"/>
                  <a:pt x="658" y="1409"/>
                </a:cubicBezTo>
                <a:cubicBezTo>
                  <a:pt x="651" y="1409"/>
                  <a:pt x="643" y="1408"/>
                  <a:pt x="636" y="1407"/>
                </a:cubicBezTo>
                <a:cubicBezTo>
                  <a:pt x="636" y="1407"/>
                  <a:pt x="636" y="1407"/>
                  <a:pt x="636" y="1407"/>
                </a:cubicBezTo>
                <a:cubicBezTo>
                  <a:pt x="629" y="1406"/>
                  <a:pt x="629" y="1406"/>
                  <a:pt x="629" y="1406"/>
                </a:cubicBezTo>
                <a:cubicBezTo>
                  <a:pt x="622" y="1405"/>
                  <a:pt x="622" y="1405"/>
                  <a:pt x="622" y="1405"/>
                </a:cubicBezTo>
                <a:cubicBezTo>
                  <a:pt x="622" y="1405"/>
                  <a:pt x="622" y="1405"/>
                  <a:pt x="622" y="1405"/>
                </a:cubicBezTo>
                <a:cubicBezTo>
                  <a:pt x="608" y="1404"/>
                  <a:pt x="608" y="1404"/>
                  <a:pt x="608" y="1404"/>
                </a:cubicBezTo>
                <a:cubicBezTo>
                  <a:pt x="604" y="1403"/>
                  <a:pt x="599" y="1402"/>
                  <a:pt x="595" y="1401"/>
                </a:cubicBezTo>
                <a:cubicBezTo>
                  <a:pt x="592" y="1401"/>
                  <a:pt x="590" y="1400"/>
                  <a:pt x="587" y="1400"/>
                </a:cubicBezTo>
                <a:cubicBezTo>
                  <a:pt x="576" y="1398"/>
                  <a:pt x="565" y="1396"/>
                  <a:pt x="554" y="1393"/>
                </a:cubicBezTo>
                <a:cubicBezTo>
                  <a:pt x="551" y="1393"/>
                  <a:pt x="549" y="1392"/>
                  <a:pt x="546" y="1391"/>
                </a:cubicBezTo>
                <a:cubicBezTo>
                  <a:pt x="540" y="1390"/>
                  <a:pt x="535" y="1389"/>
                  <a:pt x="529" y="1387"/>
                </a:cubicBezTo>
                <a:cubicBezTo>
                  <a:pt x="505" y="1380"/>
                  <a:pt x="505" y="1380"/>
                  <a:pt x="505" y="1380"/>
                </a:cubicBezTo>
                <a:cubicBezTo>
                  <a:pt x="483" y="1372"/>
                  <a:pt x="483" y="1372"/>
                  <a:pt x="483" y="1372"/>
                </a:cubicBezTo>
                <a:cubicBezTo>
                  <a:pt x="477" y="1370"/>
                  <a:pt x="471" y="1369"/>
                  <a:pt x="466" y="1366"/>
                </a:cubicBezTo>
                <a:cubicBezTo>
                  <a:pt x="459" y="1363"/>
                  <a:pt x="459" y="1363"/>
                  <a:pt x="459" y="1363"/>
                </a:cubicBezTo>
                <a:cubicBezTo>
                  <a:pt x="459" y="1364"/>
                  <a:pt x="459" y="1364"/>
                  <a:pt x="459" y="1364"/>
                </a:cubicBezTo>
                <a:cubicBezTo>
                  <a:pt x="445" y="1358"/>
                  <a:pt x="445" y="1358"/>
                  <a:pt x="445" y="1358"/>
                </a:cubicBezTo>
                <a:cubicBezTo>
                  <a:pt x="443" y="1357"/>
                  <a:pt x="440" y="1356"/>
                  <a:pt x="436" y="1354"/>
                </a:cubicBezTo>
                <a:cubicBezTo>
                  <a:pt x="426" y="1350"/>
                  <a:pt x="426" y="1350"/>
                  <a:pt x="426" y="1350"/>
                </a:cubicBezTo>
                <a:cubicBezTo>
                  <a:pt x="424" y="1349"/>
                  <a:pt x="422" y="1348"/>
                  <a:pt x="419" y="1347"/>
                </a:cubicBezTo>
                <a:cubicBezTo>
                  <a:pt x="415" y="1345"/>
                  <a:pt x="411" y="1343"/>
                  <a:pt x="407" y="1341"/>
                </a:cubicBezTo>
                <a:cubicBezTo>
                  <a:pt x="388" y="1331"/>
                  <a:pt x="388" y="1331"/>
                  <a:pt x="388" y="1331"/>
                </a:cubicBezTo>
                <a:cubicBezTo>
                  <a:pt x="387" y="1331"/>
                  <a:pt x="386" y="1330"/>
                  <a:pt x="385" y="1330"/>
                </a:cubicBezTo>
                <a:cubicBezTo>
                  <a:pt x="383" y="1329"/>
                  <a:pt x="381" y="1328"/>
                  <a:pt x="379" y="1327"/>
                </a:cubicBezTo>
                <a:cubicBezTo>
                  <a:pt x="352" y="1311"/>
                  <a:pt x="352" y="1311"/>
                  <a:pt x="352" y="1311"/>
                </a:cubicBezTo>
                <a:cubicBezTo>
                  <a:pt x="330" y="1297"/>
                  <a:pt x="330" y="1297"/>
                  <a:pt x="330" y="1297"/>
                </a:cubicBezTo>
                <a:cubicBezTo>
                  <a:pt x="325" y="1294"/>
                  <a:pt x="321" y="1291"/>
                  <a:pt x="317" y="1288"/>
                </a:cubicBezTo>
                <a:cubicBezTo>
                  <a:pt x="316" y="1288"/>
                  <a:pt x="316" y="1288"/>
                  <a:pt x="316" y="1288"/>
                </a:cubicBezTo>
                <a:cubicBezTo>
                  <a:pt x="311" y="1284"/>
                  <a:pt x="311" y="1284"/>
                  <a:pt x="311" y="1284"/>
                </a:cubicBezTo>
                <a:cubicBezTo>
                  <a:pt x="311" y="1284"/>
                  <a:pt x="311" y="1284"/>
                  <a:pt x="311" y="1284"/>
                </a:cubicBezTo>
                <a:cubicBezTo>
                  <a:pt x="299" y="1275"/>
                  <a:pt x="299" y="1275"/>
                  <a:pt x="299" y="1275"/>
                </a:cubicBezTo>
                <a:cubicBezTo>
                  <a:pt x="296" y="1274"/>
                  <a:pt x="294" y="1272"/>
                  <a:pt x="291" y="1269"/>
                </a:cubicBezTo>
                <a:cubicBezTo>
                  <a:pt x="282" y="1263"/>
                  <a:pt x="282" y="1263"/>
                  <a:pt x="282" y="1263"/>
                </a:cubicBezTo>
                <a:cubicBezTo>
                  <a:pt x="280" y="1261"/>
                  <a:pt x="278" y="1260"/>
                  <a:pt x="276" y="1258"/>
                </a:cubicBezTo>
                <a:cubicBezTo>
                  <a:pt x="273" y="1255"/>
                  <a:pt x="269" y="1253"/>
                  <a:pt x="266" y="1250"/>
                </a:cubicBezTo>
                <a:cubicBezTo>
                  <a:pt x="250" y="1236"/>
                  <a:pt x="250" y="1236"/>
                  <a:pt x="250" y="1236"/>
                </a:cubicBezTo>
                <a:cubicBezTo>
                  <a:pt x="249" y="1235"/>
                  <a:pt x="248" y="1234"/>
                  <a:pt x="247" y="1233"/>
                </a:cubicBezTo>
                <a:cubicBezTo>
                  <a:pt x="245" y="1232"/>
                  <a:pt x="244" y="1230"/>
                  <a:pt x="242" y="1229"/>
                </a:cubicBezTo>
                <a:cubicBezTo>
                  <a:pt x="219" y="1207"/>
                  <a:pt x="219" y="1207"/>
                  <a:pt x="219" y="1207"/>
                </a:cubicBezTo>
                <a:cubicBezTo>
                  <a:pt x="197" y="1184"/>
                  <a:pt x="197" y="1184"/>
                  <a:pt x="197" y="1184"/>
                </a:cubicBezTo>
                <a:cubicBezTo>
                  <a:pt x="196" y="1182"/>
                  <a:pt x="194" y="1181"/>
                  <a:pt x="193" y="1179"/>
                </a:cubicBezTo>
                <a:cubicBezTo>
                  <a:pt x="176" y="1160"/>
                  <a:pt x="176" y="1160"/>
                  <a:pt x="176" y="1160"/>
                </a:cubicBezTo>
                <a:cubicBezTo>
                  <a:pt x="173" y="1157"/>
                  <a:pt x="171" y="1153"/>
                  <a:pt x="168" y="1150"/>
                </a:cubicBezTo>
                <a:cubicBezTo>
                  <a:pt x="166" y="1148"/>
                  <a:pt x="165" y="1146"/>
                  <a:pt x="163" y="1144"/>
                </a:cubicBezTo>
                <a:cubicBezTo>
                  <a:pt x="157" y="1135"/>
                  <a:pt x="157" y="1135"/>
                  <a:pt x="157" y="1135"/>
                </a:cubicBezTo>
                <a:cubicBezTo>
                  <a:pt x="154" y="1132"/>
                  <a:pt x="152" y="1130"/>
                  <a:pt x="150" y="1127"/>
                </a:cubicBezTo>
                <a:cubicBezTo>
                  <a:pt x="138" y="1110"/>
                  <a:pt x="138" y="1110"/>
                  <a:pt x="138" y="1110"/>
                </a:cubicBezTo>
                <a:cubicBezTo>
                  <a:pt x="135" y="1105"/>
                  <a:pt x="132" y="1101"/>
                  <a:pt x="129" y="1096"/>
                </a:cubicBezTo>
                <a:cubicBezTo>
                  <a:pt x="115" y="1075"/>
                  <a:pt x="115" y="1075"/>
                  <a:pt x="115" y="1075"/>
                </a:cubicBezTo>
                <a:cubicBezTo>
                  <a:pt x="99" y="1047"/>
                  <a:pt x="99" y="1047"/>
                  <a:pt x="99" y="1047"/>
                </a:cubicBezTo>
                <a:cubicBezTo>
                  <a:pt x="98" y="1045"/>
                  <a:pt x="97" y="1043"/>
                  <a:pt x="96" y="1041"/>
                </a:cubicBezTo>
                <a:cubicBezTo>
                  <a:pt x="85" y="1019"/>
                  <a:pt x="85" y="1019"/>
                  <a:pt x="85" y="1019"/>
                </a:cubicBezTo>
                <a:cubicBezTo>
                  <a:pt x="83" y="1015"/>
                  <a:pt x="81" y="1011"/>
                  <a:pt x="79" y="1007"/>
                </a:cubicBezTo>
                <a:cubicBezTo>
                  <a:pt x="78" y="1004"/>
                  <a:pt x="77" y="1002"/>
                  <a:pt x="76" y="1000"/>
                </a:cubicBezTo>
                <a:cubicBezTo>
                  <a:pt x="72" y="990"/>
                  <a:pt x="72" y="990"/>
                  <a:pt x="72" y="990"/>
                </a:cubicBezTo>
                <a:cubicBezTo>
                  <a:pt x="70" y="986"/>
                  <a:pt x="69" y="983"/>
                  <a:pt x="68" y="980"/>
                </a:cubicBezTo>
                <a:cubicBezTo>
                  <a:pt x="60" y="960"/>
                  <a:pt x="60" y="960"/>
                  <a:pt x="60" y="960"/>
                </a:cubicBezTo>
                <a:cubicBezTo>
                  <a:pt x="57" y="955"/>
                  <a:pt x="56" y="949"/>
                  <a:pt x="54" y="943"/>
                </a:cubicBezTo>
                <a:cubicBezTo>
                  <a:pt x="46" y="921"/>
                  <a:pt x="46" y="921"/>
                  <a:pt x="46" y="921"/>
                </a:cubicBezTo>
                <a:cubicBezTo>
                  <a:pt x="39" y="897"/>
                  <a:pt x="39" y="897"/>
                  <a:pt x="39" y="897"/>
                </a:cubicBezTo>
                <a:cubicBezTo>
                  <a:pt x="38" y="893"/>
                  <a:pt x="37" y="890"/>
                  <a:pt x="36" y="887"/>
                </a:cubicBezTo>
                <a:cubicBezTo>
                  <a:pt x="37" y="887"/>
                  <a:pt x="37" y="887"/>
                  <a:pt x="37" y="887"/>
                </a:cubicBezTo>
                <a:cubicBezTo>
                  <a:pt x="35" y="880"/>
                  <a:pt x="35" y="880"/>
                  <a:pt x="35" y="880"/>
                </a:cubicBezTo>
                <a:cubicBezTo>
                  <a:pt x="33" y="873"/>
                  <a:pt x="33" y="873"/>
                  <a:pt x="33" y="873"/>
                </a:cubicBezTo>
                <a:cubicBezTo>
                  <a:pt x="33" y="873"/>
                  <a:pt x="33" y="873"/>
                  <a:pt x="33" y="873"/>
                </a:cubicBezTo>
                <a:cubicBezTo>
                  <a:pt x="21" y="821"/>
                  <a:pt x="15" y="767"/>
                  <a:pt x="14" y="713"/>
                </a:cubicBezTo>
                <a:cubicBezTo>
                  <a:pt x="15" y="659"/>
                  <a:pt x="21" y="605"/>
                  <a:pt x="33" y="553"/>
                </a:cubicBezTo>
                <a:cubicBezTo>
                  <a:pt x="33" y="553"/>
                  <a:pt x="33" y="553"/>
                  <a:pt x="33" y="553"/>
                </a:cubicBezTo>
                <a:cubicBezTo>
                  <a:pt x="35" y="546"/>
                  <a:pt x="35" y="546"/>
                  <a:pt x="35" y="546"/>
                </a:cubicBezTo>
                <a:cubicBezTo>
                  <a:pt x="37" y="539"/>
                  <a:pt x="37" y="539"/>
                  <a:pt x="37" y="539"/>
                </a:cubicBezTo>
                <a:cubicBezTo>
                  <a:pt x="36" y="539"/>
                  <a:pt x="36" y="539"/>
                  <a:pt x="36" y="539"/>
                </a:cubicBezTo>
                <a:cubicBezTo>
                  <a:pt x="37" y="536"/>
                  <a:pt x="38" y="533"/>
                  <a:pt x="39" y="529"/>
                </a:cubicBezTo>
                <a:cubicBezTo>
                  <a:pt x="46" y="505"/>
                  <a:pt x="46" y="505"/>
                  <a:pt x="46" y="505"/>
                </a:cubicBezTo>
                <a:cubicBezTo>
                  <a:pt x="54" y="483"/>
                  <a:pt x="54" y="483"/>
                  <a:pt x="54" y="483"/>
                </a:cubicBezTo>
                <a:cubicBezTo>
                  <a:pt x="56" y="477"/>
                  <a:pt x="57" y="471"/>
                  <a:pt x="60" y="465"/>
                </a:cubicBezTo>
                <a:cubicBezTo>
                  <a:pt x="68" y="445"/>
                  <a:pt x="68" y="445"/>
                  <a:pt x="68" y="445"/>
                </a:cubicBezTo>
                <a:cubicBezTo>
                  <a:pt x="69" y="443"/>
                  <a:pt x="70" y="440"/>
                  <a:pt x="72" y="436"/>
                </a:cubicBezTo>
                <a:cubicBezTo>
                  <a:pt x="76" y="426"/>
                  <a:pt x="76" y="426"/>
                  <a:pt x="76" y="426"/>
                </a:cubicBezTo>
                <a:cubicBezTo>
                  <a:pt x="77" y="424"/>
                  <a:pt x="78" y="422"/>
                  <a:pt x="79" y="419"/>
                </a:cubicBezTo>
                <a:cubicBezTo>
                  <a:pt x="81" y="415"/>
                  <a:pt x="83" y="411"/>
                  <a:pt x="85" y="407"/>
                </a:cubicBezTo>
                <a:cubicBezTo>
                  <a:pt x="94" y="389"/>
                  <a:pt x="94" y="389"/>
                  <a:pt x="94" y="389"/>
                </a:cubicBezTo>
                <a:cubicBezTo>
                  <a:pt x="95" y="388"/>
                  <a:pt x="95" y="388"/>
                  <a:pt x="95" y="388"/>
                </a:cubicBezTo>
                <a:cubicBezTo>
                  <a:pt x="95" y="388"/>
                  <a:pt x="95" y="387"/>
                  <a:pt x="95" y="387"/>
                </a:cubicBezTo>
                <a:cubicBezTo>
                  <a:pt x="98" y="382"/>
                  <a:pt x="98" y="382"/>
                  <a:pt x="98" y="382"/>
                </a:cubicBezTo>
                <a:cubicBezTo>
                  <a:pt x="98" y="382"/>
                  <a:pt x="98" y="382"/>
                  <a:pt x="98" y="382"/>
                </a:cubicBezTo>
                <a:cubicBezTo>
                  <a:pt x="98" y="381"/>
                  <a:pt x="99" y="380"/>
                  <a:pt x="99" y="379"/>
                </a:cubicBezTo>
                <a:cubicBezTo>
                  <a:pt x="115" y="352"/>
                  <a:pt x="115" y="352"/>
                  <a:pt x="115" y="352"/>
                </a:cubicBezTo>
                <a:cubicBezTo>
                  <a:pt x="129" y="330"/>
                  <a:pt x="129" y="330"/>
                  <a:pt x="129" y="330"/>
                </a:cubicBezTo>
                <a:cubicBezTo>
                  <a:pt x="132" y="325"/>
                  <a:pt x="135" y="321"/>
                  <a:pt x="138" y="316"/>
                </a:cubicBezTo>
                <a:cubicBezTo>
                  <a:pt x="151" y="299"/>
                  <a:pt x="151" y="299"/>
                  <a:pt x="151" y="299"/>
                </a:cubicBezTo>
                <a:cubicBezTo>
                  <a:pt x="152" y="296"/>
                  <a:pt x="154" y="294"/>
                  <a:pt x="157" y="291"/>
                </a:cubicBezTo>
                <a:cubicBezTo>
                  <a:pt x="163" y="282"/>
                  <a:pt x="163" y="282"/>
                  <a:pt x="163" y="282"/>
                </a:cubicBezTo>
                <a:cubicBezTo>
                  <a:pt x="165" y="280"/>
                  <a:pt x="166" y="278"/>
                  <a:pt x="168" y="276"/>
                </a:cubicBezTo>
                <a:cubicBezTo>
                  <a:pt x="171" y="273"/>
                  <a:pt x="173" y="269"/>
                  <a:pt x="176" y="266"/>
                </a:cubicBezTo>
                <a:cubicBezTo>
                  <a:pt x="193" y="247"/>
                  <a:pt x="193" y="247"/>
                  <a:pt x="193" y="247"/>
                </a:cubicBezTo>
                <a:cubicBezTo>
                  <a:pt x="194" y="245"/>
                  <a:pt x="196" y="244"/>
                  <a:pt x="197" y="242"/>
                </a:cubicBezTo>
                <a:cubicBezTo>
                  <a:pt x="219" y="219"/>
                  <a:pt x="219" y="219"/>
                  <a:pt x="219" y="219"/>
                </a:cubicBezTo>
                <a:cubicBezTo>
                  <a:pt x="242" y="197"/>
                  <a:pt x="242" y="197"/>
                  <a:pt x="242" y="197"/>
                </a:cubicBezTo>
                <a:cubicBezTo>
                  <a:pt x="244" y="196"/>
                  <a:pt x="245" y="194"/>
                  <a:pt x="247" y="193"/>
                </a:cubicBezTo>
                <a:cubicBezTo>
                  <a:pt x="248" y="192"/>
                  <a:pt x="249" y="191"/>
                  <a:pt x="250" y="190"/>
                </a:cubicBezTo>
                <a:cubicBezTo>
                  <a:pt x="266" y="176"/>
                  <a:pt x="266" y="176"/>
                  <a:pt x="266" y="176"/>
                </a:cubicBezTo>
                <a:cubicBezTo>
                  <a:pt x="269" y="173"/>
                  <a:pt x="273" y="171"/>
                  <a:pt x="276" y="168"/>
                </a:cubicBezTo>
                <a:cubicBezTo>
                  <a:pt x="278" y="166"/>
                  <a:pt x="280" y="165"/>
                  <a:pt x="282" y="163"/>
                </a:cubicBezTo>
                <a:cubicBezTo>
                  <a:pt x="291" y="157"/>
                  <a:pt x="291" y="157"/>
                  <a:pt x="291" y="157"/>
                </a:cubicBezTo>
                <a:cubicBezTo>
                  <a:pt x="294" y="154"/>
                  <a:pt x="296" y="152"/>
                  <a:pt x="299" y="150"/>
                </a:cubicBezTo>
                <a:cubicBezTo>
                  <a:pt x="311" y="142"/>
                  <a:pt x="311" y="142"/>
                  <a:pt x="311" y="142"/>
                </a:cubicBezTo>
                <a:cubicBezTo>
                  <a:pt x="311" y="142"/>
                  <a:pt x="311" y="142"/>
                  <a:pt x="311" y="142"/>
                </a:cubicBezTo>
                <a:cubicBezTo>
                  <a:pt x="316" y="138"/>
                  <a:pt x="316" y="138"/>
                  <a:pt x="316" y="138"/>
                </a:cubicBezTo>
                <a:cubicBezTo>
                  <a:pt x="317" y="138"/>
                  <a:pt x="317" y="138"/>
                  <a:pt x="317" y="138"/>
                </a:cubicBezTo>
                <a:cubicBezTo>
                  <a:pt x="321" y="135"/>
                  <a:pt x="326" y="132"/>
                  <a:pt x="330" y="129"/>
                </a:cubicBezTo>
                <a:cubicBezTo>
                  <a:pt x="351" y="115"/>
                  <a:pt x="351" y="115"/>
                  <a:pt x="351" y="115"/>
                </a:cubicBezTo>
                <a:cubicBezTo>
                  <a:pt x="379" y="99"/>
                  <a:pt x="379" y="99"/>
                  <a:pt x="379" y="99"/>
                </a:cubicBezTo>
                <a:cubicBezTo>
                  <a:pt x="381" y="98"/>
                  <a:pt x="383" y="97"/>
                  <a:pt x="385" y="96"/>
                </a:cubicBezTo>
                <a:cubicBezTo>
                  <a:pt x="386" y="96"/>
                  <a:pt x="387" y="95"/>
                  <a:pt x="388" y="95"/>
                </a:cubicBezTo>
                <a:cubicBezTo>
                  <a:pt x="407" y="85"/>
                  <a:pt x="407" y="85"/>
                  <a:pt x="407" y="85"/>
                </a:cubicBezTo>
                <a:cubicBezTo>
                  <a:pt x="411" y="83"/>
                  <a:pt x="415" y="81"/>
                  <a:pt x="419" y="79"/>
                </a:cubicBezTo>
                <a:cubicBezTo>
                  <a:pt x="422" y="78"/>
                  <a:pt x="424" y="77"/>
                  <a:pt x="426" y="76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40" y="70"/>
                  <a:pt x="443" y="69"/>
                  <a:pt x="446" y="68"/>
                </a:cubicBezTo>
                <a:cubicBezTo>
                  <a:pt x="459" y="62"/>
                  <a:pt x="459" y="62"/>
                  <a:pt x="459" y="62"/>
                </a:cubicBezTo>
                <a:cubicBezTo>
                  <a:pt x="459" y="63"/>
                  <a:pt x="459" y="63"/>
                  <a:pt x="459" y="63"/>
                </a:cubicBezTo>
                <a:cubicBezTo>
                  <a:pt x="465" y="60"/>
                  <a:pt x="465" y="60"/>
                  <a:pt x="465" y="60"/>
                </a:cubicBezTo>
                <a:cubicBezTo>
                  <a:pt x="466" y="60"/>
                  <a:pt x="466" y="60"/>
                  <a:pt x="466" y="60"/>
                </a:cubicBezTo>
                <a:cubicBezTo>
                  <a:pt x="471" y="57"/>
                  <a:pt x="477" y="56"/>
                  <a:pt x="483" y="54"/>
                </a:cubicBezTo>
                <a:cubicBezTo>
                  <a:pt x="505" y="46"/>
                  <a:pt x="505" y="46"/>
                  <a:pt x="505" y="46"/>
                </a:cubicBezTo>
                <a:cubicBezTo>
                  <a:pt x="530" y="39"/>
                  <a:pt x="530" y="39"/>
                  <a:pt x="530" y="39"/>
                </a:cubicBezTo>
                <a:cubicBezTo>
                  <a:pt x="535" y="37"/>
                  <a:pt x="540" y="36"/>
                  <a:pt x="546" y="35"/>
                </a:cubicBezTo>
                <a:cubicBezTo>
                  <a:pt x="549" y="34"/>
                  <a:pt x="551" y="33"/>
                  <a:pt x="554" y="33"/>
                </a:cubicBezTo>
                <a:cubicBezTo>
                  <a:pt x="565" y="30"/>
                  <a:pt x="576" y="28"/>
                  <a:pt x="587" y="26"/>
                </a:cubicBezTo>
                <a:cubicBezTo>
                  <a:pt x="590" y="26"/>
                  <a:pt x="592" y="25"/>
                  <a:pt x="595" y="25"/>
                </a:cubicBezTo>
                <a:cubicBezTo>
                  <a:pt x="599" y="24"/>
                  <a:pt x="604" y="23"/>
                  <a:pt x="608" y="22"/>
                </a:cubicBezTo>
                <a:cubicBezTo>
                  <a:pt x="622" y="21"/>
                  <a:pt x="622" y="21"/>
                  <a:pt x="622" y="21"/>
                </a:cubicBezTo>
                <a:cubicBezTo>
                  <a:pt x="622" y="21"/>
                  <a:pt x="622" y="21"/>
                  <a:pt x="622" y="21"/>
                </a:cubicBezTo>
                <a:cubicBezTo>
                  <a:pt x="629" y="20"/>
                  <a:pt x="629" y="20"/>
                  <a:pt x="629" y="20"/>
                </a:cubicBezTo>
                <a:cubicBezTo>
                  <a:pt x="636" y="19"/>
                  <a:pt x="636" y="19"/>
                  <a:pt x="636" y="19"/>
                </a:cubicBezTo>
                <a:cubicBezTo>
                  <a:pt x="636" y="19"/>
                  <a:pt x="636" y="19"/>
                  <a:pt x="636" y="19"/>
                </a:cubicBezTo>
                <a:cubicBezTo>
                  <a:pt x="643" y="18"/>
                  <a:pt x="651" y="17"/>
                  <a:pt x="658" y="17"/>
                </a:cubicBezTo>
                <a:cubicBezTo>
                  <a:pt x="662" y="17"/>
                  <a:pt x="667" y="16"/>
                  <a:pt x="671" y="16"/>
                </a:cubicBezTo>
                <a:cubicBezTo>
                  <a:pt x="676" y="15"/>
                  <a:pt x="680" y="15"/>
                  <a:pt x="685" y="15"/>
                </a:cubicBezTo>
                <a:cubicBezTo>
                  <a:pt x="687" y="15"/>
                  <a:pt x="690" y="15"/>
                  <a:pt x="692" y="15"/>
                </a:cubicBezTo>
                <a:cubicBezTo>
                  <a:pt x="713" y="15"/>
                  <a:pt x="713" y="15"/>
                  <a:pt x="713" y="15"/>
                </a:cubicBezTo>
                <a:cubicBezTo>
                  <a:pt x="734" y="15"/>
                  <a:pt x="734" y="15"/>
                  <a:pt x="734" y="15"/>
                </a:cubicBezTo>
                <a:cubicBezTo>
                  <a:pt x="736" y="15"/>
                  <a:pt x="739" y="15"/>
                  <a:pt x="741" y="15"/>
                </a:cubicBezTo>
                <a:cubicBezTo>
                  <a:pt x="746" y="15"/>
                  <a:pt x="750" y="15"/>
                  <a:pt x="755" y="16"/>
                </a:cubicBezTo>
                <a:cubicBezTo>
                  <a:pt x="759" y="16"/>
                  <a:pt x="764" y="17"/>
                  <a:pt x="768" y="17"/>
                </a:cubicBezTo>
                <a:cubicBezTo>
                  <a:pt x="775" y="17"/>
                  <a:pt x="783" y="18"/>
                  <a:pt x="790" y="19"/>
                </a:cubicBezTo>
                <a:cubicBezTo>
                  <a:pt x="790" y="19"/>
                  <a:pt x="790" y="19"/>
                  <a:pt x="790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804" y="21"/>
                  <a:pt x="804" y="21"/>
                  <a:pt x="804" y="21"/>
                </a:cubicBezTo>
                <a:cubicBezTo>
                  <a:pt x="804" y="21"/>
                  <a:pt x="804" y="21"/>
                  <a:pt x="804" y="21"/>
                </a:cubicBezTo>
                <a:cubicBezTo>
                  <a:pt x="818" y="22"/>
                  <a:pt x="818" y="22"/>
                  <a:pt x="818" y="22"/>
                </a:cubicBezTo>
                <a:cubicBezTo>
                  <a:pt x="822" y="23"/>
                  <a:pt x="827" y="24"/>
                  <a:pt x="831" y="25"/>
                </a:cubicBezTo>
                <a:cubicBezTo>
                  <a:pt x="834" y="25"/>
                  <a:pt x="836" y="26"/>
                  <a:pt x="839" y="26"/>
                </a:cubicBezTo>
                <a:cubicBezTo>
                  <a:pt x="850" y="28"/>
                  <a:pt x="861" y="30"/>
                  <a:pt x="872" y="33"/>
                </a:cubicBezTo>
                <a:cubicBezTo>
                  <a:pt x="875" y="33"/>
                  <a:pt x="877" y="34"/>
                  <a:pt x="880" y="35"/>
                </a:cubicBezTo>
                <a:cubicBezTo>
                  <a:pt x="886" y="36"/>
                  <a:pt x="891" y="37"/>
                  <a:pt x="896" y="39"/>
                </a:cubicBezTo>
                <a:cubicBezTo>
                  <a:pt x="921" y="46"/>
                  <a:pt x="921" y="46"/>
                  <a:pt x="921" y="46"/>
                </a:cubicBezTo>
                <a:cubicBezTo>
                  <a:pt x="943" y="54"/>
                  <a:pt x="943" y="54"/>
                  <a:pt x="943" y="54"/>
                </a:cubicBezTo>
                <a:cubicBezTo>
                  <a:pt x="949" y="56"/>
                  <a:pt x="955" y="57"/>
                  <a:pt x="960" y="60"/>
                </a:cubicBezTo>
                <a:cubicBezTo>
                  <a:pt x="967" y="63"/>
                  <a:pt x="967" y="63"/>
                  <a:pt x="967" y="63"/>
                </a:cubicBezTo>
                <a:cubicBezTo>
                  <a:pt x="967" y="62"/>
                  <a:pt x="967" y="62"/>
                  <a:pt x="967" y="62"/>
                </a:cubicBezTo>
                <a:cubicBezTo>
                  <a:pt x="981" y="68"/>
                  <a:pt x="981" y="68"/>
                  <a:pt x="981" y="68"/>
                </a:cubicBezTo>
                <a:cubicBezTo>
                  <a:pt x="983" y="69"/>
                  <a:pt x="986" y="70"/>
                  <a:pt x="990" y="72"/>
                </a:cubicBezTo>
                <a:cubicBezTo>
                  <a:pt x="1000" y="76"/>
                  <a:pt x="1000" y="76"/>
                  <a:pt x="1000" y="76"/>
                </a:cubicBezTo>
                <a:cubicBezTo>
                  <a:pt x="1002" y="77"/>
                  <a:pt x="1004" y="78"/>
                  <a:pt x="1007" y="79"/>
                </a:cubicBezTo>
                <a:cubicBezTo>
                  <a:pt x="1011" y="81"/>
                  <a:pt x="1015" y="83"/>
                  <a:pt x="1019" y="85"/>
                </a:cubicBezTo>
                <a:cubicBezTo>
                  <a:pt x="1038" y="95"/>
                  <a:pt x="1038" y="95"/>
                  <a:pt x="1038" y="95"/>
                </a:cubicBezTo>
                <a:cubicBezTo>
                  <a:pt x="1039" y="95"/>
                  <a:pt x="1040" y="96"/>
                  <a:pt x="1041" y="96"/>
                </a:cubicBezTo>
                <a:cubicBezTo>
                  <a:pt x="1043" y="97"/>
                  <a:pt x="1045" y="98"/>
                  <a:pt x="1047" y="99"/>
                </a:cubicBezTo>
                <a:cubicBezTo>
                  <a:pt x="1074" y="115"/>
                  <a:pt x="1074" y="115"/>
                  <a:pt x="1074" y="115"/>
                </a:cubicBezTo>
                <a:cubicBezTo>
                  <a:pt x="1096" y="129"/>
                  <a:pt x="1096" y="129"/>
                  <a:pt x="1096" y="129"/>
                </a:cubicBezTo>
                <a:cubicBezTo>
                  <a:pt x="1100" y="132"/>
                  <a:pt x="1105" y="135"/>
                  <a:pt x="1109" y="138"/>
                </a:cubicBezTo>
                <a:cubicBezTo>
                  <a:pt x="1110" y="138"/>
                  <a:pt x="1110" y="138"/>
                  <a:pt x="1110" y="138"/>
                </a:cubicBezTo>
                <a:cubicBezTo>
                  <a:pt x="1115" y="142"/>
                  <a:pt x="1115" y="142"/>
                  <a:pt x="1115" y="142"/>
                </a:cubicBezTo>
                <a:cubicBezTo>
                  <a:pt x="1115" y="142"/>
                  <a:pt x="1115" y="142"/>
                  <a:pt x="1115" y="142"/>
                </a:cubicBezTo>
                <a:cubicBezTo>
                  <a:pt x="1127" y="151"/>
                  <a:pt x="1127" y="151"/>
                  <a:pt x="1127" y="151"/>
                </a:cubicBezTo>
                <a:cubicBezTo>
                  <a:pt x="1130" y="152"/>
                  <a:pt x="1132" y="154"/>
                  <a:pt x="1135" y="157"/>
                </a:cubicBezTo>
                <a:cubicBezTo>
                  <a:pt x="1144" y="163"/>
                  <a:pt x="1144" y="163"/>
                  <a:pt x="1144" y="163"/>
                </a:cubicBezTo>
                <a:cubicBezTo>
                  <a:pt x="1146" y="165"/>
                  <a:pt x="1148" y="166"/>
                  <a:pt x="1150" y="168"/>
                </a:cubicBezTo>
                <a:cubicBezTo>
                  <a:pt x="1153" y="171"/>
                  <a:pt x="1157" y="173"/>
                  <a:pt x="1160" y="176"/>
                </a:cubicBezTo>
                <a:cubicBezTo>
                  <a:pt x="1176" y="190"/>
                  <a:pt x="1176" y="190"/>
                  <a:pt x="1176" y="190"/>
                </a:cubicBezTo>
                <a:cubicBezTo>
                  <a:pt x="1177" y="191"/>
                  <a:pt x="1178" y="192"/>
                  <a:pt x="1179" y="193"/>
                </a:cubicBezTo>
                <a:cubicBezTo>
                  <a:pt x="1181" y="194"/>
                  <a:pt x="1182" y="196"/>
                  <a:pt x="1184" y="197"/>
                </a:cubicBezTo>
                <a:cubicBezTo>
                  <a:pt x="1207" y="219"/>
                  <a:pt x="1207" y="219"/>
                  <a:pt x="1207" y="219"/>
                </a:cubicBezTo>
                <a:cubicBezTo>
                  <a:pt x="1229" y="242"/>
                  <a:pt x="1229" y="242"/>
                  <a:pt x="1229" y="242"/>
                </a:cubicBezTo>
                <a:cubicBezTo>
                  <a:pt x="1230" y="244"/>
                  <a:pt x="1232" y="245"/>
                  <a:pt x="1233" y="247"/>
                </a:cubicBezTo>
                <a:cubicBezTo>
                  <a:pt x="1250" y="266"/>
                  <a:pt x="1250" y="266"/>
                  <a:pt x="1250" y="266"/>
                </a:cubicBezTo>
                <a:cubicBezTo>
                  <a:pt x="1253" y="269"/>
                  <a:pt x="1255" y="273"/>
                  <a:pt x="1258" y="276"/>
                </a:cubicBezTo>
                <a:cubicBezTo>
                  <a:pt x="1260" y="278"/>
                  <a:pt x="1261" y="280"/>
                  <a:pt x="1263" y="282"/>
                </a:cubicBezTo>
                <a:cubicBezTo>
                  <a:pt x="1269" y="291"/>
                  <a:pt x="1269" y="291"/>
                  <a:pt x="1269" y="291"/>
                </a:cubicBezTo>
                <a:cubicBezTo>
                  <a:pt x="1272" y="294"/>
                  <a:pt x="1274" y="296"/>
                  <a:pt x="1276" y="299"/>
                </a:cubicBezTo>
                <a:cubicBezTo>
                  <a:pt x="1288" y="316"/>
                  <a:pt x="1288" y="316"/>
                  <a:pt x="1288" y="316"/>
                </a:cubicBezTo>
                <a:cubicBezTo>
                  <a:pt x="1291" y="321"/>
                  <a:pt x="1294" y="325"/>
                  <a:pt x="1297" y="330"/>
                </a:cubicBezTo>
                <a:cubicBezTo>
                  <a:pt x="1311" y="351"/>
                  <a:pt x="1311" y="351"/>
                  <a:pt x="1311" y="351"/>
                </a:cubicBezTo>
                <a:cubicBezTo>
                  <a:pt x="1327" y="379"/>
                  <a:pt x="1327" y="379"/>
                  <a:pt x="1327" y="379"/>
                </a:cubicBezTo>
                <a:cubicBezTo>
                  <a:pt x="1328" y="381"/>
                  <a:pt x="1329" y="383"/>
                  <a:pt x="1330" y="385"/>
                </a:cubicBezTo>
                <a:cubicBezTo>
                  <a:pt x="1341" y="407"/>
                  <a:pt x="1341" y="407"/>
                  <a:pt x="1341" y="407"/>
                </a:cubicBezTo>
                <a:cubicBezTo>
                  <a:pt x="1343" y="411"/>
                  <a:pt x="1345" y="415"/>
                  <a:pt x="1347" y="419"/>
                </a:cubicBezTo>
                <a:cubicBezTo>
                  <a:pt x="1348" y="422"/>
                  <a:pt x="1349" y="424"/>
                  <a:pt x="1350" y="426"/>
                </a:cubicBezTo>
                <a:cubicBezTo>
                  <a:pt x="1354" y="436"/>
                  <a:pt x="1354" y="436"/>
                  <a:pt x="1354" y="436"/>
                </a:cubicBezTo>
                <a:cubicBezTo>
                  <a:pt x="1356" y="440"/>
                  <a:pt x="1357" y="443"/>
                  <a:pt x="1358" y="446"/>
                </a:cubicBezTo>
                <a:cubicBezTo>
                  <a:pt x="1366" y="466"/>
                  <a:pt x="1366" y="466"/>
                  <a:pt x="1366" y="466"/>
                </a:cubicBezTo>
                <a:cubicBezTo>
                  <a:pt x="1369" y="471"/>
                  <a:pt x="1370" y="477"/>
                  <a:pt x="1372" y="483"/>
                </a:cubicBezTo>
                <a:cubicBezTo>
                  <a:pt x="1380" y="505"/>
                  <a:pt x="1380" y="505"/>
                  <a:pt x="1380" y="505"/>
                </a:cubicBezTo>
                <a:cubicBezTo>
                  <a:pt x="1387" y="529"/>
                  <a:pt x="1387" y="529"/>
                  <a:pt x="1387" y="529"/>
                </a:cubicBezTo>
                <a:cubicBezTo>
                  <a:pt x="1388" y="533"/>
                  <a:pt x="1389" y="536"/>
                  <a:pt x="1390" y="539"/>
                </a:cubicBezTo>
                <a:cubicBezTo>
                  <a:pt x="1389" y="539"/>
                  <a:pt x="1389" y="539"/>
                  <a:pt x="1389" y="539"/>
                </a:cubicBezTo>
                <a:cubicBezTo>
                  <a:pt x="1391" y="546"/>
                  <a:pt x="1391" y="546"/>
                  <a:pt x="1391" y="546"/>
                </a:cubicBezTo>
                <a:cubicBezTo>
                  <a:pt x="1393" y="553"/>
                  <a:pt x="1393" y="553"/>
                  <a:pt x="1393" y="553"/>
                </a:cubicBezTo>
                <a:cubicBezTo>
                  <a:pt x="1393" y="553"/>
                  <a:pt x="1393" y="553"/>
                  <a:pt x="1393" y="553"/>
                </a:cubicBezTo>
                <a:cubicBezTo>
                  <a:pt x="1405" y="605"/>
                  <a:pt x="1411" y="659"/>
                  <a:pt x="1412" y="713"/>
                </a:cubicBezTo>
                <a:cubicBezTo>
                  <a:pt x="1411" y="767"/>
                  <a:pt x="1405" y="821"/>
                  <a:pt x="1393" y="873"/>
                </a:cubicBezTo>
                <a:cubicBezTo>
                  <a:pt x="1393" y="873"/>
                  <a:pt x="1393" y="873"/>
                  <a:pt x="1393" y="873"/>
                </a:cubicBezTo>
                <a:cubicBezTo>
                  <a:pt x="1391" y="880"/>
                  <a:pt x="1391" y="880"/>
                  <a:pt x="1391" y="880"/>
                </a:cubicBezTo>
                <a:cubicBezTo>
                  <a:pt x="1389" y="887"/>
                  <a:pt x="1389" y="887"/>
                  <a:pt x="1389" y="887"/>
                </a:cubicBezTo>
                <a:cubicBezTo>
                  <a:pt x="1390" y="887"/>
                  <a:pt x="1390" y="887"/>
                  <a:pt x="1390" y="887"/>
                </a:cubicBezTo>
                <a:cubicBezTo>
                  <a:pt x="1389" y="890"/>
                  <a:pt x="1388" y="893"/>
                  <a:pt x="1387" y="897"/>
                </a:cubicBezTo>
                <a:lnTo>
                  <a:pt x="1380" y="921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3074988" y="300038"/>
            <a:ext cx="6257925" cy="6257925"/>
          </a:xfrm>
          <a:custGeom>
            <a:avLst/>
            <a:gdLst>
              <a:gd name="T0" fmla="*/ 1603 w 1666"/>
              <a:gd name="T1" fmla="*/ 514 h 1666"/>
              <a:gd name="T2" fmla="*/ 1565 w 1666"/>
              <a:gd name="T3" fmla="*/ 434 h 1666"/>
              <a:gd name="T4" fmla="*/ 1461 w 1666"/>
              <a:gd name="T5" fmla="*/ 286 h 1666"/>
              <a:gd name="T6" fmla="*/ 1385 w 1666"/>
              <a:gd name="T7" fmla="*/ 209 h 1666"/>
              <a:gd name="T8" fmla="*/ 1300 w 1666"/>
              <a:gd name="T9" fmla="*/ 143 h 1666"/>
              <a:gd name="T10" fmla="*/ 1152 w 1666"/>
              <a:gd name="T11" fmla="*/ 63 h 1666"/>
              <a:gd name="T12" fmla="*/ 1024 w 1666"/>
              <a:gd name="T13" fmla="*/ 22 h 1666"/>
              <a:gd name="T14" fmla="*/ 808 w 1666"/>
              <a:gd name="T15" fmla="*/ 0 h 1666"/>
              <a:gd name="T16" fmla="*/ 613 w 1666"/>
              <a:gd name="T17" fmla="*/ 29 h 1666"/>
              <a:gd name="T18" fmla="*/ 442 w 1666"/>
              <a:gd name="T19" fmla="*/ 97 h 1666"/>
              <a:gd name="T20" fmla="*/ 312 w 1666"/>
              <a:gd name="T21" fmla="*/ 182 h 1666"/>
              <a:gd name="T22" fmla="*/ 209 w 1666"/>
              <a:gd name="T23" fmla="*/ 281 h 1666"/>
              <a:gd name="T24" fmla="*/ 129 w 1666"/>
              <a:gd name="T25" fmla="*/ 387 h 1666"/>
              <a:gd name="T26" fmla="*/ 73 w 1666"/>
              <a:gd name="T27" fmla="*/ 491 h 1666"/>
              <a:gd name="T28" fmla="*/ 0 w 1666"/>
              <a:gd name="T29" fmla="*/ 826 h 1666"/>
              <a:gd name="T30" fmla="*/ 37 w 1666"/>
              <a:gd name="T31" fmla="*/ 1081 h 1666"/>
              <a:gd name="T32" fmla="*/ 95 w 1666"/>
              <a:gd name="T33" fmla="*/ 1220 h 1666"/>
              <a:gd name="T34" fmla="*/ 177 w 1666"/>
              <a:gd name="T35" fmla="*/ 1347 h 1666"/>
              <a:gd name="T36" fmla="*/ 271 w 1666"/>
              <a:gd name="T37" fmla="*/ 1448 h 1666"/>
              <a:gd name="T38" fmla="*/ 377 w 1666"/>
              <a:gd name="T39" fmla="*/ 1530 h 1666"/>
              <a:gd name="T40" fmla="*/ 537 w 1666"/>
              <a:gd name="T41" fmla="*/ 1612 h 1666"/>
              <a:gd name="T42" fmla="*/ 683 w 1666"/>
              <a:gd name="T43" fmla="*/ 1653 h 1666"/>
              <a:gd name="T44" fmla="*/ 865 w 1666"/>
              <a:gd name="T45" fmla="*/ 1666 h 1666"/>
              <a:gd name="T46" fmla="*/ 1081 w 1666"/>
              <a:gd name="T47" fmla="*/ 1629 h 1666"/>
              <a:gd name="T48" fmla="*/ 1224 w 1666"/>
              <a:gd name="T49" fmla="*/ 1569 h 1666"/>
              <a:gd name="T50" fmla="*/ 1354 w 1666"/>
              <a:gd name="T51" fmla="*/ 1484 h 1666"/>
              <a:gd name="T52" fmla="*/ 1461 w 1666"/>
              <a:gd name="T53" fmla="*/ 1380 h 1666"/>
              <a:gd name="T54" fmla="*/ 1546 w 1666"/>
              <a:gd name="T55" fmla="*/ 1264 h 1666"/>
              <a:gd name="T56" fmla="*/ 1598 w 1666"/>
              <a:gd name="T57" fmla="*/ 1164 h 1666"/>
              <a:gd name="T58" fmla="*/ 1666 w 1666"/>
              <a:gd name="T59" fmla="*/ 833 h 1666"/>
              <a:gd name="T60" fmla="*/ 1556 w 1666"/>
              <a:gd name="T61" fmla="*/ 1217 h 1666"/>
              <a:gd name="T62" fmla="*/ 1462 w 1666"/>
              <a:gd name="T63" fmla="*/ 1357 h 1666"/>
              <a:gd name="T64" fmla="*/ 1338 w 1666"/>
              <a:gd name="T65" fmla="*/ 1477 h 1666"/>
              <a:gd name="T66" fmla="*/ 1224 w 1666"/>
              <a:gd name="T67" fmla="*/ 1552 h 1666"/>
              <a:gd name="T68" fmla="*/ 1123 w 1666"/>
              <a:gd name="T69" fmla="*/ 1599 h 1666"/>
              <a:gd name="T70" fmla="*/ 939 w 1666"/>
              <a:gd name="T71" fmla="*/ 1645 h 1666"/>
              <a:gd name="T72" fmla="*/ 801 w 1666"/>
              <a:gd name="T73" fmla="*/ 1651 h 1666"/>
              <a:gd name="T74" fmla="*/ 693 w 1666"/>
              <a:gd name="T75" fmla="*/ 1640 h 1666"/>
              <a:gd name="T76" fmla="*/ 536 w 1666"/>
              <a:gd name="T77" fmla="*/ 1596 h 1666"/>
              <a:gd name="T78" fmla="*/ 395 w 1666"/>
              <a:gd name="T79" fmla="*/ 1524 h 1666"/>
              <a:gd name="T80" fmla="*/ 309 w 1666"/>
              <a:gd name="T81" fmla="*/ 1462 h 1666"/>
              <a:gd name="T82" fmla="*/ 189 w 1666"/>
              <a:gd name="T83" fmla="*/ 1338 h 1666"/>
              <a:gd name="T84" fmla="*/ 108 w 1666"/>
              <a:gd name="T85" fmla="*/ 1213 h 1666"/>
              <a:gd name="T86" fmla="*/ 40 w 1666"/>
              <a:gd name="T87" fmla="*/ 1036 h 1666"/>
              <a:gd name="T88" fmla="*/ 40 w 1666"/>
              <a:gd name="T89" fmla="*/ 630 h 1666"/>
              <a:gd name="T90" fmla="*/ 108 w 1666"/>
              <a:gd name="T91" fmla="*/ 453 h 1666"/>
              <a:gd name="T92" fmla="*/ 189 w 1666"/>
              <a:gd name="T93" fmla="*/ 328 h 1666"/>
              <a:gd name="T94" fmla="*/ 309 w 1666"/>
              <a:gd name="T95" fmla="*/ 204 h 1666"/>
              <a:gd name="T96" fmla="*/ 395 w 1666"/>
              <a:gd name="T97" fmla="*/ 142 h 1666"/>
              <a:gd name="T98" fmla="*/ 536 w 1666"/>
              <a:gd name="T99" fmla="*/ 70 h 1666"/>
              <a:gd name="T100" fmla="*/ 710 w 1666"/>
              <a:gd name="T101" fmla="*/ 24 h 1666"/>
              <a:gd name="T102" fmla="*/ 808 w 1666"/>
              <a:gd name="T103" fmla="*/ 15 h 1666"/>
              <a:gd name="T104" fmla="*/ 939 w 1666"/>
              <a:gd name="T105" fmla="*/ 21 h 1666"/>
              <a:gd name="T106" fmla="*/ 1123 w 1666"/>
              <a:gd name="T107" fmla="*/ 67 h 1666"/>
              <a:gd name="T108" fmla="*/ 1224 w 1666"/>
              <a:gd name="T109" fmla="*/ 114 h 1666"/>
              <a:gd name="T110" fmla="*/ 1338 w 1666"/>
              <a:gd name="T111" fmla="*/ 189 h 1666"/>
              <a:gd name="T112" fmla="*/ 1462 w 1666"/>
              <a:gd name="T113" fmla="*/ 309 h 1666"/>
              <a:gd name="T114" fmla="*/ 1556 w 1666"/>
              <a:gd name="T115" fmla="*/ 449 h 1666"/>
              <a:gd name="T116" fmla="*/ 1623 w 1666"/>
              <a:gd name="T117" fmla="*/ 617 h 1666"/>
              <a:gd name="T118" fmla="*/ 1626 w 1666"/>
              <a:gd name="T119" fmla="*/ 1036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66" h="1666">
                <a:moveTo>
                  <a:pt x="1666" y="833"/>
                </a:moveTo>
                <a:cubicBezTo>
                  <a:pt x="1666" y="826"/>
                  <a:pt x="1666" y="826"/>
                  <a:pt x="1666" y="826"/>
                </a:cubicBezTo>
                <a:cubicBezTo>
                  <a:pt x="1666" y="826"/>
                  <a:pt x="1666" y="826"/>
                  <a:pt x="1666" y="826"/>
                </a:cubicBezTo>
                <a:cubicBezTo>
                  <a:pt x="1665" y="761"/>
                  <a:pt x="1657" y="696"/>
                  <a:pt x="1642" y="634"/>
                </a:cubicBezTo>
                <a:cubicBezTo>
                  <a:pt x="1642" y="631"/>
                  <a:pt x="1642" y="631"/>
                  <a:pt x="1642" y="631"/>
                </a:cubicBezTo>
                <a:cubicBezTo>
                  <a:pt x="1640" y="625"/>
                  <a:pt x="1639" y="619"/>
                  <a:pt x="1637" y="613"/>
                </a:cubicBezTo>
                <a:cubicBezTo>
                  <a:pt x="1629" y="585"/>
                  <a:pt x="1629" y="585"/>
                  <a:pt x="1629" y="585"/>
                </a:cubicBezTo>
                <a:cubicBezTo>
                  <a:pt x="1620" y="559"/>
                  <a:pt x="1620" y="559"/>
                  <a:pt x="1620" y="559"/>
                </a:cubicBezTo>
                <a:cubicBezTo>
                  <a:pt x="1618" y="552"/>
                  <a:pt x="1615" y="544"/>
                  <a:pt x="1612" y="537"/>
                </a:cubicBezTo>
                <a:cubicBezTo>
                  <a:pt x="1603" y="514"/>
                  <a:pt x="1603" y="514"/>
                  <a:pt x="1603" y="514"/>
                </a:cubicBezTo>
                <a:cubicBezTo>
                  <a:pt x="1602" y="511"/>
                  <a:pt x="1600" y="507"/>
                  <a:pt x="1598" y="502"/>
                </a:cubicBezTo>
                <a:cubicBezTo>
                  <a:pt x="1593" y="491"/>
                  <a:pt x="1593" y="491"/>
                  <a:pt x="1593" y="491"/>
                </a:cubicBezTo>
                <a:cubicBezTo>
                  <a:pt x="1592" y="488"/>
                  <a:pt x="1591" y="486"/>
                  <a:pt x="1589" y="483"/>
                </a:cubicBezTo>
                <a:cubicBezTo>
                  <a:pt x="1587" y="478"/>
                  <a:pt x="1585" y="473"/>
                  <a:pt x="1582" y="468"/>
                </a:cubicBezTo>
                <a:cubicBezTo>
                  <a:pt x="1574" y="452"/>
                  <a:pt x="1574" y="452"/>
                  <a:pt x="1574" y="452"/>
                </a:cubicBezTo>
                <a:cubicBezTo>
                  <a:pt x="1574" y="452"/>
                  <a:pt x="1574" y="452"/>
                  <a:pt x="1574" y="452"/>
                </a:cubicBezTo>
                <a:cubicBezTo>
                  <a:pt x="1570" y="443"/>
                  <a:pt x="1570" y="443"/>
                  <a:pt x="1570" y="443"/>
                </a:cubicBezTo>
                <a:cubicBezTo>
                  <a:pt x="1568" y="439"/>
                  <a:pt x="1568" y="439"/>
                  <a:pt x="1568" y="439"/>
                </a:cubicBezTo>
                <a:cubicBezTo>
                  <a:pt x="1567" y="439"/>
                  <a:pt x="1567" y="439"/>
                  <a:pt x="1567" y="439"/>
                </a:cubicBezTo>
                <a:cubicBezTo>
                  <a:pt x="1567" y="438"/>
                  <a:pt x="1566" y="436"/>
                  <a:pt x="1565" y="434"/>
                </a:cubicBezTo>
                <a:cubicBezTo>
                  <a:pt x="1546" y="402"/>
                  <a:pt x="1546" y="402"/>
                  <a:pt x="1546" y="402"/>
                </a:cubicBezTo>
                <a:cubicBezTo>
                  <a:pt x="1543" y="397"/>
                  <a:pt x="1540" y="392"/>
                  <a:pt x="1537" y="387"/>
                </a:cubicBezTo>
                <a:cubicBezTo>
                  <a:pt x="1530" y="377"/>
                  <a:pt x="1530" y="377"/>
                  <a:pt x="1530" y="377"/>
                </a:cubicBezTo>
                <a:cubicBezTo>
                  <a:pt x="1527" y="371"/>
                  <a:pt x="1523" y="365"/>
                  <a:pt x="1519" y="360"/>
                </a:cubicBezTo>
                <a:cubicBezTo>
                  <a:pt x="1504" y="339"/>
                  <a:pt x="1504" y="339"/>
                  <a:pt x="1504" y="339"/>
                </a:cubicBezTo>
                <a:cubicBezTo>
                  <a:pt x="1502" y="336"/>
                  <a:pt x="1500" y="333"/>
                  <a:pt x="1496" y="329"/>
                </a:cubicBezTo>
                <a:cubicBezTo>
                  <a:pt x="1489" y="319"/>
                  <a:pt x="1489" y="319"/>
                  <a:pt x="1489" y="319"/>
                </a:cubicBezTo>
                <a:cubicBezTo>
                  <a:pt x="1487" y="317"/>
                  <a:pt x="1485" y="315"/>
                  <a:pt x="1484" y="312"/>
                </a:cubicBezTo>
                <a:cubicBezTo>
                  <a:pt x="1480" y="308"/>
                  <a:pt x="1477" y="304"/>
                  <a:pt x="1473" y="299"/>
                </a:cubicBezTo>
                <a:cubicBezTo>
                  <a:pt x="1461" y="286"/>
                  <a:pt x="1461" y="286"/>
                  <a:pt x="1461" y="286"/>
                </a:cubicBezTo>
                <a:cubicBezTo>
                  <a:pt x="1461" y="286"/>
                  <a:pt x="1461" y="286"/>
                  <a:pt x="1461" y="286"/>
                </a:cubicBezTo>
                <a:cubicBezTo>
                  <a:pt x="1457" y="280"/>
                  <a:pt x="1457" y="280"/>
                  <a:pt x="1457" y="280"/>
                </a:cubicBezTo>
                <a:cubicBezTo>
                  <a:pt x="1457" y="280"/>
                  <a:pt x="1456" y="280"/>
                  <a:pt x="1456" y="280"/>
                </a:cubicBezTo>
                <a:cubicBezTo>
                  <a:pt x="1452" y="275"/>
                  <a:pt x="1452" y="275"/>
                  <a:pt x="1452" y="275"/>
                </a:cubicBezTo>
                <a:cubicBezTo>
                  <a:pt x="1452" y="275"/>
                  <a:pt x="1452" y="275"/>
                  <a:pt x="1452" y="275"/>
                </a:cubicBezTo>
                <a:cubicBezTo>
                  <a:pt x="1451" y="274"/>
                  <a:pt x="1449" y="272"/>
                  <a:pt x="1448" y="271"/>
                </a:cubicBezTo>
                <a:cubicBezTo>
                  <a:pt x="1422" y="244"/>
                  <a:pt x="1422" y="244"/>
                  <a:pt x="1422" y="244"/>
                </a:cubicBezTo>
                <a:cubicBezTo>
                  <a:pt x="1395" y="218"/>
                  <a:pt x="1395" y="218"/>
                  <a:pt x="1395" y="218"/>
                </a:cubicBezTo>
                <a:cubicBezTo>
                  <a:pt x="1393" y="216"/>
                  <a:pt x="1391" y="214"/>
                  <a:pt x="1389" y="212"/>
                </a:cubicBezTo>
                <a:cubicBezTo>
                  <a:pt x="1388" y="211"/>
                  <a:pt x="1387" y="210"/>
                  <a:pt x="1385" y="209"/>
                </a:cubicBezTo>
                <a:cubicBezTo>
                  <a:pt x="1367" y="193"/>
                  <a:pt x="1367" y="193"/>
                  <a:pt x="1367" y="193"/>
                </a:cubicBezTo>
                <a:cubicBezTo>
                  <a:pt x="1362" y="189"/>
                  <a:pt x="1358" y="186"/>
                  <a:pt x="1354" y="182"/>
                </a:cubicBezTo>
                <a:cubicBezTo>
                  <a:pt x="1351" y="181"/>
                  <a:pt x="1349" y="179"/>
                  <a:pt x="1347" y="177"/>
                </a:cubicBezTo>
                <a:cubicBezTo>
                  <a:pt x="1337" y="170"/>
                  <a:pt x="1337" y="170"/>
                  <a:pt x="1337" y="170"/>
                </a:cubicBezTo>
                <a:cubicBezTo>
                  <a:pt x="1333" y="167"/>
                  <a:pt x="1330" y="164"/>
                  <a:pt x="1327" y="162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1" y="143"/>
                  <a:pt x="1301" y="143"/>
                  <a:pt x="1301" y="143"/>
                </a:cubicBezTo>
                <a:cubicBezTo>
                  <a:pt x="1300" y="143"/>
                  <a:pt x="1300" y="143"/>
                  <a:pt x="1300" y="143"/>
                </a:cubicBezTo>
                <a:cubicBezTo>
                  <a:pt x="1297" y="141"/>
                  <a:pt x="1293" y="138"/>
                  <a:pt x="1289" y="136"/>
                </a:cubicBezTo>
                <a:cubicBezTo>
                  <a:pt x="1279" y="129"/>
                  <a:pt x="1279" y="129"/>
                  <a:pt x="1279" y="129"/>
                </a:cubicBezTo>
                <a:cubicBezTo>
                  <a:pt x="1274" y="126"/>
                  <a:pt x="1269" y="123"/>
                  <a:pt x="1264" y="120"/>
                </a:cubicBezTo>
                <a:cubicBezTo>
                  <a:pt x="1232" y="101"/>
                  <a:pt x="1232" y="101"/>
                  <a:pt x="1232" y="101"/>
                </a:cubicBezTo>
                <a:cubicBezTo>
                  <a:pt x="1229" y="100"/>
                  <a:pt x="1227" y="98"/>
                  <a:pt x="1224" y="97"/>
                </a:cubicBezTo>
                <a:cubicBezTo>
                  <a:pt x="1198" y="84"/>
                  <a:pt x="1198" y="84"/>
                  <a:pt x="1198" y="84"/>
                </a:cubicBezTo>
                <a:cubicBezTo>
                  <a:pt x="1193" y="81"/>
                  <a:pt x="1188" y="79"/>
                  <a:pt x="1183" y="77"/>
                </a:cubicBezTo>
                <a:cubicBezTo>
                  <a:pt x="1180" y="75"/>
                  <a:pt x="1178" y="74"/>
                  <a:pt x="1175" y="73"/>
                </a:cubicBezTo>
                <a:cubicBezTo>
                  <a:pt x="1164" y="68"/>
                  <a:pt x="1164" y="68"/>
                  <a:pt x="1164" y="68"/>
                </a:cubicBezTo>
                <a:cubicBezTo>
                  <a:pt x="1159" y="66"/>
                  <a:pt x="1155" y="64"/>
                  <a:pt x="1152" y="63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2" y="51"/>
                  <a:pt x="1122" y="51"/>
                  <a:pt x="1122" y="51"/>
                </a:cubicBezTo>
                <a:cubicBezTo>
                  <a:pt x="1122" y="51"/>
                  <a:pt x="1122" y="51"/>
                  <a:pt x="1122" y="51"/>
                </a:cubicBezTo>
                <a:cubicBezTo>
                  <a:pt x="1117" y="49"/>
                  <a:pt x="1112" y="48"/>
                  <a:pt x="1107" y="46"/>
                </a:cubicBezTo>
                <a:cubicBezTo>
                  <a:pt x="1081" y="37"/>
                  <a:pt x="1081" y="37"/>
                  <a:pt x="1081" y="37"/>
                </a:cubicBezTo>
                <a:cubicBezTo>
                  <a:pt x="1053" y="29"/>
                  <a:pt x="1053" y="29"/>
                  <a:pt x="1053" y="29"/>
                </a:cubicBezTo>
                <a:cubicBezTo>
                  <a:pt x="1046" y="27"/>
                  <a:pt x="1039" y="25"/>
                  <a:pt x="1032" y="24"/>
                </a:cubicBezTo>
                <a:cubicBezTo>
                  <a:pt x="1024" y="22"/>
                  <a:pt x="1024" y="22"/>
                  <a:pt x="1024" y="22"/>
                </a:cubicBezTo>
                <a:cubicBezTo>
                  <a:pt x="1011" y="19"/>
                  <a:pt x="997" y="16"/>
                  <a:pt x="983" y="13"/>
                </a:cubicBezTo>
                <a:cubicBezTo>
                  <a:pt x="975" y="12"/>
                  <a:pt x="975" y="12"/>
                  <a:pt x="975" y="12"/>
                </a:cubicBezTo>
                <a:cubicBezTo>
                  <a:pt x="970" y="11"/>
                  <a:pt x="964" y="10"/>
                  <a:pt x="958" y="9"/>
                </a:cubicBezTo>
                <a:cubicBezTo>
                  <a:pt x="933" y="6"/>
                  <a:pt x="933" y="6"/>
                  <a:pt x="933" y="6"/>
                </a:cubicBezTo>
                <a:cubicBezTo>
                  <a:pt x="921" y="4"/>
                  <a:pt x="909" y="3"/>
                  <a:pt x="897" y="2"/>
                </a:cubicBezTo>
                <a:cubicBezTo>
                  <a:pt x="892" y="2"/>
                  <a:pt x="888" y="2"/>
                  <a:pt x="883" y="1"/>
                </a:cubicBezTo>
                <a:cubicBezTo>
                  <a:pt x="877" y="1"/>
                  <a:pt x="871" y="1"/>
                  <a:pt x="865" y="0"/>
                </a:cubicBezTo>
                <a:cubicBezTo>
                  <a:pt x="863" y="0"/>
                  <a:pt x="861" y="0"/>
                  <a:pt x="858" y="0"/>
                </a:cubicBezTo>
                <a:cubicBezTo>
                  <a:pt x="833" y="0"/>
                  <a:pt x="833" y="0"/>
                  <a:pt x="833" y="0"/>
                </a:cubicBezTo>
                <a:cubicBezTo>
                  <a:pt x="808" y="0"/>
                  <a:pt x="808" y="0"/>
                  <a:pt x="808" y="0"/>
                </a:cubicBezTo>
                <a:cubicBezTo>
                  <a:pt x="805" y="0"/>
                  <a:pt x="803" y="0"/>
                  <a:pt x="801" y="0"/>
                </a:cubicBezTo>
                <a:cubicBezTo>
                  <a:pt x="795" y="1"/>
                  <a:pt x="789" y="1"/>
                  <a:pt x="783" y="1"/>
                </a:cubicBezTo>
                <a:cubicBezTo>
                  <a:pt x="778" y="2"/>
                  <a:pt x="774" y="2"/>
                  <a:pt x="769" y="2"/>
                </a:cubicBezTo>
                <a:cubicBezTo>
                  <a:pt x="757" y="3"/>
                  <a:pt x="745" y="4"/>
                  <a:pt x="733" y="6"/>
                </a:cubicBezTo>
                <a:cubicBezTo>
                  <a:pt x="708" y="9"/>
                  <a:pt x="708" y="9"/>
                  <a:pt x="708" y="9"/>
                </a:cubicBezTo>
                <a:cubicBezTo>
                  <a:pt x="702" y="10"/>
                  <a:pt x="696" y="11"/>
                  <a:pt x="691" y="12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69" y="16"/>
                  <a:pt x="655" y="19"/>
                  <a:pt x="642" y="22"/>
                </a:cubicBezTo>
                <a:cubicBezTo>
                  <a:pt x="634" y="24"/>
                  <a:pt x="634" y="24"/>
                  <a:pt x="634" y="24"/>
                </a:cubicBezTo>
                <a:cubicBezTo>
                  <a:pt x="627" y="25"/>
                  <a:pt x="620" y="27"/>
                  <a:pt x="613" y="29"/>
                </a:cubicBezTo>
                <a:cubicBezTo>
                  <a:pt x="585" y="37"/>
                  <a:pt x="585" y="37"/>
                  <a:pt x="585" y="37"/>
                </a:cubicBezTo>
                <a:cubicBezTo>
                  <a:pt x="559" y="46"/>
                  <a:pt x="559" y="46"/>
                  <a:pt x="559" y="46"/>
                </a:cubicBezTo>
                <a:cubicBezTo>
                  <a:pt x="554" y="48"/>
                  <a:pt x="549" y="49"/>
                  <a:pt x="544" y="51"/>
                </a:cubicBezTo>
                <a:cubicBezTo>
                  <a:pt x="544" y="51"/>
                  <a:pt x="544" y="51"/>
                  <a:pt x="544" y="51"/>
                </a:cubicBezTo>
                <a:cubicBezTo>
                  <a:pt x="514" y="63"/>
                  <a:pt x="514" y="63"/>
                  <a:pt x="514" y="63"/>
                </a:cubicBezTo>
                <a:cubicBezTo>
                  <a:pt x="511" y="64"/>
                  <a:pt x="507" y="66"/>
                  <a:pt x="502" y="68"/>
                </a:cubicBezTo>
                <a:cubicBezTo>
                  <a:pt x="491" y="73"/>
                  <a:pt x="491" y="73"/>
                  <a:pt x="491" y="73"/>
                </a:cubicBezTo>
                <a:cubicBezTo>
                  <a:pt x="488" y="74"/>
                  <a:pt x="486" y="75"/>
                  <a:pt x="483" y="77"/>
                </a:cubicBezTo>
                <a:cubicBezTo>
                  <a:pt x="478" y="79"/>
                  <a:pt x="473" y="81"/>
                  <a:pt x="468" y="84"/>
                </a:cubicBezTo>
                <a:cubicBezTo>
                  <a:pt x="442" y="97"/>
                  <a:pt x="442" y="97"/>
                  <a:pt x="442" y="97"/>
                </a:cubicBezTo>
                <a:cubicBezTo>
                  <a:pt x="439" y="98"/>
                  <a:pt x="437" y="100"/>
                  <a:pt x="434" y="101"/>
                </a:cubicBezTo>
                <a:cubicBezTo>
                  <a:pt x="402" y="120"/>
                  <a:pt x="402" y="120"/>
                  <a:pt x="402" y="120"/>
                </a:cubicBezTo>
                <a:cubicBezTo>
                  <a:pt x="397" y="123"/>
                  <a:pt x="392" y="126"/>
                  <a:pt x="387" y="129"/>
                </a:cubicBezTo>
                <a:cubicBezTo>
                  <a:pt x="377" y="136"/>
                  <a:pt x="377" y="136"/>
                  <a:pt x="377" y="136"/>
                </a:cubicBezTo>
                <a:cubicBezTo>
                  <a:pt x="373" y="138"/>
                  <a:pt x="369" y="141"/>
                  <a:pt x="366" y="143"/>
                </a:cubicBezTo>
                <a:cubicBezTo>
                  <a:pt x="365" y="143"/>
                  <a:pt x="365" y="143"/>
                  <a:pt x="365" y="143"/>
                </a:cubicBezTo>
                <a:cubicBezTo>
                  <a:pt x="339" y="162"/>
                  <a:pt x="339" y="162"/>
                  <a:pt x="339" y="162"/>
                </a:cubicBezTo>
                <a:cubicBezTo>
                  <a:pt x="336" y="164"/>
                  <a:pt x="333" y="166"/>
                  <a:pt x="329" y="169"/>
                </a:cubicBezTo>
                <a:cubicBezTo>
                  <a:pt x="319" y="177"/>
                  <a:pt x="319" y="177"/>
                  <a:pt x="319" y="177"/>
                </a:cubicBezTo>
                <a:cubicBezTo>
                  <a:pt x="317" y="179"/>
                  <a:pt x="315" y="181"/>
                  <a:pt x="312" y="182"/>
                </a:cubicBezTo>
                <a:cubicBezTo>
                  <a:pt x="308" y="186"/>
                  <a:pt x="304" y="189"/>
                  <a:pt x="299" y="193"/>
                </a:cubicBezTo>
                <a:cubicBezTo>
                  <a:pt x="280" y="209"/>
                  <a:pt x="280" y="209"/>
                  <a:pt x="280" y="209"/>
                </a:cubicBezTo>
                <a:cubicBezTo>
                  <a:pt x="279" y="210"/>
                  <a:pt x="278" y="211"/>
                  <a:pt x="277" y="212"/>
                </a:cubicBezTo>
                <a:cubicBezTo>
                  <a:pt x="275" y="214"/>
                  <a:pt x="273" y="216"/>
                  <a:pt x="271" y="218"/>
                </a:cubicBezTo>
                <a:cubicBezTo>
                  <a:pt x="244" y="244"/>
                  <a:pt x="244" y="244"/>
                  <a:pt x="244" y="244"/>
                </a:cubicBezTo>
                <a:cubicBezTo>
                  <a:pt x="218" y="271"/>
                  <a:pt x="218" y="271"/>
                  <a:pt x="218" y="271"/>
                </a:cubicBezTo>
                <a:cubicBezTo>
                  <a:pt x="217" y="272"/>
                  <a:pt x="215" y="274"/>
                  <a:pt x="214" y="275"/>
                </a:cubicBezTo>
                <a:cubicBezTo>
                  <a:pt x="214" y="275"/>
                  <a:pt x="214" y="275"/>
                  <a:pt x="214" y="275"/>
                </a:cubicBezTo>
                <a:cubicBezTo>
                  <a:pt x="210" y="280"/>
                  <a:pt x="210" y="280"/>
                  <a:pt x="210" y="280"/>
                </a:cubicBezTo>
                <a:cubicBezTo>
                  <a:pt x="210" y="280"/>
                  <a:pt x="209" y="280"/>
                  <a:pt x="209" y="281"/>
                </a:cubicBezTo>
                <a:cubicBezTo>
                  <a:pt x="205" y="286"/>
                  <a:pt x="205" y="286"/>
                  <a:pt x="205" y="286"/>
                </a:cubicBezTo>
                <a:cubicBezTo>
                  <a:pt x="205" y="286"/>
                  <a:pt x="205" y="286"/>
                  <a:pt x="205" y="286"/>
                </a:cubicBezTo>
                <a:cubicBezTo>
                  <a:pt x="193" y="299"/>
                  <a:pt x="193" y="299"/>
                  <a:pt x="193" y="299"/>
                </a:cubicBezTo>
                <a:cubicBezTo>
                  <a:pt x="189" y="304"/>
                  <a:pt x="186" y="308"/>
                  <a:pt x="182" y="312"/>
                </a:cubicBezTo>
                <a:cubicBezTo>
                  <a:pt x="181" y="315"/>
                  <a:pt x="179" y="317"/>
                  <a:pt x="177" y="319"/>
                </a:cubicBezTo>
                <a:cubicBezTo>
                  <a:pt x="170" y="329"/>
                  <a:pt x="170" y="329"/>
                  <a:pt x="170" y="329"/>
                </a:cubicBezTo>
                <a:cubicBezTo>
                  <a:pt x="166" y="333"/>
                  <a:pt x="164" y="336"/>
                  <a:pt x="162" y="339"/>
                </a:cubicBezTo>
                <a:cubicBezTo>
                  <a:pt x="147" y="359"/>
                  <a:pt x="147" y="359"/>
                  <a:pt x="147" y="359"/>
                </a:cubicBezTo>
                <a:cubicBezTo>
                  <a:pt x="143" y="365"/>
                  <a:pt x="139" y="371"/>
                  <a:pt x="136" y="377"/>
                </a:cubicBezTo>
                <a:cubicBezTo>
                  <a:pt x="129" y="387"/>
                  <a:pt x="129" y="387"/>
                  <a:pt x="129" y="387"/>
                </a:cubicBezTo>
                <a:cubicBezTo>
                  <a:pt x="126" y="392"/>
                  <a:pt x="123" y="397"/>
                  <a:pt x="120" y="402"/>
                </a:cubicBezTo>
                <a:cubicBezTo>
                  <a:pt x="101" y="435"/>
                  <a:pt x="101" y="435"/>
                  <a:pt x="101" y="435"/>
                </a:cubicBezTo>
                <a:cubicBezTo>
                  <a:pt x="100" y="436"/>
                  <a:pt x="99" y="438"/>
                  <a:pt x="98" y="439"/>
                </a:cubicBezTo>
                <a:cubicBezTo>
                  <a:pt x="98" y="439"/>
                  <a:pt x="98" y="439"/>
                  <a:pt x="98" y="439"/>
                </a:cubicBezTo>
                <a:cubicBezTo>
                  <a:pt x="95" y="446"/>
                  <a:pt x="95" y="446"/>
                  <a:pt x="95" y="446"/>
                </a:cubicBezTo>
                <a:cubicBezTo>
                  <a:pt x="92" y="452"/>
                  <a:pt x="92" y="452"/>
                  <a:pt x="92" y="452"/>
                </a:cubicBezTo>
                <a:cubicBezTo>
                  <a:pt x="92" y="452"/>
                  <a:pt x="92" y="452"/>
                  <a:pt x="92" y="452"/>
                </a:cubicBezTo>
                <a:cubicBezTo>
                  <a:pt x="84" y="468"/>
                  <a:pt x="84" y="468"/>
                  <a:pt x="84" y="468"/>
                </a:cubicBezTo>
                <a:cubicBezTo>
                  <a:pt x="81" y="473"/>
                  <a:pt x="79" y="478"/>
                  <a:pt x="77" y="483"/>
                </a:cubicBezTo>
                <a:cubicBezTo>
                  <a:pt x="75" y="486"/>
                  <a:pt x="74" y="488"/>
                  <a:pt x="73" y="491"/>
                </a:cubicBezTo>
                <a:cubicBezTo>
                  <a:pt x="68" y="502"/>
                  <a:pt x="68" y="502"/>
                  <a:pt x="68" y="502"/>
                </a:cubicBezTo>
                <a:cubicBezTo>
                  <a:pt x="66" y="507"/>
                  <a:pt x="64" y="511"/>
                  <a:pt x="63" y="514"/>
                </a:cubicBezTo>
                <a:cubicBezTo>
                  <a:pt x="54" y="537"/>
                  <a:pt x="54" y="537"/>
                  <a:pt x="54" y="537"/>
                </a:cubicBezTo>
                <a:cubicBezTo>
                  <a:pt x="51" y="544"/>
                  <a:pt x="48" y="552"/>
                  <a:pt x="46" y="559"/>
                </a:cubicBezTo>
                <a:cubicBezTo>
                  <a:pt x="37" y="585"/>
                  <a:pt x="37" y="585"/>
                  <a:pt x="37" y="585"/>
                </a:cubicBezTo>
                <a:cubicBezTo>
                  <a:pt x="29" y="613"/>
                  <a:pt x="29" y="613"/>
                  <a:pt x="29" y="613"/>
                </a:cubicBezTo>
                <a:cubicBezTo>
                  <a:pt x="28" y="619"/>
                  <a:pt x="26" y="624"/>
                  <a:pt x="25" y="630"/>
                </a:cubicBezTo>
                <a:cubicBezTo>
                  <a:pt x="24" y="634"/>
                  <a:pt x="24" y="634"/>
                  <a:pt x="24" y="634"/>
                </a:cubicBezTo>
                <a:cubicBezTo>
                  <a:pt x="9" y="696"/>
                  <a:pt x="1" y="761"/>
                  <a:pt x="0" y="826"/>
                </a:cubicBezTo>
                <a:cubicBezTo>
                  <a:pt x="0" y="826"/>
                  <a:pt x="0" y="826"/>
                  <a:pt x="0" y="826"/>
                </a:cubicBezTo>
                <a:cubicBezTo>
                  <a:pt x="0" y="833"/>
                  <a:pt x="0" y="833"/>
                  <a:pt x="0" y="833"/>
                </a:cubicBezTo>
                <a:cubicBezTo>
                  <a:pt x="0" y="840"/>
                  <a:pt x="0" y="840"/>
                  <a:pt x="0" y="840"/>
                </a:cubicBezTo>
                <a:cubicBezTo>
                  <a:pt x="0" y="840"/>
                  <a:pt x="0" y="840"/>
                  <a:pt x="0" y="840"/>
                </a:cubicBezTo>
                <a:cubicBezTo>
                  <a:pt x="1" y="905"/>
                  <a:pt x="9" y="969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5"/>
                  <a:pt x="24" y="1035"/>
                  <a:pt x="24" y="1035"/>
                </a:cubicBezTo>
                <a:cubicBezTo>
                  <a:pt x="26" y="1041"/>
                  <a:pt x="27" y="1047"/>
                  <a:pt x="29" y="1053"/>
                </a:cubicBezTo>
                <a:cubicBezTo>
                  <a:pt x="37" y="1081"/>
                  <a:pt x="37" y="1081"/>
                  <a:pt x="37" y="1081"/>
                </a:cubicBezTo>
                <a:cubicBezTo>
                  <a:pt x="46" y="1107"/>
                  <a:pt x="46" y="1107"/>
                  <a:pt x="46" y="1107"/>
                </a:cubicBezTo>
                <a:cubicBezTo>
                  <a:pt x="48" y="1114"/>
                  <a:pt x="51" y="1122"/>
                  <a:pt x="54" y="1129"/>
                </a:cubicBezTo>
                <a:cubicBezTo>
                  <a:pt x="63" y="1152"/>
                  <a:pt x="63" y="1152"/>
                  <a:pt x="63" y="1152"/>
                </a:cubicBezTo>
                <a:cubicBezTo>
                  <a:pt x="64" y="1155"/>
                  <a:pt x="66" y="1159"/>
                  <a:pt x="68" y="1164"/>
                </a:cubicBezTo>
                <a:cubicBezTo>
                  <a:pt x="73" y="1175"/>
                  <a:pt x="73" y="1175"/>
                  <a:pt x="73" y="1175"/>
                </a:cubicBezTo>
                <a:cubicBezTo>
                  <a:pt x="74" y="1178"/>
                  <a:pt x="75" y="1180"/>
                  <a:pt x="77" y="1183"/>
                </a:cubicBezTo>
                <a:cubicBezTo>
                  <a:pt x="79" y="1188"/>
                  <a:pt x="81" y="1193"/>
                  <a:pt x="84" y="1198"/>
                </a:cubicBezTo>
                <a:cubicBezTo>
                  <a:pt x="92" y="1214"/>
                  <a:pt x="92" y="1214"/>
                  <a:pt x="92" y="1214"/>
                </a:cubicBezTo>
                <a:cubicBezTo>
                  <a:pt x="92" y="1214"/>
                  <a:pt x="92" y="1214"/>
                  <a:pt x="92" y="1214"/>
                </a:cubicBezTo>
                <a:cubicBezTo>
                  <a:pt x="95" y="1220"/>
                  <a:pt x="95" y="1220"/>
                  <a:pt x="95" y="1220"/>
                </a:cubicBezTo>
                <a:cubicBezTo>
                  <a:pt x="98" y="1227"/>
                  <a:pt x="98" y="1227"/>
                  <a:pt x="98" y="1227"/>
                </a:cubicBezTo>
                <a:cubicBezTo>
                  <a:pt x="99" y="1227"/>
                  <a:pt x="99" y="1227"/>
                  <a:pt x="99" y="1227"/>
                </a:cubicBezTo>
                <a:cubicBezTo>
                  <a:pt x="99" y="1228"/>
                  <a:pt x="100" y="1230"/>
                  <a:pt x="101" y="1232"/>
                </a:cubicBezTo>
                <a:cubicBezTo>
                  <a:pt x="120" y="1264"/>
                  <a:pt x="120" y="1264"/>
                  <a:pt x="120" y="1264"/>
                </a:cubicBezTo>
                <a:cubicBezTo>
                  <a:pt x="123" y="1269"/>
                  <a:pt x="126" y="1274"/>
                  <a:pt x="129" y="1279"/>
                </a:cubicBezTo>
                <a:cubicBezTo>
                  <a:pt x="136" y="1289"/>
                  <a:pt x="136" y="1289"/>
                  <a:pt x="136" y="1289"/>
                </a:cubicBezTo>
                <a:cubicBezTo>
                  <a:pt x="139" y="1295"/>
                  <a:pt x="143" y="1301"/>
                  <a:pt x="147" y="1306"/>
                </a:cubicBezTo>
                <a:cubicBezTo>
                  <a:pt x="162" y="1327"/>
                  <a:pt x="162" y="1327"/>
                  <a:pt x="162" y="1327"/>
                </a:cubicBezTo>
                <a:cubicBezTo>
                  <a:pt x="164" y="1330"/>
                  <a:pt x="166" y="1333"/>
                  <a:pt x="170" y="1337"/>
                </a:cubicBezTo>
                <a:cubicBezTo>
                  <a:pt x="177" y="1347"/>
                  <a:pt x="177" y="1347"/>
                  <a:pt x="177" y="1347"/>
                </a:cubicBezTo>
                <a:cubicBezTo>
                  <a:pt x="179" y="1349"/>
                  <a:pt x="181" y="1351"/>
                  <a:pt x="182" y="1354"/>
                </a:cubicBezTo>
                <a:cubicBezTo>
                  <a:pt x="186" y="1358"/>
                  <a:pt x="189" y="1362"/>
                  <a:pt x="193" y="1367"/>
                </a:cubicBezTo>
                <a:cubicBezTo>
                  <a:pt x="205" y="1380"/>
                  <a:pt x="205" y="1380"/>
                  <a:pt x="205" y="1380"/>
                </a:cubicBezTo>
                <a:cubicBezTo>
                  <a:pt x="205" y="1380"/>
                  <a:pt x="205" y="1380"/>
                  <a:pt x="205" y="1380"/>
                </a:cubicBezTo>
                <a:cubicBezTo>
                  <a:pt x="209" y="1385"/>
                  <a:pt x="209" y="1385"/>
                  <a:pt x="209" y="1385"/>
                </a:cubicBezTo>
                <a:cubicBezTo>
                  <a:pt x="214" y="1391"/>
                  <a:pt x="214" y="1391"/>
                  <a:pt x="214" y="1391"/>
                </a:cubicBezTo>
                <a:cubicBezTo>
                  <a:pt x="214" y="1391"/>
                  <a:pt x="214" y="1391"/>
                  <a:pt x="214" y="1391"/>
                </a:cubicBezTo>
                <a:cubicBezTo>
                  <a:pt x="215" y="1392"/>
                  <a:pt x="217" y="1394"/>
                  <a:pt x="218" y="1395"/>
                </a:cubicBezTo>
                <a:cubicBezTo>
                  <a:pt x="244" y="1422"/>
                  <a:pt x="244" y="1422"/>
                  <a:pt x="244" y="1422"/>
                </a:cubicBezTo>
                <a:cubicBezTo>
                  <a:pt x="271" y="1448"/>
                  <a:pt x="271" y="1448"/>
                  <a:pt x="271" y="1448"/>
                </a:cubicBezTo>
                <a:cubicBezTo>
                  <a:pt x="273" y="1450"/>
                  <a:pt x="275" y="1452"/>
                  <a:pt x="277" y="1454"/>
                </a:cubicBezTo>
                <a:cubicBezTo>
                  <a:pt x="278" y="1455"/>
                  <a:pt x="279" y="1456"/>
                  <a:pt x="281" y="1457"/>
                </a:cubicBezTo>
                <a:cubicBezTo>
                  <a:pt x="299" y="1473"/>
                  <a:pt x="299" y="1473"/>
                  <a:pt x="299" y="1473"/>
                </a:cubicBezTo>
                <a:cubicBezTo>
                  <a:pt x="304" y="1477"/>
                  <a:pt x="308" y="1480"/>
                  <a:pt x="312" y="1484"/>
                </a:cubicBezTo>
                <a:cubicBezTo>
                  <a:pt x="315" y="1485"/>
                  <a:pt x="317" y="1487"/>
                  <a:pt x="319" y="1489"/>
                </a:cubicBezTo>
                <a:cubicBezTo>
                  <a:pt x="329" y="1496"/>
                  <a:pt x="329" y="1496"/>
                  <a:pt x="329" y="1496"/>
                </a:cubicBezTo>
                <a:cubicBezTo>
                  <a:pt x="333" y="1500"/>
                  <a:pt x="336" y="1502"/>
                  <a:pt x="339" y="1504"/>
                </a:cubicBezTo>
                <a:cubicBezTo>
                  <a:pt x="365" y="1523"/>
                  <a:pt x="365" y="1523"/>
                  <a:pt x="365" y="1523"/>
                </a:cubicBezTo>
                <a:cubicBezTo>
                  <a:pt x="366" y="1523"/>
                  <a:pt x="366" y="1523"/>
                  <a:pt x="366" y="1523"/>
                </a:cubicBezTo>
                <a:cubicBezTo>
                  <a:pt x="369" y="1525"/>
                  <a:pt x="373" y="1528"/>
                  <a:pt x="377" y="1530"/>
                </a:cubicBezTo>
                <a:cubicBezTo>
                  <a:pt x="387" y="1537"/>
                  <a:pt x="387" y="1537"/>
                  <a:pt x="387" y="1537"/>
                </a:cubicBezTo>
                <a:cubicBezTo>
                  <a:pt x="392" y="1540"/>
                  <a:pt x="397" y="1543"/>
                  <a:pt x="402" y="1546"/>
                </a:cubicBezTo>
                <a:cubicBezTo>
                  <a:pt x="434" y="1565"/>
                  <a:pt x="434" y="1565"/>
                  <a:pt x="434" y="1565"/>
                </a:cubicBezTo>
                <a:cubicBezTo>
                  <a:pt x="437" y="1566"/>
                  <a:pt x="439" y="1568"/>
                  <a:pt x="442" y="1569"/>
                </a:cubicBezTo>
                <a:cubicBezTo>
                  <a:pt x="468" y="1582"/>
                  <a:pt x="468" y="1582"/>
                  <a:pt x="468" y="1582"/>
                </a:cubicBezTo>
                <a:cubicBezTo>
                  <a:pt x="473" y="1585"/>
                  <a:pt x="478" y="1587"/>
                  <a:pt x="483" y="1589"/>
                </a:cubicBezTo>
                <a:cubicBezTo>
                  <a:pt x="486" y="1591"/>
                  <a:pt x="488" y="1592"/>
                  <a:pt x="491" y="1593"/>
                </a:cubicBezTo>
                <a:cubicBezTo>
                  <a:pt x="502" y="1598"/>
                  <a:pt x="502" y="1598"/>
                  <a:pt x="502" y="1598"/>
                </a:cubicBezTo>
                <a:cubicBezTo>
                  <a:pt x="507" y="1600"/>
                  <a:pt x="511" y="1602"/>
                  <a:pt x="514" y="1603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44" y="1615"/>
                  <a:pt x="544" y="1615"/>
                  <a:pt x="544" y="1615"/>
                </a:cubicBezTo>
                <a:cubicBezTo>
                  <a:pt x="544" y="1615"/>
                  <a:pt x="544" y="1615"/>
                  <a:pt x="544" y="1615"/>
                </a:cubicBezTo>
                <a:cubicBezTo>
                  <a:pt x="549" y="1617"/>
                  <a:pt x="554" y="1618"/>
                  <a:pt x="559" y="1620"/>
                </a:cubicBezTo>
                <a:cubicBezTo>
                  <a:pt x="585" y="1629"/>
                  <a:pt x="585" y="1629"/>
                  <a:pt x="585" y="1629"/>
                </a:cubicBezTo>
                <a:cubicBezTo>
                  <a:pt x="613" y="1637"/>
                  <a:pt x="613" y="1637"/>
                  <a:pt x="613" y="1637"/>
                </a:cubicBezTo>
                <a:cubicBezTo>
                  <a:pt x="620" y="1639"/>
                  <a:pt x="627" y="1641"/>
                  <a:pt x="634" y="1642"/>
                </a:cubicBezTo>
                <a:cubicBezTo>
                  <a:pt x="642" y="1644"/>
                  <a:pt x="642" y="1644"/>
                  <a:pt x="642" y="1644"/>
                </a:cubicBezTo>
                <a:cubicBezTo>
                  <a:pt x="655" y="1647"/>
                  <a:pt x="669" y="1650"/>
                  <a:pt x="683" y="1653"/>
                </a:cubicBezTo>
                <a:cubicBezTo>
                  <a:pt x="691" y="1654"/>
                  <a:pt x="691" y="1654"/>
                  <a:pt x="691" y="1654"/>
                </a:cubicBezTo>
                <a:cubicBezTo>
                  <a:pt x="696" y="1655"/>
                  <a:pt x="702" y="1656"/>
                  <a:pt x="708" y="1657"/>
                </a:cubicBezTo>
                <a:cubicBezTo>
                  <a:pt x="734" y="1660"/>
                  <a:pt x="734" y="1660"/>
                  <a:pt x="734" y="1660"/>
                </a:cubicBezTo>
                <a:cubicBezTo>
                  <a:pt x="746" y="1662"/>
                  <a:pt x="758" y="1663"/>
                  <a:pt x="769" y="1664"/>
                </a:cubicBezTo>
                <a:cubicBezTo>
                  <a:pt x="774" y="1664"/>
                  <a:pt x="778" y="1664"/>
                  <a:pt x="783" y="1665"/>
                </a:cubicBezTo>
                <a:cubicBezTo>
                  <a:pt x="789" y="1665"/>
                  <a:pt x="795" y="1665"/>
                  <a:pt x="801" y="1666"/>
                </a:cubicBezTo>
                <a:cubicBezTo>
                  <a:pt x="803" y="1666"/>
                  <a:pt x="805" y="1666"/>
                  <a:pt x="808" y="1666"/>
                </a:cubicBezTo>
                <a:cubicBezTo>
                  <a:pt x="833" y="1666"/>
                  <a:pt x="833" y="1666"/>
                  <a:pt x="833" y="1666"/>
                </a:cubicBezTo>
                <a:cubicBezTo>
                  <a:pt x="858" y="1666"/>
                  <a:pt x="858" y="1666"/>
                  <a:pt x="858" y="1666"/>
                </a:cubicBezTo>
                <a:cubicBezTo>
                  <a:pt x="861" y="1666"/>
                  <a:pt x="863" y="1666"/>
                  <a:pt x="865" y="1666"/>
                </a:cubicBezTo>
                <a:cubicBezTo>
                  <a:pt x="871" y="1665"/>
                  <a:pt x="877" y="1665"/>
                  <a:pt x="883" y="1665"/>
                </a:cubicBezTo>
                <a:cubicBezTo>
                  <a:pt x="888" y="1664"/>
                  <a:pt x="892" y="1664"/>
                  <a:pt x="897" y="1664"/>
                </a:cubicBezTo>
                <a:cubicBezTo>
                  <a:pt x="909" y="1663"/>
                  <a:pt x="921" y="1662"/>
                  <a:pt x="933" y="1660"/>
                </a:cubicBezTo>
                <a:cubicBezTo>
                  <a:pt x="958" y="1657"/>
                  <a:pt x="958" y="1657"/>
                  <a:pt x="958" y="1657"/>
                </a:cubicBezTo>
                <a:cubicBezTo>
                  <a:pt x="964" y="1656"/>
                  <a:pt x="970" y="1655"/>
                  <a:pt x="975" y="1654"/>
                </a:cubicBezTo>
                <a:cubicBezTo>
                  <a:pt x="983" y="1653"/>
                  <a:pt x="983" y="1653"/>
                  <a:pt x="983" y="1653"/>
                </a:cubicBezTo>
                <a:cubicBezTo>
                  <a:pt x="997" y="1650"/>
                  <a:pt x="1011" y="1647"/>
                  <a:pt x="1024" y="1644"/>
                </a:cubicBezTo>
                <a:cubicBezTo>
                  <a:pt x="1032" y="1642"/>
                  <a:pt x="1032" y="1642"/>
                  <a:pt x="1032" y="1642"/>
                </a:cubicBezTo>
                <a:cubicBezTo>
                  <a:pt x="1039" y="1641"/>
                  <a:pt x="1046" y="1639"/>
                  <a:pt x="1053" y="1637"/>
                </a:cubicBezTo>
                <a:cubicBezTo>
                  <a:pt x="1081" y="1629"/>
                  <a:pt x="1081" y="1629"/>
                  <a:pt x="1081" y="1629"/>
                </a:cubicBezTo>
                <a:cubicBezTo>
                  <a:pt x="1107" y="1620"/>
                  <a:pt x="1107" y="1620"/>
                  <a:pt x="1107" y="1620"/>
                </a:cubicBezTo>
                <a:cubicBezTo>
                  <a:pt x="1112" y="1618"/>
                  <a:pt x="1117" y="1617"/>
                  <a:pt x="1122" y="1615"/>
                </a:cubicBezTo>
                <a:cubicBezTo>
                  <a:pt x="1122" y="1615"/>
                  <a:pt x="1122" y="1615"/>
                  <a:pt x="1122" y="1615"/>
                </a:cubicBezTo>
                <a:cubicBezTo>
                  <a:pt x="1152" y="1603"/>
                  <a:pt x="1152" y="1603"/>
                  <a:pt x="1152" y="1603"/>
                </a:cubicBezTo>
                <a:cubicBezTo>
                  <a:pt x="1155" y="1602"/>
                  <a:pt x="1159" y="1600"/>
                  <a:pt x="1164" y="1598"/>
                </a:cubicBezTo>
                <a:cubicBezTo>
                  <a:pt x="1175" y="1593"/>
                  <a:pt x="1175" y="1593"/>
                  <a:pt x="1175" y="1593"/>
                </a:cubicBezTo>
                <a:cubicBezTo>
                  <a:pt x="1178" y="1592"/>
                  <a:pt x="1180" y="1591"/>
                  <a:pt x="1183" y="1589"/>
                </a:cubicBezTo>
                <a:cubicBezTo>
                  <a:pt x="1188" y="1587"/>
                  <a:pt x="1193" y="1585"/>
                  <a:pt x="1198" y="1582"/>
                </a:cubicBezTo>
                <a:cubicBezTo>
                  <a:pt x="1220" y="1571"/>
                  <a:pt x="1220" y="1571"/>
                  <a:pt x="1220" y="1571"/>
                </a:cubicBezTo>
                <a:cubicBezTo>
                  <a:pt x="1222" y="1570"/>
                  <a:pt x="1223" y="1570"/>
                  <a:pt x="1224" y="1569"/>
                </a:cubicBezTo>
                <a:cubicBezTo>
                  <a:pt x="1227" y="1568"/>
                  <a:pt x="1229" y="1566"/>
                  <a:pt x="1232" y="1565"/>
                </a:cubicBezTo>
                <a:cubicBezTo>
                  <a:pt x="1264" y="1546"/>
                  <a:pt x="1264" y="1546"/>
                  <a:pt x="1264" y="1546"/>
                </a:cubicBezTo>
                <a:cubicBezTo>
                  <a:pt x="1269" y="1543"/>
                  <a:pt x="1274" y="1540"/>
                  <a:pt x="1279" y="1537"/>
                </a:cubicBezTo>
                <a:cubicBezTo>
                  <a:pt x="1289" y="1530"/>
                  <a:pt x="1289" y="1530"/>
                  <a:pt x="1289" y="1530"/>
                </a:cubicBezTo>
                <a:cubicBezTo>
                  <a:pt x="1293" y="1528"/>
                  <a:pt x="1297" y="1525"/>
                  <a:pt x="1300" y="1523"/>
                </a:cubicBezTo>
                <a:cubicBezTo>
                  <a:pt x="1301" y="1523"/>
                  <a:pt x="1301" y="1523"/>
                  <a:pt x="1301" y="1523"/>
                </a:cubicBezTo>
                <a:cubicBezTo>
                  <a:pt x="1327" y="1504"/>
                  <a:pt x="1327" y="1504"/>
                  <a:pt x="1327" y="1504"/>
                </a:cubicBezTo>
                <a:cubicBezTo>
                  <a:pt x="1330" y="1502"/>
                  <a:pt x="1333" y="1500"/>
                  <a:pt x="1337" y="1497"/>
                </a:cubicBezTo>
                <a:cubicBezTo>
                  <a:pt x="1347" y="1489"/>
                  <a:pt x="1347" y="1489"/>
                  <a:pt x="1347" y="1489"/>
                </a:cubicBezTo>
                <a:cubicBezTo>
                  <a:pt x="1349" y="1487"/>
                  <a:pt x="1351" y="1485"/>
                  <a:pt x="1354" y="1484"/>
                </a:cubicBezTo>
                <a:cubicBezTo>
                  <a:pt x="1358" y="1480"/>
                  <a:pt x="1362" y="1477"/>
                  <a:pt x="1367" y="1473"/>
                </a:cubicBezTo>
                <a:cubicBezTo>
                  <a:pt x="1386" y="1457"/>
                  <a:pt x="1386" y="1457"/>
                  <a:pt x="1386" y="1457"/>
                </a:cubicBezTo>
                <a:cubicBezTo>
                  <a:pt x="1387" y="1456"/>
                  <a:pt x="1388" y="1455"/>
                  <a:pt x="1389" y="1454"/>
                </a:cubicBezTo>
                <a:cubicBezTo>
                  <a:pt x="1391" y="1452"/>
                  <a:pt x="1393" y="1450"/>
                  <a:pt x="1395" y="1448"/>
                </a:cubicBezTo>
                <a:cubicBezTo>
                  <a:pt x="1422" y="1422"/>
                  <a:pt x="1422" y="1422"/>
                  <a:pt x="1422" y="1422"/>
                </a:cubicBezTo>
                <a:cubicBezTo>
                  <a:pt x="1448" y="1395"/>
                  <a:pt x="1448" y="1395"/>
                  <a:pt x="1448" y="1395"/>
                </a:cubicBezTo>
                <a:cubicBezTo>
                  <a:pt x="1449" y="1394"/>
                  <a:pt x="1451" y="1392"/>
                  <a:pt x="1452" y="1391"/>
                </a:cubicBezTo>
                <a:cubicBezTo>
                  <a:pt x="1452" y="1391"/>
                  <a:pt x="1452" y="1391"/>
                  <a:pt x="1452" y="1391"/>
                </a:cubicBezTo>
                <a:cubicBezTo>
                  <a:pt x="1457" y="1385"/>
                  <a:pt x="1457" y="1385"/>
                  <a:pt x="1457" y="1385"/>
                </a:cubicBezTo>
                <a:cubicBezTo>
                  <a:pt x="1461" y="1380"/>
                  <a:pt x="1461" y="1380"/>
                  <a:pt x="1461" y="1380"/>
                </a:cubicBezTo>
                <a:cubicBezTo>
                  <a:pt x="1461" y="1380"/>
                  <a:pt x="1461" y="1380"/>
                  <a:pt x="1461" y="1380"/>
                </a:cubicBezTo>
                <a:cubicBezTo>
                  <a:pt x="1473" y="1367"/>
                  <a:pt x="1473" y="1367"/>
                  <a:pt x="1473" y="1367"/>
                </a:cubicBezTo>
                <a:cubicBezTo>
                  <a:pt x="1477" y="1362"/>
                  <a:pt x="1480" y="1358"/>
                  <a:pt x="1484" y="1354"/>
                </a:cubicBezTo>
                <a:cubicBezTo>
                  <a:pt x="1485" y="1351"/>
                  <a:pt x="1487" y="1349"/>
                  <a:pt x="1489" y="1347"/>
                </a:cubicBezTo>
                <a:cubicBezTo>
                  <a:pt x="1496" y="1337"/>
                  <a:pt x="1496" y="1337"/>
                  <a:pt x="1496" y="1337"/>
                </a:cubicBezTo>
                <a:cubicBezTo>
                  <a:pt x="1500" y="1333"/>
                  <a:pt x="1502" y="1330"/>
                  <a:pt x="1504" y="1327"/>
                </a:cubicBezTo>
                <a:cubicBezTo>
                  <a:pt x="1519" y="1307"/>
                  <a:pt x="1519" y="1307"/>
                  <a:pt x="1519" y="1307"/>
                </a:cubicBezTo>
                <a:cubicBezTo>
                  <a:pt x="1523" y="1301"/>
                  <a:pt x="1527" y="1295"/>
                  <a:pt x="1530" y="1289"/>
                </a:cubicBezTo>
                <a:cubicBezTo>
                  <a:pt x="1537" y="1279"/>
                  <a:pt x="1537" y="1279"/>
                  <a:pt x="1537" y="1279"/>
                </a:cubicBezTo>
                <a:cubicBezTo>
                  <a:pt x="1540" y="1274"/>
                  <a:pt x="1543" y="1269"/>
                  <a:pt x="1546" y="1264"/>
                </a:cubicBezTo>
                <a:cubicBezTo>
                  <a:pt x="1565" y="1231"/>
                  <a:pt x="1565" y="1231"/>
                  <a:pt x="1565" y="1231"/>
                </a:cubicBezTo>
                <a:cubicBezTo>
                  <a:pt x="1566" y="1230"/>
                  <a:pt x="1567" y="1228"/>
                  <a:pt x="1568" y="1227"/>
                </a:cubicBezTo>
                <a:cubicBezTo>
                  <a:pt x="1568" y="1227"/>
                  <a:pt x="1568" y="1227"/>
                  <a:pt x="1568" y="1227"/>
                </a:cubicBezTo>
                <a:cubicBezTo>
                  <a:pt x="1570" y="1223"/>
                  <a:pt x="1570" y="1223"/>
                  <a:pt x="1570" y="1223"/>
                </a:cubicBezTo>
                <a:cubicBezTo>
                  <a:pt x="1574" y="1214"/>
                  <a:pt x="1574" y="1214"/>
                  <a:pt x="1574" y="1214"/>
                </a:cubicBezTo>
                <a:cubicBezTo>
                  <a:pt x="1574" y="1214"/>
                  <a:pt x="1574" y="1214"/>
                  <a:pt x="1574" y="1214"/>
                </a:cubicBezTo>
                <a:cubicBezTo>
                  <a:pt x="1582" y="1198"/>
                  <a:pt x="1582" y="1198"/>
                  <a:pt x="1582" y="1198"/>
                </a:cubicBezTo>
                <a:cubicBezTo>
                  <a:pt x="1585" y="1193"/>
                  <a:pt x="1587" y="1188"/>
                  <a:pt x="1589" y="1183"/>
                </a:cubicBezTo>
                <a:cubicBezTo>
                  <a:pt x="1591" y="1180"/>
                  <a:pt x="1592" y="1178"/>
                  <a:pt x="1593" y="1175"/>
                </a:cubicBezTo>
                <a:cubicBezTo>
                  <a:pt x="1598" y="1164"/>
                  <a:pt x="1598" y="1164"/>
                  <a:pt x="1598" y="1164"/>
                </a:cubicBezTo>
                <a:cubicBezTo>
                  <a:pt x="1600" y="1159"/>
                  <a:pt x="1602" y="1155"/>
                  <a:pt x="1603" y="1152"/>
                </a:cubicBezTo>
                <a:cubicBezTo>
                  <a:pt x="1612" y="1129"/>
                  <a:pt x="1612" y="1129"/>
                  <a:pt x="1612" y="1129"/>
                </a:cubicBezTo>
                <a:cubicBezTo>
                  <a:pt x="1615" y="1122"/>
                  <a:pt x="1618" y="1114"/>
                  <a:pt x="1620" y="1107"/>
                </a:cubicBezTo>
                <a:cubicBezTo>
                  <a:pt x="1629" y="1081"/>
                  <a:pt x="1629" y="1081"/>
                  <a:pt x="1629" y="1081"/>
                </a:cubicBezTo>
                <a:cubicBezTo>
                  <a:pt x="1637" y="1053"/>
                  <a:pt x="1637" y="1053"/>
                  <a:pt x="1637" y="1053"/>
                </a:cubicBezTo>
                <a:cubicBezTo>
                  <a:pt x="1638" y="1047"/>
                  <a:pt x="1640" y="1041"/>
                  <a:pt x="1641" y="1035"/>
                </a:cubicBezTo>
                <a:cubicBezTo>
                  <a:pt x="1642" y="1032"/>
                  <a:pt x="1642" y="1032"/>
                  <a:pt x="1642" y="1032"/>
                </a:cubicBezTo>
                <a:cubicBezTo>
                  <a:pt x="1657" y="970"/>
                  <a:pt x="1665" y="905"/>
                  <a:pt x="1666" y="840"/>
                </a:cubicBezTo>
                <a:cubicBezTo>
                  <a:pt x="1666" y="840"/>
                  <a:pt x="1666" y="840"/>
                  <a:pt x="1666" y="840"/>
                </a:cubicBezTo>
                <a:lnTo>
                  <a:pt x="1666" y="833"/>
                </a:lnTo>
                <a:close/>
                <a:moveTo>
                  <a:pt x="1615" y="1076"/>
                </a:moveTo>
                <a:cubicBezTo>
                  <a:pt x="1606" y="1102"/>
                  <a:pt x="1606" y="1102"/>
                  <a:pt x="1606" y="1102"/>
                </a:cubicBezTo>
                <a:cubicBezTo>
                  <a:pt x="1604" y="1109"/>
                  <a:pt x="1601" y="1116"/>
                  <a:pt x="1599" y="1123"/>
                </a:cubicBezTo>
                <a:cubicBezTo>
                  <a:pt x="1589" y="1147"/>
                  <a:pt x="1589" y="1147"/>
                  <a:pt x="1589" y="1147"/>
                </a:cubicBezTo>
                <a:cubicBezTo>
                  <a:pt x="1588" y="1150"/>
                  <a:pt x="1587" y="1153"/>
                  <a:pt x="1585" y="1158"/>
                </a:cubicBezTo>
                <a:cubicBezTo>
                  <a:pt x="1580" y="1169"/>
                  <a:pt x="1580" y="1169"/>
                  <a:pt x="1580" y="1169"/>
                </a:cubicBezTo>
                <a:cubicBezTo>
                  <a:pt x="1578" y="1172"/>
                  <a:pt x="1577" y="1174"/>
                  <a:pt x="1576" y="1177"/>
                </a:cubicBezTo>
                <a:cubicBezTo>
                  <a:pt x="1574" y="1182"/>
                  <a:pt x="1572" y="1187"/>
                  <a:pt x="1569" y="1191"/>
                </a:cubicBezTo>
                <a:cubicBezTo>
                  <a:pt x="1558" y="1214"/>
                  <a:pt x="1558" y="1214"/>
                  <a:pt x="1558" y="1214"/>
                </a:cubicBezTo>
                <a:cubicBezTo>
                  <a:pt x="1557" y="1215"/>
                  <a:pt x="1557" y="1216"/>
                  <a:pt x="1556" y="1217"/>
                </a:cubicBezTo>
                <a:cubicBezTo>
                  <a:pt x="1555" y="1220"/>
                  <a:pt x="1554" y="1222"/>
                  <a:pt x="1552" y="1224"/>
                </a:cubicBezTo>
                <a:cubicBezTo>
                  <a:pt x="1534" y="1257"/>
                  <a:pt x="1534" y="1257"/>
                  <a:pt x="1534" y="1257"/>
                </a:cubicBezTo>
                <a:cubicBezTo>
                  <a:pt x="1531" y="1261"/>
                  <a:pt x="1528" y="1266"/>
                  <a:pt x="1524" y="1271"/>
                </a:cubicBezTo>
                <a:cubicBezTo>
                  <a:pt x="1518" y="1281"/>
                  <a:pt x="1518" y="1281"/>
                  <a:pt x="1518" y="1281"/>
                </a:cubicBezTo>
                <a:cubicBezTo>
                  <a:pt x="1514" y="1287"/>
                  <a:pt x="1511" y="1293"/>
                  <a:pt x="1507" y="1298"/>
                </a:cubicBezTo>
                <a:cubicBezTo>
                  <a:pt x="1492" y="1318"/>
                  <a:pt x="1492" y="1318"/>
                  <a:pt x="1492" y="1318"/>
                </a:cubicBezTo>
                <a:cubicBezTo>
                  <a:pt x="1490" y="1321"/>
                  <a:pt x="1488" y="1324"/>
                  <a:pt x="1485" y="1328"/>
                </a:cubicBezTo>
                <a:cubicBezTo>
                  <a:pt x="1477" y="1338"/>
                  <a:pt x="1477" y="1338"/>
                  <a:pt x="1477" y="1338"/>
                </a:cubicBezTo>
                <a:cubicBezTo>
                  <a:pt x="1476" y="1340"/>
                  <a:pt x="1474" y="1342"/>
                  <a:pt x="1472" y="1345"/>
                </a:cubicBezTo>
                <a:cubicBezTo>
                  <a:pt x="1469" y="1349"/>
                  <a:pt x="1465" y="1353"/>
                  <a:pt x="1462" y="1357"/>
                </a:cubicBezTo>
                <a:cubicBezTo>
                  <a:pt x="1446" y="1376"/>
                  <a:pt x="1446" y="1376"/>
                  <a:pt x="1446" y="1376"/>
                </a:cubicBezTo>
                <a:cubicBezTo>
                  <a:pt x="1445" y="1377"/>
                  <a:pt x="1444" y="1378"/>
                  <a:pt x="1443" y="1379"/>
                </a:cubicBezTo>
                <a:cubicBezTo>
                  <a:pt x="1441" y="1381"/>
                  <a:pt x="1439" y="1383"/>
                  <a:pt x="1438" y="1385"/>
                </a:cubicBezTo>
                <a:cubicBezTo>
                  <a:pt x="1412" y="1412"/>
                  <a:pt x="1412" y="1412"/>
                  <a:pt x="1412" y="1412"/>
                </a:cubicBezTo>
                <a:cubicBezTo>
                  <a:pt x="1385" y="1438"/>
                  <a:pt x="1385" y="1438"/>
                  <a:pt x="1385" y="1438"/>
                </a:cubicBezTo>
                <a:cubicBezTo>
                  <a:pt x="1383" y="1439"/>
                  <a:pt x="1381" y="1441"/>
                  <a:pt x="1379" y="1443"/>
                </a:cubicBezTo>
                <a:cubicBezTo>
                  <a:pt x="1378" y="1444"/>
                  <a:pt x="1377" y="1445"/>
                  <a:pt x="1376" y="1446"/>
                </a:cubicBezTo>
                <a:cubicBezTo>
                  <a:pt x="1357" y="1462"/>
                  <a:pt x="1357" y="1462"/>
                  <a:pt x="1357" y="1462"/>
                </a:cubicBezTo>
                <a:cubicBezTo>
                  <a:pt x="1353" y="1465"/>
                  <a:pt x="1349" y="1469"/>
                  <a:pt x="1345" y="1472"/>
                </a:cubicBezTo>
                <a:cubicBezTo>
                  <a:pt x="1342" y="1474"/>
                  <a:pt x="1340" y="1476"/>
                  <a:pt x="1338" y="1477"/>
                </a:cubicBezTo>
                <a:cubicBezTo>
                  <a:pt x="1328" y="1485"/>
                  <a:pt x="1328" y="1485"/>
                  <a:pt x="1328" y="1485"/>
                </a:cubicBezTo>
                <a:cubicBezTo>
                  <a:pt x="1324" y="1488"/>
                  <a:pt x="1321" y="1490"/>
                  <a:pt x="1318" y="1492"/>
                </a:cubicBezTo>
                <a:cubicBezTo>
                  <a:pt x="1304" y="1503"/>
                  <a:pt x="1304" y="1503"/>
                  <a:pt x="1304" y="1503"/>
                </a:cubicBezTo>
                <a:cubicBezTo>
                  <a:pt x="1304" y="1503"/>
                  <a:pt x="1304" y="1503"/>
                  <a:pt x="1304" y="1503"/>
                </a:cubicBezTo>
                <a:cubicBezTo>
                  <a:pt x="1298" y="1507"/>
                  <a:pt x="1298" y="1507"/>
                  <a:pt x="1298" y="1507"/>
                </a:cubicBezTo>
                <a:cubicBezTo>
                  <a:pt x="1298" y="1507"/>
                  <a:pt x="1298" y="1507"/>
                  <a:pt x="1298" y="1507"/>
                </a:cubicBezTo>
                <a:cubicBezTo>
                  <a:pt x="1293" y="1511"/>
                  <a:pt x="1287" y="1515"/>
                  <a:pt x="1281" y="1518"/>
                </a:cubicBezTo>
                <a:cubicBezTo>
                  <a:pt x="1271" y="1524"/>
                  <a:pt x="1271" y="1524"/>
                  <a:pt x="1271" y="1524"/>
                </a:cubicBezTo>
                <a:cubicBezTo>
                  <a:pt x="1266" y="1528"/>
                  <a:pt x="1262" y="1531"/>
                  <a:pt x="1257" y="1534"/>
                </a:cubicBezTo>
                <a:cubicBezTo>
                  <a:pt x="1224" y="1552"/>
                  <a:pt x="1224" y="1552"/>
                  <a:pt x="1224" y="1552"/>
                </a:cubicBezTo>
                <a:cubicBezTo>
                  <a:pt x="1222" y="1554"/>
                  <a:pt x="1220" y="1555"/>
                  <a:pt x="1217" y="1556"/>
                </a:cubicBezTo>
                <a:cubicBezTo>
                  <a:pt x="1216" y="1557"/>
                  <a:pt x="1215" y="1557"/>
                  <a:pt x="1214" y="1558"/>
                </a:cubicBezTo>
                <a:cubicBezTo>
                  <a:pt x="1191" y="1569"/>
                  <a:pt x="1191" y="1569"/>
                  <a:pt x="1191" y="1569"/>
                </a:cubicBezTo>
                <a:cubicBezTo>
                  <a:pt x="1187" y="1572"/>
                  <a:pt x="1182" y="1574"/>
                  <a:pt x="1177" y="1576"/>
                </a:cubicBezTo>
                <a:cubicBezTo>
                  <a:pt x="1174" y="1577"/>
                  <a:pt x="1172" y="1578"/>
                  <a:pt x="1169" y="1580"/>
                </a:cubicBezTo>
                <a:cubicBezTo>
                  <a:pt x="1158" y="1585"/>
                  <a:pt x="1158" y="1585"/>
                  <a:pt x="1158" y="1585"/>
                </a:cubicBezTo>
                <a:cubicBezTo>
                  <a:pt x="1153" y="1587"/>
                  <a:pt x="1150" y="1588"/>
                  <a:pt x="1147" y="1589"/>
                </a:cubicBezTo>
                <a:cubicBezTo>
                  <a:pt x="1130" y="1596"/>
                  <a:pt x="1130" y="1596"/>
                  <a:pt x="1130" y="1596"/>
                </a:cubicBezTo>
                <a:cubicBezTo>
                  <a:pt x="1130" y="1596"/>
                  <a:pt x="1130" y="1596"/>
                  <a:pt x="1130" y="1596"/>
                </a:cubicBezTo>
                <a:cubicBezTo>
                  <a:pt x="1123" y="1599"/>
                  <a:pt x="1123" y="1599"/>
                  <a:pt x="1123" y="1599"/>
                </a:cubicBezTo>
                <a:cubicBezTo>
                  <a:pt x="1116" y="1601"/>
                  <a:pt x="1109" y="1604"/>
                  <a:pt x="1102" y="1606"/>
                </a:cubicBezTo>
                <a:cubicBezTo>
                  <a:pt x="1077" y="1615"/>
                  <a:pt x="1077" y="1615"/>
                  <a:pt x="1077" y="1615"/>
                </a:cubicBezTo>
                <a:cubicBezTo>
                  <a:pt x="1049" y="1623"/>
                  <a:pt x="1049" y="1623"/>
                  <a:pt x="1049" y="1623"/>
                </a:cubicBezTo>
                <a:cubicBezTo>
                  <a:pt x="1042" y="1625"/>
                  <a:pt x="1036" y="1627"/>
                  <a:pt x="1029" y="1628"/>
                </a:cubicBezTo>
                <a:cubicBezTo>
                  <a:pt x="1021" y="1630"/>
                  <a:pt x="1021" y="1630"/>
                  <a:pt x="1021" y="1630"/>
                </a:cubicBezTo>
                <a:cubicBezTo>
                  <a:pt x="1008" y="1633"/>
                  <a:pt x="994" y="1636"/>
                  <a:pt x="981" y="1638"/>
                </a:cubicBezTo>
                <a:cubicBezTo>
                  <a:pt x="973" y="1640"/>
                  <a:pt x="973" y="1640"/>
                  <a:pt x="973" y="1640"/>
                </a:cubicBezTo>
                <a:cubicBezTo>
                  <a:pt x="967" y="1641"/>
                  <a:pt x="962" y="1642"/>
                  <a:pt x="956" y="1642"/>
                </a:cubicBezTo>
                <a:cubicBezTo>
                  <a:pt x="939" y="1645"/>
                  <a:pt x="939" y="1645"/>
                  <a:pt x="939" y="1645"/>
                </a:cubicBezTo>
                <a:cubicBezTo>
                  <a:pt x="939" y="1645"/>
                  <a:pt x="939" y="1645"/>
                  <a:pt x="939" y="1645"/>
                </a:cubicBezTo>
                <a:cubicBezTo>
                  <a:pt x="931" y="1646"/>
                  <a:pt x="931" y="1646"/>
                  <a:pt x="931" y="1646"/>
                </a:cubicBezTo>
                <a:cubicBezTo>
                  <a:pt x="924" y="1647"/>
                  <a:pt x="924" y="1647"/>
                  <a:pt x="924" y="1647"/>
                </a:cubicBezTo>
                <a:cubicBezTo>
                  <a:pt x="924" y="1647"/>
                  <a:pt x="924" y="1647"/>
                  <a:pt x="924" y="1647"/>
                </a:cubicBezTo>
                <a:cubicBezTo>
                  <a:pt x="915" y="1648"/>
                  <a:pt x="905" y="1648"/>
                  <a:pt x="896" y="1649"/>
                </a:cubicBezTo>
                <a:cubicBezTo>
                  <a:pt x="891" y="1649"/>
                  <a:pt x="887" y="1650"/>
                  <a:pt x="882" y="1650"/>
                </a:cubicBezTo>
                <a:cubicBezTo>
                  <a:pt x="877" y="1651"/>
                  <a:pt x="871" y="1651"/>
                  <a:pt x="865" y="1651"/>
                </a:cubicBezTo>
                <a:cubicBezTo>
                  <a:pt x="863" y="1651"/>
                  <a:pt x="860" y="1651"/>
                  <a:pt x="858" y="1651"/>
                </a:cubicBezTo>
                <a:cubicBezTo>
                  <a:pt x="833" y="1652"/>
                  <a:pt x="833" y="1652"/>
                  <a:pt x="833" y="1652"/>
                </a:cubicBezTo>
                <a:cubicBezTo>
                  <a:pt x="808" y="1651"/>
                  <a:pt x="808" y="1651"/>
                  <a:pt x="808" y="1651"/>
                </a:cubicBezTo>
                <a:cubicBezTo>
                  <a:pt x="806" y="1651"/>
                  <a:pt x="803" y="1651"/>
                  <a:pt x="801" y="1651"/>
                </a:cubicBezTo>
                <a:cubicBezTo>
                  <a:pt x="795" y="1651"/>
                  <a:pt x="789" y="1651"/>
                  <a:pt x="784" y="1650"/>
                </a:cubicBezTo>
                <a:cubicBezTo>
                  <a:pt x="779" y="1650"/>
                  <a:pt x="775" y="1649"/>
                  <a:pt x="770" y="1649"/>
                </a:cubicBezTo>
                <a:cubicBezTo>
                  <a:pt x="761" y="1648"/>
                  <a:pt x="751" y="1648"/>
                  <a:pt x="742" y="1647"/>
                </a:cubicBezTo>
                <a:cubicBezTo>
                  <a:pt x="742" y="1647"/>
                  <a:pt x="742" y="1647"/>
                  <a:pt x="742" y="1647"/>
                </a:cubicBezTo>
                <a:cubicBezTo>
                  <a:pt x="735" y="1646"/>
                  <a:pt x="735" y="1646"/>
                  <a:pt x="735" y="1646"/>
                </a:cubicBezTo>
                <a:cubicBezTo>
                  <a:pt x="735" y="1646"/>
                  <a:pt x="735" y="1646"/>
                  <a:pt x="735" y="1646"/>
                </a:cubicBezTo>
                <a:cubicBezTo>
                  <a:pt x="727" y="1645"/>
                  <a:pt x="727" y="1645"/>
                  <a:pt x="727" y="1645"/>
                </a:cubicBezTo>
                <a:cubicBezTo>
                  <a:pt x="727" y="1645"/>
                  <a:pt x="727" y="1645"/>
                  <a:pt x="727" y="1645"/>
                </a:cubicBezTo>
                <a:cubicBezTo>
                  <a:pt x="710" y="1643"/>
                  <a:pt x="710" y="1643"/>
                  <a:pt x="710" y="1643"/>
                </a:cubicBezTo>
                <a:cubicBezTo>
                  <a:pt x="704" y="1642"/>
                  <a:pt x="699" y="1641"/>
                  <a:pt x="693" y="1640"/>
                </a:cubicBezTo>
                <a:cubicBezTo>
                  <a:pt x="685" y="1638"/>
                  <a:pt x="685" y="1638"/>
                  <a:pt x="685" y="1638"/>
                </a:cubicBezTo>
                <a:cubicBezTo>
                  <a:pt x="672" y="1636"/>
                  <a:pt x="658" y="1633"/>
                  <a:pt x="645" y="1630"/>
                </a:cubicBezTo>
                <a:cubicBezTo>
                  <a:pt x="637" y="1628"/>
                  <a:pt x="637" y="1628"/>
                  <a:pt x="637" y="1628"/>
                </a:cubicBezTo>
                <a:cubicBezTo>
                  <a:pt x="630" y="1627"/>
                  <a:pt x="624" y="1625"/>
                  <a:pt x="617" y="1623"/>
                </a:cubicBezTo>
                <a:cubicBezTo>
                  <a:pt x="590" y="1615"/>
                  <a:pt x="590" y="1615"/>
                  <a:pt x="590" y="1615"/>
                </a:cubicBezTo>
                <a:cubicBezTo>
                  <a:pt x="564" y="1606"/>
                  <a:pt x="564" y="1606"/>
                  <a:pt x="564" y="1606"/>
                </a:cubicBezTo>
                <a:cubicBezTo>
                  <a:pt x="557" y="1604"/>
                  <a:pt x="550" y="1601"/>
                  <a:pt x="543" y="1599"/>
                </a:cubicBezTo>
                <a:cubicBezTo>
                  <a:pt x="543" y="1599"/>
                  <a:pt x="543" y="1599"/>
                  <a:pt x="543" y="1599"/>
                </a:cubicBezTo>
                <a:cubicBezTo>
                  <a:pt x="536" y="1596"/>
                  <a:pt x="536" y="1596"/>
                  <a:pt x="536" y="1596"/>
                </a:cubicBezTo>
                <a:cubicBezTo>
                  <a:pt x="536" y="1596"/>
                  <a:pt x="536" y="1596"/>
                  <a:pt x="536" y="1596"/>
                </a:cubicBezTo>
                <a:cubicBezTo>
                  <a:pt x="519" y="1589"/>
                  <a:pt x="519" y="1589"/>
                  <a:pt x="519" y="1589"/>
                </a:cubicBezTo>
                <a:cubicBezTo>
                  <a:pt x="516" y="1588"/>
                  <a:pt x="512" y="1587"/>
                  <a:pt x="508" y="1585"/>
                </a:cubicBezTo>
                <a:cubicBezTo>
                  <a:pt x="497" y="1580"/>
                  <a:pt x="497" y="1580"/>
                  <a:pt x="497" y="1580"/>
                </a:cubicBezTo>
                <a:cubicBezTo>
                  <a:pt x="494" y="1578"/>
                  <a:pt x="492" y="1577"/>
                  <a:pt x="489" y="1576"/>
                </a:cubicBezTo>
                <a:cubicBezTo>
                  <a:pt x="484" y="1574"/>
                  <a:pt x="479" y="1572"/>
                  <a:pt x="475" y="1569"/>
                </a:cubicBezTo>
                <a:cubicBezTo>
                  <a:pt x="452" y="1558"/>
                  <a:pt x="452" y="1558"/>
                  <a:pt x="452" y="1558"/>
                </a:cubicBezTo>
                <a:cubicBezTo>
                  <a:pt x="451" y="1557"/>
                  <a:pt x="450" y="1557"/>
                  <a:pt x="449" y="1556"/>
                </a:cubicBezTo>
                <a:cubicBezTo>
                  <a:pt x="446" y="1555"/>
                  <a:pt x="444" y="1554"/>
                  <a:pt x="442" y="1552"/>
                </a:cubicBezTo>
                <a:cubicBezTo>
                  <a:pt x="409" y="1534"/>
                  <a:pt x="409" y="1534"/>
                  <a:pt x="409" y="1534"/>
                </a:cubicBezTo>
                <a:cubicBezTo>
                  <a:pt x="404" y="1531"/>
                  <a:pt x="400" y="1528"/>
                  <a:pt x="395" y="1524"/>
                </a:cubicBezTo>
                <a:cubicBezTo>
                  <a:pt x="385" y="1518"/>
                  <a:pt x="385" y="1518"/>
                  <a:pt x="385" y="1518"/>
                </a:cubicBezTo>
                <a:cubicBezTo>
                  <a:pt x="379" y="1515"/>
                  <a:pt x="373" y="1511"/>
                  <a:pt x="368" y="1507"/>
                </a:cubicBezTo>
                <a:cubicBezTo>
                  <a:pt x="368" y="1507"/>
                  <a:pt x="368" y="1507"/>
                  <a:pt x="368" y="1507"/>
                </a:cubicBezTo>
                <a:cubicBezTo>
                  <a:pt x="362" y="1503"/>
                  <a:pt x="362" y="1503"/>
                  <a:pt x="362" y="1503"/>
                </a:cubicBezTo>
                <a:cubicBezTo>
                  <a:pt x="362" y="1503"/>
                  <a:pt x="362" y="1503"/>
                  <a:pt x="362" y="1503"/>
                </a:cubicBezTo>
                <a:cubicBezTo>
                  <a:pt x="348" y="1492"/>
                  <a:pt x="348" y="1492"/>
                  <a:pt x="348" y="1492"/>
                </a:cubicBezTo>
                <a:cubicBezTo>
                  <a:pt x="345" y="1490"/>
                  <a:pt x="342" y="1488"/>
                  <a:pt x="338" y="1485"/>
                </a:cubicBezTo>
                <a:cubicBezTo>
                  <a:pt x="328" y="1477"/>
                  <a:pt x="328" y="1477"/>
                  <a:pt x="328" y="1477"/>
                </a:cubicBezTo>
                <a:cubicBezTo>
                  <a:pt x="326" y="1476"/>
                  <a:pt x="324" y="1474"/>
                  <a:pt x="321" y="1472"/>
                </a:cubicBezTo>
                <a:cubicBezTo>
                  <a:pt x="317" y="1469"/>
                  <a:pt x="313" y="1465"/>
                  <a:pt x="309" y="1462"/>
                </a:cubicBezTo>
                <a:cubicBezTo>
                  <a:pt x="290" y="1446"/>
                  <a:pt x="290" y="1446"/>
                  <a:pt x="290" y="1446"/>
                </a:cubicBezTo>
                <a:cubicBezTo>
                  <a:pt x="289" y="1445"/>
                  <a:pt x="288" y="1444"/>
                  <a:pt x="287" y="1443"/>
                </a:cubicBezTo>
                <a:cubicBezTo>
                  <a:pt x="285" y="1441"/>
                  <a:pt x="283" y="1439"/>
                  <a:pt x="281" y="1438"/>
                </a:cubicBezTo>
                <a:cubicBezTo>
                  <a:pt x="254" y="1412"/>
                  <a:pt x="254" y="1412"/>
                  <a:pt x="254" y="1412"/>
                </a:cubicBezTo>
                <a:cubicBezTo>
                  <a:pt x="228" y="1385"/>
                  <a:pt x="228" y="1385"/>
                  <a:pt x="228" y="1385"/>
                </a:cubicBezTo>
                <a:cubicBezTo>
                  <a:pt x="227" y="1383"/>
                  <a:pt x="225" y="1381"/>
                  <a:pt x="223" y="1379"/>
                </a:cubicBezTo>
                <a:cubicBezTo>
                  <a:pt x="222" y="1378"/>
                  <a:pt x="221" y="1377"/>
                  <a:pt x="220" y="1376"/>
                </a:cubicBezTo>
                <a:cubicBezTo>
                  <a:pt x="204" y="1357"/>
                  <a:pt x="204" y="1357"/>
                  <a:pt x="204" y="1357"/>
                </a:cubicBezTo>
                <a:cubicBezTo>
                  <a:pt x="201" y="1353"/>
                  <a:pt x="197" y="1349"/>
                  <a:pt x="194" y="1345"/>
                </a:cubicBezTo>
                <a:cubicBezTo>
                  <a:pt x="192" y="1342"/>
                  <a:pt x="190" y="1340"/>
                  <a:pt x="189" y="1338"/>
                </a:cubicBezTo>
                <a:cubicBezTo>
                  <a:pt x="181" y="1328"/>
                  <a:pt x="181" y="1328"/>
                  <a:pt x="181" y="1328"/>
                </a:cubicBezTo>
                <a:cubicBezTo>
                  <a:pt x="178" y="1324"/>
                  <a:pt x="176" y="1321"/>
                  <a:pt x="174" y="1318"/>
                </a:cubicBezTo>
                <a:cubicBezTo>
                  <a:pt x="159" y="1298"/>
                  <a:pt x="159" y="1298"/>
                  <a:pt x="159" y="1298"/>
                </a:cubicBezTo>
                <a:cubicBezTo>
                  <a:pt x="155" y="1293"/>
                  <a:pt x="151" y="1287"/>
                  <a:pt x="148" y="1281"/>
                </a:cubicBezTo>
                <a:cubicBezTo>
                  <a:pt x="142" y="1271"/>
                  <a:pt x="142" y="1271"/>
                  <a:pt x="142" y="1271"/>
                </a:cubicBezTo>
                <a:cubicBezTo>
                  <a:pt x="138" y="1266"/>
                  <a:pt x="135" y="1262"/>
                  <a:pt x="132" y="1257"/>
                </a:cubicBezTo>
                <a:cubicBezTo>
                  <a:pt x="114" y="1224"/>
                  <a:pt x="114" y="1224"/>
                  <a:pt x="114" y="1224"/>
                </a:cubicBezTo>
                <a:cubicBezTo>
                  <a:pt x="112" y="1222"/>
                  <a:pt x="111" y="1220"/>
                  <a:pt x="110" y="1217"/>
                </a:cubicBezTo>
                <a:cubicBezTo>
                  <a:pt x="109" y="1216"/>
                  <a:pt x="109" y="1215"/>
                  <a:pt x="108" y="1214"/>
                </a:cubicBezTo>
                <a:cubicBezTo>
                  <a:pt x="108" y="1213"/>
                  <a:pt x="108" y="1213"/>
                  <a:pt x="108" y="1213"/>
                </a:cubicBezTo>
                <a:cubicBezTo>
                  <a:pt x="97" y="1191"/>
                  <a:pt x="97" y="1191"/>
                  <a:pt x="97" y="1191"/>
                </a:cubicBezTo>
                <a:cubicBezTo>
                  <a:pt x="94" y="1187"/>
                  <a:pt x="92" y="1182"/>
                  <a:pt x="90" y="1177"/>
                </a:cubicBezTo>
                <a:cubicBezTo>
                  <a:pt x="89" y="1174"/>
                  <a:pt x="88" y="1172"/>
                  <a:pt x="86" y="1169"/>
                </a:cubicBezTo>
                <a:cubicBezTo>
                  <a:pt x="81" y="1158"/>
                  <a:pt x="81" y="1158"/>
                  <a:pt x="81" y="1158"/>
                </a:cubicBezTo>
                <a:cubicBezTo>
                  <a:pt x="79" y="1153"/>
                  <a:pt x="78" y="1150"/>
                  <a:pt x="77" y="1147"/>
                </a:cubicBezTo>
                <a:cubicBezTo>
                  <a:pt x="67" y="1123"/>
                  <a:pt x="67" y="1123"/>
                  <a:pt x="67" y="1123"/>
                </a:cubicBezTo>
                <a:cubicBezTo>
                  <a:pt x="65" y="1116"/>
                  <a:pt x="62" y="1109"/>
                  <a:pt x="60" y="1102"/>
                </a:cubicBezTo>
                <a:cubicBezTo>
                  <a:pt x="51" y="1077"/>
                  <a:pt x="51" y="1077"/>
                  <a:pt x="51" y="1077"/>
                </a:cubicBezTo>
                <a:cubicBezTo>
                  <a:pt x="43" y="1049"/>
                  <a:pt x="43" y="1049"/>
                  <a:pt x="43" y="1049"/>
                </a:cubicBezTo>
                <a:cubicBezTo>
                  <a:pt x="42" y="1044"/>
                  <a:pt x="41" y="1040"/>
                  <a:pt x="40" y="1036"/>
                </a:cubicBezTo>
                <a:cubicBezTo>
                  <a:pt x="40" y="1036"/>
                  <a:pt x="40" y="1036"/>
                  <a:pt x="40" y="1036"/>
                </a:cubicBezTo>
                <a:cubicBezTo>
                  <a:pt x="38" y="1029"/>
                  <a:pt x="38" y="1029"/>
                  <a:pt x="38" y="1029"/>
                </a:cubicBezTo>
                <a:cubicBezTo>
                  <a:pt x="37" y="1022"/>
                  <a:pt x="37" y="1022"/>
                  <a:pt x="37" y="1022"/>
                </a:cubicBezTo>
                <a:cubicBezTo>
                  <a:pt x="36" y="1022"/>
                  <a:pt x="36" y="1022"/>
                  <a:pt x="36" y="1022"/>
                </a:cubicBezTo>
                <a:cubicBezTo>
                  <a:pt x="22" y="960"/>
                  <a:pt x="14" y="897"/>
                  <a:pt x="14" y="833"/>
                </a:cubicBezTo>
                <a:cubicBezTo>
                  <a:pt x="14" y="769"/>
                  <a:pt x="22" y="706"/>
                  <a:pt x="36" y="644"/>
                </a:cubicBezTo>
                <a:cubicBezTo>
                  <a:pt x="37" y="644"/>
                  <a:pt x="37" y="644"/>
                  <a:pt x="37" y="644"/>
                </a:cubicBezTo>
                <a:cubicBezTo>
                  <a:pt x="38" y="637"/>
                  <a:pt x="38" y="637"/>
                  <a:pt x="38" y="637"/>
                </a:cubicBezTo>
                <a:cubicBezTo>
                  <a:pt x="40" y="630"/>
                  <a:pt x="40" y="630"/>
                  <a:pt x="40" y="630"/>
                </a:cubicBezTo>
                <a:cubicBezTo>
                  <a:pt x="40" y="630"/>
                  <a:pt x="40" y="630"/>
                  <a:pt x="40" y="630"/>
                </a:cubicBezTo>
                <a:cubicBezTo>
                  <a:pt x="41" y="626"/>
                  <a:pt x="42" y="622"/>
                  <a:pt x="43" y="617"/>
                </a:cubicBezTo>
                <a:cubicBezTo>
                  <a:pt x="51" y="590"/>
                  <a:pt x="51" y="590"/>
                  <a:pt x="51" y="590"/>
                </a:cubicBezTo>
                <a:cubicBezTo>
                  <a:pt x="60" y="564"/>
                  <a:pt x="60" y="564"/>
                  <a:pt x="60" y="564"/>
                </a:cubicBezTo>
                <a:cubicBezTo>
                  <a:pt x="62" y="557"/>
                  <a:pt x="65" y="550"/>
                  <a:pt x="67" y="543"/>
                </a:cubicBezTo>
                <a:cubicBezTo>
                  <a:pt x="77" y="519"/>
                  <a:pt x="77" y="519"/>
                  <a:pt x="77" y="519"/>
                </a:cubicBezTo>
                <a:cubicBezTo>
                  <a:pt x="78" y="516"/>
                  <a:pt x="79" y="513"/>
                  <a:pt x="81" y="508"/>
                </a:cubicBezTo>
                <a:cubicBezTo>
                  <a:pt x="86" y="497"/>
                  <a:pt x="86" y="497"/>
                  <a:pt x="86" y="497"/>
                </a:cubicBezTo>
                <a:cubicBezTo>
                  <a:pt x="88" y="494"/>
                  <a:pt x="89" y="492"/>
                  <a:pt x="90" y="489"/>
                </a:cubicBezTo>
                <a:cubicBezTo>
                  <a:pt x="92" y="484"/>
                  <a:pt x="94" y="479"/>
                  <a:pt x="97" y="475"/>
                </a:cubicBezTo>
                <a:cubicBezTo>
                  <a:pt x="108" y="453"/>
                  <a:pt x="108" y="453"/>
                  <a:pt x="108" y="453"/>
                </a:cubicBezTo>
                <a:cubicBezTo>
                  <a:pt x="108" y="452"/>
                  <a:pt x="108" y="452"/>
                  <a:pt x="108" y="452"/>
                </a:cubicBezTo>
                <a:cubicBezTo>
                  <a:pt x="109" y="451"/>
                  <a:pt x="109" y="450"/>
                  <a:pt x="110" y="449"/>
                </a:cubicBezTo>
                <a:cubicBezTo>
                  <a:pt x="111" y="446"/>
                  <a:pt x="112" y="444"/>
                  <a:pt x="114" y="442"/>
                </a:cubicBezTo>
                <a:cubicBezTo>
                  <a:pt x="132" y="409"/>
                  <a:pt x="132" y="409"/>
                  <a:pt x="132" y="409"/>
                </a:cubicBezTo>
                <a:cubicBezTo>
                  <a:pt x="135" y="405"/>
                  <a:pt x="138" y="400"/>
                  <a:pt x="142" y="395"/>
                </a:cubicBezTo>
                <a:cubicBezTo>
                  <a:pt x="148" y="385"/>
                  <a:pt x="148" y="385"/>
                  <a:pt x="148" y="385"/>
                </a:cubicBezTo>
                <a:cubicBezTo>
                  <a:pt x="152" y="379"/>
                  <a:pt x="155" y="373"/>
                  <a:pt x="159" y="368"/>
                </a:cubicBezTo>
                <a:cubicBezTo>
                  <a:pt x="174" y="348"/>
                  <a:pt x="174" y="348"/>
                  <a:pt x="174" y="348"/>
                </a:cubicBezTo>
                <a:cubicBezTo>
                  <a:pt x="176" y="345"/>
                  <a:pt x="178" y="342"/>
                  <a:pt x="181" y="338"/>
                </a:cubicBezTo>
                <a:cubicBezTo>
                  <a:pt x="189" y="328"/>
                  <a:pt x="189" y="328"/>
                  <a:pt x="189" y="328"/>
                </a:cubicBezTo>
                <a:cubicBezTo>
                  <a:pt x="190" y="326"/>
                  <a:pt x="192" y="324"/>
                  <a:pt x="194" y="321"/>
                </a:cubicBezTo>
                <a:cubicBezTo>
                  <a:pt x="197" y="317"/>
                  <a:pt x="201" y="313"/>
                  <a:pt x="204" y="309"/>
                </a:cubicBezTo>
                <a:cubicBezTo>
                  <a:pt x="221" y="289"/>
                  <a:pt x="221" y="289"/>
                  <a:pt x="221" y="289"/>
                </a:cubicBezTo>
                <a:cubicBezTo>
                  <a:pt x="222" y="288"/>
                  <a:pt x="223" y="288"/>
                  <a:pt x="223" y="287"/>
                </a:cubicBezTo>
                <a:cubicBezTo>
                  <a:pt x="225" y="285"/>
                  <a:pt x="227" y="283"/>
                  <a:pt x="228" y="281"/>
                </a:cubicBezTo>
                <a:cubicBezTo>
                  <a:pt x="254" y="254"/>
                  <a:pt x="254" y="254"/>
                  <a:pt x="254" y="254"/>
                </a:cubicBezTo>
                <a:cubicBezTo>
                  <a:pt x="281" y="228"/>
                  <a:pt x="281" y="228"/>
                  <a:pt x="281" y="228"/>
                </a:cubicBezTo>
                <a:cubicBezTo>
                  <a:pt x="283" y="227"/>
                  <a:pt x="285" y="225"/>
                  <a:pt x="287" y="223"/>
                </a:cubicBezTo>
                <a:cubicBezTo>
                  <a:pt x="288" y="222"/>
                  <a:pt x="289" y="221"/>
                  <a:pt x="290" y="220"/>
                </a:cubicBezTo>
                <a:cubicBezTo>
                  <a:pt x="309" y="204"/>
                  <a:pt x="309" y="204"/>
                  <a:pt x="309" y="204"/>
                </a:cubicBezTo>
                <a:cubicBezTo>
                  <a:pt x="313" y="201"/>
                  <a:pt x="317" y="197"/>
                  <a:pt x="321" y="194"/>
                </a:cubicBezTo>
                <a:cubicBezTo>
                  <a:pt x="324" y="192"/>
                  <a:pt x="326" y="190"/>
                  <a:pt x="328" y="189"/>
                </a:cubicBezTo>
                <a:cubicBezTo>
                  <a:pt x="338" y="181"/>
                  <a:pt x="338" y="181"/>
                  <a:pt x="338" y="181"/>
                </a:cubicBezTo>
                <a:cubicBezTo>
                  <a:pt x="342" y="178"/>
                  <a:pt x="345" y="176"/>
                  <a:pt x="348" y="174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73" y="155"/>
                  <a:pt x="379" y="151"/>
                  <a:pt x="385" y="148"/>
                </a:cubicBezTo>
                <a:cubicBezTo>
                  <a:pt x="395" y="142"/>
                  <a:pt x="395" y="142"/>
                  <a:pt x="395" y="142"/>
                </a:cubicBezTo>
                <a:cubicBezTo>
                  <a:pt x="400" y="138"/>
                  <a:pt x="404" y="135"/>
                  <a:pt x="409" y="132"/>
                </a:cubicBezTo>
                <a:cubicBezTo>
                  <a:pt x="442" y="114"/>
                  <a:pt x="442" y="114"/>
                  <a:pt x="442" y="114"/>
                </a:cubicBezTo>
                <a:cubicBezTo>
                  <a:pt x="444" y="112"/>
                  <a:pt x="446" y="111"/>
                  <a:pt x="449" y="110"/>
                </a:cubicBezTo>
                <a:cubicBezTo>
                  <a:pt x="450" y="109"/>
                  <a:pt x="451" y="109"/>
                  <a:pt x="452" y="108"/>
                </a:cubicBezTo>
                <a:cubicBezTo>
                  <a:pt x="475" y="97"/>
                  <a:pt x="475" y="97"/>
                  <a:pt x="475" y="97"/>
                </a:cubicBezTo>
                <a:cubicBezTo>
                  <a:pt x="479" y="94"/>
                  <a:pt x="484" y="92"/>
                  <a:pt x="489" y="90"/>
                </a:cubicBezTo>
                <a:cubicBezTo>
                  <a:pt x="492" y="89"/>
                  <a:pt x="494" y="88"/>
                  <a:pt x="497" y="86"/>
                </a:cubicBezTo>
                <a:cubicBezTo>
                  <a:pt x="508" y="81"/>
                  <a:pt x="508" y="81"/>
                  <a:pt x="508" y="81"/>
                </a:cubicBezTo>
                <a:cubicBezTo>
                  <a:pt x="513" y="79"/>
                  <a:pt x="516" y="78"/>
                  <a:pt x="520" y="77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43" y="67"/>
                  <a:pt x="543" y="67"/>
                  <a:pt x="543" y="67"/>
                </a:cubicBezTo>
                <a:cubicBezTo>
                  <a:pt x="550" y="65"/>
                  <a:pt x="557" y="62"/>
                  <a:pt x="564" y="60"/>
                </a:cubicBezTo>
                <a:cubicBezTo>
                  <a:pt x="589" y="51"/>
                  <a:pt x="589" y="51"/>
                  <a:pt x="589" y="51"/>
                </a:cubicBezTo>
                <a:cubicBezTo>
                  <a:pt x="617" y="43"/>
                  <a:pt x="617" y="43"/>
                  <a:pt x="617" y="43"/>
                </a:cubicBezTo>
                <a:cubicBezTo>
                  <a:pt x="624" y="41"/>
                  <a:pt x="630" y="39"/>
                  <a:pt x="637" y="38"/>
                </a:cubicBezTo>
                <a:cubicBezTo>
                  <a:pt x="645" y="36"/>
                  <a:pt x="645" y="36"/>
                  <a:pt x="645" y="36"/>
                </a:cubicBezTo>
                <a:cubicBezTo>
                  <a:pt x="658" y="33"/>
                  <a:pt x="672" y="30"/>
                  <a:pt x="685" y="28"/>
                </a:cubicBezTo>
                <a:cubicBezTo>
                  <a:pt x="693" y="26"/>
                  <a:pt x="693" y="26"/>
                  <a:pt x="693" y="26"/>
                </a:cubicBezTo>
                <a:cubicBezTo>
                  <a:pt x="699" y="25"/>
                  <a:pt x="704" y="24"/>
                  <a:pt x="710" y="24"/>
                </a:cubicBezTo>
                <a:cubicBezTo>
                  <a:pt x="727" y="21"/>
                  <a:pt x="727" y="21"/>
                  <a:pt x="727" y="21"/>
                </a:cubicBezTo>
                <a:cubicBezTo>
                  <a:pt x="727" y="21"/>
                  <a:pt x="727" y="21"/>
                  <a:pt x="727" y="21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42" y="19"/>
                  <a:pt x="742" y="19"/>
                  <a:pt x="742" y="19"/>
                </a:cubicBezTo>
                <a:cubicBezTo>
                  <a:pt x="742" y="19"/>
                  <a:pt x="742" y="19"/>
                  <a:pt x="742" y="19"/>
                </a:cubicBezTo>
                <a:cubicBezTo>
                  <a:pt x="751" y="18"/>
                  <a:pt x="761" y="18"/>
                  <a:pt x="770" y="17"/>
                </a:cubicBezTo>
                <a:cubicBezTo>
                  <a:pt x="775" y="17"/>
                  <a:pt x="779" y="16"/>
                  <a:pt x="784" y="16"/>
                </a:cubicBezTo>
                <a:cubicBezTo>
                  <a:pt x="789" y="15"/>
                  <a:pt x="795" y="15"/>
                  <a:pt x="801" y="15"/>
                </a:cubicBezTo>
                <a:cubicBezTo>
                  <a:pt x="803" y="15"/>
                  <a:pt x="806" y="15"/>
                  <a:pt x="808" y="15"/>
                </a:cubicBezTo>
                <a:cubicBezTo>
                  <a:pt x="833" y="14"/>
                  <a:pt x="833" y="14"/>
                  <a:pt x="833" y="14"/>
                </a:cubicBezTo>
                <a:cubicBezTo>
                  <a:pt x="858" y="15"/>
                  <a:pt x="858" y="15"/>
                  <a:pt x="858" y="15"/>
                </a:cubicBezTo>
                <a:cubicBezTo>
                  <a:pt x="860" y="15"/>
                  <a:pt x="863" y="15"/>
                  <a:pt x="865" y="15"/>
                </a:cubicBezTo>
                <a:cubicBezTo>
                  <a:pt x="871" y="15"/>
                  <a:pt x="877" y="15"/>
                  <a:pt x="882" y="16"/>
                </a:cubicBezTo>
                <a:cubicBezTo>
                  <a:pt x="887" y="16"/>
                  <a:pt x="891" y="17"/>
                  <a:pt x="896" y="17"/>
                </a:cubicBezTo>
                <a:cubicBezTo>
                  <a:pt x="905" y="18"/>
                  <a:pt x="915" y="18"/>
                  <a:pt x="924" y="19"/>
                </a:cubicBezTo>
                <a:cubicBezTo>
                  <a:pt x="924" y="19"/>
                  <a:pt x="924" y="19"/>
                  <a:pt x="924" y="19"/>
                </a:cubicBezTo>
                <a:cubicBezTo>
                  <a:pt x="931" y="20"/>
                  <a:pt x="931" y="20"/>
                  <a:pt x="931" y="20"/>
                </a:cubicBezTo>
                <a:cubicBezTo>
                  <a:pt x="939" y="21"/>
                  <a:pt x="939" y="21"/>
                  <a:pt x="939" y="21"/>
                </a:cubicBezTo>
                <a:cubicBezTo>
                  <a:pt x="939" y="21"/>
                  <a:pt x="939" y="21"/>
                  <a:pt x="939" y="21"/>
                </a:cubicBezTo>
                <a:cubicBezTo>
                  <a:pt x="956" y="23"/>
                  <a:pt x="956" y="23"/>
                  <a:pt x="956" y="23"/>
                </a:cubicBezTo>
                <a:cubicBezTo>
                  <a:pt x="962" y="24"/>
                  <a:pt x="967" y="25"/>
                  <a:pt x="973" y="26"/>
                </a:cubicBezTo>
                <a:cubicBezTo>
                  <a:pt x="981" y="28"/>
                  <a:pt x="981" y="28"/>
                  <a:pt x="981" y="28"/>
                </a:cubicBezTo>
                <a:cubicBezTo>
                  <a:pt x="994" y="30"/>
                  <a:pt x="1008" y="33"/>
                  <a:pt x="1021" y="36"/>
                </a:cubicBezTo>
                <a:cubicBezTo>
                  <a:pt x="1029" y="38"/>
                  <a:pt x="1029" y="38"/>
                  <a:pt x="1029" y="38"/>
                </a:cubicBezTo>
                <a:cubicBezTo>
                  <a:pt x="1036" y="39"/>
                  <a:pt x="1042" y="41"/>
                  <a:pt x="1049" y="43"/>
                </a:cubicBezTo>
                <a:cubicBezTo>
                  <a:pt x="1076" y="51"/>
                  <a:pt x="1076" y="51"/>
                  <a:pt x="1076" y="51"/>
                </a:cubicBezTo>
                <a:cubicBezTo>
                  <a:pt x="1102" y="60"/>
                  <a:pt x="1102" y="60"/>
                  <a:pt x="1102" y="60"/>
                </a:cubicBezTo>
                <a:cubicBezTo>
                  <a:pt x="1109" y="62"/>
                  <a:pt x="1116" y="65"/>
                  <a:pt x="1123" y="67"/>
                </a:cubicBezTo>
                <a:cubicBezTo>
                  <a:pt x="1123" y="67"/>
                  <a:pt x="1123" y="67"/>
                  <a:pt x="1123" y="67"/>
                </a:cubicBezTo>
                <a:cubicBezTo>
                  <a:pt x="1130" y="70"/>
                  <a:pt x="1130" y="70"/>
                  <a:pt x="1130" y="70"/>
                </a:cubicBezTo>
                <a:cubicBezTo>
                  <a:pt x="1130" y="70"/>
                  <a:pt x="1130" y="70"/>
                  <a:pt x="1130" y="70"/>
                </a:cubicBezTo>
                <a:cubicBezTo>
                  <a:pt x="1147" y="77"/>
                  <a:pt x="1147" y="77"/>
                  <a:pt x="1147" y="77"/>
                </a:cubicBezTo>
                <a:cubicBezTo>
                  <a:pt x="1150" y="78"/>
                  <a:pt x="1154" y="79"/>
                  <a:pt x="1158" y="81"/>
                </a:cubicBezTo>
                <a:cubicBezTo>
                  <a:pt x="1169" y="86"/>
                  <a:pt x="1169" y="86"/>
                  <a:pt x="1169" y="86"/>
                </a:cubicBezTo>
                <a:cubicBezTo>
                  <a:pt x="1172" y="88"/>
                  <a:pt x="1174" y="89"/>
                  <a:pt x="1177" y="90"/>
                </a:cubicBezTo>
                <a:cubicBezTo>
                  <a:pt x="1182" y="92"/>
                  <a:pt x="1187" y="94"/>
                  <a:pt x="1191" y="97"/>
                </a:cubicBezTo>
                <a:cubicBezTo>
                  <a:pt x="1214" y="108"/>
                  <a:pt x="1214" y="108"/>
                  <a:pt x="1214" y="108"/>
                </a:cubicBezTo>
                <a:cubicBezTo>
                  <a:pt x="1215" y="109"/>
                  <a:pt x="1216" y="109"/>
                  <a:pt x="1217" y="110"/>
                </a:cubicBezTo>
                <a:cubicBezTo>
                  <a:pt x="1220" y="111"/>
                  <a:pt x="1222" y="112"/>
                  <a:pt x="1224" y="114"/>
                </a:cubicBezTo>
                <a:cubicBezTo>
                  <a:pt x="1257" y="132"/>
                  <a:pt x="1257" y="132"/>
                  <a:pt x="1257" y="132"/>
                </a:cubicBezTo>
                <a:cubicBezTo>
                  <a:pt x="1262" y="135"/>
                  <a:pt x="1266" y="138"/>
                  <a:pt x="1271" y="142"/>
                </a:cubicBezTo>
                <a:cubicBezTo>
                  <a:pt x="1281" y="148"/>
                  <a:pt x="1281" y="148"/>
                  <a:pt x="1281" y="148"/>
                </a:cubicBezTo>
                <a:cubicBezTo>
                  <a:pt x="1287" y="151"/>
                  <a:pt x="1292" y="155"/>
                  <a:pt x="1298" y="159"/>
                </a:cubicBezTo>
                <a:cubicBezTo>
                  <a:pt x="1298" y="159"/>
                  <a:pt x="1298" y="159"/>
                  <a:pt x="1298" y="159"/>
                </a:cubicBezTo>
                <a:cubicBezTo>
                  <a:pt x="1304" y="163"/>
                  <a:pt x="1304" y="163"/>
                  <a:pt x="1304" y="163"/>
                </a:cubicBezTo>
                <a:cubicBezTo>
                  <a:pt x="1304" y="163"/>
                  <a:pt x="1304" y="163"/>
                  <a:pt x="1304" y="163"/>
                </a:cubicBezTo>
                <a:cubicBezTo>
                  <a:pt x="1318" y="174"/>
                  <a:pt x="1318" y="174"/>
                  <a:pt x="1318" y="174"/>
                </a:cubicBezTo>
                <a:cubicBezTo>
                  <a:pt x="1321" y="176"/>
                  <a:pt x="1324" y="178"/>
                  <a:pt x="1328" y="181"/>
                </a:cubicBezTo>
                <a:cubicBezTo>
                  <a:pt x="1338" y="189"/>
                  <a:pt x="1338" y="189"/>
                  <a:pt x="1338" y="189"/>
                </a:cubicBezTo>
                <a:cubicBezTo>
                  <a:pt x="1340" y="190"/>
                  <a:pt x="1342" y="192"/>
                  <a:pt x="1345" y="194"/>
                </a:cubicBezTo>
                <a:cubicBezTo>
                  <a:pt x="1349" y="197"/>
                  <a:pt x="1353" y="201"/>
                  <a:pt x="1357" y="204"/>
                </a:cubicBezTo>
                <a:cubicBezTo>
                  <a:pt x="1376" y="220"/>
                  <a:pt x="1376" y="220"/>
                  <a:pt x="1376" y="220"/>
                </a:cubicBezTo>
                <a:cubicBezTo>
                  <a:pt x="1377" y="221"/>
                  <a:pt x="1378" y="222"/>
                  <a:pt x="1379" y="223"/>
                </a:cubicBezTo>
                <a:cubicBezTo>
                  <a:pt x="1381" y="225"/>
                  <a:pt x="1383" y="227"/>
                  <a:pt x="1385" y="228"/>
                </a:cubicBezTo>
                <a:cubicBezTo>
                  <a:pt x="1412" y="254"/>
                  <a:pt x="1412" y="254"/>
                  <a:pt x="1412" y="254"/>
                </a:cubicBezTo>
                <a:cubicBezTo>
                  <a:pt x="1438" y="281"/>
                  <a:pt x="1438" y="281"/>
                  <a:pt x="1438" y="281"/>
                </a:cubicBezTo>
                <a:cubicBezTo>
                  <a:pt x="1439" y="283"/>
                  <a:pt x="1441" y="285"/>
                  <a:pt x="1443" y="287"/>
                </a:cubicBezTo>
                <a:cubicBezTo>
                  <a:pt x="1444" y="288"/>
                  <a:pt x="1444" y="288"/>
                  <a:pt x="1445" y="289"/>
                </a:cubicBezTo>
                <a:cubicBezTo>
                  <a:pt x="1462" y="309"/>
                  <a:pt x="1462" y="309"/>
                  <a:pt x="1462" y="309"/>
                </a:cubicBezTo>
                <a:cubicBezTo>
                  <a:pt x="1465" y="313"/>
                  <a:pt x="1469" y="317"/>
                  <a:pt x="1472" y="321"/>
                </a:cubicBezTo>
                <a:cubicBezTo>
                  <a:pt x="1474" y="324"/>
                  <a:pt x="1476" y="326"/>
                  <a:pt x="1477" y="328"/>
                </a:cubicBezTo>
                <a:cubicBezTo>
                  <a:pt x="1485" y="338"/>
                  <a:pt x="1485" y="338"/>
                  <a:pt x="1485" y="338"/>
                </a:cubicBezTo>
                <a:cubicBezTo>
                  <a:pt x="1488" y="342"/>
                  <a:pt x="1490" y="345"/>
                  <a:pt x="1492" y="348"/>
                </a:cubicBezTo>
                <a:cubicBezTo>
                  <a:pt x="1507" y="368"/>
                  <a:pt x="1507" y="368"/>
                  <a:pt x="1507" y="368"/>
                </a:cubicBezTo>
                <a:cubicBezTo>
                  <a:pt x="1511" y="373"/>
                  <a:pt x="1515" y="379"/>
                  <a:pt x="1518" y="385"/>
                </a:cubicBezTo>
                <a:cubicBezTo>
                  <a:pt x="1524" y="395"/>
                  <a:pt x="1524" y="395"/>
                  <a:pt x="1524" y="395"/>
                </a:cubicBezTo>
                <a:cubicBezTo>
                  <a:pt x="1528" y="400"/>
                  <a:pt x="1531" y="405"/>
                  <a:pt x="1534" y="409"/>
                </a:cubicBezTo>
                <a:cubicBezTo>
                  <a:pt x="1552" y="442"/>
                  <a:pt x="1552" y="442"/>
                  <a:pt x="1552" y="442"/>
                </a:cubicBezTo>
                <a:cubicBezTo>
                  <a:pt x="1554" y="444"/>
                  <a:pt x="1555" y="446"/>
                  <a:pt x="1556" y="449"/>
                </a:cubicBezTo>
                <a:cubicBezTo>
                  <a:pt x="1557" y="450"/>
                  <a:pt x="1557" y="451"/>
                  <a:pt x="1558" y="452"/>
                </a:cubicBezTo>
                <a:cubicBezTo>
                  <a:pt x="1569" y="475"/>
                  <a:pt x="1569" y="475"/>
                  <a:pt x="1569" y="475"/>
                </a:cubicBezTo>
                <a:cubicBezTo>
                  <a:pt x="1572" y="479"/>
                  <a:pt x="1574" y="484"/>
                  <a:pt x="1576" y="489"/>
                </a:cubicBezTo>
                <a:cubicBezTo>
                  <a:pt x="1577" y="492"/>
                  <a:pt x="1578" y="494"/>
                  <a:pt x="1580" y="497"/>
                </a:cubicBezTo>
                <a:cubicBezTo>
                  <a:pt x="1585" y="508"/>
                  <a:pt x="1585" y="508"/>
                  <a:pt x="1585" y="508"/>
                </a:cubicBezTo>
                <a:cubicBezTo>
                  <a:pt x="1587" y="513"/>
                  <a:pt x="1588" y="516"/>
                  <a:pt x="1589" y="519"/>
                </a:cubicBezTo>
                <a:cubicBezTo>
                  <a:pt x="1599" y="543"/>
                  <a:pt x="1599" y="543"/>
                  <a:pt x="1599" y="543"/>
                </a:cubicBezTo>
                <a:cubicBezTo>
                  <a:pt x="1601" y="550"/>
                  <a:pt x="1604" y="557"/>
                  <a:pt x="1606" y="564"/>
                </a:cubicBezTo>
                <a:cubicBezTo>
                  <a:pt x="1615" y="589"/>
                  <a:pt x="1615" y="589"/>
                  <a:pt x="1615" y="589"/>
                </a:cubicBezTo>
                <a:cubicBezTo>
                  <a:pt x="1623" y="617"/>
                  <a:pt x="1623" y="617"/>
                  <a:pt x="1623" y="617"/>
                </a:cubicBezTo>
                <a:cubicBezTo>
                  <a:pt x="1624" y="622"/>
                  <a:pt x="1625" y="626"/>
                  <a:pt x="1626" y="630"/>
                </a:cubicBezTo>
                <a:cubicBezTo>
                  <a:pt x="1626" y="630"/>
                  <a:pt x="1626" y="630"/>
                  <a:pt x="1626" y="630"/>
                </a:cubicBezTo>
                <a:cubicBezTo>
                  <a:pt x="1628" y="637"/>
                  <a:pt x="1628" y="637"/>
                  <a:pt x="1628" y="637"/>
                </a:cubicBezTo>
                <a:cubicBezTo>
                  <a:pt x="1629" y="644"/>
                  <a:pt x="1629" y="644"/>
                  <a:pt x="1629" y="644"/>
                </a:cubicBezTo>
                <a:cubicBezTo>
                  <a:pt x="1630" y="644"/>
                  <a:pt x="1630" y="644"/>
                  <a:pt x="1630" y="644"/>
                </a:cubicBezTo>
                <a:cubicBezTo>
                  <a:pt x="1644" y="706"/>
                  <a:pt x="1652" y="769"/>
                  <a:pt x="1652" y="833"/>
                </a:cubicBezTo>
                <a:cubicBezTo>
                  <a:pt x="1652" y="897"/>
                  <a:pt x="1644" y="960"/>
                  <a:pt x="1630" y="1022"/>
                </a:cubicBezTo>
                <a:cubicBezTo>
                  <a:pt x="1629" y="1022"/>
                  <a:pt x="1629" y="1022"/>
                  <a:pt x="1629" y="1022"/>
                </a:cubicBezTo>
                <a:cubicBezTo>
                  <a:pt x="1628" y="1029"/>
                  <a:pt x="1628" y="1029"/>
                  <a:pt x="1628" y="1029"/>
                </a:cubicBezTo>
                <a:cubicBezTo>
                  <a:pt x="1626" y="1036"/>
                  <a:pt x="1626" y="1036"/>
                  <a:pt x="1626" y="1036"/>
                </a:cubicBezTo>
                <a:cubicBezTo>
                  <a:pt x="1626" y="1036"/>
                  <a:pt x="1626" y="1036"/>
                  <a:pt x="1626" y="1036"/>
                </a:cubicBezTo>
                <a:cubicBezTo>
                  <a:pt x="1625" y="1040"/>
                  <a:pt x="1624" y="1044"/>
                  <a:pt x="1623" y="1049"/>
                </a:cubicBezTo>
                <a:lnTo>
                  <a:pt x="1615" y="1076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15877" y="846417"/>
            <a:ext cx="920751" cy="3005138"/>
            <a:chOff x="2439988" y="3175"/>
            <a:chExt cx="920751" cy="3005138"/>
          </a:xfrm>
        </p:grpSpPr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2895601" y="3175"/>
              <a:ext cx="11113" cy="1544638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2846388" y="2492375"/>
              <a:ext cx="112713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4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6" y="158"/>
                    <a:pt x="28" y="131"/>
                    <a:pt x="18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908301" y="2492375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3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8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2771776" y="2492375"/>
              <a:ext cx="111125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5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20" y="86"/>
                    <a:pt x="21" y="80"/>
                    <a:pt x="23" y="74"/>
                  </a:cubicBezTo>
                  <a:cubicBezTo>
                    <a:pt x="35" y="29"/>
                    <a:pt x="17" y="3"/>
                    <a:pt x="1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6" y="82"/>
                    <a:pt x="24" y="87"/>
                    <a:pt x="22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2933701" y="2492375"/>
              <a:ext cx="61913" cy="515938"/>
            </a:xfrm>
            <a:custGeom>
              <a:avLst/>
              <a:gdLst>
                <a:gd name="T0" fmla="*/ 8 w 22"/>
                <a:gd name="T1" fmla="*/ 184 h 184"/>
                <a:gd name="T2" fmla="*/ 12 w 22"/>
                <a:gd name="T3" fmla="*/ 99 h 184"/>
                <a:gd name="T4" fmla="*/ 17 w 22"/>
                <a:gd name="T5" fmla="*/ 62 h 184"/>
                <a:gd name="T6" fmla="*/ 0 w 22"/>
                <a:gd name="T7" fmla="*/ 2 h 184"/>
                <a:gd name="T8" fmla="*/ 3 w 22"/>
                <a:gd name="T9" fmla="*/ 0 h 184"/>
                <a:gd name="T10" fmla="*/ 21 w 22"/>
                <a:gd name="T11" fmla="*/ 62 h 184"/>
                <a:gd name="T12" fmla="*/ 16 w 22"/>
                <a:gd name="T13" fmla="*/ 100 h 184"/>
                <a:gd name="T14" fmla="*/ 12 w 22"/>
                <a:gd name="T15" fmla="*/ 183 h 184"/>
                <a:gd name="T16" fmla="*/ 8 w 22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4">
                  <a:moveTo>
                    <a:pt x="8" y="184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6" y="72"/>
                    <a:pt x="17" y="62"/>
                  </a:cubicBezTo>
                  <a:cubicBezTo>
                    <a:pt x="17" y="32"/>
                    <a:pt x="0" y="3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2" y="31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6" y="156"/>
                    <a:pt x="12" y="183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2782888" y="2382838"/>
              <a:ext cx="234950" cy="131763"/>
            </a:xfrm>
            <a:custGeom>
              <a:avLst/>
              <a:gdLst>
                <a:gd name="T0" fmla="*/ 42 w 84"/>
                <a:gd name="T1" fmla="*/ 4 h 47"/>
                <a:gd name="T2" fmla="*/ 0 w 84"/>
                <a:gd name="T3" fmla="*/ 0 h 47"/>
                <a:gd name="T4" fmla="*/ 0 w 84"/>
                <a:gd name="T5" fmla="*/ 29 h 47"/>
                <a:gd name="T6" fmla="*/ 18 w 84"/>
                <a:gd name="T7" fmla="*/ 47 h 47"/>
                <a:gd name="T8" fmla="*/ 66 w 84"/>
                <a:gd name="T9" fmla="*/ 47 h 47"/>
                <a:gd name="T10" fmla="*/ 84 w 84"/>
                <a:gd name="T11" fmla="*/ 29 h 47"/>
                <a:gd name="T12" fmla="*/ 84 w 84"/>
                <a:gd name="T13" fmla="*/ 0 h 47"/>
                <a:gd name="T14" fmla="*/ 42 w 84"/>
                <a:gd name="T1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7">
                  <a:moveTo>
                    <a:pt x="42" y="4"/>
                  </a:moveTo>
                  <a:cubicBezTo>
                    <a:pt x="28" y="4"/>
                    <a:pt x="14" y="3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8" y="47"/>
                    <a:pt x="18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7"/>
                    <a:pt x="84" y="39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3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2852738" y="1590675"/>
              <a:ext cx="95250" cy="134938"/>
            </a:xfrm>
            <a:custGeom>
              <a:avLst/>
              <a:gdLst>
                <a:gd name="T0" fmla="*/ 17 w 34"/>
                <a:gd name="T1" fmla="*/ 0 h 48"/>
                <a:gd name="T2" fmla="*/ 0 w 34"/>
                <a:gd name="T3" fmla="*/ 17 h 48"/>
                <a:gd name="T4" fmla="*/ 0 w 34"/>
                <a:gd name="T5" fmla="*/ 48 h 48"/>
                <a:gd name="T6" fmla="*/ 34 w 34"/>
                <a:gd name="T7" fmla="*/ 48 h 48"/>
                <a:gd name="T8" fmla="*/ 34 w 34"/>
                <a:gd name="T9" fmla="*/ 17 h 48"/>
                <a:gd name="T10" fmla="*/ 17 w 3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8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auto">
            <a:xfrm>
              <a:off x="2439988" y="1679575"/>
              <a:ext cx="9207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auto">
            <a:xfrm>
              <a:off x="2586038" y="1679575"/>
              <a:ext cx="628650" cy="733425"/>
            </a:xfrm>
            <a:prstGeom prst="ellipse">
              <a:avLst/>
            </a:prstGeom>
            <a:solidFill>
              <a:srgbClr val="067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auto">
            <a:xfrm>
              <a:off x="2782888" y="1679575"/>
              <a:ext cx="2349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2863851" y="1543050"/>
              <a:ext cx="73025" cy="111125"/>
            </a:xfrm>
            <a:custGeom>
              <a:avLst/>
              <a:gdLst>
                <a:gd name="T0" fmla="*/ 13 w 26"/>
                <a:gd name="T1" fmla="*/ 0 h 40"/>
                <a:gd name="T2" fmla="*/ 0 w 26"/>
                <a:gd name="T3" fmla="*/ 13 h 40"/>
                <a:gd name="T4" fmla="*/ 0 w 26"/>
                <a:gd name="T5" fmla="*/ 40 h 40"/>
                <a:gd name="T6" fmla="*/ 26 w 26"/>
                <a:gd name="T7" fmla="*/ 40 h 40"/>
                <a:gd name="T8" fmla="*/ 26 w 26"/>
                <a:gd name="T9" fmla="*/ 13 h 40"/>
                <a:gd name="T10" fmla="*/ 13 w 26"/>
                <a:gd name="T11" fmla="*/ 0 h 40"/>
                <a:gd name="T12" fmla="*/ 5 w 26"/>
                <a:gd name="T13" fmla="*/ 35 h 40"/>
                <a:gd name="T14" fmla="*/ 5 w 26"/>
                <a:gd name="T15" fmla="*/ 13 h 40"/>
                <a:gd name="T16" fmla="*/ 13 w 26"/>
                <a:gd name="T17" fmla="*/ 5 h 40"/>
                <a:gd name="T18" fmla="*/ 21 w 26"/>
                <a:gd name="T19" fmla="*/ 13 h 40"/>
                <a:gd name="T20" fmla="*/ 21 w 26"/>
                <a:gd name="T21" fmla="*/ 35 h 40"/>
                <a:gd name="T22" fmla="*/ 5 w 2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0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5"/>
                    <a:pt x="20" y="0"/>
                    <a:pt x="13" y="0"/>
                  </a:cubicBezTo>
                  <a:close/>
                  <a:moveTo>
                    <a:pt x="5" y="3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8"/>
                    <a:pt x="8" y="5"/>
                    <a:pt x="13" y="5"/>
                  </a:cubicBezTo>
                  <a:cubicBezTo>
                    <a:pt x="18" y="5"/>
                    <a:pt x="21" y="8"/>
                    <a:pt x="21" y="13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3360738" y="2043113"/>
              <a:ext cx="0" cy="4763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D5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2886076" y="2413000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3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0 w 5"/>
                <a:gd name="T52" fmla="*/ 0 w 5"/>
                <a:gd name="T53" fmla="*/ 0 w 5"/>
                <a:gd name="T54" fmla="*/ 0 w 5"/>
                <a:gd name="T55" fmla="*/ 0 w 5"/>
                <a:gd name="T5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C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2479676" y="1806575"/>
              <a:ext cx="881063" cy="606425"/>
            </a:xfrm>
            <a:custGeom>
              <a:avLst/>
              <a:gdLst>
                <a:gd name="T0" fmla="*/ 0 w 314"/>
                <a:gd name="T1" fmla="*/ 138 h 216"/>
                <a:gd name="T2" fmla="*/ 145 w 314"/>
                <a:gd name="T3" fmla="*/ 216 h 216"/>
                <a:gd name="T4" fmla="*/ 145 w 314"/>
                <a:gd name="T5" fmla="*/ 216 h 216"/>
                <a:gd name="T6" fmla="*/ 145 w 314"/>
                <a:gd name="T7" fmla="*/ 216 h 216"/>
                <a:gd name="T8" fmla="*/ 145 w 314"/>
                <a:gd name="T9" fmla="*/ 216 h 216"/>
                <a:gd name="T10" fmla="*/ 146 w 314"/>
                <a:gd name="T11" fmla="*/ 216 h 216"/>
                <a:gd name="T12" fmla="*/ 146 w 314"/>
                <a:gd name="T13" fmla="*/ 216 h 216"/>
                <a:gd name="T14" fmla="*/ 146 w 314"/>
                <a:gd name="T15" fmla="*/ 216 h 216"/>
                <a:gd name="T16" fmla="*/ 146 w 314"/>
                <a:gd name="T17" fmla="*/ 216 h 216"/>
                <a:gd name="T18" fmla="*/ 146 w 314"/>
                <a:gd name="T19" fmla="*/ 216 h 216"/>
                <a:gd name="T20" fmla="*/ 146 w 314"/>
                <a:gd name="T21" fmla="*/ 216 h 216"/>
                <a:gd name="T22" fmla="*/ 146 w 314"/>
                <a:gd name="T23" fmla="*/ 216 h 216"/>
                <a:gd name="T24" fmla="*/ 146 w 314"/>
                <a:gd name="T25" fmla="*/ 216 h 216"/>
                <a:gd name="T26" fmla="*/ 147 w 314"/>
                <a:gd name="T27" fmla="*/ 216 h 216"/>
                <a:gd name="T28" fmla="*/ 147 w 314"/>
                <a:gd name="T29" fmla="*/ 216 h 216"/>
                <a:gd name="T30" fmla="*/ 147 w 314"/>
                <a:gd name="T31" fmla="*/ 216 h 216"/>
                <a:gd name="T32" fmla="*/ 147 w 314"/>
                <a:gd name="T33" fmla="*/ 216 h 216"/>
                <a:gd name="T34" fmla="*/ 147 w 314"/>
                <a:gd name="T35" fmla="*/ 216 h 216"/>
                <a:gd name="T36" fmla="*/ 147 w 314"/>
                <a:gd name="T37" fmla="*/ 216 h 216"/>
                <a:gd name="T38" fmla="*/ 147 w 314"/>
                <a:gd name="T39" fmla="*/ 216 h 216"/>
                <a:gd name="T40" fmla="*/ 148 w 314"/>
                <a:gd name="T41" fmla="*/ 216 h 216"/>
                <a:gd name="T42" fmla="*/ 148 w 314"/>
                <a:gd name="T43" fmla="*/ 216 h 216"/>
                <a:gd name="T44" fmla="*/ 148 w 314"/>
                <a:gd name="T45" fmla="*/ 216 h 216"/>
                <a:gd name="T46" fmla="*/ 148 w 314"/>
                <a:gd name="T47" fmla="*/ 216 h 216"/>
                <a:gd name="T48" fmla="*/ 148 w 314"/>
                <a:gd name="T49" fmla="*/ 216 h 216"/>
                <a:gd name="T50" fmla="*/ 148 w 314"/>
                <a:gd name="T51" fmla="*/ 216 h 216"/>
                <a:gd name="T52" fmla="*/ 148 w 314"/>
                <a:gd name="T53" fmla="*/ 216 h 216"/>
                <a:gd name="T54" fmla="*/ 148 w 314"/>
                <a:gd name="T55" fmla="*/ 216 h 216"/>
                <a:gd name="T56" fmla="*/ 149 w 314"/>
                <a:gd name="T57" fmla="*/ 216 h 216"/>
                <a:gd name="T58" fmla="*/ 149 w 314"/>
                <a:gd name="T59" fmla="*/ 216 h 216"/>
                <a:gd name="T60" fmla="*/ 149 w 314"/>
                <a:gd name="T61" fmla="*/ 216 h 216"/>
                <a:gd name="T62" fmla="*/ 149 w 314"/>
                <a:gd name="T63" fmla="*/ 216 h 216"/>
                <a:gd name="T64" fmla="*/ 149 w 314"/>
                <a:gd name="T65" fmla="*/ 216 h 216"/>
                <a:gd name="T66" fmla="*/ 149 w 314"/>
                <a:gd name="T67" fmla="*/ 216 h 216"/>
                <a:gd name="T68" fmla="*/ 149 w 314"/>
                <a:gd name="T69" fmla="*/ 216 h 216"/>
                <a:gd name="T70" fmla="*/ 150 w 314"/>
                <a:gd name="T71" fmla="*/ 216 h 216"/>
                <a:gd name="T72" fmla="*/ 150 w 314"/>
                <a:gd name="T73" fmla="*/ 216 h 216"/>
                <a:gd name="T74" fmla="*/ 150 w 314"/>
                <a:gd name="T75" fmla="*/ 216 h 216"/>
                <a:gd name="T76" fmla="*/ 150 w 314"/>
                <a:gd name="T77" fmla="*/ 216 h 216"/>
                <a:gd name="T78" fmla="*/ 150 w 314"/>
                <a:gd name="T79" fmla="*/ 216 h 216"/>
                <a:gd name="T80" fmla="*/ 69 w 314"/>
                <a:gd name="T81" fmla="*/ 176 h 216"/>
                <a:gd name="T82" fmla="*/ 0 w 314"/>
                <a:gd name="T83" fmla="*/ 138 h 216"/>
                <a:gd name="T84" fmla="*/ 274 w 314"/>
                <a:gd name="T85" fmla="*/ 0 h 216"/>
                <a:gd name="T86" fmla="*/ 288 w 314"/>
                <a:gd name="T87" fmla="*/ 53 h 216"/>
                <a:gd name="T88" fmla="*/ 255 w 314"/>
                <a:gd name="T89" fmla="*/ 132 h 216"/>
                <a:gd name="T90" fmla="*/ 150 w 314"/>
                <a:gd name="T91" fmla="*/ 216 h 216"/>
                <a:gd name="T92" fmla="*/ 314 w 314"/>
                <a:gd name="T93" fmla="*/ 86 h 216"/>
                <a:gd name="T94" fmla="*/ 314 w 314"/>
                <a:gd name="T95" fmla="*/ 85 h 216"/>
                <a:gd name="T96" fmla="*/ 314 w 314"/>
                <a:gd name="T97" fmla="*/ 85 h 216"/>
                <a:gd name="T98" fmla="*/ 314 w 314"/>
                <a:gd name="T99" fmla="*/ 85 h 216"/>
                <a:gd name="T100" fmla="*/ 314 w 314"/>
                <a:gd name="T101" fmla="*/ 85 h 216"/>
                <a:gd name="T102" fmla="*/ 314 w 314"/>
                <a:gd name="T103" fmla="*/ 85 h 216"/>
                <a:gd name="T104" fmla="*/ 314 w 314"/>
                <a:gd name="T105" fmla="*/ 85 h 216"/>
                <a:gd name="T106" fmla="*/ 314 w 314"/>
                <a:gd name="T107" fmla="*/ 85 h 216"/>
                <a:gd name="T108" fmla="*/ 314 w 314"/>
                <a:gd name="T109" fmla="*/ 85 h 216"/>
                <a:gd name="T110" fmla="*/ 314 w 314"/>
                <a:gd name="T111" fmla="*/ 85 h 216"/>
                <a:gd name="T112" fmla="*/ 314 w 314"/>
                <a:gd name="T113" fmla="*/ 84 h 216"/>
                <a:gd name="T114" fmla="*/ 314 w 314"/>
                <a:gd name="T115" fmla="*/ 84 h 216"/>
                <a:gd name="T116" fmla="*/ 314 w 314"/>
                <a:gd name="T117" fmla="*/ 84 h 216"/>
                <a:gd name="T118" fmla="*/ 314 w 314"/>
                <a:gd name="T119" fmla="*/ 84 h 216"/>
                <a:gd name="T120" fmla="*/ 314 w 314"/>
                <a:gd name="T121" fmla="*/ 84 h 216"/>
                <a:gd name="T122" fmla="*/ 314 w 314"/>
                <a:gd name="T123" fmla="*/ 84 h 216"/>
                <a:gd name="T124" fmla="*/ 274 w 314"/>
                <a:gd name="T1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4" h="216">
                  <a:moveTo>
                    <a:pt x="0" y="138"/>
                  </a:moveTo>
                  <a:cubicBezTo>
                    <a:pt x="25" y="183"/>
                    <a:pt x="80" y="214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90" y="201"/>
                    <a:pt x="69" y="176"/>
                  </a:cubicBezTo>
                  <a:cubicBezTo>
                    <a:pt x="42" y="168"/>
                    <a:pt x="19" y="155"/>
                    <a:pt x="0" y="138"/>
                  </a:cubicBezTo>
                  <a:moveTo>
                    <a:pt x="274" y="0"/>
                  </a:moveTo>
                  <a:cubicBezTo>
                    <a:pt x="283" y="17"/>
                    <a:pt x="288" y="34"/>
                    <a:pt x="288" y="53"/>
                  </a:cubicBezTo>
                  <a:cubicBezTo>
                    <a:pt x="288" y="83"/>
                    <a:pt x="276" y="110"/>
                    <a:pt x="255" y="132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4" y="158"/>
                    <a:pt x="314" y="86"/>
                  </a:cubicBezTo>
                  <a:cubicBezTo>
                    <a:pt x="314" y="86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673351" y="2178050"/>
              <a:ext cx="522288" cy="234950"/>
            </a:xfrm>
            <a:custGeom>
              <a:avLst/>
              <a:gdLst>
                <a:gd name="T0" fmla="*/ 186 w 186"/>
                <a:gd name="T1" fmla="*/ 0 h 84"/>
                <a:gd name="T2" fmla="*/ 111 w 186"/>
                <a:gd name="T3" fmla="*/ 44 h 84"/>
                <a:gd name="T4" fmla="*/ 81 w 186"/>
                <a:gd name="T5" fmla="*/ 84 h 84"/>
                <a:gd name="T6" fmla="*/ 53 w 186"/>
                <a:gd name="T7" fmla="*/ 52 h 84"/>
                <a:gd name="T8" fmla="*/ 0 w 186"/>
                <a:gd name="T9" fmla="*/ 44 h 84"/>
                <a:gd name="T10" fmla="*/ 81 w 186"/>
                <a:gd name="T11" fmla="*/ 84 h 84"/>
                <a:gd name="T12" fmla="*/ 81 w 186"/>
                <a:gd name="T13" fmla="*/ 84 h 84"/>
                <a:gd name="T14" fmla="*/ 81 w 186"/>
                <a:gd name="T15" fmla="*/ 84 h 84"/>
                <a:gd name="T16" fmla="*/ 186 w 1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4">
                  <a:moveTo>
                    <a:pt x="186" y="0"/>
                  </a:moveTo>
                  <a:cubicBezTo>
                    <a:pt x="167" y="20"/>
                    <a:pt x="141" y="35"/>
                    <a:pt x="111" y="44"/>
                  </a:cubicBezTo>
                  <a:cubicBezTo>
                    <a:pt x="104" y="68"/>
                    <a:pt x="93" y="84"/>
                    <a:pt x="81" y="84"/>
                  </a:cubicBezTo>
                  <a:cubicBezTo>
                    <a:pt x="70" y="84"/>
                    <a:pt x="61" y="72"/>
                    <a:pt x="53" y="52"/>
                  </a:cubicBezTo>
                  <a:cubicBezTo>
                    <a:pt x="35" y="51"/>
                    <a:pt x="17" y="49"/>
                    <a:pt x="0" y="44"/>
                  </a:cubicBezTo>
                  <a:cubicBezTo>
                    <a:pt x="21" y="69"/>
                    <a:pt x="49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129" y="84"/>
                    <a:pt x="170" y="49"/>
                    <a:pt x="186" y="0"/>
                  </a:cubicBezTo>
                </a:path>
              </a:pathLst>
            </a:custGeom>
            <a:solidFill>
              <a:srgbClr val="036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2822576" y="2300288"/>
              <a:ext cx="161925" cy="112713"/>
            </a:xfrm>
            <a:custGeom>
              <a:avLst/>
              <a:gdLst>
                <a:gd name="T0" fmla="*/ 58 w 58"/>
                <a:gd name="T1" fmla="*/ 0 h 40"/>
                <a:gd name="T2" fmla="*/ 2 w 58"/>
                <a:gd name="T3" fmla="*/ 8 h 40"/>
                <a:gd name="T4" fmla="*/ 0 w 58"/>
                <a:gd name="T5" fmla="*/ 8 h 40"/>
                <a:gd name="T6" fmla="*/ 28 w 58"/>
                <a:gd name="T7" fmla="*/ 40 h 40"/>
                <a:gd name="T8" fmla="*/ 58 w 5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58" y="0"/>
                  </a:moveTo>
                  <a:cubicBezTo>
                    <a:pt x="41" y="5"/>
                    <a:pt x="2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8" y="28"/>
                    <a:pt x="17" y="40"/>
                    <a:pt x="28" y="40"/>
                  </a:cubicBezTo>
                  <a:cubicBezTo>
                    <a:pt x="40" y="40"/>
                    <a:pt x="51" y="24"/>
                    <a:pt x="58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2782888" y="2457450"/>
              <a:ext cx="234950" cy="57150"/>
            </a:xfrm>
            <a:custGeom>
              <a:avLst/>
              <a:gdLst>
                <a:gd name="T0" fmla="*/ 0 w 84"/>
                <a:gd name="T1" fmla="*/ 0 h 20"/>
                <a:gd name="T2" fmla="*/ 0 w 84"/>
                <a:gd name="T3" fmla="*/ 2 h 20"/>
                <a:gd name="T4" fmla="*/ 18 w 84"/>
                <a:gd name="T5" fmla="*/ 20 h 20"/>
                <a:gd name="T6" fmla="*/ 66 w 84"/>
                <a:gd name="T7" fmla="*/ 20 h 20"/>
                <a:gd name="T8" fmla="*/ 84 w 84"/>
                <a:gd name="T9" fmla="*/ 2 h 20"/>
                <a:gd name="T10" fmla="*/ 84 w 84"/>
                <a:gd name="T11" fmla="*/ 0 h 20"/>
                <a:gd name="T12" fmla="*/ 0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2"/>
                    <a:pt x="8" y="20"/>
                    <a:pt x="18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6" y="20"/>
                    <a:pt x="84" y="1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1254579" y="738466"/>
            <a:ext cx="919163" cy="3005138"/>
            <a:chOff x="8128001" y="3175"/>
            <a:chExt cx="919163" cy="3005138"/>
          </a:xfrm>
        </p:grpSpPr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8578851" y="3175"/>
              <a:ext cx="14288" cy="1544638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8534401" y="2492375"/>
              <a:ext cx="111125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8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8596313" y="2492375"/>
              <a:ext cx="111125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2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2"/>
                    <a:pt x="12" y="75"/>
                  </a:cubicBezTo>
                  <a:cubicBezTo>
                    <a:pt x="0" y="28"/>
                    <a:pt x="19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8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8458201" y="2492375"/>
              <a:ext cx="112713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5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20" y="86"/>
                    <a:pt x="21" y="80"/>
                    <a:pt x="23" y="74"/>
                  </a:cubicBezTo>
                  <a:cubicBezTo>
                    <a:pt x="35" y="29"/>
                    <a:pt x="17" y="3"/>
                    <a:pt x="1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6" y="82"/>
                    <a:pt x="24" y="87"/>
                    <a:pt x="22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8620126" y="2492375"/>
              <a:ext cx="61913" cy="515938"/>
            </a:xfrm>
            <a:custGeom>
              <a:avLst/>
              <a:gdLst>
                <a:gd name="T0" fmla="*/ 8 w 22"/>
                <a:gd name="T1" fmla="*/ 184 h 184"/>
                <a:gd name="T2" fmla="*/ 12 w 22"/>
                <a:gd name="T3" fmla="*/ 99 h 184"/>
                <a:gd name="T4" fmla="*/ 17 w 22"/>
                <a:gd name="T5" fmla="*/ 62 h 184"/>
                <a:gd name="T6" fmla="*/ 0 w 22"/>
                <a:gd name="T7" fmla="*/ 2 h 184"/>
                <a:gd name="T8" fmla="*/ 3 w 22"/>
                <a:gd name="T9" fmla="*/ 0 h 184"/>
                <a:gd name="T10" fmla="*/ 21 w 22"/>
                <a:gd name="T11" fmla="*/ 62 h 184"/>
                <a:gd name="T12" fmla="*/ 16 w 22"/>
                <a:gd name="T13" fmla="*/ 100 h 184"/>
                <a:gd name="T14" fmla="*/ 12 w 22"/>
                <a:gd name="T15" fmla="*/ 183 h 184"/>
                <a:gd name="T16" fmla="*/ 8 w 22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4">
                  <a:moveTo>
                    <a:pt x="8" y="184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6" y="72"/>
                    <a:pt x="17" y="62"/>
                  </a:cubicBezTo>
                  <a:cubicBezTo>
                    <a:pt x="17" y="32"/>
                    <a:pt x="0" y="3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2" y="31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6" y="156"/>
                    <a:pt x="12" y="183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8469313" y="2382838"/>
              <a:ext cx="234950" cy="131763"/>
            </a:xfrm>
            <a:custGeom>
              <a:avLst/>
              <a:gdLst>
                <a:gd name="T0" fmla="*/ 42 w 84"/>
                <a:gd name="T1" fmla="*/ 4 h 47"/>
                <a:gd name="T2" fmla="*/ 0 w 84"/>
                <a:gd name="T3" fmla="*/ 0 h 47"/>
                <a:gd name="T4" fmla="*/ 0 w 84"/>
                <a:gd name="T5" fmla="*/ 29 h 47"/>
                <a:gd name="T6" fmla="*/ 18 w 84"/>
                <a:gd name="T7" fmla="*/ 47 h 47"/>
                <a:gd name="T8" fmla="*/ 66 w 84"/>
                <a:gd name="T9" fmla="*/ 47 h 47"/>
                <a:gd name="T10" fmla="*/ 84 w 84"/>
                <a:gd name="T11" fmla="*/ 29 h 47"/>
                <a:gd name="T12" fmla="*/ 84 w 84"/>
                <a:gd name="T13" fmla="*/ 0 h 47"/>
                <a:gd name="T14" fmla="*/ 42 w 84"/>
                <a:gd name="T1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7">
                  <a:moveTo>
                    <a:pt x="42" y="4"/>
                  </a:moveTo>
                  <a:cubicBezTo>
                    <a:pt x="28" y="4"/>
                    <a:pt x="14" y="3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8" y="47"/>
                    <a:pt x="18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7"/>
                    <a:pt x="84" y="39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3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8539163" y="1590675"/>
              <a:ext cx="95250" cy="134938"/>
            </a:xfrm>
            <a:custGeom>
              <a:avLst/>
              <a:gdLst>
                <a:gd name="T0" fmla="*/ 17 w 34"/>
                <a:gd name="T1" fmla="*/ 0 h 48"/>
                <a:gd name="T2" fmla="*/ 0 w 34"/>
                <a:gd name="T3" fmla="*/ 17 h 48"/>
                <a:gd name="T4" fmla="*/ 0 w 34"/>
                <a:gd name="T5" fmla="*/ 48 h 48"/>
                <a:gd name="T6" fmla="*/ 34 w 34"/>
                <a:gd name="T7" fmla="*/ 48 h 48"/>
                <a:gd name="T8" fmla="*/ 34 w 34"/>
                <a:gd name="T9" fmla="*/ 17 h 48"/>
                <a:gd name="T10" fmla="*/ 17 w 3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8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57"/>
            <p:cNvSpPr>
              <a:spLocks noChangeArrowheads="1"/>
            </p:cNvSpPr>
            <p:nvPr/>
          </p:nvSpPr>
          <p:spPr bwMode="auto">
            <a:xfrm>
              <a:off x="8128001" y="1679575"/>
              <a:ext cx="919163" cy="733425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58"/>
            <p:cNvSpPr>
              <a:spLocks noChangeArrowheads="1"/>
            </p:cNvSpPr>
            <p:nvPr/>
          </p:nvSpPr>
          <p:spPr bwMode="auto">
            <a:xfrm>
              <a:off x="8272463" y="1679575"/>
              <a:ext cx="628650" cy="733425"/>
            </a:xfrm>
            <a:prstGeom prst="ellipse">
              <a:avLst/>
            </a:prstGeom>
            <a:solidFill>
              <a:srgbClr val="F9A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auto">
            <a:xfrm>
              <a:off x="8469313" y="1679575"/>
              <a:ext cx="234950" cy="733425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8550276" y="1543050"/>
              <a:ext cx="73025" cy="111125"/>
            </a:xfrm>
            <a:custGeom>
              <a:avLst/>
              <a:gdLst>
                <a:gd name="T0" fmla="*/ 13 w 26"/>
                <a:gd name="T1" fmla="*/ 0 h 40"/>
                <a:gd name="T2" fmla="*/ 0 w 26"/>
                <a:gd name="T3" fmla="*/ 13 h 40"/>
                <a:gd name="T4" fmla="*/ 0 w 26"/>
                <a:gd name="T5" fmla="*/ 40 h 40"/>
                <a:gd name="T6" fmla="*/ 26 w 26"/>
                <a:gd name="T7" fmla="*/ 40 h 40"/>
                <a:gd name="T8" fmla="*/ 26 w 26"/>
                <a:gd name="T9" fmla="*/ 13 h 40"/>
                <a:gd name="T10" fmla="*/ 13 w 26"/>
                <a:gd name="T11" fmla="*/ 0 h 40"/>
                <a:gd name="T12" fmla="*/ 5 w 26"/>
                <a:gd name="T13" fmla="*/ 35 h 40"/>
                <a:gd name="T14" fmla="*/ 5 w 26"/>
                <a:gd name="T15" fmla="*/ 13 h 40"/>
                <a:gd name="T16" fmla="*/ 13 w 26"/>
                <a:gd name="T17" fmla="*/ 5 h 40"/>
                <a:gd name="T18" fmla="*/ 21 w 26"/>
                <a:gd name="T19" fmla="*/ 13 h 40"/>
                <a:gd name="T20" fmla="*/ 21 w 26"/>
                <a:gd name="T21" fmla="*/ 35 h 40"/>
                <a:gd name="T22" fmla="*/ 5 w 2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0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5"/>
                    <a:pt x="20" y="0"/>
                    <a:pt x="13" y="0"/>
                  </a:cubicBezTo>
                  <a:close/>
                  <a:moveTo>
                    <a:pt x="5" y="3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8"/>
                    <a:pt x="8" y="5"/>
                    <a:pt x="13" y="5"/>
                  </a:cubicBezTo>
                  <a:cubicBezTo>
                    <a:pt x="17" y="5"/>
                    <a:pt x="21" y="8"/>
                    <a:pt x="21" y="13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9047163" y="2043113"/>
              <a:ext cx="0" cy="4763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8572501" y="2413000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4 w 5"/>
                <a:gd name="T4" fmla="*/ 5 w 5"/>
                <a:gd name="T5" fmla="*/ 4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3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0 w 5"/>
                <a:gd name="T52" fmla="*/ 0 w 5"/>
                <a:gd name="T53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8166101" y="1806575"/>
              <a:ext cx="881063" cy="606425"/>
            </a:xfrm>
            <a:custGeom>
              <a:avLst/>
              <a:gdLst>
                <a:gd name="T0" fmla="*/ 0 w 314"/>
                <a:gd name="T1" fmla="*/ 138 h 216"/>
                <a:gd name="T2" fmla="*/ 145 w 314"/>
                <a:gd name="T3" fmla="*/ 216 h 216"/>
                <a:gd name="T4" fmla="*/ 145 w 314"/>
                <a:gd name="T5" fmla="*/ 216 h 216"/>
                <a:gd name="T6" fmla="*/ 146 w 314"/>
                <a:gd name="T7" fmla="*/ 216 h 216"/>
                <a:gd name="T8" fmla="*/ 146 w 314"/>
                <a:gd name="T9" fmla="*/ 216 h 216"/>
                <a:gd name="T10" fmla="*/ 146 w 314"/>
                <a:gd name="T11" fmla="*/ 216 h 216"/>
                <a:gd name="T12" fmla="*/ 146 w 314"/>
                <a:gd name="T13" fmla="*/ 216 h 216"/>
                <a:gd name="T14" fmla="*/ 146 w 314"/>
                <a:gd name="T15" fmla="*/ 216 h 216"/>
                <a:gd name="T16" fmla="*/ 146 w 314"/>
                <a:gd name="T17" fmla="*/ 216 h 216"/>
                <a:gd name="T18" fmla="*/ 146 w 314"/>
                <a:gd name="T19" fmla="*/ 216 h 216"/>
                <a:gd name="T20" fmla="*/ 146 w 314"/>
                <a:gd name="T21" fmla="*/ 216 h 216"/>
                <a:gd name="T22" fmla="*/ 147 w 314"/>
                <a:gd name="T23" fmla="*/ 216 h 216"/>
                <a:gd name="T24" fmla="*/ 147 w 314"/>
                <a:gd name="T25" fmla="*/ 216 h 216"/>
                <a:gd name="T26" fmla="*/ 147 w 314"/>
                <a:gd name="T27" fmla="*/ 216 h 216"/>
                <a:gd name="T28" fmla="*/ 147 w 314"/>
                <a:gd name="T29" fmla="*/ 216 h 216"/>
                <a:gd name="T30" fmla="*/ 147 w 314"/>
                <a:gd name="T31" fmla="*/ 216 h 216"/>
                <a:gd name="T32" fmla="*/ 147 w 314"/>
                <a:gd name="T33" fmla="*/ 216 h 216"/>
                <a:gd name="T34" fmla="*/ 147 w 314"/>
                <a:gd name="T35" fmla="*/ 216 h 216"/>
                <a:gd name="T36" fmla="*/ 148 w 314"/>
                <a:gd name="T37" fmla="*/ 216 h 216"/>
                <a:gd name="T38" fmla="*/ 148 w 314"/>
                <a:gd name="T39" fmla="*/ 216 h 216"/>
                <a:gd name="T40" fmla="*/ 148 w 314"/>
                <a:gd name="T41" fmla="*/ 216 h 216"/>
                <a:gd name="T42" fmla="*/ 148 w 314"/>
                <a:gd name="T43" fmla="*/ 216 h 216"/>
                <a:gd name="T44" fmla="*/ 148 w 314"/>
                <a:gd name="T45" fmla="*/ 216 h 216"/>
                <a:gd name="T46" fmla="*/ 148 w 314"/>
                <a:gd name="T47" fmla="*/ 216 h 216"/>
                <a:gd name="T48" fmla="*/ 148 w 314"/>
                <a:gd name="T49" fmla="*/ 216 h 216"/>
                <a:gd name="T50" fmla="*/ 148 w 314"/>
                <a:gd name="T51" fmla="*/ 216 h 216"/>
                <a:gd name="T52" fmla="*/ 149 w 314"/>
                <a:gd name="T53" fmla="*/ 216 h 216"/>
                <a:gd name="T54" fmla="*/ 149 w 314"/>
                <a:gd name="T55" fmla="*/ 216 h 216"/>
                <a:gd name="T56" fmla="*/ 149 w 314"/>
                <a:gd name="T57" fmla="*/ 216 h 216"/>
                <a:gd name="T58" fmla="*/ 149 w 314"/>
                <a:gd name="T59" fmla="*/ 216 h 216"/>
                <a:gd name="T60" fmla="*/ 149 w 314"/>
                <a:gd name="T61" fmla="*/ 216 h 216"/>
                <a:gd name="T62" fmla="*/ 149 w 314"/>
                <a:gd name="T63" fmla="*/ 216 h 216"/>
                <a:gd name="T64" fmla="*/ 149 w 314"/>
                <a:gd name="T65" fmla="*/ 216 h 216"/>
                <a:gd name="T66" fmla="*/ 149 w 314"/>
                <a:gd name="T67" fmla="*/ 216 h 216"/>
                <a:gd name="T68" fmla="*/ 150 w 314"/>
                <a:gd name="T69" fmla="*/ 216 h 216"/>
                <a:gd name="T70" fmla="*/ 150 w 314"/>
                <a:gd name="T71" fmla="*/ 216 h 216"/>
                <a:gd name="T72" fmla="*/ 150 w 314"/>
                <a:gd name="T73" fmla="*/ 216 h 216"/>
                <a:gd name="T74" fmla="*/ 150 w 314"/>
                <a:gd name="T75" fmla="*/ 216 h 216"/>
                <a:gd name="T76" fmla="*/ 69 w 314"/>
                <a:gd name="T77" fmla="*/ 176 h 216"/>
                <a:gd name="T78" fmla="*/ 0 w 314"/>
                <a:gd name="T79" fmla="*/ 138 h 216"/>
                <a:gd name="T80" fmla="*/ 274 w 314"/>
                <a:gd name="T81" fmla="*/ 0 h 216"/>
                <a:gd name="T82" fmla="*/ 288 w 314"/>
                <a:gd name="T83" fmla="*/ 53 h 216"/>
                <a:gd name="T84" fmla="*/ 255 w 314"/>
                <a:gd name="T85" fmla="*/ 132 h 216"/>
                <a:gd name="T86" fmla="*/ 150 w 314"/>
                <a:gd name="T87" fmla="*/ 216 h 216"/>
                <a:gd name="T88" fmla="*/ 314 w 314"/>
                <a:gd name="T89" fmla="*/ 86 h 216"/>
                <a:gd name="T90" fmla="*/ 314 w 314"/>
                <a:gd name="T91" fmla="*/ 85 h 216"/>
                <a:gd name="T92" fmla="*/ 314 w 314"/>
                <a:gd name="T93" fmla="*/ 85 h 216"/>
                <a:gd name="T94" fmla="*/ 314 w 314"/>
                <a:gd name="T95" fmla="*/ 85 h 216"/>
                <a:gd name="T96" fmla="*/ 314 w 314"/>
                <a:gd name="T97" fmla="*/ 85 h 216"/>
                <a:gd name="T98" fmla="*/ 314 w 314"/>
                <a:gd name="T99" fmla="*/ 85 h 216"/>
                <a:gd name="T100" fmla="*/ 314 w 314"/>
                <a:gd name="T101" fmla="*/ 85 h 216"/>
                <a:gd name="T102" fmla="*/ 314 w 314"/>
                <a:gd name="T103" fmla="*/ 85 h 216"/>
                <a:gd name="T104" fmla="*/ 314 w 314"/>
                <a:gd name="T105" fmla="*/ 85 h 216"/>
                <a:gd name="T106" fmla="*/ 314 w 314"/>
                <a:gd name="T107" fmla="*/ 85 h 216"/>
                <a:gd name="T108" fmla="*/ 314 w 314"/>
                <a:gd name="T109" fmla="*/ 84 h 216"/>
                <a:gd name="T110" fmla="*/ 314 w 314"/>
                <a:gd name="T111" fmla="*/ 84 h 216"/>
                <a:gd name="T112" fmla="*/ 314 w 314"/>
                <a:gd name="T113" fmla="*/ 84 h 216"/>
                <a:gd name="T114" fmla="*/ 314 w 314"/>
                <a:gd name="T115" fmla="*/ 84 h 216"/>
                <a:gd name="T116" fmla="*/ 314 w 314"/>
                <a:gd name="T117" fmla="*/ 84 h 216"/>
                <a:gd name="T118" fmla="*/ 314 w 314"/>
                <a:gd name="T119" fmla="*/ 84 h 216"/>
                <a:gd name="T120" fmla="*/ 274 w 314"/>
                <a:gd name="T12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4" h="216">
                  <a:moveTo>
                    <a:pt x="0" y="138"/>
                  </a:moveTo>
                  <a:cubicBezTo>
                    <a:pt x="25" y="183"/>
                    <a:pt x="80" y="214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90" y="201"/>
                    <a:pt x="69" y="176"/>
                  </a:cubicBezTo>
                  <a:cubicBezTo>
                    <a:pt x="42" y="168"/>
                    <a:pt x="19" y="155"/>
                    <a:pt x="0" y="138"/>
                  </a:cubicBezTo>
                  <a:moveTo>
                    <a:pt x="274" y="0"/>
                  </a:moveTo>
                  <a:cubicBezTo>
                    <a:pt x="283" y="17"/>
                    <a:pt x="288" y="34"/>
                    <a:pt x="288" y="53"/>
                  </a:cubicBezTo>
                  <a:cubicBezTo>
                    <a:pt x="288" y="83"/>
                    <a:pt x="276" y="110"/>
                    <a:pt x="255" y="132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4" y="158"/>
                    <a:pt x="314" y="86"/>
                  </a:cubicBezTo>
                  <a:cubicBezTo>
                    <a:pt x="314" y="86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8359776" y="2178050"/>
              <a:ext cx="522288" cy="234950"/>
            </a:xfrm>
            <a:custGeom>
              <a:avLst/>
              <a:gdLst>
                <a:gd name="T0" fmla="*/ 186 w 186"/>
                <a:gd name="T1" fmla="*/ 0 h 84"/>
                <a:gd name="T2" fmla="*/ 111 w 186"/>
                <a:gd name="T3" fmla="*/ 44 h 84"/>
                <a:gd name="T4" fmla="*/ 81 w 186"/>
                <a:gd name="T5" fmla="*/ 84 h 84"/>
                <a:gd name="T6" fmla="*/ 53 w 186"/>
                <a:gd name="T7" fmla="*/ 52 h 84"/>
                <a:gd name="T8" fmla="*/ 0 w 186"/>
                <a:gd name="T9" fmla="*/ 44 h 84"/>
                <a:gd name="T10" fmla="*/ 81 w 186"/>
                <a:gd name="T11" fmla="*/ 84 h 84"/>
                <a:gd name="T12" fmla="*/ 81 w 186"/>
                <a:gd name="T13" fmla="*/ 84 h 84"/>
                <a:gd name="T14" fmla="*/ 81 w 186"/>
                <a:gd name="T15" fmla="*/ 84 h 84"/>
                <a:gd name="T16" fmla="*/ 186 w 1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4">
                  <a:moveTo>
                    <a:pt x="186" y="0"/>
                  </a:moveTo>
                  <a:cubicBezTo>
                    <a:pt x="167" y="20"/>
                    <a:pt x="141" y="35"/>
                    <a:pt x="111" y="44"/>
                  </a:cubicBezTo>
                  <a:cubicBezTo>
                    <a:pt x="104" y="68"/>
                    <a:pt x="93" y="84"/>
                    <a:pt x="81" y="84"/>
                  </a:cubicBezTo>
                  <a:cubicBezTo>
                    <a:pt x="70" y="84"/>
                    <a:pt x="61" y="72"/>
                    <a:pt x="53" y="52"/>
                  </a:cubicBezTo>
                  <a:cubicBezTo>
                    <a:pt x="35" y="51"/>
                    <a:pt x="17" y="49"/>
                    <a:pt x="0" y="44"/>
                  </a:cubicBezTo>
                  <a:cubicBezTo>
                    <a:pt x="21" y="69"/>
                    <a:pt x="49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129" y="84"/>
                    <a:pt x="170" y="49"/>
                    <a:pt x="186" y="0"/>
                  </a:cubicBezTo>
                </a:path>
              </a:pathLst>
            </a:custGeom>
            <a:solidFill>
              <a:srgbClr val="F9A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8509001" y="2300288"/>
              <a:ext cx="161925" cy="112713"/>
            </a:xfrm>
            <a:custGeom>
              <a:avLst/>
              <a:gdLst>
                <a:gd name="T0" fmla="*/ 58 w 58"/>
                <a:gd name="T1" fmla="*/ 0 h 40"/>
                <a:gd name="T2" fmla="*/ 2 w 58"/>
                <a:gd name="T3" fmla="*/ 8 h 40"/>
                <a:gd name="T4" fmla="*/ 0 w 58"/>
                <a:gd name="T5" fmla="*/ 8 h 40"/>
                <a:gd name="T6" fmla="*/ 28 w 58"/>
                <a:gd name="T7" fmla="*/ 40 h 40"/>
                <a:gd name="T8" fmla="*/ 58 w 5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58" y="0"/>
                  </a:moveTo>
                  <a:cubicBezTo>
                    <a:pt x="41" y="5"/>
                    <a:pt x="2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8" y="28"/>
                    <a:pt x="17" y="40"/>
                    <a:pt x="28" y="40"/>
                  </a:cubicBezTo>
                  <a:cubicBezTo>
                    <a:pt x="40" y="40"/>
                    <a:pt x="51" y="24"/>
                    <a:pt x="58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8469313" y="2457450"/>
              <a:ext cx="234950" cy="57150"/>
            </a:xfrm>
            <a:custGeom>
              <a:avLst/>
              <a:gdLst>
                <a:gd name="T0" fmla="*/ 0 w 84"/>
                <a:gd name="T1" fmla="*/ 0 h 20"/>
                <a:gd name="T2" fmla="*/ 0 w 84"/>
                <a:gd name="T3" fmla="*/ 2 h 20"/>
                <a:gd name="T4" fmla="*/ 18 w 84"/>
                <a:gd name="T5" fmla="*/ 20 h 20"/>
                <a:gd name="T6" fmla="*/ 66 w 84"/>
                <a:gd name="T7" fmla="*/ 20 h 20"/>
                <a:gd name="T8" fmla="*/ 84 w 84"/>
                <a:gd name="T9" fmla="*/ 2 h 20"/>
                <a:gd name="T10" fmla="*/ 84 w 84"/>
                <a:gd name="T11" fmla="*/ 0 h 20"/>
                <a:gd name="T12" fmla="*/ 0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2"/>
                    <a:pt x="8" y="20"/>
                    <a:pt x="18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6" y="20"/>
                    <a:pt x="84" y="1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0358434" y="72649"/>
            <a:ext cx="917576" cy="2162176"/>
            <a:chOff x="7050088" y="3175"/>
            <a:chExt cx="917576" cy="2162176"/>
          </a:xfrm>
        </p:grpSpPr>
        <p:sp>
          <p:nvSpPr>
            <p:cNvPr id="69" name="Rectangle 67"/>
            <p:cNvSpPr>
              <a:spLocks noChangeArrowheads="1"/>
            </p:cNvSpPr>
            <p:nvPr/>
          </p:nvSpPr>
          <p:spPr bwMode="auto">
            <a:xfrm>
              <a:off x="7502526" y="3175"/>
              <a:ext cx="14288" cy="701675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7456488" y="1649413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2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1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7" y="131"/>
                    <a:pt x="17" y="93"/>
                  </a:cubicBezTo>
                  <a:cubicBezTo>
                    <a:pt x="15" y="87"/>
                    <a:pt x="14" y="81"/>
                    <a:pt x="12" y="75"/>
                  </a:cubicBezTo>
                  <a:cubicBezTo>
                    <a:pt x="0" y="28"/>
                    <a:pt x="18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4" y="29"/>
                    <a:pt x="17" y="74"/>
                  </a:cubicBezTo>
                  <a:cubicBezTo>
                    <a:pt x="18" y="80"/>
                    <a:pt x="20" y="86"/>
                    <a:pt x="21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7516813" y="1649413"/>
              <a:ext cx="111125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8" y="93"/>
                  </a:cubicBezTo>
                  <a:cubicBezTo>
                    <a:pt x="16" y="87"/>
                    <a:pt x="14" y="81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7378701" y="1649413"/>
              <a:ext cx="112713" cy="515938"/>
            </a:xfrm>
            <a:custGeom>
              <a:avLst/>
              <a:gdLst>
                <a:gd name="T0" fmla="*/ 11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1 w 40"/>
                <a:gd name="T9" fmla="*/ 0 h 184"/>
                <a:gd name="T10" fmla="*/ 28 w 40"/>
                <a:gd name="T11" fmla="*/ 75 h 184"/>
                <a:gd name="T12" fmla="*/ 23 w 40"/>
                <a:gd name="T13" fmla="*/ 93 h 184"/>
                <a:gd name="T14" fmla="*/ 15 w 40"/>
                <a:gd name="T15" fmla="*/ 182 h 184"/>
                <a:gd name="T16" fmla="*/ 11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1" y="184"/>
                  </a:moveTo>
                  <a:cubicBezTo>
                    <a:pt x="0" y="158"/>
                    <a:pt x="8" y="130"/>
                    <a:pt x="18" y="92"/>
                  </a:cubicBezTo>
                  <a:cubicBezTo>
                    <a:pt x="20" y="86"/>
                    <a:pt x="22" y="80"/>
                    <a:pt x="23" y="74"/>
                  </a:cubicBezTo>
                  <a:cubicBezTo>
                    <a:pt x="35" y="29"/>
                    <a:pt x="17" y="2"/>
                    <a:pt x="17" y="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40" y="28"/>
                    <a:pt x="28" y="75"/>
                  </a:cubicBezTo>
                  <a:cubicBezTo>
                    <a:pt x="26" y="81"/>
                    <a:pt x="24" y="87"/>
                    <a:pt x="23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1" y="184"/>
                  </a:ln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7540626" y="1649413"/>
              <a:ext cx="61913" cy="514350"/>
            </a:xfrm>
            <a:custGeom>
              <a:avLst/>
              <a:gdLst>
                <a:gd name="T0" fmla="*/ 8 w 22"/>
                <a:gd name="T1" fmla="*/ 183 h 183"/>
                <a:gd name="T2" fmla="*/ 12 w 22"/>
                <a:gd name="T3" fmla="*/ 99 h 183"/>
                <a:gd name="T4" fmla="*/ 17 w 22"/>
                <a:gd name="T5" fmla="*/ 62 h 183"/>
                <a:gd name="T6" fmla="*/ 0 w 22"/>
                <a:gd name="T7" fmla="*/ 2 h 183"/>
                <a:gd name="T8" fmla="*/ 4 w 22"/>
                <a:gd name="T9" fmla="*/ 0 h 183"/>
                <a:gd name="T10" fmla="*/ 21 w 22"/>
                <a:gd name="T11" fmla="*/ 62 h 183"/>
                <a:gd name="T12" fmla="*/ 16 w 22"/>
                <a:gd name="T13" fmla="*/ 100 h 183"/>
                <a:gd name="T14" fmla="*/ 13 w 22"/>
                <a:gd name="T15" fmla="*/ 182 h 183"/>
                <a:gd name="T16" fmla="*/ 8 w 22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3">
                  <a:moveTo>
                    <a:pt x="8" y="183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7" y="72"/>
                    <a:pt x="17" y="62"/>
                  </a:cubicBezTo>
                  <a:cubicBezTo>
                    <a:pt x="17" y="3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22" y="30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7" y="156"/>
                    <a:pt x="13" y="182"/>
                  </a:cubicBezTo>
                  <a:lnTo>
                    <a:pt x="8" y="183"/>
                  </a:ln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7392988" y="1539875"/>
              <a:ext cx="231775" cy="128588"/>
            </a:xfrm>
            <a:custGeom>
              <a:avLst/>
              <a:gdLst>
                <a:gd name="T0" fmla="*/ 41 w 83"/>
                <a:gd name="T1" fmla="*/ 4 h 46"/>
                <a:gd name="T2" fmla="*/ 0 w 83"/>
                <a:gd name="T3" fmla="*/ 0 h 46"/>
                <a:gd name="T4" fmla="*/ 0 w 83"/>
                <a:gd name="T5" fmla="*/ 29 h 46"/>
                <a:gd name="T6" fmla="*/ 17 w 83"/>
                <a:gd name="T7" fmla="*/ 46 h 46"/>
                <a:gd name="T8" fmla="*/ 65 w 83"/>
                <a:gd name="T9" fmla="*/ 46 h 46"/>
                <a:gd name="T10" fmla="*/ 83 w 83"/>
                <a:gd name="T11" fmla="*/ 29 h 46"/>
                <a:gd name="T12" fmla="*/ 83 w 83"/>
                <a:gd name="T13" fmla="*/ 0 h 46"/>
                <a:gd name="T14" fmla="*/ 41 w 83"/>
                <a:gd name="T15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46">
                  <a:moveTo>
                    <a:pt x="41" y="4"/>
                  </a:moveTo>
                  <a:cubicBezTo>
                    <a:pt x="27" y="4"/>
                    <a:pt x="13" y="2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8"/>
                    <a:pt x="7" y="46"/>
                    <a:pt x="17" y="46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75" y="46"/>
                    <a:pt x="83" y="38"/>
                    <a:pt x="83" y="2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0" y="2"/>
                    <a:pt x="56" y="4"/>
                    <a:pt x="41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7459663" y="744538"/>
              <a:ext cx="98425" cy="138113"/>
            </a:xfrm>
            <a:custGeom>
              <a:avLst/>
              <a:gdLst>
                <a:gd name="T0" fmla="*/ 17 w 35"/>
                <a:gd name="T1" fmla="*/ 0 h 49"/>
                <a:gd name="T2" fmla="*/ 0 w 35"/>
                <a:gd name="T3" fmla="*/ 18 h 49"/>
                <a:gd name="T4" fmla="*/ 0 w 35"/>
                <a:gd name="T5" fmla="*/ 49 h 49"/>
                <a:gd name="T6" fmla="*/ 35 w 35"/>
                <a:gd name="T7" fmla="*/ 49 h 49"/>
                <a:gd name="T8" fmla="*/ 35 w 35"/>
                <a:gd name="T9" fmla="*/ 18 h 49"/>
                <a:gd name="T10" fmla="*/ 17 w 35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9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74"/>
            <p:cNvSpPr>
              <a:spLocks noChangeArrowheads="1"/>
            </p:cNvSpPr>
            <p:nvPr/>
          </p:nvSpPr>
          <p:spPr bwMode="auto">
            <a:xfrm>
              <a:off x="7050088" y="838200"/>
              <a:ext cx="917575" cy="731838"/>
            </a:xfrm>
            <a:prstGeom prst="ellipse">
              <a:avLst/>
            </a:pr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75"/>
            <p:cNvSpPr>
              <a:spLocks noChangeArrowheads="1"/>
            </p:cNvSpPr>
            <p:nvPr/>
          </p:nvSpPr>
          <p:spPr bwMode="auto">
            <a:xfrm>
              <a:off x="7192963" y="838200"/>
              <a:ext cx="628650" cy="731838"/>
            </a:xfrm>
            <a:prstGeom prst="ellipse">
              <a:avLst/>
            </a:prstGeom>
            <a:solidFill>
              <a:srgbClr val="C12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76"/>
            <p:cNvSpPr>
              <a:spLocks noChangeArrowheads="1"/>
            </p:cNvSpPr>
            <p:nvPr/>
          </p:nvSpPr>
          <p:spPr bwMode="auto">
            <a:xfrm>
              <a:off x="7392988" y="838200"/>
              <a:ext cx="231775" cy="731838"/>
            </a:xfrm>
            <a:prstGeom prst="ellipse">
              <a:avLst/>
            </a:pr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7470776" y="696913"/>
              <a:ext cx="73025" cy="115888"/>
            </a:xfrm>
            <a:custGeom>
              <a:avLst/>
              <a:gdLst>
                <a:gd name="T0" fmla="*/ 13 w 26"/>
                <a:gd name="T1" fmla="*/ 0 h 41"/>
                <a:gd name="T2" fmla="*/ 0 w 26"/>
                <a:gd name="T3" fmla="*/ 13 h 41"/>
                <a:gd name="T4" fmla="*/ 0 w 26"/>
                <a:gd name="T5" fmla="*/ 41 h 41"/>
                <a:gd name="T6" fmla="*/ 26 w 26"/>
                <a:gd name="T7" fmla="*/ 41 h 41"/>
                <a:gd name="T8" fmla="*/ 26 w 26"/>
                <a:gd name="T9" fmla="*/ 13 h 41"/>
                <a:gd name="T10" fmla="*/ 13 w 26"/>
                <a:gd name="T11" fmla="*/ 0 h 41"/>
                <a:gd name="T12" fmla="*/ 5 w 26"/>
                <a:gd name="T13" fmla="*/ 36 h 41"/>
                <a:gd name="T14" fmla="*/ 5 w 26"/>
                <a:gd name="T15" fmla="*/ 13 h 41"/>
                <a:gd name="T16" fmla="*/ 13 w 26"/>
                <a:gd name="T17" fmla="*/ 5 h 41"/>
                <a:gd name="T18" fmla="*/ 21 w 26"/>
                <a:gd name="T19" fmla="*/ 13 h 41"/>
                <a:gd name="T20" fmla="*/ 21 w 26"/>
                <a:gd name="T21" fmla="*/ 36 h 41"/>
                <a:gd name="T22" fmla="*/ 5 w 26"/>
                <a:gd name="T23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1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1" y="0"/>
                    <a:pt x="13" y="0"/>
                  </a:cubicBezTo>
                  <a:close/>
                  <a:moveTo>
                    <a:pt x="5" y="36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9" y="5"/>
                    <a:pt x="13" y="5"/>
                  </a:cubicBezTo>
                  <a:cubicBezTo>
                    <a:pt x="18" y="5"/>
                    <a:pt x="21" y="9"/>
                    <a:pt x="21" y="13"/>
                  </a:cubicBezTo>
                  <a:cubicBezTo>
                    <a:pt x="21" y="36"/>
                    <a:pt x="21" y="36"/>
                    <a:pt x="21" y="36"/>
                  </a:cubicBezTo>
                  <a:lnTo>
                    <a:pt x="5" y="36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7967663" y="1200150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1 h 1"/>
                <a:gd name="T11" fmla="*/ 1 h 1"/>
                <a:gd name="T12" fmla="*/ 1 h 1"/>
                <a:gd name="T13" fmla="*/ 0 h 1"/>
                <a:gd name="T14" fmla="*/ 0 h 1"/>
                <a:gd name="T15" fmla="*/ 0 h 1"/>
                <a:gd name="T16" fmla="*/ 0 h 1"/>
                <a:gd name="T17" fmla="*/ 0 h 1"/>
                <a:gd name="T18" fmla="*/ 0 h 1"/>
                <a:gd name="T19" fmla="*/ 0 h 1"/>
                <a:gd name="T20" fmla="*/ 0 h 1"/>
                <a:gd name="T21" fmla="*/ 0 h 1"/>
                <a:gd name="T22" fmla="*/ 0 h 1"/>
                <a:gd name="T23" fmla="*/ 0 h 1"/>
                <a:gd name="T2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7493001" y="1570038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4 w 5"/>
                <a:gd name="T7" fmla="*/ 5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4 w 5"/>
                <a:gd name="T16" fmla="*/ 4 w 5"/>
                <a:gd name="T17" fmla="*/ 4 w 5"/>
                <a:gd name="T18" fmla="*/ 3 w 5"/>
                <a:gd name="T19" fmla="*/ 4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3 w 5"/>
                <a:gd name="T28" fmla="*/ 3 w 5"/>
                <a:gd name="T29" fmla="*/ 3 w 5"/>
                <a:gd name="T30" fmla="*/ 2 w 5"/>
                <a:gd name="T31" fmla="*/ 3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2 w 5"/>
                <a:gd name="T40" fmla="*/ 2 w 5"/>
                <a:gd name="T41" fmla="*/ 2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1 w 5"/>
                <a:gd name="T52" fmla="*/ 1 w 5"/>
                <a:gd name="T53" fmla="*/ 1 w 5"/>
                <a:gd name="T54" fmla="*/ 0 w 5"/>
                <a:gd name="T55" fmla="*/ 0 w 5"/>
                <a:gd name="T5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3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7089776" y="963613"/>
              <a:ext cx="877888" cy="606425"/>
            </a:xfrm>
            <a:custGeom>
              <a:avLst/>
              <a:gdLst>
                <a:gd name="T0" fmla="*/ 0 w 313"/>
                <a:gd name="T1" fmla="*/ 138 h 216"/>
                <a:gd name="T2" fmla="*/ 144 w 313"/>
                <a:gd name="T3" fmla="*/ 216 h 216"/>
                <a:gd name="T4" fmla="*/ 144 w 313"/>
                <a:gd name="T5" fmla="*/ 216 h 216"/>
                <a:gd name="T6" fmla="*/ 145 w 313"/>
                <a:gd name="T7" fmla="*/ 216 h 216"/>
                <a:gd name="T8" fmla="*/ 145 w 313"/>
                <a:gd name="T9" fmla="*/ 216 h 216"/>
                <a:gd name="T10" fmla="*/ 145 w 313"/>
                <a:gd name="T11" fmla="*/ 216 h 216"/>
                <a:gd name="T12" fmla="*/ 145 w 313"/>
                <a:gd name="T13" fmla="*/ 216 h 216"/>
                <a:gd name="T14" fmla="*/ 145 w 313"/>
                <a:gd name="T15" fmla="*/ 216 h 216"/>
                <a:gd name="T16" fmla="*/ 145 w 313"/>
                <a:gd name="T17" fmla="*/ 216 h 216"/>
                <a:gd name="T18" fmla="*/ 145 w 313"/>
                <a:gd name="T19" fmla="*/ 216 h 216"/>
                <a:gd name="T20" fmla="*/ 145 w 313"/>
                <a:gd name="T21" fmla="*/ 216 h 216"/>
                <a:gd name="T22" fmla="*/ 146 w 313"/>
                <a:gd name="T23" fmla="*/ 216 h 216"/>
                <a:gd name="T24" fmla="*/ 146 w 313"/>
                <a:gd name="T25" fmla="*/ 216 h 216"/>
                <a:gd name="T26" fmla="*/ 146 w 313"/>
                <a:gd name="T27" fmla="*/ 216 h 216"/>
                <a:gd name="T28" fmla="*/ 146 w 313"/>
                <a:gd name="T29" fmla="*/ 216 h 216"/>
                <a:gd name="T30" fmla="*/ 146 w 313"/>
                <a:gd name="T31" fmla="*/ 216 h 216"/>
                <a:gd name="T32" fmla="*/ 146 w 313"/>
                <a:gd name="T33" fmla="*/ 216 h 216"/>
                <a:gd name="T34" fmla="*/ 146 w 313"/>
                <a:gd name="T35" fmla="*/ 216 h 216"/>
                <a:gd name="T36" fmla="*/ 147 w 313"/>
                <a:gd name="T37" fmla="*/ 216 h 216"/>
                <a:gd name="T38" fmla="*/ 147 w 313"/>
                <a:gd name="T39" fmla="*/ 216 h 216"/>
                <a:gd name="T40" fmla="*/ 147 w 313"/>
                <a:gd name="T41" fmla="*/ 216 h 216"/>
                <a:gd name="T42" fmla="*/ 147 w 313"/>
                <a:gd name="T43" fmla="*/ 216 h 216"/>
                <a:gd name="T44" fmla="*/ 147 w 313"/>
                <a:gd name="T45" fmla="*/ 216 h 216"/>
                <a:gd name="T46" fmla="*/ 147 w 313"/>
                <a:gd name="T47" fmla="*/ 216 h 216"/>
                <a:gd name="T48" fmla="*/ 147 w 313"/>
                <a:gd name="T49" fmla="*/ 216 h 216"/>
                <a:gd name="T50" fmla="*/ 147 w 313"/>
                <a:gd name="T51" fmla="*/ 216 h 216"/>
                <a:gd name="T52" fmla="*/ 148 w 313"/>
                <a:gd name="T53" fmla="*/ 216 h 216"/>
                <a:gd name="T54" fmla="*/ 148 w 313"/>
                <a:gd name="T55" fmla="*/ 216 h 216"/>
                <a:gd name="T56" fmla="*/ 148 w 313"/>
                <a:gd name="T57" fmla="*/ 216 h 216"/>
                <a:gd name="T58" fmla="*/ 148 w 313"/>
                <a:gd name="T59" fmla="*/ 216 h 216"/>
                <a:gd name="T60" fmla="*/ 148 w 313"/>
                <a:gd name="T61" fmla="*/ 216 h 216"/>
                <a:gd name="T62" fmla="*/ 148 w 313"/>
                <a:gd name="T63" fmla="*/ 216 h 216"/>
                <a:gd name="T64" fmla="*/ 148 w 313"/>
                <a:gd name="T65" fmla="*/ 216 h 216"/>
                <a:gd name="T66" fmla="*/ 148 w 313"/>
                <a:gd name="T67" fmla="*/ 216 h 216"/>
                <a:gd name="T68" fmla="*/ 149 w 313"/>
                <a:gd name="T69" fmla="*/ 216 h 216"/>
                <a:gd name="T70" fmla="*/ 149 w 313"/>
                <a:gd name="T71" fmla="*/ 216 h 216"/>
                <a:gd name="T72" fmla="*/ 149 w 313"/>
                <a:gd name="T73" fmla="*/ 216 h 216"/>
                <a:gd name="T74" fmla="*/ 149 w 313"/>
                <a:gd name="T75" fmla="*/ 216 h 216"/>
                <a:gd name="T76" fmla="*/ 149 w 313"/>
                <a:gd name="T77" fmla="*/ 216 h 216"/>
                <a:gd name="T78" fmla="*/ 149 w 313"/>
                <a:gd name="T79" fmla="*/ 216 h 216"/>
                <a:gd name="T80" fmla="*/ 68 w 313"/>
                <a:gd name="T81" fmla="*/ 176 h 216"/>
                <a:gd name="T82" fmla="*/ 0 w 313"/>
                <a:gd name="T83" fmla="*/ 138 h 216"/>
                <a:gd name="T84" fmla="*/ 273 w 313"/>
                <a:gd name="T85" fmla="*/ 0 h 216"/>
                <a:gd name="T86" fmla="*/ 287 w 313"/>
                <a:gd name="T87" fmla="*/ 53 h 216"/>
                <a:gd name="T88" fmla="*/ 254 w 313"/>
                <a:gd name="T89" fmla="*/ 131 h 216"/>
                <a:gd name="T90" fmla="*/ 149 w 313"/>
                <a:gd name="T91" fmla="*/ 216 h 216"/>
                <a:gd name="T92" fmla="*/ 313 w 313"/>
                <a:gd name="T93" fmla="*/ 85 h 216"/>
                <a:gd name="T94" fmla="*/ 313 w 313"/>
                <a:gd name="T95" fmla="*/ 85 h 216"/>
                <a:gd name="T96" fmla="*/ 313 w 313"/>
                <a:gd name="T97" fmla="*/ 85 h 216"/>
                <a:gd name="T98" fmla="*/ 313 w 313"/>
                <a:gd name="T99" fmla="*/ 85 h 216"/>
                <a:gd name="T100" fmla="*/ 313 w 313"/>
                <a:gd name="T101" fmla="*/ 85 h 216"/>
                <a:gd name="T102" fmla="*/ 313 w 313"/>
                <a:gd name="T103" fmla="*/ 85 h 216"/>
                <a:gd name="T104" fmla="*/ 313 w 313"/>
                <a:gd name="T105" fmla="*/ 85 h 216"/>
                <a:gd name="T106" fmla="*/ 313 w 313"/>
                <a:gd name="T107" fmla="*/ 85 h 216"/>
                <a:gd name="T108" fmla="*/ 313 w 313"/>
                <a:gd name="T109" fmla="*/ 84 h 216"/>
                <a:gd name="T110" fmla="*/ 313 w 313"/>
                <a:gd name="T111" fmla="*/ 84 h 216"/>
                <a:gd name="T112" fmla="*/ 313 w 313"/>
                <a:gd name="T113" fmla="*/ 84 h 216"/>
                <a:gd name="T114" fmla="*/ 313 w 313"/>
                <a:gd name="T115" fmla="*/ 84 h 216"/>
                <a:gd name="T116" fmla="*/ 313 w 313"/>
                <a:gd name="T117" fmla="*/ 84 h 216"/>
                <a:gd name="T118" fmla="*/ 313 w 313"/>
                <a:gd name="T119" fmla="*/ 84 h 216"/>
                <a:gd name="T120" fmla="*/ 313 w 313"/>
                <a:gd name="T121" fmla="*/ 84 h 216"/>
                <a:gd name="T122" fmla="*/ 313 w 313"/>
                <a:gd name="T123" fmla="*/ 84 h 216"/>
                <a:gd name="T124" fmla="*/ 273 w 313"/>
                <a:gd name="T1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3" h="216">
                  <a:moveTo>
                    <a:pt x="0" y="138"/>
                  </a:moveTo>
                  <a:cubicBezTo>
                    <a:pt x="24" y="183"/>
                    <a:pt x="80" y="214"/>
                    <a:pt x="144" y="216"/>
                  </a:cubicBezTo>
                  <a:cubicBezTo>
                    <a:pt x="144" y="216"/>
                    <a:pt x="144" y="216"/>
                    <a:pt x="144" y="216"/>
                  </a:cubicBezTo>
                  <a:cubicBezTo>
                    <a:pt x="144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18" y="216"/>
                    <a:pt x="89" y="200"/>
                    <a:pt x="68" y="176"/>
                  </a:cubicBezTo>
                  <a:cubicBezTo>
                    <a:pt x="42" y="168"/>
                    <a:pt x="18" y="155"/>
                    <a:pt x="0" y="138"/>
                  </a:cubicBezTo>
                  <a:moveTo>
                    <a:pt x="273" y="0"/>
                  </a:moveTo>
                  <a:cubicBezTo>
                    <a:pt x="282" y="16"/>
                    <a:pt x="287" y="34"/>
                    <a:pt x="287" y="53"/>
                  </a:cubicBezTo>
                  <a:cubicBezTo>
                    <a:pt x="287" y="82"/>
                    <a:pt x="275" y="110"/>
                    <a:pt x="254" y="131"/>
                  </a:cubicBezTo>
                  <a:cubicBezTo>
                    <a:pt x="238" y="181"/>
                    <a:pt x="197" y="216"/>
                    <a:pt x="149" y="216"/>
                  </a:cubicBezTo>
                  <a:cubicBezTo>
                    <a:pt x="240" y="216"/>
                    <a:pt x="313" y="157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2" y="52"/>
                    <a:pt x="298" y="23"/>
                    <a:pt x="273" y="0"/>
                  </a:cubicBezTo>
                </a:path>
              </a:pathLst>
            </a:custGeom>
            <a:solidFill>
              <a:srgbClr val="CE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7280276" y="1331913"/>
              <a:ext cx="522288" cy="238125"/>
            </a:xfrm>
            <a:custGeom>
              <a:avLst/>
              <a:gdLst>
                <a:gd name="T0" fmla="*/ 186 w 186"/>
                <a:gd name="T1" fmla="*/ 0 h 85"/>
                <a:gd name="T2" fmla="*/ 111 w 186"/>
                <a:gd name="T3" fmla="*/ 44 h 85"/>
                <a:gd name="T4" fmla="*/ 81 w 186"/>
                <a:gd name="T5" fmla="*/ 85 h 85"/>
                <a:gd name="T6" fmla="*/ 54 w 186"/>
                <a:gd name="T7" fmla="*/ 52 h 85"/>
                <a:gd name="T8" fmla="*/ 0 w 186"/>
                <a:gd name="T9" fmla="*/ 45 h 85"/>
                <a:gd name="T10" fmla="*/ 81 w 186"/>
                <a:gd name="T11" fmla="*/ 85 h 85"/>
                <a:gd name="T12" fmla="*/ 81 w 186"/>
                <a:gd name="T13" fmla="*/ 85 h 85"/>
                <a:gd name="T14" fmla="*/ 81 w 186"/>
                <a:gd name="T15" fmla="*/ 85 h 85"/>
                <a:gd name="T16" fmla="*/ 186 w 186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5">
                  <a:moveTo>
                    <a:pt x="186" y="0"/>
                  </a:moveTo>
                  <a:cubicBezTo>
                    <a:pt x="167" y="20"/>
                    <a:pt x="141" y="36"/>
                    <a:pt x="111" y="44"/>
                  </a:cubicBezTo>
                  <a:cubicBezTo>
                    <a:pt x="104" y="69"/>
                    <a:pt x="93" y="85"/>
                    <a:pt x="81" y="85"/>
                  </a:cubicBezTo>
                  <a:cubicBezTo>
                    <a:pt x="71" y="85"/>
                    <a:pt x="61" y="72"/>
                    <a:pt x="54" y="52"/>
                  </a:cubicBezTo>
                  <a:cubicBezTo>
                    <a:pt x="35" y="52"/>
                    <a:pt x="17" y="50"/>
                    <a:pt x="0" y="45"/>
                  </a:cubicBezTo>
                  <a:cubicBezTo>
                    <a:pt x="21" y="69"/>
                    <a:pt x="50" y="85"/>
                    <a:pt x="81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129" y="85"/>
                    <a:pt x="170" y="50"/>
                    <a:pt x="186" y="0"/>
                  </a:cubicBezTo>
                </a:path>
              </a:pathLst>
            </a:custGeom>
            <a:solidFill>
              <a:srgbClr val="AD08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7432676" y="1455738"/>
              <a:ext cx="158750" cy="114300"/>
            </a:xfrm>
            <a:custGeom>
              <a:avLst/>
              <a:gdLst>
                <a:gd name="T0" fmla="*/ 57 w 57"/>
                <a:gd name="T1" fmla="*/ 0 h 41"/>
                <a:gd name="T2" fmla="*/ 1 w 57"/>
                <a:gd name="T3" fmla="*/ 8 h 41"/>
                <a:gd name="T4" fmla="*/ 0 w 57"/>
                <a:gd name="T5" fmla="*/ 8 h 41"/>
                <a:gd name="T6" fmla="*/ 27 w 57"/>
                <a:gd name="T7" fmla="*/ 41 h 41"/>
                <a:gd name="T8" fmla="*/ 57 w 57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1">
                  <a:moveTo>
                    <a:pt x="57" y="0"/>
                  </a:moveTo>
                  <a:cubicBezTo>
                    <a:pt x="40" y="6"/>
                    <a:pt x="2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7" y="28"/>
                    <a:pt x="17" y="41"/>
                    <a:pt x="27" y="41"/>
                  </a:cubicBezTo>
                  <a:cubicBezTo>
                    <a:pt x="39" y="41"/>
                    <a:pt x="50" y="25"/>
                    <a:pt x="57" y="0"/>
                  </a:cubicBezTo>
                </a:path>
              </a:pathLst>
            </a:custGeom>
            <a:solidFill>
              <a:srgbClr val="CE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7392988" y="1616075"/>
              <a:ext cx="231775" cy="52388"/>
            </a:xfrm>
            <a:custGeom>
              <a:avLst/>
              <a:gdLst>
                <a:gd name="T0" fmla="*/ 0 w 83"/>
                <a:gd name="T1" fmla="*/ 0 h 19"/>
                <a:gd name="T2" fmla="*/ 0 w 83"/>
                <a:gd name="T3" fmla="*/ 2 h 19"/>
                <a:gd name="T4" fmla="*/ 17 w 83"/>
                <a:gd name="T5" fmla="*/ 19 h 19"/>
                <a:gd name="T6" fmla="*/ 65 w 83"/>
                <a:gd name="T7" fmla="*/ 19 h 19"/>
                <a:gd name="T8" fmla="*/ 83 w 83"/>
                <a:gd name="T9" fmla="*/ 2 h 19"/>
                <a:gd name="T10" fmla="*/ 83 w 83"/>
                <a:gd name="T11" fmla="*/ 0 h 19"/>
                <a:gd name="T12" fmla="*/ 0 w 8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9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1"/>
                    <a:pt x="7" y="19"/>
                    <a:pt x="17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75" y="19"/>
                    <a:pt x="83" y="11"/>
                    <a:pt x="83" y="2"/>
                  </a:cubicBezTo>
                  <a:cubicBezTo>
                    <a:pt x="83" y="0"/>
                    <a:pt x="83" y="0"/>
                    <a:pt x="8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71549" y="30162"/>
            <a:ext cx="917576" cy="2162176"/>
            <a:chOff x="3544888" y="3175"/>
            <a:chExt cx="917576" cy="2162176"/>
          </a:xfrm>
        </p:grpSpPr>
        <p:sp>
          <p:nvSpPr>
            <p:cNvPr id="86" name="Rectangle 84"/>
            <p:cNvSpPr>
              <a:spLocks noChangeArrowheads="1"/>
            </p:cNvSpPr>
            <p:nvPr/>
          </p:nvSpPr>
          <p:spPr bwMode="auto">
            <a:xfrm>
              <a:off x="3997326" y="3175"/>
              <a:ext cx="14288" cy="701675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3951288" y="1649413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1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4013201" y="1649413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2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1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7" y="131"/>
                    <a:pt x="17" y="93"/>
                  </a:cubicBezTo>
                  <a:cubicBezTo>
                    <a:pt x="16" y="87"/>
                    <a:pt x="14" y="81"/>
                    <a:pt x="12" y="75"/>
                  </a:cubicBezTo>
                  <a:cubicBezTo>
                    <a:pt x="0" y="28"/>
                    <a:pt x="18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5" y="29"/>
                    <a:pt x="17" y="74"/>
                  </a:cubicBezTo>
                  <a:cubicBezTo>
                    <a:pt x="18" y="80"/>
                    <a:pt x="20" y="86"/>
                    <a:pt x="21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3876676" y="1649413"/>
              <a:ext cx="111125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6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4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19" y="86"/>
                    <a:pt x="21" y="80"/>
                    <a:pt x="23" y="74"/>
                  </a:cubicBezTo>
                  <a:cubicBezTo>
                    <a:pt x="35" y="29"/>
                    <a:pt x="17" y="2"/>
                    <a:pt x="16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5" y="81"/>
                    <a:pt x="24" y="87"/>
                    <a:pt x="22" y="93"/>
                  </a:cubicBezTo>
                  <a:cubicBezTo>
                    <a:pt x="12" y="131"/>
                    <a:pt x="4" y="158"/>
                    <a:pt x="14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8"/>
            <p:cNvSpPr>
              <a:spLocks/>
            </p:cNvSpPr>
            <p:nvPr/>
          </p:nvSpPr>
          <p:spPr bwMode="auto">
            <a:xfrm>
              <a:off x="4035426" y="1649413"/>
              <a:ext cx="61913" cy="514350"/>
            </a:xfrm>
            <a:custGeom>
              <a:avLst/>
              <a:gdLst>
                <a:gd name="T0" fmla="*/ 9 w 22"/>
                <a:gd name="T1" fmla="*/ 183 h 183"/>
                <a:gd name="T2" fmla="*/ 12 w 22"/>
                <a:gd name="T3" fmla="*/ 99 h 183"/>
                <a:gd name="T4" fmla="*/ 17 w 22"/>
                <a:gd name="T5" fmla="*/ 62 h 183"/>
                <a:gd name="T6" fmla="*/ 0 w 22"/>
                <a:gd name="T7" fmla="*/ 2 h 183"/>
                <a:gd name="T8" fmla="*/ 4 w 22"/>
                <a:gd name="T9" fmla="*/ 0 h 183"/>
                <a:gd name="T10" fmla="*/ 22 w 22"/>
                <a:gd name="T11" fmla="*/ 62 h 183"/>
                <a:gd name="T12" fmla="*/ 17 w 22"/>
                <a:gd name="T13" fmla="*/ 100 h 183"/>
                <a:gd name="T14" fmla="*/ 13 w 22"/>
                <a:gd name="T15" fmla="*/ 182 h 183"/>
                <a:gd name="T16" fmla="*/ 9 w 22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3">
                  <a:moveTo>
                    <a:pt x="9" y="183"/>
                  </a:moveTo>
                  <a:cubicBezTo>
                    <a:pt x="3" y="156"/>
                    <a:pt x="8" y="126"/>
                    <a:pt x="12" y="99"/>
                  </a:cubicBezTo>
                  <a:cubicBezTo>
                    <a:pt x="15" y="85"/>
                    <a:pt x="17" y="72"/>
                    <a:pt x="17" y="62"/>
                  </a:cubicBezTo>
                  <a:cubicBezTo>
                    <a:pt x="18" y="3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22" y="30"/>
                    <a:pt x="22" y="62"/>
                  </a:cubicBezTo>
                  <a:cubicBezTo>
                    <a:pt x="22" y="73"/>
                    <a:pt x="19" y="86"/>
                    <a:pt x="17" y="100"/>
                  </a:cubicBezTo>
                  <a:cubicBezTo>
                    <a:pt x="12" y="126"/>
                    <a:pt x="7" y="156"/>
                    <a:pt x="13" y="182"/>
                  </a:cubicBezTo>
                  <a:lnTo>
                    <a:pt x="9" y="183"/>
                  </a:ln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3887788" y="1539875"/>
              <a:ext cx="234950" cy="128588"/>
            </a:xfrm>
            <a:custGeom>
              <a:avLst/>
              <a:gdLst>
                <a:gd name="T0" fmla="*/ 42 w 84"/>
                <a:gd name="T1" fmla="*/ 4 h 46"/>
                <a:gd name="T2" fmla="*/ 0 w 84"/>
                <a:gd name="T3" fmla="*/ 0 h 46"/>
                <a:gd name="T4" fmla="*/ 0 w 84"/>
                <a:gd name="T5" fmla="*/ 29 h 46"/>
                <a:gd name="T6" fmla="*/ 18 w 84"/>
                <a:gd name="T7" fmla="*/ 46 h 46"/>
                <a:gd name="T8" fmla="*/ 66 w 84"/>
                <a:gd name="T9" fmla="*/ 46 h 46"/>
                <a:gd name="T10" fmla="*/ 84 w 84"/>
                <a:gd name="T11" fmla="*/ 29 h 46"/>
                <a:gd name="T12" fmla="*/ 84 w 84"/>
                <a:gd name="T13" fmla="*/ 0 h 46"/>
                <a:gd name="T14" fmla="*/ 42 w 84"/>
                <a:gd name="T15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6">
                  <a:moveTo>
                    <a:pt x="42" y="4"/>
                  </a:moveTo>
                  <a:cubicBezTo>
                    <a:pt x="27" y="4"/>
                    <a:pt x="13" y="2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8"/>
                    <a:pt x="8" y="46"/>
                    <a:pt x="18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76" y="46"/>
                    <a:pt x="84" y="38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2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3954463" y="744538"/>
              <a:ext cx="98425" cy="138113"/>
            </a:xfrm>
            <a:custGeom>
              <a:avLst/>
              <a:gdLst>
                <a:gd name="T0" fmla="*/ 18 w 35"/>
                <a:gd name="T1" fmla="*/ 0 h 49"/>
                <a:gd name="T2" fmla="*/ 0 w 35"/>
                <a:gd name="T3" fmla="*/ 18 h 49"/>
                <a:gd name="T4" fmla="*/ 0 w 35"/>
                <a:gd name="T5" fmla="*/ 49 h 49"/>
                <a:gd name="T6" fmla="*/ 35 w 35"/>
                <a:gd name="T7" fmla="*/ 49 h 49"/>
                <a:gd name="T8" fmla="*/ 35 w 35"/>
                <a:gd name="T9" fmla="*/ 18 h 49"/>
                <a:gd name="T10" fmla="*/ 18 w 35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9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7" y="0"/>
                    <a:pt x="18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91"/>
            <p:cNvSpPr>
              <a:spLocks noChangeArrowheads="1"/>
            </p:cNvSpPr>
            <p:nvPr/>
          </p:nvSpPr>
          <p:spPr bwMode="auto">
            <a:xfrm>
              <a:off x="3544888" y="838200"/>
              <a:ext cx="917575" cy="731838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92"/>
            <p:cNvSpPr>
              <a:spLocks noChangeArrowheads="1"/>
            </p:cNvSpPr>
            <p:nvPr/>
          </p:nvSpPr>
          <p:spPr bwMode="auto">
            <a:xfrm>
              <a:off x="3690938" y="838200"/>
              <a:ext cx="628650" cy="731838"/>
            </a:xfrm>
            <a:prstGeom prst="ellipse">
              <a:avLst/>
            </a:prstGeom>
            <a:solidFill>
              <a:srgbClr val="F9A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93"/>
            <p:cNvSpPr>
              <a:spLocks noChangeArrowheads="1"/>
            </p:cNvSpPr>
            <p:nvPr/>
          </p:nvSpPr>
          <p:spPr bwMode="auto">
            <a:xfrm>
              <a:off x="3887788" y="838200"/>
              <a:ext cx="234950" cy="731838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968751" y="696913"/>
              <a:ext cx="73025" cy="115888"/>
            </a:xfrm>
            <a:custGeom>
              <a:avLst/>
              <a:gdLst>
                <a:gd name="T0" fmla="*/ 13 w 26"/>
                <a:gd name="T1" fmla="*/ 0 h 41"/>
                <a:gd name="T2" fmla="*/ 0 w 26"/>
                <a:gd name="T3" fmla="*/ 13 h 41"/>
                <a:gd name="T4" fmla="*/ 0 w 26"/>
                <a:gd name="T5" fmla="*/ 41 h 41"/>
                <a:gd name="T6" fmla="*/ 26 w 26"/>
                <a:gd name="T7" fmla="*/ 41 h 41"/>
                <a:gd name="T8" fmla="*/ 26 w 26"/>
                <a:gd name="T9" fmla="*/ 13 h 41"/>
                <a:gd name="T10" fmla="*/ 13 w 26"/>
                <a:gd name="T11" fmla="*/ 0 h 41"/>
                <a:gd name="T12" fmla="*/ 5 w 26"/>
                <a:gd name="T13" fmla="*/ 36 h 41"/>
                <a:gd name="T14" fmla="*/ 5 w 26"/>
                <a:gd name="T15" fmla="*/ 13 h 41"/>
                <a:gd name="T16" fmla="*/ 13 w 26"/>
                <a:gd name="T17" fmla="*/ 5 h 41"/>
                <a:gd name="T18" fmla="*/ 21 w 26"/>
                <a:gd name="T19" fmla="*/ 13 h 41"/>
                <a:gd name="T20" fmla="*/ 21 w 26"/>
                <a:gd name="T21" fmla="*/ 36 h 41"/>
                <a:gd name="T22" fmla="*/ 5 w 26"/>
                <a:gd name="T23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1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5" y="36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8" y="5"/>
                    <a:pt x="13" y="5"/>
                  </a:cubicBezTo>
                  <a:cubicBezTo>
                    <a:pt x="17" y="5"/>
                    <a:pt x="21" y="9"/>
                    <a:pt x="21" y="13"/>
                  </a:cubicBezTo>
                  <a:cubicBezTo>
                    <a:pt x="21" y="36"/>
                    <a:pt x="21" y="36"/>
                    <a:pt x="21" y="36"/>
                  </a:cubicBezTo>
                  <a:lnTo>
                    <a:pt x="5" y="36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4462463" y="1200150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1 h 1"/>
                <a:gd name="T11" fmla="*/ 1 h 1"/>
                <a:gd name="T12" fmla="*/ 1 h 1"/>
                <a:gd name="T13" fmla="*/ 0 h 1"/>
                <a:gd name="T14" fmla="*/ 0 h 1"/>
                <a:gd name="T15" fmla="*/ 0 h 1"/>
                <a:gd name="T16" fmla="*/ 0 h 1"/>
                <a:gd name="T17" fmla="*/ 0 h 1"/>
                <a:gd name="T18" fmla="*/ 0 h 1"/>
                <a:gd name="T19" fmla="*/ 0 h 1"/>
                <a:gd name="T20" fmla="*/ 0 h 1"/>
                <a:gd name="T21" fmla="*/ 0 h 1"/>
                <a:gd name="T22" fmla="*/ 0 h 1"/>
                <a:gd name="T23" fmla="*/ 0 h 1"/>
                <a:gd name="T2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987801" y="1570038"/>
              <a:ext cx="17463" cy="0"/>
            </a:xfrm>
            <a:custGeom>
              <a:avLst/>
              <a:gdLst>
                <a:gd name="T0" fmla="*/ 6 w 6"/>
                <a:gd name="T1" fmla="*/ 6 w 6"/>
                <a:gd name="T2" fmla="*/ 6 w 6"/>
                <a:gd name="T3" fmla="*/ 5 w 6"/>
                <a:gd name="T4" fmla="*/ 5 w 6"/>
                <a:gd name="T5" fmla="*/ 5 w 6"/>
                <a:gd name="T6" fmla="*/ 5 w 6"/>
                <a:gd name="T7" fmla="*/ 5 w 6"/>
                <a:gd name="T8" fmla="*/ 5 w 6"/>
                <a:gd name="T9" fmla="*/ 5 w 6"/>
                <a:gd name="T10" fmla="*/ 5 w 6"/>
                <a:gd name="T11" fmla="*/ 5 w 6"/>
                <a:gd name="T12" fmla="*/ 4 w 6"/>
                <a:gd name="T13" fmla="*/ 5 w 6"/>
                <a:gd name="T14" fmla="*/ 4 w 6"/>
                <a:gd name="T15" fmla="*/ 4 w 6"/>
                <a:gd name="T16" fmla="*/ 4 w 6"/>
                <a:gd name="T17" fmla="*/ 4 w 6"/>
                <a:gd name="T18" fmla="*/ 4 w 6"/>
                <a:gd name="T19" fmla="*/ 4 w 6"/>
                <a:gd name="T20" fmla="*/ 4 w 6"/>
                <a:gd name="T21" fmla="*/ 4 w 6"/>
                <a:gd name="T22" fmla="*/ 4 w 6"/>
                <a:gd name="T23" fmla="*/ 4 w 6"/>
                <a:gd name="T24" fmla="*/ 3 w 6"/>
                <a:gd name="T25" fmla="*/ 4 w 6"/>
                <a:gd name="T26" fmla="*/ 3 w 6"/>
                <a:gd name="T27" fmla="*/ 3 w 6"/>
                <a:gd name="T28" fmla="*/ 3 w 6"/>
                <a:gd name="T29" fmla="*/ 3 w 6"/>
                <a:gd name="T30" fmla="*/ 3 w 6"/>
                <a:gd name="T31" fmla="*/ 3 w 6"/>
                <a:gd name="T32" fmla="*/ 3 w 6"/>
                <a:gd name="T33" fmla="*/ 3 w 6"/>
                <a:gd name="T34" fmla="*/ 3 w 6"/>
                <a:gd name="T35" fmla="*/ 3 w 6"/>
                <a:gd name="T36" fmla="*/ 2 w 6"/>
                <a:gd name="T37" fmla="*/ 3 w 6"/>
                <a:gd name="T38" fmla="*/ 2 w 6"/>
                <a:gd name="T39" fmla="*/ 2 w 6"/>
                <a:gd name="T40" fmla="*/ 2 w 6"/>
                <a:gd name="T41" fmla="*/ 2 w 6"/>
                <a:gd name="T42" fmla="*/ 2 w 6"/>
                <a:gd name="T43" fmla="*/ 2 w 6"/>
                <a:gd name="T44" fmla="*/ 2 w 6"/>
                <a:gd name="T45" fmla="*/ 2 w 6"/>
                <a:gd name="T46" fmla="*/ 2 w 6"/>
                <a:gd name="T47" fmla="*/ 2 w 6"/>
                <a:gd name="T48" fmla="*/ 1 w 6"/>
                <a:gd name="T49" fmla="*/ 1 w 6"/>
                <a:gd name="T50" fmla="*/ 1 w 6"/>
                <a:gd name="T51" fmla="*/ 1 w 6"/>
                <a:gd name="T52" fmla="*/ 1 w 6"/>
                <a:gd name="T53" fmla="*/ 1 w 6"/>
                <a:gd name="T54" fmla="*/ 1 w 6"/>
                <a:gd name="T55" fmla="*/ 1 w 6"/>
                <a:gd name="T56" fmla="*/ 1 w 6"/>
                <a:gd name="T57" fmla="*/ 0 w 6"/>
                <a:gd name="T58" fmla="*/ 0 w 6"/>
                <a:gd name="T59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  <a:cxn ang="0">
                  <a:pos x="T57" y="0"/>
                </a:cxn>
                <a:cxn ang="0">
                  <a:pos x="T58" y="0"/>
                </a:cxn>
                <a:cxn ang="0">
                  <a:pos x="T59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84576" y="963613"/>
              <a:ext cx="877888" cy="606425"/>
            </a:xfrm>
            <a:custGeom>
              <a:avLst/>
              <a:gdLst>
                <a:gd name="T0" fmla="*/ 144 w 313"/>
                <a:gd name="T1" fmla="*/ 216 h 216"/>
                <a:gd name="T2" fmla="*/ 145 w 313"/>
                <a:gd name="T3" fmla="*/ 216 h 216"/>
                <a:gd name="T4" fmla="*/ 145 w 313"/>
                <a:gd name="T5" fmla="*/ 216 h 216"/>
                <a:gd name="T6" fmla="*/ 145 w 313"/>
                <a:gd name="T7" fmla="*/ 216 h 216"/>
                <a:gd name="T8" fmla="*/ 146 w 313"/>
                <a:gd name="T9" fmla="*/ 216 h 216"/>
                <a:gd name="T10" fmla="*/ 146 w 313"/>
                <a:gd name="T11" fmla="*/ 216 h 216"/>
                <a:gd name="T12" fmla="*/ 146 w 313"/>
                <a:gd name="T13" fmla="*/ 216 h 216"/>
                <a:gd name="T14" fmla="*/ 146 w 313"/>
                <a:gd name="T15" fmla="*/ 216 h 216"/>
                <a:gd name="T16" fmla="*/ 147 w 313"/>
                <a:gd name="T17" fmla="*/ 216 h 216"/>
                <a:gd name="T18" fmla="*/ 147 w 313"/>
                <a:gd name="T19" fmla="*/ 216 h 216"/>
                <a:gd name="T20" fmla="*/ 147 w 313"/>
                <a:gd name="T21" fmla="*/ 216 h 216"/>
                <a:gd name="T22" fmla="*/ 147 w 313"/>
                <a:gd name="T23" fmla="*/ 216 h 216"/>
                <a:gd name="T24" fmla="*/ 148 w 313"/>
                <a:gd name="T25" fmla="*/ 216 h 216"/>
                <a:gd name="T26" fmla="*/ 148 w 313"/>
                <a:gd name="T27" fmla="*/ 216 h 216"/>
                <a:gd name="T28" fmla="*/ 148 w 313"/>
                <a:gd name="T29" fmla="*/ 216 h 216"/>
                <a:gd name="T30" fmla="*/ 148 w 313"/>
                <a:gd name="T31" fmla="*/ 216 h 216"/>
                <a:gd name="T32" fmla="*/ 149 w 313"/>
                <a:gd name="T33" fmla="*/ 216 h 216"/>
                <a:gd name="T34" fmla="*/ 149 w 313"/>
                <a:gd name="T35" fmla="*/ 216 h 216"/>
                <a:gd name="T36" fmla="*/ 149 w 313"/>
                <a:gd name="T37" fmla="*/ 216 h 216"/>
                <a:gd name="T38" fmla="*/ 150 w 313"/>
                <a:gd name="T39" fmla="*/ 216 h 216"/>
                <a:gd name="T40" fmla="*/ 150 w 313"/>
                <a:gd name="T41" fmla="*/ 216 h 216"/>
                <a:gd name="T42" fmla="*/ 0 w 313"/>
                <a:gd name="T43" fmla="*/ 138 h 216"/>
                <a:gd name="T44" fmla="*/ 288 w 313"/>
                <a:gd name="T45" fmla="*/ 53 h 216"/>
                <a:gd name="T46" fmla="*/ 150 w 313"/>
                <a:gd name="T47" fmla="*/ 216 h 216"/>
                <a:gd name="T48" fmla="*/ 313 w 313"/>
                <a:gd name="T49" fmla="*/ 85 h 216"/>
                <a:gd name="T50" fmla="*/ 313 w 313"/>
                <a:gd name="T51" fmla="*/ 85 h 216"/>
                <a:gd name="T52" fmla="*/ 313 w 313"/>
                <a:gd name="T53" fmla="*/ 85 h 216"/>
                <a:gd name="T54" fmla="*/ 313 w 313"/>
                <a:gd name="T55" fmla="*/ 85 h 216"/>
                <a:gd name="T56" fmla="*/ 313 w 313"/>
                <a:gd name="T57" fmla="*/ 84 h 216"/>
                <a:gd name="T58" fmla="*/ 313 w 313"/>
                <a:gd name="T59" fmla="*/ 84 h 216"/>
                <a:gd name="T60" fmla="*/ 313 w 313"/>
                <a:gd name="T61" fmla="*/ 84 h 216"/>
                <a:gd name="T62" fmla="*/ 313 w 313"/>
                <a:gd name="T63" fmla="*/ 8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3" h="216">
                  <a:moveTo>
                    <a:pt x="0" y="138"/>
                  </a:moveTo>
                  <a:cubicBezTo>
                    <a:pt x="25" y="183"/>
                    <a:pt x="80" y="214"/>
                    <a:pt x="144" y="216"/>
                  </a:cubicBezTo>
                  <a:cubicBezTo>
                    <a:pt x="144" y="216"/>
                    <a:pt x="144" y="216"/>
                    <a:pt x="144" y="216"/>
                  </a:cubicBezTo>
                  <a:cubicBezTo>
                    <a:pt x="144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89" y="200"/>
                    <a:pt x="69" y="176"/>
                  </a:cubicBezTo>
                  <a:cubicBezTo>
                    <a:pt x="42" y="168"/>
                    <a:pt x="18" y="155"/>
                    <a:pt x="0" y="138"/>
                  </a:cubicBezTo>
                  <a:moveTo>
                    <a:pt x="274" y="0"/>
                  </a:moveTo>
                  <a:cubicBezTo>
                    <a:pt x="283" y="16"/>
                    <a:pt x="288" y="34"/>
                    <a:pt x="288" y="53"/>
                  </a:cubicBezTo>
                  <a:cubicBezTo>
                    <a:pt x="288" y="82"/>
                    <a:pt x="275" y="110"/>
                    <a:pt x="255" y="131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3" y="157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8"/>
            <p:cNvSpPr>
              <a:spLocks/>
            </p:cNvSpPr>
            <p:nvPr/>
          </p:nvSpPr>
          <p:spPr bwMode="auto">
            <a:xfrm>
              <a:off x="3778251" y="1331913"/>
              <a:ext cx="520700" cy="238125"/>
            </a:xfrm>
            <a:custGeom>
              <a:avLst/>
              <a:gdLst>
                <a:gd name="T0" fmla="*/ 186 w 186"/>
                <a:gd name="T1" fmla="*/ 0 h 85"/>
                <a:gd name="T2" fmla="*/ 111 w 186"/>
                <a:gd name="T3" fmla="*/ 44 h 85"/>
                <a:gd name="T4" fmla="*/ 81 w 186"/>
                <a:gd name="T5" fmla="*/ 85 h 85"/>
                <a:gd name="T6" fmla="*/ 53 w 186"/>
                <a:gd name="T7" fmla="*/ 52 h 85"/>
                <a:gd name="T8" fmla="*/ 0 w 186"/>
                <a:gd name="T9" fmla="*/ 45 h 85"/>
                <a:gd name="T10" fmla="*/ 81 w 186"/>
                <a:gd name="T11" fmla="*/ 85 h 85"/>
                <a:gd name="T12" fmla="*/ 81 w 186"/>
                <a:gd name="T13" fmla="*/ 85 h 85"/>
                <a:gd name="T14" fmla="*/ 81 w 186"/>
                <a:gd name="T15" fmla="*/ 85 h 85"/>
                <a:gd name="T16" fmla="*/ 186 w 186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5">
                  <a:moveTo>
                    <a:pt x="186" y="0"/>
                  </a:moveTo>
                  <a:cubicBezTo>
                    <a:pt x="167" y="20"/>
                    <a:pt x="141" y="36"/>
                    <a:pt x="111" y="44"/>
                  </a:cubicBezTo>
                  <a:cubicBezTo>
                    <a:pt x="103" y="69"/>
                    <a:pt x="93" y="85"/>
                    <a:pt x="81" y="85"/>
                  </a:cubicBezTo>
                  <a:cubicBezTo>
                    <a:pt x="70" y="85"/>
                    <a:pt x="61" y="72"/>
                    <a:pt x="53" y="52"/>
                  </a:cubicBezTo>
                  <a:cubicBezTo>
                    <a:pt x="35" y="52"/>
                    <a:pt x="17" y="50"/>
                    <a:pt x="0" y="45"/>
                  </a:cubicBezTo>
                  <a:cubicBezTo>
                    <a:pt x="20" y="69"/>
                    <a:pt x="49" y="85"/>
                    <a:pt x="81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129" y="85"/>
                    <a:pt x="170" y="50"/>
                    <a:pt x="186" y="0"/>
                  </a:cubicBezTo>
                </a:path>
              </a:pathLst>
            </a:custGeom>
            <a:solidFill>
              <a:srgbClr val="F9A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9"/>
            <p:cNvSpPr>
              <a:spLocks/>
            </p:cNvSpPr>
            <p:nvPr/>
          </p:nvSpPr>
          <p:spPr bwMode="auto">
            <a:xfrm>
              <a:off x="3927476" y="1455738"/>
              <a:ext cx="161925" cy="114300"/>
            </a:xfrm>
            <a:custGeom>
              <a:avLst/>
              <a:gdLst>
                <a:gd name="T0" fmla="*/ 58 w 58"/>
                <a:gd name="T1" fmla="*/ 0 h 41"/>
                <a:gd name="T2" fmla="*/ 2 w 58"/>
                <a:gd name="T3" fmla="*/ 8 h 41"/>
                <a:gd name="T4" fmla="*/ 0 w 58"/>
                <a:gd name="T5" fmla="*/ 8 h 41"/>
                <a:gd name="T6" fmla="*/ 28 w 58"/>
                <a:gd name="T7" fmla="*/ 41 h 41"/>
                <a:gd name="T8" fmla="*/ 58 w 58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1">
                  <a:moveTo>
                    <a:pt x="58" y="0"/>
                  </a:moveTo>
                  <a:cubicBezTo>
                    <a:pt x="40" y="6"/>
                    <a:pt x="22" y="8"/>
                    <a:pt x="2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8" y="28"/>
                    <a:pt x="17" y="41"/>
                    <a:pt x="28" y="41"/>
                  </a:cubicBezTo>
                  <a:cubicBezTo>
                    <a:pt x="40" y="41"/>
                    <a:pt x="50" y="25"/>
                    <a:pt x="58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0"/>
            <p:cNvSpPr>
              <a:spLocks/>
            </p:cNvSpPr>
            <p:nvPr/>
          </p:nvSpPr>
          <p:spPr bwMode="auto">
            <a:xfrm>
              <a:off x="3887788" y="1616075"/>
              <a:ext cx="234950" cy="52388"/>
            </a:xfrm>
            <a:custGeom>
              <a:avLst/>
              <a:gdLst>
                <a:gd name="T0" fmla="*/ 0 w 84"/>
                <a:gd name="T1" fmla="*/ 0 h 19"/>
                <a:gd name="T2" fmla="*/ 0 w 84"/>
                <a:gd name="T3" fmla="*/ 2 h 19"/>
                <a:gd name="T4" fmla="*/ 18 w 84"/>
                <a:gd name="T5" fmla="*/ 19 h 19"/>
                <a:gd name="T6" fmla="*/ 66 w 84"/>
                <a:gd name="T7" fmla="*/ 19 h 19"/>
                <a:gd name="T8" fmla="*/ 84 w 84"/>
                <a:gd name="T9" fmla="*/ 2 h 19"/>
                <a:gd name="T10" fmla="*/ 84 w 84"/>
                <a:gd name="T11" fmla="*/ 0 h 19"/>
                <a:gd name="T12" fmla="*/ 0 w 8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9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1"/>
                    <a:pt x="8" y="19"/>
                    <a:pt x="18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76" y="19"/>
                    <a:pt x="84" y="11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9" name="AutoShape 102"/>
          <p:cNvSpPr>
            <a:spLocks noChangeAspect="1" noChangeArrowheads="1" noTextEdit="1"/>
          </p:cNvSpPr>
          <p:nvPr/>
        </p:nvSpPr>
        <p:spPr bwMode="auto">
          <a:xfrm>
            <a:off x="3657600" y="4657924"/>
            <a:ext cx="5230813" cy="203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06"/>
          <p:cNvSpPr>
            <a:spLocks/>
          </p:cNvSpPr>
          <p:nvPr/>
        </p:nvSpPr>
        <p:spPr bwMode="auto">
          <a:xfrm>
            <a:off x="6157913" y="4988124"/>
            <a:ext cx="228600" cy="227013"/>
          </a:xfrm>
          <a:custGeom>
            <a:avLst/>
            <a:gdLst>
              <a:gd name="T0" fmla="*/ 36 w 88"/>
              <a:gd name="T1" fmla="*/ 84 h 87"/>
              <a:gd name="T2" fmla="*/ 52 w 88"/>
              <a:gd name="T3" fmla="*/ 84 h 87"/>
              <a:gd name="T4" fmla="*/ 54 w 88"/>
              <a:gd name="T5" fmla="*/ 5 h 87"/>
              <a:gd name="T6" fmla="*/ 44 w 88"/>
              <a:gd name="T7" fmla="*/ 8 h 87"/>
              <a:gd name="T8" fmla="*/ 44 w 88"/>
              <a:gd name="T9" fmla="*/ 8 h 87"/>
              <a:gd name="T10" fmla="*/ 45 w 88"/>
              <a:gd name="T11" fmla="*/ 37 h 87"/>
              <a:gd name="T12" fmla="*/ 46 w 88"/>
              <a:gd name="T13" fmla="*/ 51 h 87"/>
              <a:gd name="T14" fmla="*/ 44 w 88"/>
              <a:gd name="T15" fmla="*/ 66 h 87"/>
              <a:gd name="T16" fmla="*/ 44 w 88"/>
              <a:gd name="T17" fmla="*/ 66 h 87"/>
              <a:gd name="T18" fmla="*/ 44 w 88"/>
              <a:gd name="T19" fmla="*/ 66 h 87"/>
              <a:gd name="T20" fmla="*/ 42 w 88"/>
              <a:gd name="T21" fmla="*/ 51 h 87"/>
              <a:gd name="T22" fmla="*/ 43 w 88"/>
              <a:gd name="T23" fmla="*/ 37 h 87"/>
              <a:gd name="T24" fmla="*/ 44 w 88"/>
              <a:gd name="T25" fmla="*/ 8 h 87"/>
              <a:gd name="T26" fmla="*/ 44 w 88"/>
              <a:gd name="T27" fmla="*/ 8 h 87"/>
              <a:gd name="T28" fmla="*/ 34 w 88"/>
              <a:gd name="T29" fmla="*/ 5 h 87"/>
              <a:gd name="T30" fmla="*/ 36 w 88"/>
              <a:gd name="T31" fmla="*/ 8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8" h="87">
                <a:moveTo>
                  <a:pt x="36" y="84"/>
                </a:moveTo>
                <a:cubicBezTo>
                  <a:pt x="41" y="87"/>
                  <a:pt x="47" y="87"/>
                  <a:pt x="52" y="84"/>
                </a:cubicBezTo>
                <a:cubicBezTo>
                  <a:pt x="88" y="67"/>
                  <a:pt x="59" y="10"/>
                  <a:pt x="54" y="5"/>
                </a:cubicBezTo>
                <a:cubicBezTo>
                  <a:pt x="50" y="0"/>
                  <a:pt x="45" y="7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5" y="18"/>
                  <a:pt x="45" y="27"/>
                  <a:pt x="45" y="37"/>
                </a:cubicBezTo>
                <a:cubicBezTo>
                  <a:pt x="45" y="42"/>
                  <a:pt x="46" y="47"/>
                  <a:pt x="46" y="51"/>
                </a:cubicBezTo>
                <a:cubicBezTo>
                  <a:pt x="45" y="56"/>
                  <a:pt x="45" y="61"/>
                  <a:pt x="44" y="66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6"/>
                  <a:pt x="44" y="66"/>
                  <a:pt x="44" y="66"/>
                </a:cubicBezTo>
                <a:cubicBezTo>
                  <a:pt x="43" y="61"/>
                  <a:pt x="43" y="56"/>
                  <a:pt x="42" y="51"/>
                </a:cubicBezTo>
                <a:cubicBezTo>
                  <a:pt x="42" y="47"/>
                  <a:pt x="43" y="42"/>
                  <a:pt x="43" y="37"/>
                </a:cubicBezTo>
                <a:cubicBezTo>
                  <a:pt x="43" y="27"/>
                  <a:pt x="43" y="1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7"/>
                  <a:pt x="38" y="0"/>
                  <a:pt x="34" y="5"/>
                </a:cubicBezTo>
                <a:cubicBezTo>
                  <a:pt x="29" y="10"/>
                  <a:pt x="0" y="67"/>
                  <a:pt x="36" y="84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7" name="组合 306"/>
          <p:cNvGrpSpPr/>
          <p:nvPr/>
        </p:nvGrpSpPr>
        <p:grpSpPr>
          <a:xfrm>
            <a:off x="6019800" y="4707137"/>
            <a:ext cx="504825" cy="422275"/>
            <a:chOff x="6019800" y="4707137"/>
            <a:chExt cx="504825" cy="422275"/>
          </a:xfrm>
        </p:grpSpPr>
        <p:sp>
          <p:nvSpPr>
            <p:cNvPr id="111" name="Oval 105"/>
            <p:cNvSpPr>
              <a:spLocks noChangeArrowheads="1"/>
            </p:cNvSpPr>
            <p:nvPr/>
          </p:nvSpPr>
          <p:spPr bwMode="auto">
            <a:xfrm>
              <a:off x="6235700" y="4913512"/>
              <a:ext cx="73025" cy="73025"/>
            </a:xfrm>
            <a:prstGeom prst="ellipse">
              <a:avLst/>
            </a:pr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7"/>
            <p:cNvSpPr>
              <a:spLocks/>
            </p:cNvSpPr>
            <p:nvPr/>
          </p:nvSpPr>
          <p:spPr bwMode="auto">
            <a:xfrm>
              <a:off x="6019800" y="4910337"/>
              <a:ext cx="220663" cy="219075"/>
            </a:xfrm>
            <a:custGeom>
              <a:avLst/>
              <a:gdLst>
                <a:gd name="T0" fmla="*/ 6 w 85"/>
                <a:gd name="T1" fmla="*/ 55 h 84"/>
                <a:gd name="T2" fmla="*/ 81 w 85"/>
                <a:gd name="T3" fmla="*/ 31 h 84"/>
                <a:gd name="T4" fmla="*/ 75 w 85"/>
                <a:gd name="T5" fmla="*/ 22 h 84"/>
                <a:gd name="T6" fmla="*/ 75 w 85"/>
                <a:gd name="T7" fmla="*/ 22 h 84"/>
                <a:gd name="T8" fmla="*/ 48 w 85"/>
                <a:gd name="T9" fmla="*/ 33 h 84"/>
                <a:gd name="T10" fmla="*/ 34 w 85"/>
                <a:gd name="T11" fmla="*/ 38 h 84"/>
                <a:gd name="T12" fmla="*/ 20 w 85"/>
                <a:gd name="T13" fmla="*/ 41 h 84"/>
                <a:gd name="T14" fmla="*/ 20 w 85"/>
                <a:gd name="T15" fmla="*/ 41 h 84"/>
                <a:gd name="T16" fmla="*/ 20 w 85"/>
                <a:gd name="T17" fmla="*/ 41 h 84"/>
                <a:gd name="T18" fmla="*/ 33 w 85"/>
                <a:gd name="T19" fmla="*/ 35 h 84"/>
                <a:gd name="T20" fmla="*/ 47 w 85"/>
                <a:gd name="T21" fmla="*/ 31 h 84"/>
                <a:gd name="T22" fmla="*/ 75 w 85"/>
                <a:gd name="T23" fmla="*/ 22 h 84"/>
                <a:gd name="T24" fmla="*/ 75 w 85"/>
                <a:gd name="T25" fmla="*/ 22 h 84"/>
                <a:gd name="T26" fmla="*/ 74 w 85"/>
                <a:gd name="T27" fmla="*/ 12 h 84"/>
                <a:gd name="T28" fmla="*/ 0 w 85"/>
                <a:gd name="T29" fmla="*/ 40 h 84"/>
                <a:gd name="T30" fmla="*/ 6 w 85"/>
                <a:gd name="T31" fmla="*/ 5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6" y="55"/>
                  </a:moveTo>
                  <a:cubicBezTo>
                    <a:pt x="34" y="84"/>
                    <a:pt x="77" y="37"/>
                    <a:pt x="81" y="31"/>
                  </a:cubicBezTo>
                  <a:cubicBezTo>
                    <a:pt x="85" y="25"/>
                    <a:pt x="76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66" y="26"/>
                    <a:pt x="57" y="29"/>
                    <a:pt x="48" y="33"/>
                  </a:cubicBezTo>
                  <a:cubicBezTo>
                    <a:pt x="44" y="35"/>
                    <a:pt x="39" y="37"/>
                    <a:pt x="34" y="38"/>
                  </a:cubicBezTo>
                  <a:cubicBezTo>
                    <a:pt x="30" y="39"/>
                    <a:pt x="25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4" y="39"/>
                    <a:pt x="29" y="37"/>
                    <a:pt x="33" y="35"/>
                  </a:cubicBezTo>
                  <a:cubicBezTo>
                    <a:pt x="38" y="33"/>
                    <a:pt x="43" y="32"/>
                    <a:pt x="47" y="31"/>
                  </a:cubicBezTo>
                  <a:cubicBezTo>
                    <a:pt x="56" y="28"/>
                    <a:pt x="66" y="25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6" y="21"/>
                    <a:pt x="81" y="14"/>
                    <a:pt x="74" y="12"/>
                  </a:cubicBezTo>
                  <a:cubicBezTo>
                    <a:pt x="68" y="9"/>
                    <a:pt x="4" y="0"/>
                    <a:pt x="0" y="40"/>
                  </a:cubicBezTo>
                  <a:cubicBezTo>
                    <a:pt x="0" y="46"/>
                    <a:pt x="2" y="51"/>
                    <a:pt x="6" y="55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8"/>
            <p:cNvSpPr>
              <a:spLocks/>
            </p:cNvSpPr>
            <p:nvPr/>
          </p:nvSpPr>
          <p:spPr bwMode="auto">
            <a:xfrm>
              <a:off x="6048375" y="4707137"/>
              <a:ext cx="211138" cy="222250"/>
            </a:xfrm>
            <a:custGeom>
              <a:avLst/>
              <a:gdLst>
                <a:gd name="T0" fmla="*/ 65 w 81"/>
                <a:gd name="T1" fmla="*/ 83 h 85"/>
                <a:gd name="T2" fmla="*/ 71 w 81"/>
                <a:gd name="T3" fmla="*/ 74 h 85"/>
                <a:gd name="T4" fmla="*/ 71 w 81"/>
                <a:gd name="T5" fmla="*/ 74 h 85"/>
                <a:gd name="T6" fmla="*/ 53 w 81"/>
                <a:gd name="T7" fmla="*/ 52 h 85"/>
                <a:gd name="T8" fmla="*/ 43 w 81"/>
                <a:gd name="T9" fmla="*/ 41 h 85"/>
                <a:gd name="T10" fmla="*/ 35 w 81"/>
                <a:gd name="T11" fmla="*/ 29 h 85"/>
                <a:gd name="T12" fmla="*/ 35 w 81"/>
                <a:gd name="T13" fmla="*/ 29 h 85"/>
                <a:gd name="T14" fmla="*/ 36 w 81"/>
                <a:gd name="T15" fmla="*/ 29 h 85"/>
                <a:gd name="T16" fmla="*/ 46 w 81"/>
                <a:gd name="T17" fmla="*/ 39 h 85"/>
                <a:gd name="T18" fmla="*/ 55 w 81"/>
                <a:gd name="T19" fmla="*/ 51 h 85"/>
                <a:gd name="T20" fmla="*/ 72 w 81"/>
                <a:gd name="T21" fmla="*/ 74 h 85"/>
                <a:gd name="T22" fmla="*/ 72 w 81"/>
                <a:gd name="T23" fmla="*/ 74 h 85"/>
                <a:gd name="T24" fmla="*/ 71 w 81"/>
                <a:gd name="T25" fmla="*/ 74 h 85"/>
                <a:gd name="T26" fmla="*/ 81 w 81"/>
                <a:gd name="T27" fmla="*/ 70 h 85"/>
                <a:gd name="T28" fmla="*/ 30 w 81"/>
                <a:gd name="T29" fmla="*/ 10 h 85"/>
                <a:gd name="T30" fmla="*/ 17 w 81"/>
                <a:gd name="T31" fmla="*/ 20 h 85"/>
                <a:gd name="T32" fmla="*/ 65 w 81"/>
                <a:gd name="T33" fmla="*/ 8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85">
                  <a:moveTo>
                    <a:pt x="65" y="83"/>
                  </a:moveTo>
                  <a:cubicBezTo>
                    <a:pt x="72" y="85"/>
                    <a:pt x="71" y="74"/>
                    <a:pt x="71" y="74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65" y="67"/>
                    <a:pt x="59" y="60"/>
                    <a:pt x="53" y="52"/>
                  </a:cubicBezTo>
                  <a:cubicBezTo>
                    <a:pt x="49" y="49"/>
                    <a:pt x="46" y="45"/>
                    <a:pt x="43" y="41"/>
                  </a:cubicBezTo>
                  <a:cubicBezTo>
                    <a:pt x="40" y="37"/>
                    <a:pt x="38" y="33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9" y="32"/>
                    <a:pt x="43" y="36"/>
                    <a:pt x="46" y="39"/>
                  </a:cubicBezTo>
                  <a:cubicBezTo>
                    <a:pt x="49" y="43"/>
                    <a:pt x="52" y="47"/>
                    <a:pt x="55" y="51"/>
                  </a:cubicBezTo>
                  <a:cubicBezTo>
                    <a:pt x="60" y="58"/>
                    <a:pt x="66" y="66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2" y="74"/>
                    <a:pt x="81" y="77"/>
                    <a:pt x="81" y="70"/>
                  </a:cubicBezTo>
                  <a:cubicBezTo>
                    <a:pt x="81" y="63"/>
                    <a:pt x="69" y="0"/>
                    <a:pt x="30" y="10"/>
                  </a:cubicBezTo>
                  <a:cubicBezTo>
                    <a:pt x="24" y="11"/>
                    <a:pt x="20" y="15"/>
                    <a:pt x="17" y="20"/>
                  </a:cubicBezTo>
                  <a:cubicBezTo>
                    <a:pt x="0" y="56"/>
                    <a:pt x="58" y="82"/>
                    <a:pt x="65" y="83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9"/>
            <p:cNvSpPr>
              <a:spLocks/>
            </p:cNvSpPr>
            <p:nvPr/>
          </p:nvSpPr>
          <p:spPr bwMode="auto">
            <a:xfrm>
              <a:off x="6302375" y="4910337"/>
              <a:ext cx="222250" cy="219075"/>
            </a:xfrm>
            <a:custGeom>
              <a:avLst/>
              <a:gdLst>
                <a:gd name="T0" fmla="*/ 4 w 85"/>
                <a:gd name="T1" fmla="*/ 31 h 84"/>
                <a:gd name="T2" fmla="*/ 79 w 85"/>
                <a:gd name="T3" fmla="*/ 55 h 84"/>
                <a:gd name="T4" fmla="*/ 85 w 85"/>
                <a:gd name="T5" fmla="*/ 40 h 84"/>
                <a:gd name="T6" fmla="*/ 11 w 85"/>
                <a:gd name="T7" fmla="*/ 12 h 84"/>
                <a:gd name="T8" fmla="*/ 10 w 85"/>
                <a:gd name="T9" fmla="*/ 22 h 84"/>
                <a:gd name="T10" fmla="*/ 10 w 85"/>
                <a:gd name="T11" fmla="*/ 22 h 84"/>
                <a:gd name="T12" fmla="*/ 38 w 85"/>
                <a:gd name="T13" fmla="*/ 31 h 84"/>
                <a:gd name="T14" fmla="*/ 52 w 85"/>
                <a:gd name="T15" fmla="*/ 35 h 84"/>
                <a:gd name="T16" fmla="*/ 65 w 85"/>
                <a:gd name="T17" fmla="*/ 41 h 84"/>
                <a:gd name="T18" fmla="*/ 65 w 85"/>
                <a:gd name="T19" fmla="*/ 41 h 84"/>
                <a:gd name="T20" fmla="*/ 65 w 85"/>
                <a:gd name="T21" fmla="*/ 41 h 84"/>
                <a:gd name="T22" fmla="*/ 51 w 85"/>
                <a:gd name="T23" fmla="*/ 38 h 84"/>
                <a:gd name="T24" fmla="*/ 37 w 85"/>
                <a:gd name="T25" fmla="*/ 33 h 84"/>
                <a:gd name="T26" fmla="*/ 10 w 85"/>
                <a:gd name="T27" fmla="*/ 22 h 84"/>
                <a:gd name="T28" fmla="*/ 10 w 85"/>
                <a:gd name="T29" fmla="*/ 22 h 84"/>
                <a:gd name="T30" fmla="*/ 4 w 85"/>
                <a:gd name="T31" fmla="*/ 3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4" y="31"/>
                  </a:moveTo>
                  <a:cubicBezTo>
                    <a:pt x="8" y="37"/>
                    <a:pt x="51" y="84"/>
                    <a:pt x="79" y="55"/>
                  </a:cubicBezTo>
                  <a:cubicBezTo>
                    <a:pt x="83" y="51"/>
                    <a:pt x="85" y="46"/>
                    <a:pt x="85" y="40"/>
                  </a:cubicBezTo>
                  <a:cubicBezTo>
                    <a:pt x="81" y="0"/>
                    <a:pt x="17" y="9"/>
                    <a:pt x="11" y="12"/>
                  </a:cubicBezTo>
                  <a:cubicBezTo>
                    <a:pt x="4" y="14"/>
                    <a:pt x="9" y="21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9" y="25"/>
                    <a:pt x="29" y="28"/>
                    <a:pt x="38" y="31"/>
                  </a:cubicBezTo>
                  <a:cubicBezTo>
                    <a:pt x="42" y="32"/>
                    <a:pt x="47" y="33"/>
                    <a:pt x="52" y="35"/>
                  </a:cubicBezTo>
                  <a:cubicBezTo>
                    <a:pt x="56" y="37"/>
                    <a:pt x="61" y="39"/>
                    <a:pt x="65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0" y="41"/>
                    <a:pt x="55" y="39"/>
                    <a:pt x="51" y="38"/>
                  </a:cubicBezTo>
                  <a:cubicBezTo>
                    <a:pt x="46" y="37"/>
                    <a:pt x="42" y="35"/>
                    <a:pt x="37" y="33"/>
                  </a:cubicBezTo>
                  <a:cubicBezTo>
                    <a:pt x="28" y="29"/>
                    <a:pt x="19" y="26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0" y="25"/>
                    <a:pt x="4" y="31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0"/>
            <p:cNvSpPr>
              <a:spLocks/>
            </p:cNvSpPr>
            <p:nvPr/>
          </p:nvSpPr>
          <p:spPr bwMode="auto">
            <a:xfrm>
              <a:off x="6284913" y="4707137"/>
              <a:ext cx="211138" cy="222250"/>
            </a:xfrm>
            <a:custGeom>
              <a:avLst/>
              <a:gdLst>
                <a:gd name="T0" fmla="*/ 10 w 81"/>
                <a:gd name="T1" fmla="*/ 74 h 85"/>
                <a:gd name="T2" fmla="*/ 9 w 81"/>
                <a:gd name="T3" fmla="*/ 74 h 85"/>
                <a:gd name="T4" fmla="*/ 9 w 81"/>
                <a:gd name="T5" fmla="*/ 74 h 85"/>
                <a:gd name="T6" fmla="*/ 26 w 81"/>
                <a:gd name="T7" fmla="*/ 51 h 85"/>
                <a:gd name="T8" fmla="*/ 35 w 81"/>
                <a:gd name="T9" fmla="*/ 39 h 85"/>
                <a:gd name="T10" fmla="*/ 45 w 81"/>
                <a:gd name="T11" fmla="*/ 29 h 85"/>
                <a:gd name="T12" fmla="*/ 46 w 81"/>
                <a:gd name="T13" fmla="*/ 29 h 85"/>
                <a:gd name="T14" fmla="*/ 46 w 81"/>
                <a:gd name="T15" fmla="*/ 29 h 85"/>
                <a:gd name="T16" fmla="*/ 38 w 81"/>
                <a:gd name="T17" fmla="*/ 41 h 85"/>
                <a:gd name="T18" fmla="*/ 28 w 81"/>
                <a:gd name="T19" fmla="*/ 52 h 85"/>
                <a:gd name="T20" fmla="*/ 10 w 81"/>
                <a:gd name="T21" fmla="*/ 74 h 85"/>
                <a:gd name="T22" fmla="*/ 10 w 81"/>
                <a:gd name="T23" fmla="*/ 74 h 85"/>
                <a:gd name="T24" fmla="*/ 16 w 81"/>
                <a:gd name="T25" fmla="*/ 83 h 85"/>
                <a:gd name="T26" fmla="*/ 64 w 81"/>
                <a:gd name="T27" fmla="*/ 20 h 85"/>
                <a:gd name="T28" fmla="*/ 51 w 81"/>
                <a:gd name="T29" fmla="*/ 10 h 85"/>
                <a:gd name="T30" fmla="*/ 0 w 81"/>
                <a:gd name="T31" fmla="*/ 70 h 85"/>
                <a:gd name="T32" fmla="*/ 10 w 81"/>
                <a:gd name="T33" fmla="*/ 7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85">
                  <a:moveTo>
                    <a:pt x="10" y="74"/>
                  </a:move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5" y="66"/>
                    <a:pt x="21" y="58"/>
                    <a:pt x="26" y="51"/>
                  </a:cubicBezTo>
                  <a:cubicBezTo>
                    <a:pt x="29" y="47"/>
                    <a:pt x="32" y="43"/>
                    <a:pt x="35" y="39"/>
                  </a:cubicBezTo>
                  <a:cubicBezTo>
                    <a:pt x="38" y="36"/>
                    <a:pt x="42" y="32"/>
                    <a:pt x="45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3" y="33"/>
                    <a:pt x="41" y="37"/>
                    <a:pt x="38" y="41"/>
                  </a:cubicBezTo>
                  <a:cubicBezTo>
                    <a:pt x="35" y="45"/>
                    <a:pt x="32" y="49"/>
                    <a:pt x="28" y="52"/>
                  </a:cubicBezTo>
                  <a:cubicBezTo>
                    <a:pt x="22" y="60"/>
                    <a:pt x="16" y="67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9" y="85"/>
                    <a:pt x="16" y="83"/>
                  </a:cubicBezTo>
                  <a:cubicBezTo>
                    <a:pt x="23" y="82"/>
                    <a:pt x="81" y="56"/>
                    <a:pt x="64" y="20"/>
                  </a:cubicBezTo>
                  <a:cubicBezTo>
                    <a:pt x="61" y="15"/>
                    <a:pt x="57" y="11"/>
                    <a:pt x="51" y="10"/>
                  </a:cubicBezTo>
                  <a:cubicBezTo>
                    <a:pt x="12" y="0"/>
                    <a:pt x="0" y="63"/>
                    <a:pt x="0" y="70"/>
                  </a:cubicBezTo>
                  <a:cubicBezTo>
                    <a:pt x="0" y="77"/>
                    <a:pt x="9" y="74"/>
                    <a:pt x="10" y="74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1"/>
            <p:cNvSpPr>
              <a:spLocks/>
            </p:cNvSpPr>
            <p:nvPr/>
          </p:nvSpPr>
          <p:spPr bwMode="auto">
            <a:xfrm>
              <a:off x="6170613" y="5019874"/>
              <a:ext cx="52388" cy="69850"/>
            </a:xfrm>
            <a:custGeom>
              <a:avLst/>
              <a:gdLst>
                <a:gd name="T0" fmla="*/ 20 w 20"/>
                <a:gd name="T1" fmla="*/ 0 h 27"/>
                <a:gd name="T2" fmla="*/ 11 w 20"/>
                <a:gd name="T3" fmla="*/ 14 h 27"/>
                <a:gd name="T4" fmla="*/ 7 w 20"/>
                <a:gd name="T5" fmla="*/ 21 h 27"/>
                <a:gd name="T6" fmla="*/ 1 w 20"/>
                <a:gd name="T7" fmla="*/ 27 h 27"/>
                <a:gd name="T8" fmla="*/ 1 w 20"/>
                <a:gd name="T9" fmla="*/ 27 h 27"/>
                <a:gd name="T10" fmla="*/ 0 w 20"/>
                <a:gd name="T11" fmla="*/ 27 h 27"/>
                <a:gd name="T12" fmla="*/ 4 w 20"/>
                <a:gd name="T13" fmla="*/ 19 h 27"/>
                <a:gd name="T14" fmla="*/ 9 w 20"/>
                <a:gd name="T15" fmla="*/ 13 h 27"/>
                <a:gd name="T16" fmla="*/ 20 w 20"/>
                <a:gd name="T17" fmla="*/ 0 h 27"/>
                <a:gd name="T18" fmla="*/ 20 w 20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7">
                  <a:moveTo>
                    <a:pt x="20" y="0"/>
                  </a:moveTo>
                  <a:cubicBezTo>
                    <a:pt x="17" y="5"/>
                    <a:pt x="14" y="9"/>
                    <a:pt x="11" y="14"/>
                  </a:cubicBezTo>
                  <a:cubicBezTo>
                    <a:pt x="10" y="16"/>
                    <a:pt x="9" y="19"/>
                    <a:pt x="7" y="21"/>
                  </a:cubicBezTo>
                  <a:cubicBezTo>
                    <a:pt x="5" y="23"/>
                    <a:pt x="3" y="25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4"/>
                    <a:pt x="3" y="22"/>
                    <a:pt x="4" y="19"/>
                  </a:cubicBezTo>
                  <a:cubicBezTo>
                    <a:pt x="6" y="17"/>
                    <a:pt x="8" y="15"/>
                    <a:pt x="9" y="13"/>
                  </a:cubicBezTo>
                  <a:cubicBezTo>
                    <a:pt x="13" y="8"/>
                    <a:pt x="16" y="4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2"/>
            <p:cNvSpPr>
              <a:spLocks/>
            </p:cNvSpPr>
            <p:nvPr/>
          </p:nvSpPr>
          <p:spPr bwMode="auto">
            <a:xfrm>
              <a:off x="6105525" y="4900812"/>
              <a:ext cx="82550" cy="25400"/>
            </a:xfrm>
            <a:custGeom>
              <a:avLst/>
              <a:gdLst>
                <a:gd name="T0" fmla="*/ 32 w 32"/>
                <a:gd name="T1" fmla="*/ 10 h 10"/>
                <a:gd name="T2" fmla="*/ 16 w 32"/>
                <a:gd name="T3" fmla="*/ 6 h 10"/>
                <a:gd name="T4" fmla="*/ 8 w 32"/>
                <a:gd name="T5" fmla="*/ 4 h 10"/>
                <a:gd name="T6" fmla="*/ 0 w 32"/>
                <a:gd name="T7" fmla="*/ 0 h 10"/>
                <a:gd name="T8" fmla="*/ 0 w 32"/>
                <a:gd name="T9" fmla="*/ 0 h 10"/>
                <a:gd name="T10" fmla="*/ 0 w 32"/>
                <a:gd name="T11" fmla="*/ 0 h 10"/>
                <a:gd name="T12" fmla="*/ 8 w 32"/>
                <a:gd name="T13" fmla="*/ 1 h 10"/>
                <a:gd name="T14" fmla="*/ 16 w 32"/>
                <a:gd name="T15" fmla="*/ 4 h 10"/>
                <a:gd name="T16" fmla="*/ 32 w 32"/>
                <a:gd name="T17" fmla="*/ 9 h 10"/>
                <a:gd name="T18" fmla="*/ 32 w 32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10">
                  <a:moveTo>
                    <a:pt x="32" y="10"/>
                  </a:moveTo>
                  <a:cubicBezTo>
                    <a:pt x="27" y="9"/>
                    <a:pt x="21" y="7"/>
                    <a:pt x="16" y="6"/>
                  </a:cubicBezTo>
                  <a:cubicBezTo>
                    <a:pt x="13" y="5"/>
                    <a:pt x="10" y="5"/>
                    <a:pt x="8" y="4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0"/>
                    <a:pt x="8" y="1"/>
                  </a:cubicBezTo>
                  <a:cubicBezTo>
                    <a:pt x="11" y="1"/>
                    <a:pt x="14" y="3"/>
                    <a:pt x="16" y="4"/>
                  </a:cubicBezTo>
                  <a:cubicBezTo>
                    <a:pt x="22" y="5"/>
                    <a:pt x="27" y="7"/>
                    <a:pt x="32" y="9"/>
                  </a:cubicBezTo>
                  <a:cubicBezTo>
                    <a:pt x="32" y="10"/>
                    <a:pt x="32" y="10"/>
                    <a:pt x="32" y="1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3"/>
            <p:cNvSpPr>
              <a:spLocks/>
            </p:cNvSpPr>
            <p:nvPr/>
          </p:nvSpPr>
          <p:spPr bwMode="auto">
            <a:xfrm>
              <a:off x="6321425" y="5019874"/>
              <a:ext cx="52388" cy="69850"/>
            </a:xfrm>
            <a:custGeom>
              <a:avLst/>
              <a:gdLst>
                <a:gd name="T0" fmla="*/ 0 w 20"/>
                <a:gd name="T1" fmla="*/ 0 h 27"/>
                <a:gd name="T2" fmla="*/ 11 w 20"/>
                <a:gd name="T3" fmla="*/ 13 h 27"/>
                <a:gd name="T4" fmla="*/ 16 w 20"/>
                <a:gd name="T5" fmla="*/ 19 h 27"/>
                <a:gd name="T6" fmla="*/ 20 w 20"/>
                <a:gd name="T7" fmla="*/ 27 h 27"/>
                <a:gd name="T8" fmla="*/ 19 w 20"/>
                <a:gd name="T9" fmla="*/ 27 h 27"/>
                <a:gd name="T10" fmla="*/ 19 w 20"/>
                <a:gd name="T11" fmla="*/ 27 h 27"/>
                <a:gd name="T12" fmla="*/ 13 w 20"/>
                <a:gd name="T13" fmla="*/ 21 h 27"/>
                <a:gd name="T14" fmla="*/ 9 w 20"/>
                <a:gd name="T15" fmla="*/ 14 h 27"/>
                <a:gd name="T16" fmla="*/ 0 w 20"/>
                <a:gd name="T17" fmla="*/ 0 h 27"/>
                <a:gd name="T18" fmla="*/ 0 w 20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7">
                  <a:moveTo>
                    <a:pt x="0" y="0"/>
                  </a:moveTo>
                  <a:cubicBezTo>
                    <a:pt x="4" y="4"/>
                    <a:pt x="7" y="8"/>
                    <a:pt x="11" y="13"/>
                  </a:cubicBezTo>
                  <a:cubicBezTo>
                    <a:pt x="12" y="15"/>
                    <a:pt x="14" y="17"/>
                    <a:pt x="16" y="19"/>
                  </a:cubicBezTo>
                  <a:cubicBezTo>
                    <a:pt x="17" y="22"/>
                    <a:pt x="19" y="24"/>
                    <a:pt x="20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25"/>
                    <a:pt x="15" y="23"/>
                    <a:pt x="13" y="21"/>
                  </a:cubicBezTo>
                  <a:cubicBezTo>
                    <a:pt x="11" y="19"/>
                    <a:pt x="10" y="16"/>
                    <a:pt x="9" y="14"/>
                  </a:cubicBezTo>
                  <a:cubicBezTo>
                    <a:pt x="6" y="9"/>
                    <a:pt x="3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4"/>
            <p:cNvSpPr>
              <a:spLocks/>
            </p:cNvSpPr>
            <p:nvPr/>
          </p:nvSpPr>
          <p:spPr bwMode="auto">
            <a:xfrm>
              <a:off x="6354763" y="4900812"/>
              <a:ext cx="84138" cy="25400"/>
            </a:xfrm>
            <a:custGeom>
              <a:avLst/>
              <a:gdLst>
                <a:gd name="T0" fmla="*/ 0 w 32"/>
                <a:gd name="T1" fmla="*/ 9 h 10"/>
                <a:gd name="T2" fmla="*/ 16 w 32"/>
                <a:gd name="T3" fmla="*/ 4 h 10"/>
                <a:gd name="T4" fmla="*/ 24 w 32"/>
                <a:gd name="T5" fmla="*/ 1 h 10"/>
                <a:gd name="T6" fmla="*/ 32 w 32"/>
                <a:gd name="T7" fmla="*/ 0 h 10"/>
                <a:gd name="T8" fmla="*/ 32 w 32"/>
                <a:gd name="T9" fmla="*/ 0 h 10"/>
                <a:gd name="T10" fmla="*/ 32 w 32"/>
                <a:gd name="T11" fmla="*/ 0 h 10"/>
                <a:gd name="T12" fmla="*/ 24 w 32"/>
                <a:gd name="T13" fmla="*/ 4 h 10"/>
                <a:gd name="T14" fmla="*/ 16 w 32"/>
                <a:gd name="T15" fmla="*/ 6 h 10"/>
                <a:gd name="T16" fmla="*/ 0 w 32"/>
                <a:gd name="T17" fmla="*/ 10 h 10"/>
                <a:gd name="T18" fmla="*/ 0 w 32"/>
                <a:gd name="T19" fmla="*/ 10 h 10"/>
                <a:gd name="T20" fmla="*/ 0 w 32"/>
                <a:gd name="T2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10">
                  <a:moveTo>
                    <a:pt x="0" y="9"/>
                  </a:moveTo>
                  <a:cubicBezTo>
                    <a:pt x="5" y="7"/>
                    <a:pt x="10" y="5"/>
                    <a:pt x="16" y="4"/>
                  </a:cubicBezTo>
                  <a:cubicBezTo>
                    <a:pt x="18" y="3"/>
                    <a:pt x="21" y="1"/>
                    <a:pt x="24" y="1"/>
                  </a:cubicBezTo>
                  <a:cubicBezTo>
                    <a:pt x="26" y="0"/>
                    <a:pt x="29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2"/>
                    <a:pt x="27" y="3"/>
                    <a:pt x="24" y="4"/>
                  </a:cubicBezTo>
                  <a:cubicBezTo>
                    <a:pt x="22" y="5"/>
                    <a:pt x="19" y="5"/>
                    <a:pt x="16" y="6"/>
                  </a:cubicBezTo>
                  <a:cubicBezTo>
                    <a:pt x="11" y="7"/>
                    <a:pt x="5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5"/>
            <p:cNvSpPr>
              <a:spLocks/>
            </p:cNvSpPr>
            <p:nvPr/>
          </p:nvSpPr>
          <p:spPr bwMode="auto">
            <a:xfrm>
              <a:off x="6265863" y="4775399"/>
              <a:ext cx="11113" cy="88900"/>
            </a:xfrm>
            <a:custGeom>
              <a:avLst/>
              <a:gdLst>
                <a:gd name="T0" fmla="*/ 2 w 4"/>
                <a:gd name="T1" fmla="*/ 33 h 34"/>
                <a:gd name="T2" fmla="*/ 1 w 4"/>
                <a:gd name="T3" fmla="*/ 17 h 34"/>
                <a:gd name="T4" fmla="*/ 0 w 4"/>
                <a:gd name="T5" fmla="*/ 8 h 34"/>
                <a:gd name="T6" fmla="*/ 2 w 4"/>
                <a:gd name="T7" fmla="*/ 0 h 34"/>
                <a:gd name="T8" fmla="*/ 2 w 4"/>
                <a:gd name="T9" fmla="*/ 0 h 34"/>
                <a:gd name="T10" fmla="*/ 2 w 4"/>
                <a:gd name="T11" fmla="*/ 0 h 34"/>
                <a:gd name="T12" fmla="*/ 4 w 4"/>
                <a:gd name="T13" fmla="*/ 8 h 34"/>
                <a:gd name="T14" fmla="*/ 3 w 4"/>
                <a:gd name="T15" fmla="*/ 17 h 34"/>
                <a:gd name="T16" fmla="*/ 2 w 4"/>
                <a:gd name="T17" fmla="*/ 33 h 34"/>
                <a:gd name="T18" fmla="*/ 2 w 4"/>
                <a:gd name="T19" fmla="*/ 34 h 34"/>
                <a:gd name="T20" fmla="*/ 2 w 4"/>
                <a:gd name="T21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34">
                  <a:moveTo>
                    <a:pt x="2" y="33"/>
                  </a:moveTo>
                  <a:cubicBezTo>
                    <a:pt x="1" y="28"/>
                    <a:pt x="1" y="22"/>
                    <a:pt x="1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1" y="5"/>
                    <a:pt x="1" y="3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"/>
                    <a:pt x="3" y="6"/>
                    <a:pt x="4" y="8"/>
                  </a:cubicBezTo>
                  <a:cubicBezTo>
                    <a:pt x="4" y="11"/>
                    <a:pt x="3" y="14"/>
                    <a:pt x="3" y="17"/>
                  </a:cubicBezTo>
                  <a:cubicBezTo>
                    <a:pt x="3" y="22"/>
                    <a:pt x="3" y="28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lnTo>
                    <a:pt x="2" y="33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6" name="组合 305"/>
          <p:cNvGrpSpPr/>
          <p:nvPr/>
        </p:nvGrpSpPr>
        <p:grpSpPr>
          <a:xfrm>
            <a:off x="5645150" y="5280224"/>
            <a:ext cx="1247775" cy="1417638"/>
            <a:chOff x="5454650" y="5264150"/>
            <a:chExt cx="1247775" cy="1417638"/>
          </a:xfrm>
        </p:grpSpPr>
        <p:sp>
          <p:nvSpPr>
            <p:cNvPr id="110" name="Freeform 104"/>
            <p:cNvSpPr>
              <a:spLocks/>
            </p:cNvSpPr>
            <p:nvPr/>
          </p:nvSpPr>
          <p:spPr bwMode="auto">
            <a:xfrm>
              <a:off x="5454650" y="6462713"/>
              <a:ext cx="1244600" cy="219075"/>
            </a:xfrm>
            <a:custGeom>
              <a:avLst/>
              <a:gdLst>
                <a:gd name="T0" fmla="*/ 239 w 479"/>
                <a:gd name="T1" fmla="*/ 84 h 84"/>
                <a:gd name="T2" fmla="*/ 400 w 479"/>
                <a:gd name="T3" fmla="*/ 7 h 84"/>
                <a:gd name="T4" fmla="*/ 371 w 479"/>
                <a:gd name="T5" fmla="*/ 46 h 84"/>
                <a:gd name="T6" fmla="*/ 241 w 479"/>
                <a:gd name="T7" fmla="*/ 36 h 84"/>
                <a:gd name="T8" fmla="*/ 240 w 479"/>
                <a:gd name="T9" fmla="*/ 36 h 84"/>
                <a:gd name="T10" fmla="*/ 240 w 479"/>
                <a:gd name="T11" fmla="*/ 36 h 84"/>
                <a:gd name="T12" fmla="*/ 239 w 479"/>
                <a:gd name="T13" fmla="*/ 36 h 84"/>
                <a:gd name="T14" fmla="*/ 239 w 479"/>
                <a:gd name="T15" fmla="*/ 36 h 84"/>
                <a:gd name="T16" fmla="*/ 239 w 479"/>
                <a:gd name="T17" fmla="*/ 36 h 84"/>
                <a:gd name="T18" fmla="*/ 238 w 479"/>
                <a:gd name="T19" fmla="*/ 36 h 84"/>
                <a:gd name="T20" fmla="*/ 238 w 479"/>
                <a:gd name="T21" fmla="*/ 36 h 84"/>
                <a:gd name="T22" fmla="*/ 237 w 479"/>
                <a:gd name="T23" fmla="*/ 36 h 84"/>
                <a:gd name="T24" fmla="*/ 237 w 479"/>
                <a:gd name="T25" fmla="*/ 36 h 84"/>
                <a:gd name="T26" fmla="*/ 236 w 479"/>
                <a:gd name="T27" fmla="*/ 36 h 84"/>
                <a:gd name="T28" fmla="*/ 236 w 479"/>
                <a:gd name="T29" fmla="*/ 36 h 84"/>
                <a:gd name="T30" fmla="*/ 236 w 479"/>
                <a:gd name="T31" fmla="*/ 36 h 84"/>
                <a:gd name="T32" fmla="*/ 235 w 479"/>
                <a:gd name="T33" fmla="*/ 36 h 84"/>
                <a:gd name="T34" fmla="*/ 235 w 479"/>
                <a:gd name="T35" fmla="*/ 36 h 84"/>
                <a:gd name="T36" fmla="*/ 234 w 479"/>
                <a:gd name="T37" fmla="*/ 36 h 84"/>
                <a:gd name="T38" fmla="*/ 234 w 479"/>
                <a:gd name="T39" fmla="*/ 36 h 84"/>
                <a:gd name="T40" fmla="*/ 233 w 479"/>
                <a:gd name="T41" fmla="*/ 36 h 84"/>
                <a:gd name="T42" fmla="*/ 233 w 479"/>
                <a:gd name="T43" fmla="*/ 36 h 84"/>
                <a:gd name="T44" fmla="*/ 233 w 479"/>
                <a:gd name="T45" fmla="*/ 36 h 84"/>
                <a:gd name="T46" fmla="*/ 232 w 479"/>
                <a:gd name="T47" fmla="*/ 36 h 84"/>
                <a:gd name="T48" fmla="*/ 232 w 479"/>
                <a:gd name="T49" fmla="*/ 36 h 84"/>
                <a:gd name="T50" fmla="*/ 231 w 479"/>
                <a:gd name="T51" fmla="*/ 36 h 84"/>
                <a:gd name="T52" fmla="*/ 231 w 479"/>
                <a:gd name="T53" fmla="*/ 36 h 84"/>
                <a:gd name="T54" fmla="*/ 230 w 479"/>
                <a:gd name="T55" fmla="*/ 36 h 84"/>
                <a:gd name="T56" fmla="*/ 230 w 479"/>
                <a:gd name="T57" fmla="*/ 36 h 84"/>
                <a:gd name="T58" fmla="*/ 230 w 479"/>
                <a:gd name="T59" fmla="*/ 36 h 84"/>
                <a:gd name="T60" fmla="*/ 229 w 479"/>
                <a:gd name="T61" fmla="*/ 36 h 84"/>
                <a:gd name="T62" fmla="*/ 229 w 479"/>
                <a:gd name="T63" fmla="*/ 36 h 84"/>
                <a:gd name="T64" fmla="*/ 228 w 479"/>
                <a:gd name="T65" fmla="*/ 36 h 84"/>
                <a:gd name="T66" fmla="*/ 228 w 479"/>
                <a:gd name="T67" fmla="*/ 36 h 84"/>
                <a:gd name="T68" fmla="*/ 228 w 479"/>
                <a:gd name="T69" fmla="*/ 36 h 84"/>
                <a:gd name="T70" fmla="*/ 227 w 479"/>
                <a:gd name="T71" fmla="*/ 36 h 84"/>
                <a:gd name="T72" fmla="*/ 227 w 479"/>
                <a:gd name="T73" fmla="*/ 36 h 84"/>
                <a:gd name="T74" fmla="*/ 226 w 479"/>
                <a:gd name="T75" fmla="*/ 36 h 84"/>
                <a:gd name="T76" fmla="*/ 226 w 479"/>
                <a:gd name="T77" fmla="*/ 36 h 84"/>
                <a:gd name="T78" fmla="*/ 225 w 479"/>
                <a:gd name="T79" fmla="*/ 36 h 84"/>
                <a:gd name="T80" fmla="*/ 225 w 479"/>
                <a:gd name="T81" fmla="*/ 36 h 84"/>
                <a:gd name="T82" fmla="*/ 224 w 479"/>
                <a:gd name="T83" fmla="*/ 36 h 84"/>
                <a:gd name="T84" fmla="*/ 224 w 479"/>
                <a:gd name="T85" fmla="*/ 36 h 84"/>
                <a:gd name="T86" fmla="*/ 223 w 479"/>
                <a:gd name="T87" fmla="*/ 36 h 84"/>
                <a:gd name="T88" fmla="*/ 223 w 479"/>
                <a:gd name="T89" fmla="*/ 36 h 84"/>
                <a:gd name="T90" fmla="*/ 222 w 479"/>
                <a:gd name="T91" fmla="*/ 36 h 84"/>
                <a:gd name="T92" fmla="*/ 222 w 479"/>
                <a:gd name="T93" fmla="*/ 36 h 84"/>
                <a:gd name="T94" fmla="*/ 221 w 479"/>
                <a:gd name="T95" fmla="*/ 36 h 84"/>
                <a:gd name="T96" fmla="*/ 221 w 479"/>
                <a:gd name="T97" fmla="*/ 36 h 84"/>
                <a:gd name="T98" fmla="*/ 220 w 479"/>
                <a:gd name="T99" fmla="*/ 36 h 84"/>
                <a:gd name="T100" fmla="*/ 220 w 479"/>
                <a:gd name="T101" fmla="*/ 36 h 84"/>
                <a:gd name="T102" fmla="*/ 219 w 479"/>
                <a:gd name="T103" fmla="*/ 35 h 84"/>
                <a:gd name="T104" fmla="*/ 219 w 479"/>
                <a:gd name="T105" fmla="*/ 35 h 84"/>
                <a:gd name="T106" fmla="*/ 218 w 479"/>
                <a:gd name="T107" fmla="*/ 35 h 84"/>
                <a:gd name="T108" fmla="*/ 217 w 479"/>
                <a:gd name="T109" fmla="*/ 35 h 84"/>
                <a:gd name="T110" fmla="*/ 216 w 479"/>
                <a:gd name="T111" fmla="*/ 35 h 84"/>
                <a:gd name="T112" fmla="*/ 215 w 479"/>
                <a:gd name="T113" fmla="*/ 35 h 84"/>
                <a:gd name="T114" fmla="*/ 96 w 479"/>
                <a:gd name="T115" fmla="*/ 48 h 84"/>
                <a:gd name="T116" fmla="*/ 82 w 479"/>
                <a:gd name="T1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79" h="84">
                  <a:moveTo>
                    <a:pt x="82" y="0"/>
                  </a:moveTo>
                  <a:cubicBezTo>
                    <a:pt x="32" y="9"/>
                    <a:pt x="0" y="22"/>
                    <a:pt x="0" y="36"/>
                  </a:cubicBezTo>
                  <a:cubicBezTo>
                    <a:pt x="0" y="63"/>
                    <a:pt x="107" y="84"/>
                    <a:pt x="239" y="84"/>
                  </a:cubicBezTo>
                  <a:cubicBezTo>
                    <a:pt x="372" y="84"/>
                    <a:pt x="479" y="63"/>
                    <a:pt x="479" y="36"/>
                  </a:cubicBezTo>
                  <a:cubicBezTo>
                    <a:pt x="479" y="22"/>
                    <a:pt x="449" y="9"/>
                    <a:pt x="400" y="0"/>
                  </a:cubicBezTo>
                  <a:cubicBezTo>
                    <a:pt x="400" y="2"/>
                    <a:pt x="400" y="4"/>
                    <a:pt x="400" y="7"/>
                  </a:cubicBezTo>
                  <a:cubicBezTo>
                    <a:pt x="394" y="32"/>
                    <a:pt x="406" y="26"/>
                    <a:pt x="409" y="37"/>
                  </a:cubicBezTo>
                  <a:cubicBezTo>
                    <a:pt x="410" y="45"/>
                    <a:pt x="398" y="48"/>
                    <a:pt x="386" y="48"/>
                  </a:cubicBezTo>
                  <a:cubicBezTo>
                    <a:pt x="380" y="48"/>
                    <a:pt x="374" y="48"/>
                    <a:pt x="371" y="46"/>
                  </a:cubicBezTo>
                  <a:cubicBezTo>
                    <a:pt x="363" y="44"/>
                    <a:pt x="348" y="34"/>
                    <a:pt x="342" y="20"/>
                  </a:cubicBezTo>
                  <a:cubicBezTo>
                    <a:pt x="316" y="30"/>
                    <a:pt x="283" y="36"/>
                    <a:pt x="241" y="36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6"/>
                    <a:pt x="241" y="36"/>
                    <a:pt x="240" y="36"/>
                  </a:cubicBezTo>
                  <a:cubicBezTo>
                    <a:pt x="240" y="36"/>
                    <a:pt x="240" y="36"/>
                    <a:pt x="240" y="36"/>
                  </a:cubicBezTo>
                  <a:cubicBezTo>
                    <a:pt x="240" y="36"/>
                    <a:pt x="240" y="36"/>
                    <a:pt x="240" y="36"/>
                  </a:cubicBezTo>
                  <a:cubicBezTo>
                    <a:pt x="240" y="36"/>
                    <a:pt x="240" y="36"/>
                    <a:pt x="240" y="36"/>
                  </a:cubicBezTo>
                  <a:cubicBezTo>
                    <a:pt x="240" y="36"/>
                    <a:pt x="240" y="36"/>
                    <a:pt x="240" y="36"/>
                  </a:cubicBezTo>
                  <a:cubicBezTo>
                    <a:pt x="240" y="36"/>
                    <a:pt x="240" y="36"/>
                    <a:pt x="240" y="36"/>
                  </a:cubicBezTo>
                  <a:cubicBezTo>
                    <a:pt x="240" y="36"/>
                    <a:pt x="240" y="36"/>
                    <a:pt x="240" y="36"/>
                  </a:cubicBezTo>
                  <a:cubicBezTo>
                    <a:pt x="240" y="36"/>
                    <a:pt x="240" y="36"/>
                    <a:pt x="239" y="36"/>
                  </a:cubicBezTo>
                  <a:cubicBezTo>
                    <a:pt x="239" y="36"/>
                    <a:pt x="239" y="36"/>
                    <a:pt x="239" y="36"/>
                  </a:cubicBezTo>
                  <a:cubicBezTo>
                    <a:pt x="239" y="36"/>
                    <a:pt x="239" y="36"/>
                    <a:pt x="239" y="36"/>
                  </a:cubicBezTo>
                  <a:cubicBezTo>
                    <a:pt x="239" y="36"/>
                    <a:pt x="239" y="36"/>
                    <a:pt x="239" y="36"/>
                  </a:cubicBezTo>
                  <a:cubicBezTo>
                    <a:pt x="239" y="36"/>
                    <a:pt x="239" y="36"/>
                    <a:pt x="239" y="36"/>
                  </a:cubicBezTo>
                  <a:cubicBezTo>
                    <a:pt x="239" y="36"/>
                    <a:pt x="239" y="36"/>
                    <a:pt x="239" y="36"/>
                  </a:cubicBezTo>
                  <a:cubicBezTo>
                    <a:pt x="239" y="36"/>
                    <a:pt x="239" y="36"/>
                    <a:pt x="239" y="36"/>
                  </a:cubicBezTo>
                  <a:cubicBezTo>
                    <a:pt x="239" y="36"/>
                    <a:pt x="238" y="36"/>
                    <a:pt x="238" y="36"/>
                  </a:cubicBezTo>
                  <a:cubicBezTo>
                    <a:pt x="238" y="36"/>
                    <a:pt x="238" y="36"/>
                    <a:pt x="238" y="36"/>
                  </a:cubicBezTo>
                  <a:cubicBezTo>
                    <a:pt x="238" y="36"/>
                    <a:pt x="238" y="36"/>
                    <a:pt x="238" y="36"/>
                  </a:cubicBezTo>
                  <a:cubicBezTo>
                    <a:pt x="238" y="36"/>
                    <a:pt x="238" y="36"/>
                    <a:pt x="238" y="36"/>
                  </a:cubicBezTo>
                  <a:cubicBezTo>
                    <a:pt x="238" y="36"/>
                    <a:pt x="238" y="36"/>
                    <a:pt x="238" y="36"/>
                  </a:cubicBezTo>
                  <a:cubicBezTo>
                    <a:pt x="238" y="36"/>
                    <a:pt x="238" y="36"/>
                    <a:pt x="238" y="36"/>
                  </a:cubicBezTo>
                  <a:cubicBezTo>
                    <a:pt x="238" y="36"/>
                    <a:pt x="238" y="36"/>
                    <a:pt x="238" y="36"/>
                  </a:cubicBezTo>
                  <a:cubicBezTo>
                    <a:pt x="238" y="36"/>
                    <a:pt x="238" y="36"/>
                    <a:pt x="238" y="36"/>
                  </a:cubicBezTo>
                  <a:cubicBezTo>
                    <a:pt x="237" y="36"/>
                    <a:pt x="237" y="36"/>
                    <a:pt x="237" y="36"/>
                  </a:cubicBezTo>
                  <a:cubicBezTo>
                    <a:pt x="237" y="36"/>
                    <a:pt x="237" y="36"/>
                    <a:pt x="237" y="36"/>
                  </a:cubicBezTo>
                  <a:cubicBezTo>
                    <a:pt x="237" y="36"/>
                    <a:pt x="237" y="36"/>
                    <a:pt x="237" y="36"/>
                  </a:cubicBezTo>
                  <a:cubicBezTo>
                    <a:pt x="237" y="36"/>
                    <a:pt x="237" y="36"/>
                    <a:pt x="237" y="36"/>
                  </a:cubicBezTo>
                  <a:cubicBezTo>
                    <a:pt x="237" y="36"/>
                    <a:pt x="237" y="36"/>
                    <a:pt x="237" y="36"/>
                  </a:cubicBezTo>
                  <a:cubicBezTo>
                    <a:pt x="237" y="36"/>
                    <a:pt x="237" y="36"/>
                    <a:pt x="237" y="36"/>
                  </a:cubicBezTo>
                  <a:cubicBezTo>
                    <a:pt x="237" y="36"/>
                    <a:pt x="236" y="36"/>
                    <a:pt x="236" y="36"/>
                  </a:cubicBezTo>
                  <a:cubicBezTo>
                    <a:pt x="236" y="36"/>
                    <a:pt x="236" y="36"/>
                    <a:pt x="236" y="36"/>
                  </a:cubicBezTo>
                  <a:cubicBezTo>
                    <a:pt x="236" y="36"/>
                    <a:pt x="236" y="36"/>
                    <a:pt x="236" y="36"/>
                  </a:cubicBezTo>
                  <a:cubicBezTo>
                    <a:pt x="236" y="36"/>
                    <a:pt x="236" y="36"/>
                    <a:pt x="236" y="36"/>
                  </a:cubicBezTo>
                  <a:cubicBezTo>
                    <a:pt x="236" y="36"/>
                    <a:pt x="236" y="36"/>
                    <a:pt x="236" y="36"/>
                  </a:cubicBezTo>
                  <a:cubicBezTo>
                    <a:pt x="236" y="36"/>
                    <a:pt x="236" y="36"/>
                    <a:pt x="236" y="36"/>
                  </a:cubicBezTo>
                  <a:cubicBezTo>
                    <a:pt x="236" y="36"/>
                    <a:pt x="236" y="36"/>
                    <a:pt x="236" y="36"/>
                  </a:cubicBezTo>
                  <a:cubicBezTo>
                    <a:pt x="236" y="36"/>
                    <a:pt x="236" y="36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3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3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1" y="36"/>
                    <a:pt x="231" y="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1" y="36"/>
                    <a:pt x="231" y="36"/>
                    <a:pt x="230" y="36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7" y="36"/>
                    <a:pt x="227" y="36"/>
                  </a:cubicBezTo>
                  <a:cubicBezTo>
                    <a:pt x="227" y="36"/>
                    <a:pt x="227" y="36"/>
                    <a:pt x="227" y="36"/>
                  </a:cubicBezTo>
                  <a:cubicBezTo>
                    <a:pt x="227" y="36"/>
                    <a:pt x="227" y="36"/>
                    <a:pt x="227" y="36"/>
                  </a:cubicBezTo>
                  <a:cubicBezTo>
                    <a:pt x="227" y="36"/>
                    <a:pt x="227" y="36"/>
                    <a:pt x="227" y="36"/>
                  </a:cubicBezTo>
                  <a:cubicBezTo>
                    <a:pt x="227" y="36"/>
                    <a:pt x="227" y="36"/>
                    <a:pt x="227" y="36"/>
                  </a:cubicBezTo>
                  <a:cubicBezTo>
                    <a:pt x="227" y="36"/>
                    <a:pt x="227" y="36"/>
                    <a:pt x="227" y="36"/>
                  </a:cubicBezTo>
                  <a:cubicBezTo>
                    <a:pt x="227" y="36"/>
                    <a:pt x="227" y="36"/>
                    <a:pt x="227" y="36"/>
                  </a:cubicBezTo>
                  <a:cubicBezTo>
                    <a:pt x="227" y="36"/>
                    <a:pt x="227" y="36"/>
                    <a:pt x="226" y="36"/>
                  </a:cubicBezTo>
                  <a:cubicBezTo>
                    <a:pt x="226" y="36"/>
                    <a:pt x="226" y="36"/>
                    <a:pt x="226" y="36"/>
                  </a:cubicBezTo>
                  <a:cubicBezTo>
                    <a:pt x="226" y="36"/>
                    <a:pt x="226" y="36"/>
                    <a:pt x="226" y="36"/>
                  </a:cubicBezTo>
                  <a:cubicBezTo>
                    <a:pt x="226" y="36"/>
                    <a:pt x="226" y="36"/>
                    <a:pt x="226" y="36"/>
                  </a:cubicBezTo>
                  <a:cubicBezTo>
                    <a:pt x="226" y="36"/>
                    <a:pt x="226" y="36"/>
                    <a:pt x="226" y="36"/>
                  </a:cubicBezTo>
                  <a:cubicBezTo>
                    <a:pt x="226" y="36"/>
                    <a:pt x="226" y="36"/>
                    <a:pt x="225" y="36"/>
                  </a:cubicBezTo>
                  <a:cubicBezTo>
                    <a:pt x="225" y="36"/>
                    <a:pt x="225" y="36"/>
                    <a:pt x="225" y="36"/>
                  </a:cubicBezTo>
                  <a:cubicBezTo>
                    <a:pt x="225" y="36"/>
                    <a:pt x="225" y="36"/>
                    <a:pt x="225" y="36"/>
                  </a:cubicBezTo>
                  <a:cubicBezTo>
                    <a:pt x="225" y="36"/>
                    <a:pt x="225" y="36"/>
                    <a:pt x="225" y="36"/>
                  </a:cubicBezTo>
                  <a:cubicBezTo>
                    <a:pt x="225" y="36"/>
                    <a:pt x="225" y="36"/>
                    <a:pt x="225" y="36"/>
                  </a:cubicBezTo>
                  <a:cubicBezTo>
                    <a:pt x="225" y="36"/>
                    <a:pt x="225" y="36"/>
                    <a:pt x="225" y="36"/>
                  </a:cubicBezTo>
                  <a:cubicBezTo>
                    <a:pt x="225" y="36"/>
                    <a:pt x="225" y="36"/>
                    <a:pt x="225" y="36"/>
                  </a:cubicBezTo>
                  <a:cubicBezTo>
                    <a:pt x="225" y="36"/>
                    <a:pt x="225" y="36"/>
                    <a:pt x="225" y="36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3" y="36"/>
                    <a:pt x="223" y="36"/>
                    <a:pt x="222" y="36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2" y="36"/>
                    <a:pt x="221" y="36"/>
                    <a:pt x="221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1" y="36"/>
                    <a:pt x="220" y="36"/>
                    <a:pt x="220" y="36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5"/>
                    <a:pt x="219" y="35"/>
                  </a:cubicBezTo>
                  <a:cubicBezTo>
                    <a:pt x="219" y="35"/>
                    <a:pt x="219" y="35"/>
                    <a:pt x="219" y="35"/>
                  </a:cubicBezTo>
                  <a:cubicBezTo>
                    <a:pt x="219" y="35"/>
                    <a:pt x="219" y="35"/>
                    <a:pt x="219" y="35"/>
                  </a:cubicBezTo>
                  <a:cubicBezTo>
                    <a:pt x="219" y="35"/>
                    <a:pt x="219" y="35"/>
                    <a:pt x="219" y="35"/>
                  </a:cubicBezTo>
                  <a:cubicBezTo>
                    <a:pt x="219" y="35"/>
                    <a:pt x="219" y="35"/>
                    <a:pt x="219" y="35"/>
                  </a:cubicBezTo>
                  <a:cubicBezTo>
                    <a:pt x="218" y="35"/>
                    <a:pt x="218" y="35"/>
                    <a:pt x="218" y="35"/>
                  </a:cubicBezTo>
                  <a:cubicBezTo>
                    <a:pt x="218" y="35"/>
                    <a:pt x="218" y="35"/>
                    <a:pt x="218" y="35"/>
                  </a:cubicBezTo>
                  <a:cubicBezTo>
                    <a:pt x="218" y="35"/>
                    <a:pt x="218" y="35"/>
                    <a:pt x="218" y="35"/>
                  </a:cubicBezTo>
                  <a:cubicBezTo>
                    <a:pt x="218" y="35"/>
                    <a:pt x="218" y="35"/>
                    <a:pt x="218" y="35"/>
                  </a:cubicBezTo>
                  <a:cubicBezTo>
                    <a:pt x="218" y="35"/>
                    <a:pt x="217" y="35"/>
                    <a:pt x="217" y="35"/>
                  </a:cubicBezTo>
                  <a:cubicBezTo>
                    <a:pt x="217" y="35"/>
                    <a:pt x="217" y="35"/>
                    <a:pt x="217" y="35"/>
                  </a:cubicBezTo>
                  <a:cubicBezTo>
                    <a:pt x="217" y="35"/>
                    <a:pt x="217" y="35"/>
                    <a:pt x="217" y="35"/>
                  </a:cubicBezTo>
                  <a:cubicBezTo>
                    <a:pt x="217" y="35"/>
                    <a:pt x="217" y="35"/>
                    <a:pt x="217" y="35"/>
                  </a:cubicBezTo>
                  <a:cubicBezTo>
                    <a:pt x="217" y="35"/>
                    <a:pt x="217" y="35"/>
                    <a:pt x="216" y="35"/>
                  </a:cubicBezTo>
                  <a:cubicBezTo>
                    <a:pt x="216" y="35"/>
                    <a:pt x="216" y="35"/>
                    <a:pt x="216" y="35"/>
                  </a:cubicBezTo>
                  <a:cubicBezTo>
                    <a:pt x="216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185" y="33"/>
                    <a:pt x="160" y="28"/>
                    <a:pt x="140" y="20"/>
                  </a:cubicBezTo>
                  <a:cubicBezTo>
                    <a:pt x="134" y="34"/>
                    <a:pt x="119" y="44"/>
                    <a:pt x="111" y="46"/>
                  </a:cubicBezTo>
                  <a:cubicBezTo>
                    <a:pt x="108" y="48"/>
                    <a:pt x="102" y="48"/>
                    <a:pt x="96" y="48"/>
                  </a:cubicBezTo>
                  <a:cubicBezTo>
                    <a:pt x="84" y="48"/>
                    <a:pt x="72" y="45"/>
                    <a:pt x="73" y="37"/>
                  </a:cubicBezTo>
                  <a:cubicBezTo>
                    <a:pt x="76" y="26"/>
                    <a:pt x="88" y="32"/>
                    <a:pt x="82" y="7"/>
                  </a:cubicBezTo>
                  <a:cubicBezTo>
                    <a:pt x="82" y="4"/>
                    <a:pt x="82" y="2"/>
                    <a:pt x="82" y="0"/>
                  </a:cubicBezTo>
                </a:path>
              </a:pathLst>
            </a:custGeom>
            <a:solidFill>
              <a:srgbClr val="C6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6"/>
            <p:cNvSpPr>
              <a:spLocks noEditPoints="1"/>
            </p:cNvSpPr>
            <p:nvPr/>
          </p:nvSpPr>
          <p:spPr bwMode="auto">
            <a:xfrm>
              <a:off x="5461000" y="5791200"/>
              <a:ext cx="1241425" cy="765175"/>
            </a:xfrm>
            <a:custGeom>
              <a:avLst/>
              <a:gdLst>
                <a:gd name="T0" fmla="*/ 419 w 478"/>
                <a:gd name="T1" fmla="*/ 56 h 294"/>
                <a:gd name="T2" fmla="*/ 371 w 478"/>
                <a:gd name="T3" fmla="*/ 98 h 294"/>
                <a:gd name="T4" fmla="*/ 368 w 478"/>
                <a:gd name="T5" fmla="*/ 87 h 294"/>
                <a:gd name="T6" fmla="*/ 372 w 478"/>
                <a:gd name="T7" fmla="*/ 48 h 294"/>
                <a:gd name="T8" fmla="*/ 239 w 478"/>
                <a:gd name="T9" fmla="*/ 0 h 294"/>
                <a:gd name="T10" fmla="*/ 106 w 478"/>
                <a:gd name="T11" fmla="*/ 48 h 294"/>
                <a:gd name="T12" fmla="*/ 110 w 478"/>
                <a:gd name="T13" fmla="*/ 87 h 294"/>
                <a:gd name="T14" fmla="*/ 107 w 478"/>
                <a:gd name="T15" fmla="*/ 98 h 294"/>
                <a:gd name="T16" fmla="*/ 59 w 478"/>
                <a:gd name="T17" fmla="*/ 56 h 294"/>
                <a:gd name="T18" fmla="*/ 33 w 478"/>
                <a:gd name="T19" fmla="*/ 138 h 294"/>
                <a:gd name="T20" fmla="*/ 65 w 478"/>
                <a:gd name="T21" fmla="*/ 149 h 294"/>
                <a:gd name="T22" fmla="*/ 59 w 478"/>
                <a:gd name="T23" fmla="*/ 165 h 294"/>
                <a:gd name="T24" fmla="*/ 239 w 478"/>
                <a:gd name="T25" fmla="*/ 294 h 294"/>
                <a:gd name="T26" fmla="*/ 419 w 478"/>
                <a:gd name="T27" fmla="*/ 165 h 294"/>
                <a:gd name="T28" fmla="*/ 413 w 478"/>
                <a:gd name="T29" fmla="*/ 149 h 294"/>
                <a:gd name="T30" fmla="*/ 445 w 478"/>
                <a:gd name="T31" fmla="*/ 138 h 294"/>
                <a:gd name="T32" fmla="*/ 419 w 478"/>
                <a:gd name="T33" fmla="*/ 56 h 294"/>
                <a:gd name="T34" fmla="*/ 61 w 478"/>
                <a:gd name="T35" fmla="*/ 78 h 294"/>
                <a:gd name="T36" fmla="*/ 89 w 478"/>
                <a:gd name="T37" fmla="*/ 107 h 294"/>
                <a:gd name="T38" fmla="*/ 69 w 478"/>
                <a:gd name="T39" fmla="*/ 129 h 294"/>
                <a:gd name="T40" fmla="*/ 46 w 478"/>
                <a:gd name="T41" fmla="*/ 123 h 294"/>
                <a:gd name="T42" fmla="*/ 61 w 478"/>
                <a:gd name="T43" fmla="*/ 78 h 294"/>
                <a:gd name="T44" fmla="*/ 432 w 478"/>
                <a:gd name="T45" fmla="*/ 123 h 294"/>
                <a:gd name="T46" fmla="*/ 409 w 478"/>
                <a:gd name="T47" fmla="*/ 129 h 294"/>
                <a:gd name="T48" fmla="*/ 389 w 478"/>
                <a:gd name="T49" fmla="*/ 107 h 294"/>
                <a:gd name="T50" fmla="*/ 417 w 478"/>
                <a:gd name="T51" fmla="*/ 78 h 294"/>
                <a:gd name="T52" fmla="*/ 432 w 478"/>
                <a:gd name="T53" fmla="*/ 123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8" h="294">
                  <a:moveTo>
                    <a:pt x="419" y="56"/>
                  </a:moveTo>
                  <a:cubicBezTo>
                    <a:pt x="390" y="57"/>
                    <a:pt x="376" y="83"/>
                    <a:pt x="371" y="98"/>
                  </a:cubicBezTo>
                  <a:cubicBezTo>
                    <a:pt x="368" y="94"/>
                    <a:pt x="367" y="91"/>
                    <a:pt x="368" y="87"/>
                  </a:cubicBezTo>
                  <a:cubicBezTo>
                    <a:pt x="372" y="73"/>
                    <a:pt x="372" y="48"/>
                    <a:pt x="372" y="48"/>
                  </a:cubicBezTo>
                  <a:cubicBezTo>
                    <a:pt x="372" y="22"/>
                    <a:pt x="312" y="0"/>
                    <a:pt x="239" y="0"/>
                  </a:cubicBezTo>
                  <a:cubicBezTo>
                    <a:pt x="166" y="0"/>
                    <a:pt x="106" y="22"/>
                    <a:pt x="106" y="48"/>
                  </a:cubicBezTo>
                  <a:cubicBezTo>
                    <a:pt x="106" y="48"/>
                    <a:pt x="106" y="73"/>
                    <a:pt x="110" y="87"/>
                  </a:cubicBezTo>
                  <a:cubicBezTo>
                    <a:pt x="111" y="91"/>
                    <a:pt x="110" y="94"/>
                    <a:pt x="107" y="98"/>
                  </a:cubicBezTo>
                  <a:cubicBezTo>
                    <a:pt x="102" y="83"/>
                    <a:pt x="88" y="57"/>
                    <a:pt x="59" y="56"/>
                  </a:cubicBezTo>
                  <a:cubicBezTo>
                    <a:pt x="18" y="55"/>
                    <a:pt x="0" y="120"/>
                    <a:pt x="33" y="138"/>
                  </a:cubicBezTo>
                  <a:cubicBezTo>
                    <a:pt x="49" y="146"/>
                    <a:pt x="59" y="149"/>
                    <a:pt x="65" y="149"/>
                  </a:cubicBezTo>
                  <a:cubicBezTo>
                    <a:pt x="62" y="154"/>
                    <a:pt x="61" y="159"/>
                    <a:pt x="59" y="165"/>
                  </a:cubicBezTo>
                  <a:cubicBezTo>
                    <a:pt x="50" y="206"/>
                    <a:pt x="79" y="294"/>
                    <a:pt x="239" y="294"/>
                  </a:cubicBezTo>
                  <a:cubicBezTo>
                    <a:pt x="399" y="294"/>
                    <a:pt x="428" y="206"/>
                    <a:pt x="419" y="165"/>
                  </a:cubicBezTo>
                  <a:cubicBezTo>
                    <a:pt x="417" y="159"/>
                    <a:pt x="416" y="154"/>
                    <a:pt x="413" y="149"/>
                  </a:cubicBezTo>
                  <a:cubicBezTo>
                    <a:pt x="419" y="149"/>
                    <a:pt x="429" y="146"/>
                    <a:pt x="445" y="138"/>
                  </a:cubicBezTo>
                  <a:cubicBezTo>
                    <a:pt x="478" y="120"/>
                    <a:pt x="460" y="55"/>
                    <a:pt x="419" y="56"/>
                  </a:cubicBezTo>
                  <a:moveTo>
                    <a:pt x="61" y="78"/>
                  </a:moveTo>
                  <a:cubicBezTo>
                    <a:pt x="83" y="79"/>
                    <a:pt x="89" y="107"/>
                    <a:pt x="89" y="107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4" y="133"/>
                    <a:pt x="46" y="123"/>
                  </a:cubicBezTo>
                  <a:cubicBezTo>
                    <a:pt x="28" y="113"/>
                    <a:pt x="38" y="77"/>
                    <a:pt x="61" y="78"/>
                  </a:cubicBezTo>
                  <a:moveTo>
                    <a:pt x="432" y="123"/>
                  </a:moveTo>
                  <a:cubicBezTo>
                    <a:pt x="414" y="133"/>
                    <a:pt x="409" y="129"/>
                    <a:pt x="409" y="129"/>
                  </a:cubicBezTo>
                  <a:cubicBezTo>
                    <a:pt x="389" y="107"/>
                    <a:pt x="389" y="107"/>
                    <a:pt x="389" y="107"/>
                  </a:cubicBezTo>
                  <a:cubicBezTo>
                    <a:pt x="389" y="107"/>
                    <a:pt x="395" y="79"/>
                    <a:pt x="417" y="78"/>
                  </a:cubicBezTo>
                  <a:cubicBezTo>
                    <a:pt x="440" y="77"/>
                    <a:pt x="450" y="113"/>
                    <a:pt x="432" y="123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7"/>
            <p:cNvSpPr>
              <a:spLocks/>
            </p:cNvSpPr>
            <p:nvPr/>
          </p:nvSpPr>
          <p:spPr bwMode="auto">
            <a:xfrm>
              <a:off x="6319838" y="6408738"/>
              <a:ext cx="203200" cy="184150"/>
            </a:xfrm>
            <a:custGeom>
              <a:avLst/>
              <a:gdLst>
                <a:gd name="T0" fmla="*/ 38 w 78"/>
                <a:gd name="T1" fmla="*/ 2 h 71"/>
                <a:gd name="T2" fmla="*/ 67 w 78"/>
                <a:gd name="T3" fmla="*/ 28 h 71"/>
                <a:gd name="T4" fmla="*/ 76 w 78"/>
                <a:gd name="T5" fmla="*/ 58 h 71"/>
                <a:gd name="T6" fmla="*/ 38 w 78"/>
                <a:gd name="T7" fmla="*/ 67 h 71"/>
                <a:gd name="T8" fmla="*/ 7 w 78"/>
                <a:gd name="T9" fmla="*/ 19 h 71"/>
                <a:gd name="T10" fmla="*/ 38 w 78"/>
                <a:gd name="T11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1">
                  <a:moveTo>
                    <a:pt x="38" y="2"/>
                  </a:moveTo>
                  <a:cubicBezTo>
                    <a:pt x="38" y="2"/>
                    <a:pt x="72" y="3"/>
                    <a:pt x="67" y="28"/>
                  </a:cubicBezTo>
                  <a:cubicBezTo>
                    <a:pt x="61" y="53"/>
                    <a:pt x="73" y="47"/>
                    <a:pt x="76" y="58"/>
                  </a:cubicBezTo>
                  <a:cubicBezTo>
                    <a:pt x="78" y="70"/>
                    <a:pt x="49" y="71"/>
                    <a:pt x="38" y="67"/>
                  </a:cubicBezTo>
                  <a:cubicBezTo>
                    <a:pt x="26" y="64"/>
                    <a:pt x="0" y="45"/>
                    <a:pt x="7" y="19"/>
                  </a:cubicBezTo>
                  <a:cubicBezTo>
                    <a:pt x="12" y="0"/>
                    <a:pt x="38" y="2"/>
                    <a:pt x="38" y="2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8"/>
            <p:cNvSpPr>
              <a:spLocks/>
            </p:cNvSpPr>
            <p:nvPr/>
          </p:nvSpPr>
          <p:spPr bwMode="auto">
            <a:xfrm>
              <a:off x="5638800" y="6408738"/>
              <a:ext cx="203200" cy="184150"/>
            </a:xfrm>
            <a:custGeom>
              <a:avLst/>
              <a:gdLst>
                <a:gd name="T0" fmla="*/ 40 w 78"/>
                <a:gd name="T1" fmla="*/ 2 h 71"/>
                <a:gd name="T2" fmla="*/ 11 w 78"/>
                <a:gd name="T3" fmla="*/ 28 h 71"/>
                <a:gd name="T4" fmla="*/ 2 w 78"/>
                <a:gd name="T5" fmla="*/ 58 h 71"/>
                <a:gd name="T6" fmla="*/ 40 w 78"/>
                <a:gd name="T7" fmla="*/ 67 h 71"/>
                <a:gd name="T8" fmla="*/ 71 w 78"/>
                <a:gd name="T9" fmla="*/ 19 h 71"/>
                <a:gd name="T10" fmla="*/ 40 w 78"/>
                <a:gd name="T11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1">
                  <a:moveTo>
                    <a:pt x="40" y="2"/>
                  </a:moveTo>
                  <a:cubicBezTo>
                    <a:pt x="40" y="2"/>
                    <a:pt x="6" y="3"/>
                    <a:pt x="11" y="28"/>
                  </a:cubicBezTo>
                  <a:cubicBezTo>
                    <a:pt x="17" y="53"/>
                    <a:pt x="5" y="47"/>
                    <a:pt x="2" y="58"/>
                  </a:cubicBezTo>
                  <a:cubicBezTo>
                    <a:pt x="0" y="70"/>
                    <a:pt x="29" y="71"/>
                    <a:pt x="40" y="67"/>
                  </a:cubicBezTo>
                  <a:cubicBezTo>
                    <a:pt x="52" y="64"/>
                    <a:pt x="78" y="45"/>
                    <a:pt x="71" y="19"/>
                  </a:cubicBezTo>
                  <a:cubicBezTo>
                    <a:pt x="66" y="0"/>
                    <a:pt x="40" y="2"/>
                    <a:pt x="40" y="2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119"/>
            <p:cNvSpPr>
              <a:spLocks noChangeArrowheads="1"/>
            </p:cNvSpPr>
            <p:nvPr/>
          </p:nvSpPr>
          <p:spPr bwMode="auto">
            <a:xfrm>
              <a:off x="5735638" y="5791200"/>
              <a:ext cx="690563" cy="249238"/>
            </a:xfrm>
            <a:prstGeom prst="ellipse">
              <a:avLst/>
            </a:prstGeom>
            <a:solidFill>
              <a:srgbClr val="9B6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0"/>
            <p:cNvSpPr>
              <a:spLocks/>
            </p:cNvSpPr>
            <p:nvPr/>
          </p:nvSpPr>
          <p:spPr bwMode="auto">
            <a:xfrm>
              <a:off x="5768975" y="5868988"/>
              <a:ext cx="623888" cy="171450"/>
            </a:xfrm>
            <a:custGeom>
              <a:avLst/>
              <a:gdLst>
                <a:gd name="T0" fmla="*/ 120 w 240"/>
                <a:gd name="T1" fmla="*/ 66 h 66"/>
                <a:gd name="T2" fmla="*/ 240 w 240"/>
                <a:gd name="T3" fmla="*/ 38 h 66"/>
                <a:gd name="T4" fmla="*/ 120 w 240"/>
                <a:gd name="T5" fmla="*/ 0 h 66"/>
                <a:gd name="T6" fmla="*/ 0 w 240"/>
                <a:gd name="T7" fmla="*/ 38 h 66"/>
                <a:gd name="T8" fmla="*/ 120 w 240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66">
                  <a:moveTo>
                    <a:pt x="120" y="66"/>
                  </a:moveTo>
                  <a:cubicBezTo>
                    <a:pt x="173" y="66"/>
                    <a:pt x="219" y="54"/>
                    <a:pt x="240" y="38"/>
                  </a:cubicBezTo>
                  <a:cubicBezTo>
                    <a:pt x="232" y="17"/>
                    <a:pt x="182" y="0"/>
                    <a:pt x="120" y="0"/>
                  </a:cubicBezTo>
                  <a:cubicBezTo>
                    <a:pt x="58" y="0"/>
                    <a:pt x="8" y="17"/>
                    <a:pt x="0" y="38"/>
                  </a:cubicBezTo>
                  <a:cubicBezTo>
                    <a:pt x="21" y="54"/>
                    <a:pt x="67" y="66"/>
                    <a:pt x="120" y="66"/>
                  </a:cubicBezTo>
                  <a:close/>
                </a:path>
              </a:pathLst>
            </a:custGeom>
            <a:solidFill>
              <a:srgbClr val="8450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121"/>
            <p:cNvSpPr>
              <a:spLocks noChangeArrowheads="1"/>
            </p:cNvSpPr>
            <p:nvPr/>
          </p:nvSpPr>
          <p:spPr bwMode="auto">
            <a:xfrm>
              <a:off x="6069013" y="5284788"/>
              <a:ext cx="25400" cy="690563"/>
            </a:xfrm>
            <a:prstGeom prst="rect">
              <a:avLst/>
            </a:prstGeom>
            <a:solidFill>
              <a:srgbClr val="EF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2"/>
            <p:cNvSpPr>
              <a:spLocks/>
            </p:cNvSpPr>
            <p:nvPr/>
          </p:nvSpPr>
          <p:spPr bwMode="auto">
            <a:xfrm>
              <a:off x="6046788" y="5264150"/>
              <a:ext cx="68263" cy="381000"/>
            </a:xfrm>
            <a:custGeom>
              <a:avLst/>
              <a:gdLst>
                <a:gd name="T0" fmla="*/ 13 w 26"/>
                <a:gd name="T1" fmla="*/ 0 h 146"/>
                <a:gd name="T2" fmla="*/ 13 w 26"/>
                <a:gd name="T3" fmla="*/ 0 h 146"/>
                <a:gd name="T4" fmla="*/ 0 w 26"/>
                <a:gd name="T5" fmla="*/ 12 h 146"/>
                <a:gd name="T6" fmla="*/ 0 w 26"/>
                <a:gd name="T7" fmla="*/ 133 h 146"/>
                <a:gd name="T8" fmla="*/ 13 w 26"/>
                <a:gd name="T9" fmla="*/ 146 h 146"/>
                <a:gd name="T10" fmla="*/ 26 w 26"/>
                <a:gd name="T11" fmla="*/ 133 h 146"/>
                <a:gd name="T12" fmla="*/ 26 w 26"/>
                <a:gd name="T13" fmla="*/ 12 h 146"/>
                <a:gd name="T14" fmla="*/ 13 w 26"/>
                <a:gd name="T1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6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40"/>
                    <a:pt x="6" y="146"/>
                    <a:pt x="13" y="146"/>
                  </a:cubicBezTo>
                  <a:cubicBezTo>
                    <a:pt x="20" y="146"/>
                    <a:pt x="26" y="140"/>
                    <a:pt x="26" y="13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5"/>
                    <a:pt x="20" y="0"/>
                    <a:pt x="13" y="0"/>
                  </a:cubicBezTo>
                  <a:close/>
                </a:path>
              </a:pathLst>
            </a:cu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3"/>
            <p:cNvSpPr>
              <a:spLocks/>
            </p:cNvSpPr>
            <p:nvPr/>
          </p:nvSpPr>
          <p:spPr bwMode="auto">
            <a:xfrm>
              <a:off x="6189663" y="5353050"/>
              <a:ext cx="128588" cy="598488"/>
            </a:xfrm>
            <a:custGeom>
              <a:avLst/>
              <a:gdLst>
                <a:gd name="T0" fmla="*/ 14 w 81"/>
                <a:gd name="T1" fmla="*/ 377 h 377"/>
                <a:gd name="T2" fmla="*/ 0 w 81"/>
                <a:gd name="T3" fmla="*/ 374 h 377"/>
                <a:gd name="T4" fmla="*/ 68 w 81"/>
                <a:gd name="T5" fmla="*/ 0 h 377"/>
                <a:gd name="T6" fmla="*/ 81 w 81"/>
                <a:gd name="T7" fmla="*/ 3 h 377"/>
                <a:gd name="T8" fmla="*/ 14 w 81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77">
                  <a:moveTo>
                    <a:pt x="14" y="377"/>
                  </a:moveTo>
                  <a:lnTo>
                    <a:pt x="0" y="374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14" y="377"/>
                  </a:lnTo>
                  <a:close/>
                </a:path>
              </a:pathLst>
            </a:custGeom>
            <a:solidFill>
              <a:srgbClr val="EF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4"/>
            <p:cNvSpPr>
              <a:spLocks/>
            </p:cNvSpPr>
            <p:nvPr/>
          </p:nvSpPr>
          <p:spPr bwMode="auto">
            <a:xfrm>
              <a:off x="6226175" y="5335588"/>
              <a:ext cx="112713" cy="333375"/>
            </a:xfrm>
            <a:custGeom>
              <a:avLst/>
              <a:gdLst>
                <a:gd name="T0" fmla="*/ 33 w 43"/>
                <a:gd name="T1" fmla="*/ 1 h 128"/>
                <a:gd name="T2" fmla="*/ 33 w 43"/>
                <a:gd name="T3" fmla="*/ 1 h 128"/>
                <a:gd name="T4" fmla="*/ 20 w 43"/>
                <a:gd name="T5" fmla="*/ 10 h 128"/>
                <a:gd name="T6" fmla="*/ 1 w 43"/>
                <a:gd name="T7" fmla="*/ 113 h 128"/>
                <a:gd name="T8" fmla="*/ 10 w 43"/>
                <a:gd name="T9" fmla="*/ 126 h 128"/>
                <a:gd name="T10" fmla="*/ 23 w 43"/>
                <a:gd name="T11" fmla="*/ 117 h 128"/>
                <a:gd name="T12" fmla="*/ 42 w 43"/>
                <a:gd name="T13" fmla="*/ 14 h 128"/>
                <a:gd name="T14" fmla="*/ 33 w 43"/>
                <a:gd name="T15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28"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27" y="0"/>
                    <a:pt x="21" y="4"/>
                    <a:pt x="20" y="10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0" y="119"/>
                    <a:pt x="4" y="125"/>
                    <a:pt x="10" y="126"/>
                  </a:cubicBezTo>
                  <a:cubicBezTo>
                    <a:pt x="16" y="128"/>
                    <a:pt x="22" y="123"/>
                    <a:pt x="23" y="117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8"/>
                    <a:pt x="39" y="2"/>
                    <a:pt x="33" y="1"/>
                  </a:cubicBezTo>
                  <a:close/>
                </a:path>
              </a:pathLst>
            </a:cu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5"/>
            <p:cNvSpPr>
              <a:spLocks/>
            </p:cNvSpPr>
            <p:nvPr/>
          </p:nvSpPr>
          <p:spPr bwMode="auto">
            <a:xfrm>
              <a:off x="5826125" y="5353050"/>
              <a:ext cx="130175" cy="598488"/>
            </a:xfrm>
            <a:custGeom>
              <a:avLst/>
              <a:gdLst>
                <a:gd name="T0" fmla="*/ 69 w 82"/>
                <a:gd name="T1" fmla="*/ 377 h 377"/>
                <a:gd name="T2" fmla="*/ 82 w 82"/>
                <a:gd name="T3" fmla="*/ 374 h 377"/>
                <a:gd name="T4" fmla="*/ 13 w 82"/>
                <a:gd name="T5" fmla="*/ 0 h 377"/>
                <a:gd name="T6" fmla="*/ 0 w 82"/>
                <a:gd name="T7" fmla="*/ 3 h 377"/>
                <a:gd name="T8" fmla="*/ 69 w 82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77">
                  <a:moveTo>
                    <a:pt x="69" y="377"/>
                  </a:moveTo>
                  <a:lnTo>
                    <a:pt x="82" y="374"/>
                  </a:lnTo>
                  <a:lnTo>
                    <a:pt x="13" y="0"/>
                  </a:lnTo>
                  <a:lnTo>
                    <a:pt x="0" y="3"/>
                  </a:lnTo>
                  <a:lnTo>
                    <a:pt x="69" y="377"/>
                  </a:lnTo>
                  <a:close/>
                </a:path>
              </a:pathLst>
            </a:custGeom>
            <a:solidFill>
              <a:srgbClr val="EF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6"/>
            <p:cNvSpPr>
              <a:spLocks/>
            </p:cNvSpPr>
            <p:nvPr/>
          </p:nvSpPr>
          <p:spPr bwMode="auto">
            <a:xfrm>
              <a:off x="5808663" y="5335588"/>
              <a:ext cx="111125" cy="333375"/>
            </a:xfrm>
            <a:custGeom>
              <a:avLst/>
              <a:gdLst>
                <a:gd name="T0" fmla="*/ 10 w 43"/>
                <a:gd name="T1" fmla="*/ 1 h 128"/>
                <a:gd name="T2" fmla="*/ 10 w 43"/>
                <a:gd name="T3" fmla="*/ 1 h 128"/>
                <a:gd name="T4" fmla="*/ 23 w 43"/>
                <a:gd name="T5" fmla="*/ 10 h 128"/>
                <a:gd name="T6" fmla="*/ 42 w 43"/>
                <a:gd name="T7" fmla="*/ 113 h 128"/>
                <a:gd name="T8" fmla="*/ 33 w 43"/>
                <a:gd name="T9" fmla="*/ 126 h 128"/>
                <a:gd name="T10" fmla="*/ 20 w 43"/>
                <a:gd name="T11" fmla="*/ 117 h 128"/>
                <a:gd name="T12" fmla="*/ 1 w 43"/>
                <a:gd name="T13" fmla="*/ 14 h 128"/>
                <a:gd name="T14" fmla="*/ 10 w 43"/>
                <a:gd name="T15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28"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6" y="0"/>
                    <a:pt x="22" y="4"/>
                    <a:pt x="23" y="10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3" y="119"/>
                    <a:pt x="39" y="125"/>
                    <a:pt x="33" y="126"/>
                  </a:cubicBezTo>
                  <a:cubicBezTo>
                    <a:pt x="27" y="128"/>
                    <a:pt x="21" y="123"/>
                    <a:pt x="20" y="117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8"/>
                    <a:pt x="4" y="2"/>
                    <a:pt x="10" y="1"/>
                  </a:cubicBezTo>
                  <a:close/>
                </a:path>
              </a:pathLst>
            </a:cu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7"/>
            <p:cNvSpPr>
              <a:spLocks/>
            </p:cNvSpPr>
            <p:nvPr/>
          </p:nvSpPr>
          <p:spPr bwMode="auto">
            <a:xfrm>
              <a:off x="5634038" y="6088063"/>
              <a:ext cx="179388" cy="228600"/>
            </a:xfrm>
            <a:custGeom>
              <a:avLst/>
              <a:gdLst>
                <a:gd name="T0" fmla="*/ 54 w 69"/>
                <a:gd name="T1" fmla="*/ 0 h 88"/>
                <a:gd name="T2" fmla="*/ 43 w 69"/>
                <a:gd name="T3" fmla="*/ 2 h 88"/>
                <a:gd name="T4" fmla="*/ 4 w 69"/>
                <a:gd name="T5" fmla="*/ 68 h 88"/>
                <a:gd name="T6" fmla="*/ 14 w 69"/>
                <a:gd name="T7" fmla="*/ 88 h 88"/>
                <a:gd name="T8" fmla="*/ 23 w 69"/>
                <a:gd name="T9" fmla="*/ 68 h 88"/>
                <a:gd name="T10" fmla="*/ 61 w 69"/>
                <a:gd name="T11" fmla="*/ 17 h 88"/>
                <a:gd name="T12" fmla="*/ 67 w 69"/>
                <a:gd name="T13" fmla="*/ 12 h 88"/>
                <a:gd name="T14" fmla="*/ 67 w 69"/>
                <a:gd name="T15" fmla="*/ 4 h 88"/>
                <a:gd name="T16" fmla="*/ 62 w 69"/>
                <a:gd name="T17" fmla="*/ 1 h 88"/>
                <a:gd name="T18" fmla="*/ 54 w 69"/>
                <a:gd name="T1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88">
                  <a:moveTo>
                    <a:pt x="54" y="0"/>
                  </a:moveTo>
                  <a:cubicBezTo>
                    <a:pt x="50" y="0"/>
                    <a:pt x="46" y="0"/>
                    <a:pt x="43" y="2"/>
                  </a:cubicBezTo>
                  <a:cubicBezTo>
                    <a:pt x="19" y="11"/>
                    <a:pt x="0" y="47"/>
                    <a:pt x="4" y="68"/>
                  </a:cubicBezTo>
                  <a:cubicBezTo>
                    <a:pt x="7" y="83"/>
                    <a:pt x="11" y="88"/>
                    <a:pt x="14" y="88"/>
                  </a:cubicBezTo>
                  <a:cubicBezTo>
                    <a:pt x="18" y="88"/>
                    <a:pt x="21" y="79"/>
                    <a:pt x="23" y="68"/>
                  </a:cubicBezTo>
                  <a:cubicBezTo>
                    <a:pt x="27" y="48"/>
                    <a:pt x="45" y="29"/>
                    <a:pt x="61" y="17"/>
                  </a:cubicBezTo>
                  <a:cubicBezTo>
                    <a:pt x="63" y="16"/>
                    <a:pt x="65" y="14"/>
                    <a:pt x="67" y="12"/>
                  </a:cubicBezTo>
                  <a:cubicBezTo>
                    <a:pt x="68" y="9"/>
                    <a:pt x="69" y="6"/>
                    <a:pt x="67" y="4"/>
                  </a:cubicBezTo>
                  <a:cubicBezTo>
                    <a:pt x="66" y="2"/>
                    <a:pt x="64" y="1"/>
                    <a:pt x="62" y="1"/>
                  </a:cubicBezTo>
                  <a:cubicBezTo>
                    <a:pt x="59" y="0"/>
                    <a:pt x="57" y="0"/>
                    <a:pt x="54" y="0"/>
                  </a:cubicBezTo>
                </a:path>
              </a:pathLst>
            </a:custGeom>
            <a:solidFill>
              <a:srgbClr val="FFFA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8"/>
            <p:cNvSpPr>
              <a:spLocks/>
            </p:cNvSpPr>
            <p:nvPr/>
          </p:nvSpPr>
          <p:spPr bwMode="auto">
            <a:xfrm>
              <a:off x="6534150" y="6178550"/>
              <a:ext cx="12700" cy="34925"/>
            </a:xfrm>
            <a:custGeom>
              <a:avLst/>
              <a:gdLst>
                <a:gd name="T0" fmla="*/ 0 w 5"/>
                <a:gd name="T1" fmla="*/ 0 h 13"/>
                <a:gd name="T2" fmla="*/ 0 w 5"/>
                <a:gd name="T3" fmla="*/ 0 h 13"/>
                <a:gd name="T4" fmla="*/ 5 w 5"/>
                <a:gd name="T5" fmla="*/ 13 h 13"/>
                <a:gd name="T6" fmla="*/ 0 w 5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9"/>
                    <a:pt x="5" y="13"/>
                  </a:cubicBezTo>
                  <a:cubicBezTo>
                    <a:pt x="4" y="9"/>
                    <a:pt x="2" y="4"/>
                    <a:pt x="0" y="0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9"/>
            <p:cNvSpPr>
              <a:spLocks noEditPoints="1"/>
            </p:cNvSpPr>
            <p:nvPr/>
          </p:nvSpPr>
          <p:spPr bwMode="auto">
            <a:xfrm>
              <a:off x="6013450" y="6554788"/>
              <a:ext cx="68263" cy="1588"/>
            </a:xfrm>
            <a:custGeom>
              <a:avLst/>
              <a:gdLst>
                <a:gd name="T0" fmla="*/ 25 w 26"/>
                <a:gd name="T1" fmla="*/ 1 h 1"/>
                <a:gd name="T2" fmla="*/ 25 w 26"/>
                <a:gd name="T3" fmla="*/ 1 h 1"/>
                <a:gd name="T4" fmla="*/ 25 w 26"/>
                <a:gd name="T5" fmla="*/ 1 h 1"/>
                <a:gd name="T6" fmla="*/ 24 w 26"/>
                <a:gd name="T7" fmla="*/ 1 h 1"/>
                <a:gd name="T8" fmla="*/ 24 w 26"/>
                <a:gd name="T9" fmla="*/ 1 h 1"/>
                <a:gd name="T10" fmla="*/ 24 w 26"/>
                <a:gd name="T11" fmla="*/ 1 h 1"/>
                <a:gd name="T12" fmla="*/ 23 w 26"/>
                <a:gd name="T13" fmla="*/ 1 h 1"/>
                <a:gd name="T14" fmla="*/ 23 w 26"/>
                <a:gd name="T15" fmla="*/ 1 h 1"/>
                <a:gd name="T16" fmla="*/ 23 w 26"/>
                <a:gd name="T17" fmla="*/ 1 h 1"/>
                <a:gd name="T18" fmla="*/ 22 w 26"/>
                <a:gd name="T19" fmla="*/ 1 h 1"/>
                <a:gd name="T20" fmla="*/ 22 w 26"/>
                <a:gd name="T21" fmla="*/ 1 h 1"/>
                <a:gd name="T22" fmla="*/ 21 w 26"/>
                <a:gd name="T23" fmla="*/ 1 h 1"/>
                <a:gd name="T24" fmla="*/ 21 w 26"/>
                <a:gd name="T25" fmla="*/ 1 h 1"/>
                <a:gd name="T26" fmla="*/ 21 w 26"/>
                <a:gd name="T27" fmla="*/ 1 h 1"/>
                <a:gd name="T28" fmla="*/ 20 w 26"/>
                <a:gd name="T29" fmla="*/ 1 h 1"/>
                <a:gd name="T30" fmla="*/ 20 w 26"/>
                <a:gd name="T31" fmla="*/ 1 h 1"/>
                <a:gd name="T32" fmla="*/ 19 w 26"/>
                <a:gd name="T33" fmla="*/ 1 h 1"/>
                <a:gd name="T34" fmla="*/ 19 w 26"/>
                <a:gd name="T35" fmla="*/ 1 h 1"/>
                <a:gd name="T36" fmla="*/ 18 w 26"/>
                <a:gd name="T37" fmla="*/ 1 h 1"/>
                <a:gd name="T38" fmla="*/ 18 w 26"/>
                <a:gd name="T39" fmla="*/ 1 h 1"/>
                <a:gd name="T40" fmla="*/ 18 w 26"/>
                <a:gd name="T41" fmla="*/ 1 h 1"/>
                <a:gd name="T42" fmla="*/ 17 w 26"/>
                <a:gd name="T43" fmla="*/ 1 h 1"/>
                <a:gd name="T44" fmla="*/ 17 w 26"/>
                <a:gd name="T45" fmla="*/ 1 h 1"/>
                <a:gd name="T46" fmla="*/ 17 w 26"/>
                <a:gd name="T47" fmla="*/ 1 h 1"/>
                <a:gd name="T48" fmla="*/ 16 w 26"/>
                <a:gd name="T49" fmla="*/ 1 h 1"/>
                <a:gd name="T50" fmla="*/ 16 w 26"/>
                <a:gd name="T51" fmla="*/ 1 h 1"/>
                <a:gd name="T52" fmla="*/ 16 w 26"/>
                <a:gd name="T53" fmla="*/ 1 h 1"/>
                <a:gd name="T54" fmla="*/ 15 w 26"/>
                <a:gd name="T55" fmla="*/ 1 h 1"/>
                <a:gd name="T56" fmla="*/ 15 w 26"/>
                <a:gd name="T57" fmla="*/ 1 h 1"/>
                <a:gd name="T58" fmla="*/ 15 w 26"/>
                <a:gd name="T59" fmla="*/ 1 h 1"/>
                <a:gd name="T60" fmla="*/ 14 w 26"/>
                <a:gd name="T61" fmla="*/ 1 h 1"/>
                <a:gd name="T62" fmla="*/ 14 w 26"/>
                <a:gd name="T63" fmla="*/ 1 h 1"/>
                <a:gd name="T64" fmla="*/ 13 w 26"/>
                <a:gd name="T65" fmla="*/ 1 h 1"/>
                <a:gd name="T66" fmla="*/ 13 w 26"/>
                <a:gd name="T67" fmla="*/ 1 h 1"/>
                <a:gd name="T68" fmla="*/ 13 w 26"/>
                <a:gd name="T69" fmla="*/ 1 h 1"/>
                <a:gd name="T70" fmla="*/ 12 w 26"/>
                <a:gd name="T71" fmla="*/ 1 h 1"/>
                <a:gd name="T72" fmla="*/ 12 w 26"/>
                <a:gd name="T73" fmla="*/ 1 h 1"/>
                <a:gd name="T74" fmla="*/ 12 w 26"/>
                <a:gd name="T75" fmla="*/ 1 h 1"/>
                <a:gd name="T76" fmla="*/ 11 w 26"/>
                <a:gd name="T77" fmla="*/ 1 h 1"/>
                <a:gd name="T78" fmla="*/ 10 w 26"/>
                <a:gd name="T79" fmla="*/ 1 h 1"/>
                <a:gd name="T80" fmla="*/ 10 w 26"/>
                <a:gd name="T81" fmla="*/ 1 h 1"/>
                <a:gd name="T82" fmla="*/ 10 w 26"/>
                <a:gd name="T83" fmla="*/ 1 h 1"/>
                <a:gd name="T84" fmla="*/ 9 w 26"/>
                <a:gd name="T85" fmla="*/ 1 h 1"/>
                <a:gd name="T86" fmla="*/ 9 w 26"/>
                <a:gd name="T87" fmla="*/ 1 h 1"/>
                <a:gd name="T88" fmla="*/ 8 w 26"/>
                <a:gd name="T89" fmla="*/ 1 h 1"/>
                <a:gd name="T90" fmla="*/ 8 w 26"/>
                <a:gd name="T91" fmla="*/ 1 h 1"/>
                <a:gd name="T92" fmla="*/ 7 w 26"/>
                <a:gd name="T93" fmla="*/ 1 h 1"/>
                <a:gd name="T94" fmla="*/ 7 w 26"/>
                <a:gd name="T95" fmla="*/ 1 h 1"/>
                <a:gd name="T96" fmla="*/ 6 w 26"/>
                <a:gd name="T97" fmla="*/ 1 h 1"/>
                <a:gd name="T98" fmla="*/ 6 w 26"/>
                <a:gd name="T99" fmla="*/ 1 h 1"/>
                <a:gd name="T100" fmla="*/ 6 w 26"/>
                <a:gd name="T101" fmla="*/ 1 h 1"/>
                <a:gd name="T102" fmla="*/ 5 w 26"/>
                <a:gd name="T103" fmla="*/ 1 h 1"/>
                <a:gd name="T104" fmla="*/ 5 w 26"/>
                <a:gd name="T105" fmla="*/ 1 h 1"/>
                <a:gd name="T106" fmla="*/ 4 w 26"/>
                <a:gd name="T107" fmla="*/ 0 h 1"/>
                <a:gd name="T108" fmla="*/ 4 w 26"/>
                <a:gd name="T109" fmla="*/ 0 h 1"/>
                <a:gd name="T110" fmla="*/ 3 w 26"/>
                <a:gd name="T111" fmla="*/ 0 h 1"/>
                <a:gd name="T112" fmla="*/ 3 w 26"/>
                <a:gd name="T113" fmla="*/ 0 h 1"/>
                <a:gd name="T114" fmla="*/ 2 w 26"/>
                <a:gd name="T115" fmla="*/ 0 h 1"/>
                <a:gd name="T116" fmla="*/ 1 w 26"/>
                <a:gd name="T117" fmla="*/ 0 h 1"/>
                <a:gd name="T118" fmla="*/ 0 w 26"/>
                <a:gd name="T1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" h="1">
                  <a:moveTo>
                    <a:pt x="26" y="1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moveTo>
                    <a:pt x="25" y="1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moveTo>
                    <a:pt x="25" y="1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moveTo>
                    <a:pt x="25" y="1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moveTo>
                    <a:pt x="24" y="1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4" y="1"/>
                  </a:cubicBezTo>
                  <a:moveTo>
                    <a:pt x="24" y="1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4" y="1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4" y="1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moveTo>
                    <a:pt x="20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0" y="1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8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8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6" y="1"/>
                  </a:moveTo>
                  <a:cubicBezTo>
                    <a:pt x="16" y="1"/>
                    <a:pt x="17" y="1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11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68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0"/>
            <p:cNvSpPr>
              <a:spLocks/>
            </p:cNvSpPr>
            <p:nvPr/>
          </p:nvSpPr>
          <p:spPr bwMode="auto">
            <a:xfrm>
              <a:off x="5641975" y="6154738"/>
              <a:ext cx="909638" cy="401638"/>
            </a:xfrm>
            <a:custGeom>
              <a:avLst/>
              <a:gdLst>
                <a:gd name="T0" fmla="*/ 0 w 350"/>
                <a:gd name="T1" fmla="*/ 84 h 154"/>
                <a:gd name="T2" fmla="*/ 41 w 350"/>
                <a:gd name="T3" fmla="*/ 99 h 154"/>
                <a:gd name="T4" fmla="*/ 143 w 350"/>
                <a:gd name="T5" fmla="*/ 153 h 154"/>
                <a:gd name="T6" fmla="*/ 144 w 350"/>
                <a:gd name="T7" fmla="*/ 153 h 154"/>
                <a:gd name="T8" fmla="*/ 145 w 350"/>
                <a:gd name="T9" fmla="*/ 153 h 154"/>
                <a:gd name="T10" fmla="*/ 146 w 350"/>
                <a:gd name="T11" fmla="*/ 153 h 154"/>
                <a:gd name="T12" fmla="*/ 147 w 350"/>
                <a:gd name="T13" fmla="*/ 153 h 154"/>
                <a:gd name="T14" fmla="*/ 147 w 350"/>
                <a:gd name="T15" fmla="*/ 153 h 154"/>
                <a:gd name="T16" fmla="*/ 148 w 350"/>
                <a:gd name="T17" fmla="*/ 154 h 154"/>
                <a:gd name="T18" fmla="*/ 148 w 350"/>
                <a:gd name="T19" fmla="*/ 154 h 154"/>
                <a:gd name="T20" fmla="*/ 149 w 350"/>
                <a:gd name="T21" fmla="*/ 154 h 154"/>
                <a:gd name="T22" fmla="*/ 149 w 350"/>
                <a:gd name="T23" fmla="*/ 154 h 154"/>
                <a:gd name="T24" fmla="*/ 150 w 350"/>
                <a:gd name="T25" fmla="*/ 154 h 154"/>
                <a:gd name="T26" fmla="*/ 150 w 350"/>
                <a:gd name="T27" fmla="*/ 154 h 154"/>
                <a:gd name="T28" fmla="*/ 151 w 350"/>
                <a:gd name="T29" fmla="*/ 154 h 154"/>
                <a:gd name="T30" fmla="*/ 151 w 350"/>
                <a:gd name="T31" fmla="*/ 154 h 154"/>
                <a:gd name="T32" fmla="*/ 152 w 350"/>
                <a:gd name="T33" fmla="*/ 154 h 154"/>
                <a:gd name="T34" fmla="*/ 152 w 350"/>
                <a:gd name="T35" fmla="*/ 154 h 154"/>
                <a:gd name="T36" fmla="*/ 153 w 350"/>
                <a:gd name="T37" fmla="*/ 154 h 154"/>
                <a:gd name="T38" fmla="*/ 153 w 350"/>
                <a:gd name="T39" fmla="*/ 154 h 154"/>
                <a:gd name="T40" fmla="*/ 154 w 350"/>
                <a:gd name="T41" fmla="*/ 154 h 154"/>
                <a:gd name="T42" fmla="*/ 154 w 350"/>
                <a:gd name="T43" fmla="*/ 154 h 154"/>
                <a:gd name="T44" fmla="*/ 155 w 350"/>
                <a:gd name="T45" fmla="*/ 154 h 154"/>
                <a:gd name="T46" fmla="*/ 155 w 350"/>
                <a:gd name="T47" fmla="*/ 154 h 154"/>
                <a:gd name="T48" fmla="*/ 156 w 350"/>
                <a:gd name="T49" fmla="*/ 154 h 154"/>
                <a:gd name="T50" fmla="*/ 156 w 350"/>
                <a:gd name="T51" fmla="*/ 154 h 154"/>
                <a:gd name="T52" fmla="*/ 156 w 350"/>
                <a:gd name="T53" fmla="*/ 154 h 154"/>
                <a:gd name="T54" fmla="*/ 157 w 350"/>
                <a:gd name="T55" fmla="*/ 154 h 154"/>
                <a:gd name="T56" fmla="*/ 157 w 350"/>
                <a:gd name="T57" fmla="*/ 154 h 154"/>
                <a:gd name="T58" fmla="*/ 158 w 350"/>
                <a:gd name="T59" fmla="*/ 154 h 154"/>
                <a:gd name="T60" fmla="*/ 158 w 350"/>
                <a:gd name="T61" fmla="*/ 154 h 154"/>
                <a:gd name="T62" fmla="*/ 158 w 350"/>
                <a:gd name="T63" fmla="*/ 154 h 154"/>
                <a:gd name="T64" fmla="*/ 159 w 350"/>
                <a:gd name="T65" fmla="*/ 154 h 154"/>
                <a:gd name="T66" fmla="*/ 159 w 350"/>
                <a:gd name="T67" fmla="*/ 154 h 154"/>
                <a:gd name="T68" fmla="*/ 160 w 350"/>
                <a:gd name="T69" fmla="*/ 154 h 154"/>
                <a:gd name="T70" fmla="*/ 160 w 350"/>
                <a:gd name="T71" fmla="*/ 154 h 154"/>
                <a:gd name="T72" fmla="*/ 161 w 350"/>
                <a:gd name="T73" fmla="*/ 154 h 154"/>
                <a:gd name="T74" fmla="*/ 161 w 350"/>
                <a:gd name="T75" fmla="*/ 154 h 154"/>
                <a:gd name="T76" fmla="*/ 161 w 350"/>
                <a:gd name="T77" fmla="*/ 154 h 154"/>
                <a:gd name="T78" fmla="*/ 162 w 350"/>
                <a:gd name="T79" fmla="*/ 154 h 154"/>
                <a:gd name="T80" fmla="*/ 162 w 350"/>
                <a:gd name="T81" fmla="*/ 154 h 154"/>
                <a:gd name="T82" fmla="*/ 163 w 350"/>
                <a:gd name="T83" fmla="*/ 154 h 154"/>
                <a:gd name="T84" fmla="*/ 163 w 350"/>
                <a:gd name="T85" fmla="*/ 154 h 154"/>
                <a:gd name="T86" fmla="*/ 164 w 350"/>
                <a:gd name="T87" fmla="*/ 154 h 154"/>
                <a:gd name="T88" fmla="*/ 164 w 350"/>
                <a:gd name="T89" fmla="*/ 154 h 154"/>
                <a:gd name="T90" fmla="*/ 164 w 350"/>
                <a:gd name="T91" fmla="*/ 154 h 154"/>
                <a:gd name="T92" fmla="*/ 165 w 350"/>
                <a:gd name="T93" fmla="*/ 154 h 154"/>
                <a:gd name="T94" fmla="*/ 165 w 350"/>
                <a:gd name="T95" fmla="*/ 154 h 154"/>
                <a:gd name="T96" fmla="*/ 166 w 350"/>
                <a:gd name="T97" fmla="*/ 154 h 154"/>
                <a:gd name="T98" fmla="*/ 166 w 350"/>
                <a:gd name="T99" fmla="*/ 154 h 154"/>
                <a:gd name="T100" fmla="*/ 167 w 350"/>
                <a:gd name="T101" fmla="*/ 154 h 154"/>
                <a:gd name="T102" fmla="*/ 167 w 350"/>
                <a:gd name="T103" fmla="*/ 154 h 154"/>
                <a:gd name="T104" fmla="*/ 167 w 350"/>
                <a:gd name="T105" fmla="*/ 154 h 154"/>
                <a:gd name="T106" fmla="*/ 168 w 350"/>
                <a:gd name="T107" fmla="*/ 154 h 154"/>
                <a:gd name="T108" fmla="*/ 168 w 350"/>
                <a:gd name="T109" fmla="*/ 154 h 154"/>
                <a:gd name="T110" fmla="*/ 169 w 350"/>
                <a:gd name="T111" fmla="*/ 154 h 154"/>
                <a:gd name="T112" fmla="*/ 268 w 350"/>
                <a:gd name="T113" fmla="*/ 116 h 154"/>
                <a:gd name="T114" fmla="*/ 321 w 350"/>
                <a:gd name="T115" fmla="*/ 106 h 154"/>
                <a:gd name="T116" fmla="*/ 349 w 350"/>
                <a:gd name="T117" fmla="*/ 25 h 154"/>
                <a:gd name="T118" fmla="*/ 343 w 350"/>
                <a:gd name="T119" fmla="*/ 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0" h="154">
                  <a:moveTo>
                    <a:pt x="338" y="0"/>
                  </a:moveTo>
                  <a:cubicBezTo>
                    <a:pt x="321" y="33"/>
                    <a:pt x="268" y="104"/>
                    <a:pt x="135" y="104"/>
                  </a:cubicBezTo>
                  <a:cubicBezTo>
                    <a:pt x="97" y="104"/>
                    <a:pt x="52" y="98"/>
                    <a:pt x="0" y="84"/>
                  </a:cubicBezTo>
                  <a:cubicBezTo>
                    <a:pt x="4" y="91"/>
                    <a:pt x="10" y="99"/>
                    <a:pt x="17" y="106"/>
                  </a:cubicBezTo>
                  <a:cubicBezTo>
                    <a:pt x="26" y="99"/>
                    <a:pt x="39" y="99"/>
                    <a:pt x="39" y="99"/>
                  </a:cubicBezTo>
                  <a:cubicBezTo>
                    <a:pt x="39" y="99"/>
                    <a:pt x="40" y="99"/>
                    <a:pt x="41" y="99"/>
                  </a:cubicBezTo>
                  <a:cubicBezTo>
                    <a:pt x="46" y="99"/>
                    <a:pt x="66" y="100"/>
                    <a:pt x="70" y="116"/>
                  </a:cubicBezTo>
                  <a:cubicBezTo>
                    <a:pt x="72" y="124"/>
                    <a:pt x="71" y="132"/>
                    <a:pt x="68" y="138"/>
                  </a:cubicBezTo>
                  <a:cubicBezTo>
                    <a:pt x="88" y="146"/>
                    <a:pt x="113" y="151"/>
                    <a:pt x="143" y="153"/>
                  </a:cubicBezTo>
                  <a:cubicBezTo>
                    <a:pt x="143" y="153"/>
                    <a:pt x="143" y="153"/>
                    <a:pt x="143" y="153"/>
                  </a:cubicBezTo>
                  <a:cubicBezTo>
                    <a:pt x="143" y="153"/>
                    <a:pt x="144" y="153"/>
                    <a:pt x="144" y="153"/>
                  </a:cubicBezTo>
                  <a:cubicBezTo>
                    <a:pt x="144" y="153"/>
                    <a:pt x="144" y="153"/>
                    <a:pt x="144" y="153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6" y="153"/>
                    <a:pt x="146" y="153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46" y="153"/>
                    <a:pt x="146" y="153"/>
                    <a:pt x="147" y="153"/>
                  </a:cubicBezTo>
                  <a:cubicBezTo>
                    <a:pt x="147" y="153"/>
                    <a:pt x="147" y="153"/>
                    <a:pt x="147" y="153"/>
                  </a:cubicBezTo>
                  <a:cubicBezTo>
                    <a:pt x="147" y="153"/>
                    <a:pt x="147" y="153"/>
                    <a:pt x="147" y="153"/>
                  </a:cubicBezTo>
                  <a:cubicBezTo>
                    <a:pt x="147" y="153"/>
                    <a:pt x="147" y="153"/>
                    <a:pt x="147" y="153"/>
                  </a:cubicBezTo>
                  <a:cubicBezTo>
                    <a:pt x="147" y="153"/>
                    <a:pt x="147" y="153"/>
                    <a:pt x="147" y="153"/>
                  </a:cubicBezTo>
                  <a:cubicBezTo>
                    <a:pt x="147" y="153"/>
                    <a:pt x="147" y="153"/>
                    <a:pt x="147" y="153"/>
                  </a:cubicBezTo>
                  <a:cubicBezTo>
                    <a:pt x="147" y="154"/>
                    <a:pt x="147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9" y="154"/>
                    <a:pt x="149" y="154"/>
                  </a:cubicBezTo>
                  <a:cubicBezTo>
                    <a:pt x="149" y="154"/>
                    <a:pt x="149" y="154"/>
                    <a:pt x="149" y="154"/>
                  </a:cubicBezTo>
                  <a:cubicBezTo>
                    <a:pt x="149" y="154"/>
                    <a:pt x="149" y="154"/>
                    <a:pt x="149" y="154"/>
                  </a:cubicBezTo>
                  <a:cubicBezTo>
                    <a:pt x="149" y="154"/>
                    <a:pt x="149" y="154"/>
                    <a:pt x="149" y="154"/>
                  </a:cubicBezTo>
                  <a:cubicBezTo>
                    <a:pt x="149" y="154"/>
                    <a:pt x="149" y="154"/>
                    <a:pt x="149" y="154"/>
                  </a:cubicBezTo>
                  <a:cubicBezTo>
                    <a:pt x="149" y="154"/>
                    <a:pt x="149" y="154"/>
                    <a:pt x="149" y="154"/>
                  </a:cubicBezTo>
                  <a:cubicBezTo>
                    <a:pt x="149" y="154"/>
                    <a:pt x="150" y="154"/>
                    <a:pt x="150" y="154"/>
                  </a:cubicBezTo>
                  <a:cubicBezTo>
                    <a:pt x="150" y="154"/>
                    <a:pt x="150" y="154"/>
                    <a:pt x="150" y="154"/>
                  </a:cubicBezTo>
                  <a:cubicBezTo>
                    <a:pt x="150" y="154"/>
                    <a:pt x="150" y="154"/>
                    <a:pt x="150" y="154"/>
                  </a:cubicBezTo>
                  <a:cubicBezTo>
                    <a:pt x="150" y="154"/>
                    <a:pt x="150" y="154"/>
                    <a:pt x="150" y="154"/>
                  </a:cubicBezTo>
                  <a:cubicBezTo>
                    <a:pt x="150" y="154"/>
                    <a:pt x="150" y="154"/>
                    <a:pt x="150" y="154"/>
                  </a:cubicBezTo>
                  <a:cubicBezTo>
                    <a:pt x="150" y="154"/>
                    <a:pt x="150" y="154"/>
                    <a:pt x="150" y="154"/>
                  </a:cubicBezTo>
                  <a:cubicBezTo>
                    <a:pt x="151" y="154"/>
                    <a:pt x="151" y="154"/>
                    <a:pt x="151" y="154"/>
                  </a:cubicBezTo>
                  <a:cubicBezTo>
                    <a:pt x="151" y="154"/>
                    <a:pt x="151" y="154"/>
                    <a:pt x="151" y="154"/>
                  </a:cubicBezTo>
                  <a:cubicBezTo>
                    <a:pt x="151" y="154"/>
                    <a:pt x="151" y="154"/>
                    <a:pt x="151" y="154"/>
                  </a:cubicBezTo>
                  <a:cubicBezTo>
                    <a:pt x="151" y="154"/>
                    <a:pt x="151" y="154"/>
                    <a:pt x="151" y="154"/>
                  </a:cubicBezTo>
                  <a:cubicBezTo>
                    <a:pt x="151" y="154"/>
                    <a:pt x="151" y="154"/>
                    <a:pt x="151" y="154"/>
                  </a:cubicBezTo>
                  <a:cubicBezTo>
                    <a:pt x="151" y="154"/>
                    <a:pt x="151" y="154"/>
                    <a:pt x="152" y="154"/>
                  </a:cubicBezTo>
                  <a:cubicBezTo>
                    <a:pt x="152" y="154"/>
                    <a:pt x="152" y="154"/>
                    <a:pt x="152" y="154"/>
                  </a:cubicBezTo>
                  <a:cubicBezTo>
                    <a:pt x="152" y="154"/>
                    <a:pt x="152" y="154"/>
                    <a:pt x="152" y="154"/>
                  </a:cubicBezTo>
                  <a:cubicBezTo>
                    <a:pt x="152" y="154"/>
                    <a:pt x="152" y="154"/>
                    <a:pt x="152" y="154"/>
                  </a:cubicBezTo>
                  <a:cubicBezTo>
                    <a:pt x="152" y="154"/>
                    <a:pt x="152" y="154"/>
                    <a:pt x="152" y="154"/>
                  </a:cubicBezTo>
                  <a:cubicBezTo>
                    <a:pt x="152" y="154"/>
                    <a:pt x="152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5" y="154"/>
                    <a:pt x="156" y="154"/>
                    <a:pt x="156" y="154"/>
                  </a:cubicBezTo>
                  <a:cubicBezTo>
                    <a:pt x="156" y="154"/>
                    <a:pt x="156" y="154"/>
                    <a:pt x="156" y="154"/>
                  </a:cubicBezTo>
                  <a:cubicBezTo>
                    <a:pt x="156" y="154"/>
                    <a:pt x="156" y="154"/>
                    <a:pt x="156" y="154"/>
                  </a:cubicBezTo>
                  <a:cubicBezTo>
                    <a:pt x="156" y="154"/>
                    <a:pt x="156" y="154"/>
                    <a:pt x="156" y="154"/>
                  </a:cubicBezTo>
                  <a:cubicBezTo>
                    <a:pt x="156" y="154"/>
                    <a:pt x="156" y="154"/>
                    <a:pt x="156" y="154"/>
                  </a:cubicBezTo>
                  <a:cubicBezTo>
                    <a:pt x="156" y="154"/>
                    <a:pt x="156" y="154"/>
                    <a:pt x="156" y="154"/>
                  </a:cubicBezTo>
                  <a:cubicBezTo>
                    <a:pt x="156" y="154"/>
                    <a:pt x="156" y="154"/>
                    <a:pt x="156" y="154"/>
                  </a:cubicBezTo>
                  <a:cubicBezTo>
                    <a:pt x="156" y="154"/>
                    <a:pt x="156" y="154"/>
                    <a:pt x="157" y="154"/>
                  </a:cubicBezTo>
                  <a:cubicBezTo>
                    <a:pt x="157" y="154"/>
                    <a:pt x="157" y="154"/>
                    <a:pt x="157" y="154"/>
                  </a:cubicBezTo>
                  <a:cubicBezTo>
                    <a:pt x="157" y="154"/>
                    <a:pt x="157" y="154"/>
                    <a:pt x="157" y="154"/>
                  </a:cubicBezTo>
                  <a:cubicBezTo>
                    <a:pt x="157" y="154"/>
                    <a:pt x="157" y="154"/>
                    <a:pt x="157" y="154"/>
                  </a:cubicBezTo>
                  <a:cubicBezTo>
                    <a:pt x="157" y="154"/>
                    <a:pt x="157" y="154"/>
                    <a:pt x="157" y="154"/>
                  </a:cubicBezTo>
                  <a:cubicBezTo>
                    <a:pt x="157" y="154"/>
                    <a:pt x="157" y="154"/>
                    <a:pt x="157" y="154"/>
                  </a:cubicBezTo>
                  <a:cubicBezTo>
                    <a:pt x="157" y="154"/>
                    <a:pt x="157" y="154"/>
                    <a:pt x="157" y="154"/>
                  </a:cubicBezTo>
                  <a:cubicBezTo>
                    <a:pt x="157" y="154"/>
                    <a:pt x="157" y="154"/>
                    <a:pt x="158" y="154"/>
                  </a:cubicBezTo>
                  <a:cubicBezTo>
                    <a:pt x="158" y="154"/>
                    <a:pt x="158" y="154"/>
                    <a:pt x="158" y="154"/>
                  </a:cubicBezTo>
                  <a:cubicBezTo>
                    <a:pt x="158" y="154"/>
                    <a:pt x="158" y="154"/>
                    <a:pt x="158" y="154"/>
                  </a:cubicBezTo>
                  <a:cubicBezTo>
                    <a:pt x="158" y="154"/>
                    <a:pt x="158" y="154"/>
                    <a:pt x="158" y="154"/>
                  </a:cubicBezTo>
                  <a:cubicBezTo>
                    <a:pt x="158" y="154"/>
                    <a:pt x="158" y="154"/>
                    <a:pt x="158" y="154"/>
                  </a:cubicBezTo>
                  <a:cubicBezTo>
                    <a:pt x="158" y="154"/>
                    <a:pt x="158" y="154"/>
                    <a:pt x="158" y="154"/>
                  </a:cubicBezTo>
                  <a:cubicBezTo>
                    <a:pt x="158" y="154"/>
                    <a:pt x="158" y="154"/>
                    <a:pt x="158" y="154"/>
                  </a:cubicBezTo>
                  <a:cubicBezTo>
                    <a:pt x="158" y="154"/>
                    <a:pt x="158" y="154"/>
                    <a:pt x="158" y="154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59" y="154"/>
                    <a:pt x="160" y="154"/>
                    <a:pt x="160" y="154"/>
                  </a:cubicBezTo>
                  <a:cubicBezTo>
                    <a:pt x="160" y="154"/>
                    <a:pt x="160" y="154"/>
                    <a:pt x="160" y="154"/>
                  </a:cubicBezTo>
                  <a:cubicBezTo>
                    <a:pt x="160" y="154"/>
                    <a:pt x="160" y="154"/>
                    <a:pt x="160" y="154"/>
                  </a:cubicBezTo>
                  <a:cubicBezTo>
                    <a:pt x="160" y="154"/>
                    <a:pt x="160" y="154"/>
                    <a:pt x="160" y="154"/>
                  </a:cubicBezTo>
                  <a:cubicBezTo>
                    <a:pt x="160" y="154"/>
                    <a:pt x="160" y="154"/>
                    <a:pt x="160" y="154"/>
                  </a:cubicBezTo>
                  <a:cubicBezTo>
                    <a:pt x="160" y="154"/>
                    <a:pt x="160" y="154"/>
                    <a:pt x="160" y="154"/>
                  </a:cubicBezTo>
                  <a:cubicBezTo>
                    <a:pt x="160" y="154"/>
                    <a:pt x="160" y="154"/>
                    <a:pt x="160" y="154"/>
                  </a:cubicBezTo>
                  <a:cubicBezTo>
                    <a:pt x="160" y="154"/>
                    <a:pt x="161" y="154"/>
                    <a:pt x="161" y="154"/>
                  </a:cubicBezTo>
                  <a:cubicBezTo>
                    <a:pt x="161" y="154"/>
                    <a:pt x="161" y="154"/>
                    <a:pt x="161" y="154"/>
                  </a:cubicBezTo>
                  <a:cubicBezTo>
                    <a:pt x="161" y="154"/>
                    <a:pt x="161" y="154"/>
                    <a:pt x="161" y="154"/>
                  </a:cubicBezTo>
                  <a:cubicBezTo>
                    <a:pt x="161" y="154"/>
                    <a:pt x="161" y="154"/>
                    <a:pt x="161" y="154"/>
                  </a:cubicBezTo>
                  <a:cubicBezTo>
                    <a:pt x="161" y="154"/>
                    <a:pt x="161" y="154"/>
                    <a:pt x="161" y="154"/>
                  </a:cubicBezTo>
                  <a:cubicBezTo>
                    <a:pt x="161" y="154"/>
                    <a:pt x="161" y="154"/>
                    <a:pt x="161" y="154"/>
                  </a:cubicBezTo>
                  <a:cubicBezTo>
                    <a:pt x="161" y="154"/>
                    <a:pt x="161" y="154"/>
                    <a:pt x="161" y="154"/>
                  </a:cubicBezTo>
                  <a:cubicBezTo>
                    <a:pt x="162" y="154"/>
                    <a:pt x="162" y="154"/>
                    <a:pt x="162" y="154"/>
                  </a:cubicBezTo>
                  <a:cubicBezTo>
                    <a:pt x="162" y="154"/>
                    <a:pt x="162" y="154"/>
                    <a:pt x="162" y="154"/>
                  </a:cubicBezTo>
                  <a:cubicBezTo>
                    <a:pt x="162" y="154"/>
                    <a:pt x="162" y="154"/>
                    <a:pt x="162" y="154"/>
                  </a:cubicBezTo>
                  <a:cubicBezTo>
                    <a:pt x="162" y="154"/>
                    <a:pt x="162" y="154"/>
                    <a:pt x="162" y="154"/>
                  </a:cubicBezTo>
                  <a:cubicBezTo>
                    <a:pt x="162" y="154"/>
                    <a:pt x="162" y="154"/>
                    <a:pt x="162" y="154"/>
                  </a:cubicBezTo>
                  <a:cubicBezTo>
                    <a:pt x="162" y="154"/>
                    <a:pt x="162" y="154"/>
                    <a:pt x="162" y="154"/>
                  </a:cubicBezTo>
                  <a:cubicBezTo>
                    <a:pt x="162" y="154"/>
                    <a:pt x="162" y="154"/>
                    <a:pt x="162" y="154"/>
                  </a:cubicBezTo>
                  <a:cubicBezTo>
                    <a:pt x="162" y="154"/>
                    <a:pt x="163" y="154"/>
                    <a:pt x="163" y="154"/>
                  </a:cubicBezTo>
                  <a:cubicBezTo>
                    <a:pt x="163" y="154"/>
                    <a:pt x="163" y="154"/>
                    <a:pt x="163" y="154"/>
                  </a:cubicBezTo>
                  <a:cubicBezTo>
                    <a:pt x="163" y="154"/>
                    <a:pt x="163" y="154"/>
                    <a:pt x="163" y="154"/>
                  </a:cubicBezTo>
                  <a:cubicBezTo>
                    <a:pt x="163" y="154"/>
                    <a:pt x="163" y="154"/>
                    <a:pt x="163" y="154"/>
                  </a:cubicBezTo>
                  <a:cubicBezTo>
                    <a:pt x="163" y="154"/>
                    <a:pt x="163" y="154"/>
                    <a:pt x="163" y="154"/>
                  </a:cubicBezTo>
                  <a:cubicBezTo>
                    <a:pt x="163" y="154"/>
                    <a:pt x="163" y="154"/>
                    <a:pt x="163" y="154"/>
                  </a:cubicBezTo>
                  <a:cubicBezTo>
                    <a:pt x="163" y="154"/>
                    <a:pt x="163" y="154"/>
                    <a:pt x="163" y="154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4" y="154"/>
                    <a:pt x="165" y="154"/>
                    <a:pt x="165" y="154"/>
                  </a:cubicBezTo>
                  <a:cubicBezTo>
                    <a:pt x="165" y="154"/>
                    <a:pt x="165" y="154"/>
                    <a:pt x="165" y="154"/>
                  </a:cubicBezTo>
                  <a:cubicBezTo>
                    <a:pt x="165" y="154"/>
                    <a:pt x="165" y="154"/>
                    <a:pt x="165" y="154"/>
                  </a:cubicBezTo>
                  <a:cubicBezTo>
                    <a:pt x="165" y="154"/>
                    <a:pt x="165" y="154"/>
                    <a:pt x="165" y="154"/>
                  </a:cubicBezTo>
                  <a:cubicBezTo>
                    <a:pt x="165" y="154"/>
                    <a:pt x="165" y="154"/>
                    <a:pt x="165" y="154"/>
                  </a:cubicBezTo>
                  <a:cubicBezTo>
                    <a:pt x="165" y="154"/>
                    <a:pt x="165" y="154"/>
                    <a:pt x="165" y="154"/>
                  </a:cubicBezTo>
                  <a:cubicBezTo>
                    <a:pt x="165" y="154"/>
                    <a:pt x="165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6" y="154"/>
                    <a:pt x="167" y="154"/>
                    <a:pt x="167" y="154"/>
                  </a:cubicBezTo>
                  <a:cubicBezTo>
                    <a:pt x="167" y="154"/>
                    <a:pt x="167" y="154"/>
                    <a:pt x="167" y="154"/>
                  </a:cubicBezTo>
                  <a:cubicBezTo>
                    <a:pt x="167" y="154"/>
                    <a:pt x="167" y="154"/>
                    <a:pt x="167" y="154"/>
                  </a:cubicBezTo>
                  <a:cubicBezTo>
                    <a:pt x="167" y="154"/>
                    <a:pt x="167" y="154"/>
                    <a:pt x="167" y="154"/>
                  </a:cubicBezTo>
                  <a:cubicBezTo>
                    <a:pt x="167" y="154"/>
                    <a:pt x="167" y="154"/>
                    <a:pt x="167" y="154"/>
                  </a:cubicBezTo>
                  <a:cubicBezTo>
                    <a:pt x="167" y="154"/>
                    <a:pt x="167" y="154"/>
                    <a:pt x="167" y="154"/>
                  </a:cubicBezTo>
                  <a:cubicBezTo>
                    <a:pt x="167" y="154"/>
                    <a:pt x="167" y="154"/>
                    <a:pt x="167" y="154"/>
                  </a:cubicBezTo>
                  <a:cubicBezTo>
                    <a:pt x="168" y="154"/>
                    <a:pt x="168" y="154"/>
                    <a:pt x="168" y="154"/>
                  </a:cubicBezTo>
                  <a:cubicBezTo>
                    <a:pt x="168" y="154"/>
                    <a:pt x="168" y="154"/>
                    <a:pt x="168" y="154"/>
                  </a:cubicBezTo>
                  <a:cubicBezTo>
                    <a:pt x="168" y="154"/>
                    <a:pt x="168" y="154"/>
                    <a:pt x="168" y="154"/>
                  </a:cubicBezTo>
                  <a:cubicBezTo>
                    <a:pt x="168" y="154"/>
                    <a:pt x="168" y="154"/>
                    <a:pt x="168" y="154"/>
                  </a:cubicBezTo>
                  <a:cubicBezTo>
                    <a:pt x="168" y="154"/>
                    <a:pt x="168" y="154"/>
                    <a:pt x="168" y="154"/>
                  </a:cubicBezTo>
                  <a:cubicBezTo>
                    <a:pt x="168" y="154"/>
                    <a:pt x="168" y="154"/>
                    <a:pt x="168" y="154"/>
                  </a:cubicBezTo>
                  <a:cubicBezTo>
                    <a:pt x="168" y="154"/>
                    <a:pt x="168" y="154"/>
                    <a:pt x="168" y="154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211" y="154"/>
                    <a:pt x="244" y="148"/>
                    <a:pt x="270" y="138"/>
                  </a:cubicBezTo>
                  <a:cubicBezTo>
                    <a:pt x="267" y="132"/>
                    <a:pt x="266" y="124"/>
                    <a:pt x="268" y="116"/>
                  </a:cubicBezTo>
                  <a:cubicBezTo>
                    <a:pt x="272" y="100"/>
                    <a:pt x="292" y="99"/>
                    <a:pt x="297" y="99"/>
                  </a:cubicBezTo>
                  <a:cubicBezTo>
                    <a:pt x="298" y="99"/>
                    <a:pt x="299" y="99"/>
                    <a:pt x="299" y="99"/>
                  </a:cubicBezTo>
                  <a:cubicBezTo>
                    <a:pt x="299" y="99"/>
                    <a:pt x="312" y="99"/>
                    <a:pt x="321" y="106"/>
                  </a:cubicBezTo>
                  <a:cubicBezTo>
                    <a:pt x="342" y="84"/>
                    <a:pt x="350" y="59"/>
                    <a:pt x="350" y="39"/>
                  </a:cubicBezTo>
                  <a:cubicBezTo>
                    <a:pt x="350" y="34"/>
                    <a:pt x="350" y="29"/>
                    <a:pt x="349" y="25"/>
                  </a:cubicBezTo>
                  <a:cubicBezTo>
                    <a:pt x="349" y="25"/>
                    <a:pt x="349" y="25"/>
                    <a:pt x="349" y="25"/>
                  </a:cubicBezTo>
                  <a:cubicBezTo>
                    <a:pt x="348" y="24"/>
                    <a:pt x="348" y="23"/>
                    <a:pt x="348" y="22"/>
                  </a:cubicBezTo>
                  <a:cubicBezTo>
                    <a:pt x="347" y="18"/>
                    <a:pt x="345" y="13"/>
                    <a:pt x="343" y="9"/>
                  </a:cubicBezTo>
                  <a:cubicBezTo>
                    <a:pt x="343" y="9"/>
                    <a:pt x="343" y="9"/>
                    <a:pt x="343" y="9"/>
                  </a:cubicBezTo>
                  <a:cubicBezTo>
                    <a:pt x="342" y="6"/>
                    <a:pt x="340" y="3"/>
                    <a:pt x="338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1"/>
            <p:cNvSpPr>
              <a:spLocks/>
            </p:cNvSpPr>
            <p:nvPr/>
          </p:nvSpPr>
          <p:spPr bwMode="auto">
            <a:xfrm>
              <a:off x="6334125" y="6413500"/>
              <a:ext cx="142875" cy="101600"/>
            </a:xfrm>
            <a:custGeom>
              <a:avLst/>
              <a:gdLst>
                <a:gd name="T0" fmla="*/ 31 w 55"/>
                <a:gd name="T1" fmla="*/ 0 h 39"/>
                <a:gd name="T2" fmla="*/ 2 w 55"/>
                <a:gd name="T3" fmla="*/ 17 h 39"/>
                <a:gd name="T4" fmla="*/ 4 w 55"/>
                <a:gd name="T5" fmla="*/ 39 h 39"/>
                <a:gd name="T6" fmla="*/ 55 w 55"/>
                <a:gd name="T7" fmla="*/ 7 h 39"/>
                <a:gd name="T8" fmla="*/ 33 w 55"/>
                <a:gd name="T9" fmla="*/ 0 h 39"/>
                <a:gd name="T10" fmla="*/ 31 w 55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39">
                  <a:moveTo>
                    <a:pt x="31" y="0"/>
                  </a:moveTo>
                  <a:cubicBezTo>
                    <a:pt x="26" y="0"/>
                    <a:pt x="6" y="1"/>
                    <a:pt x="2" y="17"/>
                  </a:cubicBezTo>
                  <a:cubicBezTo>
                    <a:pt x="0" y="25"/>
                    <a:pt x="1" y="33"/>
                    <a:pt x="4" y="39"/>
                  </a:cubicBezTo>
                  <a:cubicBezTo>
                    <a:pt x="26" y="31"/>
                    <a:pt x="43" y="19"/>
                    <a:pt x="55" y="7"/>
                  </a:cubicBezTo>
                  <a:cubicBezTo>
                    <a:pt x="46" y="0"/>
                    <a:pt x="33" y="0"/>
                    <a:pt x="33" y="0"/>
                  </a:cubicBezTo>
                  <a:cubicBezTo>
                    <a:pt x="33" y="0"/>
                    <a:pt x="32" y="0"/>
                    <a:pt x="31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2"/>
            <p:cNvSpPr>
              <a:spLocks/>
            </p:cNvSpPr>
            <p:nvPr/>
          </p:nvSpPr>
          <p:spPr bwMode="auto">
            <a:xfrm>
              <a:off x="5686425" y="6413500"/>
              <a:ext cx="142875" cy="101600"/>
            </a:xfrm>
            <a:custGeom>
              <a:avLst/>
              <a:gdLst>
                <a:gd name="T0" fmla="*/ 24 w 55"/>
                <a:gd name="T1" fmla="*/ 0 h 39"/>
                <a:gd name="T2" fmla="*/ 22 w 55"/>
                <a:gd name="T3" fmla="*/ 0 h 39"/>
                <a:gd name="T4" fmla="*/ 0 w 55"/>
                <a:gd name="T5" fmla="*/ 7 h 39"/>
                <a:gd name="T6" fmla="*/ 51 w 55"/>
                <a:gd name="T7" fmla="*/ 39 h 39"/>
                <a:gd name="T8" fmla="*/ 53 w 55"/>
                <a:gd name="T9" fmla="*/ 17 h 39"/>
                <a:gd name="T10" fmla="*/ 24 w 55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39">
                  <a:moveTo>
                    <a:pt x="24" y="0"/>
                  </a:moveTo>
                  <a:cubicBezTo>
                    <a:pt x="23" y="0"/>
                    <a:pt x="22" y="0"/>
                    <a:pt x="22" y="0"/>
                  </a:cubicBezTo>
                  <a:cubicBezTo>
                    <a:pt x="22" y="0"/>
                    <a:pt x="9" y="0"/>
                    <a:pt x="0" y="7"/>
                  </a:cubicBezTo>
                  <a:cubicBezTo>
                    <a:pt x="12" y="19"/>
                    <a:pt x="29" y="31"/>
                    <a:pt x="51" y="39"/>
                  </a:cubicBezTo>
                  <a:cubicBezTo>
                    <a:pt x="54" y="33"/>
                    <a:pt x="55" y="25"/>
                    <a:pt x="53" y="17"/>
                  </a:cubicBezTo>
                  <a:cubicBezTo>
                    <a:pt x="49" y="1"/>
                    <a:pt x="29" y="0"/>
                    <a:pt x="24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4" name="组合 303"/>
          <p:cNvGrpSpPr/>
          <p:nvPr/>
        </p:nvGrpSpPr>
        <p:grpSpPr>
          <a:xfrm>
            <a:off x="7053263" y="4604742"/>
            <a:ext cx="2095500" cy="2112963"/>
            <a:chOff x="6691313" y="4568825"/>
            <a:chExt cx="2095500" cy="2112963"/>
          </a:xfrm>
        </p:grpSpPr>
        <p:sp>
          <p:nvSpPr>
            <p:cNvPr id="163" name="Freeform 157"/>
            <p:cNvSpPr>
              <a:spLocks/>
            </p:cNvSpPr>
            <p:nvPr/>
          </p:nvSpPr>
          <p:spPr bwMode="auto">
            <a:xfrm>
              <a:off x="6691313" y="4568825"/>
              <a:ext cx="2095500" cy="1231900"/>
            </a:xfrm>
            <a:custGeom>
              <a:avLst/>
              <a:gdLst>
                <a:gd name="T0" fmla="*/ 714 w 806"/>
                <a:gd name="T1" fmla="*/ 36 h 473"/>
                <a:gd name="T2" fmla="*/ 558 w 806"/>
                <a:gd name="T3" fmla="*/ 127 h 473"/>
                <a:gd name="T4" fmla="*/ 511 w 806"/>
                <a:gd name="T5" fmla="*/ 162 h 473"/>
                <a:gd name="T6" fmla="*/ 453 w 806"/>
                <a:gd name="T7" fmla="*/ 134 h 473"/>
                <a:gd name="T8" fmla="*/ 353 w 806"/>
                <a:gd name="T9" fmla="*/ 134 h 473"/>
                <a:gd name="T10" fmla="*/ 296 w 806"/>
                <a:gd name="T11" fmla="*/ 162 h 473"/>
                <a:gd name="T12" fmla="*/ 248 w 806"/>
                <a:gd name="T13" fmla="*/ 127 h 473"/>
                <a:gd name="T14" fmla="*/ 93 w 806"/>
                <a:gd name="T15" fmla="*/ 36 h 473"/>
                <a:gd name="T16" fmla="*/ 173 w 806"/>
                <a:gd name="T17" fmla="*/ 333 h 473"/>
                <a:gd name="T18" fmla="*/ 214 w 806"/>
                <a:gd name="T19" fmla="*/ 316 h 473"/>
                <a:gd name="T20" fmla="*/ 308 w 806"/>
                <a:gd name="T21" fmla="*/ 448 h 473"/>
                <a:gd name="T22" fmla="*/ 498 w 806"/>
                <a:gd name="T23" fmla="*/ 448 h 473"/>
                <a:gd name="T24" fmla="*/ 592 w 806"/>
                <a:gd name="T25" fmla="*/ 316 h 473"/>
                <a:gd name="T26" fmla="*/ 633 w 806"/>
                <a:gd name="T27" fmla="*/ 333 h 473"/>
                <a:gd name="T28" fmla="*/ 714 w 806"/>
                <a:gd name="T29" fmla="*/ 36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6" h="473">
                  <a:moveTo>
                    <a:pt x="714" y="36"/>
                  </a:moveTo>
                  <a:cubicBezTo>
                    <a:pt x="621" y="0"/>
                    <a:pt x="577" y="79"/>
                    <a:pt x="558" y="127"/>
                  </a:cubicBezTo>
                  <a:cubicBezTo>
                    <a:pt x="544" y="163"/>
                    <a:pt x="521" y="164"/>
                    <a:pt x="511" y="162"/>
                  </a:cubicBezTo>
                  <a:cubicBezTo>
                    <a:pt x="485" y="146"/>
                    <a:pt x="471" y="141"/>
                    <a:pt x="453" y="134"/>
                  </a:cubicBezTo>
                  <a:cubicBezTo>
                    <a:pt x="421" y="122"/>
                    <a:pt x="385" y="122"/>
                    <a:pt x="353" y="134"/>
                  </a:cubicBezTo>
                  <a:cubicBezTo>
                    <a:pt x="336" y="141"/>
                    <a:pt x="321" y="146"/>
                    <a:pt x="296" y="162"/>
                  </a:cubicBezTo>
                  <a:cubicBezTo>
                    <a:pt x="285" y="164"/>
                    <a:pt x="262" y="163"/>
                    <a:pt x="248" y="127"/>
                  </a:cubicBezTo>
                  <a:cubicBezTo>
                    <a:pt x="229" y="79"/>
                    <a:pt x="186" y="0"/>
                    <a:pt x="93" y="36"/>
                  </a:cubicBezTo>
                  <a:cubicBezTo>
                    <a:pt x="0" y="71"/>
                    <a:pt x="14" y="349"/>
                    <a:pt x="173" y="333"/>
                  </a:cubicBezTo>
                  <a:cubicBezTo>
                    <a:pt x="184" y="331"/>
                    <a:pt x="198" y="327"/>
                    <a:pt x="214" y="316"/>
                  </a:cubicBezTo>
                  <a:cubicBezTo>
                    <a:pt x="208" y="389"/>
                    <a:pt x="258" y="427"/>
                    <a:pt x="308" y="448"/>
                  </a:cubicBezTo>
                  <a:cubicBezTo>
                    <a:pt x="369" y="473"/>
                    <a:pt x="437" y="473"/>
                    <a:pt x="498" y="448"/>
                  </a:cubicBezTo>
                  <a:cubicBezTo>
                    <a:pt x="548" y="427"/>
                    <a:pt x="598" y="389"/>
                    <a:pt x="592" y="316"/>
                  </a:cubicBezTo>
                  <a:cubicBezTo>
                    <a:pt x="608" y="327"/>
                    <a:pt x="622" y="331"/>
                    <a:pt x="633" y="333"/>
                  </a:cubicBezTo>
                  <a:cubicBezTo>
                    <a:pt x="793" y="349"/>
                    <a:pt x="806" y="71"/>
                    <a:pt x="714" y="36"/>
                  </a:cubicBezTo>
                </a:path>
              </a:pathLst>
            </a:custGeom>
            <a:solidFill>
              <a:srgbClr val="EF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3" name="组合 302"/>
            <p:cNvGrpSpPr/>
            <p:nvPr/>
          </p:nvGrpSpPr>
          <p:grpSpPr>
            <a:xfrm>
              <a:off x="6792913" y="4638675"/>
              <a:ext cx="1901825" cy="2043113"/>
              <a:chOff x="6792913" y="4638675"/>
              <a:chExt cx="1901825" cy="2043113"/>
            </a:xfrm>
          </p:grpSpPr>
          <p:sp>
            <p:nvSpPr>
              <p:cNvPr id="139" name="Freeform 133"/>
              <p:cNvSpPr>
                <a:spLocks/>
              </p:cNvSpPr>
              <p:nvPr/>
            </p:nvSpPr>
            <p:spPr bwMode="auto">
              <a:xfrm>
                <a:off x="6792913" y="6481763"/>
                <a:ext cx="1887538" cy="200025"/>
              </a:xfrm>
              <a:custGeom>
                <a:avLst/>
                <a:gdLst>
                  <a:gd name="T0" fmla="*/ 75 w 726"/>
                  <a:gd name="T1" fmla="*/ 0 h 77"/>
                  <a:gd name="T2" fmla="*/ 0 w 726"/>
                  <a:gd name="T3" fmla="*/ 29 h 77"/>
                  <a:gd name="T4" fmla="*/ 363 w 726"/>
                  <a:gd name="T5" fmla="*/ 77 h 77"/>
                  <a:gd name="T6" fmla="*/ 726 w 726"/>
                  <a:gd name="T7" fmla="*/ 29 h 77"/>
                  <a:gd name="T8" fmla="*/ 654 w 726"/>
                  <a:gd name="T9" fmla="*/ 0 h 77"/>
                  <a:gd name="T10" fmla="*/ 640 w 726"/>
                  <a:gd name="T11" fmla="*/ 29 h 77"/>
                  <a:gd name="T12" fmla="*/ 424 w 726"/>
                  <a:gd name="T13" fmla="*/ 29 h 77"/>
                  <a:gd name="T14" fmla="*/ 424 w 726"/>
                  <a:gd name="T15" fmla="*/ 29 h 77"/>
                  <a:gd name="T16" fmla="*/ 424 w 726"/>
                  <a:gd name="T17" fmla="*/ 29 h 77"/>
                  <a:gd name="T18" fmla="*/ 424 w 726"/>
                  <a:gd name="T19" fmla="*/ 29 h 77"/>
                  <a:gd name="T20" fmla="*/ 424 w 726"/>
                  <a:gd name="T21" fmla="*/ 29 h 77"/>
                  <a:gd name="T22" fmla="*/ 423 w 726"/>
                  <a:gd name="T23" fmla="*/ 29 h 77"/>
                  <a:gd name="T24" fmla="*/ 423 w 726"/>
                  <a:gd name="T25" fmla="*/ 29 h 77"/>
                  <a:gd name="T26" fmla="*/ 423 w 726"/>
                  <a:gd name="T27" fmla="*/ 29 h 77"/>
                  <a:gd name="T28" fmla="*/ 423 w 726"/>
                  <a:gd name="T29" fmla="*/ 29 h 77"/>
                  <a:gd name="T30" fmla="*/ 423 w 726"/>
                  <a:gd name="T31" fmla="*/ 29 h 77"/>
                  <a:gd name="T32" fmla="*/ 423 w 726"/>
                  <a:gd name="T33" fmla="*/ 29 h 77"/>
                  <a:gd name="T34" fmla="*/ 423 w 726"/>
                  <a:gd name="T35" fmla="*/ 29 h 77"/>
                  <a:gd name="T36" fmla="*/ 423 w 726"/>
                  <a:gd name="T37" fmla="*/ 29 h 77"/>
                  <a:gd name="T38" fmla="*/ 422 w 726"/>
                  <a:gd name="T39" fmla="*/ 29 h 77"/>
                  <a:gd name="T40" fmla="*/ 422 w 726"/>
                  <a:gd name="T41" fmla="*/ 29 h 77"/>
                  <a:gd name="T42" fmla="*/ 412 w 726"/>
                  <a:gd name="T43" fmla="*/ 24 h 77"/>
                  <a:gd name="T44" fmla="*/ 412 w 726"/>
                  <a:gd name="T45" fmla="*/ 24 h 77"/>
                  <a:gd name="T46" fmla="*/ 412 w 726"/>
                  <a:gd name="T47" fmla="*/ 24 h 77"/>
                  <a:gd name="T48" fmla="*/ 412 w 726"/>
                  <a:gd name="T49" fmla="*/ 24 h 77"/>
                  <a:gd name="T50" fmla="*/ 412 w 726"/>
                  <a:gd name="T51" fmla="*/ 23 h 77"/>
                  <a:gd name="T52" fmla="*/ 412 w 726"/>
                  <a:gd name="T53" fmla="*/ 23 h 77"/>
                  <a:gd name="T54" fmla="*/ 412 w 726"/>
                  <a:gd name="T55" fmla="*/ 23 h 77"/>
                  <a:gd name="T56" fmla="*/ 412 w 726"/>
                  <a:gd name="T57" fmla="*/ 23 h 77"/>
                  <a:gd name="T58" fmla="*/ 412 w 726"/>
                  <a:gd name="T59" fmla="*/ 23 h 77"/>
                  <a:gd name="T60" fmla="*/ 412 w 726"/>
                  <a:gd name="T61" fmla="*/ 23 h 77"/>
                  <a:gd name="T62" fmla="*/ 412 w 726"/>
                  <a:gd name="T63" fmla="*/ 23 h 77"/>
                  <a:gd name="T64" fmla="*/ 412 w 726"/>
                  <a:gd name="T65" fmla="*/ 22 h 77"/>
                  <a:gd name="T66" fmla="*/ 412 w 726"/>
                  <a:gd name="T67" fmla="*/ 22 h 77"/>
                  <a:gd name="T68" fmla="*/ 412 w 726"/>
                  <a:gd name="T69" fmla="*/ 22 h 77"/>
                  <a:gd name="T70" fmla="*/ 412 w 726"/>
                  <a:gd name="T71" fmla="*/ 22 h 77"/>
                  <a:gd name="T72" fmla="*/ 412 w 726"/>
                  <a:gd name="T73" fmla="*/ 22 h 77"/>
                  <a:gd name="T74" fmla="*/ 412 w 726"/>
                  <a:gd name="T75" fmla="*/ 22 h 77"/>
                  <a:gd name="T76" fmla="*/ 412 w 726"/>
                  <a:gd name="T77" fmla="*/ 22 h 77"/>
                  <a:gd name="T78" fmla="*/ 412 w 726"/>
                  <a:gd name="T79" fmla="*/ 22 h 77"/>
                  <a:gd name="T80" fmla="*/ 412 w 726"/>
                  <a:gd name="T81" fmla="*/ 22 h 77"/>
                  <a:gd name="T82" fmla="*/ 412 w 726"/>
                  <a:gd name="T83" fmla="*/ 22 h 77"/>
                  <a:gd name="T84" fmla="*/ 369 w 726"/>
                  <a:gd name="T85" fmla="*/ 30 h 77"/>
                  <a:gd name="T86" fmla="*/ 364 w 726"/>
                  <a:gd name="T87" fmla="*/ 30 h 77"/>
                  <a:gd name="T88" fmla="*/ 359 w 726"/>
                  <a:gd name="T89" fmla="*/ 30 h 77"/>
                  <a:gd name="T90" fmla="*/ 316 w 726"/>
                  <a:gd name="T91" fmla="*/ 22 h 77"/>
                  <a:gd name="T92" fmla="*/ 316 w 726"/>
                  <a:gd name="T93" fmla="*/ 22 h 77"/>
                  <a:gd name="T94" fmla="*/ 316 w 726"/>
                  <a:gd name="T95" fmla="*/ 22 h 77"/>
                  <a:gd name="T96" fmla="*/ 316 w 726"/>
                  <a:gd name="T97" fmla="*/ 22 h 77"/>
                  <a:gd name="T98" fmla="*/ 316 w 726"/>
                  <a:gd name="T99" fmla="*/ 22 h 77"/>
                  <a:gd name="T100" fmla="*/ 304 w 726"/>
                  <a:gd name="T101" fmla="*/ 29 h 77"/>
                  <a:gd name="T102" fmla="*/ 304 w 726"/>
                  <a:gd name="T103" fmla="*/ 29 h 77"/>
                  <a:gd name="T104" fmla="*/ 88 w 726"/>
                  <a:gd name="T105" fmla="*/ 29 h 77"/>
                  <a:gd name="T106" fmla="*/ 75 w 726"/>
                  <a:gd name="T10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6" h="77">
                    <a:moveTo>
                      <a:pt x="75" y="0"/>
                    </a:moveTo>
                    <a:cubicBezTo>
                      <a:pt x="28" y="8"/>
                      <a:pt x="0" y="18"/>
                      <a:pt x="0" y="29"/>
                    </a:cubicBezTo>
                    <a:cubicBezTo>
                      <a:pt x="0" y="56"/>
                      <a:pt x="162" y="77"/>
                      <a:pt x="363" y="77"/>
                    </a:cubicBezTo>
                    <a:cubicBezTo>
                      <a:pt x="563" y="77"/>
                      <a:pt x="726" y="56"/>
                      <a:pt x="726" y="29"/>
                    </a:cubicBezTo>
                    <a:cubicBezTo>
                      <a:pt x="726" y="18"/>
                      <a:pt x="699" y="8"/>
                      <a:pt x="654" y="0"/>
                    </a:cubicBezTo>
                    <a:cubicBezTo>
                      <a:pt x="667" y="21"/>
                      <a:pt x="655" y="29"/>
                      <a:pt x="640" y="29"/>
                    </a:cubicBezTo>
                    <a:cubicBezTo>
                      <a:pt x="623" y="29"/>
                      <a:pt x="424" y="29"/>
                      <a:pt x="424" y="29"/>
                    </a:cubicBezTo>
                    <a:cubicBezTo>
                      <a:pt x="424" y="29"/>
                      <a:pt x="424" y="29"/>
                      <a:pt x="424" y="29"/>
                    </a:cubicBezTo>
                    <a:cubicBezTo>
                      <a:pt x="424" y="29"/>
                      <a:pt x="424" y="29"/>
                      <a:pt x="424" y="29"/>
                    </a:cubicBezTo>
                    <a:cubicBezTo>
                      <a:pt x="424" y="29"/>
                      <a:pt x="424" y="29"/>
                      <a:pt x="424" y="29"/>
                    </a:cubicBezTo>
                    <a:cubicBezTo>
                      <a:pt x="424" y="29"/>
                      <a:pt x="424" y="29"/>
                      <a:pt x="424" y="29"/>
                    </a:cubicBezTo>
                    <a:cubicBezTo>
                      <a:pt x="424" y="29"/>
                      <a:pt x="424" y="29"/>
                      <a:pt x="423" y="29"/>
                    </a:cubicBezTo>
                    <a:cubicBezTo>
                      <a:pt x="423" y="29"/>
                      <a:pt x="423" y="29"/>
                      <a:pt x="423" y="29"/>
                    </a:cubicBezTo>
                    <a:cubicBezTo>
                      <a:pt x="423" y="29"/>
                      <a:pt x="423" y="29"/>
                      <a:pt x="423" y="29"/>
                    </a:cubicBezTo>
                    <a:cubicBezTo>
                      <a:pt x="423" y="29"/>
                      <a:pt x="423" y="29"/>
                      <a:pt x="423" y="29"/>
                    </a:cubicBezTo>
                    <a:cubicBezTo>
                      <a:pt x="423" y="29"/>
                      <a:pt x="423" y="29"/>
                      <a:pt x="423" y="29"/>
                    </a:cubicBezTo>
                    <a:cubicBezTo>
                      <a:pt x="423" y="29"/>
                      <a:pt x="423" y="29"/>
                      <a:pt x="423" y="29"/>
                    </a:cubicBezTo>
                    <a:cubicBezTo>
                      <a:pt x="423" y="29"/>
                      <a:pt x="423" y="29"/>
                      <a:pt x="423" y="29"/>
                    </a:cubicBezTo>
                    <a:cubicBezTo>
                      <a:pt x="423" y="29"/>
                      <a:pt x="423" y="29"/>
                      <a:pt x="423" y="29"/>
                    </a:cubicBezTo>
                    <a:cubicBezTo>
                      <a:pt x="423" y="29"/>
                      <a:pt x="423" y="29"/>
                      <a:pt x="422" y="29"/>
                    </a:cubicBezTo>
                    <a:cubicBezTo>
                      <a:pt x="422" y="29"/>
                      <a:pt x="422" y="29"/>
                      <a:pt x="422" y="29"/>
                    </a:cubicBezTo>
                    <a:cubicBezTo>
                      <a:pt x="420" y="29"/>
                      <a:pt x="414" y="28"/>
                      <a:pt x="412" y="24"/>
                    </a:cubicBezTo>
                    <a:cubicBezTo>
                      <a:pt x="412" y="24"/>
                      <a:pt x="412" y="24"/>
                      <a:pt x="412" y="24"/>
                    </a:cubicBezTo>
                    <a:cubicBezTo>
                      <a:pt x="412" y="24"/>
                      <a:pt x="412" y="24"/>
                      <a:pt x="412" y="24"/>
                    </a:cubicBezTo>
                    <a:cubicBezTo>
                      <a:pt x="412" y="24"/>
                      <a:pt x="412" y="24"/>
                      <a:pt x="412" y="24"/>
                    </a:cubicBezTo>
                    <a:cubicBezTo>
                      <a:pt x="412" y="23"/>
                      <a:pt x="412" y="23"/>
                      <a:pt x="412" y="23"/>
                    </a:cubicBezTo>
                    <a:cubicBezTo>
                      <a:pt x="412" y="23"/>
                      <a:pt x="412" y="23"/>
                      <a:pt x="412" y="23"/>
                    </a:cubicBezTo>
                    <a:cubicBezTo>
                      <a:pt x="412" y="23"/>
                      <a:pt x="412" y="23"/>
                      <a:pt x="412" y="23"/>
                    </a:cubicBezTo>
                    <a:cubicBezTo>
                      <a:pt x="412" y="23"/>
                      <a:pt x="412" y="23"/>
                      <a:pt x="412" y="23"/>
                    </a:cubicBezTo>
                    <a:cubicBezTo>
                      <a:pt x="412" y="23"/>
                      <a:pt x="412" y="23"/>
                      <a:pt x="412" y="23"/>
                    </a:cubicBezTo>
                    <a:cubicBezTo>
                      <a:pt x="412" y="23"/>
                      <a:pt x="412" y="23"/>
                      <a:pt x="412" y="23"/>
                    </a:cubicBezTo>
                    <a:cubicBezTo>
                      <a:pt x="412" y="23"/>
                      <a:pt x="412" y="23"/>
                      <a:pt x="412" y="23"/>
                    </a:cubicBezTo>
                    <a:cubicBezTo>
                      <a:pt x="412" y="22"/>
                      <a:pt x="412" y="22"/>
                      <a:pt x="412" y="22"/>
                    </a:cubicBezTo>
                    <a:cubicBezTo>
                      <a:pt x="412" y="22"/>
                      <a:pt x="412" y="22"/>
                      <a:pt x="412" y="22"/>
                    </a:cubicBezTo>
                    <a:cubicBezTo>
                      <a:pt x="412" y="22"/>
                      <a:pt x="412" y="22"/>
                      <a:pt x="412" y="22"/>
                    </a:cubicBezTo>
                    <a:cubicBezTo>
                      <a:pt x="412" y="22"/>
                      <a:pt x="412" y="22"/>
                      <a:pt x="412" y="22"/>
                    </a:cubicBezTo>
                    <a:cubicBezTo>
                      <a:pt x="412" y="22"/>
                      <a:pt x="412" y="22"/>
                      <a:pt x="412" y="22"/>
                    </a:cubicBezTo>
                    <a:cubicBezTo>
                      <a:pt x="412" y="22"/>
                      <a:pt x="412" y="22"/>
                      <a:pt x="412" y="22"/>
                    </a:cubicBezTo>
                    <a:cubicBezTo>
                      <a:pt x="412" y="22"/>
                      <a:pt x="412" y="22"/>
                      <a:pt x="412" y="22"/>
                    </a:cubicBezTo>
                    <a:cubicBezTo>
                      <a:pt x="412" y="22"/>
                      <a:pt x="412" y="22"/>
                      <a:pt x="412" y="22"/>
                    </a:cubicBezTo>
                    <a:cubicBezTo>
                      <a:pt x="412" y="22"/>
                      <a:pt x="412" y="22"/>
                      <a:pt x="412" y="22"/>
                    </a:cubicBezTo>
                    <a:cubicBezTo>
                      <a:pt x="412" y="22"/>
                      <a:pt x="412" y="22"/>
                      <a:pt x="412" y="22"/>
                    </a:cubicBezTo>
                    <a:cubicBezTo>
                      <a:pt x="402" y="29"/>
                      <a:pt x="379" y="30"/>
                      <a:pt x="369" y="30"/>
                    </a:cubicBezTo>
                    <a:cubicBezTo>
                      <a:pt x="366" y="30"/>
                      <a:pt x="364" y="30"/>
                      <a:pt x="364" y="30"/>
                    </a:cubicBezTo>
                    <a:cubicBezTo>
                      <a:pt x="364" y="30"/>
                      <a:pt x="362" y="30"/>
                      <a:pt x="359" y="30"/>
                    </a:cubicBezTo>
                    <a:cubicBezTo>
                      <a:pt x="349" y="30"/>
                      <a:pt x="326" y="29"/>
                      <a:pt x="316" y="22"/>
                    </a:cubicBezTo>
                    <a:cubicBezTo>
                      <a:pt x="316" y="22"/>
                      <a:pt x="316" y="22"/>
                      <a:pt x="316" y="22"/>
                    </a:cubicBezTo>
                    <a:cubicBezTo>
                      <a:pt x="316" y="22"/>
                      <a:pt x="316" y="22"/>
                      <a:pt x="316" y="22"/>
                    </a:cubicBezTo>
                    <a:cubicBezTo>
                      <a:pt x="316" y="22"/>
                      <a:pt x="316" y="22"/>
                      <a:pt x="316" y="22"/>
                    </a:cubicBezTo>
                    <a:cubicBezTo>
                      <a:pt x="316" y="22"/>
                      <a:pt x="316" y="22"/>
                      <a:pt x="316" y="22"/>
                    </a:cubicBezTo>
                    <a:cubicBezTo>
                      <a:pt x="316" y="29"/>
                      <a:pt x="305" y="29"/>
                      <a:pt x="304" y="29"/>
                    </a:cubicBezTo>
                    <a:cubicBezTo>
                      <a:pt x="304" y="29"/>
                      <a:pt x="304" y="29"/>
                      <a:pt x="304" y="29"/>
                    </a:cubicBezTo>
                    <a:cubicBezTo>
                      <a:pt x="304" y="29"/>
                      <a:pt x="105" y="29"/>
                      <a:pt x="88" y="29"/>
                    </a:cubicBezTo>
                    <a:cubicBezTo>
                      <a:pt x="73" y="29"/>
                      <a:pt x="61" y="20"/>
                      <a:pt x="75" y="0"/>
                    </a:cubicBezTo>
                  </a:path>
                </a:pathLst>
              </a:custGeom>
              <a:solidFill>
                <a:srgbClr val="C687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86"/>
              <p:cNvSpPr>
                <a:spLocks noEditPoints="1"/>
              </p:cNvSpPr>
              <p:nvPr/>
            </p:nvSpPr>
            <p:spPr bwMode="auto">
              <a:xfrm>
                <a:off x="7378700" y="5032375"/>
                <a:ext cx="1316038" cy="752475"/>
              </a:xfrm>
              <a:custGeom>
                <a:avLst/>
                <a:gdLst>
                  <a:gd name="T0" fmla="*/ 12 w 507"/>
                  <a:gd name="T1" fmla="*/ 253 h 289"/>
                  <a:gd name="T2" fmla="*/ 0 w 507"/>
                  <a:gd name="T3" fmla="*/ 245 h 289"/>
                  <a:gd name="T4" fmla="*/ 103 w 507"/>
                  <a:gd name="T5" fmla="*/ 267 h 289"/>
                  <a:gd name="T6" fmla="*/ 15 w 507"/>
                  <a:gd name="T7" fmla="*/ 255 h 289"/>
                  <a:gd name="T8" fmla="*/ 139 w 507"/>
                  <a:gd name="T9" fmla="*/ 289 h 289"/>
                  <a:gd name="T10" fmla="*/ 263 w 507"/>
                  <a:gd name="T11" fmla="*/ 255 h 289"/>
                  <a:gd name="T12" fmla="*/ 233 w 507"/>
                  <a:gd name="T13" fmla="*/ 230 h 289"/>
                  <a:gd name="T14" fmla="*/ 252 w 507"/>
                  <a:gd name="T15" fmla="*/ 205 h 289"/>
                  <a:gd name="T16" fmla="*/ 236 w 507"/>
                  <a:gd name="T17" fmla="*/ 226 h 289"/>
                  <a:gd name="T18" fmla="*/ 267 w 507"/>
                  <a:gd name="T19" fmla="*/ 254 h 289"/>
                  <a:gd name="T20" fmla="*/ 273 w 507"/>
                  <a:gd name="T21" fmla="*/ 208 h 289"/>
                  <a:gd name="T22" fmla="*/ 306 w 507"/>
                  <a:gd name="T23" fmla="*/ 174 h 289"/>
                  <a:gd name="T24" fmla="*/ 297 w 507"/>
                  <a:gd name="T25" fmla="*/ 174 h 289"/>
                  <a:gd name="T26" fmla="*/ 295 w 507"/>
                  <a:gd name="T27" fmla="*/ 174 h 289"/>
                  <a:gd name="T28" fmla="*/ 279 w 507"/>
                  <a:gd name="T29" fmla="*/ 175 h 289"/>
                  <a:gd name="T30" fmla="*/ 274 w 507"/>
                  <a:gd name="T31" fmla="*/ 203 h 289"/>
                  <a:gd name="T32" fmla="*/ 326 w 507"/>
                  <a:gd name="T33" fmla="*/ 176 h 289"/>
                  <a:gd name="T34" fmla="*/ 311 w 507"/>
                  <a:gd name="T35" fmla="*/ 174 h 289"/>
                  <a:gd name="T36" fmla="*/ 507 w 507"/>
                  <a:gd name="T37" fmla="*/ 0 h 289"/>
                  <a:gd name="T38" fmla="*/ 315 w 507"/>
                  <a:gd name="T39" fmla="*/ 109 h 289"/>
                  <a:gd name="T40" fmla="*/ 289 w 507"/>
                  <a:gd name="T41" fmla="*/ 170 h 289"/>
                  <a:gd name="T42" fmla="*/ 300 w 507"/>
                  <a:gd name="T43" fmla="*/ 170 h 289"/>
                  <a:gd name="T44" fmla="*/ 311 w 507"/>
                  <a:gd name="T45" fmla="*/ 171 h 289"/>
                  <a:gd name="T46" fmla="*/ 327 w 507"/>
                  <a:gd name="T47" fmla="*/ 173 h 289"/>
                  <a:gd name="T48" fmla="*/ 328 w 507"/>
                  <a:gd name="T49" fmla="*/ 138 h 289"/>
                  <a:gd name="T50" fmla="*/ 328 w 507"/>
                  <a:gd name="T51" fmla="*/ 138 h 289"/>
                  <a:gd name="T52" fmla="*/ 369 w 507"/>
                  <a:gd name="T53" fmla="*/ 155 h 289"/>
                  <a:gd name="T54" fmla="*/ 369 w 507"/>
                  <a:gd name="T55" fmla="*/ 155 h 289"/>
                  <a:gd name="T56" fmla="*/ 382 w 507"/>
                  <a:gd name="T57" fmla="*/ 156 h 289"/>
                  <a:gd name="T58" fmla="*/ 383 w 507"/>
                  <a:gd name="T59" fmla="*/ 156 h 289"/>
                  <a:gd name="T60" fmla="*/ 383 w 507"/>
                  <a:gd name="T61" fmla="*/ 156 h 289"/>
                  <a:gd name="T62" fmla="*/ 383 w 507"/>
                  <a:gd name="T63" fmla="*/ 156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07" h="289">
                    <a:moveTo>
                      <a:pt x="0" y="245"/>
                    </a:moveTo>
                    <a:cubicBezTo>
                      <a:pt x="4" y="248"/>
                      <a:pt x="8" y="251"/>
                      <a:pt x="12" y="253"/>
                    </a:cubicBezTo>
                    <a:cubicBezTo>
                      <a:pt x="12" y="253"/>
                      <a:pt x="13" y="252"/>
                      <a:pt x="14" y="251"/>
                    </a:cubicBezTo>
                    <a:cubicBezTo>
                      <a:pt x="9" y="249"/>
                      <a:pt x="5" y="247"/>
                      <a:pt x="0" y="245"/>
                    </a:cubicBezTo>
                    <a:moveTo>
                      <a:pt x="227" y="226"/>
                    </a:moveTo>
                    <a:cubicBezTo>
                      <a:pt x="195" y="250"/>
                      <a:pt x="154" y="267"/>
                      <a:pt x="103" y="267"/>
                    </a:cubicBezTo>
                    <a:cubicBezTo>
                      <a:pt x="77" y="267"/>
                      <a:pt x="49" y="263"/>
                      <a:pt x="18" y="252"/>
                    </a:cubicBezTo>
                    <a:cubicBezTo>
                      <a:pt x="17" y="253"/>
                      <a:pt x="16" y="254"/>
                      <a:pt x="15" y="255"/>
                    </a:cubicBezTo>
                    <a:cubicBezTo>
                      <a:pt x="24" y="261"/>
                      <a:pt x="34" y="266"/>
                      <a:pt x="44" y="270"/>
                    </a:cubicBezTo>
                    <a:cubicBezTo>
                      <a:pt x="74" y="282"/>
                      <a:pt x="107" y="289"/>
                      <a:pt x="139" y="289"/>
                    </a:cubicBezTo>
                    <a:cubicBezTo>
                      <a:pt x="171" y="289"/>
                      <a:pt x="204" y="282"/>
                      <a:pt x="234" y="270"/>
                    </a:cubicBezTo>
                    <a:cubicBezTo>
                      <a:pt x="244" y="266"/>
                      <a:pt x="254" y="261"/>
                      <a:pt x="263" y="255"/>
                    </a:cubicBezTo>
                    <a:cubicBezTo>
                      <a:pt x="262" y="254"/>
                      <a:pt x="260" y="252"/>
                      <a:pt x="259" y="251"/>
                    </a:cubicBezTo>
                    <a:cubicBezTo>
                      <a:pt x="251" y="243"/>
                      <a:pt x="242" y="236"/>
                      <a:pt x="233" y="230"/>
                    </a:cubicBezTo>
                    <a:cubicBezTo>
                      <a:pt x="231" y="228"/>
                      <a:pt x="229" y="227"/>
                      <a:pt x="227" y="226"/>
                    </a:cubicBezTo>
                    <a:moveTo>
                      <a:pt x="252" y="205"/>
                    </a:moveTo>
                    <a:cubicBezTo>
                      <a:pt x="246" y="211"/>
                      <a:pt x="239" y="217"/>
                      <a:pt x="231" y="223"/>
                    </a:cubicBezTo>
                    <a:cubicBezTo>
                      <a:pt x="233" y="224"/>
                      <a:pt x="234" y="225"/>
                      <a:pt x="236" y="226"/>
                    </a:cubicBezTo>
                    <a:cubicBezTo>
                      <a:pt x="246" y="232"/>
                      <a:pt x="254" y="239"/>
                      <a:pt x="262" y="248"/>
                    </a:cubicBezTo>
                    <a:cubicBezTo>
                      <a:pt x="263" y="250"/>
                      <a:pt x="265" y="252"/>
                      <a:pt x="267" y="254"/>
                    </a:cubicBezTo>
                    <a:cubicBezTo>
                      <a:pt x="282" y="244"/>
                      <a:pt x="297" y="231"/>
                      <a:pt x="308" y="216"/>
                    </a:cubicBezTo>
                    <a:cubicBezTo>
                      <a:pt x="296" y="213"/>
                      <a:pt x="285" y="211"/>
                      <a:pt x="273" y="208"/>
                    </a:cubicBezTo>
                    <a:cubicBezTo>
                      <a:pt x="266" y="207"/>
                      <a:pt x="259" y="206"/>
                      <a:pt x="252" y="205"/>
                    </a:cubicBezTo>
                    <a:moveTo>
                      <a:pt x="306" y="174"/>
                    </a:moveTo>
                    <a:cubicBezTo>
                      <a:pt x="300" y="174"/>
                      <a:pt x="300" y="174"/>
                      <a:pt x="300" y="174"/>
                    </a:cubicBezTo>
                    <a:cubicBezTo>
                      <a:pt x="299" y="174"/>
                      <a:pt x="298" y="174"/>
                      <a:pt x="297" y="174"/>
                    </a:cubicBezTo>
                    <a:cubicBezTo>
                      <a:pt x="297" y="174"/>
                      <a:pt x="297" y="174"/>
                      <a:pt x="296" y="174"/>
                    </a:cubicBezTo>
                    <a:cubicBezTo>
                      <a:pt x="296" y="174"/>
                      <a:pt x="295" y="174"/>
                      <a:pt x="295" y="174"/>
                    </a:cubicBezTo>
                    <a:cubicBezTo>
                      <a:pt x="293" y="174"/>
                      <a:pt x="291" y="174"/>
                      <a:pt x="289" y="174"/>
                    </a:cubicBezTo>
                    <a:cubicBezTo>
                      <a:pt x="285" y="174"/>
                      <a:pt x="282" y="175"/>
                      <a:pt x="279" y="175"/>
                    </a:cubicBezTo>
                    <a:cubicBezTo>
                      <a:pt x="272" y="184"/>
                      <a:pt x="264" y="193"/>
                      <a:pt x="256" y="201"/>
                    </a:cubicBezTo>
                    <a:cubicBezTo>
                      <a:pt x="262" y="202"/>
                      <a:pt x="268" y="202"/>
                      <a:pt x="274" y="203"/>
                    </a:cubicBezTo>
                    <a:cubicBezTo>
                      <a:pt x="286" y="205"/>
                      <a:pt x="298" y="209"/>
                      <a:pt x="310" y="212"/>
                    </a:cubicBezTo>
                    <a:cubicBezTo>
                      <a:pt x="317" y="202"/>
                      <a:pt x="323" y="189"/>
                      <a:pt x="326" y="176"/>
                    </a:cubicBezTo>
                    <a:cubicBezTo>
                      <a:pt x="322" y="175"/>
                      <a:pt x="322" y="175"/>
                      <a:pt x="322" y="175"/>
                    </a:cubicBezTo>
                    <a:cubicBezTo>
                      <a:pt x="311" y="174"/>
                      <a:pt x="311" y="174"/>
                      <a:pt x="311" y="174"/>
                    </a:cubicBezTo>
                    <a:cubicBezTo>
                      <a:pt x="306" y="174"/>
                      <a:pt x="306" y="174"/>
                      <a:pt x="306" y="174"/>
                    </a:cubicBezTo>
                    <a:moveTo>
                      <a:pt x="507" y="0"/>
                    </a:moveTo>
                    <a:cubicBezTo>
                      <a:pt x="505" y="3"/>
                      <a:pt x="456" y="116"/>
                      <a:pt x="357" y="116"/>
                    </a:cubicBezTo>
                    <a:cubicBezTo>
                      <a:pt x="344" y="116"/>
                      <a:pt x="330" y="114"/>
                      <a:pt x="315" y="109"/>
                    </a:cubicBezTo>
                    <a:cubicBezTo>
                      <a:pt x="313" y="119"/>
                      <a:pt x="302" y="143"/>
                      <a:pt x="282" y="170"/>
                    </a:cubicBezTo>
                    <a:cubicBezTo>
                      <a:pt x="284" y="170"/>
                      <a:pt x="287" y="170"/>
                      <a:pt x="289" y="170"/>
                    </a:cubicBezTo>
                    <a:cubicBezTo>
                      <a:pt x="289" y="170"/>
                      <a:pt x="290" y="170"/>
                      <a:pt x="291" y="170"/>
                    </a:cubicBezTo>
                    <a:cubicBezTo>
                      <a:pt x="294" y="170"/>
                      <a:pt x="297" y="170"/>
                      <a:pt x="300" y="170"/>
                    </a:cubicBezTo>
                    <a:cubicBezTo>
                      <a:pt x="306" y="171"/>
                      <a:pt x="306" y="171"/>
                      <a:pt x="306" y="171"/>
                    </a:cubicBezTo>
                    <a:cubicBezTo>
                      <a:pt x="311" y="171"/>
                      <a:pt x="311" y="171"/>
                      <a:pt x="311" y="171"/>
                    </a:cubicBezTo>
                    <a:cubicBezTo>
                      <a:pt x="323" y="172"/>
                      <a:pt x="323" y="172"/>
                      <a:pt x="323" y="172"/>
                    </a:cubicBezTo>
                    <a:cubicBezTo>
                      <a:pt x="327" y="173"/>
                      <a:pt x="327" y="173"/>
                      <a:pt x="327" y="173"/>
                    </a:cubicBezTo>
                    <a:cubicBezTo>
                      <a:pt x="328" y="165"/>
                      <a:pt x="329" y="157"/>
                      <a:pt x="329" y="148"/>
                    </a:cubicBezTo>
                    <a:cubicBezTo>
                      <a:pt x="329" y="145"/>
                      <a:pt x="329" y="141"/>
                      <a:pt x="328" y="138"/>
                    </a:cubicBezTo>
                    <a:cubicBezTo>
                      <a:pt x="328" y="138"/>
                      <a:pt x="328" y="138"/>
                      <a:pt x="328" y="138"/>
                    </a:cubicBezTo>
                    <a:cubicBezTo>
                      <a:pt x="328" y="138"/>
                      <a:pt x="328" y="138"/>
                      <a:pt x="328" y="138"/>
                    </a:cubicBezTo>
                    <a:cubicBezTo>
                      <a:pt x="329" y="138"/>
                      <a:pt x="329" y="138"/>
                      <a:pt x="329" y="138"/>
                    </a:cubicBezTo>
                    <a:cubicBezTo>
                      <a:pt x="344" y="149"/>
                      <a:pt x="358" y="153"/>
                      <a:pt x="369" y="155"/>
                    </a:cubicBezTo>
                    <a:cubicBezTo>
                      <a:pt x="369" y="155"/>
                      <a:pt x="369" y="155"/>
                      <a:pt x="369" y="155"/>
                    </a:cubicBezTo>
                    <a:cubicBezTo>
                      <a:pt x="369" y="155"/>
                      <a:pt x="369" y="155"/>
                      <a:pt x="369" y="155"/>
                    </a:cubicBezTo>
                    <a:cubicBezTo>
                      <a:pt x="369" y="155"/>
                      <a:pt x="369" y="155"/>
                      <a:pt x="369" y="155"/>
                    </a:cubicBezTo>
                    <a:cubicBezTo>
                      <a:pt x="373" y="155"/>
                      <a:pt x="378" y="156"/>
                      <a:pt x="382" y="156"/>
                    </a:cubicBezTo>
                    <a:cubicBezTo>
                      <a:pt x="382" y="156"/>
                      <a:pt x="382" y="156"/>
                      <a:pt x="383" y="156"/>
                    </a:cubicBezTo>
                    <a:cubicBezTo>
                      <a:pt x="383" y="156"/>
                      <a:pt x="383" y="156"/>
                      <a:pt x="383" y="156"/>
                    </a:cubicBezTo>
                    <a:cubicBezTo>
                      <a:pt x="383" y="156"/>
                      <a:pt x="383" y="156"/>
                      <a:pt x="383" y="156"/>
                    </a:cubicBezTo>
                    <a:cubicBezTo>
                      <a:pt x="383" y="156"/>
                      <a:pt x="383" y="156"/>
                      <a:pt x="383" y="156"/>
                    </a:cubicBezTo>
                    <a:cubicBezTo>
                      <a:pt x="383" y="156"/>
                      <a:pt x="383" y="156"/>
                      <a:pt x="383" y="156"/>
                    </a:cubicBezTo>
                    <a:cubicBezTo>
                      <a:pt x="383" y="156"/>
                      <a:pt x="383" y="156"/>
                      <a:pt x="383" y="156"/>
                    </a:cubicBezTo>
                    <a:cubicBezTo>
                      <a:pt x="463" y="155"/>
                      <a:pt x="502" y="76"/>
                      <a:pt x="507" y="0"/>
                    </a:cubicBezTo>
                  </a:path>
                </a:pathLst>
              </a:custGeom>
              <a:solidFill>
                <a:srgbClr val="E7BD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302" name="组合 301"/>
              <p:cNvGrpSpPr/>
              <p:nvPr/>
            </p:nvGrpSpPr>
            <p:grpSpPr>
              <a:xfrm>
                <a:off x="6792913" y="4638675"/>
                <a:ext cx="1844675" cy="1922463"/>
                <a:chOff x="6792913" y="4638675"/>
                <a:chExt cx="1844675" cy="1922463"/>
              </a:xfrm>
            </p:grpSpPr>
            <p:sp>
              <p:nvSpPr>
                <p:cNvPr id="141" name="Freeform 135"/>
                <p:cNvSpPr>
                  <a:spLocks/>
                </p:cNvSpPr>
                <p:nvPr/>
              </p:nvSpPr>
              <p:spPr bwMode="auto">
                <a:xfrm>
                  <a:off x="7864475" y="6381750"/>
                  <a:ext cx="665163" cy="174625"/>
                </a:xfrm>
                <a:custGeom>
                  <a:avLst/>
                  <a:gdLst>
                    <a:gd name="T0" fmla="*/ 0 w 256"/>
                    <a:gd name="T1" fmla="*/ 60 h 67"/>
                    <a:gd name="T2" fmla="*/ 95 w 256"/>
                    <a:gd name="T3" fmla="*/ 9 h 67"/>
                    <a:gd name="T4" fmla="*/ 239 w 256"/>
                    <a:gd name="T5" fmla="*/ 34 h 67"/>
                    <a:gd name="T6" fmla="*/ 228 w 256"/>
                    <a:gd name="T7" fmla="*/ 67 h 67"/>
                    <a:gd name="T8" fmla="*/ 12 w 256"/>
                    <a:gd name="T9" fmla="*/ 67 h 67"/>
                    <a:gd name="T10" fmla="*/ 0 w 256"/>
                    <a:gd name="T11" fmla="*/ 6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6" h="67">
                      <a:moveTo>
                        <a:pt x="0" y="60"/>
                      </a:moveTo>
                      <a:cubicBezTo>
                        <a:pt x="0" y="60"/>
                        <a:pt x="32" y="18"/>
                        <a:pt x="95" y="9"/>
                      </a:cubicBezTo>
                      <a:cubicBezTo>
                        <a:pt x="158" y="0"/>
                        <a:pt x="214" y="2"/>
                        <a:pt x="239" y="34"/>
                      </a:cubicBezTo>
                      <a:cubicBezTo>
                        <a:pt x="256" y="58"/>
                        <a:pt x="244" y="67"/>
                        <a:pt x="228" y="67"/>
                      </a:cubicBezTo>
                      <a:cubicBezTo>
                        <a:pt x="211" y="67"/>
                        <a:pt x="12" y="67"/>
                        <a:pt x="12" y="67"/>
                      </a:cubicBezTo>
                      <a:cubicBezTo>
                        <a:pt x="12" y="67"/>
                        <a:pt x="0" y="67"/>
                        <a:pt x="0" y="60"/>
                      </a:cubicBezTo>
                    </a:path>
                  </a:pathLst>
                </a:custGeom>
                <a:solidFill>
                  <a:srgbClr val="EFD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136"/>
                <p:cNvSpPr>
                  <a:spLocks/>
                </p:cNvSpPr>
                <p:nvPr/>
              </p:nvSpPr>
              <p:spPr bwMode="auto">
                <a:xfrm>
                  <a:off x="6948488" y="6381750"/>
                  <a:ext cx="665163" cy="174625"/>
                </a:xfrm>
                <a:custGeom>
                  <a:avLst/>
                  <a:gdLst>
                    <a:gd name="T0" fmla="*/ 256 w 256"/>
                    <a:gd name="T1" fmla="*/ 60 h 67"/>
                    <a:gd name="T2" fmla="*/ 161 w 256"/>
                    <a:gd name="T3" fmla="*/ 9 h 67"/>
                    <a:gd name="T4" fmla="*/ 17 w 256"/>
                    <a:gd name="T5" fmla="*/ 34 h 67"/>
                    <a:gd name="T6" fmla="*/ 28 w 256"/>
                    <a:gd name="T7" fmla="*/ 67 h 67"/>
                    <a:gd name="T8" fmla="*/ 244 w 256"/>
                    <a:gd name="T9" fmla="*/ 67 h 67"/>
                    <a:gd name="T10" fmla="*/ 256 w 256"/>
                    <a:gd name="T11" fmla="*/ 6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6" h="67">
                      <a:moveTo>
                        <a:pt x="256" y="60"/>
                      </a:moveTo>
                      <a:cubicBezTo>
                        <a:pt x="256" y="60"/>
                        <a:pt x="224" y="18"/>
                        <a:pt x="161" y="9"/>
                      </a:cubicBezTo>
                      <a:cubicBezTo>
                        <a:pt x="98" y="0"/>
                        <a:pt x="42" y="2"/>
                        <a:pt x="17" y="34"/>
                      </a:cubicBezTo>
                      <a:cubicBezTo>
                        <a:pt x="0" y="58"/>
                        <a:pt x="12" y="67"/>
                        <a:pt x="28" y="67"/>
                      </a:cubicBezTo>
                      <a:cubicBezTo>
                        <a:pt x="45" y="67"/>
                        <a:pt x="244" y="67"/>
                        <a:pt x="244" y="67"/>
                      </a:cubicBezTo>
                      <a:cubicBezTo>
                        <a:pt x="244" y="67"/>
                        <a:pt x="256" y="67"/>
                        <a:pt x="256" y="60"/>
                      </a:cubicBezTo>
                    </a:path>
                  </a:pathLst>
                </a:custGeom>
                <a:solidFill>
                  <a:srgbClr val="EFD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137"/>
                <p:cNvSpPr>
                  <a:spLocks/>
                </p:cNvSpPr>
                <p:nvPr/>
              </p:nvSpPr>
              <p:spPr bwMode="auto">
                <a:xfrm>
                  <a:off x="8251825" y="6465888"/>
                  <a:ext cx="180975" cy="90488"/>
                </a:xfrm>
                <a:custGeom>
                  <a:avLst/>
                  <a:gdLst>
                    <a:gd name="T0" fmla="*/ 1 w 70"/>
                    <a:gd name="T1" fmla="*/ 9 h 35"/>
                    <a:gd name="T2" fmla="*/ 23 w 70"/>
                    <a:gd name="T3" fmla="*/ 3 h 35"/>
                    <a:gd name="T4" fmla="*/ 46 w 70"/>
                    <a:gd name="T5" fmla="*/ 1 h 35"/>
                    <a:gd name="T6" fmla="*/ 58 w 70"/>
                    <a:gd name="T7" fmla="*/ 4 h 35"/>
                    <a:gd name="T8" fmla="*/ 67 w 70"/>
                    <a:gd name="T9" fmla="*/ 13 h 35"/>
                    <a:gd name="T10" fmla="*/ 69 w 70"/>
                    <a:gd name="T11" fmla="*/ 25 h 35"/>
                    <a:gd name="T12" fmla="*/ 63 w 70"/>
                    <a:gd name="T13" fmla="*/ 35 h 35"/>
                    <a:gd name="T14" fmla="*/ 63 w 70"/>
                    <a:gd name="T15" fmla="*/ 35 h 35"/>
                    <a:gd name="T16" fmla="*/ 63 w 70"/>
                    <a:gd name="T17" fmla="*/ 35 h 35"/>
                    <a:gd name="T18" fmla="*/ 66 w 70"/>
                    <a:gd name="T19" fmla="*/ 25 h 35"/>
                    <a:gd name="T20" fmla="*/ 63 w 70"/>
                    <a:gd name="T21" fmla="*/ 15 h 35"/>
                    <a:gd name="T22" fmla="*/ 55 w 70"/>
                    <a:gd name="T23" fmla="*/ 8 h 35"/>
                    <a:gd name="T24" fmla="*/ 46 w 70"/>
                    <a:gd name="T25" fmla="*/ 4 h 35"/>
                    <a:gd name="T26" fmla="*/ 23 w 70"/>
                    <a:gd name="T27" fmla="*/ 5 h 35"/>
                    <a:gd name="T28" fmla="*/ 1 w 70"/>
                    <a:gd name="T29" fmla="*/ 10 h 35"/>
                    <a:gd name="T30" fmla="*/ 0 w 70"/>
                    <a:gd name="T31" fmla="*/ 10 h 35"/>
                    <a:gd name="T32" fmla="*/ 1 w 70"/>
                    <a:gd name="T33" fmla="*/ 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0" h="35">
                      <a:moveTo>
                        <a:pt x="1" y="9"/>
                      </a:moveTo>
                      <a:cubicBezTo>
                        <a:pt x="8" y="7"/>
                        <a:pt x="15" y="5"/>
                        <a:pt x="23" y="3"/>
                      </a:cubicBezTo>
                      <a:cubicBezTo>
                        <a:pt x="30" y="1"/>
                        <a:pt x="38" y="0"/>
                        <a:pt x="46" y="1"/>
                      </a:cubicBezTo>
                      <a:cubicBezTo>
                        <a:pt x="50" y="1"/>
                        <a:pt x="54" y="2"/>
                        <a:pt x="58" y="4"/>
                      </a:cubicBezTo>
                      <a:cubicBezTo>
                        <a:pt x="62" y="6"/>
                        <a:pt x="65" y="9"/>
                        <a:pt x="67" y="13"/>
                      </a:cubicBezTo>
                      <a:cubicBezTo>
                        <a:pt x="69" y="16"/>
                        <a:pt x="70" y="21"/>
                        <a:pt x="69" y="25"/>
                      </a:cubicBezTo>
                      <a:cubicBezTo>
                        <a:pt x="68" y="29"/>
                        <a:pt x="66" y="33"/>
                        <a:pt x="63" y="35"/>
                      </a:cubicBezTo>
                      <a:cubicBezTo>
                        <a:pt x="63" y="35"/>
                        <a:pt x="63" y="35"/>
                        <a:pt x="63" y="35"/>
                      </a:cubicBezTo>
                      <a:cubicBezTo>
                        <a:pt x="63" y="35"/>
                        <a:pt x="63" y="35"/>
                        <a:pt x="63" y="35"/>
                      </a:cubicBezTo>
                      <a:cubicBezTo>
                        <a:pt x="65" y="32"/>
                        <a:pt x="66" y="28"/>
                        <a:pt x="66" y="25"/>
                      </a:cubicBezTo>
                      <a:cubicBezTo>
                        <a:pt x="65" y="21"/>
                        <a:pt x="64" y="18"/>
                        <a:pt x="63" y="15"/>
                      </a:cubicBezTo>
                      <a:cubicBezTo>
                        <a:pt x="61" y="12"/>
                        <a:pt x="58" y="10"/>
                        <a:pt x="55" y="8"/>
                      </a:cubicBezTo>
                      <a:cubicBezTo>
                        <a:pt x="53" y="6"/>
                        <a:pt x="49" y="5"/>
                        <a:pt x="46" y="4"/>
                      </a:cubicBezTo>
                      <a:cubicBezTo>
                        <a:pt x="38" y="4"/>
                        <a:pt x="31" y="4"/>
                        <a:pt x="23" y="5"/>
                      </a:cubicBezTo>
                      <a:cubicBezTo>
                        <a:pt x="16" y="6"/>
                        <a:pt x="8" y="8"/>
                        <a:pt x="1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lnTo>
                        <a:pt x="1" y="9"/>
                      </a:lnTo>
                      <a:close/>
                    </a:path>
                  </a:pathLst>
                </a:custGeom>
                <a:solidFill>
                  <a:srgbClr val="DD9F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138"/>
                <p:cNvSpPr>
                  <a:spLocks/>
                </p:cNvSpPr>
                <p:nvPr/>
              </p:nvSpPr>
              <p:spPr bwMode="auto">
                <a:xfrm>
                  <a:off x="7045325" y="6465888"/>
                  <a:ext cx="182563" cy="90488"/>
                </a:xfrm>
                <a:custGeom>
                  <a:avLst/>
                  <a:gdLst>
                    <a:gd name="T0" fmla="*/ 70 w 70"/>
                    <a:gd name="T1" fmla="*/ 9 h 35"/>
                    <a:gd name="T2" fmla="*/ 47 w 70"/>
                    <a:gd name="T3" fmla="*/ 3 h 35"/>
                    <a:gd name="T4" fmla="*/ 24 w 70"/>
                    <a:gd name="T5" fmla="*/ 1 h 35"/>
                    <a:gd name="T6" fmla="*/ 12 w 70"/>
                    <a:gd name="T7" fmla="*/ 4 h 35"/>
                    <a:gd name="T8" fmla="*/ 3 w 70"/>
                    <a:gd name="T9" fmla="*/ 13 h 35"/>
                    <a:gd name="T10" fmla="*/ 1 w 70"/>
                    <a:gd name="T11" fmla="*/ 25 h 35"/>
                    <a:gd name="T12" fmla="*/ 7 w 70"/>
                    <a:gd name="T13" fmla="*/ 35 h 35"/>
                    <a:gd name="T14" fmla="*/ 8 w 70"/>
                    <a:gd name="T15" fmla="*/ 35 h 35"/>
                    <a:gd name="T16" fmla="*/ 8 w 70"/>
                    <a:gd name="T17" fmla="*/ 35 h 35"/>
                    <a:gd name="T18" fmla="*/ 5 w 70"/>
                    <a:gd name="T19" fmla="*/ 25 h 35"/>
                    <a:gd name="T20" fmla="*/ 8 w 70"/>
                    <a:gd name="T21" fmla="*/ 15 h 35"/>
                    <a:gd name="T22" fmla="*/ 15 w 70"/>
                    <a:gd name="T23" fmla="*/ 8 h 35"/>
                    <a:gd name="T24" fmla="*/ 25 w 70"/>
                    <a:gd name="T25" fmla="*/ 4 h 35"/>
                    <a:gd name="T26" fmla="*/ 47 w 70"/>
                    <a:gd name="T27" fmla="*/ 5 h 35"/>
                    <a:gd name="T28" fmla="*/ 69 w 70"/>
                    <a:gd name="T29" fmla="*/ 10 h 35"/>
                    <a:gd name="T30" fmla="*/ 70 w 70"/>
                    <a:gd name="T31" fmla="*/ 10 h 35"/>
                    <a:gd name="T32" fmla="*/ 70 w 70"/>
                    <a:gd name="T33" fmla="*/ 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0" h="35">
                      <a:moveTo>
                        <a:pt x="70" y="9"/>
                      </a:moveTo>
                      <a:cubicBezTo>
                        <a:pt x="62" y="7"/>
                        <a:pt x="55" y="5"/>
                        <a:pt x="47" y="3"/>
                      </a:cubicBezTo>
                      <a:cubicBezTo>
                        <a:pt x="40" y="1"/>
                        <a:pt x="32" y="0"/>
                        <a:pt x="24" y="1"/>
                      </a:cubicBezTo>
                      <a:cubicBezTo>
                        <a:pt x="20" y="1"/>
                        <a:pt x="16" y="2"/>
                        <a:pt x="12" y="4"/>
                      </a:cubicBezTo>
                      <a:cubicBezTo>
                        <a:pt x="9" y="6"/>
                        <a:pt x="5" y="9"/>
                        <a:pt x="3" y="13"/>
                      </a:cubicBezTo>
                      <a:cubicBezTo>
                        <a:pt x="1" y="16"/>
                        <a:pt x="0" y="21"/>
                        <a:pt x="1" y="25"/>
                      </a:cubicBezTo>
                      <a:cubicBezTo>
                        <a:pt x="2" y="29"/>
                        <a:pt x="4" y="33"/>
                        <a:pt x="7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6" y="32"/>
                        <a:pt x="5" y="28"/>
                        <a:pt x="5" y="25"/>
                      </a:cubicBezTo>
                      <a:cubicBezTo>
                        <a:pt x="5" y="21"/>
                        <a:pt x="6" y="18"/>
                        <a:pt x="8" y="15"/>
                      </a:cubicBezTo>
                      <a:cubicBezTo>
                        <a:pt x="10" y="12"/>
                        <a:pt x="12" y="10"/>
                        <a:pt x="15" y="8"/>
                      </a:cubicBezTo>
                      <a:cubicBezTo>
                        <a:pt x="18" y="6"/>
                        <a:pt x="21" y="5"/>
                        <a:pt x="25" y="4"/>
                      </a:cubicBezTo>
                      <a:cubicBezTo>
                        <a:pt x="32" y="4"/>
                        <a:pt x="40" y="4"/>
                        <a:pt x="47" y="5"/>
                      </a:cubicBezTo>
                      <a:cubicBezTo>
                        <a:pt x="55" y="6"/>
                        <a:pt x="62" y="8"/>
                        <a:pt x="69" y="10"/>
                      </a:cubicBezTo>
                      <a:cubicBezTo>
                        <a:pt x="70" y="10"/>
                        <a:pt x="70" y="10"/>
                        <a:pt x="70" y="10"/>
                      </a:cubicBezTo>
                      <a:lnTo>
                        <a:pt x="70" y="9"/>
                      </a:lnTo>
                      <a:close/>
                    </a:path>
                  </a:pathLst>
                </a:custGeom>
                <a:solidFill>
                  <a:srgbClr val="DD9F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139"/>
                <p:cNvSpPr>
                  <a:spLocks noEditPoints="1"/>
                </p:cNvSpPr>
                <p:nvPr/>
              </p:nvSpPr>
              <p:spPr bwMode="auto">
                <a:xfrm>
                  <a:off x="7864475" y="6538913"/>
                  <a:ext cx="30163" cy="17463"/>
                </a:xfrm>
                <a:custGeom>
                  <a:avLst/>
                  <a:gdLst>
                    <a:gd name="T0" fmla="*/ 12 w 12"/>
                    <a:gd name="T1" fmla="*/ 7 h 7"/>
                    <a:gd name="T2" fmla="*/ 12 w 12"/>
                    <a:gd name="T3" fmla="*/ 7 h 7"/>
                    <a:gd name="T4" fmla="*/ 12 w 12"/>
                    <a:gd name="T5" fmla="*/ 7 h 7"/>
                    <a:gd name="T6" fmla="*/ 12 w 12"/>
                    <a:gd name="T7" fmla="*/ 7 h 7"/>
                    <a:gd name="T8" fmla="*/ 11 w 12"/>
                    <a:gd name="T9" fmla="*/ 7 h 7"/>
                    <a:gd name="T10" fmla="*/ 11 w 12"/>
                    <a:gd name="T11" fmla="*/ 7 h 7"/>
                    <a:gd name="T12" fmla="*/ 11 w 12"/>
                    <a:gd name="T13" fmla="*/ 7 h 7"/>
                    <a:gd name="T14" fmla="*/ 11 w 12"/>
                    <a:gd name="T15" fmla="*/ 7 h 7"/>
                    <a:gd name="T16" fmla="*/ 11 w 12"/>
                    <a:gd name="T17" fmla="*/ 7 h 7"/>
                    <a:gd name="T18" fmla="*/ 11 w 12"/>
                    <a:gd name="T19" fmla="*/ 7 h 7"/>
                    <a:gd name="T20" fmla="*/ 11 w 12"/>
                    <a:gd name="T21" fmla="*/ 7 h 7"/>
                    <a:gd name="T22" fmla="*/ 11 w 12"/>
                    <a:gd name="T23" fmla="*/ 7 h 7"/>
                    <a:gd name="T24" fmla="*/ 11 w 12"/>
                    <a:gd name="T25" fmla="*/ 7 h 7"/>
                    <a:gd name="T26" fmla="*/ 11 w 12"/>
                    <a:gd name="T27" fmla="*/ 7 h 7"/>
                    <a:gd name="T28" fmla="*/ 11 w 12"/>
                    <a:gd name="T29" fmla="*/ 7 h 7"/>
                    <a:gd name="T30" fmla="*/ 11 w 12"/>
                    <a:gd name="T31" fmla="*/ 7 h 7"/>
                    <a:gd name="T32" fmla="*/ 10 w 12"/>
                    <a:gd name="T33" fmla="*/ 7 h 7"/>
                    <a:gd name="T34" fmla="*/ 10 w 12"/>
                    <a:gd name="T35" fmla="*/ 7 h 7"/>
                    <a:gd name="T36" fmla="*/ 10 w 12"/>
                    <a:gd name="T37" fmla="*/ 7 h 7"/>
                    <a:gd name="T38" fmla="*/ 0 w 12"/>
                    <a:gd name="T39" fmla="*/ 2 h 7"/>
                    <a:gd name="T40" fmla="*/ 0 w 12"/>
                    <a:gd name="T41" fmla="*/ 2 h 7"/>
                    <a:gd name="T42" fmla="*/ 0 w 12"/>
                    <a:gd name="T43" fmla="*/ 2 h 7"/>
                    <a:gd name="T44" fmla="*/ 0 w 12"/>
                    <a:gd name="T45" fmla="*/ 2 h 7"/>
                    <a:gd name="T46" fmla="*/ 0 w 12"/>
                    <a:gd name="T47" fmla="*/ 2 h 7"/>
                    <a:gd name="T48" fmla="*/ 0 w 12"/>
                    <a:gd name="T49" fmla="*/ 2 h 7"/>
                    <a:gd name="T50" fmla="*/ 0 w 12"/>
                    <a:gd name="T51" fmla="*/ 1 h 7"/>
                    <a:gd name="T52" fmla="*/ 0 w 12"/>
                    <a:gd name="T53" fmla="*/ 1 h 7"/>
                    <a:gd name="T54" fmla="*/ 0 w 12"/>
                    <a:gd name="T55" fmla="*/ 1 h 7"/>
                    <a:gd name="T56" fmla="*/ 0 w 12"/>
                    <a:gd name="T57" fmla="*/ 1 h 7"/>
                    <a:gd name="T58" fmla="*/ 0 w 12"/>
                    <a:gd name="T59" fmla="*/ 1 h 7"/>
                    <a:gd name="T60" fmla="*/ 0 w 12"/>
                    <a:gd name="T61" fmla="*/ 1 h 7"/>
                    <a:gd name="T62" fmla="*/ 0 w 12"/>
                    <a:gd name="T63" fmla="*/ 1 h 7"/>
                    <a:gd name="T64" fmla="*/ 0 w 12"/>
                    <a:gd name="T65" fmla="*/ 1 h 7"/>
                    <a:gd name="T66" fmla="*/ 0 w 12"/>
                    <a:gd name="T67" fmla="*/ 1 h 7"/>
                    <a:gd name="T68" fmla="*/ 0 w 12"/>
                    <a:gd name="T69" fmla="*/ 0 h 7"/>
                    <a:gd name="T70" fmla="*/ 0 w 12"/>
                    <a:gd name="T71" fmla="*/ 1 h 7"/>
                    <a:gd name="T72" fmla="*/ 0 w 12"/>
                    <a:gd name="T73" fmla="*/ 0 h 7"/>
                    <a:gd name="T74" fmla="*/ 0 w 12"/>
                    <a:gd name="T75" fmla="*/ 0 h 7"/>
                    <a:gd name="T76" fmla="*/ 0 w 12"/>
                    <a:gd name="T77" fmla="*/ 0 h 7"/>
                    <a:gd name="T78" fmla="*/ 0 w 12"/>
                    <a:gd name="T79" fmla="*/ 0 h 7"/>
                    <a:gd name="T80" fmla="*/ 0 w 12"/>
                    <a:gd name="T81" fmla="*/ 0 h 7"/>
                    <a:gd name="T82" fmla="*/ 0 w 12"/>
                    <a:gd name="T83" fmla="*/ 0 h 7"/>
                    <a:gd name="T84" fmla="*/ 0 w 12"/>
                    <a:gd name="T8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" h="7">
                      <a:moveTo>
                        <a:pt x="12" y="7"/>
                      </a:move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moveTo>
                        <a:pt x="11" y="7"/>
                      </a:move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moveTo>
                        <a:pt x="11" y="7"/>
                      </a:move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moveTo>
                        <a:pt x="11" y="7"/>
                      </a:move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moveTo>
                        <a:pt x="11" y="7"/>
                      </a:move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moveTo>
                        <a:pt x="10" y="7"/>
                      </a:move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7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140"/>
                <p:cNvSpPr>
                  <a:spLocks/>
                </p:cNvSpPr>
                <p:nvPr/>
              </p:nvSpPr>
              <p:spPr bwMode="auto">
                <a:xfrm>
                  <a:off x="7864475" y="6402388"/>
                  <a:ext cx="347663" cy="153988"/>
                </a:xfrm>
                <a:custGeom>
                  <a:avLst/>
                  <a:gdLst>
                    <a:gd name="T0" fmla="*/ 134 w 134"/>
                    <a:gd name="T1" fmla="*/ 0 h 59"/>
                    <a:gd name="T2" fmla="*/ 0 w 134"/>
                    <a:gd name="T3" fmla="*/ 52 h 59"/>
                    <a:gd name="T4" fmla="*/ 0 w 134"/>
                    <a:gd name="T5" fmla="*/ 52 h 59"/>
                    <a:gd name="T6" fmla="*/ 0 w 134"/>
                    <a:gd name="T7" fmla="*/ 52 h 59"/>
                    <a:gd name="T8" fmla="*/ 0 w 134"/>
                    <a:gd name="T9" fmla="*/ 52 h 59"/>
                    <a:gd name="T10" fmla="*/ 0 w 134"/>
                    <a:gd name="T11" fmla="*/ 52 h 59"/>
                    <a:gd name="T12" fmla="*/ 0 w 134"/>
                    <a:gd name="T13" fmla="*/ 52 h 59"/>
                    <a:gd name="T14" fmla="*/ 0 w 134"/>
                    <a:gd name="T15" fmla="*/ 52 h 59"/>
                    <a:gd name="T16" fmla="*/ 0 w 134"/>
                    <a:gd name="T17" fmla="*/ 53 h 59"/>
                    <a:gd name="T18" fmla="*/ 0 w 134"/>
                    <a:gd name="T19" fmla="*/ 53 h 59"/>
                    <a:gd name="T20" fmla="*/ 0 w 134"/>
                    <a:gd name="T21" fmla="*/ 53 h 59"/>
                    <a:gd name="T22" fmla="*/ 0 w 134"/>
                    <a:gd name="T23" fmla="*/ 53 h 59"/>
                    <a:gd name="T24" fmla="*/ 0 w 134"/>
                    <a:gd name="T25" fmla="*/ 53 h 59"/>
                    <a:gd name="T26" fmla="*/ 0 w 134"/>
                    <a:gd name="T27" fmla="*/ 53 h 59"/>
                    <a:gd name="T28" fmla="*/ 0 w 134"/>
                    <a:gd name="T29" fmla="*/ 53 h 59"/>
                    <a:gd name="T30" fmla="*/ 0 w 134"/>
                    <a:gd name="T31" fmla="*/ 54 h 59"/>
                    <a:gd name="T32" fmla="*/ 0 w 134"/>
                    <a:gd name="T33" fmla="*/ 54 h 59"/>
                    <a:gd name="T34" fmla="*/ 0 w 134"/>
                    <a:gd name="T35" fmla="*/ 54 h 59"/>
                    <a:gd name="T36" fmla="*/ 0 w 134"/>
                    <a:gd name="T37" fmla="*/ 54 h 59"/>
                    <a:gd name="T38" fmla="*/ 10 w 134"/>
                    <a:gd name="T39" fmla="*/ 59 h 59"/>
                    <a:gd name="T40" fmla="*/ 10 w 134"/>
                    <a:gd name="T41" fmla="*/ 59 h 59"/>
                    <a:gd name="T42" fmla="*/ 11 w 134"/>
                    <a:gd name="T43" fmla="*/ 59 h 59"/>
                    <a:gd name="T44" fmla="*/ 11 w 134"/>
                    <a:gd name="T45" fmla="*/ 59 h 59"/>
                    <a:gd name="T46" fmla="*/ 11 w 134"/>
                    <a:gd name="T47" fmla="*/ 59 h 59"/>
                    <a:gd name="T48" fmla="*/ 11 w 134"/>
                    <a:gd name="T49" fmla="*/ 59 h 59"/>
                    <a:gd name="T50" fmla="*/ 11 w 134"/>
                    <a:gd name="T51" fmla="*/ 59 h 59"/>
                    <a:gd name="T52" fmla="*/ 11 w 134"/>
                    <a:gd name="T53" fmla="*/ 59 h 59"/>
                    <a:gd name="T54" fmla="*/ 11 w 134"/>
                    <a:gd name="T55" fmla="*/ 59 h 59"/>
                    <a:gd name="T56" fmla="*/ 11 w 134"/>
                    <a:gd name="T57" fmla="*/ 59 h 59"/>
                    <a:gd name="T58" fmla="*/ 12 w 134"/>
                    <a:gd name="T59" fmla="*/ 59 h 59"/>
                    <a:gd name="T60" fmla="*/ 12 w 134"/>
                    <a:gd name="T61" fmla="*/ 59 h 59"/>
                    <a:gd name="T62" fmla="*/ 12 w 134"/>
                    <a:gd name="T63" fmla="*/ 59 h 59"/>
                    <a:gd name="T64" fmla="*/ 73 w 134"/>
                    <a:gd name="T65" fmla="*/ 59 h 59"/>
                    <a:gd name="T66" fmla="*/ 47 w 134"/>
                    <a:gd name="T67" fmla="*/ 39 h 59"/>
                    <a:gd name="T68" fmla="*/ 134 w 134"/>
                    <a:gd name="T6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34" h="59">
                      <a:moveTo>
                        <a:pt x="134" y="0"/>
                      </a:moveTo>
                      <a:cubicBezTo>
                        <a:pt x="104" y="5"/>
                        <a:pt x="49" y="14"/>
                        <a:pt x="0" y="52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2"/>
                        <a:pt x="0" y="52"/>
                        <a:pt x="0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3"/>
                        <a:pt x="0" y="53"/>
                        <a:pt x="0" y="54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2" y="58"/>
                        <a:pt x="8" y="59"/>
                        <a:pt x="10" y="59"/>
                      </a:cubicBezTo>
                      <a:cubicBezTo>
                        <a:pt x="10" y="59"/>
                        <a:pt x="10" y="59"/>
                        <a:pt x="10" y="59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2" y="59"/>
                        <a:pt x="12" y="59"/>
                        <a:pt x="12" y="59"/>
                      </a:cubicBezTo>
                      <a:cubicBezTo>
                        <a:pt x="12" y="59"/>
                        <a:pt x="12" y="59"/>
                        <a:pt x="12" y="59"/>
                      </a:cubicBezTo>
                      <a:cubicBezTo>
                        <a:pt x="12" y="59"/>
                        <a:pt x="12" y="59"/>
                        <a:pt x="12" y="59"/>
                      </a:cubicBezTo>
                      <a:cubicBezTo>
                        <a:pt x="12" y="59"/>
                        <a:pt x="39" y="59"/>
                        <a:pt x="73" y="59"/>
                      </a:cubicBezTo>
                      <a:cubicBezTo>
                        <a:pt x="63" y="57"/>
                        <a:pt x="35" y="49"/>
                        <a:pt x="47" y="39"/>
                      </a:cubicBezTo>
                      <a:cubicBezTo>
                        <a:pt x="65" y="23"/>
                        <a:pt x="112" y="7"/>
                        <a:pt x="134" y="0"/>
                      </a:cubicBezTo>
                    </a:path>
                  </a:pathLst>
                </a:custGeom>
                <a:solidFill>
                  <a:srgbClr val="E7BD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141"/>
                <p:cNvSpPr>
                  <a:spLocks/>
                </p:cNvSpPr>
                <p:nvPr/>
              </p:nvSpPr>
              <p:spPr bwMode="auto">
                <a:xfrm>
                  <a:off x="7196138" y="6394450"/>
                  <a:ext cx="417513" cy="161925"/>
                </a:xfrm>
                <a:custGeom>
                  <a:avLst/>
                  <a:gdLst>
                    <a:gd name="T0" fmla="*/ 8 w 161"/>
                    <a:gd name="T1" fmla="*/ 0 h 62"/>
                    <a:gd name="T2" fmla="*/ 0 w 161"/>
                    <a:gd name="T3" fmla="*/ 0 h 62"/>
                    <a:gd name="T4" fmla="*/ 98 w 161"/>
                    <a:gd name="T5" fmla="*/ 42 h 62"/>
                    <a:gd name="T6" fmla="*/ 72 w 161"/>
                    <a:gd name="T7" fmla="*/ 62 h 62"/>
                    <a:gd name="T8" fmla="*/ 149 w 161"/>
                    <a:gd name="T9" fmla="*/ 62 h 62"/>
                    <a:gd name="T10" fmla="*/ 149 w 161"/>
                    <a:gd name="T11" fmla="*/ 62 h 62"/>
                    <a:gd name="T12" fmla="*/ 161 w 161"/>
                    <a:gd name="T13" fmla="*/ 55 h 62"/>
                    <a:gd name="T14" fmla="*/ 161 w 161"/>
                    <a:gd name="T15" fmla="*/ 55 h 62"/>
                    <a:gd name="T16" fmla="*/ 86 w 161"/>
                    <a:gd name="T17" fmla="*/ 16 h 62"/>
                    <a:gd name="T18" fmla="*/ 62 w 161"/>
                    <a:gd name="T19" fmla="*/ 10 h 62"/>
                    <a:gd name="T20" fmla="*/ 8 w 161"/>
                    <a:gd name="T21" fmla="*/ 0 h 62"/>
                    <a:gd name="T22" fmla="*/ 8 w 161"/>
                    <a:gd name="T23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1" h="62">
                      <a:moveTo>
                        <a:pt x="8" y="0"/>
                      </a:moveTo>
                      <a:cubicBezTo>
                        <a:pt x="5" y="0"/>
                        <a:pt x="3" y="0"/>
                        <a:pt x="0" y="0"/>
                      </a:cubicBezTo>
                      <a:cubicBezTo>
                        <a:pt x="6" y="2"/>
                        <a:pt x="75" y="22"/>
                        <a:pt x="98" y="42"/>
                      </a:cubicBezTo>
                      <a:cubicBezTo>
                        <a:pt x="110" y="52"/>
                        <a:pt x="82" y="60"/>
                        <a:pt x="72" y="62"/>
                      </a:cubicBezTo>
                      <a:cubicBezTo>
                        <a:pt x="114" y="62"/>
                        <a:pt x="149" y="62"/>
                        <a:pt x="149" y="62"/>
                      </a:cubicBezTo>
                      <a:cubicBezTo>
                        <a:pt x="149" y="62"/>
                        <a:pt x="149" y="62"/>
                        <a:pt x="149" y="62"/>
                      </a:cubicBezTo>
                      <a:cubicBezTo>
                        <a:pt x="150" y="62"/>
                        <a:pt x="161" y="62"/>
                        <a:pt x="161" y="55"/>
                      </a:cubicBezTo>
                      <a:cubicBezTo>
                        <a:pt x="161" y="55"/>
                        <a:pt x="161" y="55"/>
                        <a:pt x="161" y="55"/>
                      </a:cubicBezTo>
                      <a:cubicBezTo>
                        <a:pt x="136" y="35"/>
                        <a:pt x="110" y="23"/>
                        <a:pt x="86" y="16"/>
                      </a:cubicBezTo>
                      <a:cubicBezTo>
                        <a:pt x="78" y="14"/>
                        <a:pt x="70" y="12"/>
                        <a:pt x="62" y="10"/>
                      </a:cubicBezTo>
                      <a:cubicBezTo>
                        <a:pt x="36" y="4"/>
                        <a:pt x="16" y="2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solidFill>
                  <a:srgbClr val="E7BD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142"/>
                <p:cNvSpPr>
                  <a:spLocks/>
                </p:cNvSpPr>
                <p:nvPr/>
              </p:nvSpPr>
              <p:spPr bwMode="auto">
                <a:xfrm>
                  <a:off x="6856413" y="5673725"/>
                  <a:ext cx="879475" cy="776288"/>
                </a:xfrm>
                <a:custGeom>
                  <a:avLst/>
                  <a:gdLst>
                    <a:gd name="T0" fmla="*/ 305 w 339"/>
                    <a:gd name="T1" fmla="*/ 237 h 298"/>
                    <a:gd name="T2" fmla="*/ 296 w 339"/>
                    <a:gd name="T3" fmla="*/ 247 h 298"/>
                    <a:gd name="T4" fmla="*/ 285 w 339"/>
                    <a:gd name="T5" fmla="*/ 255 h 298"/>
                    <a:gd name="T6" fmla="*/ 257 w 339"/>
                    <a:gd name="T7" fmla="*/ 264 h 298"/>
                    <a:gd name="T8" fmla="*/ 195 w 339"/>
                    <a:gd name="T9" fmla="*/ 257 h 298"/>
                    <a:gd name="T10" fmla="*/ 165 w 339"/>
                    <a:gd name="T11" fmla="*/ 244 h 298"/>
                    <a:gd name="T12" fmla="*/ 151 w 339"/>
                    <a:gd name="T13" fmla="*/ 236 h 298"/>
                    <a:gd name="T14" fmla="*/ 148 w 339"/>
                    <a:gd name="T15" fmla="*/ 233 h 298"/>
                    <a:gd name="T16" fmla="*/ 145 w 339"/>
                    <a:gd name="T17" fmla="*/ 231 h 298"/>
                    <a:gd name="T18" fmla="*/ 142 w 339"/>
                    <a:gd name="T19" fmla="*/ 228 h 298"/>
                    <a:gd name="T20" fmla="*/ 139 w 339"/>
                    <a:gd name="T21" fmla="*/ 225 h 298"/>
                    <a:gd name="T22" fmla="*/ 121 w 339"/>
                    <a:gd name="T23" fmla="*/ 201 h 298"/>
                    <a:gd name="T24" fmla="*/ 116 w 339"/>
                    <a:gd name="T25" fmla="*/ 171 h 298"/>
                    <a:gd name="T26" fmla="*/ 124 w 339"/>
                    <a:gd name="T27" fmla="*/ 140 h 298"/>
                    <a:gd name="T28" fmla="*/ 127 w 339"/>
                    <a:gd name="T29" fmla="*/ 132 h 298"/>
                    <a:gd name="T30" fmla="*/ 131 w 339"/>
                    <a:gd name="T31" fmla="*/ 124 h 298"/>
                    <a:gd name="T32" fmla="*/ 138 w 339"/>
                    <a:gd name="T33" fmla="*/ 108 h 298"/>
                    <a:gd name="T34" fmla="*/ 144 w 339"/>
                    <a:gd name="T35" fmla="*/ 90 h 298"/>
                    <a:gd name="T36" fmla="*/ 147 w 339"/>
                    <a:gd name="T37" fmla="*/ 70 h 298"/>
                    <a:gd name="T38" fmla="*/ 144 w 339"/>
                    <a:gd name="T39" fmla="*/ 51 h 298"/>
                    <a:gd name="T40" fmla="*/ 135 w 339"/>
                    <a:gd name="T41" fmla="*/ 33 h 298"/>
                    <a:gd name="T42" fmla="*/ 105 w 339"/>
                    <a:gd name="T43" fmla="*/ 9 h 298"/>
                    <a:gd name="T44" fmla="*/ 69 w 339"/>
                    <a:gd name="T45" fmla="*/ 1 h 298"/>
                    <a:gd name="T46" fmla="*/ 32 w 339"/>
                    <a:gd name="T47" fmla="*/ 6 h 298"/>
                    <a:gd name="T48" fmla="*/ 16 w 339"/>
                    <a:gd name="T49" fmla="*/ 14 h 298"/>
                    <a:gd name="T50" fmla="*/ 1 w 339"/>
                    <a:gd name="T51" fmla="*/ 26 h 298"/>
                    <a:gd name="T52" fmla="*/ 1 w 339"/>
                    <a:gd name="T53" fmla="*/ 31 h 298"/>
                    <a:gd name="T54" fmla="*/ 6 w 339"/>
                    <a:gd name="T55" fmla="*/ 31 h 298"/>
                    <a:gd name="T56" fmla="*/ 6 w 339"/>
                    <a:gd name="T57" fmla="*/ 31 h 298"/>
                    <a:gd name="T58" fmla="*/ 20 w 339"/>
                    <a:gd name="T59" fmla="*/ 21 h 298"/>
                    <a:gd name="T60" fmla="*/ 35 w 339"/>
                    <a:gd name="T61" fmla="*/ 14 h 298"/>
                    <a:gd name="T62" fmla="*/ 51 w 339"/>
                    <a:gd name="T63" fmla="*/ 11 h 298"/>
                    <a:gd name="T64" fmla="*/ 68 w 339"/>
                    <a:gd name="T65" fmla="*/ 11 h 298"/>
                    <a:gd name="T66" fmla="*/ 100 w 339"/>
                    <a:gd name="T67" fmla="*/ 20 h 298"/>
                    <a:gd name="T68" fmla="*/ 124 w 339"/>
                    <a:gd name="T69" fmla="*/ 41 h 298"/>
                    <a:gd name="T70" fmla="*/ 130 w 339"/>
                    <a:gd name="T71" fmla="*/ 55 h 298"/>
                    <a:gd name="T72" fmla="*/ 131 w 339"/>
                    <a:gd name="T73" fmla="*/ 70 h 298"/>
                    <a:gd name="T74" fmla="*/ 128 w 339"/>
                    <a:gd name="T75" fmla="*/ 85 h 298"/>
                    <a:gd name="T76" fmla="*/ 122 w 339"/>
                    <a:gd name="T77" fmla="*/ 101 h 298"/>
                    <a:gd name="T78" fmla="*/ 114 w 339"/>
                    <a:gd name="T79" fmla="*/ 116 h 298"/>
                    <a:gd name="T80" fmla="*/ 110 w 339"/>
                    <a:gd name="T81" fmla="*/ 124 h 298"/>
                    <a:gd name="T82" fmla="*/ 106 w 339"/>
                    <a:gd name="T83" fmla="*/ 132 h 298"/>
                    <a:gd name="T84" fmla="*/ 95 w 339"/>
                    <a:gd name="T85" fmla="*/ 169 h 298"/>
                    <a:gd name="T86" fmla="*/ 100 w 339"/>
                    <a:gd name="T87" fmla="*/ 209 h 298"/>
                    <a:gd name="T88" fmla="*/ 121 w 339"/>
                    <a:gd name="T89" fmla="*/ 242 h 298"/>
                    <a:gd name="T90" fmla="*/ 125 w 339"/>
                    <a:gd name="T91" fmla="*/ 246 h 298"/>
                    <a:gd name="T92" fmla="*/ 128 w 339"/>
                    <a:gd name="T93" fmla="*/ 249 h 298"/>
                    <a:gd name="T94" fmla="*/ 132 w 339"/>
                    <a:gd name="T95" fmla="*/ 253 h 298"/>
                    <a:gd name="T96" fmla="*/ 136 w 339"/>
                    <a:gd name="T97" fmla="*/ 256 h 298"/>
                    <a:gd name="T98" fmla="*/ 151 w 339"/>
                    <a:gd name="T99" fmla="*/ 267 h 298"/>
                    <a:gd name="T100" fmla="*/ 185 w 339"/>
                    <a:gd name="T101" fmla="*/ 284 h 298"/>
                    <a:gd name="T102" fmla="*/ 261 w 339"/>
                    <a:gd name="T103" fmla="*/ 296 h 298"/>
                    <a:gd name="T104" fmla="*/ 301 w 339"/>
                    <a:gd name="T105" fmla="*/ 285 h 298"/>
                    <a:gd name="T106" fmla="*/ 319 w 339"/>
                    <a:gd name="T107" fmla="*/ 273 h 298"/>
                    <a:gd name="T108" fmla="*/ 333 w 339"/>
                    <a:gd name="T109" fmla="*/ 257 h 298"/>
                    <a:gd name="T110" fmla="*/ 330 w 339"/>
                    <a:gd name="T111" fmla="*/ 233 h 298"/>
                    <a:gd name="T112" fmla="*/ 306 w 339"/>
                    <a:gd name="T113" fmla="*/ 236 h 298"/>
                    <a:gd name="T114" fmla="*/ 305 w 339"/>
                    <a:gd name="T115" fmla="*/ 236 h 298"/>
                    <a:gd name="T116" fmla="*/ 305 w 339"/>
                    <a:gd name="T117" fmla="*/ 237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39" h="298">
                      <a:moveTo>
                        <a:pt x="305" y="237"/>
                      </a:moveTo>
                      <a:cubicBezTo>
                        <a:pt x="302" y="241"/>
                        <a:pt x="299" y="244"/>
                        <a:pt x="296" y="247"/>
                      </a:cubicBezTo>
                      <a:cubicBezTo>
                        <a:pt x="293" y="250"/>
                        <a:pt x="289" y="253"/>
                        <a:pt x="285" y="255"/>
                      </a:cubicBezTo>
                      <a:cubicBezTo>
                        <a:pt x="277" y="260"/>
                        <a:pt x="268" y="263"/>
                        <a:pt x="257" y="264"/>
                      </a:cubicBezTo>
                      <a:cubicBezTo>
                        <a:pt x="237" y="267"/>
                        <a:pt x="215" y="264"/>
                        <a:pt x="195" y="257"/>
                      </a:cubicBezTo>
                      <a:cubicBezTo>
                        <a:pt x="184" y="254"/>
                        <a:pt x="174" y="250"/>
                        <a:pt x="165" y="244"/>
                      </a:cubicBezTo>
                      <a:cubicBezTo>
                        <a:pt x="160" y="242"/>
                        <a:pt x="155" y="239"/>
                        <a:pt x="151" y="236"/>
                      </a:cubicBezTo>
                      <a:cubicBezTo>
                        <a:pt x="148" y="233"/>
                        <a:pt x="148" y="233"/>
                        <a:pt x="148" y="233"/>
                      </a:cubicBezTo>
                      <a:cubicBezTo>
                        <a:pt x="145" y="231"/>
                        <a:pt x="145" y="231"/>
                        <a:pt x="145" y="231"/>
                      </a:cubicBezTo>
                      <a:cubicBezTo>
                        <a:pt x="142" y="228"/>
                        <a:pt x="142" y="228"/>
                        <a:pt x="142" y="228"/>
                      </a:cubicBezTo>
                      <a:cubicBezTo>
                        <a:pt x="141" y="227"/>
                        <a:pt x="140" y="226"/>
                        <a:pt x="139" y="225"/>
                      </a:cubicBezTo>
                      <a:cubicBezTo>
                        <a:pt x="131" y="218"/>
                        <a:pt x="125" y="210"/>
                        <a:pt x="121" y="201"/>
                      </a:cubicBezTo>
                      <a:cubicBezTo>
                        <a:pt x="117" y="191"/>
                        <a:pt x="116" y="181"/>
                        <a:pt x="116" y="171"/>
                      </a:cubicBezTo>
                      <a:cubicBezTo>
                        <a:pt x="117" y="160"/>
                        <a:pt x="120" y="150"/>
                        <a:pt x="124" y="140"/>
                      </a:cubicBezTo>
                      <a:cubicBezTo>
                        <a:pt x="125" y="137"/>
                        <a:pt x="126" y="135"/>
                        <a:pt x="127" y="132"/>
                      </a:cubicBezTo>
                      <a:cubicBezTo>
                        <a:pt x="131" y="124"/>
                        <a:pt x="131" y="124"/>
                        <a:pt x="131" y="124"/>
                      </a:cubicBezTo>
                      <a:cubicBezTo>
                        <a:pt x="133" y="119"/>
                        <a:pt x="136" y="113"/>
                        <a:pt x="138" y="108"/>
                      </a:cubicBezTo>
                      <a:cubicBezTo>
                        <a:pt x="140" y="102"/>
                        <a:pt x="142" y="96"/>
                        <a:pt x="144" y="90"/>
                      </a:cubicBezTo>
                      <a:cubicBezTo>
                        <a:pt x="146" y="84"/>
                        <a:pt x="147" y="77"/>
                        <a:pt x="147" y="70"/>
                      </a:cubicBezTo>
                      <a:cubicBezTo>
                        <a:pt x="147" y="64"/>
                        <a:pt x="146" y="57"/>
                        <a:pt x="144" y="51"/>
                      </a:cubicBezTo>
                      <a:cubicBezTo>
                        <a:pt x="142" y="44"/>
                        <a:pt x="139" y="38"/>
                        <a:pt x="135" y="33"/>
                      </a:cubicBezTo>
                      <a:cubicBezTo>
                        <a:pt x="127" y="22"/>
                        <a:pt x="117" y="14"/>
                        <a:pt x="105" y="9"/>
                      </a:cubicBezTo>
                      <a:cubicBezTo>
                        <a:pt x="94" y="4"/>
                        <a:pt x="81" y="1"/>
                        <a:pt x="69" y="1"/>
                      </a:cubicBezTo>
                      <a:cubicBezTo>
                        <a:pt x="56" y="0"/>
                        <a:pt x="44" y="2"/>
                        <a:pt x="32" y="6"/>
                      </a:cubicBezTo>
                      <a:cubicBezTo>
                        <a:pt x="26" y="8"/>
                        <a:pt x="21" y="11"/>
                        <a:pt x="16" y="14"/>
                      </a:cubicBezTo>
                      <a:cubicBezTo>
                        <a:pt x="10" y="17"/>
                        <a:pt x="6" y="21"/>
                        <a:pt x="1" y="26"/>
                      </a:cubicBezTo>
                      <a:cubicBezTo>
                        <a:pt x="0" y="27"/>
                        <a:pt x="0" y="30"/>
                        <a:pt x="1" y="31"/>
                      </a:cubicBezTo>
                      <a:cubicBezTo>
                        <a:pt x="3" y="32"/>
                        <a:pt x="5" y="32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10" y="27"/>
                        <a:pt x="15" y="24"/>
                        <a:pt x="20" y="21"/>
                      </a:cubicBezTo>
                      <a:cubicBezTo>
                        <a:pt x="25" y="18"/>
                        <a:pt x="30" y="16"/>
                        <a:pt x="35" y="14"/>
                      </a:cubicBezTo>
                      <a:cubicBezTo>
                        <a:pt x="40" y="13"/>
                        <a:pt x="46" y="12"/>
                        <a:pt x="51" y="11"/>
                      </a:cubicBezTo>
                      <a:cubicBezTo>
                        <a:pt x="57" y="11"/>
                        <a:pt x="63" y="11"/>
                        <a:pt x="68" y="11"/>
                      </a:cubicBezTo>
                      <a:cubicBezTo>
                        <a:pt x="79" y="12"/>
                        <a:pt x="90" y="15"/>
                        <a:pt x="100" y="20"/>
                      </a:cubicBezTo>
                      <a:cubicBezTo>
                        <a:pt x="110" y="25"/>
                        <a:pt x="118" y="32"/>
                        <a:pt x="124" y="41"/>
                      </a:cubicBezTo>
                      <a:cubicBezTo>
                        <a:pt x="126" y="45"/>
                        <a:pt x="128" y="50"/>
                        <a:pt x="130" y="55"/>
                      </a:cubicBezTo>
                      <a:cubicBezTo>
                        <a:pt x="131" y="60"/>
                        <a:pt x="131" y="65"/>
                        <a:pt x="131" y="70"/>
                      </a:cubicBezTo>
                      <a:cubicBezTo>
                        <a:pt x="131" y="75"/>
                        <a:pt x="130" y="80"/>
                        <a:pt x="128" y="85"/>
                      </a:cubicBezTo>
                      <a:cubicBezTo>
                        <a:pt x="126" y="90"/>
                        <a:pt x="124" y="96"/>
                        <a:pt x="122" y="101"/>
                      </a:cubicBezTo>
                      <a:cubicBezTo>
                        <a:pt x="120" y="106"/>
                        <a:pt x="117" y="111"/>
                        <a:pt x="114" y="116"/>
                      </a:cubicBezTo>
                      <a:cubicBezTo>
                        <a:pt x="110" y="124"/>
                        <a:pt x="110" y="124"/>
                        <a:pt x="110" y="124"/>
                      </a:cubicBezTo>
                      <a:cubicBezTo>
                        <a:pt x="109" y="126"/>
                        <a:pt x="107" y="129"/>
                        <a:pt x="106" y="132"/>
                      </a:cubicBezTo>
                      <a:cubicBezTo>
                        <a:pt x="101" y="144"/>
                        <a:pt x="97" y="156"/>
                        <a:pt x="95" y="169"/>
                      </a:cubicBezTo>
                      <a:cubicBezTo>
                        <a:pt x="94" y="182"/>
                        <a:pt x="95" y="196"/>
                        <a:pt x="100" y="209"/>
                      </a:cubicBezTo>
                      <a:cubicBezTo>
                        <a:pt x="105" y="221"/>
                        <a:pt x="112" y="233"/>
                        <a:pt x="121" y="242"/>
                      </a:cubicBezTo>
                      <a:cubicBezTo>
                        <a:pt x="122" y="244"/>
                        <a:pt x="124" y="245"/>
                        <a:pt x="125" y="246"/>
                      </a:cubicBezTo>
                      <a:cubicBezTo>
                        <a:pt x="128" y="249"/>
                        <a:pt x="128" y="249"/>
                        <a:pt x="128" y="249"/>
                      </a:cubicBezTo>
                      <a:cubicBezTo>
                        <a:pt x="132" y="253"/>
                        <a:pt x="132" y="253"/>
                        <a:pt x="132" y="253"/>
                      </a:cubicBezTo>
                      <a:cubicBezTo>
                        <a:pt x="136" y="256"/>
                        <a:pt x="136" y="256"/>
                        <a:pt x="136" y="256"/>
                      </a:cubicBezTo>
                      <a:cubicBezTo>
                        <a:pt x="141" y="260"/>
                        <a:pt x="146" y="263"/>
                        <a:pt x="151" y="267"/>
                      </a:cubicBezTo>
                      <a:cubicBezTo>
                        <a:pt x="162" y="273"/>
                        <a:pt x="173" y="279"/>
                        <a:pt x="185" y="284"/>
                      </a:cubicBezTo>
                      <a:cubicBezTo>
                        <a:pt x="209" y="293"/>
                        <a:pt x="234" y="298"/>
                        <a:pt x="261" y="296"/>
                      </a:cubicBezTo>
                      <a:cubicBezTo>
                        <a:pt x="274" y="295"/>
                        <a:pt x="288" y="291"/>
                        <a:pt x="301" y="285"/>
                      </a:cubicBezTo>
                      <a:cubicBezTo>
                        <a:pt x="307" y="282"/>
                        <a:pt x="313" y="277"/>
                        <a:pt x="319" y="273"/>
                      </a:cubicBezTo>
                      <a:cubicBezTo>
                        <a:pt x="324" y="268"/>
                        <a:pt x="329" y="263"/>
                        <a:pt x="333" y="257"/>
                      </a:cubicBezTo>
                      <a:cubicBezTo>
                        <a:pt x="339" y="249"/>
                        <a:pt x="338" y="238"/>
                        <a:pt x="330" y="233"/>
                      </a:cubicBezTo>
                      <a:cubicBezTo>
                        <a:pt x="323" y="227"/>
                        <a:pt x="312" y="228"/>
                        <a:pt x="306" y="236"/>
                      </a:cubicBezTo>
                      <a:cubicBezTo>
                        <a:pt x="305" y="236"/>
                        <a:pt x="305" y="236"/>
                        <a:pt x="305" y="236"/>
                      </a:cubicBezTo>
                      <a:cubicBezTo>
                        <a:pt x="305" y="237"/>
                        <a:pt x="305" y="237"/>
                        <a:pt x="305" y="237"/>
                      </a:cubicBezTo>
                    </a:path>
                  </a:pathLst>
                </a:custGeom>
                <a:solidFill>
                  <a:srgbClr val="EFD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143"/>
                <p:cNvSpPr>
                  <a:spLocks/>
                </p:cNvSpPr>
                <p:nvPr/>
              </p:nvSpPr>
              <p:spPr bwMode="auto">
                <a:xfrm>
                  <a:off x="7216775" y="5770563"/>
                  <a:ext cx="1044575" cy="790575"/>
                </a:xfrm>
                <a:custGeom>
                  <a:avLst/>
                  <a:gdLst>
                    <a:gd name="T0" fmla="*/ 340 w 402"/>
                    <a:gd name="T1" fmla="*/ 165 h 304"/>
                    <a:gd name="T2" fmla="*/ 291 w 402"/>
                    <a:gd name="T3" fmla="*/ 46 h 304"/>
                    <a:gd name="T4" fmla="*/ 267 w 402"/>
                    <a:gd name="T5" fmla="*/ 17 h 304"/>
                    <a:gd name="T6" fmla="*/ 135 w 402"/>
                    <a:gd name="T7" fmla="*/ 17 h 304"/>
                    <a:gd name="T8" fmla="*/ 111 w 402"/>
                    <a:gd name="T9" fmla="*/ 46 h 304"/>
                    <a:gd name="T10" fmla="*/ 62 w 402"/>
                    <a:gd name="T11" fmla="*/ 165 h 304"/>
                    <a:gd name="T12" fmla="*/ 0 w 402"/>
                    <a:gd name="T13" fmla="*/ 240 h 304"/>
                    <a:gd name="T14" fmla="*/ 153 w 402"/>
                    <a:gd name="T15" fmla="*/ 295 h 304"/>
                    <a:gd name="T16" fmla="*/ 201 w 402"/>
                    <a:gd name="T17" fmla="*/ 303 h 304"/>
                    <a:gd name="T18" fmla="*/ 249 w 402"/>
                    <a:gd name="T19" fmla="*/ 295 h 304"/>
                    <a:gd name="T20" fmla="*/ 402 w 402"/>
                    <a:gd name="T21" fmla="*/ 240 h 304"/>
                    <a:gd name="T22" fmla="*/ 340 w 402"/>
                    <a:gd name="T23" fmla="*/ 165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02" h="304">
                      <a:moveTo>
                        <a:pt x="340" y="165"/>
                      </a:moveTo>
                      <a:cubicBezTo>
                        <a:pt x="302" y="140"/>
                        <a:pt x="306" y="88"/>
                        <a:pt x="291" y="46"/>
                      </a:cubicBezTo>
                      <a:cubicBezTo>
                        <a:pt x="287" y="34"/>
                        <a:pt x="279" y="22"/>
                        <a:pt x="267" y="17"/>
                      </a:cubicBezTo>
                      <a:cubicBezTo>
                        <a:pt x="228" y="0"/>
                        <a:pt x="174" y="0"/>
                        <a:pt x="135" y="17"/>
                      </a:cubicBezTo>
                      <a:cubicBezTo>
                        <a:pt x="123" y="22"/>
                        <a:pt x="116" y="34"/>
                        <a:pt x="111" y="46"/>
                      </a:cubicBezTo>
                      <a:cubicBezTo>
                        <a:pt x="96" y="88"/>
                        <a:pt x="100" y="140"/>
                        <a:pt x="62" y="165"/>
                      </a:cubicBezTo>
                      <a:cubicBezTo>
                        <a:pt x="24" y="190"/>
                        <a:pt x="2" y="228"/>
                        <a:pt x="0" y="240"/>
                      </a:cubicBezTo>
                      <a:cubicBezTo>
                        <a:pt x="17" y="245"/>
                        <a:pt x="90" y="246"/>
                        <a:pt x="153" y="295"/>
                      </a:cubicBezTo>
                      <a:cubicBezTo>
                        <a:pt x="167" y="304"/>
                        <a:pt x="201" y="303"/>
                        <a:pt x="201" y="303"/>
                      </a:cubicBezTo>
                      <a:cubicBezTo>
                        <a:pt x="201" y="303"/>
                        <a:pt x="236" y="304"/>
                        <a:pt x="249" y="295"/>
                      </a:cubicBezTo>
                      <a:cubicBezTo>
                        <a:pt x="312" y="246"/>
                        <a:pt x="385" y="245"/>
                        <a:pt x="402" y="240"/>
                      </a:cubicBezTo>
                      <a:cubicBezTo>
                        <a:pt x="400" y="228"/>
                        <a:pt x="378" y="190"/>
                        <a:pt x="340" y="165"/>
                      </a:cubicBezTo>
                    </a:path>
                  </a:pathLst>
                </a:custGeom>
                <a:solidFill>
                  <a:srgbClr val="00AC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144"/>
                <p:cNvSpPr>
                  <a:spLocks/>
                </p:cNvSpPr>
                <p:nvPr/>
              </p:nvSpPr>
              <p:spPr bwMode="auto">
                <a:xfrm>
                  <a:off x="7216775" y="6327775"/>
                  <a:ext cx="1044575" cy="233363"/>
                </a:xfrm>
                <a:custGeom>
                  <a:avLst/>
                  <a:gdLst>
                    <a:gd name="T0" fmla="*/ 249 w 402"/>
                    <a:gd name="T1" fmla="*/ 53 h 90"/>
                    <a:gd name="T2" fmla="*/ 201 w 402"/>
                    <a:gd name="T3" fmla="*/ 61 h 90"/>
                    <a:gd name="T4" fmla="*/ 153 w 402"/>
                    <a:gd name="T5" fmla="*/ 53 h 90"/>
                    <a:gd name="T6" fmla="*/ 13 w 402"/>
                    <a:gd name="T7" fmla="*/ 0 h 90"/>
                    <a:gd name="T8" fmla="*/ 0 w 402"/>
                    <a:gd name="T9" fmla="*/ 26 h 90"/>
                    <a:gd name="T10" fmla="*/ 153 w 402"/>
                    <a:gd name="T11" fmla="*/ 81 h 90"/>
                    <a:gd name="T12" fmla="*/ 201 w 402"/>
                    <a:gd name="T13" fmla="*/ 89 h 90"/>
                    <a:gd name="T14" fmla="*/ 249 w 402"/>
                    <a:gd name="T15" fmla="*/ 81 h 90"/>
                    <a:gd name="T16" fmla="*/ 402 w 402"/>
                    <a:gd name="T17" fmla="*/ 26 h 90"/>
                    <a:gd name="T18" fmla="*/ 389 w 402"/>
                    <a:gd name="T19" fmla="*/ 0 h 90"/>
                    <a:gd name="T20" fmla="*/ 249 w 402"/>
                    <a:gd name="T21" fmla="*/ 53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02" h="90">
                      <a:moveTo>
                        <a:pt x="249" y="53"/>
                      </a:moveTo>
                      <a:cubicBezTo>
                        <a:pt x="236" y="63"/>
                        <a:pt x="201" y="61"/>
                        <a:pt x="201" y="61"/>
                      </a:cubicBezTo>
                      <a:cubicBezTo>
                        <a:pt x="201" y="61"/>
                        <a:pt x="167" y="63"/>
                        <a:pt x="153" y="53"/>
                      </a:cubicBezTo>
                      <a:cubicBezTo>
                        <a:pt x="101" y="12"/>
                        <a:pt x="41" y="5"/>
                        <a:pt x="13" y="0"/>
                      </a:cubicBezTo>
                      <a:cubicBezTo>
                        <a:pt x="5" y="11"/>
                        <a:pt x="1" y="21"/>
                        <a:pt x="0" y="26"/>
                      </a:cubicBezTo>
                      <a:cubicBezTo>
                        <a:pt x="17" y="31"/>
                        <a:pt x="90" y="32"/>
                        <a:pt x="153" y="81"/>
                      </a:cubicBezTo>
                      <a:cubicBezTo>
                        <a:pt x="167" y="90"/>
                        <a:pt x="201" y="89"/>
                        <a:pt x="201" y="89"/>
                      </a:cubicBezTo>
                      <a:cubicBezTo>
                        <a:pt x="201" y="89"/>
                        <a:pt x="236" y="90"/>
                        <a:pt x="249" y="81"/>
                      </a:cubicBezTo>
                      <a:cubicBezTo>
                        <a:pt x="312" y="32"/>
                        <a:pt x="385" y="31"/>
                        <a:pt x="402" y="26"/>
                      </a:cubicBezTo>
                      <a:cubicBezTo>
                        <a:pt x="401" y="21"/>
                        <a:pt x="397" y="11"/>
                        <a:pt x="389" y="0"/>
                      </a:cubicBezTo>
                      <a:cubicBezTo>
                        <a:pt x="361" y="5"/>
                        <a:pt x="302" y="12"/>
                        <a:pt x="249" y="53"/>
                      </a:cubicBezTo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145"/>
                <p:cNvSpPr>
                  <a:spLocks/>
                </p:cNvSpPr>
                <p:nvPr/>
              </p:nvSpPr>
              <p:spPr bwMode="auto">
                <a:xfrm>
                  <a:off x="7599363" y="5730875"/>
                  <a:ext cx="279400" cy="104775"/>
                </a:xfrm>
                <a:custGeom>
                  <a:avLst/>
                  <a:gdLst>
                    <a:gd name="T0" fmla="*/ 90 w 108"/>
                    <a:gd name="T1" fmla="*/ 0 h 40"/>
                    <a:gd name="T2" fmla="*/ 64 w 108"/>
                    <a:gd name="T3" fmla="*/ 7 h 40"/>
                    <a:gd name="T4" fmla="*/ 54 w 108"/>
                    <a:gd name="T5" fmla="*/ 15 h 40"/>
                    <a:gd name="T6" fmla="*/ 44 w 108"/>
                    <a:gd name="T7" fmla="*/ 7 h 40"/>
                    <a:gd name="T8" fmla="*/ 18 w 108"/>
                    <a:gd name="T9" fmla="*/ 0 h 40"/>
                    <a:gd name="T10" fmla="*/ 6 w 108"/>
                    <a:gd name="T11" fmla="*/ 34 h 40"/>
                    <a:gd name="T12" fmla="*/ 54 w 108"/>
                    <a:gd name="T13" fmla="*/ 40 h 40"/>
                    <a:gd name="T14" fmla="*/ 102 w 108"/>
                    <a:gd name="T15" fmla="*/ 34 h 40"/>
                    <a:gd name="T16" fmla="*/ 90 w 108"/>
                    <a:gd name="T1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8" h="40">
                      <a:moveTo>
                        <a:pt x="90" y="0"/>
                      </a:moveTo>
                      <a:cubicBezTo>
                        <a:pt x="73" y="0"/>
                        <a:pt x="64" y="7"/>
                        <a:pt x="64" y="7"/>
                      </a:cubicBezTo>
                      <a:cubicBezTo>
                        <a:pt x="54" y="15"/>
                        <a:pt x="54" y="15"/>
                        <a:pt x="54" y="15"/>
                      </a:cubicBezTo>
                      <a:cubicBezTo>
                        <a:pt x="44" y="7"/>
                        <a:pt x="44" y="7"/>
                        <a:pt x="44" y="7"/>
                      </a:cubicBezTo>
                      <a:cubicBezTo>
                        <a:pt x="44" y="7"/>
                        <a:pt x="35" y="0"/>
                        <a:pt x="18" y="0"/>
                      </a:cubicBezTo>
                      <a:cubicBezTo>
                        <a:pt x="0" y="0"/>
                        <a:pt x="6" y="34"/>
                        <a:pt x="6" y="34"/>
                      </a:cubicBezTo>
                      <a:cubicBezTo>
                        <a:pt x="6" y="34"/>
                        <a:pt x="19" y="40"/>
                        <a:pt x="54" y="40"/>
                      </a:cubicBezTo>
                      <a:cubicBezTo>
                        <a:pt x="90" y="40"/>
                        <a:pt x="102" y="34"/>
                        <a:pt x="102" y="34"/>
                      </a:cubicBezTo>
                      <a:cubicBezTo>
                        <a:pt x="102" y="34"/>
                        <a:pt x="108" y="0"/>
                        <a:pt x="90" y="0"/>
                      </a:cubicBezTo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146"/>
                <p:cNvSpPr>
                  <a:spLocks/>
                </p:cNvSpPr>
                <p:nvPr/>
              </p:nvSpPr>
              <p:spPr bwMode="auto">
                <a:xfrm>
                  <a:off x="7718425" y="5800725"/>
                  <a:ext cx="41275" cy="271463"/>
                </a:xfrm>
                <a:custGeom>
                  <a:avLst/>
                  <a:gdLst>
                    <a:gd name="T0" fmla="*/ 0 w 16"/>
                    <a:gd name="T1" fmla="*/ 0 h 104"/>
                    <a:gd name="T2" fmla="*/ 0 w 16"/>
                    <a:gd name="T3" fmla="*/ 96 h 104"/>
                    <a:gd name="T4" fmla="*/ 8 w 16"/>
                    <a:gd name="T5" fmla="*/ 104 h 104"/>
                    <a:gd name="T6" fmla="*/ 16 w 16"/>
                    <a:gd name="T7" fmla="*/ 96 h 104"/>
                    <a:gd name="T8" fmla="*/ 16 w 16"/>
                    <a:gd name="T9" fmla="*/ 0 h 104"/>
                    <a:gd name="T10" fmla="*/ 0 w 16"/>
                    <a:gd name="T11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104">
                      <a:moveTo>
                        <a:pt x="0" y="0"/>
                      </a:moveTo>
                      <a:cubicBezTo>
                        <a:pt x="0" y="96"/>
                        <a:pt x="0" y="96"/>
                        <a:pt x="0" y="96"/>
                      </a:cubicBezTo>
                      <a:cubicBezTo>
                        <a:pt x="0" y="101"/>
                        <a:pt x="4" y="104"/>
                        <a:pt x="8" y="104"/>
                      </a:cubicBezTo>
                      <a:cubicBezTo>
                        <a:pt x="13" y="104"/>
                        <a:pt x="16" y="101"/>
                        <a:pt x="16" y="96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147"/>
                <p:cNvSpPr>
                  <a:spLocks/>
                </p:cNvSpPr>
                <p:nvPr/>
              </p:nvSpPr>
              <p:spPr bwMode="auto">
                <a:xfrm>
                  <a:off x="7678738" y="5857875"/>
                  <a:ext cx="122238" cy="11113"/>
                </a:xfrm>
                <a:custGeom>
                  <a:avLst/>
                  <a:gdLst>
                    <a:gd name="T0" fmla="*/ 45 w 47"/>
                    <a:gd name="T1" fmla="*/ 4 h 4"/>
                    <a:gd name="T2" fmla="*/ 1 w 47"/>
                    <a:gd name="T3" fmla="*/ 4 h 4"/>
                    <a:gd name="T4" fmla="*/ 0 w 47"/>
                    <a:gd name="T5" fmla="*/ 2 h 4"/>
                    <a:gd name="T6" fmla="*/ 1 w 47"/>
                    <a:gd name="T7" fmla="*/ 0 h 4"/>
                    <a:gd name="T8" fmla="*/ 45 w 47"/>
                    <a:gd name="T9" fmla="*/ 0 h 4"/>
                    <a:gd name="T10" fmla="*/ 47 w 47"/>
                    <a:gd name="T11" fmla="*/ 2 h 4"/>
                    <a:gd name="T12" fmla="*/ 45 w 47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4">
                      <a:moveTo>
                        <a:pt x="45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6" y="0"/>
                        <a:pt x="47" y="1"/>
                        <a:pt x="47" y="2"/>
                      </a:cubicBezTo>
                      <a:cubicBezTo>
                        <a:pt x="47" y="3"/>
                        <a:pt x="46" y="4"/>
                        <a:pt x="45" y="4"/>
                      </a:cubicBezTo>
                      <a:close/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148"/>
                <p:cNvSpPr>
                  <a:spLocks/>
                </p:cNvSpPr>
                <p:nvPr/>
              </p:nvSpPr>
              <p:spPr bwMode="auto">
                <a:xfrm>
                  <a:off x="7678738" y="5930900"/>
                  <a:ext cx="122238" cy="7938"/>
                </a:xfrm>
                <a:custGeom>
                  <a:avLst/>
                  <a:gdLst>
                    <a:gd name="T0" fmla="*/ 45 w 47"/>
                    <a:gd name="T1" fmla="*/ 3 h 3"/>
                    <a:gd name="T2" fmla="*/ 1 w 47"/>
                    <a:gd name="T3" fmla="*/ 3 h 3"/>
                    <a:gd name="T4" fmla="*/ 0 w 47"/>
                    <a:gd name="T5" fmla="*/ 2 h 3"/>
                    <a:gd name="T6" fmla="*/ 1 w 47"/>
                    <a:gd name="T7" fmla="*/ 0 h 3"/>
                    <a:gd name="T8" fmla="*/ 45 w 47"/>
                    <a:gd name="T9" fmla="*/ 0 h 3"/>
                    <a:gd name="T10" fmla="*/ 47 w 47"/>
                    <a:gd name="T11" fmla="*/ 2 h 3"/>
                    <a:gd name="T12" fmla="*/ 45 w 47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3">
                      <a:moveTo>
                        <a:pt x="45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6" y="0"/>
                        <a:pt x="47" y="1"/>
                        <a:pt x="47" y="2"/>
                      </a:cubicBezTo>
                      <a:cubicBezTo>
                        <a:pt x="47" y="3"/>
                        <a:pt x="46" y="3"/>
                        <a:pt x="45" y="3"/>
                      </a:cubicBezTo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149"/>
                <p:cNvSpPr>
                  <a:spLocks/>
                </p:cNvSpPr>
                <p:nvPr/>
              </p:nvSpPr>
              <p:spPr bwMode="auto">
                <a:xfrm>
                  <a:off x="7678738" y="6003925"/>
                  <a:ext cx="122238" cy="7938"/>
                </a:xfrm>
                <a:custGeom>
                  <a:avLst/>
                  <a:gdLst>
                    <a:gd name="T0" fmla="*/ 45 w 47"/>
                    <a:gd name="T1" fmla="*/ 3 h 3"/>
                    <a:gd name="T2" fmla="*/ 1 w 47"/>
                    <a:gd name="T3" fmla="*/ 3 h 3"/>
                    <a:gd name="T4" fmla="*/ 0 w 47"/>
                    <a:gd name="T5" fmla="*/ 2 h 3"/>
                    <a:gd name="T6" fmla="*/ 1 w 47"/>
                    <a:gd name="T7" fmla="*/ 0 h 3"/>
                    <a:gd name="T8" fmla="*/ 45 w 47"/>
                    <a:gd name="T9" fmla="*/ 0 h 3"/>
                    <a:gd name="T10" fmla="*/ 47 w 47"/>
                    <a:gd name="T11" fmla="*/ 2 h 3"/>
                    <a:gd name="T12" fmla="*/ 45 w 47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3">
                      <a:moveTo>
                        <a:pt x="45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6" y="0"/>
                        <a:pt x="47" y="1"/>
                        <a:pt x="47" y="2"/>
                      </a:cubicBezTo>
                      <a:cubicBezTo>
                        <a:pt x="47" y="2"/>
                        <a:pt x="46" y="3"/>
                        <a:pt x="45" y="3"/>
                      </a:cubicBezTo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Oval 150"/>
                <p:cNvSpPr>
                  <a:spLocks noChangeArrowheads="1"/>
                </p:cNvSpPr>
                <p:nvPr/>
              </p:nvSpPr>
              <p:spPr bwMode="auto">
                <a:xfrm>
                  <a:off x="7780338" y="5921375"/>
                  <a:ext cx="31750" cy="30163"/>
                </a:xfrm>
                <a:prstGeom prst="ellipse">
                  <a:avLst/>
                </a:pr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Oval 151"/>
                <p:cNvSpPr>
                  <a:spLocks noChangeArrowheads="1"/>
                </p:cNvSpPr>
                <p:nvPr/>
              </p:nvSpPr>
              <p:spPr bwMode="auto">
                <a:xfrm>
                  <a:off x="7780338" y="5848350"/>
                  <a:ext cx="31750" cy="31750"/>
                </a:xfrm>
                <a:prstGeom prst="ellipse">
                  <a:avLst/>
                </a:pr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Oval 152"/>
                <p:cNvSpPr>
                  <a:spLocks noChangeArrowheads="1"/>
                </p:cNvSpPr>
                <p:nvPr/>
              </p:nvSpPr>
              <p:spPr bwMode="auto">
                <a:xfrm>
                  <a:off x="7780338" y="5994400"/>
                  <a:ext cx="31750" cy="28575"/>
                </a:xfrm>
                <a:prstGeom prst="ellipse">
                  <a:avLst/>
                </a:pr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Oval 153"/>
                <p:cNvSpPr>
                  <a:spLocks noChangeArrowheads="1"/>
                </p:cNvSpPr>
                <p:nvPr/>
              </p:nvSpPr>
              <p:spPr bwMode="auto">
                <a:xfrm>
                  <a:off x="7669213" y="5921375"/>
                  <a:ext cx="28575" cy="30163"/>
                </a:xfrm>
                <a:prstGeom prst="ellipse">
                  <a:avLst/>
                </a:pr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Oval 154"/>
                <p:cNvSpPr>
                  <a:spLocks noChangeArrowheads="1"/>
                </p:cNvSpPr>
                <p:nvPr/>
              </p:nvSpPr>
              <p:spPr bwMode="auto">
                <a:xfrm>
                  <a:off x="7669213" y="5848350"/>
                  <a:ext cx="28575" cy="31750"/>
                </a:xfrm>
                <a:prstGeom prst="ellipse">
                  <a:avLst/>
                </a:pr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Oval 155"/>
                <p:cNvSpPr>
                  <a:spLocks noChangeArrowheads="1"/>
                </p:cNvSpPr>
                <p:nvPr/>
              </p:nvSpPr>
              <p:spPr bwMode="auto">
                <a:xfrm>
                  <a:off x="7669213" y="5994400"/>
                  <a:ext cx="28575" cy="28575"/>
                </a:xfrm>
                <a:prstGeom prst="ellipse">
                  <a:avLst/>
                </a:pr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156"/>
                <p:cNvSpPr>
                  <a:spLocks/>
                </p:cNvSpPr>
                <p:nvPr/>
              </p:nvSpPr>
              <p:spPr bwMode="auto">
                <a:xfrm>
                  <a:off x="7669213" y="5668963"/>
                  <a:ext cx="139700" cy="38100"/>
                </a:xfrm>
                <a:custGeom>
                  <a:avLst/>
                  <a:gdLst>
                    <a:gd name="T0" fmla="*/ 27 w 54"/>
                    <a:gd name="T1" fmla="*/ 0 h 15"/>
                    <a:gd name="T2" fmla="*/ 0 w 54"/>
                    <a:gd name="T3" fmla="*/ 3 h 15"/>
                    <a:gd name="T4" fmla="*/ 20 w 54"/>
                    <a:gd name="T5" fmla="*/ 14 h 15"/>
                    <a:gd name="T6" fmla="*/ 35 w 54"/>
                    <a:gd name="T7" fmla="*/ 14 h 15"/>
                    <a:gd name="T8" fmla="*/ 54 w 54"/>
                    <a:gd name="T9" fmla="*/ 3 h 15"/>
                    <a:gd name="T10" fmla="*/ 27 w 54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4" h="15">
                      <a:moveTo>
                        <a:pt x="27" y="0"/>
                      </a:moveTo>
                      <a:cubicBezTo>
                        <a:pt x="17" y="0"/>
                        <a:pt x="7" y="1"/>
                        <a:pt x="0" y="3"/>
                      </a:cubicBezTo>
                      <a:cubicBezTo>
                        <a:pt x="5" y="8"/>
                        <a:pt x="11" y="12"/>
                        <a:pt x="20" y="14"/>
                      </a:cubicBezTo>
                      <a:cubicBezTo>
                        <a:pt x="25" y="15"/>
                        <a:pt x="30" y="15"/>
                        <a:pt x="35" y="14"/>
                      </a:cubicBezTo>
                      <a:cubicBezTo>
                        <a:pt x="43" y="12"/>
                        <a:pt x="49" y="8"/>
                        <a:pt x="54" y="3"/>
                      </a:cubicBezTo>
                      <a:cubicBezTo>
                        <a:pt x="47" y="1"/>
                        <a:pt x="37" y="0"/>
                        <a:pt x="27" y="0"/>
                      </a:cubicBezTo>
                      <a:close/>
                    </a:path>
                  </a:pathLst>
                </a:custGeom>
                <a:solidFill>
                  <a:srgbClr val="ED8C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158"/>
                <p:cNvSpPr>
                  <a:spLocks/>
                </p:cNvSpPr>
                <p:nvPr/>
              </p:nvSpPr>
              <p:spPr bwMode="auto">
                <a:xfrm>
                  <a:off x="6842125" y="4768850"/>
                  <a:ext cx="427038" cy="612775"/>
                </a:xfrm>
                <a:custGeom>
                  <a:avLst/>
                  <a:gdLst>
                    <a:gd name="T0" fmla="*/ 75 w 164"/>
                    <a:gd name="T1" fmla="*/ 1 h 235"/>
                    <a:gd name="T2" fmla="*/ 163 w 164"/>
                    <a:gd name="T3" fmla="*/ 89 h 235"/>
                    <a:gd name="T4" fmla="*/ 150 w 164"/>
                    <a:gd name="T5" fmla="*/ 77 h 235"/>
                    <a:gd name="T6" fmla="*/ 148 w 164"/>
                    <a:gd name="T7" fmla="*/ 78 h 235"/>
                    <a:gd name="T8" fmla="*/ 156 w 164"/>
                    <a:gd name="T9" fmla="*/ 103 h 235"/>
                    <a:gd name="T10" fmla="*/ 155 w 164"/>
                    <a:gd name="T11" fmla="*/ 104 h 235"/>
                    <a:gd name="T12" fmla="*/ 131 w 164"/>
                    <a:gd name="T13" fmla="*/ 90 h 235"/>
                    <a:gd name="T14" fmla="*/ 129 w 164"/>
                    <a:gd name="T15" fmla="*/ 90 h 235"/>
                    <a:gd name="T16" fmla="*/ 130 w 164"/>
                    <a:gd name="T17" fmla="*/ 97 h 235"/>
                    <a:gd name="T18" fmla="*/ 133 w 164"/>
                    <a:gd name="T19" fmla="*/ 105 h 235"/>
                    <a:gd name="T20" fmla="*/ 145 w 164"/>
                    <a:gd name="T21" fmla="*/ 121 h 235"/>
                    <a:gd name="T22" fmla="*/ 131 w 164"/>
                    <a:gd name="T23" fmla="*/ 133 h 235"/>
                    <a:gd name="T24" fmla="*/ 119 w 164"/>
                    <a:gd name="T25" fmla="*/ 146 h 235"/>
                    <a:gd name="T26" fmla="*/ 133 w 164"/>
                    <a:gd name="T27" fmla="*/ 141 h 235"/>
                    <a:gd name="T28" fmla="*/ 147 w 164"/>
                    <a:gd name="T29" fmla="*/ 142 h 235"/>
                    <a:gd name="T30" fmla="*/ 145 w 164"/>
                    <a:gd name="T31" fmla="*/ 148 h 235"/>
                    <a:gd name="T32" fmla="*/ 146 w 164"/>
                    <a:gd name="T33" fmla="*/ 156 h 235"/>
                    <a:gd name="T34" fmla="*/ 150 w 164"/>
                    <a:gd name="T35" fmla="*/ 165 h 235"/>
                    <a:gd name="T36" fmla="*/ 154 w 164"/>
                    <a:gd name="T37" fmla="*/ 164 h 235"/>
                    <a:gd name="T38" fmla="*/ 164 w 164"/>
                    <a:gd name="T39" fmla="*/ 152 h 235"/>
                    <a:gd name="T40" fmla="*/ 164 w 164"/>
                    <a:gd name="T41" fmla="*/ 152 h 235"/>
                    <a:gd name="T42" fmla="*/ 62 w 164"/>
                    <a:gd name="T43" fmla="*/ 206 h 235"/>
                    <a:gd name="T44" fmla="*/ 75 w 164"/>
                    <a:gd name="T45" fmla="*/ 1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64" h="235">
                      <a:moveTo>
                        <a:pt x="75" y="1"/>
                      </a:moveTo>
                      <a:cubicBezTo>
                        <a:pt x="138" y="0"/>
                        <a:pt x="160" y="76"/>
                        <a:pt x="163" y="89"/>
                      </a:cubicBezTo>
                      <a:cubicBezTo>
                        <a:pt x="158" y="86"/>
                        <a:pt x="153" y="82"/>
                        <a:pt x="150" y="77"/>
                      </a:cubicBezTo>
                      <a:cubicBezTo>
                        <a:pt x="149" y="77"/>
                        <a:pt x="148" y="77"/>
                        <a:pt x="148" y="78"/>
                      </a:cubicBezTo>
                      <a:cubicBezTo>
                        <a:pt x="148" y="87"/>
                        <a:pt x="151" y="96"/>
                        <a:pt x="156" y="103"/>
                      </a:cubicBezTo>
                      <a:cubicBezTo>
                        <a:pt x="157" y="104"/>
                        <a:pt x="156" y="105"/>
                        <a:pt x="155" y="104"/>
                      </a:cubicBezTo>
                      <a:cubicBezTo>
                        <a:pt x="146" y="101"/>
                        <a:pt x="138" y="96"/>
                        <a:pt x="131" y="90"/>
                      </a:cubicBezTo>
                      <a:cubicBezTo>
                        <a:pt x="130" y="89"/>
                        <a:pt x="129" y="90"/>
                        <a:pt x="129" y="90"/>
                      </a:cubicBezTo>
                      <a:cubicBezTo>
                        <a:pt x="130" y="93"/>
                        <a:pt x="130" y="96"/>
                        <a:pt x="130" y="97"/>
                      </a:cubicBezTo>
                      <a:cubicBezTo>
                        <a:pt x="131" y="100"/>
                        <a:pt x="132" y="102"/>
                        <a:pt x="133" y="105"/>
                      </a:cubicBezTo>
                      <a:cubicBezTo>
                        <a:pt x="136" y="111"/>
                        <a:pt x="140" y="117"/>
                        <a:pt x="145" y="121"/>
                      </a:cubicBezTo>
                      <a:cubicBezTo>
                        <a:pt x="140" y="125"/>
                        <a:pt x="135" y="129"/>
                        <a:pt x="131" y="133"/>
                      </a:cubicBezTo>
                      <a:cubicBezTo>
                        <a:pt x="127" y="136"/>
                        <a:pt x="120" y="141"/>
                        <a:pt x="119" y="146"/>
                      </a:cubicBezTo>
                      <a:cubicBezTo>
                        <a:pt x="119" y="146"/>
                        <a:pt x="132" y="142"/>
                        <a:pt x="133" y="141"/>
                      </a:cubicBezTo>
                      <a:cubicBezTo>
                        <a:pt x="136" y="140"/>
                        <a:pt x="148" y="138"/>
                        <a:pt x="147" y="142"/>
                      </a:cubicBezTo>
                      <a:cubicBezTo>
                        <a:pt x="147" y="144"/>
                        <a:pt x="145" y="147"/>
                        <a:pt x="145" y="148"/>
                      </a:cubicBezTo>
                      <a:cubicBezTo>
                        <a:pt x="144" y="151"/>
                        <a:pt x="145" y="154"/>
                        <a:pt x="146" y="156"/>
                      </a:cubicBezTo>
                      <a:cubicBezTo>
                        <a:pt x="147" y="159"/>
                        <a:pt x="148" y="162"/>
                        <a:pt x="150" y="165"/>
                      </a:cubicBezTo>
                      <a:cubicBezTo>
                        <a:pt x="151" y="166"/>
                        <a:pt x="153" y="166"/>
                        <a:pt x="154" y="164"/>
                      </a:cubicBezTo>
                      <a:cubicBezTo>
                        <a:pt x="155" y="159"/>
                        <a:pt x="159" y="154"/>
                        <a:pt x="164" y="152"/>
                      </a:cubicBezTo>
                      <a:cubicBezTo>
                        <a:pt x="164" y="152"/>
                        <a:pt x="164" y="152"/>
                        <a:pt x="164" y="152"/>
                      </a:cubicBezTo>
                      <a:cubicBezTo>
                        <a:pt x="154" y="210"/>
                        <a:pt x="111" y="235"/>
                        <a:pt x="62" y="206"/>
                      </a:cubicBezTo>
                      <a:cubicBezTo>
                        <a:pt x="0" y="168"/>
                        <a:pt x="6" y="3"/>
                        <a:pt x="75" y="1"/>
                      </a:cubicBezTo>
                    </a:path>
                  </a:pathLst>
                </a:custGeom>
                <a:solidFill>
                  <a:srgbClr val="D873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Oval 159"/>
                <p:cNvSpPr>
                  <a:spLocks noChangeArrowheads="1"/>
                </p:cNvSpPr>
                <p:nvPr/>
              </p:nvSpPr>
              <p:spPr bwMode="auto">
                <a:xfrm>
                  <a:off x="7686675" y="4638675"/>
                  <a:ext cx="104775" cy="101600"/>
                </a:xfrm>
                <a:prstGeom prst="ellipse">
                  <a:avLst/>
                </a:prstGeom>
                <a:solidFill>
                  <a:srgbClr val="00AC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160"/>
                <p:cNvSpPr>
                  <a:spLocks/>
                </p:cNvSpPr>
                <p:nvPr/>
              </p:nvSpPr>
              <p:spPr bwMode="auto">
                <a:xfrm>
                  <a:off x="7470775" y="4699000"/>
                  <a:ext cx="536575" cy="258763"/>
                </a:xfrm>
                <a:custGeom>
                  <a:avLst/>
                  <a:gdLst>
                    <a:gd name="T0" fmla="*/ 183 w 206"/>
                    <a:gd name="T1" fmla="*/ 23 h 99"/>
                    <a:gd name="T2" fmla="*/ 103 w 206"/>
                    <a:gd name="T3" fmla="*/ 2 h 99"/>
                    <a:gd name="T4" fmla="*/ 24 w 206"/>
                    <a:gd name="T5" fmla="*/ 23 h 99"/>
                    <a:gd name="T6" fmla="*/ 0 w 206"/>
                    <a:gd name="T7" fmla="*/ 99 h 99"/>
                    <a:gd name="T8" fmla="*/ 103 w 206"/>
                    <a:gd name="T9" fmla="*/ 87 h 99"/>
                    <a:gd name="T10" fmla="*/ 206 w 206"/>
                    <a:gd name="T11" fmla="*/ 99 h 99"/>
                    <a:gd name="T12" fmla="*/ 183 w 206"/>
                    <a:gd name="T13" fmla="*/ 23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6" h="99">
                      <a:moveTo>
                        <a:pt x="183" y="23"/>
                      </a:moveTo>
                      <a:cubicBezTo>
                        <a:pt x="160" y="0"/>
                        <a:pt x="103" y="2"/>
                        <a:pt x="103" y="2"/>
                      </a:cubicBezTo>
                      <a:cubicBezTo>
                        <a:pt x="103" y="2"/>
                        <a:pt x="46" y="0"/>
                        <a:pt x="24" y="23"/>
                      </a:cubicBezTo>
                      <a:cubicBezTo>
                        <a:pt x="1" y="45"/>
                        <a:pt x="0" y="99"/>
                        <a:pt x="0" y="99"/>
                      </a:cubicBezTo>
                      <a:cubicBezTo>
                        <a:pt x="0" y="99"/>
                        <a:pt x="49" y="87"/>
                        <a:pt x="103" y="87"/>
                      </a:cubicBezTo>
                      <a:cubicBezTo>
                        <a:pt x="157" y="87"/>
                        <a:pt x="206" y="99"/>
                        <a:pt x="206" y="99"/>
                      </a:cubicBezTo>
                      <a:cubicBezTo>
                        <a:pt x="206" y="99"/>
                        <a:pt x="205" y="45"/>
                        <a:pt x="183" y="23"/>
                      </a:cubicBezTo>
                    </a:path>
                  </a:pathLst>
                </a:custGeom>
                <a:solidFill>
                  <a:srgbClr val="00AC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161"/>
                <p:cNvSpPr>
                  <a:spLocks/>
                </p:cNvSpPr>
                <p:nvPr/>
              </p:nvSpPr>
              <p:spPr bwMode="auto">
                <a:xfrm>
                  <a:off x="7613650" y="4703763"/>
                  <a:ext cx="252413" cy="230188"/>
                </a:xfrm>
                <a:custGeom>
                  <a:avLst/>
                  <a:gdLst>
                    <a:gd name="T0" fmla="*/ 48 w 97"/>
                    <a:gd name="T1" fmla="*/ 85 h 88"/>
                    <a:gd name="T2" fmla="*/ 97 w 97"/>
                    <a:gd name="T3" fmla="*/ 88 h 88"/>
                    <a:gd name="T4" fmla="*/ 86 w 97"/>
                    <a:gd name="T5" fmla="*/ 13 h 88"/>
                    <a:gd name="T6" fmla="*/ 80 w 97"/>
                    <a:gd name="T7" fmla="*/ 2 h 88"/>
                    <a:gd name="T8" fmla="*/ 48 w 97"/>
                    <a:gd name="T9" fmla="*/ 0 h 88"/>
                    <a:gd name="T10" fmla="*/ 16 w 97"/>
                    <a:gd name="T11" fmla="*/ 2 h 88"/>
                    <a:gd name="T12" fmla="*/ 10 w 97"/>
                    <a:gd name="T13" fmla="*/ 13 h 88"/>
                    <a:gd name="T14" fmla="*/ 0 w 97"/>
                    <a:gd name="T15" fmla="*/ 88 h 88"/>
                    <a:gd name="T16" fmla="*/ 48 w 97"/>
                    <a:gd name="T17" fmla="*/ 85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7" h="88">
                      <a:moveTo>
                        <a:pt x="48" y="85"/>
                      </a:moveTo>
                      <a:cubicBezTo>
                        <a:pt x="65" y="85"/>
                        <a:pt x="82" y="86"/>
                        <a:pt x="97" y="88"/>
                      </a:cubicBezTo>
                      <a:cubicBezTo>
                        <a:pt x="96" y="65"/>
                        <a:pt x="93" y="31"/>
                        <a:pt x="86" y="13"/>
                      </a:cubicBezTo>
                      <a:cubicBezTo>
                        <a:pt x="84" y="9"/>
                        <a:pt x="82" y="5"/>
                        <a:pt x="80" y="2"/>
                      </a:cubicBezTo>
                      <a:cubicBezTo>
                        <a:pt x="63" y="0"/>
                        <a:pt x="48" y="0"/>
                        <a:pt x="48" y="0"/>
                      </a:cubicBezTo>
                      <a:cubicBezTo>
                        <a:pt x="48" y="0"/>
                        <a:pt x="33" y="0"/>
                        <a:pt x="16" y="2"/>
                      </a:cubicBezTo>
                      <a:cubicBezTo>
                        <a:pt x="14" y="5"/>
                        <a:pt x="12" y="9"/>
                        <a:pt x="10" y="13"/>
                      </a:cubicBezTo>
                      <a:cubicBezTo>
                        <a:pt x="3" y="31"/>
                        <a:pt x="1" y="65"/>
                        <a:pt x="0" y="88"/>
                      </a:cubicBezTo>
                      <a:cubicBezTo>
                        <a:pt x="14" y="86"/>
                        <a:pt x="31" y="85"/>
                        <a:pt x="48" y="85"/>
                      </a:cubicBezTo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162"/>
                <p:cNvSpPr>
                  <a:spLocks/>
                </p:cNvSpPr>
                <p:nvPr/>
              </p:nvSpPr>
              <p:spPr bwMode="auto">
                <a:xfrm>
                  <a:off x="7624763" y="5410200"/>
                  <a:ext cx="228600" cy="133350"/>
                </a:xfrm>
                <a:custGeom>
                  <a:avLst/>
                  <a:gdLst>
                    <a:gd name="T0" fmla="*/ 82 w 88"/>
                    <a:gd name="T1" fmla="*/ 9 h 51"/>
                    <a:gd name="T2" fmla="*/ 44 w 88"/>
                    <a:gd name="T3" fmla="*/ 1 h 51"/>
                    <a:gd name="T4" fmla="*/ 6 w 88"/>
                    <a:gd name="T5" fmla="*/ 9 h 51"/>
                    <a:gd name="T6" fmla="*/ 3 w 88"/>
                    <a:gd name="T7" fmla="*/ 23 h 51"/>
                    <a:gd name="T8" fmla="*/ 44 w 88"/>
                    <a:gd name="T9" fmla="*/ 51 h 51"/>
                    <a:gd name="T10" fmla="*/ 85 w 88"/>
                    <a:gd name="T11" fmla="*/ 23 h 51"/>
                    <a:gd name="T12" fmla="*/ 82 w 88"/>
                    <a:gd name="T13" fmla="*/ 9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51">
                      <a:moveTo>
                        <a:pt x="82" y="9"/>
                      </a:moveTo>
                      <a:cubicBezTo>
                        <a:pt x="64" y="0"/>
                        <a:pt x="44" y="1"/>
                        <a:pt x="44" y="1"/>
                      </a:cubicBezTo>
                      <a:cubicBezTo>
                        <a:pt x="44" y="1"/>
                        <a:pt x="24" y="0"/>
                        <a:pt x="6" y="9"/>
                      </a:cubicBezTo>
                      <a:cubicBezTo>
                        <a:pt x="2" y="11"/>
                        <a:pt x="0" y="18"/>
                        <a:pt x="3" y="23"/>
                      </a:cubicBezTo>
                      <a:cubicBezTo>
                        <a:pt x="9" y="34"/>
                        <a:pt x="23" y="51"/>
                        <a:pt x="44" y="51"/>
                      </a:cubicBezTo>
                      <a:cubicBezTo>
                        <a:pt x="65" y="51"/>
                        <a:pt x="79" y="34"/>
                        <a:pt x="85" y="23"/>
                      </a:cubicBezTo>
                      <a:cubicBezTo>
                        <a:pt x="88" y="18"/>
                        <a:pt x="87" y="11"/>
                        <a:pt x="82" y="9"/>
                      </a:cubicBezTo>
                      <a:close/>
                    </a:path>
                  </a:pathLst>
                </a:custGeom>
                <a:solidFill>
                  <a:srgbClr val="D873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Freeform 163"/>
                <p:cNvSpPr>
                  <a:spLocks/>
                </p:cNvSpPr>
                <p:nvPr/>
              </p:nvSpPr>
              <p:spPr bwMode="auto">
                <a:xfrm>
                  <a:off x="7843838" y="5073650"/>
                  <a:ext cx="242888" cy="117475"/>
                </a:xfrm>
                <a:custGeom>
                  <a:avLst/>
                  <a:gdLst>
                    <a:gd name="T0" fmla="*/ 31 w 94"/>
                    <a:gd name="T1" fmla="*/ 1 h 45"/>
                    <a:gd name="T2" fmla="*/ 91 w 94"/>
                    <a:gd name="T3" fmla="*/ 33 h 45"/>
                    <a:gd name="T4" fmla="*/ 94 w 94"/>
                    <a:gd name="T5" fmla="*/ 38 h 45"/>
                    <a:gd name="T6" fmla="*/ 63 w 94"/>
                    <a:gd name="T7" fmla="*/ 35 h 45"/>
                    <a:gd name="T8" fmla="*/ 30 w 94"/>
                    <a:gd name="T9" fmla="*/ 30 h 45"/>
                    <a:gd name="T10" fmla="*/ 7 w 94"/>
                    <a:gd name="T11" fmla="*/ 23 h 45"/>
                    <a:gd name="T12" fmla="*/ 31 w 94"/>
                    <a:gd name="T13" fmla="*/ 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45">
                      <a:moveTo>
                        <a:pt x="31" y="1"/>
                      </a:moveTo>
                      <a:cubicBezTo>
                        <a:pt x="56" y="2"/>
                        <a:pt x="76" y="15"/>
                        <a:pt x="91" y="33"/>
                      </a:cubicBezTo>
                      <a:cubicBezTo>
                        <a:pt x="93" y="34"/>
                        <a:pt x="94" y="36"/>
                        <a:pt x="94" y="38"/>
                      </a:cubicBezTo>
                      <a:cubicBezTo>
                        <a:pt x="93" y="45"/>
                        <a:pt x="67" y="36"/>
                        <a:pt x="63" y="35"/>
                      </a:cubicBezTo>
                      <a:cubicBezTo>
                        <a:pt x="52" y="33"/>
                        <a:pt x="41" y="31"/>
                        <a:pt x="30" y="30"/>
                      </a:cubicBezTo>
                      <a:cubicBezTo>
                        <a:pt x="23" y="30"/>
                        <a:pt x="11" y="32"/>
                        <a:pt x="7" y="23"/>
                      </a:cubicBezTo>
                      <a:cubicBezTo>
                        <a:pt x="0" y="8"/>
                        <a:pt x="20" y="0"/>
                        <a:pt x="31" y="1"/>
                      </a:cubicBezTo>
                      <a:close/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164"/>
                <p:cNvSpPr>
                  <a:spLocks/>
                </p:cNvSpPr>
                <p:nvPr/>
              </p:nvSpPr>
              <p:spPr bwMode="auto">
                <a:xfrm>
                  <a:off x="7392988" y="5073650"/>
                  <a:ext cx="244475" cy="117475"/>
                </a:xfrm>
                <a:custGeom>
                  <a:avLst/>
                  <a:gdLst>
                    <a:gd name="T0" fmla="*/ 62 w 94"/>
                    <a:gd name="T1" fmla="*/ 1 h 45"/>
                    <a:gd name="T2" fmla="*/ 2 w 94"/>
                    <a:gd name="T3" fmla="*/ 33 h 45"/>
                    <a:gd name="T4" fmla="*/ 0 w 94"/>
                    <a:gd name="T5" fmla="*/ 38 h 45"/>
                    <a:gd name="T6" fmla="*/ 30 w 94"/>
                    <a:gd name="T7" fmla="*/ 35 h 45"/>
                    <a:gd name="T8" fmla="*/ 63 w 94"/>
                    <a:gd name="T9" fmla="*/ 30 h 45"/>
                    <a:gd name="T10" fmla="*/ 86 w 94"/>
                    <a:gd name="T11" fmla="*/ 23 h 45"/>
                    <a:gd name="T12" fmla="*/ 62 w 94"/>
                    <a:gd name="T13" fmla="*/ 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45">
                      <a:moveTo>
                        <a:pt x="62" y="1"/>
                      </a:moveTo>
                      <a:cubicBezTo>
                        <a:pt x="37" y="2"/>
                        <a:pt x="17" y="15"/>
                        <a:pt x="2" y="33"/>
                      </a:cubicBezTo>
                      <a:cubicBezTo>
                        <a:pt x="1" y="34"/>
                        <a:pt x="0" y="36"/>
                        <a:pt x="0" y="38"/>
                      </a:cubicBezTo>
                      <a:cubicBezTo>
                        <a:pt x="0" y="45"/>
                        <a:pt x="26" y="36"/>
                        <a:pt x="30" y="35"/>
                      </a:cubicBezTo>
                      <a:cubicBezTo>
                        <a:pt x="41" y="33"/>
                        <a:pt x="52" y="31"/>
                        <a:pt x="63" y="30"/>
                      </a:cubicBezTo>
                      <a:cubicBezTo>
                        <a:pt x="71" y="30"/>
                        <a:pt x="82" y="32"/>
                        <a:pt x="86" y="23"/>
                      </a:cubicBezTo>
                      <a:cubicBezTo>
                        <a:pt x="94" y="8"/>
                        <a:pt x="73" y="0"/>
                        <a:pt x="62" y="1"/>
                      </a:cubicBezTo>
                      <a:close/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165"/>
                <p:cNvSpPr>
                  <a:spLocks/>
                </p:cNvSpPr>
                <p:nvPr/>
              </p:nvSpPr>
              <p:spPr bwMode="auto">
                <a:xfrm>
                  <a:off x="7635875" y="5575300"/>
                  <a:ext cx="209550" cy="53975"/>
                </a:xfrm>
                <a:custGeom>
                  <a:avLst/>
                  <a:gdLst>
                    <a:gd name="T0" fmla="*/ 81 w 81"/>
                    <a:gd name="T1" fmla="*/ 5 h 21"/>
                    <a:gd name="T2" fmla="*/ 77 w 81"/>
                    <a:gd name="T3" fmla="*/ 10 h 21"/>
                    <a:gd name="T4" fmla="*/ 72 w 81"/>
                    <a:gd name="T5" fmla="*/ 15 h 21"/>
                    <a:gd name="T6" fmla="*/ 60 w 81"/>
                    <a:gd name="T7" fmla="*/ 20 h 21"/>
                    <a:gd name="T8" fmla="*/ 47 w 81"/>
                    <a:gd name="T9" fmla="*/ 17 h 21"/>
                    <a:gd name="T10" fmla="*/ 42 w 81"/>
                    <a:gd name="T11" fmla="*/ 12 h 21"/>
                    <a:gd name="T12" fmla="*/ 38 w 81"/>
                    <a:gd name="T13" fmla="*/ 7 h 21"/>
                    <a:gd name="T14" fmla="*/ 42 w 81"/>
                    <a:gd name="T15" fmla="*/ 7 h 21"/>
                    <a:gd name="T16" fmla="*/ 38 w 81"/>
                    <a:gd name="T17" fmla="*/ 12 h 21"/>
                    <a:gd name="T18" fmla="*/ 33 w 81"/>
                    <a:gd name="T19" fmla="*/ 17 h 21"/>
                    <a:gd name="T20" fmla="*/ 20 w 81"/>
                    <a:gd name="T21" fmla="*/ 20 h 21"/>
                    <a:gd name="T22" fmla="*/ 8 w 81"/>
                    <a:gd name="T23" fmla="*/ 15 h 21"/>
                    <a:gd name="T24" fmla="*/ 4 w 81"/>
                    <a:gd name="T25" fmla="*/ 10 h 21"/>
                    <a:gd name="T26" fmla="*/ 0 w 81"/>
                    <a:gd name="T27" fmla="*/ 5 h 21"/>
                    <a:gd name="T28" fmla="*/ 4 w 81"/>
                    <a:gd name="T29" fmla="*/ 9 h 21"/>
                    <a:gd name="T30" fmla="*/ 10 w 81"/>
                    <a:gd name="T31" fmla="*/ 13 h 21"/>
                    <a:gd name="T32" fmla="*/ 20 w 81"/>
                    <a:gd name="T33" fmla="*/ 16 h 21"/>
                    <a:gd name="T34" fmla="*/ 31 w 81"/>
                    <a:gd name="T35" fmla="*/ 13 h 21"/>
                    <a:gd name="T36" fmla="*/ 38 w 81"/>
                    <a:gd name="T37" fmla="*/ 4 h 21"/>
                    <a:gd name="T38" fmla="*/ 40 w 81"/>
                    <a:gd name="T39" fmla="*/ 0 h 21"/>
                    <a:gd name="T40" fmla="*/ 42 w 81"/>
                    <a:gd name="T41" fmla="*/ 4 h 21"/>
                    <a:gd name="T42" fmla="*/ 50 w 81"/>
                    <a:gd name="T43" fmla="*/ 13 h 21"/>
                    <a:gd name="T44" fmla="*/ 60 w 81"/>
                    <a:gd name="T45" fmla="*/ 16 h 21"/>
                    <a:gd name="T46" fmla="*/ 71 w 81"/>
                    <a:gd name="T47" fmla="*/ 13 h 21"/>
                    <a:gd name="T48" fmla="*/ 76 w 81"/>
                    <a:gd name="T49" fmla="*/ 9 h 21"/>
                    <a:gd name="T50" fmla="*/ 81 w 81"/>
                    <a:gd name="T51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1" h="21">
                      <a:moveTo>
                        <a:pt x="81" y="5"/>
                      </a:moveTo>
                      <a:cubicBezTo>
                        <a:pt x="79" y="7"/>
                        <a:pt x="78" y="9"/>
                        <a:pt x="77" y="10"/>
                      </a:cubicBezTo>
                      <a:cubicBezTo>
                        <a:pt x="75" y="12"/>
                        <a:pt x="74" y="13"/>
                        <a:pt x="72" y="15"/>
                      </a:cubicBezTo>
                      <a:cubicBezTo>
                        <a:pt x="69" y="17"/>
                        <a:pt x="65" y="19"/>
                        <a:pt x="60" y="20"/>
                      </a:cubicBezTo>
                      <a:cubicBezTo>
                        <a:pt x="55" y="21"/>
                        <a:pt x="51" y="19"/>
                        <a:pt x="47" y="17"/>
                      </a:cubicBezTo>
                      <a:cubicBezTo>
                        <a:pt x="45" y="15"/>
                        <a:pt x="43" y="14"/>
                        <a:pt x="42" y="12"/>
                      </a:cubicBezTo>
                      <a:cubicBezTo>
                        <a:pt x="40" y="10"/>
                        <a:pt x="39" y="9"/>
                        <a:pt x="38" y="7"/>
                      </a:cubicBezTo>
                      <a:cubicBezTo>
                        <a:pt x="42" y="7"/>
                        <a:pt x="42" y="7"/>
                        <a:pt x="42" y="7"/>
                      </a:cubicBezTo>
                      <a:cubicBezTo>
                        <a:pt x="41" y="9"/>
                        <a:pt x="40" y="10"/>
                        <a:pt x="38" y="12"/>
                      </a:cubicBezTo>
                      <a:cubicBezTo>
                        <a:pt x="37" y="14"/>
                        <a:pt x="35" y="15"/>
                        <a:pt x="33" y="17"/>
                      </a:cubicBezTo>
                      <a:cubicBezTo>
                        <a:pt x="30" y="19"/>
                        <a:pt x="25" y="21"/>
                        <a:pt x="20" y="20"/>
                      </a:cubicBezTo>
                      <a:cubicBezTo>
                        <a:pt x="16" y="19"/>
                        <a:pt x="12" y="17"/>
                        <a:pt x="8" y="15"/>
                      </a:cubicBezTo>
                      <a:cubicBezTo>
                        <a:pt x="7" y="13"/>
                        <a:pt x="5" y="12"/>
                        <a:pt x="4" y="10"/>
                      </a:cubicBezTo>
                      <a:cubicBezTo>
                        <a:pt x="2" y="9"/>
                        <a:pt x="1" y="7"/>
                        <a:pt x="0" y="5"/>
                      </a:cubicBezTo>
                      <a:cubicBezTo>
                        <a:pt x="1" y="7"/>
                        <a:pt x="3" y="8"/>
                        <a:pt x="4" y="9"/>
                      </a:cubicBezTo>
                      <a:cubicBezTo>
                        <a:pt x="6" y="10"/>
                        <a:pt x="8" y="12"/>
                        <a:pt x="10" y="13"/>
                      </a:cubicBezTo>
                      <a:cubicBezTo>
                        <a:pt x="13" y="14"/>
                        <a:pt x="17" y="16"/>
                        <a:pt x="20" y="16"/>
                      </a:cubicBezTo>
                      <a:cubicBezTo>
                        <a:pt x="24" y="16"/>
                        <a:pt x="28" y="15"/>
                        <a:pt x="31" y="13"/>
                      </a:cubicBezTo>
                      <a:cubicBezTo>
                        <a:pt x="34" y="11"/>
                        <a:pt x="36" y="7"/>
                        <a:pt x="38" y="4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4" y="7"/>
                        <a:pt x="47" y="11"/>
                        <a:pt x="50" y="13"/>
                      </a:cubicBezTo>
                      <a:cubicBezTo>
                        <a:pt x="53" y="15"/>
                        <a:pt x="56" y="16"/>
                        <a:pt x="60" y="16"/>
                      </a:cubicBezTo>
                      <a:cubicBezTo>
                        <a:pt x="63" y="16"/>
                        <a:pt x="67" y="14"/>
                        <a:pt x="71" y="13"/>
                      </a:cubicBezTo>
                      <a:cubicBezTo>
                        <a:pt x="72" y="12"/>
                        <a:pt x="74" y="10"/>
                        <a:pt x="76" y="9"/>
                      </a:cubicBezTo>
                      <a:cubicBezTo>
                        <a:pt x="77" y="8"/>
                        <a:pt x="79" y="7"/>
                        <a:pt x="81" y="5"/>
                      </a:cubicBezTo>
                      <a:close/>
                    </a:path>
                  </a:pathLst>
                </a:custGeom>
                <a:solidFill>
                  <a:srgbClr val="AD3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166"/>
                <p:cNvSpPr>
                  <a:spLocks/>
                </p:cNvSpPr>
                <p:nvPr/>
              </p:nvSpPr>
              <p:spPr bwMode="auto">
                <a:xfrm>
                  <a:off x="7707313" y="5600700"/>
                  <a:ext cx="65088" cy="69850"/>
                </a:xfrm>
                <a:custGeom>
                  <a:avLst/>
                  <a:gdLst>
                    <a:gd name="T0" fmla="*/ 22 w 25"/>
                    <a:gd name="T1" fmla="*/ 24 h 27"/>
                    <a:gd name="T2" fmla="*/ 25 w 25"/>
                    <a:gd name="T3" fmla="*/ 9 h 27"/>
                    <a:gd name="T4" fmla="*/ 12 w 25"/>
                    <a:gd name="T5" fmla="*/ 0 h 27"/>
                    <a:gd name="T6" fmla="*/ 0 w 25"/>
                    <a:gd name="T7" fmla="*/ 9 h 27"/>
                    <a:gd name="T8" fmla="*/ 3 w 25"/>
                    <a:gd name="T9" fmla="*/ 24 h 27"/>
                    <a:gd name="T10" fmla="*/ 12 w 25"/>
                    <a:gd name="T11" fmla="*/ 25 h 27"/>
                    <a:gd name="T12" fmla="*/ 22 w 25"/>
                    <a:gd name="T13" fmla="*/ 24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27">
                      <a:moveTo>
                        <a:pt x="22" y="24"/>
                      </a:moveTo>
                      <a:cubicBezTo>
                        <a:pt x="23" y="21"/>
                        <a:pt x="24" y="13"/>
                        <a:pt x="25" y="9"/>
                      </a:cubicBezTo>
                      <a:cubicBezTo>
                        <a:pt x="16" y="6"/>
                        <a:pt x="12" y="0"/>
                        <a:pt x="12" y="0"/>
                      </a:cubicBezTo>
                      <a:cubicBezTo>
                        <a:pt x="12" y="0"/>
                        <a:pt x="8" y="6"/>
                        <a:pt x="0" y="9"/>
                      </a:cubicBezTo>
                      <a:cubicBezTo>
                        <a:pt x="0" y="13"/>
                        <a:pt x="1" y="21"/>
                        <a:pt x="3" y="24"/>
                      </a:cubicBezTo>
                      <a:cubicBezTo>
                        <a:pt x="4" y="27"/>
                        <a:pt x="12" y="25"/>
                        <a:pt x="12" y="25"/>
                      </a:cubicBezTo>
                      <a:cubicBezTo>
                        <a:pt x="12" y="25"/>
                        <a:pt x="20" y="27"/>
                        <a:pt x="22" y="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167"/>
                <p:cNvSpPr>
                  <a:spLocks/>
                </p:cNvSpPr>
                <p:nvPr/>
              </p:nvSpPr>
              <p:spPr bwMode="auto">
                <a:xfrm>
                  <a:off x="7905750" y="5475288"/>
                  <a:ext cx="452438" cy="63500"/>
                </a:xfrm>
                <a:custGeom>
                  <a:avLst/>
                  <a:gdLst>
                    <a:gd name="T0" fmla="*/ 0 w 174"/>
                    <a:gd name="T1" fmla="*/ 24 h 24"/>
                    <a:gd name="T2" fmla="*/ 20 w 174"/>
                    <a:gd name="T3" fmla="*/ 13 h 24"/>
                    <a:gd name="T4" fmla="*/ 30 w 174"/>
                    <a:gd name="T5" fmla="*/ 9 h 24"/>
                    <a:gd name="T6" fmla="*/ 41 w 174"/>
                    <a:gd name="T7" fmla="*/ 6 h 24"/>
                    <a:gd name="T8" fmla="*/ 86 w 174"/>
                    <a:gd name="T9" fmla="*/ 0 h 24"/>
                    <a:gd name="T10" fmla="*/ 97 w 174"/>
                    <a:gd name="T11" fmla="*/ 0 h 24"/>
                    <a:gd name="T12" fmla="*/ 103 w 174"/>
                    <a:gd name="T13" fmla="*/ 1 h 24"/>
                    <a:gd name="T14" fmla="*/ 108 w 174"/>
                    <a:gd name="T15" fmla="*/ 1 h 24"/>
                    <a:gd name="T16" fmla="*/ 120 w 174"/>
                    <a:gd name="T17" fmla="*/ 2 h 24"/>
                    <a:gd name="T18" fmla="*/ 131 w 174"/>
                    <a:gd name="T19" fmla="*/ 4 h 24"/>
                    <a:gd name="T20" fmla="*/ 136 w 174"/>
                    <a:gd name="T21" fmla="*/ 5 h 24"/>
                    <a:gd name="T22" fmla="*/ 142 w 174"/>
                    <a:gd name="T23" fmla="*/ 6 h 24"/>
                    <a:gd name="T24" fmla="*/ 153 w 174"/>
                    <a:gd name="T25" fmla="*/ 9 h 24"/>
                    <a:gd name="T26" fmla="*/ 158 w 174"/>
                    <a:gd name="T27" fmla="*/ 11 h 24"/>
                    <a:gd name="T28" fmla="*/ 163 w 174"/>
                    <a:gd name="T29" fmla="*/ 13 h 24"/>
                    <a:gd name="T30" fmla="*/ 174 w 174"/>
                    <a:gd name="T31" fmla="*/ 16 h 24"/>
                    <a:gd name="T32" fmla="*/ 174 w 174"/>
                    <a:gd name="T33" fmla="*/ 16 h 24"/>
                    <a:gd name="T34" fmla="*/ 174 w 174"/>
                    <a:gd name="T35" fmla="*/ 17 h 24"/>
                    <a:gd name="T36" fmla="*/ 174 w 174"/>
                    <a:gd name="T37" fmla="*/ 17 h 24"/>
                    <a:gd name="T38" fmla="*/ 163 w 174"/>
                    <a:gd name="T39" fmla="*/ 13 h 24"/>
                    <a:gd name="T40" fmla="*/ 158 w 174"/>
                    <a:gd name="T41" fmla="*/ 12 h 24"/>
                    <a:gd name="T42" fmla="*/ 152 w 174"/>
                    <a:gd name="T43" fmla="*/ 11 h 24"/>
                    <a:gd name="T44" fmla="*/ 141 w 174"/>
                    <a:gd name="T45" fmla="*/ 8 h 24"/>
                    <a:gd name="T46" fmla="*/ 136 w 174"/>
                    <a:gd name="T47" fmla="*/ 7 h 24"/>
                    <a:gd name="T48" fmla="*/ 130 w 174"/>
                    <a:gd name="T49" fmla="*/ 7 h 24"/>
                    <a:gd name="T50" fmla="*/ 119 w 174"/>
                    <a:gd name="T51" fmla="*/ 5 h 24"/>
                    <a:gd name="T52" fmla="*/ 108 w 174"/>
                    <a:gd name="T53" fmla="*/ 4 h 24"/>
                    <a:gd name="T54" fmla="*/ 103 w 174"/>
                    <a:gd name="T55" fmla="*/ 4 h 24"/>
                    <a:gd name="T56" fmla="*/ 97 w 174"/>
                    <a:gd name="T57" fmla="*/ 4 h 24"/>
                    <a:gd name="T58" fmla="*/ 93 w 174"/>
                    <a:gd name="T59" fmla="*/ 4 h 24"/>
                    <a:gd name="T60" fmla="*/ 86 w 174"/>
                    <a:gd name="T61" fmla="*/ 4 h 24"/>
                    <a:gd name="T62" fmla="*/ 42 w 174"/>
                    <a:gd name="T63" fmla="*/ 10 h 24"/>
                    <a:gd name="T64" fmla="*/ 37 w 174"/>
                    <a:gd name="T65" fmla="*/ 12 h 24"/>
                    <a:gd name="T66" fmla="*/ 31 w 174"/>
                    <a:gd name="T67" fmla="*/ 13 h 24"/>
                    <a:gd name="T68" fmla="*/ 21 w 174"/>
                    <a:gd name="T69" fmla="*/ 16 h 24"/>
                    <a:gd name="T70" fmla="*/ 10 w 174"/>
                    <a:gd name="T71" fmla="*/ 20 h 24"/>
                    <a:gd name="T72" fmla="*/ 0 w 174"/>
                    <a:gd name="T73" fmla="*/ 24 h 24"/>
                    <a:gd name="T74" fmla="*/ 0 w 174"/>
                    <a:gd name="T75" fmla="*/ 24 h 24"/>
                    <a:gd name="T76" fmla="*/ 0 w 174"/>
                    <a:gd name="T77" fmla="*/ 24 h 24"/>
                    <a:gd name="T78" fmla="*/ 0 w 174"/>
                    <a:gd name="T7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74" h="24">
                      <a:moveTo>
                        <a:pt x="0" y="24"/>
                      </a:moveTo>
                      <a:cubicBezTo>
                        <a:pt x="6" y="19"/>
                        <a:pt x="13" y="16"/>
                        <a:pt x="20" y="13"/>
                      </a:cubicBezTo>
                      <a:cubicBezTo>
                        <a:pt x="23" y="11"/>
                        <a:pt x="27" y="10"/>
                        <a:pt x="30" y="9"/>
                      </a:cubicBezTo>
                      <a:cubicBezTo>
                        <a:pt x="34" y="8"/>
                        <a:pt x="37" y="7"/>
                        <a:pt x="41" y="6"/>
                      </a:cubicBezTo>
                      <a:cubicBezTo>
                        <a:pt x="56" y="2"/>
                        <a:pt x="71" y="0"/>
                        <a:pt x="86" y="0"/>
                      </a:cubicBezTo>
                      <a:cubicBezTo>
                        <a:pt x="90" y="0"/>
                        <a:pt x="93" y="0"/>
                        <a:pt x="97" y="0"/>
                      </a:cubicBezTo>
                      <a:cubicBezTo>
                        <a:pt x="103" y="1"/>
                        <a:pt x="103" y="1"/>
                        <a:pt x="103" y="1"/>
                      </a:cubicBezTo>
                      <a:cubicBezTo>
                        <a:pt x="108" y="1"/>
                        <a:pt x="108" y="1"/>
                        <a:pt x="108" y="1"/>
                      </a:cubicBezTo>
                      <a:cubicBezTo>
                        <a:pt x="120" y="2"/>
                        <a:pt x="120" y="2"/>
                        <a:pt x="120" y="2"/>
                      </a:cubicBezTo>
                      <a:cubicBezTo>
                        <a:pt x="131" y="4"/>
                        <a:pt x="131" y="4"/>
                        <a:pt x="131" y="4"/>
                      </a:cubicBezTo>
                      <a:cubicBezTo>
                        <a:pt x="136" y="5"/>
                        <a:pt x="136" y="5"/>
                        <a:pt x="136" y="5"/>
                      </a:cubicBezTo>
                      <a:cubicBezTo>
                        <a:pt x="138" y="6"/>
                        <a:pt x="140" y="6"/>
                        <a:pt x="142" y="6"/>
                      </a:cubicBezTo>
                      <a:cubicBezTo>
                        <a:pt x="153" y="9"/>
                        <a:pt x="153" y="9"/>
                        <a:pt x="153" y="9"/>
                      </a:cubicBezTo>
                      <a:cubicBezTo>
                        <a:pt x="154" y="10"/>
                        <a:pt x="156" y="10"/>
                        <a:pt x="158" y="11"/>
                      </a:cubicBezTo>
                      <a:cubicBezTo>
                        <a:pt x="163" y="13"/>
                        <a:pt x="163" y="13"/>
                        <a:pt x="163" y="13"/>
                      </a:cubicBezTo>
                      <a:cubicBezTo>
                        <a:pt x="174" y="16"/>
                        <a:pt x="174" y="16"/>
                        <a:pt x="174" y="16"/>
                      </a:cubicBezTo>
                      <a:cubicBezTo>
                        <a:pt x="174" y="16"/>
                        <a:pt x="174" y="16"/>
                        <a:pt x="174" y="16"/>
                      </a:cubicBezTo>
                      <a:cubicBezTo>
                        <a:pt x="174" y="17"/>
                        <a:pt x="174" y="17"/>
                        <a:pt x="174" y="17"/>
                      </a:cubicBezTo>
                      <a:cubicBezTo>
                        <a:pt x="174" y="17"/>
                        <a:pt x="174" y="17"/>
                        <a:pt x="174" y="17"/>
                      </a:cubicBezTo>
                      <a:cubicBezTo>
                        <a:pt x="163" y="13"/>
                        <a:pt x="163" y="13"/>
                        <a:pt x="163" y="13"/>
                      </a:cubicBezTo>
                      <a:cubicBezTo>
                        <a:pt x="158" y="12"/>
                        <a:pt x="158" y="12"/>
                        <a:pt x="158" y="12"/>
                      </a:cubicBezTo>
                      <a:cubicBezTo>
                        <a:pt x="156" y="11"/>
                        <a:pt x="154" y="11"/>
                        <a:pt x="152" y="11"/>
                      </a:cubicBezTo>
                      <a:cubicBezTo>
                        <a:pt x="141" y="8"/>
                        <a:pt x="141" y="8"/>
                        <a:pt x="141" y="8"/>
                      </a:cubicBezTo>
                      <a:cubicBezTo>
                        <a:pt x="139" y="8"/>
                        <a:pt x="138" y="8"/>
                        <a:pt x="136" y="7"/>
                      </a:cubicBezTo>
                      <a:cubicBezTo>
                        <a:pt x="130" y="7"/>
                        <a:pt x="130" y="7"/>
                        <a:pt x="130" y="7"/>
                      </a:cubicBezTo>
                      <a:cubicBezTo>
                        <a:pt x="119" y="5"/>
                        <a:pt x="119" y="5"/>
                        <a:pt x="119" y="5"/>
                      </a:cubicBezTo>
                      <a:cubicBezTo>
                        <a:pt x="108" y="4"/>
                        <a:pt x="108" y="4"/>
                        <a:pt x="108" y="4"/>
                      </a:cubicBezTo>
                      <a:cubicBezTo>
                        <a:pt x="103" y="4"/>
                        <a:pt x="103" y="4"/>
                        <a:pt x="103" y="4"/>
                      </a:cubicBezTo>
                      <a:cubicBezTo>
                        <a:pt x="97" y="4"/>
                        <a:pt x="97" y="4"/>
                        <a:pt x="97" y="4"/>
                      </a:cubicBezTo>
                      <a:cubicBezTo>
                        <a:pt x="96" y="4"/>
                        <a:pt x="94" y="4"/>
                        <a:pt x="93" y="4"/>
                      </a:cubicBezTo>
                      <a:cubicBezTo>
                        <a:pt x="91" y="4"/>
                        <a:pt x="88" y="4"/>
                        <a:pt x="86" y="4"/>
                      </a:cubicBezTo>
                      <a:cubicBezTo>
                        <a:pt x="71" y="5"/>
                        <a:pt x="57" y="7"/>
                        <a:pt x="42" y="10"/>
                      </a:cubicBezTo>
                      <a:cubicBezTo>
                        <a:pt x="40" y="11"/>
                        <a:pt x="39" y="11"/>
                        <a:pt x="37" y="12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28" y="14"/>
                        <a:pt x="24" y="15"/>
                        <a:pt x="21" y="16"/>
                      </a:cubicBezTo>
                      <a:cubicBezTo>
                        <a:pt x="17" y="17"/>
                        <a:pt x="14" y="18"/>
                        <a:pt x="10" y="20"/>
                      </a:cubicBezTo>
                      <a:cubicBezTo>
                        <a:pt x="7" y="21"/>
                        <a:pt x="3" y="22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</a:path>
                  </a:pathLst>
                </a:custGeom>
                <a:solidFill>
                  <a:srgbClr val="A361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168"/>
                <p:cNvSpPr>
                  <a:spLocks/>
                </p:cNvSpPr>
                <p:nvPr/>
              </p:nvSpPr>
              <p:spPr bwMode="auto">
                <a:xfrm>
                  <a:off x="7970838" y="5553075"/>
                  <a:ext cx="428625" cy="166688"/>
                </a:xfrm>
                <a:custGeom>
                  <a:avLst/>
                  <a:gdLst>
                    <a:gd name="T0" fmla="*/ 0 w 165"/>
                    <a:gd name="T1" fmla="*/ 1 h 64"/>
                    <a:gd name="T2" fmla="*/ 23 w 165"/>
                    <a:gd name="T3" fmla="*/ 1 h 64"/>
                    <a:gd name="T4" fmla="*/ 46 w 165"/>
                    <a:gd name="T5" fmla="*/ 3 h 64"/>
                    <a:gd name="T6" fmla="*/ 90 w 165"/>
                    <a:gd name="T7" fmla="*/ 15 h 64"/>
                    <a:gd name="T8" fmla="*/ 130 w 165"/>
                    <a:gd name="T9" fmla="*/ 35 h 64"/>
                    <a:gd name="T10" fmla="*/ 149 w 165"/>
                    <a:gd name="T11" fmla="*/ 48 h 64"/>
                    <a:gd name="T12" fmla="*/ 165 w 165"/>
                    <a:gd name="T13" fmla="*/ 64 h 64"/>
                    <a:gd name="T14" fmla="*/ 165 w 165"/>
                    <a:gd name="T15" fmla="*/ 64 h 64"/>
                    <a:gd name="T16" fmla="*/ 164 w 165"/>
                    <a:gd name="T17" fmla="*/ 64 h 64"/>
                    <a:gd name="T18" fmla="*/ 148 w 165"/>
                    <a:gd name="T19" fmla="*/ 49 h 64"/>
                    <a:gd name="T20" fmla="*/ 129 w 165"/>
                    <a:gd name="T21" fmla="*/ 37 h 64"/>
                    <a:gd name="T22" fmla="*/ 88 w 165"/>
                    <a:gd name="T23" fmla="*/ 19 h 64"/>
                    <a:gd name="T24" fmla="*/ 45 w 165"/>
                    <a:gd name="T25" fmla="*/ 8 h 64"/>
                    <a:gd name="T26" fmla="*/ 0 w 165"/>
                    <a:gd name="T27" fmla="*/ 2 h 64"/>
                    <a:gd name="T28" fmla="*/ 0 w 165"/>
                    <a:gd name="T29" fmla="*/ 1 h 64"/>
                    <a:gd name="T30" fmla="*/ 0 w 165"/>
                    <a:gd name="T31" fmla="*/ 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5" h="64">
                      <a:moveTo>
                        <a:pt x="0" y="1"/>
                      </a:moveTo>
                      <a:cubicBezTo>
                        <a:pt x="8" y="0"/>
                        <a:pt x="16" y="1"/>
                        <a:pt x="23" y="1"/>
                      </a:cubicBezTo>
                      <a:cubicBezTo>
                        <a:pt x="31" y="1"/>
                        <a:pt x="38" y="2"/>
                        <a:pt x="46" y="3"/>
                      </a:cubicBezTo>
                      <a:cubicBezTo>
                        <a:pt x="61" y="6"/>
                        <a:pt x="75" y="10"/>
                        <a:pt x="90" y="15"/>
                      </a:cubicBezTo>
                      <a:cubicBezTo>
                        <a:pt x="104" y="20"/>
                        <a:pt x="118" y="27"/>
                        <a:pt x="130" y="35"/>
                      </a:cubicBezTo>
                      <a:cubicBezTo>
                        <a:pt x="137" y="39"/>
                        <a:pt x="143" y="43"/>
                        <a:pt x="149" y="48"/>
                      </a:cubicBezTo>
                      <a:cubicBezTo>
                        <a:pt x="154" y="53"/>
                        <a:pt x="160" y="58"/>
                        <a:pt x="165" y="64"/>
                      </a:cubicBezTo>
                      <a:cubicBezTo>
                        <a:pt x="165" y="64"/>
                        <a:pt x="165" y="64"/>
                        <a:pt x="165" y="64"/>
                      </a:cubicBezTo>
                      <a:cubicBezTo>
                        <a:pt x="164" y="64"/>
                        <a:pt x="164" y="64"/>
                        <a:pt x="164" y="64"/>
                      </a:cubicBezTo>
                      <a:cubicBezTo>
                        <a:pt x="159" y="59"/>
                        <a:pt x="154" y="54"/>
                        <a:pt x="148" y="49"/>
                      </a:cubicBezTo>
                      <a:cubicBezTo>
                        <a:pt x="142" y="45"/>
                        <a:pt x="136" y="40"/>
                        <a:pt x="129" y="37"/>
                      </a:cubicBezTo>
                      <a:cubicBezTo>
                        <a:pt x="116" y="29"/>
                        <a:pt x="102" y="23"/>
                        <a:pt x="88" y="19"/>
                      </a:cubicBezTo>
                      <a:cubicBezTo>
                        <a:pt x="74" y="14"/>
                        <a:pt x="59" y="11"/>
                        <a:pt x="45" y="8"/>
                      </a:cubicBezTo>
                      <a:cubicBezTo>
                        <a:pt x="30" y="5"/>
                        <a:pt x="15" y="3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A361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" name="Freeform 169"/>
                <p:cNvSpPr>
                  <a:spLocks/>
                </p:cNvSpPr>
                <p:nvPr/>
              </p:nvSpPr>
              <p:spPr bwMode="auto">
                <a:xfrm>
                  <a:off x="7907338" y="5588000"/>
                  <a:ext cx="227013" cy="249238"/>
                </a:xfrm>
                <a:custGeom>
                  <a:avLst/>
                  <a:gdLst>
                    <a:gd name="T0" fmla="*/ 1 w 87"/>
                    <a:gd name="T1" fmla="*/ 0 h 96"/>
                    <a:gd name="T2" fmla="*/ 17 w 87"/>
                    <a:gd name="T3" fmla="*/ 5 h 96"/>
                    <a:gd name="T4" fmla="*/ 32 w 87"/>
                    <a:gd name="T5" fmla="*/ 13 h 96"/>
                    <a:gd name="T6" fmla="*/ 58 w 87"/>
                    <a:gd name="T7" fmla="*/ 35 h 96"/>
                    <a:gd name="T8" fmla="*/ 68 w 87"/>
                    <a:gd name="T9" fmla="*/ 48 h 96"/>
                    <a:gd name="T10" fmla="*/ 77 w 87"/>
                    <a:gd name="T11" fmla="*/ 63 h 96"/>
                    <a:gd name="T12" fmla="*/ 87 w 87"/>
                    <a:gd name="T13" fmla="*/ 95 h 96"/>
                    <a:gd name="T14" fmla="*/ 86 w 87"/>
                    <a:gd name="T15" fmla="*/ 96 h 96"/>
                    <a:gd name="T16" fmla="*/ 86 w 87"/>
                    <a:gd name="T17" fmla="*/ 95 h 96"/>
                    <a:gd name="T18" fmla="*/ 75 w 87"/>
                    <a:gd name="T19" fmla="*/ 64 h 96"/>
                    <a:gd name="T20" fmla="*/ 66 w 87"/>
                    <a:gd name="T21" fmla="*/ 50 h 96"/>
                    <a:gd name="T22" fmla="*/ 55 w 87"/>
                    <a:gd name="T23" fmla="*/ 38 h 96"/>
                    <a:gd name="T24" fmla="*/ 29 w 87"/>
                    <a:gd name="T25" fmla="*/ 17 h 96"/>
                    <a:gd name="T26" fmla="*/ 0 w 87"/>
                    <a:gd name="T27" fmla="*/ 0 h 96"/>
                    <a:gd name="T28" fmla="*/ 0 w 87"/>
                    <a:gd name="T29" fmla="*/ 0 h 96"/>
                    <a:gd name="T30" fmla="*/ 0 w 87"/>
                    <a:gd name="T31" fmla="*/ 0 h 96"/>
                    <a:gd name="T32" fmla="*/ 1 w 87"/>
                    <a:gd name="T33" fmla="*/ 0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7" h="96">
                      <a:moveTo>
                        <a:pt x="1" y="0"/>
                      </a:moveTo>
                      <a:cubicBezTo>
                        <a:pt x="6" y="1"/>
                        <a:pt x="12" y="3"/>
                        <a:pt x="17" y="5"/>
                      </a:cubicBezTo>
                      <a:cubicBezTo>
                        <a:pt x="22" y="7"/>
                        <a:pt x="27" y="10"/>
                        <a:pt x="32" y="13"/>
                      </a:cubicBezTo>
                      <a:cubicBezTo>
                        <a:pt x="42" y="19"/>
                        <a:pt x="50" y="26"/>
                        <a:pt x="58" y="35"/>
                      </a:cubicBezTo>
                      <a:cubicBezTo>
                        <a:pt x="62" y="39"/>
                        <a:pt x="65" y="44"/>
                        <a:pt x="68" y="48"/>
                      </a:cubicBezTo>
                      <a:cubicBezTo>
                        <a:pt x="71" y="53"/>
                        <a:pt x="74" y="58"/>
                        <a:pt x="77" y="63"/>
                      </a:cubicBezTo>
                      <a:cubicBezTo>
                        <a:pt x="82" y="73"/>
                        <a:pt x="85" y="84"/>
                        <a:pt x="87" y="95"/>
                      </a:cubicBezTo>
                      <a:cubicBezTo>
                        <a:pt x="86" y="96"/>
                        <a:pt x="86" y="96"/>
                        <a:pt x="86" y="96"/>
                      </a:cubicBezTo>
                      <a:cubicBezTo>
                        <a:pt x="86" y="95"/>
                        <a:pt x="86" y="95"/>
                        <a:pt x="86" y="95"/>
                      </a:cubicBezTo>
                      <a:cubicBezTo>
                        <a:pt x="84" y="84"/>
                        <a:pt x="80" y="74"/>
                        <a:pt x="75" y="64"/>
                      </a:cubicBezTo>
                      <a:cubicBezTo>
                        <a:pt x="72" y="59"/>
                        <a:pt x="69" y="55"/>
                        <a:pt x="66" y="50"/>
                      </a:cubicBezTo>
                      <a:cubicBezTo>
                        <a:pt x="62" y="46"/>
                        <a:pt x="59" y="41"/>
                        <a:pt x="55" y="38"/>
                      </a:cubicBezTo>
                      <a:cubicBezTo>
                        <a:pt x="47" y="30"/>
                        <a:pt x="38" y="23"/>
                        <a:pt x="29" y="17"/>
                      </a:cubicBezTo>
                      <a:cubicBezTo>
                        <a:pt x="20" y="11"/>
                        <a:pt x="11" y="5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A361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" name="Freeform 170"/>
                <p:cNvSpPr>
                  <a:spLocks/>
                </p:cNvSpPr>
                <p:nvPr/>
              </p:nvSpPr>
              <p:spPr bwMode="auto">
                <a:xfrm>
                  <a:off x="7119938" y="5475288"/>
                  <a:ext cx="455613" cy="63500"/>
                </a:xfrm>
                <a:custGeom>
                  <a:avLst/>
                  <a:gdLst>
                    <a:gd name="T0" fmla="*/ 174 w 175"/>
                    <a:gd name="T1" fmla="*/ 24 h 24"/>
                    <a:gd name="T2" fmla="*/ 164 w 175"/>
                    <a:gd name="T3" fmla="*/ 20 h 24"/>
                    <a:gd name="T4" fmla="*/ 153 w 175"/>
                    <a:gd name="T5" fmla="*/ 16 h 24"/>
                    <a:gd name="T6" fmla="*/ 143 w 175"/>
                    <a:gd name="T7" fmla="*/ 13 h 24"/>
                    <a:gd name="T8" fmla="*/ 137 w 175"/>
                    <a:gd name="T9" fmla="*/ 12 h 24"/>
                    <a:gd name="T10" fmla="*/ 132 w 175"/>
                    <a:gd name="T11" fmla="*/ 10 h 24"/>
                    <a:gd name="T12" fmla="*/ 88 w 175"/>
                    <a:gd name="T13" fmla="*/ 4 h 24"/>
                    <a:gd name="T14" fmla="*/ 77 w 175"/>
                    <a:gd name="T15" fmla="*/ 4 h 24"/>
                    <a:gd name="T16" fmla="*/ 72 w 175"/>
                    <a:gd name="T17" fmla="*/ 4 h 24"/>
                    <a:gd name="T18" fmla="*/ 66 w 175"/>
                    <a:gd name="T19" fmla="*/ 4 h 24"/>
                    <a:gd name="T20" fmla="*/ 55 w 175"/>
                    <a:gd name="T21" fmla="*/ 5 h 24"/>
                    <a:gd name="T22" fmla="*/ 44 w 175"/>
                    <a:gd name="T23" fmla="*/ 7 h 24"/>
                    <a:gd name="T24" fmla="*/ 38 w 175"/>
                    <a:gd name="T25" fmla="*/ 7 h 24"/>
                    <a:gd name="T26" fmla="*/ 33 w 175"/>
                    <a:gd name="T27" fmla="*/ 8 h 24"/>
                    <a:gd name="T28" fmla="*/ 22 w 175"/>
                    <a:gd name="T29" fmla="*/ 11 h 24"/>
                    <a:gd name="T30" fmla="*/ 17 w 175"/>
                    <a:gd name="T31" fmla="*/ 12 h 24"/>
                    <a:gd name="T32" fmla="*/ 11 w 175"/>
                    <a:gd name="T33" fmla="*/ 13 h 24"/>
                    <a:gd name="T34" fmla="*/ 1 w 175"/>
                    <a:gd name="T35" fmla="*/ 17 h 24"/>
                    <a:gd name="T36" fmla="*/ 1 w 175"/>
                    <a:gd name="T37" fmla="*/ 17 h 24"/>
                    <a:gd name="T38" fmla="*/ 0 w 175"/>
                    <a:gd name="T39" fmla="*/ 16 h 24"/>
                    <a:gd name="T40" fmla="*/ 0 w 175"/>
                    <a:gd name="T41" fmla="*/ 16 h 24"/>
                    <a:gd name="T42" fmla="*/ 11 w 175"/>
                    <a:gd name="T43" fmla="*/ 13 h 24"/>
                    <a:gd name="T44" fmla="*/ 16 w 175"/>
                    <a:gd name="T45" fmla="*/ 11 h 24"/>
                    <a:gd name="T46" fmla="*/ 22 w 175"/>
                    <a:gd name="T47" fmla="*/ 9 h 24"/>
                    <a:gd name="T48" fmla="*/ 33 w 175"/>
                    <a:gd name="T49" fmla="*/ 6 h 24"/>
                    <a:gd name="T50" fmla="*/ 38 w 175"/>
                    <a:gd name="T51" fmla="*/ 5 h 24"/>
                    <a:gd name="T52" fmla="*/ 44 w 175"/>
                    <a:gd name="T53" fmla="*/ 4 h 24"/>
                    <a:gd name="T54" fmla="*/ 55 w 175"/>
                    <a:gd name="T55" fmla="*/ 2 h 24"/>
                    <a:gd name="T56" fmla="*/ 66 w 175"/>
                    <a:gd name="T57" fmla="*/ 1 h 24"/>
                    <a:gd name="T58" fmla="*/ 72 w 175"/>
                    <a:gd name="T59" fmla="*/ 1 h 24"/>
                    <a:gd name="T60" fmla="*/ 77 w 175"/>
                    <a:gd name="T61" fmla="*/ 0 h 24"/>
                    <a:gd name="T62" fmla="*/ 88 w 175"/>
                    <a:gd name="T63" fmla="*/ 0 h 24"/>
                    <a:gd name="T64" fmla="*/ 133 w 175"/>
                    <a:gd name="T65" fmla="*/ 6 h 24"/>
                    <a:gd name="T66" fmla="*/ 144 w 175"/>
                    <a:gd name="T67" fmla="*/ 9 h 24"/>
                    <a:gd name="T68" fmla="*/ 155 w 175"/>
                    <a:gd name="T69" fmla="*/ 13 h 24"/>
                    <a:gd name="T70" fmla="*/ 175 w 175"/>
                    <a:gd name="T71" fmla="*/ 24 h 24"/>
                    <a:gd name="T72" fmla="*/ 175 w 175"/>
                    <a:gd name="T73" fmla="*/ 24 h 24"/>
                    <a:gd name="T74" fmla="*/ 174 w 175"/>
                    <a:gd name="T75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5" h="24">
                      <a:moveTo>
                        <a:pt x="174" y="24"/>
                      </a:moveTo>
                      <a:cubicBezTo>
                        <a:pt x="171" y="22"/>
                        <a:pt x="167" y="21"/>
                        <a:pt x="164" y="20"/>
                      </a:cubicBezTo>
                      <a:cubicBezTo>
                        <a:pt x="161" y="18"/>
                        <a:pt x="157" y="17"/>
                        <a:pt x="153" y="16"/>
                      </a:cubicBezTo>
                      <a:cubicBezTo>
                        <a:pt x="150" y="15"/>
                        <a:pt x="146" y="14"/>
                        <a:pt x="143" y="13"/>
                      </a:cubicBezTo>
                      <a:cubicBezTo>
                        <a:pt x="137" y="12"/>
                        <a:pt x="137" y="12"/>
                        <a:pt x="137" y="12"/>
                      </a:cubicBezTo>
                      <a:cubicBezTo>
                        <a:pt x="136" y="11"/>
                        <a:pt x="134" y="11"/>
                        <a:pt x="132" y="10"/>
                      </a:cubicBezTo>
                      <a:cubicBezTo>
                        <a:pt x="118" y="7"/>
                        <a:pt x="103" y="5"/>
                        <a:pt x="88" y="4"/>
                      </a:cubicBezTo>
                      <a:cubicBezTo>
                        <a:pt x="85" y="4"/>
                        <a:pt x="81" y="4"/>
                        <a:pt x="77" y="4"/>
                      </a:cubicBezTo>
                      <a:cubicBezTo>
                        <a:pt x="72" y="4"/>
                        <a:pt x="72" y="4"/>
                        <a:pt x="72" y="4"/>
                      </a:cubicBezTo>
                      <a:cubicBezTo>
                        <a:pt x="66" y="4"/>
                        <a:pt x="66" y="4"/>
                        <a:pt x="66" y="4"/>
                      </a:cubicBezTo>
                      <a:cubicBezTo>
                        <a:pt x="55" y="5"/>
                        <a:pt x="55" y="5"/>
                        <a:pt x="55" y="5"/>
                      </a:cubicBezTo>
                      <a:cubicBezTo>
                        <a:pt x="44" y="7"/>
                        <a:pt x="44" y="7"/>
                        <a:pt x="44" y="7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7" y="8"/>
                        <a:pt x="35" y="8"/>
                        <a:pt x="33" y="8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0" y="11"/>
                        <a:pt x="18" y="11"/>
                        <a:pt x="17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8" y="10"/>
                        <a:pt x="20" y="10"/>
                        <a:pt x="22" y="9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4" y="6"/>
                        <a:pt x="36" y="6"/>
                        <a:pt x="38" y="5"/>
                      </a:cubicBez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66" y="1"/>
                        <a:pt x="66" y="1"/>
                        <a:pt x="66" y="1"/>
                      </a:cubicBezTo>
                      <a:cubicBezTo>
                        <a:pt x="72" y="1"/>
                        <a:pt x="72" y="1"/>
                        <a:pt x="72" y="1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81" y="0"/>
                        <a:pt x="85" y="0"/>
                        <a:pt x="88" y="0"/>
                      </a:cubicBezTo>
                      <a:cubicBezTo>
                        <a:pt x="103" y="0"/>
                        <a:pt x="119" y="2"/>
                        <a:pt x="133" y="6"/>
                      </a:cubicBezTo>
                      <a:cubicBezTo>
                        <a:pt x="137" y="7"/>
                        <a:pt x="141" y="8"/>
                        <a:pt x="144" y="9"/>
                      </a:cubicBezTo>
                      <a:cubicBezTo>
                        <a:pt x="148" y="10"/>
                        <a:pt x="151" y="11"/>
                        <a:pt x="155" y="13"/>
                      </a:cubicBezTo>
                      <a:cubicBezTo>
                        <a:pt x="162" y="16"/>
                        <a:pt x="168" y="19"/>
                        <a:pt x="175" y="24"/>
                      </a:cubicBezTo>
                      <a:cubicBezTo>
                        <a:pt x="175" y="24"/>
                        <a:pt x="175" y="24"/>
                        <a:pt x="175" y="24"/>
                      </a:cubicBezTo>
                      <a:cubicBezTo>
                        <a:pt x="174" y="24"/>
                        <a:pt x="174" y="24"/>
                        <a:pt x="174" y="24"/>
                      </a:cubicBezTo>
                      <a:close/>
                    </a:path>
                  </a:pathLst>
                </a:custGeom>
                <a:solidFill>
                  <a:srgbClr val="A361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" name="Freeform 171"/>
                <p:cNvSpPr>
                  <a:spLocks/>
                </p:cNvSpPr>
                <p:nvPr/>
              </p:nvSpPr>
              <p:spPr bwMode="auto">
                <a:xfrm>
                  <a:off x="7081838" y="5553075"/>
                  <a:ext cx="425450" cy="166688"/>
                </a:xfrm>
                <a:custGeom>
                  <a:avLst/>
                  <a:gdLst>
                    <a:gd name="T0" fmla="*/ 164 w 164"/>
                    <a:gd name="T1" fmla="*/ 2 h 64"/>
                    <a:gd name="T2" fmla="*/ 119 w 164"/>
                    <a:gd name="T3" fmla="*/ 8 h 64"/>
                    <a:gd name="T4" fmla="*/ 76 w 164"/>
                    <a:gd name="T5" fmla="*/ 19 h 64"/>
                    <a:gd name="T6" fmla="*/ 35 w 164"/>
                    <a:gd name="T7" fmla="*/ 37 h 64"/>
                    <a:gd name="T8" fmla="*/ 17 w 164"/>
                    <a:gd name="T9" fmla="*/ 49 h 64"/>
                    <a:gd name="T10" fmla="*/ 0 w 164"/>
                    <a:gd name="T11" fmla="*/ 64 h 64"/>
                    <a:gd name="T12" fmla="*/ 0 w 164"/>
                    <a:gd name="T13" fmla="*/ 64 h 64"/>
                    <a:gd name="T14" fmla="*/ 0 w 164"/>
                    <a:gd name="T15" fmla="*/ 64 h 64"/>
                    <a:gd name="T16" fmla="*/ 16 w 164"/>
                    <a:gd name="T17" fmla="*/ 48 h 64"/>
                    <a:gd name="T18" fmla="*/ 34 w 164"/>
                    <a:gd name="T19" fmla="*/ 35 h 64"/>
                    <a:gd name="T20" fmla="*/ 75 w 164"/>
                    <a:gd name="T21" fmla="*/ 15 h 64"/>
                    <a:gd name="T22" fmla="*/ 119 w 164"/>
                    <a:gd name="T23" fmla="*/ 3 h 64"/>
                    <a:gd name="T24" fmla="*/ 141 w 164"/>
                    <a:gd name="T25" fmla="*/ 1 h 64"/>
                    <a:gd name="T26" fmla="*/ 164 w 164"/>
                    <a:gd name="T27" fmla="*/ 1 h 64"/>
                    <a:gd name="T28" fmla="*/ 164 w 164"/>
                    <a:gd name="T29" fmla="*/ 1 h 64"/>
                    <a:gd name="T30" fmla="*/ 164 w 164"/>
                    <a:gd name="T31" fmla="*/ 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4" h="64">
                      <a:moveTo>
                        <a:pt x="164" y="2"/>
                      </a:moveTo>
                      <a:cubicBezTo>
                        <a:pt x="149" y="3"/>
                        <a:pt x="134" y="5"/>
                        <a:pt x="119" y="8"/>
                      </a:cubicBezTo>
                      <a:cubicBezTo>
                        <a:pt x="105" y="11"/>
                        <a:pt x="90" y="14"/>
                        <a:pt x="76" y="19"/>
                      </a:cubicBezTo>
                      <a:cubicBezTo>
                        <a:pt x="62" y="23"/>
                        <a:pt x="48" y="29"/>
                        <a:pt x="35" y="37"/>
                      </a:cubicBezTo>
                      <a:cubicBezTo>
                        <a:pt x="29" y="40"/>
                        <a:pt x="22" y="45"/>
                        <a:pt x="17" y="49"/>
                      </a:cubicBezTo>
                      <a:cubicBezTo>
                        <a:pt x="11" y="54"/>
                        <a:pt x="5" y="59"/>
                        <a:pt x="0" y="64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5" y="58"/>
                        <a:pt x="10" y="53"/>
                        <a:pt x="16" y="48"/>
                      </a:cubicBezTo>
                      <a:cubicBezTo>
                        <a:pt x="21" y="43"/>
                        <a:pt x="27" y="39"/>
                        <a:pt x="34" y="35"/>
                      </a:cubicBezTo>
                      <a:cubicBezTo>
                        <a:pt x="47" y="27"/>
                        <a:pt x="60" y="20"/>
                        <a:pt x="75" y="15"/>
                      </a:cubicBezTo>
                      <a:cubicBezTo>
                        <a:pt x="89" y="10"/>
                        <a:pt x="104" y="6"/>
                        <a:pt x="119" y="3"/>
                      </a:cubicBezTo>
                      <a:cubicBezTo>
                        <a:pt x="126" y="2"/>
                        <a:pt x="134" y="1"/>
                        <a:pt x="141" y="1"/>
                      </a:cubicBezTo>
                      <a:cubicBezTo>
                        <a:pt x="149" y="1"/>
                        <a:pt x="156" y="0"/>
                        <a:pt x="164" y="1"/>
                      </a:cubicBezTo>
                      <a:cubicBezTo>
                        <a:pt x="164" y="1"/>
                        <a:pt x="164" y="1"/>
                        <a:pt x="164" y="1"/>
                      </a:cubicBezTo>
                      <a:lnTo>
                        <a:pt x="164" y="2"/>
                      </a:lnTo>
                      <a:close/>
                    </a:path>
                  </a:pathLst>
                </a:custGeom>
                <a:solidFill>
                  <a:srgbClr val="A361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Freeform 172"/>
                <p:cNvSpPr>
                  <a:spLocks/>
                </p:cNvSpPr>
                <p:nvPr/>
              </p:nvSpPr>
              <p:spPr bwMode="auto">
                <a:xfrm>
                  <a:off x="7346950" y="5588000"/>
                  <a:ext cx="223838" cy="249238"/>
                </a:xfrm>
                <a:custGeom>
                  <a:avLst/>
                  <a:gdLst>
                    <a:gd name="T0" fmla="*/ 86 w 86"/>
                    <a:gd name="T1" fmla="*/ 0 h 96"/>
                    <a:gd name="T2" fmla="*/ 57 w 86"/>
                    <a:gd name="T3" fmla="*/ 17 h 96"/>
                    <a:gd name="T4" fmla="*/ 31 w 86"/>
                    <a:gd name="T5" fmla="*/ 38 h 96"/>
                    <a:gd name="T6" fmla="*/ 21 w 86"/>
                    <a:gd name="T7" fmla="*/ 50 h 96"/>
                    <a:gd name="T8" fmla="*/ 12 w 86"/>
                    <a:gd name="T9" fmla="*/ 64 h 96"/>
                    <a:gd name="T10" fmla="*/ 0 w 86"/>
                    <a:gd name="T11" fmla="*/ 95 h 96"/>
                    <a:gd name="T12" fmla="*/ 0 w 86"/>
                    <a:gd name="T13" fmla="*/ 96 h 96"/>
                    <a:gd name="T14" fmla="*/ 0 w 86"/>
                    <a:gd name="T15" fmla="*/ 95 h 96"/>
                    <a:gd name="T16" fmla="*/ 9 w 86"/>
                    <a:gd name="T17" fmla="*/ 63 h 96"/>
                    <a:gd name="T18" fmla="*/ 18 w 86"/>
                    <a:gd name="T19" fmla="*/ 48 h 96"/>
                    <a:gd name="T20" fmla="*/ 28 w 86"/>
                    <a:gd name="T21" fmla="*/ 35 h 96"/>
                    <a:gd name="T22" fmla="*/ 54 w 86"/>
                    <a:gd name="T23" fmla="*/ 13 h 96"/>
                    <a:gd name="T24" fmla="*/ 69 w 86"/>
                    <a:gd name="T25" fmla="*/ 5 h 96"/>
                    <a:gd name="T26" fmla="*/ 86 w 86"/>
                    <a:gd name="T27" fmla="*/ 0 h 96"/>
                    <a:gd name="T28" fmla="*/ 86 w 86"/>
                    <a:gd name="T29" fmla="*/ 0 h 96"/>
                    <a:gd name="T30" fmla="*/ 86 w 86"/>
                    <a:gd name="T31" fmla="*/ 0 h 96"/>
                    <a:gd name="T32" fmla="*/ 86 w 86"/>
                    <a:gd name="T33" fmla="*/ 0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6" h="96">
                      <a:moveTo>
                        <a:pt x="86" y="0"/>
                      </a:moveTo>
                      <a:cubicBezTo>
                        <a:pt x="76" y="5"/>
                        <a:pt x="66" y="11"/>
                        <a:pt x="57" y="17"/>
                      </a:cubicBezTo>
                      <a:cubicBezTo>
                        <a:pt x="48" y="23"/>
                        <a:pt x="39" y="30"/>
                        <a:pt x="31" y="38"/>
                      </a:cubicBezTo>
                      <a:cubicBezTo>
                        <a:pt x="27" y="41"/>
                        <a:pt x="24" y="46"/>
                        <a:pt x="21" y="50"/>
                      </a:cubicBezTo>
                      <a:cubicBezTo>
                        <a:pt x="17" y="55"/>
                        <a:pt x="14" y="59"/>
                        <a:pt x="12" y="64"/>
                      </a:cubicBezTo>
                      <a:cubicBezTo>
                        <a:pt x="6" y="74"/>
                        <a:pt x="3" y="84"/>
                        <a:pt x="0" y="95"/>
                      </a:cubicBezTo>
                      <a:cubicBezTo>
                        <a:pt x="0" y="96"/>
                        <a:pt x="0" y="96"/>
                        <a:pt x="0" y="96"/>
                      </a:cubicBezTo>
                      <a:cubicBezTo>
                        <a:pt x="0" y="95"/>
                        <a:pt x="0" y="95"/>
                        <a:pt x="0" y="95"/>
                      </a:cubicBezTo>
                      <a:cubicBezTo>
                        <a:pt x="1" y="84"/>
                        <a:pt x="5" y="73"/>
                        <a:pt x="9" y="63"/>
                      </a:cubicBezTo>
                      <a:cubicBezTo>
                        <a:pt x="12" y="58"/>
                        <a:pt x="15" y="53"/>
                        <a:pt x="18" y="48"/>
                      </a:cubicBezTo>
                      <a:cubicBezTo>
                        <a:pt x="21" y="44"/>
                        <a:pt x="25" y="39"/>
                        <a:pt x="28" y="35"/>
                      </a:cubicBezTo>
                      <a:cubicBezTo>
                        <a:pt x="36" y="26"/>
                        <a:pt x="45" y="19"/>
                        <a:pt x="54" y="13"/>
                      </a:cubicBezTo>
                      <a:cubicBezTo>
                        <a:pt x="59" y="10"/>
                        <a:pt x="64" y="7"/>
                        <a:pt x="69" y="5"/>
                      </a:cubicBezTo>
                      <a:cubicBezTo>
                        <a:pt x="75" y="3"/>
                        <a:pt x="80" y="1"/>
                        <a:pt x="86" y="0"/>
                      </a:cubicBez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6" y="0"/>
                        <a:pt x="86" y="0"/>
                        <a:pt x="86" y="0"/>
                      </a:cubicBezTo>
                    </a:path>
                  </a:pathLst>
                </a:custGeom>
                <a:solidFill>
                  <a:srgbClr val="A361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9" name="Oval 173"/>
                <p:cNvSpPr>
                  <a:spLocks noChangeArrowheads="1"/>
                </p:cNvSpPr>
                <p:nvPr/>
              </p:nvSpPr>
              <p:spPr bwMode="auto">
                <a:xfrm>
                  <a:off x="7650163" y="5438775"/>
                  <a:ext cx="47625" cy="269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Oval 174"/>
                <p:cNvSpPr>
                  <a:spLocks noChangeArrowheads="1"/>
                </p:cNvSpPr>
                <p:nvPr/>
              </p:nvSpPr>
              <p:spPr bwMode="auto">
                <a:xfrm>
                  <a:off x="7786688" y="5548313"/>
                  <a:ext cx="12700" cy="12700"/>
                </a:xfrm>
                <a:prstGeom prst="ellipse">
                  <a:avLst/>
                </a:prstGeom>
                <a:solidFill>
                  <a:srgbClr val="F2CA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Oval 175"/>
                <p:cNvSpPr>
                  <a:spLocks noChangeArrowheads="1"/>
                </p:cNvSpPr>
                <p:nvPr/>
              </p:nvSpPr>
              <p:spPr bwMode="auto">
                <a:xfrm>
                  <a:off x="7759700" y="5576888"/>
                  <a:ext cx="12700" cy="11113"/>
                </a:xfrm>
                <a:prstGeom prst="ellipse">
                  <a:avLst/>
                </a:prstGeom>
                <a:solidFill>
                  <a:srgbClr val="F2CA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2" name="Oval 176"/>
                <p:cNvSpPr>
                  <a:spLocks noChangeArrowheads="1"/>
                </p:cNvSpPr>
                <p:nvPr/>
              </p:nvSpPr>
              <p:spPr bwMode="auto">
                <a:xfrm>
                  <a:off x="7799388" y="5588000"/>
                  <a:ext cx="9525" cy="12700"/>
                </a:xfrm>
                <a:prstGeom prst="ellipse">
                  <a:avLst/>
                </a:prstGeom>
                <a:solidFill>
                  <a:srgbClr val="F2CA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Oval 177"/>
                <p:cNvSpPr>
                  <a:spLocks noChangeArrowheads="1"/>
                </p:cNvSpPr>
                <p:nvPr/>
              </p:nvSpPr>
              <p:spPr bwMode="auto">
                <a:xfrm>
                  <a:off x="7824788" y="5561013"/>
                  <a:ext cx="11113" cy="11113"/>
                </a:xfrm>
                <a:prstGeom prst="ellipse">
                  <a:avLst/>
                </a:prstGeom>
                <a:solidFill>
                  <a:srgbClr val="F2CA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4" name="Oval 178"/>
                <p:cNvSpPr>
                  <a:spLocks noChangeArrowheads="1"/>
                </p:cNvSpPr>
                <p:nvPr/>
              </p:nvSpPr>
              <p:spPr bwMode="auto">
                <a:xfrm>
                  <a:off x="7678738" y="5548313"/>
                  <a:ext cx="14288" cy="12700"/>
                </a:xfrm>
                <a:prstGeom prst="ellipse">
                  <a:avLst/>
                </a:prstGeom>
                <a:solidFill>
                  <a:srgbClr val="F2CA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5" name="Oval 179"/>
                <p:cNvSpPr>
                  <a:spLocks noChangeArrowheads="1"/>
                </p:cNvSpPr>
                <p:nvPr/>
              </p:nvSpPr>
              <p:spPr bwMode="auto">
                <a:xfrm>
                  <a:off x="7707313" y="5576888"/>
                  <a:ext cx="11113" cy="11113"/>
                </a:xfrm>
                <a:prstGeom prst="ellipse">
                  <a:avLst/>
                </a:prstGeom>
                <a:solidFill>
                  <a:srgbClr val="F2CA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6" name="Oval 180"/>
                <p:cNvSpPr>
                  <a:spLocks noChangeArrowheads="1"/>
                </p:cNvSpPr>
                <p:nvPr/>
              </p:nvSpPr>
              <p:spPr bwMode="auto">
                <a:xfrm>
                  <a:off x="7669213" y="5588000"/>
                  <a:ext cx="12700" cy="12700"/>
                </a:xfrm>
                <a:prstGeom prst="ellipse">
                  <a:avLst/>
                </a:prstGeom>
                <a:solidFill>
                  <a:srgbClr val="F2CA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Oval 181"/>
                <p:cNvSpPr>
                  <a:spLocks noChangeArrowheads="1"/>
                </p:cNvSpPr>
                <p:nvPr/>
              </p:nvSpPr>
              <p:spPr bwMode="auto">
                <a:xfrm>
                  <a:off x="7642225" y="5561013"/>
                  <a:ext cx="11113" cy="11113"/>
                </a:xfrm>
                <a:prstGeom prst="ellipse">
                  <a:avLst/>
                </a:prstGeom>
                <a:solidFill>
                  <a:srgbClr val="F2CA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182"/>
                <p:cNvSpPr>
                  <a:spLocks/>
                </p:cNvSpPr>
                <p:nvPr/>
              </p:nvSpPr>
              <p:spPr bwMode="auto">
                <a:xfrm>
                  <a:off x="7848600" y="5230813"/>
                  <a:ext cx="225425" cy="125413"/>
                </a:xfrm>
                <a:custGeom>
                  <a:avLst/>
                  <a:gdLst>
                    <a:gd name="T0" fmla="*/ 1 w 87"/>
                    <a:gd name="T1" fmla="*/ 42 h 48"/>
                    <a:gd name="T2" fmla="*/ 13 w 87"/>
                    <a:gd name="T3" fmla="*/ 12 h 48"/>
                    <a:gd name="T4" fmla="*/ 28 w 87"/>
                    <a:gd name="T5" fmla="*/ 2 h 48"/>
                    <a:gd name="T6" fmla="*/ 46 w 87"/>
                    <a:gd name="T7" fmla="*/ 0 h 48"/>
                    <a:gd name="T8" fmla="*/ 51 w 87"/>
                    <a:gd name="T9" fmla="*/ 1 h 48"/>
                    <a:gd name="T10" fmla="*/ 55 w 87"/>
                    <a:gd name="T11" fmla="*/ 2 h 48"/>
                    <a:gd name="T12" fmla="*/ 60 w 87"/>
                    <a:gd name="T13" fmla="*/ 4 h 48"/>
                    <a:gd name="T14" fmla="*/ 64 w 87"/>
                    <a:gd name="T15" fmla="*/ 6 h 48"/>
                    <a:gd name="T16" fmla="*/ 67 w 87"/>
                    <a:gd name="T17" fmla="*/ 8 h 48"/>
                    <a:gd name="T18" fmla="*/ 71 w 87"/>
                    <a:gd name="T19" fmla="*/ 11 h 48"/>
                    <a:gd name="T20" fmla="*/ 74 w 87"/>
                    <a:gd name="T21" fmla="*/ 14 h 48"/>
                    <a:gd name="T22" fmla="*/ 77 w 87"/>
                    <a:gd name="T23" fmla="*/ 17 h 48"/>
                    <a:gd name="T24" fmla="*/ 84 w 87"/>
                    <a:gd name="T25" fmla="*/ 32 h 48"/>
                    <a:gd name="T26" fmla="*/ 86 w 87"/>
                    <a:gd name="T27" fmla="*/ 40 h 48"/>
                    <a:gd name="T28" fmla="*/ 87 w 87"/>
                    <a:gd name="T29" fmla="*/ 48 h 48"/>
                    <a:gd name="T30" fmla="*/ 78 w 87"/>
                    <a:gd name="T31" fmla="*/ 36 h 48"/>
                    <a:gd name="T32" fmla="*/ 68 w 87"/>
                    <a:gd name="T33" fmla="*/ 25 h 48"/>
                    <a:gd name="T34" fmla="*/ 45 w 87"/>
                    <a:gd name="T35" fmla="*/ 15 h 48"/>
                    <a:gd name="T36" fmla="*/ 42 w 87"/>
                    <a:gd name="T37" fmla="*/ 15 h 48"/>
                    <a:gd name="T38" fmla="*/ 39 w 87"/>
                    <a:gd name="T39" fmla="*/ 15 h 48"/>
                    <a:gd name="T40" fmla="*/ 37 w 87"/>
                    <a:gd name="T41" fmla="*/ 15 h 48"/>
                    <a:gd name="T42" fmla="*/ 35 w 87"/>
                    <a:gd name="T43" fmla="*/ 16 h 48"/>
                    <a:gd name="T44" fmla="*/ 32 w 87"/>
                    <a:gd name="T45" fmla="*/ 16 h 48"/>
                    <a:gd name="T46" fmla="*/ 20 w 87"/>
                    <a:gd name="T47" fmla="*/ 21 h 48"/>
                    <a:gd name="T48" fmla="*/ 1 w 87"/>
                    <a:gd name="T49" fmla="*/ 4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87" h="48">
                      <a:moveTo>
                        <a:pt x="1" y="42"/>
                      </a:moveTo>
                      <a:cubicBezTo>
                        <a:pt x="0" y="31"/>
                        <a:pt x="4" y="20"/>
                        <a:pt x="13" y="12"/>
                      </a:cubicBezTo>
                      <a:cubicBezTo>
                        <a:pt x="17" y="7"/>
                        <a:pt x="23" y="4"/>
                        <a:pt x="28" y="2"/>
                      </a:cubicBezTo>
                      <a:cubicBezTo>
                        <a:pt x="34" y="1"/>
                        <a:pt x="40" y="0"/>
                        <a:pt x="46" y="0"/>
                      </a:cubicBezTo>
                      <a:cubicBezTo>
                        <a:pt x="48" y="1"/>
                        <a:pt x="49" y="1"/>
                        <a:pt x="51" y="1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57" y="2"/>
                        <a:pt x="58" y="3"/>
                        <a:pt x="60" y="4"/>
                      </a:cubicBezTo>
                      <a:cubicBezTo>
                        <a:pt x="61" y="4"/>
                        <a:pt x="62" y="5"/>
                        <a:pt x="64" y="6"/>
                      </a:cubicBezTo>
                      <a:cubicBezTo>
                        <a:pt x="67" y="8"/>
                        <a:pt x="67" y="8"/>
                        <a:pt x="67" y="8"/>
                      </a:cubicBezTo>
                      <a:cubicBezTo>
                        <a:pt x="69" y="9"/>
                        <a:pt x="70" y="10"/>
                        <a:pt x="71" y="11"/>
                      </a:cubicBezTo>
                      <a:cubicBezTo>
                        <a:pt x="72" y="12"/>
                        <a:pt x="73" y="13"/>
                        <a:pt x="74" y="14"/>
                      </a:cubicBezTo>
                      <a:cubicBezTo>
                        <a:pt x="75" y="15"/>
                        <a:pt x="76" y="16"/>
                        <a:pt x="77" y="17"/>
                      </a:cubicBezTo>
                      <a:cubicBezTo>
                        <a:pt x="80" y="22"/>
                        <a:pt x="83" y="27"/>
                        <a:pt x="84" y="32"/>
                      </a:cubicBezTo>
                      <a:cubicBezTo>
                        <a:pt x="85" y="35"/>
                        <a:pt x="86" y="38"/>
                        <a:pt x="86" y="40"/>
                      </a:cubicBezTo>
                      <a:cubicBezTo>
                        <a:pt x="87" y="43"/>
                        <a:pt x="87" y="46"/>
                        <a:pt x="87" y="48"/>
                      </a:cubicBezTo>
                      <a:cubicBezTo>
                        <a:pt x="84" y="44"/>
                        <a:pt x="81" y="40"/>
                        <a:pt x="78" y="36"/>
                      </a:cubicBezTo>
                      <a:cubicBezTo>
                        <a:pt x="75" y="32"/>
                        <a:pt x="72" y="28"/>
                        <a:pt x="68" y="25"/>
                      </a:cubicBezTo>
                      <a:cubicBezTo>
                        <a:pt x="61" y="19"/>
                        <a:pt x="53" y="16"/>
                        <a:pt x="45" y="15"/>
                      </a:cubicBezTo>
                      <a:cubicBezTo>
                        <a:pt x="44" y="15"/>
                        <a:pt x="43" y="15"/>
                        <a:pt x="42" y="15"/>
                      </a:cubicBezTo>
                      <a:cubicBezTo>
                        <a:pt x="41" y="15"/>
                        <a:pt x="40" y="15"/>
                        <a:pt x="39" y="15"/>
                      </a:cubicBezTo>
                      <a:cubicBezTo>
                        <a:pt x="38" y="15"/>
                        <a:pt x="38" y="15"/>
                        <a:pt x="37" y="15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4" y="16"/>
                        <a:pt x="33" y="16"/>
                        <a:pt x="32" y="16"/>
                      </a:cubicBezTo>
                      <a:cubicBezTo>
                        <a:pt x="28" y="17"/>
                        <a:pt x="24" y="18"/>
                        <a:pt x="20" y="21"/>
                      </a:cubicBezTo>
                      <a:cubicBezTo>
                        <a:pt x="13" y="25"/>
                        <a:pt x="6" y="33"/>
                        <a:pt x="1" y="42"/>
                      </a:cubicBezTo>
                      <a:close/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183"/>
                <p:cNvSpPr>
                  <a:spLocks/>
                </p:cNvSpPr>
                <p:nvPr/>
              </p:nvSpPr>
              <p:spPr bwMode="auto">
                <a:xfrm>
                  <a:off x="7404100" y="5230813"/>
                  <a:ext cx="225425" cy="125413"/>
                </a:xfrm>
                <a:custGeom>
                  <a:avLst/>
                  <a:gdLst>
                    <a:gd name="T0" fmla="*/ 86 w 87"/>
                    <a:gd name="T1" fmla="*/ 42 h 48"/>
                    <a:gd name="T2" fmla="*/ 67 w 87"/>
                    <a:gd name="T3" fmla="*/ 21 h 48"/>
                    <a:gd name="T4" fmla="*/ 55 w 87"/>
                    <a:gd name="T5" fmla="*/ 16 h 48"/>
                    <a:gd name="T6" fmla="*/ 52 w 87"/>
                    <a:gd name="T7" fmla="*/ 16 h 48"/>
                    <a:gd name="T8" fmla="*/ 50 w 87"/>
                    <a:gd name="T9" fmla="*/ 15 h 48"/>
                    <a:gd name="T10" fmla="*/ 49 w 87"/>
                    <a:gd name="T11" fmla="*/ 15 h 48"/>
                    <a:gd name="T12" fmla="*/ 45 w 87"/>
                    <a:gd name="T13" fmla="*/ 15 h 48"/>
                    <a:gd name="T14" fmla="*/ 42 w 87"/>
                    <a:gd name="T15" fmla="*/ 15 h 48"/>
                    <a:gd name="T16" fmla="*/ 19 w 87"/>
                    <a:gd name="T17" fmla="*/ 25 h 48"/>
                    <a:gd name="T18" fmla="*/ 9 w 87"/>
                    <a:gd name="T19" fmla="*/ 36 h 48"/>
                    <a:gd name="T20" fmla="*/ 1 w 87"/>
                    <a:gd name="T21" fmla="*/ 48 h 48"/>
                    <a:gd name="T22" fmla="*/ 1 w 87"/>
                    <a:gd name="T23" fmla="*/ 40 h 48"/>
                    <a:gd name="T24" fmla="*/ 3 w 87"/>
                    <a:gd name="T25" fmla="*/ 32 h 48"/>
                    <a:gd name="T26" fmla="*/ 10 w 87"/>
                    <a:gd name="T27" fmla="*/ 17 h 48"/>
                    <a:gd name="T28" fmla="*/ 13 w 87"/>
                    <a:gd name="T29" fmla="*/ 14 h 48"/>
                    <a:gd name="T30" fmla="*/ 16 w 87"/>
                    <a:gd name="T31" fmla="*/ 11 h 48"/>
                    <a:gd name="T32" fmla="*/ 20 w 87"/>
                    <a:gd name="T33" fmla="*/ 8 h 48"/>
                    <a:gd name="T34" fmla="*/ 24 w 87"/>
                    <a:gd name="T35" fmla="*/ 6 h 48"/>
                    <a:gd name="T36" fmla="*/ 28 w 87"/>
                    <a:gd name="T37" fmla="*/ 4 h 48"/>
                    <a:gd name="T38" fmla="*/ 32 w 87"/>
                    <a:gd name="T39" fmla="*/ 2 h 48"/>
                    <a:gd name="T40" fmla="*/ 37 w 87"/>
                    <a:gd name="T41" fmla="*/ 1 h 48"/>
                    <a:gd name="T42" fmla="*/ 41 w 87"/>
                    <a:gd name="T43" fmla="*/ 0 h 48"/>
                    <a:gd name="T44" fmla="*/ 59 w 87"/>
                    <a:gd name="T45" fmla="*/ 2 h 48"/>
                    <a:gd name="T46" fmla="*/ 74 w 87"/>
                    <a:gd name="T47" fmla="*/ 12 h 48"/>
                    <a:gd name="T48" fmla="*/ 86 w 87"/>
                    <a:gd name="T49" fmla="*/ 4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87" h="48">
                      <a:moveTo>
                        <a:pt x="86" y="42"/>
                      </a:moveTo>
                      <a:cubicBezTo>
                        <a:pt x="81" y="33"/>
                        <a:pt x="74" y="25"/>
                        <a:pt x="67" y="21"/>
                      </a:cubicBezTo>
                      <a:cubicBezTo>
                        <a:pt x="63" y="18"/>
                        <a:pt x="59" y="17"/>
                        <a:pt x="55" y="16"/>
                      </a:cubicBezTo>
                      <a:cubicBezTo>
                        <a:pt x="54" y="16"/>
                        <a:pt x="53" y="16"/>
                        <a:pt x="52" y="16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50" y="15"/>
                        <a:pt x="49" y="15"/>
                        <a:pt x="49" y="15"/>
                      </a:cubicBezTo>
                      <a:cubicBezTo>
                        <a:pt x="48" y="15"/>
                        <a:pt x="46" y="15"/>
                        <a:pt x="45" y="15"/>
                      </a:cubicBezTo>
                      <a:cubicBezTo>
                        <a:pt x="44" y="15"/>
                        <a:pt x="43" y="15"/>
                        <a:pt x="42" y="15"/>
                      </a:cubicBezTo>
                      <a:cubicBezTo>
                        <a:pt x="34" y="16"/>
                        <a:pt x="26" y="19"/>
                        <a:pt x="19" y="25"/>
                      </a:cubicBezTo>
                      <a:cubicBezTo>
                        <a:pt x="16" y="28"/>
                        <a:pt x="13" y="32"/>
                        <a:pt x="9" y="36"/>
                      </a:cubicBezTo>
                      <a:cubicBezTo>
                        <a:pt x="6" y="40"/>
                        <a:pt x="4" y="44"/>
                        <a:pt x="1" y="48"/>
                      </a:cubicBezTo>
                      <a:cubicBezTo>
                        <a:pt x="0" y="46"/>
                        <a:pt x="1" y="43"/>
                        <a:pt x="1" y="40"/>
                      </a:cubicBezTo>
                      <a:cubicBezTo>
                        <a:pt x="1" y="38"/>
                        <a:pt x="2" y="35"/>
                        <a:pt x="3" y="32"/>
                      </a:cubicBezTo>
                      <a:cubicBezTo>
                        <a:pt x="5" y="27"/>
                        <a:pt x="7" y="22"/>
                        <a:pt x="10" y="17"/>
                      </a:cubicBezTo>
                      <a:cubicBezTo>
                        <a:pt x="11" y="16"/>
                        <a:pt x="12" y="15"/>
                        <a:pt x="13" y="14"/>
                      </a:cubicBezTo>
                      <a:cubicBezTo>
                        <a:pt x="14" y="13"/>
                        <a:pt x="15" y="12"/>
                        <a:pt x="16" y="11"/>
                      </a:cubicBezTo>
                      <a:cubicBezTo>
                        <a:pt x="17" y="10"/>
                        <a:pt x="19" y="9"/>
                        <a:pt x="20" y="8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5" y="5"/>
                        <a:pt x="26" y="4"/>
                        <a:pt x="28" y="4"/>
                      </a:cubicBezTo>
                      <a:cubicBezTo>
                        <a:pt x="29" y="3"/>
                        <a:pt x="31" y="2"/>
                        <a:pt x="32" y="2"/>
                      </a:cubicBezTo>
                      <a:cubicBezTo>
                        <a:pt x="37" y="1"/>
                        <a:pt x="37" y="1"/>
                        <a:pt x="37" y="1"/>
                      </a:cubicBezTo>
                      <a:cubicBezTo>
                        <a:pt x="38" y="1"/>
                        <a:pt x="40" y="1"/>
                        <a:pt x="41" y="0"/>
                      </a:cubicBezTo>
                      <a:cubicBezTo>
                        <a:pt x="47" y="0"/>
                        <a:pt x="53" y="1"/>
                        <a:pt x="59" y="2"/>
                      </a:cubicBezTo>
                      <a:cubicBezTo>
                        <a:pt x="65" y="4"/>
                        <a:pt x="70" y="7"/>
                        <a:pt x="74" y="12"/>
                      </a:cubicBezTo>
                      <a:cubicBezTo>
                        <a:pt x="83" y="20"/>
                        <a:pt x="87" y="31"/>
                        <a:pt x="86" y="42"/>
                      </a:cubicBezTo>
                      <a:close/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184"/>
                <p:cNvSpPr>
                  <a:spLocks/>
                </p:cNvSpPr>
                <p:nvPr/>
              </p:nvSpPr>
              <p:spPr bwMode="auto">
                <a:xfrm>
                  <a:off x="7562850" y="4965700"/>
                  <a:ext cx="323850" cy="200025"/>
                </a:xfrm>
                <a:custGeom>
                  <a:avLst/>
                  <a:gdLst>
                    <a:gd name="T0" fmla="*/ 124 w 125"/>
                    <a:gd name="T1" fmla="*/ 28 h 77"/>
                    <a:gd name="T2" fmla="*/ 120 w 125"/>
                    <a:gd name="T3" fmla="*/ 15 h 77"/>
                    <a:gd name="T4" fmla="*/ 116 w 125"/>
                    <a:gd name="T5" fmla="*/ 3 h 77"/>
                    <a:gd name="T6" fmla="*/ 118 w 125"/>
                    <a:gd name="T7" fmla="*/ 16 h 77"/>
                    <a:gd name="T8" fmla="*/ 121 w 125"/>
                    <a:gd name="T9" fmla="*/ 26 h 77"/>
                    <a:gd name="T10" fmla="*/ 111 w 125"/>
                    <a:gd name="T11" fmla="*/ 22 h 77"/>
                    <a:gd name="T12" fmla="*/ 101 w 125"/>
                    <a:gd name="T13" fmla="*/ 14 h 77"/>
                    <a:gd name="T14" fmla="*/ 99 w 125"/>
                    <a:gd name="T15" fmla="*/ 12 h 77"/>
                    <a:gd name="T16" fmla="*/ 97 w 125"/>
                    <a:gd name="T17" fmla="*/ 15 h 77"/>
                    <a:gd name="T18" fmla="*/ 81 w 125"/>
                    <a:gd name="T19" fmla="*/ 40 h 77"/>
                    <a:gd name="T20" fmla="*/ 73 w 125"/>
                    <a:gd name="T21" fmla="*/ 62 h 77"/>
                    <a:gd name="T22" fmla="*/ 65 w 125"/>
                    <a:gd name="T23" fmla="*/ 54 h 77"/>
                    <a:gd name="T24" fmla="*/ 55 w 125"/>
                    <a:gd name="T25" fmla="*/ 41 h 77"/>
                    <a:gd name="T26" fmla="*/ 48 w 125"/>
                    <a:gd name="T27" fmla="*/ 25 h 77"/>
                    <a:gd name="T28" fmla="*/ 47 w 125"/>
                    <a:gd name="T29" fmla="*/ 9 h 77"/>
                    <a:gd name="T30" fmla="*/ 48 w 125"/>
                    <a:gd name="T31" fmla="*/ 0 h 77"/>
                    <a:gd name="T32" fmla="*/ 41 w 125"/>
                    <a:gd name="T33" fmla="*/ 6 h 77"/>
                    <a:gd name="T34" fmla="*/ 24 w 125"/>
                    <a:gd name="T35" fmla="*/ 20 h 77"/>
                    <a:gd name="T36" fmla="*/ 14 w 125"/>
                    <a:gd name="T37" fmla="*/ 25 h 77"/>
                    <a:gd name="T38" fmla="*/ 8 w 125"/>
                    <a:gd name="T39" fmla="*/ 26 h 77"/>
                    <a:gd name="T40" fmla="*/ 19 w 125"/>
                    <a:gd name="T41" fmla="*/ 3 h 77"/>
                    <a:gd name="T42" fmla="*/ 3 w 125"/>
                    <a:gd name="T43" fmla="*/ 27 h 77"/>
                    <a:gd name="T44" fmla="*/ 0 w 125"/>
                    <a:gd name="T45" fmla="*/ 29 h 77"/>
                    <a:gd name="T46" fmla="*/ 4 w 125"/>
                    <a:gd name="T47" fmla="*/ 30 h 77"/>
                    <a:gd name="T48" fmla="*/ 16 w 125"/>
                    <a:gd name="T49" fmla="*/ 29 h 77"/>
                    <a:gd name="T50" fmla="*/ 27 w 125"/>
                    <a:gd name="T51" fmla="*/ 25 h 77"/>
                    <a:gd name="T52" fmla="*/ 40 w 125"/>
                    <a:gd name="T53" fmla="*/ 16 h 77"/>
                    <a:gd name="T54" fmla="*/ 41 w 125"/>
                    <a:gd name="T55" fmla="*/ 27 h 77"/>
                    <a:gd name="T56" fmla="*/ 48 w 125"/>
                    <a:gd name="T57" fmla="*/ 44 h 77"/>
                    <a:gd name="T58" fmla="*/ 59 w 125"/>
                    <a:gd name="T59" fmla="*/ 59 h 77"/>
                    <a:gd name="T60" fmla="*/ 72 w 125"/>
                    <a:gd name="T61" fmla="*/ 72 h 77"/>
                    <a:gd name="T62" fmla="*/ 76 w 125"/>
                    <a:gd name="T63" fmla="*/ 77 h 77"/>
                    <a:gd name="T64" fmla="*/ 78 w 125"/>
                    <a:gd name="T65" fmla="*/ 70 h 77"/>
                    <a:gd name="T66" fmla="*/ 87 w 125"/>
                    <a:gd name="T67" fmla="*/ 43 h 77"/>
                    <a:gd name="T68" fmla="*/ 100 w 125"/>
                    <a:gd name="T69" fmla="*/ 20 h 77"/>
                    <a:gd name="T70" fmla="*/ 109 w 125"/>
                    <a:gd name="T71" fmla="*/ 26 h 77"/>
                    <a:gd name="T72" fmla="*/ 122 w 125"/>
                    <a:gd name="T73" fmla="*/ 29 h 77"/>
                    <a:gd name="T74" fmla="*/ 125 w 125"/>
                    <a:gd name="T75" fmla="*/ 30 h 77"/>
                    <a:gd name="T76" fmla="*/ 124 w 125"/>
                    <a:gd name="T77" fmla="*/ 2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25" h="77">
                      <a:moveTo>
                        <a:pt x="124" y="28"/>
                      </a:moveTo>
                      <a:cubicBezTo>
                        <a:pt x="123" y="23"/>
                        <a:pt x="121" y="19"/>
                        <a:pt x="120" y="15"/>
                      </a:cubicBezTo>
                      <a:cubicBezTo>
                        <a:pt x="118" y="11"/>
                        <a:pt x="117" y="7"/>
                        <a:pt x="116" y="3"/>
                      </a:cubicBezTo>
                      <a:cubicBezTo>
                        <a:pt x="116" y="7"/>
                        <a:pt x="117" y="12"/>
                        <a:pt x="118" y="16"/>
                      </a:cubicBezTo>
                      <a:cubicBezTo>
                        <a:pt x="119" y="19"/>
                        <a:pt x="120" y="23"/>
                        <a:pt x="121" y="26"/>
                      </a:cubicBezTo>
                      <a:cubicBezTo>
                        <a:pt x="117" y="25"/>
                        <a:pt x="114" y="24"/>
                        <a:pt x="111" y="22"/>
                      </a:cubicBezTo>
                      <a:cubicBezTo>
                        <a:pt x="107" y="20"/>
                        <a:pt x="104" y="17"/>
                        <a:pt x="101" y="14"/>
                      </a:cubicBezTo>
                      <a:cubicBezTo>
                        <a:pt x="99" y="12"/>
                        <a:pt x="99" y="12"/>
                        <a:pt x="99" y="12"/>
                      </a:cubicBezTo>
                      <a:cubicBezTo>
                        <a:pt x="97" y="15"/>
                        <a:pt x="97" y="15"/>
                        <a:pt x="97" y="15"/>
                      </a:cubicBezTo>
                      <a:cubicBezTo>
                        <a:pt x="91" y="23"/>
                        <a:pt x="85" y="31"/>
                        <a:pt x="81" y="40"/>
                      </a:cubicBezTo>
                      <a:cubicBezTo>
                        <a:pt x="78" y="47"/>
                        <a:pt x="75" y="55"/>
                        <a:pt x="73" y="62"/>
                      </a:cubicBezTo>
                      <a:cubicBezTo>
                        <a:pt x="70" y="60"/>
                        <a:pt x="67" y="57"/>
                        <a:pt x="65" y="54"/>
                      </a:cubicBezTo>
                      <a:cubicBezTo>
                        <a:pt x="61" y="50"/>
                        <a:pt x="58" y="45"/>
                        <a:pt x="55" y="41"/>
                      </a:cubicBezTo>
                      <a:cubicBezTo>
                        <a:pt x="52" y="36"/>
                        <a:pt x="50" y="31"/>
                        <a:pt x="48" y="25"/>
                      </a:cubicBezTo>
                      <a:cubicBezTo>
                        <a:pt x="47" y="20"/>
                        <a:pt x="46" y="14"/>
                        <a:pt x="47" y="9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36" y="11"/>
                        <a:pt x="30" y="16"/>
                        <a:pt x="24" y="20"/>
                      </a:cubicBezTo>
                      <a:cubicBezTo>
                        <a:pt x="21" y="22"/>
                        <a:pt x="18" y="24"/>
                        <a:pt x="14" y="25"/>
                      </a:cubicBezTo>
                      <a:cubicBezTo>
                        <a:pt x="12" y="25"/>
                        <a:pt x="10" y="26"/>
                        <a:pt x="8" y="26"/>
                      </a:cubicBezTo>
                      <a:cubicBezTo>
                        <a:pt x="13" y="19"/>
                        <a:pt x="17" y="11"/>
                        <a:pt x="19" y="3"/>
                      </a:cubicBezTo>
                      <a:cubicBezTo>
                        <a:pt x="15" y="12"/>
                        <a:pt x="10" y="20"/>
                        <a:pt x="3" y="27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8" y="30"/>
                        <a:pt x="12" y="30"/>
                        <a:pt x="16" y="29"/>
                      </a:cubicBezTo>
                      <a:cubicBezTo>
                        <a:pt x="19" y="28"/>
                        <a:pt x="23" y="26"/>
                        <a:pt x="27" y="25"/>
                      </a:cubicBezTo>
                      <a:cubicBezTo>
                        <a:pt x="31" y="22"/>
                        <a:pt x="36" y="19"/>
                        <a:pt x="40" y="16"/>
                      </a:cubicBezTo>
                      <a:cubicBezTo>
                        <a:pt x="40" y="19"/>
                        <a:pt x="41" y="23"/>
                        <a:pt x="41" y="27"/>
                      </a:cubicBezTo>
                      <a:cubicBezTo>
                        <a:pt x="43" y="33"/>
                        <a:pt x="45" y="39"/>
                        <a:pt x="48" y="44"/>
                      </a:cubicBezTo>
                      <a:cubicBezTo>
                        <a:pt x="52" y="50"/>
                        <a:pt x="55" y="55"/>
                        <a:pt x="59" y="59"/>
                      </a:cubicBezTo>
                      <a:cubicBezTo>
                        <a:pt x="63" y="64"/>
                        <a:pt x="68" y="68"/>
                        <a:pt x="72" y="72"/>
                      </a:cubicBezTo>
                      <a:cubicBezTo>
                        <a:pt x="76" y="77"/>
                        <a:pt x="76" y="77"/>
                        <a:pt x="76" y="77"/>
                      </a:cubicBezTo>
                      <a:cubicBezTo>
                        <a:pt x="78" y="70"/>
                        <a:pt x="78" y="70"/>
                        <a:pt x="78" y="70"/>
                      </a:cubicBezTo>
                      <a:cubicBezTo>
                        <a:pt x="80" y="61"/>
                        <a:pt x="83" y="52"/>
                        <a:pt x="87" y="43"/>
                      </a:cubicBezTo>
                      <a:cubicBezTo>
                        <a:pt x="91" y="35"/>
                        <a:pt x="95" y="27"/>
                        <a:pt x="100" y="20"/>
                      </a:cubicBezTo>
                      <a:cubicBezTo>
                        <a:pt x="103" y="22"/>
                        <a:pt x="106" y="24"/>
                        <a:pt x="109" y="26"/>
                      </a:cubicBezTo>
                      <a:cubicBezTo>
                        <a:pt x="113" y="28"/>
                        <a:pt x="118" y="29"/>
                        <a:pt x="122" y="29"/>
                      </a:cubicBezTo>
                      <a:cubicBezTo>
                        <a:pt x="125" y="30"/>
                        <a:pt x="125" y="30"/>
                        <a:pt x="125" y="30"/>
                      </a:cubicBezTo>
                      <a:lnTo>
                        <a:pt x="124" y="28"/>
                      </a:lnTo>
                      <a:close/>
                    </a:path>
                  </a:pathLst>
                </a:custGeom>
                <a:solidFill>
                  <a:srgbClr val="DD9F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Freeform 185"/>
                <p:cNvSpPr>
                  <a:spLocks noEditPoints="1"/>
                </p:cNvSpPr>
                <p:nvPr/>
              </p:nvSpPr>
              <p:spPr bwMode="auto">
                <a:xfrm>
                  <a:off x="8232775" y="5392738"/>
                  <a:ext cx="139700" cy="46038"/>
                </a:xfrm>
                <a:custGeom>
                  <a:avLst/>
                  <a:gdLst>
                    <a:gd name="T0" fmla="*/ 54 w 54"/>
                    <a:gd name="T1" fmla="*/ 18 h 18"/>
                    <a:gd name="T2" fmla="*/ 54 w 54"/>
                    <a:gd name="T3" fmla="*/ 18 h 18"/>
                    <a:gd name="T4" fmla="*/ 54 w 54"/>
                    <a:gd name="T5" fmla="*/ 18 h 18"/>
                    <a:gd name="T6" fmla="*/ 54 w 54"/>
                    <a:gd name="T7" fmla="*/ 18 h 18"/>
                    <a:gd name="T8" fmla="*/ 54 w 54"/>
                    <a:gd name="T9" fmla="*/ 18 h 18"/>
                    <a:gd name="T10" fmla="*/ 54 w 54"/>
                    <a:gd name="T11" fmla="*/ 18 h 18"/>
                    <a:gd name="T12" fmla="*/ 54 w 54"/>
                    <a:gd name="T13" fmla="*/ 18 h 18"/>
                    <a:gd name="T14" fmla="*/ 54 w 54"/>
                    <a:gd name="T15" fmla="*/ 18 h 18"/>
                    <a:gd name="T16" fmla="*/ 54 w 54"/>
                    <a:gd name="T17" fmla="*/ 18 h 18"/>
                    <a:gd name="T18" fmla="*/ 40 w 54"/>
                    <a:gd name="T19" fmla="*/ 17 h 18"/>
                    <a:gd name="T20" fmla="*/ 40 w 54"/>
                    <a:gd name="T21" fmla="*/ 17 h 18"/>
                    <a:gd name="T22" fmla="*/ 40 w 54"/>
                    <a:gd name="T23" fmla="*/ 17 h 18"/>
                    <a:gd name="T24" fmla="*/ 0 w 54"/>
                    <a:gd name="T25" fmla="*/ 0 h 18"/>
                    <a:gd name="T26" fmla="*/ 40 w 54"/>
                    <a:gd name="T27" fmla="*/ 17 h 18"/>
                    <a:gd name="T28" fmla="*/ 0 w 54"/>
                    <a:gd name="T2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4" h="18">
                      <a:moveTo>
                        <a:pt x="54" y="18"/>
                      </a:moveTo>
                      <a:cubicBezTo>
                        <a:pt x="54" y="18"/>
                        <a:pt x="54" y="18"/>
                        <a:pt x="54" y="18"/>
                      </a:cubicBezTo>
                      <a:cubicBezTo>
                        <a:pt x="54" y="18"/>
                        <a:pt x="54" y="18"/>
                        <a:pt x="54" y="18"/>
                      </a:cubicBezTo>
                      <a:moveTo>
                        <a:pt x="54" y="18"/>
                      </a:moveTo>
                      <a:cubicBezTo>
                        <a:pt x="54" y="18"/>
                        <a:pt x="54" y="18"/>
                        <a:pt x="54" y="18"/>
                      </a:cubicBezTo>
                      <a:cubicBezTo>
                        <a:pt x="54" y="18"/>
                        <a:pt x="54" y="18"/>
                        <a:pt x="54" y="18"/>
                      </a:cubicBezTo>
                      <a:moveTo>
                        <a:pt x="54" y="18"/>
                      </a:moveTo>
                      <a:cubicBezTo>
                        <a:pt x="54" y="18"/>
                        <a:pt x="54" y="18"/>
                        <a:pt x="54" y="18"/>
                      </a:cubicBezTo>
                      <a:cubicBezTo>
                        <a:pt x="54" y="18"/>
                        <a:pt x="54" y="18"/>
                        <a:pt x="54" y="18"/>
                      </a:cubicBezTo>
                      <a:moveTo>
                        <a:pt x="40" y="17"/>
                      </a:move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moveTo>
                        <a:pt x="0" y="0"/>
                      </a:moveTo>
                      <a:cubicBezTo>
                        <a:pt x="15" y="11"/>
                        <a:pt x="29" y="15"/>
                        <a:pt x="40" y="17"/>
                      </a:cubicBezTo>
                      <a:cubicBezTo>
                        <a:pt x="29" y="15"/>
                        <a:pt x="15" y="11"/>
                        <a:pt x="0" y="0"/>
                      </a:cubicBezTo>
                    </a:path>
                  </a:pathLst>
                </a:custGeom>
                <a:solidFill>
                  <a:srgbClr val="F7E7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Freeform 187"/>
                <p:cNvSpPr>
                  <a:spLocks/>
                </p:cNvSpPr>
                <p:nvPr/>
              </p:nvSpPr>
              <p:spPr bwMode="auto">
                <a:xfrm>
                  <a:off x="8102600" y="5475288"/>
                  <a:ext cx="125413" cy="15875"/>
                </a:xfrm>
                <a:custGeom>
                  <a:avLst/>
                  <a:gdLst>
                    <a:gd name="T0" fmla="*/ 12 w 48"/>
                    <a:gd name="T1" fmla="*/ 0 h 6"/>
                    <a:gd name="T2" fmla="*/ 10 w 48"/>
                    <a:gd name="T3" fmla="*/ 0 h 6"/>
                    <a:gd name="T4" fmla="*/ 3 w 48"/>
                    <a:gd name="T5" fmla="*/ 0 h 6"/>
                    <a:gd name="T6" fmla="*/ 0 w 48"/>
                    <a:gd name="T7" fmla="*/ 5 h 6"/>
                    <a:gd name="T8" fmla="*/ 10 w 48"/>
                    <a:gd name="T9" fmla="*/ 4 h 6"/>
                    <a:gd name="T10" fmla="*/ 16 w 48"/>
                    <a:gd name="T11" fmla="*/ 4 h 6"/>
                    <a:gd name="T12" fmla="*/ 17 w 48"/>
                    <a:gd name="T13" fmla="*/ 4 h 6"/>
                    <a:gd name="T14" fmla="*/ 18 w 48"/>
                    <a:gd name="T15" fmla="*/ 4 h 6"/>
                    <a:gd name="T16" fmla="*/ 21 w 48"/>
                    <a:gd name="T17" fmla="*/ 4 h 6"/>
                    <a:gd name="T18" fmla="*/ 27 w 48"/>
                    <a:gd name="T19" fmla="*/ 4 h 6"/>
                    <a:gd name="T20" fmla="*/ 32 w 48"/>
                    <a:gd name="T21" fmla="*/ 4 h 6"/>
                    <a:gd name="T22" fmla="*/ 43 w 48"/>
                    <a:gd name="T23" fmla="*/ 5 h 6"/>
                    <a:gd name="T24" fmla="*/ 47 w 48"/>
                    <a:gd name="T25" fmla="*/ 6 h 6"/>
                    <a:gd name="T26" fmla="*/ 48 w 48"/>
                    <a:gd name="T27" fmla="*/ 3 h 6"/>
                    <a:gd name="T28" fmla="*/ 44 w 48"/>
                    <a:gd name="T29" fmla="*/ 2 h 6"/>
                    <a:gd name="T30" fmla="*/ 32 w 48"/>
                    <a:gd name="T31" fmla="*/ 1 h 6"/>
                    <a:gd name="T32" fmla="*/ 27 w 48"/>
                    <a:gd name="T33" fmla="*/ 1 h 6"/>
                    <a:gd name="T34" fmla="*/ 21 w 48"/>
                    <a:gd name="T35" fmla="*/ 0 h 6"/>
                    <a:gd name="T36" fmla="*/ 12 w 48"/>
                    <a:gd name="T3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8" h="6">
                      <a:moveTo>
                        <a:pt x="12" y="0"/>
                      </a:move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8" y="0"/>
                        <a:pt x="5" y="0"/>
                        <a:pt x="3" y="0"/>
                      </a:cubicBezTo>
                      <a:cubicBezTo>
                        <a:pt x="2" y="2"/>
                        <a:pt x="1" y="3"/>
                        <a:pt x="0" y="5"/>
                      </a:cubicBezTo>
                      <a:cubicBezTo>
                        <a:pt x="3" y="5"/>
                        <a:pt x="6" y="4"/>
                        <a:pt x="10" y="4"/>
                      </a:cubicBezTo>
                      <a:cubicBezTo>
                        <a:pt x="12" y="4"/>
                        <a:pt x="14" y="4"/>
                        <a:pt x="16" y="4"/>
                      </a:cubicBezTo>
                      <a:cubicBezTo>
                        <a:pt x="16" y="4"/>
                        <a:pt x="17" y="4"/>
                        <a:pt x="17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9" y="4"/>
                        <a:pt x="20" y="4"/>
                        <a:pt x="21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7" y="6"/>
                        <a:pt x="47" y="6"/>
                        <a:pt x="47" y="6"/>
                      </a:cubicBezTo>
                      <a:cubicBezTo>
                        <a:pt x="47" y="5"/>
                        <a:pt x="47" y="4"/>
                        <a:pt x="48" y="3"/>
                      </a:cubicBezTo>
                      <a:cubicBezTo>
                        <a:pt x="44" y="2"/>
                        <a:pt x="44" y="2"/>
                        <a:pt x="44" y="2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8" y="0"/>
                        <a:pt x="15" y="0"/>
                        <a:pt x="12" y="0"/>
                      </a:cubicBezTo>
                    </a:path>
                  </a:pathLst>
                </a:custGeom>
                <a:solidFill>
                  <a:srgbClr val="9E5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Freeform 188"/>
                <p:cNvSpPr>
                  <a:spLocks/>
                </p:cNvSpPr>
                <p:nvPr/>
              </p:nvSpPr>
              <p:spPr bwMode="auto">
                <a:xfrm>
                  <a:off x="8032750" y="5556250"/>
                  <a:ext cx="150813" cy="39688"/>
                </a:xfrm>
                <a:custGeom>
                  <a:avLst/>
                  <a:gdLst>
                    <a:gd name="T0" fmla="*/ 4 w 58"/>
                    <a:gd name="T1" fmla="*/ 0 h 15"/>
                    <a:gd name="T2" fmla="*/ 0 w 58"/>
                    <a:gd name="T3" fmla="*/ 4 h 15"/>
                    <a:gd name="T4" fmla="*/ 21 w 58"/>
                    <a:gd name="T5" fmla="*/ 7 h 15"/>
                    <a:gd name="T6" fmla="*/ 56 w 58"/>
                    <a:gd name="T7" fmla="*/ 15 h 15"/>
                    <a:gd name="T8" fmla="*/ 58 w 58"/>
                    <a:gd name="T9" fmla="*/ 11 h 15"/>
                    <a:gd name="T10" fmla="*/ 22 w 58"/>
                    <a:gd name="T11" fmla="*/ 2 h 15"/>
                    <a:gd name="T12" fmla="*/ 4 w 58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8" h="15">
                      <a:moveTo>
                        <a:pt x="4" y="0"/>
                      </a:moveTo>
                      <a:cubicBezTo>
                        <a:pt x="2" y="1"/>
                        <a:pt x="1" y="3"/>
                        <a:pt x="0" y="4"/>
                      </a:cubicBezTo>
                      <a:cubicBezTo>
                        <a:pt x="7" y="5"/>
                        <a:pt x="14" y="6"/>
                        <a:pt x="21" y="7"/>
                      </a:cubicBezTo>
                      <a:cubicBezTo>
                        <a:pt x="33" y="10"/>
                        <a:pt x="44" y="12"/>
                        <a:pt x="56" y="15"/>
                      </a:cubicBezTo>
                      <a:cubicBezTo>
                        <a:pt x="57" y="14"/>
                        <a:pt x="57" y="13"/>
                        <a:pt x="58" y="11"/>
                      </a:cubicBezTo>
                      <a:cubicBezTo>
                        <a:pt x="46" y="8"/>
                        <a:pt x="34" y="4"/>
                        <a:pt x="22" y="2"/>
                      </a:cubicBezTo>
                      <a:cubicBezTo>
                        <a:pt x="16" y="1"/>
                        <a:pt x="10" y="1"/>
                        <a:pt x="4" y="0"/>
                      </a:cubicBezTo>
                    </a:path>
                  </a:pathLst>
                </a:custGeom>
                <a:solidFill>
                  <a:srgbClr val="9E5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Freeform 189"/>
                <p:cNvSpPr>
                  <a:spLocks/>
                </p:cNvSpPr>
                <p:nvPr/>
              </p:nvSpPr>
              <p:spPr bwMode="auto">
                <a:xfrm>
                  <a:off x="7967663" y="5613400"/>
                  <a:ext cx="104775" cy="84138"/>
                </a:xfrm>
                <a:custGeom>
                  <a:avLst/>
                  <a:gdLst>
                    <a:gd name="T0" fmla="*/ 4 w 40"/>
                    <a:gd name="T1" fmla="*/ 0 h 32"/>
                    <a:gd name="T2" fmla="*/ 0 w 40"/>
                    <a:gd name="T3" fmla="*/ 3 h 32"/>
                    <a:gd name="T4" fmla="*/ 6 w 40"/>
                    <a:gd name="T5" fmla="*/ 7 h 32"/>
                    <a:gd name="T6" fmla="*/ 32 w 40"/>
                    <a:gd name="T7" fmla="*/ 28 h 32"/>
                    <a:gd name="T8" fmla="*/ 36 w 40"/>
                    <a:gd name="T9" fmla="*/ 32 h 32"/>
                    <a:gd name="T10" fmla="*/ 40 w 40"/>
                    <a:gd name="T11" fmla="*/ 31 h 32"/>
                    <a:gd name="T12" fmla="*/ 35 w 40"/>
                    <a:gd name="T13" fmla="*/ 25 h 32"/>
                    <a:gd name="T14" fmla="*/ 9 w 40"/>
                    <a:gd name="T15" fmla="*/ 3 h 32"/>
                    <a:gd name="T16" fmla="*/ 4 w 40"/>
                    <a:gd name="T1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" h="32">
                      <a:moveTo>
                        <a:pt x="4" y="0"/>
                      </a:moveTo>
                      <a:cubicBezTo>
                        <a:pt x="3" y="1"/>
                        <a:pt x="2" y="2"/>
                        <a:pt x="0" y="3"/>
                      </a:cubicBezTo>
                      <a:cubicBezTo>
                        <a:pt x="2" y="4"/>
                        <a:pt x="4" y="5"/>
                        <a:pt x="6" y="7"/>
                      </a:cubicBezTo>
                      <a:cubicBezTo>
                        <a:pt x="15" y="13"/>
                        <a:pt x="24" y="20"/>
                        <a:pt x="32" y="28"/>
                      </a:cubicBezTo>
                      <a:cubicBezTo>
                        <a:pt x="33" y="29"/>
                        <a:pt x="35" y="31"/>
                        <a:pt x="36" y="32"/>
                      </a:cubicBezTo>
                      <a:cubicBezTo>
                        <a:pt x="37" y="32"/>
                        <a:pt x="39" y="31"/>
                        <a:pt x="40" y="31"/>
                      </a:cubicBezTo>
                      <a:cubicBezTo>
                        <a:pt x="38" y="29"/>
                        <a:pt x="36" y="27"/>
                        <a:pt x="35" y="25"/>
                      </a:cubicBezTo>
                      <a:cubicBezTo>
                        <a:pt x="27" y="16"/>
                        <a:pt x="19" y="9"/>
                        <a:pt x="9" y="3"/>
                      </a:cubicBezTo>
                      <a:cubicBezTo>
                        <a:pt x="7" y="2"/>
                        <a:pt x="6" y="1"/>
                        <a:pt x="4" y="0"/>
                      </a:cubicBezTo>
                    </a:path>
                  </a:pathLst>
                </a:custGeom>
                <a:solidFill>
                  <a:srgbClr val="9E5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Freeform 190"/>
                <p:cNvSpPr>
                  <a:spLocks/>
                </p:cNvSpPr>
                <p:nvPr/>
              </p:nvSpPr>
              <p:spPr bwMode="auto">
                <a:xfrm>
                  <a:off x="7408863" y="5686425"/>
                  <a:ext cx="15875" cy="11113"/>
                </a:xfrm>
                <a:custGeom>
                  <a:avLst/>
                  <a:gdLst>
                    <a:gd name="T0" fmla="*/ 2 w 6"/>
                    <a:gd name="T1" fmla="*/ 0 h 4"/>
                    <a:gd name="T2" fmla="*/ 0 w 6"/>
                    <a:gd name="T3" fmla="*/ 2 h 4"/>
                    <a:gd name="T4" fmla="*/ 3 w 6"/>
                    <a:gd name="T5" fmla="*/ 4 h 4"/>
                    <a:gd name="T6" fmla="*/ 6 w 6"/>
                    <a:gd name="T7" fmla="*/ 1 h 4"/>
                    <a:gd name="T8" fmla="*/ 2 w 6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1" y="3"/>
                        <a:pt x="2" y="4"/>
                        <a:pt x="3" y="4"/>
                      </a:cubicBezTo>
                      <a:cubicBezTo>
                        <a:pt x="4" y="3"/>
                        <a:pt x="5" y="2"/>
                        <a:pt x="6" y="1"/>
                      </a:cubicBezTo>
                      <a:cubicBezTo>
                        <a:pt x="4" y="1"/>
                        <a:pt x="3" y="0"/>
                        <a:pt x="2" y="0"/>
                      </a:cubicBezTo>
                    </a:path>
                  </a:pathLst>
                </a:custGeom>
                <a:solidFill>
                  <a:srgbClr val="9E5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Freeform 191"/>
                <p:cNvSpPr>
                  <a:spLocks/>
                </p:cNvSpPr>
                <p:nvPr/>
              </p:nvSpPr>
              <p:spPr bwMode="auto">
                <a:xfrm>
                  <a:off x="8208963" y="4768850"/>
                  <a:ext cx="428625" cy="612775"/>
                </a:xfrm>
                <a:custGeom>
                  <a:avLst/>
                  <a:gdLst>
                    <a:gd name="T0" fmla="*/ 89 w 165"/>
                    <a:gd name="T1" fmla="*/ 1 h 235"/>
                    <a:gd name="T2" fmla="*/ 1 w 165"/>
                    <a:gd name="T3" fmla="*/ 89 h 235"/>
                    <a:gd name="T4" fmla="*/ 15 w 165"/>
                    <a:gd name="T5" fmla="*/ 77 h 235"/>
                    <a:gd name="T6" fmla="*/ 16 w 165"/>
                    <a:gd name="T7" fmla="*/ 78 h 235"/>
                    <a:gd name="T8" fmla="*/ 8 w 165"/>
                    <a:gd name="T9" fmla="*/ 103 h 235"/>
                    <a:gd name="T10" fmla="*/ 9 w 165"/>
                    <a:gd name="T11" fmla="*/ 104 h 235"/>
                    <a:gd name="T12" fmla="*/ 34 w 165"/>
                    <a:gd name="T13" fmla="*/ 90 h 235"/>
                    <a:gd name="T14" fmla="*/ 35 w 165"/>
                    <a:gd name="T15" fmla="*/ 90 h 235"/>
                    <a:gd name="T16" fmla="*/ 34 w 165"/>
                    <a:gd name="T17" fmla="*/ 97 h 235"/>
                    <a:gd name="T18" fmla="*/ 31 w 165"/>
                    <a:gd name="T19" fmla="*/ 105 h 235"/>
                    <a:gd name="T20" fmla="*/ 19 w 165"/>
                    <a:gd name="T21" fmla="*/ 121 h 235"/>
                    <a:gd name="T22" fmla="*/ 33 w 165"/>
                    <a:gd name="T23" fmla="*/ 133 h 235"/>
                    <a:gd name="T24" fmla="*/ 45 w 165"/>
                    <a:gd name="T25" fmla="*/ 146 h 235"/>
                    <a:gd name="T26" fmla="*/ 31 w 165"/>
                    <a:gd name="T27" fmla="*/ 141 h 235"/>
                    <a:gd name="T28" fmla="*/ 17 w 165"/>
                    <a:gd name="T29" fmla="*/ 142 h 235"/>
                    <a:gd name="T30" fmla="*/ 19 w 165"/>
                    <a:gd name="T31" fmla="*/ 148 h 235"/>
                    <a:gd name="T32" fmla="*/ 19 w 165"/>
                    <a:gd name="T33" fmla="*/ 156 h 235"/>
                    <a:gd name="T34" fmla="*/ 14 w 165"/>
                    <a:gd name="T35" fmla="*/ 165 h 235"/>
                    <a:gd name="T36" fmla="*/ 11 w 165"/>
                    <a:gd name="T37" fmla="*/ 164 h 235"/>
                    <a:gd name="T38" fmla="*/ 1 w 165"/>
                    <a:gd name="T39" fmla="*/ 152 h 235"/>
                    <a:gd name="T40" fmla="*/ 0 w 165"/>
                    <a:gd name="T41" fmla="*/ 152 h 235"/>
                    <a:gd name="T42" fmla="*/ 102 w 165"/>
                    <a:gd name="T43" fmla="*/ 206 h 235"/>
                    <a:gd name="T44" fmla="*/ 89 w 165"/>
                    <a:gd name="T45" fmla="*/ 1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65" h="235">
                      <a:moveTo>
                        <a:pt x="89" y="1"/>
                      </a:moveTo>
                      <a:cubicBezTo>
                        <a:pt x="26" y="0"/>
                        <a:pt x="5" y="76"/>
                        <a:pt x="1" y="89"/>
                      </a:cubicBezTo>
                      <a:cubicBezTo>
                        <a:pt x="7" y="86"/>
                        <a:pt x="11" y="82"/>
                        <a:pt x="15" y="77"/>
                      </a:cubicBezTo>
                      <a:cubicBezTo>
                        <a:pt x="15" y="77"/>
                        <a:pt x="16" y="77"/>
                        <a:pt x="16" y="78"/>
                      </a:cubicBezTo>
                      <a:cubicBezTo>
                        <a:pt x="16" y="87"/>
                        <a:pt x="13" y="96"/>
                        <a:pt x="8" y="103"/>
                      </a:cubicBezTo>
                      <a:cubicBezTo>
                        <a:pt x="8" y="104"/>
                        <a:pt x="8" y="105"/>
                        <a:pt x="9" y="104"/>
                      </a:cubicBezTo>
                      <a:cubicBezTo>
                        <a:pt x="18" y="101"/>
                        <a:pt x="27" y="96"/>
                        <a:pt x="34" y="90"/>
                      </a:cubicBezTo>
                      <a:cubicBezTo>
                        <a:pt x="34" y="89"/>
                        <a:pt x="35" y="90"/>
                        <a:pt x="35" y="90"/>
                      </a:cubicBezTo>
                      <a:cubicBezTo>
                        <a:pt x="35" y="93"/>
                        <a:pt x="34" y="96"/>
                        <a:pt x="34" y="97"/>
                      </a:cubicBezTo>
                      <a:cubicBezTo>
                        <a:pt x="33" y="100"/>
                        <a:pt x="33" y="102"/>
                        <a:pt x="31" y="105"/>
                      </a:cubicBezTo>
                      <a:cubicBezTo>
                        <a:pt x="29" y="111"/>
                        <a:pt x="24" y="117"/>
                        <a:pt x="19" y="121"/>
                      </a:cubicBezTo>
                      <a:cubicBezTo>
                        <a:pt x="24" y="125"/>
                        <a:pt x="29" y="129"/>
                        <a:pt x="33" y="133"/>
                      </a:cubicBezTo>
                      <a:cubicBezTo>
                        <a:pt x="37" y="136"/>
                        <a:pt x="45" y="141"/>
                        <a:pt x="45" y="146"/>
                      </a:cubicBezTo>
                      <a:cubicBezTo>
                        <a:pt x="45" y="146"/>
                        <a:pt x="32" y="142"/>
                        <a:pt x="31" y="141"/>
                      </a:cubicBezTo>
                      <a:cubicBezTo>
                        <a:pt x="28" y="140"/>
                        <a:pt x="17" y="138"/>
                        <a:pt x="17" y="142"/>
                      </a:cubicBezTo>
                      <a:cubicBezTo>
                        <a:pt x="18" y="144"/>
                        <a:pt x="19" y="147"/>
                        <a:pt x="19" y="148"/>
                      </a:cubicBezTo>
                      <a:cubicBezTo>
                        <a:pt x="20" y="151"/>
                        <a:pt x="19" y="154"/>
                        <a:pt x="19" y="156"/>
                      </a:cubicBezTo>
                      <a:cubicBezTo>
                        <a:pt x="18" y="159"/>
                        <a:pt x="16" y="162"/>
                        <a:pt x="14" y="165"/>
                      </a:cubicBezTo>
                      <a:cubicBezTo>
                        <a:pt x="13" y="166"/>
                        <a:pt x="11" y="166"/>
                        <a:pt x="11" y="164"/>
                      </a:cubicBezTo>
                      <a:cubicBezTo>
                        <a:pt x="9" y="159"/>
                        <a:pt x="6" y="154"/>
                        <a:pt x="1" y="152"/>
                      </a:cubicBezTo>
                      <a:cubicBezTo>
                        <a:pt x="0" y="152"/>
                        <a:pt x="0" y="152"/>
                        <a:pt x="0" y="152"/>
                      </a:cubicBezTo>
                      <a:cubicBezTo>
                        <a:pt x="11" y="210"/>
                        <a:pt x="54" y="235"/>
                        <a:pt x="102" y="206"/>
                      </a:cubicBezTo>
                      <a:cubicBezTo>
                        <a:pt x="165" y="168"/>
                        <a:pt x="158" y="3"/>
                        <a:pt x="89" y="1"/>
                      </a:cubicBezTo>
                      <a:close/>
                    </a:path>
                  </a:pathLst>
                </a:custGeom>
                <a:solidFill>
                  <a:srgbClr val="D873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Freeform 192"/>
                <p:cNvSpPr>
                  <a:spLocks/>
                </p:cNvSpPr>
                <p:nvPr/>
              </p:nvSpPr>
              <p:spPr bwMode="auto">
                <a:xfrm>
                  <a:off x="6792913" y="5113338"/>
                  <a:ext cx="317500" cy="325438"/>
                </a:xfrm>
                <a:custGeom>
                  <a:avLst/>
                  <a:gdLst>
                    <a:gd name="T0" fmla="*/ 0 w 122"/>
                    <a:gd name="T1" fmla="*/ 0 h 125"/>
                    <a:gd name="T2" fmla="*/ 122 w 122"/>
                    <a:gd name="T3" fmla="*/ 125 h 125"/>
                    <a:gd name="T4" fmla="*/ 122 w 122"/>
                    <a:gd name="T5" fmla="*/ 125 h 125"/>
                    <a:gd name="T6" fmla="*/ 0 w 122"/>
                    <a:gd name="T7" fmla="*/ 0 h 125"/>
                    <a:gd name="T8" fmla="*/ 0 w 122"/>
                    <a:gd name="T9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125">
                      <a:moveTo>
                        <a:pt x="0" y="0"/>
                      </a:moveTo>
                      <a:cubicBezTo>
                        <a:pt x="13" y="66"/>
                        <a:pt x="52" y="125"/>
                        <a:pt x="122" y="125"/>
                      </a:cubicBezTo>
                      <a:cubicBezTo>
                        <a:pt x="122" y="125"/>
                        <a:pt x="122" y="125"/>
                        <a:pt x="122" y="125"/>
                      </a:cubicBezTo>
                      <a:cubicBezTo>
                        <a:pt x="52" y="125"/>
                        <a:pt x="13" y="66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7E7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Freeform 193"/>
                <p:cNvSpPr>
                  <a:spLocks/>
                </p:cNvSpPr>
                <p:nvPr/>
              </p:nvSpPr>
              <p:spPr bwMode="auto">
                <a:xfrm>
                  <a:off x="6792913" y="5113338"/>
                  <a:ext cx="496888" cy="325438"/>
                </a:xfrm>
                <a:custGeom>
                  <a:avLst/>
                  <a:gdLst>
                    <a:gd name="T0" fmla="*/ 0 w 191"/>
                    <a:gd name="T1" fmla="*/ 0 h 125"/>
                    <a:gd name="T2" fmla="*/ 122 w 191"/>
                    <a:gd name="T3" fmla="*/ 125 h 125"/>
                    <a:gd name="T4" fmla="*/ 134 w 191"/>
                    <a:gd name="T5" fmla="*/ 124 h 125"/>
                    <a:gd name="T6" fmla="*/ 175 w 191"/>
                    <a:gd name="T7" fmla="*/ 107 h 125"/>
                    <a:gd name="T8" fmla="*/ 190 w 191"/>
                    <a:gd name="T9" fmla="*/ 62 h 125"/>
                    <a:gd name="T10" fmla="*/ 136 w 191"/>
                    <a:gd name="T11" fmla="*/ 84 h 125"/>
                    <a:gd name="T12" fmla="*/ 121 w 191"/>
                    <a:gd name="T13" fmla="*/ 86 h 125"/>
                    <a:gd name="T14" fmla="*/ 87 w 191"/>
                    <a:gd name="T15" fmla="*/ 77 h 125"/>
                    <a:gd name="T16" fmla="*/ 0 w 191"/>
                    <a:gd name="T17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1" h="125">
                      <a:moveTo>
                        <a:pt x="0" y="0"/>
                      </a:moveTo>
                      <a:cubicBezTo>
                        <a:pt x="13" y="66"/>
                        <a:pt x="52" y="125"/>
                        <a:pt x="122" y="125"/>
                      </a:cubicBezTo>
                      <a:cubicBezTo>
                        <a:pt x="126" y="125"/>
                        <a:pt x="130" y="124"/>
                        <a:pt x="134" y="124"/>
                      </a:cubicBezTo>
                      <a:cubicBezTo>
                        <a:pt x="145" y="122"/>
                        <a:pt x="159" y="118"/>
                        <a:pt x="175" y="107"/>
                      </a:cubicBezTo>
                      <a:cubicBezTo>
                        <a:pt x="175" y="107"/>
                        <a:pt x="191" y="82"/>
                        <a:pt x="190" y="62"/>
                      </a:cubicBezTo>
                      <a:cubicBezTo>
                        <a:pt x="179" y="72"/>
                        <a:pt x="160" y="82"/>
                        <a:pt x="136" y="84"/>
                      </a:cubicBezTo>
                      <a:cubicBezTo>
                        <a:pt x="131" y="85"/>
                        <a:pt x="126" y="86"/>
                        <a:pt x="121" y="86"/>
                      </a:cubicBezTo>
                      <a:cubicBezTo>
                        <a:pt x="110" y="86"/>
                        <a:pt x="99" y="83"/>
                        <a:pt x="87" y="77"/>
                      </a:cubicBezTo>
                      <a:cubicBezTo>
                        <a:pt x="59" y="67"/>
                        <a:pt x="28" y="44"/>
                        <a:pt x="0" y="0"/>
                      </a:cubicBezTo>
                    </a:path>
                  </a:pathLst>
                </a:custGeom>
                <a:solidFill>
                  <a:srgbClr val="E7BD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Freeform 194"/>
                <p:cNvSpPr>
                  <a:spLocks/>
                </p:cNvSpPr>
                <p:nvPr/>
              </p:nvSpPr>
              <p:spPr bwMode="auto">
                <a:xfrm>
                  <a:off x="7019925" y="5313363"/>
                  <a:ext cx="127000" cy="23813"/>
                </a:xfrm>
                <a:custGeom>
                  <a:avLst/>
                  <a:gdLst>
                    <a:gd name="T0" fmla="*/ 0 w 49"/>
                    <a:gd name="T1" fmla="*/ 0 h 9"/>
                    <a:gd name="T2" fmla="*/ 34 w 49"/>
                    <a:gd name="T3" fmla="*/ 9 h 9"/>
                    <a:gd name="T4" fmla="*/ 49 w 49"/>
                    <a:gd name="T5" fmla="*/ 7 h 9"/>
                    <a:gd name="T6" fmla="*/ 39 w 49"/>
                    <a:gd name="T7" fmla="*/ 7 h 9"/>
                    <a:gd name="T8" fmla="*/ 0 w 4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9">
                      <a:moveTo>
                        <a:pt x="0" y="0"/>
                      </a:moveTo>
                      <a:cubicBezTo>
                        <a:pt x="12" y="6"/>
                        <a:pt x="23" y="9"/>
                        <a:pt x="34" y="9"/>
                      </a:cubicBezTo>
                      <a:cubicBezTo>
                        <a:pt x="39" y="9"/>
                        <a:pt x="44" y="8"/>
                        <a:pt x="49" y="7"/>
                      </a:cubicBezTo>
                      <a:cubicBezTo>
                        <a:pt x="46" y="7"/>
                        <a:pt x="43" y="7"/>
                        <a:pt x="39" y="7"/>
                      </a:cubicBezTo>
                      <a:cubicBezTo>
                        <a:pt x="27" y="7"/>
                        <a:pt x="14" y="5"/>
                        <a:pt x="0" y="0"/>
                      </a:cubicBezTo>
                    </a:path>
                  </a:pathLst>
                </a:custGeom>
                <a:solidFill>
                  <a:srgbClr val="D1687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Freeform 195"/>
                <p:cNvSpPr>
                  <a:spLocks noEditPoints="1"/>
                </p:cNvSpPr>
                <p:nvPr/>
              </p:nvSpPr>
              <p:spPr bwMode="auto">
                <a:xfrm>
                  <a:off x="7404100" y="6097588"/>
                  <a:ext cx="673100" cy="80963"/>
                </a:xfrm>
                <a:custGeom>
                  <a:avLst/>
                  <a:gdLst>
                    <a:gd name="T0" fmla="*/ 240 w 259"/>
                    <a:gd name="T1" fmla="*/ 0 h 31"/>
                    <a:gd name="T2" fmla="*/ 259 w 259"/>
                    <a:gd name="T3" fmla="*/ 31 h 31"/>
                    <a:gd name="T4" fmla="*/ 259 w 259"/>
                    <a:gd name="T5" fmla="*/ 31 h 31"/>
                    <a:gd name="T6" fmla="*/ 240 w 259"/>
                    <a:gd name="T7" fmla="*/ 0 h 31"/>
                    <a:gd name="T8" fmla="*/ 240 w 259"/>
                    <a:gd name="T9" fmla="*/ 0 h 31"/>
                    <a:gd name="T10" fmla="*/ 19 w 259"/>
                    <a:gd name="T11" fmla="*/ 0 h 31"/>
                    <a:gd name="T12" fmla="*/ 19 w 259"/>
                    <a:gd name="T13" fmla="*/ 0 h 31"/>
                    <a:gd name="T14" fmla="*/ 0 w 259"/>
                    <a:gd name="T15" fmla="*/ 31 h 31"/>
                    <a:gd name="T16" fmla="*/ 0 w 259"/>
                    <a:gd name="T17" fmla="*/ 31 h 31"/>
                    <a:gd name="T18" fmla="*/ 19 w 259"/>
                    <a:gd name="T1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9" h="31">
                      <a:moveTo>
                        <a:pt x="240" y="0"/>
                      </a:moveTo>
                      <a:cubicBezTo>
                        <a:pt x="244" y="12"/>
                        <a:pt x="250" y="22"/>
                        <a:pt x="259" y="31"/>
                      </a:cubicBezTo>
                      <a:cubicBezTo>
                        <a:pt x="259" y="31"/>
                        <a:pt x="259" y="31"/>
                        <a:pt x="259" y="31"/>
                      </a:cubicBezTo>
                      <a:cubicBezTo>
                        <a:pt x="250" y="22"/>
                        <a:pt x="244" y="12"/>
                        <a:pt x="240" y="0"/>
                      </a:cubicBezTo>
                      <a:cubicBezTo>
                        <a:pt x="240" y="0"/>
                        <a:pt x="240" y="0"/>
                        <a:pt x="240" y="0"/>
                      </a:cubicBezTo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4" y="12"/>
                        <a:pt x="8" y="22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8" y="22"/>
                        <a:pt x="14" y="12"/>
                        <a:pt x="19" y="0"/>
                      </a:cubicBezTo>
                    </a:path>
                  </a:pathLst>
                </a:custGeom>
                <a:solidFill>
                  <a:srgbClr val="7FD5F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Freeform 196"/>
                <p:cNvSpPr>
                  <a:spLocks/>
                </p:cNvSpPr>
                <p:nvPr/>
              </p:nvSpPr>
              <p:spPr bwMode="auto">
                <a:xfrm>
                  <a:off x="7404100" y="6011863"/>
                  <a:ext cx="673100" cy="390525"/>
                </a:xfrm>
                <a:custGeom>
                  <a:avLst/>
                  <a:gdLst>
                    <a:gd name="T0" fmla="*/ 121 w 259"/>
                    <a:gd name="T1" fmla="*/ 0 h 150"/>
                    <a:gd name="T2" fmla="*/ 114 w 259"/>
                    <a:gd name="T3" fmla="*/ 0 h 150"/>
                    <a:gd name="T4" fmla="*/ 113 w 259"/>
                    <a:gd name="T5" fmla="*/ 1 h 150"/>
                    <a:gd name="T6" fmla="*/ 107 w 259"/>
                    <a:gd name="T7" fmla="*/ 4 h 150"/>
                    <a:gd name="T8" fmla="*/ 106 w 259"/>
                    <a:gd name="T9" fmla="*/ 4 h 150"/>
                    <a:gd name="T10" fmla="*/ 19 w 259"/>
                    <a:gd name="T11" fmla="*/ 33 h 150"/>
                    <a:gd name="T12" fmla="*/ 0 w 259"/>
                    <a:gd name="T13" fmla="*/ 64 h 150"/>
                    <a:gd name="T14" fmla="*/ 88 w 259"/>
                    <a:gd name="T15" fmla="*/ 150 h 150"/>
                    <a:gd name="T16" fmla="*/ 129 w 259"/>
                    <a:gd name="T17" fmla="*/ 46 h 150"/>
                    <a:gd name="T18" fmla="*/ 170 w 259"/>
                    <a:gd name="T19" fmla="*/ 150 h 150"/>
                    <a:gd name="T20" fmla="*/ 259 w 259"/>
                    <a:gd name="T21" fmla="*/ 64 h 150"/>
                    <a:gd name="T22" fmla="*/ 240 w 259"/>
                    <a:gd name="T23" fmla="*/ 33 h 150"/>
                    <a:gd name="T24" fmla="*/ 198 w 259"/>
                    <a:gd name="T25" fmla="*/ 22 h 150"/>
                    <a:gd name="T26" fmla="*/ 198 w 259"/>
                    <a:gd name="T27" fmla="*/ 51 h 150"/>
                    <a:gd name="T28" fmla="*/ 141 w 259"/>
                    <a:gd name="T29" fmla="*/ 9 h 150"/>
                    <a:gd name="T30" fmla="*/ 137 w 259"/>
                    <a:gd name="T31" fmla="*/ 9 h 150"/>
                    <a:gd name="T32" fmla="*/ 137 w 259"/>
                    <a:gd name="T33" fmla="*/ 15 h 150"/>
                    <a:gd name="T34" fmla="*/ 129 w 259"/>
                    <a:gd name="T35" fmla="*/ 23 h 150"/>
                    <a:gd name="T36" fmla="*/ 121 w 259"/>
                    <a:gd name="T37" fmla="*/ 15 h 150"/>
                    <a:gd name="T38" fmla="*/ 121 w 259"/>
                    <a:gd name="T39" fmla="*/ 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59" h="150">
                      <a:moveTo>
                        <a:pt x="121" y="0"/>
                      </a:move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14" y="0"/>
                        <a:pt x="113" y="1"/>
                        <a:pt x="113" y="1"/>
                      </a:cubicBezTo>
                      <a:cubicBezTo>
                        <a:pt x="112" y="3"/>
                        <a:pt x="110" y="4"/>
                        <a:pt x="107" y="4"/>
                      </a:cubicBezTo>
                      <a:cubicBezTo>
                        <a:pt x="107" y="4"/>
                        <a:pt x="106" y="4"/>
                        <a:pt x="106" y="4"/>
                      </a:cubicBezTo>
                      <a:cubicBezTo>
                        <a:pt x="83" y="15"/>
                        <a:pt x="47" y="29"/>
                        <a:pt x="19" y="33"/>
                      </a:cubicBezTo>
                      <a:cubicBezTo>
                        <a:pt x="14" y="45"/>
                        <a:pt x="8" y="55"/>
                        <a:pt x="0" y="64"/>
                      </a:cubicBezTo>
                      <a:cubicBezTo>
                        <a:pt x="23" y="73"/>
                        <a:pt x="81" y="99"/>
                        <a:pt x="88" y="150"/>
                      </a:cubicBezTo>
                      <a:cubicBezTo>
                        <a:pt x="94" y="125"/>
                        <a:pt x="88" y="46"/>
                        <a:pt x="129" y="46"/>
                      </a:cubicBezTo>
                      <a:cubicBezTo>
                        <a:pt x="170" y="46"/>
                        <a:pt x="164" y="125"/>
                        <a:pt x="170" y="150"/>
                      </a:cubicBezTo>
                      <a:cubicBezTo>
                        <a:pt x="177" y="99"/>
                        <a:pt x="235" y="73"/>
                        <a:pt x="259" y="64"/>
                      </a:cubicBezTo>
                      <a:cubicBezTo>
                        <a:pt x="250" y="55"/>
                        <a:pt x="244" y="45"/>
                        <a:pt x="240" y="33"/>
                      </a:cubicBezTo>
                      <a:cubicBezTo>
                        <a:pt x="226" y="31"/>
                        <a:pt x="212" y="27"/>
                        <a:pt x="198" y="22"/>
                      </a:cubicBezTo>
                      <a:cubicBezTo>
                        <a:pt x="198" y="51"/>
                        <a:pt x="198" y="51"/>
                        <a:pt x="198" y="51"/>
                      </a:cubicBezTo>
                      <a:cubicBezTo>
                        <a:pt x="198" y="51"/>
                        <a:pt x="152" y="24"/>
                        <a:pt x="141" y="9"/>
                      </a:cubicBezTo>
                      <a:cubicBezTo>
                        <a:pt x="140" y="9"/>
                        <a:pt x="138" y="9"/>
                        <a:pt x="137" y="9"/>
                      </a:cubicBezTo>
                      <a:cubicBezTo>
                        <a:pt x="137" y="15"/>
                        <a:pt x="137" y="15"/>
                        <a:pt x="137" y="15"/>
                      </a:cubicBezTo>
                      <a:cubicBezTo>
                        <a:pt x="137" y="20"/>
                        <a:pt x="134" y="23"/>
                        <a:pt x="129" y="23"/>
                      </a:cubicBezTo>
                      <a:cubicBezTo>
                        <a:pt x="125" y="23"/>
                        <a:pt x="121" y="20"/>
                        <a:pt x="121" y="15"/>
                      </a:cubicBezTo>
                      <a:cubicBezTo>
                        <a:pt x="121" y="0"/>
                        <a:pt x="121" y="0"/>
                        <a:pt x="121" y="0"/>
                      </a:cubicBezTo>
                    </a:path>
                  </a:pathLst>
                </a:custGeom>
                <a:solidFill>
                  <a:srgbClr val="0090E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3" name="Freeform 197"/>
                <p:cNvSpPr>
                  <a:spLocks/>
                </p:cNvSpPr>
                <p:nvPr/>
              </p:nvSpPr>
              <p:spPr bwMode="auto">
                <a:xfrm>
                  <a:off x="7718425" y="6011863"/>
                  <a:ext cx="41275" cy="60325"/>
                </a:xfrm>
                <a:custGeom>
                  <a:avLst/>
                  <a:gdLst>
                    <a:gd name="T0" fmla="*/ 0 w 16"/>
                    <a:gd name="T1" fmla="*/ 0 h 23"/>
                    <a:gd name="T2" fmla="*/ 0 w 16"/>
                    <a:gd name="T3" fmla="*/ 0 h 23"/>
                    <a:gd name="T4" fmla="*/ 0 w 16"/>
                    <a:gd name="T5" fmla="*/ 15 h 23"/>
                    <a:gd name="T6" fmla="*/ 8 w 16"/>
                    <a:gd name="T7" fmla="*/ 23 h 23"/>
                    <a:gd name="T8" fmla="*/ 16 w 16"/>
                    <a:gd name="T9" fmla="*/ 15 h 23"/>
                    <a:gd name="T10" fmla="*/ 16 w 16"/>
                    <a:gd name="T11" fmla="*/ 9 h 23"/>
                    <a:gd name="T12" fmla="*/ 1 w 16"/>
                    <a:gd name="T13" fmla="*/ 1 h 23"/>
                    <a:gd name="T14" fmla="*/ 1 w 16"/>
                    <a:gd name="T15" fmla="*/ 1 h 23"/>
                    <a:gd name="T16" fmla="*/ 1 w 16"/>
                    <a:gd name="T17" fmla="*/ 1 h 23"/>
                    <a:gd name="T18" fmla="*/ 0 w 16"/>
                    <a:gd name="T1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2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20"/>
                        <a:pt x="4" y="23"/>
                        <a:pt x="8" y="23"/>
                      </a:cubicBezTo>
                      <a:cubicBezTo>
                        <a:pt x="13" y="23"/>
                        <a:pt x="16" y="20"/>
                        <a:pt x="16" y="15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1" y="8"/>
                        <a:pt x="5" y="6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30322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Freeform 198"/>
                <p:cNvSpPr>
                  <a:spLocks/>
                </p:cNvSpPr>
                <p:nvPr/>
              </p:nvSpPr>
              <p:spPr bwMode="auto">
                <a:xfrm>
                  <a:off x="7699375" y="6007100"/>
                  <a:ext cx="19050" cy="4763"/>
                </a:xfrm>
                <a:custGeom>
                  <a:avLst/>
                  <a:gdLst>
                    <a:gd name="T0" fmla="*/ 5 w 7"/>
                    <a:gd name="T1" fmla="*/ 0 h 2"/>
                    <a:gd name="T2" fmla="*/ 0 w 7"/>
                    <a:gd name="T3" fmla="*/ 2 h 2"/>
                    <a:gd name="T4" fmla="*/ 7 w 7"/>
                    <a:gd name="T5" fmla="*/ 2 h 2"/>
                    <a:gd name="T6" fmla="*/ 7 w 7"/>
                    <a:gd name="T7" fmla="*/ 2 h 2"/>
                    <a:gd name="T8" fmla="*/ 7 w 7"/>
                    <a:gd name="T9" fmla="*/ 1 h 2"/>
                    <a:gd name="T10" fmla="*/ 7 w 7"/>
                    <a:gd name="T11" fmla="*/ 1 h 2"/>
                    <a:gd name="T12" fmla="*/ 5 w 7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2">
                      <a:moveTo>
                        <a:pt x="5" y="0"/>
                      </a:moveTo>
                      <a:cubicBezTo>
                        <a:pt x="4" y="0"/>
                        <a:pt x="2" y="1"/>
                        <a:pt x="0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1"/>
                        <a:pt x="6" y="0"/>
                        <a:pt x="5" y="0"/>
                      </a:cubicBezTo>
                    </a:path>
                  </a:pathLst>
                </a:custGeom>
                <a:solidFill>
                  <a:srgbClr val="30322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" name="Freeform 199"/>
                <p:cNvSpPr>
                  <a:spLocks/>
                </p:cNvSpPr>
                <p:nvPr/>
              </p:nvSpPr>
              <p:spPr bwMode="auto">
                <a:xfrm>
                  <a:off x="7678738" y="6015038"/>
                  <a:ext cx="19050" cy="7938"/>
                </a:xfrm>
                <a:custGeom>
                  <a:avLst/>
                  <a:gdLst>
                    <a:gd name="T0" fmla="*/ 7 w 7"/>
                    <a:gd name="T1" fmla="*/ 0 h 3"/>
                    <a:gd name="T2" fmla="*/ 0 w 7"/>
                    <a:gd name="T3" fmla="*/ 3 h 3"/>
                    <a:gd name="T4" fmla="*/ 1 w 7"/>
                    <a:gd name="T5" fmla="*/ 3 h 3"/>
                    <a:gd name="T6" fmla="*/ 7 w 7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3">
                      <a:moveTo>
                        <a:pt x="7" y="0"/>
                      </a:moveTo>
                      <a:cubicBezTo>
                        <a:pt x="4" y="1"/>
                        <a:pt x="2" y="2"/>
                        <a:pt x="0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4" y="3"/>
                        <a:pt x="6" y="2"/>
                        <a:pt x="7" y="0"/>
                      </a:cubicBezTo>
                    </a:path>
                  </a:pathLst>
                </a:custGeom>
                <a:solidFill>
                  <a:srgbClr val="30322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Freeform 200"/>
                <p:cNvSpPr>
                  <a:spLocks/>
                </p:cNvSpPr>
                <p:nvPr/>
              </p:nvSpPr>
              <p:spPr bwMode="auto">
                <a:xfrm>
                  <a:off x="7664450" y="5856288"/>
                  <a:ext cx="254000" cy="288925"/>
                </a:xfrm>
                <a:custGeom>
                  <a:avLst/>
                  <a:gdLst>
                    <a:gd name="T0" fmla="*/ 21 w 98"/>
                    <a:gd name="T1" fmla="*/ 12 h 111"/>
                    <a:gd name="T2" fmla="*/ 56 w 98"/>
                    <a:gd name="T3" fmla="*/ 16 h 111"/>
                    <a:gd name="T4" fmla="*/ 62 w 98"/>
                    <a:gd name="T5" fmla="*/ 47 h 111"/>
                    <a:gd name="T6" fmla="*/ 98 w 98"/>
                    <a:gd name="T7" fmla="*/ 51 h 111"/>
                    <a:gd name="T8" fmla="*/ 98 w 98"/>
                    <a:gd name="T9" fmla="*/ 111 h 111"/>
                    <a:gd name="T10" fmla="*/ 41 w 98"/>
                    <a:gd name="T11" fmla="*/ 69 h 111"/>
                    <a:gd name="T12" fmla="*/ 21 w 98"/>
                    <a:gd name="T13" fmla="*/ 59 h 111"/>
                    <a:gd name="T14" fmla="*/ 21 w 98"/>
                    <a:gd name="T15" fmla="*/ 12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8" h="111">
                      <a:moveTo>
                        <a:pt x="21" y="12"/>
                      </a:moveTo>
                      <a:cubicBezTo>
                        <a:pt x="21" y="12"/>
                        <a:pt x="49" y="0"/>
                        <a:pt x="56" y="16"/>
                      </a:cubicBezTo>
                      <a:cubicBezTo>
                        <a:pt x="62" y="31"/>
                        <a:pt x="58" y="42"/>
                        <a:pt x="62" y="47"/>
                      </a:cubicBezTo>
                      <a:cubicBezTo>
                        <a:pt x="67" y="52"/>
                        <a:pt x="98" y="51"/>
                        <a:pt x="98" y="51"/>
                      </a:cubicBezTo>
                      <a:cubicBezTo>
                        <a:pt x="98" y="111"/>
                        <a:pt x="98" y="111"/>
                        <a:pt x="98" y="111"/>
                      </a:cubicBezTo>
                      <a:cubicBezTo>
                        <a:pt x="98" y="111"/>
                        <a:pt x="52" y="84"/>
                        <a:pt x="41" y="69"/>
                      </a:cubicBezTo>
                      <a:cubicBezTo>
                        <a:pt x="35" y="69"/>
                        <a:pt x="26" y="67"/>
                        <a:pt x="21" y="59"/>
                      </a:cubicBezTo>
                      <a:cubicBezTo>
                        <a:pt x="15" y="52"/>
                        <a:pt x="0" y="29"/>
                        <a:pt x="21" y="12"/>
                      </a:cubicBezTo>
                    </a:path>
                  </a:pathLst>
                </a:custGeom>
                <a:solidFill>
                  <a:srgbClr val="EFD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Freeform 201"/>
                <p:cNvSpPr>
                  <a:spLocks/>
                </p:cNvSpPr>
                <p:nvPr/>
              </p:nvSpPr>
              <p:spPr bwMode="auto">
                <a:xfrm>
                  <a:off x="7718425" y="58864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9CD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Freeform 202"/>
                <p:cNvSpPr>
                  <a:spLocks/>
                </p:cNvSpPr>
                <p:nvPr/>
              </p:nvSpPr>
              <p:spPr bwMode="auto">
                <a:xfrm>
                  <a:off x="7718425" y="58864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" name="Freeform 203"/>
                <p:cNvSpPr>
                  <a:spLocks/>
                </p:cNvSpPr>
                <p:nvPr/>
              </p:nvSpPr>
              <p:spPr bwMode="auto">
                <a:xfrm>
                  <a:off x="7718425" y="6011863"/>
                  <a:ext cx="3175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1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E2D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0" name="Freeform 204"/>
                <p:cNvSpPr>
                  <a:spLocks/>
                </p:cNvSpPr>
                <p:nvPr/>
              </p:nvSpPr>
              <p:spPr bwMode="auto">
                <a:xfrm>
                  <a:off x="7718425" y="6010275"/>
                  <a:ext cx="0" cy="1588"/>
                </a:xfrm>
                <a:custGeom>
                  <a:avLst/>
                  <a:gdLst>
                    <a:gd name="T0" fmla="*/ 0 h 1"/>
                    <a:gd name="T1" fmla="*/ 1 h 1"/>
                    <a:gd name="T2" fmla="*/ 1 h 1"/>
                    <a:gd name="T3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2E2D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1" name="Freeform 205"/>
                <p:cNvSpPr>
                  <a:spLocks/>
                </p:cNvSpPr>
                <p:nvPr/>
              </p:nvSpPr>
              <p:spPr bwMode="auto">
                <a:xfrm>
                  <a:off x="7689850" y="5876925"/>
                  <a:ext cx="90488" cy="153988"/>
                </a:xfrm>
                <a:custGeom>
                  <a:avLst/>
                  <a:gdLst>
                    <a:gd name="T0" fmla="*/ 29 w 35"/>
                    <a:gd name="T1" fmla="*/ 0 h 59"/>
                    <a:gd name="T2" fmla="*/ 11 w 35"/>
                    <a:gd name="T3" fmla="*/ 4 h 59"/>
                    <a:gd name="T4" fmla="*/ 11 w 35"/>
                    <a:gd name="T5" fmla="*/ 4 h 59"/>
                    <a:gd name="T6" fmla="*/ 11 w 35"/>
                    <a:gd name="T7" fmla="*/ 4 h 59"/>
                    <a:gd name="T8" fmla="*/ 11 w 35"/>
                    <a:gd name="T9" fmla="*/ 4 h 59"/>
                    <a:gd name="T10" fmla="*/ 1 w 35"/>
                    <a:gd name="T11" fmla="*/ 18 h 59"/>
                    <a:gd name="T12" fmla="*/ 0 w 35"/>
                    <a:gd name="T13" fmla="*/ 25 h 59"/>
                    <a:gd name="T14" fmla="*/ 11 w 35"/>
                    <a:gd name="T15" fmla="*/ 51 h 59"/>
                    <a:gd name="T16" fmla="*/ 11 w 35"/>
                    <a:gd name="T17" fmla="*/ 51 h 59"/>
                    <a:gd name="T18" fmla="*/ 11 w 35"/>
                    <a:gd name="T19" fmla="*/ 52 h 59"/>
                    <a:gd name="T20" fmla="*/ 12 w 35"/>
                    <a:gd name="T21" fmla="*/ 53 h 59"/>
                    <a:gd name="T22" fmla="*/ 12 w 35"/>
                    <a:gd name="T23" fmla="*/ 53 h 59"/>
                    <a:gd name="T24" fmla="*/ 12 w 35"/>
                    <a:gd name="T25" fmla="*/ 53 h 59"/>
                    <a:gd name="T26" fmla="*/ 22 w 35"/>
                    <a:gd name="T27" fmla="*/ 59 h 59"/>
                    <a:gd name="T28" fmla="*/ 29 w 35"/>
                    <a:gd name="T29" fmla="*/ 43 h 59"/>
                    <a:gd name="T30" fmla="*/ 23 w 35"/>
                    <a:gd name="T31" fmla="*/ 17 h 59"/>
                    <a:gd name="T32" fmla="*/ 35 w 35"/>
                    <a:gd name="T33" fmla="*/ 3 h 59"/>
                    <a:gd name="T34" fmla="*/ 29 w 35"/>
                    <a:gd name="T35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5" h="59">
                      <a:moveTo>
                        <a:pt x="29" y="0"/>
                      </a:moveTo>
                      <a:cubicBezTo>
                        <a:pt x="20" y="0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5" y="9"/>
                        <a:pt x="2" y="13"/>
                        <a:pt x="1" y="18"/>
                      </a:cubicBezTo>
                      <a:cubicBezTo>
                        <a:pt x="0" y="20"/>
                        <a:pt x="0" y="23"/>
                        <a:pt x="0" y="25"/>
                      </a:cubicBezTo>
                      <a:cubicBezTo>
                        <a:pt x="0" y="36"/>
                        <a:pt x="7" y="47"/>
                        <a:pt x="11" y="51"/>
                      </a:cubicBezTo>
                      <a:cubicBezTo>
                        <a:pt x="11" y="51"/>
                        <a:pt x="11" y="51"/>
                        <a:pt x="11" y="51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11" y="52"/>
                        <a:pt x="11" y="52"/>
                        <a:pt x="12" y="53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4" y="56"/>
                        <a:pt x="18" y="58"/>
                        <a:pt x="22" y="59"/>
                      </a:cubicBezTo>
                      <a:cubicBezTo>
                        <a:pt x="27" y="56"/>
                        <a:pt x="27" y="48"/>
                        <a:pt x="29" y="43"/>
                      </a:cubicBezTo>
                      <a:cubicBezTo>
                        <a:pt x="31" y="37"/>
                        <a:pt x="23" y="26"/>
                        <a:pt x="23" y="17"/>
                      </a:cubicBezTo>
                      <a:cubicBezTo>
                        <a:pt x="23" y="9"/>
                        <a:pt x="35" y="3"/>
                        <a:pt x="35" y="3"/>
                      </a:cubicBezTo>
                      <a:cubicBezTo>
                        <a:pt x="34" y="2"/>
                        <a:pt x="32" y="1"/>
                        <a:pt x="29" y="0"/>
                      </a:cubicBezTo>
                    </a:path>
                  </a:pathLst>
                </a:custGeom>
                <a:solidFill>
                  <a:srgbClr val="E7BD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2" name="Freeform 206"/>
                <p:cNvSpPr>
                  <a:spLocks/>
                </p:cNvSpPr>
                <p:nvPr/>
              </p:nvSpPr>
              <p:spPr bwMode="auto">
                <a:xfrm>
                  <a:off x="7562850" y="5840413"/>
                  <a:ext cx="249238" cy="304800"/>
                </a:xfrm>
                <a:custGeom>
                  <a:avLst/>
                  <a:gdLst>
                    <a:gd name="T0" fmla="*/ 32 w 96"/>
                    <a:gd name="T1" fmla="*/ 55 h 117"/>
                    <a:gd name="T2" fmla="*/ 50 w 96"/>
                    <a:gd name="T3" fmla="*/ 6 h 117"/>
                    <a:gd name="T4" fmla="*/ 95 w 96"/>
                    <a:gd name="T5" fmla="*/ 12 h 117"/>
                    <a:gd name="T6" fmla="*/ 68 w 96"/>
                    <a:gd name="T7" fmla="*/ 20 h 117"/>
                    <a:gd name="T8" fmla="*/ 63 w 96"/>
                    <a:gd name="T9" fmla="*/ 40 h 117"/>
                    <a:gd name="T10" fmla="*/ 72 w 96"/>
                    <a:gd name="T11" fmla="*/ 56 h 117"/>
                    <a:gd name="T12" fmla="*/ 60 w 96"/>
                    <a:gd name="T13" fmla="*/ 75 h 117"/>
                    <a:gd name="T14" fmla="*/ 0 w 96"/>
                    <a:gd name="T15" fmla="*/ 117 h 117"/>
                    <a:gd name="T16" fmla="*/ 0 w 96"/>
                    <a:gd name="T17" fmla="*/ 57 h 117"/>
                    <a:gd name="T18" fmla="*/ 32 w 96"/>
                    <a:gd name="T19" fmla="*/ 55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6" h="117">
                      <a:moveTo>
                        <a:pt x="32" y="55"/>
                      </a:moveTo>
                      <a:cubicBezTo>
                        <a:pt x="32" y="55"/>
                        <a:pt x="25" y="12"/>
                        <a:pt x="50" y="6"/>
                      </a:cubicBezTo>
                      <a:cubicBezTo>
                        <a:pt x="76" y="0"/>
                        <a:pt x="93" y="7"/>
                        <a:pt x="95" y="12"/>
                      </a:cubicBezTo>
                      <a:cubicBezTo>
                        <a:pt x="96" y="16"/>
                        <a:pt x="76" y="18"/>
                        <a:pt x="68" y="20"/>
                      </a:cubicBezTo>
                      <a:cubicBezTo>
                        <a:pt x="59" y="21"/>
                        <a:pt x="59" y="32"/>
                        <a:pt x="63" y="40"/>
                      </a:cubicBezTo>
                      <a:cubicBezTo>
                        <a:pt x="66" y="48"/>
                        <a:pt x="72" y="49"/>
                        <a:pt x="72" y="56"/>
                      </a:cubicBezTo>
                      <a:cubicBezTo>
                        <a:pt x="72" y="64"/>
                        <a:pt x="70" y="72"/>
                        <a:pt x="60" y="75"/>
                      </a:cubicBezTo>
                      <a:cubicBezTo>
                        <a:pt x="53" y="81"/>
                        <a:pt x="13" y="109"/>
                        <a:pt x="0" y="117"/>
                      </a:cubicBezTo>
                      <a:cubicBezTo>
                        <a:pt x="0" y="104"/>
                        <a:pt x="0" y="57"/>
                        <a:pt x="0" y="57"/>
                      </a:cubicBezTo>
                      <a:cubicBezTo>
                        <a:pt x="0" y="57"/>
                        <a:pt x="30" y="58"/>
                        <a:pt x="32" y="55"/>
                      </a:cubicBezTo>
                      <a:close/>
                    </a:path>
                  </a:pathLst>
                </a:custGeom>
                <a:solidFill>
                  <a:srgbClr val="EFD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3" name="Freeform 207"/>
                <p:cNvSpPr>
                  <a:spLocks/>
                </p:cNvSpPr>
                <p:nvPr/>
              </p:nvSpPr>
              <p:spPr bwMode="auto">
                <a:xfrm>
                  <a:off x="7843838" y="5813425"/>
                  <a:ext cx="242888" cy="498475"/>
                </a:xfrm>
                <a:custGeom>
                  <a:avLst/>
                  <a:gdLst>
                    <a:gd name="T0" fmla="*/ 27 w 94"/>
                    <a:gd name="T1" fmla="*/ 0 h 191"/>
                    <a:gd name="T2" fmla="*/ 30 w 94"/>
                    <a:gd name="T3" fmla="*/ 46 h 191"/>
                    <a:gd name="T4" fmla="*/ 6 w 94"/>
                    <a:gd name="T5" fmla="*/ 59 h 191"/>
                    <a:gd name="T6" fmla="*/ 1 w 94"/>
                    <a:gd name="T7" fmla="*/ 64 h 191"/>
                    <a:gd name="T8" fmla="*/ 6 w 94"/>
                    <a:gd name="T9" fmla="*/ 166 h 191"/>
                    <a:gd name="T10" fmla="*/ 88 w 94"/>
                    <a:gd name="T11" fmla="*/ 86 h 191"/>
                    <a:gd name="T12" fmla="*/ 27 w 94"/>
                    <a:gd name="T13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191">
                      <a:moveTo>
                        <a:pt x="27" y="0"/>
                      </a:moveTo>
                      <a:cubicBezTo>
                        <a:pt x="27" y="0"/>
                        <a:pt x="43" y="21"/>
                        <a:pt x="30" y="46"/>
                      </a:cubicBezTo>
                      <a:cubicBezTo>
                        <a:pt x="25" y="54"/>
                        <a:pt x="15" y="58"/>
                        <a:pt x="6" y="59"/>
                      </a:cubicBezTo>
                      <a:cubicBezTo>
                        <a:pt x="3" y="59"/>
                        <a:pt x="1" y="61"/>
                        <a:pt x="1" y="64"/>
                      </a:cubicBezTo>
                      <a:cubicBezTo>
                        <a:pt x="0" y="83"/>
                        <a:pt x="1" y="144"/>
                        <a:pt x="6" y="166"/>
                      </a:cubicBezTo>
                      <a:cubicBezTo>
                        <a:pt x="12" y="191"/>
                        <a:pt x="82" y="141"/>
                        <a:pt x="88" y="86"/>
                      </a:cubicBezTo>
                      <a:cubicBezTo>
                        <a:pt x="94" y="35"/>
                        <a:pt x="48" y="3"/>
                        <a:pt x="27" y="0"/>
                      </a:cubicBezTo>
                      <a:close/>
                    </a:path>
                  </a:pathLst>
                </a:custGeom>
                <a:solidFill>
                  <a:srgbClr val="19C4F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4" name="Freeform 208"/>
                <p:cNvSpPr>
                  <a:spLocks/>
                </p:cNvSpPr>
                <p:nvPr/>
              </p:nvSpPr>
              <p:spPr bwMode="auto">
                <a:xfrm>
                  <a:off x="7391400" y="5813425"/>
                  <a:ext cx="244475" cy="498475"/>
                </a:xfrm>
                <a:custGeom>
                  <a:avLst/>
                  <a:gdLst>
                    <a:gd name="T0" fmla="*/ 67 w 94"/>
                    <a:gd name="T1" fmla="*/ 0 h 191"/>
                    <a:gd name="T2" fmla="*/ 64 w 94"/>
                    <a:gd name="T3" fmla="*/ 46 h 191"/>
                    <a:gd name="T4" fmla="*/ 88 w 94"/>
                    <a:gd name="T5" fmla="*/ 59 h 191"/>
                    <a:gd name="T6" fmla="*/ 93 w 94"/>
                    <a:gd name="T7" fmla="*/ 64 h 191"/>
                    <a:gd name="T8" fmla="*/ 88 w 94"/>
                    <a:gd name="T9" fmla="*/ 166 h 191"/>
                    <a:gd name="T10" fmla="*/ 6 w 94"/>
                    <a:gd name="T11" fmla="*/ 86 h 191"/>
                    <a:gd name="T12" fmla="*/ 67 w 94"/>
                    <a:gd name="T13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191">
                      <a:moveTo>
                        <a:pt x="67" y="0"/>
                      </a:moveTo>
                      <a:cubicBezTo>
                        <a:pt x="67" y="0"/>
                        <a:pt x="51" y="21"/>
                        <a:pt x="64" y="46"/>
                      </a:cubicBezTo>
                      <a:cubicBezTo>
                        <a:pt x="69" y="54"/>
                        <a:pt x="79" y="58"/>
                        <a:pt x="88" y="59"/>
                      </a:cubicBezTo>
                      <a:cubicBezTo>
                        <a:pt x="91" y="59"/>
                        <a:pt x="93" y="61"/>
                        <a:pt x="93" y="64"/>
                      </a:cubicBezTo>
                      <a:cubicBezTo>
                        <a:pt x="94" y="83"/>
                        <a:pt x="93" y="144"/>
                        <a:pt x="88" y="166"/>
                      </a:cubicBezTo>
                      <a:cubicBezTo>
                        <a:pt x="82" y="191"/>
                        <a:pt x="12" y="141"/>
                        <a:pt x="6" y="86"/>
                      </a:cubicBezTo>
                      <a:cubicBezTo>
                        <a:pt x="0" y="35"/>
                        <a:pt x="46" y="3"/>
                        <a:pt x="67" y="0"/>
                      </a:cubicBezTo>
                      <a:close/>
                    </a:path>
                  </a:pathLst>
                </a:custGeom>
                <a:solidFill>
                  <a:srgbClr val="19C4F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5" name="Freeform 209"/>
                <p:cNvSpPr>
                  <a:spLocks/>
                </p:cNvSpPr>
                <p:nvPr/>
              </p:nvSpPr>
              <p:spPr bwMode="auto">
                <a:xfrm>
                  <a:off x="7843838" y="5959475"/>
                  <a:ext cx="61913" cy="307975"/>
                </a:xfrm>
                <a:custGeom>
                  <a:avLst/>
                  <a:gdLst>
                    <a:gd name="T0" fmla="*/ 17 w 24"/>
                    <a:gd name="T1" fmla="*/ 0 h 118"/>
                    <a:gd name="T2" fmla="*/ 6 w 24"/>
                    <a:gd name="T3" fmla="*/ 3 h 118"/>
                    <a:gd name="T4" fmla="*/ 1 w 24"/>
                    <a:gd name="T5" fmla="*/ 8 h 118"/>
                    <a:gd name="T6" fmla="*/ 6 w 24"/>
                    <a:gd name="T7" fmla="*/ 110 h 118"/>
                    <a:gd name="T8" fmla="*/ 24 w 24"/>
                    <a:gd name="T9" fmla="*/ 115 h 118"/>
                    <a:gd name="T10" fmla="*/ 17 w 24"/>
                    <a:gd name="T11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118">
                      <a:moveTo>
                        <a:pt x="17" y="0"/>
                      </a:moveTo>
                      <a:cubicBezTo>
                        <a:pt x="13" y="2"/>
                        <a:pt x="10" y="2"/>
                        <a:pt x="6" y="3"/>
                      </a:cubicBezTo>
                      <a:cubicBezTo>
                        <a:pt x="3" y="3"/>
                        <a:pt x="1" y="5"/>
                        <a:pt x="1" y="8"/>
                      </a:cubicBezTo>
                      <a:cubicBezTo>
                        <a:pt x="0" y="27"/>
                        <a:pt x="1" y="88"/>
                        <a:pt x="6" y="110"/>
                      </a:cubicBezTo>
                      <a:cubicBezTo>
                        <a:pt x="8" y="117"/>
                        <a:pt x="15" y="118"/>
                        <a:pt x="24" y="115"/>
                      </a:cubicBez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6" name="Freeform 210"/>
                <p:cNvSpPr>
                  <a:spLocks/>
                </p:cNvSpPr>
                <p:nvPr/>
              </p:nvSpPr>
              <p:spPr bwMode="auto">
                <a:xfrm>
                  <a:off x="7572375" y="5959475"/>
                  <a:ext cx="63500" cy="307975"/>
                </a:xfrm>
                <a:custGeom>
                  <a:avLst/>
                  <a:gdLst>
                    <a:gd name="T0" fmla="*/ 18 w 24"/>
                    <a:gd name="T1" fmla="*/ 3 h 118"/>
                    <a:gd name="T2" fmla="*/ 7 w 24"/>
                    <a:gd name="T3" fmla="*/ 0 h 118"/>
                    <a:gd name="T4" fmla="*/ 0 w 24"/>
                    <a:gd name="T5" fmla="*/ 115 h 118"/>
                    <a:gd name="T6" fmla="*/ 18 w 24"/>
                    <a:gd name="T7" fmla="*/ 110 h 118"/>
                    <a:gd name="T8" fmla="*/ 23 w 24"/>
                    <a:gd name="T9" fmla="*/ 8 h 118"/>
                    <a:gd name="T10" fmla="*/ 18 w 24"/>
                    <a:gd name="T11" fmla="*/ 3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118">
                      <a:moveTo>
                        <a:pt x="18" y="3"/>
                      </a:moveTo>
                      <a:cubicBezTo>
                        <a:pt x="14" y="2"/>
                        <a:pt x="11" y="2"/>
                        <a:pt x="7" y="0"/>
                      </a:cubicBezTo>
                      <a:cubicBezTo>
                        <a:pt x="0" y="115"/>
                        <a:pt x="0" y="115"/>
                        <a:pt x="0" y="115"/>
                      </a:cubicBezTo>
                      <a:cubicBezTo>
                        <a:pt x="9" y="118"/>
                        <a:pt x="17" y="117"/>
                        <a:pt x="18" y="110"/>
                      </a:cubicBezTo>
                      <a:cubicBezTo>
                        <a:pt x="23" y="88"/>
                        <a:pt x="24" y="27"/>
                        <a:pt x="23" y="8"/>
                      </a:cubicBezTo>
                      <a:cubicBezTo>
                        <a:pt x="23" y="5"/>
                        <a:pt x="21" y="3"/>
                        <a:pt x="18" y="3"/>
                      </a:cubicBezTo>
                      <a:close/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7" name="Freeform 211"/>
                <p:cNvSpPr>
                  <a:spLocks noEditPoints="1"/>
                </p:cNvSpPr>
                <p:nvPr/>
              </p:nvSpPr>
              <p:spPr bwMode="auto">
                <a:xfrm>
                  <a:off x="7470775" y="4941888"/>
                  <a:ext cx="536575" cy="15875"/>
                </a:xfrm>
                <a:custGeom>
                  <a:avLst/>
                  <a:gdLst>
                    <a:gd name="T0" fmla="*/ 206 w 206"/>
                    <a:gd name="T1" fmla="*/ 6 h 6"/>
                    <a:gd name="T2" fmla="*/ 206 w 206"/>
                    <a:gd name="T3" fmla="*/ 6 h 6"/>
                    <a:gd name="T4" fmla="*/ 206 w 206"/>
                    <a:gd name="T5" fmla="*/ 6 h 6"/>
                    <a:gd name="T6" fmla="*/ 32 w 206"/>
                    <a:gd name="T7" fmla="*/ 0 h 6"/>
                    <a:gd name="T8" fmla="*/ 0 w 206"/>
                    <a:gd name="T9" fmla="*/ 6 h 6"/>
                    <a:gd name="T10" fmla="*/ 0 w 206"/>
                    <a:gd name="T11" fmla="*/ 6 h 6"/>
                    <a:gd name="T12" fmla="*/ 32 w 206"/>
                    <a:gd name="T13" fmla="*/ 0 h 6"/>
                    <a:gd name="T14" fmla="*/ 32 w 206"/>
                    <a:gd name="T1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6" h="6">
                      <a:moveTo>
                        <a:pt x="206" y="6"/>
                      </a:moveTo>
                      <a:cubicBezTo>
                        <a:pt x="206" y="6"/>
                        <a:pt x="206" y="6"/>
                        <a:pt x="206" y="6"/>
                      </a:cubicBezTo>
                      <a:cubicBezTo>
                        <a:pt x="206" y="6"/>
                        <a:pt x="206" y="6"/>
                        <a:pt x="206" y="6"/>
                      </a:cubicBezTo>
                      <a:moveTo>
                        <a:pt x="32" y="0"/>
                      </a:moveTo>
                      <a:cubicBezTo>
                        <a:pt x="13" y="3"/>
                        <a:pt x="1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13" y="3"/>
                        <a:pt x="32" y="0"/>
                      </a:cubicBezTo>
                      <a:cubicBezTo>
                        <a:pt x="32" y="0"/>
                        <a:pt x="32" y="0"/>
                        <a:pt x="32" y="0"/>
                      </a:cubicBezTo>
                    </a:path>
                  </a:pathLst>
                </a:custGeom>
                <a:solidFill>
                  <a:srgbClr val="7FD5F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8" name="Freeform 212"/>
                <p:cNvSpPr>
                  <a:spLocks noEditPoints="1"/>
                </p:cNvSpPr>
                <p:nvPr/>
              </p:nvSpPr>
              <p:spPr bwMode="auto">
                <a:xfrm>
                  <a:off x="7554913" y="4926013"/>
                  <a:ext cx="180975" cy="15875"/>
                </a:xfrm>
                <a:custGeom>
                  <a:avLst/>
                  <a:gdLst>
                    <a:gd name="T0" fmla="*/ 23 w 70"/>
                    <a:gd name="T1" fmla="*/ 3 h 6"/>
                    <a:gd name="T2" fmla="*/ 0 w 70"/>
                    <a:gd name="T3" fmla="*/ 6 h 6"/>
                    <a:gd name="T4" fmla="*/ 0 w 70"/>
                    <a:gd name="T5" fmla="*/ 6 h 6"/>
                    <a:gd name="T6" fmla="*/ 23 w 70"/>
                    <a:gd name="T7" fmla="*/ 3 h 6"/>
                    <a:gd name="T8" fmla="*/ 23 w 70"/>
                    <a:gd name="T9" fmla="*/ 3 h 6"/>
                    <a:gd name="T10" fmla="*/ 69 w 70"/>
                    <a:gd name="T11" fmla="*/ 0 h 6"/>
                    <a:gd name="T12" fmla="*/ 69 w 70"/>
                    <a:gd name="T13" fmla="*/ 0 h 6"/>
                    <a:gd name="T14" fmla="*/ 69 w 70"/>
                    <a:gd name="T15" fmla="*/ 0 h 6"/>
                    <a:gd name="T16" fmla="*/ 69 w 70"/>
                    <a:gd name="T17" fmla="*/ 0 h 6"/>
                    <a:gd name="T18" fmla="*/ 69 w 70"/>
                    <a:gd name="T19" fmla="*/ 0 h 6"/>
                    <a:gd name="T20" fmla="*/ 69 w 70"/>
                    <a:gd name="T21" fmla="*/ 0 h 6"/>
                    <a:gd name="T22" fmla="*/ 69 w 70"/>
                    <a:gd name="T23" fmla="*/ 0 h 6"/>
                    <a:gd name="T24" fmla="*/ 69 w 70"/>
                    <a:gd name="T25" fmla="*/ 0 h 6"/>
                    <a:gd name="T26" fmla="*/ 69 w 70"/>
                    <a:gd name="T27" fmla="*/ 0 h 6"/>
                    <a:gd name="T28" fmla="*/ 69 w 70"/>
                    <a:gd name="T29" fmla="*/ 0 h 6"/>
                    <a:gd name="T30" fmla="*/ 70 w 70"/>
                    <a:gd name="T31" fmla="*/ 0 h 6"/>
                    <a:gd name="T32" fmla="*/ 70 w 70"/>
                    <a:gd name="T33" fmla="*/ 0 h 6"/>
                    <a:gd name="T34" fmla="*/ 70 w 70"/>
                    <a:gd name="T35" fmla="*/ 0 h 6"/>
                    <a:gd name="T36" fmla="*/ 70 w 70"/>
                    <a:gd name="T37" fmla="*/ 0 h 6"/>
                    <a:gd name="T38" fmla="*/ 70 w 70"/>
                    <a:gd name="T3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0" h="6">
                      <a:moveTo>
                        <a:pt x="23" y="3"/>
                      </a:moveTo>
                      <a:cubicBezTo>
                        <a:pt x="14" y="4"/>
                        <a:pt x="6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6" y="5"/>
                        <a:pt x="14" y="4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moveTo>
                        <a:pt x="69" y="0"/>
                      </a:move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moveTo>
                        <a:pt x="69" y="0"/>
                      </a:move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moveTo>
                        <a:pt x="70" y="0"/>
                      </a:move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</a:path>
                  </a:pathLst>
                </a:custGeom>
                <a:solidFill>
                  <a:srgbClr val="77AE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9" name="Freeform 213"/>
                <p:cNvSpPr>
                  <a:spLocks noEditPoints="1"/>
                </p:cNvSpPr>
                <p:nvPr/>
              </p:nvSpPr>
              <p:spPr bwMode="auto">
                <a:xfrm>
                  <a:off x="7470775" y="4787900"/>
                  <a:ext cx="536575" cy="169863"/>
                </a:xfrm>
                <a:custGeom>
                  <a:avLst/>
                  <a:gdLst>
                    <a:gd name="T0" fmla="*/ 101 w 206"/>
                    <a:gd name="T1" fmla="*/ 53 h 65"/>
                    <a:gd name="T2" fmla="*/ 101 w 206"/>
                    <a:gd name="T3" fmla="*/ 53 h 65"/>
                    <a:gd name="T4" fmla="*/ 101 w 206"/>
                    <a:gd name="T5" fmla="*/ 53 h 65"/>
                    <a:gd name="T6" fmla="*/ 101 w 206"/>
                    <a:gd name="T7" fmla="*/ 53 h 65"/>
                    <a:gd name="T8" fmla="*/ 101 w 206"/>
                    <a:gd name="T9" fmla="*/ 53 h 65"/>
                    <a:gd name="T10" fmla="*/ 101 w 206"/>
                    <a:gd name="T11" fmla="*/ 53 h 65"/>
                    <a:gd name="T12" fmla="*/ 102 w 206"/>
                    <a:gd name="T13" fmla="*/ 53 h 65"/>
                    <a:gd name="T14" fmla="*/ 102 w 206"/>
                    <a:gd name="T15" fmla="*/ 53 h 65"/>
                    <a:gd name="T16" fmla="*/ 102 w 206"/>
                    <a:gd name="T17" fmla="*/ 53 h 65"/>
                    <a:gd name="T18" fmla="*/ 104 w 206"/>
                    <a:gd name="T19" fmla="*/ 53 h 65"/>
                    <a:gd name="T20" fmla="*/ 104 w 206"/>
                    <a:gd name="T21" fmla="*/ 53 h 65"/>
                    <a:gd name="T22" fmla="*/ 104 w 206"/>
                    <a:gd name="T23" fmla="*/ 53 h 65"/>
                    <a:gd name="T24" fmla="*/ 102 w 206"/>
                    <a:gd name="T25" fmla="*/ 53 h 65"/>
                    <a:gd name="T26" fmla="*/ 102 w 206"/>
                    <a:gd name="T27" fmla="*/ 53 h 65"/>
                    <a:gd name="T28" fmla="*/ 102 w 206"/>
                    <a:gd name="T29" fmla="*/ 53 h 65"/>
                    <a:gd name="T30" fmla="*/ 104 w 206"/>
                    <a:gd name="T31" fmla="*/ 53 h 65"/>
                    <a:gd name="T32" fmla="*/ 104 w 206"/>
                    <a:gd name="T33" fmla="*/ 53 h 65"/>
                    <a:gd name="T34" fmla="*/ 104 w 206"/>
                    <a:gd name="T35" fmla="*/ 53 h 65"/>
                    <a:gd name="T36" fmla="*/ 102 w 206"/>
                    <a:gd name="T37" fmla="*/ 53 h 65"/>
                    <a:gd name="T38" fmla="*/ 102 w 206"/>
                    <a:gd name="T39" fmla="*/ 53 h 65"/>
                    <a:gd name="T40" fmla="*/ 102 w 206"/>
                    <a:gd name="T41" fmla="*/ 53 h 65"/>
                    <a:gd name="T42" fmla="*/ 104 w 206"/>
                    <a:gd name="T43" fmla="*/ 53 h 65"/>
                    <a:gd name="T44" fmla="*/ 104 w 206"/>
                    <a:gd name="T45" fmla="*/ 53 h 65"/>
                    <a:gd name="T46" fmla="*/ 104 w 206"/>
                    <a:gd name="T47" fmla="*/ 53 h 65"/>
                    <a:gd name="T48" fmla="*/ 103 w 206"/>
                    <a:gd name="T49" fmla="*/ 53 h 65"/>
                    <a:gd name="T50" fmla="*/ 102 w 206"/>
                    <a:gd name="T51" fmla="*/ 53 h 65"/>
                    <a:gd name="T52" fmla="*/ 103 w 206"/>
                    <a:gd name="T53" fmla="*/ 53 h 65"/>
                    <a:gd name="T54" fmla="*/ 103 w 206"/>
                    <a:gd name="T55" fmla="*/ 53 h 65"/>
                    <a:gd name="T56" fmla="*/ 104 w 206"/>
                    <a:gd name="T57" fmla="*/ 53 h 65"/>
                    <a:gd name="T58" fmla="*/ 103 w 206"/>
                    <a:gd name="T59" fmla="*/ 53 h 65"/>
                    <a:gd name="T60" fmla="*/ 103 w 206"/>
                    <a:gd name="T61" fmla="*/ 53 h 65"/>
                    <a:gd name="T62" fmla="*/ 103 w 206"/>
                    <a:gd name="T63" fmla="*/ 53 h 65"/>
                    <a:gd name="T64" fmla="*/ 103 w 206"/>
                    <a:gd name="T65" fmla="*/ 53 h 65"/>
                    <a:gd name="T66" fmla="*/ 103 w 206"/>
                    <a:gd name="T67" fmla="*/ 53 h 65"/>
                    <a:gd name="T68" fmla="*/ 103 w 206"/>
                    <a:gd name="T69" fmla="*/ 53 h 65"/>
                    <a:gd name="T70" fmla="*/ 103 w 206"/>
                    <a:gd name="T71" fmla="*/ 53 h 65"/>
                    <a:gd name="T72" fmla="*/ 103 w 206"/>
                    <a:gd name="T73" fmla="*/ 53 h 65"/>
                    <a:gd name="T74" fmla="*/ 103 w 206"/>
                    <a:gd name="T75" fmla="*/ 53 h 65"/>
                    <a:gd name="T76" fmla="*/ 103 w 206"/>
                    <a:gd name="T77" fmla="*/ 53 h 65"/>
                    <a:gd name="T78" fmla="*/ 56 w 206"/>
                    <a:gd name="T79" fmla="*/ 35 h 65"/>
                    <a:gd name="T80" fmla="*/ 3 w 206"/>
                    <a:gd name="T81" fmla="*/ 37 h 65"/>
                    <a:gd name="T82" fmla="*/ 0 w 206"/>
                    <a:gd name="T83" fmla="*/ 65 h 65"/>
                    <a:gd name="T84" fmla="*/ 32 w 206"/>
                    <a:gd name="T85" fmla="*/ 59 h 65"/>
                    <a:gd name="T86" fmla="*/ 55 w 206"/>
                    <a:gd name="T87" fmla="*/ 56 h 65"/>
                    <a:gd name="T88" fmla="*/ 56 w 206"/>
                    <a:gd name="T89" fmla="*/ 35 h 65"/>
                    <a:gd name="T90" fmla="*/ 191 w 206"/>
                    <a:gd name="T91" fmla="*/ 0 h 65"/>
                    <a:gd name="T92" fmla="*/ 149 w 206"/>
                    <a:gd name="T93" fmla="*/ 21 h 65"/>
                    <a:gd name="T94" fmla="*/ 152 w 206"/>
                    <a:gd name="T95" fmla="*/ 56 h 65"/>
                    <a:gd name="T96" fmla="*/ 206 w 206"/>
                    <a:gd name="T97" fmla="*/ 65 h 65"/>
                    <a:gd name="T98" fmla="*/ 206 w 206"/>
                    <a:gd name="T99" fmla="*/ 65 h 65"/>
                    <a:gd name="T100" fmla="*/ 206 w 206"/>
                    <a:gd name="T101" fmla="*/ 65 h 65"/>
                    <a:gd name="T102" fmla="*/ 206 w 206"/>
                    <a:gd name="T103" fmla="*/ 65 h 65"/>
                    <a:gd name="T104" fmla="*/ 191 w 206"/>
                    <a:gd name="T10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06" h="65">
                      <a:moveTo>
                        <a:pt x="101" y="53"/>
                      </a:moveTo>
                      <a:cubicBezTo>
                        <a:pt x="101" y="53"/>
                        <a:pt x="101" y="53"/>
                        <a:pt x="101" y="53"/>
                      </a:cubicBezTo>
                      <a:cubicBezTo>
                        <a:pt x="101" y="53"/>
                        <a:pt x="101" y="53"/>
                        <a:pt x="101" y="53"/>
                      </a:cubicBezTo>
                      <a:moveTo>
                        <a:pt x="101" y="53"/>
                      </a:moveTo>
                      <a:cubicBezTo>
                        <a:pt x="101" y="53"/>
                        <a:pt x="101" y="53"/>
                        <a:pt x="101" y="53"/>
                      </a:cubicBezTo>
                      <a:cubicBezTo>
                        <a:pt x="101" y="53"/>
                        <a:pt x="101" y="53"/>
                        <a:pt x="101" y="53"/>
                      </a:cubicBezTo>
                      <a:moveTo>
                        <a:pt x="102" y="53"/>
                      </a:moveTo>
                      <a:cubicBezTo>
                        <a:pt x="102" y="53"/>
                        <a:pt x="102" y="53"/>
                        <a:pt x="102" y="53"/>
                      </a:cubicBezTo>
                      <a:cubicBezTo>
                        <a:pt x="102" y="53"/>
                        <a:pt x="102" y="53"/>
                        <a:pt x="102" y="53"/>
                      </a:cubicBezTo>
                      <a:moveTo>
                        <a:pt x="104" y="53"/>
                      </a:moveTo>
                      <a:cubicBezTo>
                        <a:pt x="104" y="53"/>
                        <a:pt x="104" y="53"/>
                        <a:pt x="104" y="53"/>
                      </a:cubicBezTo>
                      <a:cubicBezTo>
                        <a:pt x="104" y="53"/>
                        <a:pt x="104" y="53"/>
                        <a:pt x="104" y="53"/>
                      </a:cubicBezTo>
                      <a:moveTo>
                        <a:pt x="102" y="53"/>
                      </a:moveTo>
                      <a:cubicBezTo>
                        <a:pt x="102" y="53"/>
                        <a:pt x="102" y="53"/>
                        <a:pt x="102" y="53"/>
                      </a:cubicBezTo>
                      <a:cubicBezTo>
                        <a:pt x="102" y="53"/>
                        <a:pt x="102" y="53"/>
                        <a:pt x="102" y="53"/>
                      </a:cubicBezTo>
                      <a:moveTo>
                        <a:pt x="104" y="53"/>
                      </a:moveTo>
                      <a:cubicBezTo>
                        <a:pt x="104" y="53"/>
                        <a:pt x="104" y="53"/>
                        <a:pt x="104" y="53"/>
                      </a:cubicBezTo>
                      <a:cubicBezTo>
                        <a:pt x="104" y="53"/>
                        <a:pt x="104" y="53"/>
                        <a:pt x="104" y="53"/>
                      </a:cubicBezTo>
                      <a:moveTo>
                        <a:pt x="102" y="53"/>
                      </a:moveTo>
                      <a:cubicBezTo>
                        <a:pt x="102" y="53"/>
                        <a:pt x="102" y="53"/>
                        <a:pt x="102" y="53"/>
                      </a:cubicBezTo>
                      <a:cubicBezTo>
                        <a:pt x="102" y="53"/>
                        <a:pt x="102" y="53"/>
                        <a:pt x="102" y="53"/>
                      </a:cubicBezTo>
                      <a:moveTo>
                        <a:pt x="104" y="53"/>
                      </a:moveTo>
                      <a:cubicBezTo>
                        <a:pt x="104" y="53"/>
                        <a:pt x="104" y="53"/>
                        <a:pt x="104" y="53"/>
                      </a:cubicBezTo>
                      <a:cubicBezTo>
                        <a:pt x="104" y="53"/>
                        <a:pt x="104" y="53"/>
                        <a:pt x="104" y="53"/>
                      </a:cubicBezTo>
                      <a:moveTo>
                        <a:pt x="103" y="53"/>
                      </a:moveTo>
                      <a:cubicBezTo>
                        <a:pt x="103" y="53"/>
                        <a:pt x="103" y="53"/>
                        <a:pt x="102" y="53"/>
                      </a:cubicBezTo>
                      <a:cubicBezTo>
                        <a:pt x="103" y="53"/>
                        <a:pt x="103" y="53"/>
                        <a:pt x="103" y="53"/>
                      </a:cubicBezTo>
                      <a:moveTo>
                        <a:pt x="103" y="53"/>
                      </a:moveTo>
                      <a:cubicBezTo>
                        <a:pt x="104" y="53"/>
                        <a:pt x="104" y="53"/>
                        <a:pt x="104" y="53"/>
                      </a:cubicBezTo>
                      <a:cubicBezTo>
                        <a:pt x="104" y="53"/>
                        <a:pt x="104" y="53"/>
                        <a:pt x="103" y="53"/>
                      </a:cubicBezTo>
                      <a:moveTo>
                        <a:pt x="103" y="53"/>
                      </a:moveTo>
                      <a:cubicBezTo>
                        <a:pt x="103" y="53"/>
                        <a:pt x="103" y="53"/>
                        <a:pt x="103" y="53"/>
                      </a:cubicBezTo>
                      <a:cubicBezTo>
                        <a:pt x="103" y="53"/>
                        <a:pt x="103" y="53"/>
                        <a:pt x="103" y="53"/>
                      </a:cubicBezTo>
                      <a:moveTo>
                        <a:pt x="103" y="53"/>
                      </a:moveTo>
                      <a:cubicBezTo>
                        <a:pt x="103" y="53"/>
                        <a:pt x="103" y="53"/>
                        <a:pt x="103" y="53"/>
                      </a:cubicBezTo>
                      <a:cubicBezTo>
                        <a:pt x="103" y="53"/>
                        <a:pt x="103" y="53"/>
                        <a:pt x="103" y="53"/>
                      </a:cubicBezTo>
                      <a:moveTo>
                        <a:pt x="103" y="53"/>
                      </a:moveTo>
                      <a:cubicBezTo>
                        <a:pt x="103" y="53"/>
                        <a:pt x="103" y="53"/>
                        <a:pt x="103" y="53"/>
                      </a:cubicBezTo>
                      <a:cubicBezTo>
                        <a:pt x="103" y="53"/>
                        <a:pt x="103" y="53"/>
                        <a:pt x="103" y="53"/>
                      </a:cubicBezTo>
                      <a:moveTo>
                        <a:pt x="56" y="35"/>
                      </a:moveTo>
                      <a:cubicBezTo>
                        <a:pt x="40" y="36"/>
                        <a:pt x="23" y="37"/>
                        <a:pt x="3" y="37"/>
                      </a:cubicBezTo>
                      <a:cubicBezTo>
                        <a:pt x="1" y="52"/>
                        <a:pt x="0" y="65"/>
                        <a:pt x="0" y="65"/>
                      </a:cubicBezTo>
                      <a:cubicBezTo>
                        <a:pt x="1" y="65"/>
                        <a:pt x="13" y="62"/>
                        <a:pt x="32" y="59"/>
                      </a:cubicBezTo>
                      <a:cubicBezTo>
                        <a:pt x="38" y="58"/>
                        <a:pt x="46" y="57"/>
                        <a:pt x="55" y="56"/>
                      </a:cubicBezTo>
                      <a:cubicBezTo>
                        <a:pt x="55" y="49"/>
                        <a:pt x="55" y="42"/>
                        <a:pt x="56" y="35"/>
                      </a:cubicBezTo>
                      <a:moveTo>
                        <a:pt x="191" y="0"/>
                      </a:moveTo>
                      <a:cubicBezTo>
                        <a:pt x="186" y="5"/>
                        <a:pt x="174" y="14"/>
                        <a:pt x="149" y="21"/>
                      </a:cubicBezTo>
                      <a:cubicBezTo>
                        <a:pt x="150" y="33"/>
                        <a:pt x="151" y="45"/>
                        <a:pt x="152" y="56"/>
                      </a:cubicBezTo>
                      <a:cubicBezTo>
                        <a:pt x="183" y="59"/>
                        <a:pt x="206" y="65"/>
                        <a:pt x="206" y="65"/>
                      </a:cubicBezTo>
                      <a:cubicBezTo>
                        <a:pt x="206" y="65"/>
                        <a:pt x="206" y="65"/>
                        <a:pt x="206" y="65"/>
                      </a:cubicBezTo>
                      <a:cubicBezTo>
                        <a:pt x="206" y="65"/>
                        <a:pt x="206" y="65"/>
                        <a:pt x="206" y="65"/>
                      </a:cubicBezTo>
                      <a:cubicBezTo>
                        <a:pt x="206" y="65"/>
                        <a:pt x="206" y="65"/>
                        <a:pt x="206" y="65"/>
                      </a:cubicBezTo>
                      <a:cubicBezTo>
                        <a:pt x="206" y="64"/>
                        <a:pt x="205" y="25"/>
                        <a:pt x="191" y="0"/>
                      </a:cubicBezTo>
                    </a:path>
                  </a:pathLst>
                </a:custGeom>
                <a:solidFill>
                  <a:srgbClr val="0090E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0" name="Freeform 214"/>
                <p:cNvSpPr>
                  <a:spLocks/>
                </p:cNvSpPr>
                <p:nvPr/>
              </p:nvSpPr>
              <p:spPr bwMode="auto">
                <a:xfrm>
                  <a:off x="7613650" y="4841875"/>
                  <a:ext cx="252413" cy="92075"/>
                </a:xfrm>
                <a:custGeom>
                  <a:avLst/>
                  <a:gdLst>
                    <a:gd name="T0" fmla="*/ 94 w 97"/>
                    <a:gd name="T1" fmla="*/ 0 h 35"/>
                    <a:gd name="T2" fmla="*/ 1 w 97"/>
                    <a:gd name="T3" fmla="*/ 14 h 35"/>
                    <a:gd name="T4" fmla="*/ 0 w 97"/>
                    <a:gd name="T5" fmla="*/ 35 h 35"/>
                    <a:gd name="T6" fmla="*/ 0 w 97"/>
                    <a:gd name="T7" fmla="*/ 35 h 35"/>
                    <a:gd name="T8" fmla="*/ 46 w 97"/>
                    <a:gd name="T9" fmla="*/ 32 h 35"/>
                    <a:gd name="T10" fmla="*/ 46 w 97"/>
                    <a:gd name="T11" fmla="*/ 32 h 35"/>
                    <a:gd name="T12" fmla="*/ 46 w 97"/>
                    <a:gd name="T13" fmla="*/ 32 h 35"/>
                    <a:gd name="T14" fmla="*/ 46 w 97"/>
                    <a:gd name="T15" fmla="*/ 32 h 35"/>
                    <a:gd name="T16" fmla="*/ 46 w 97"/>
                    <a:gd name="T17" fmla="*/ 32 h 35"/>
                    <a:gd name="T18" fmla="*/ 46 w 97"/>
                    <a:gd name="T19" fmla="*/ 32 h 35"/>
                    <a:gd name="T20" fmla="*/ 46 w 97"/>
                    <a:gd name="T21" fmla="*/ 32 h 35"/>
                    <a:gd name="T22" fmla="*/ 46 w 97"/>
                    <a:gd name="T23" fmla="*/ 32 h 35"/>
                    <a:gd name="T24" fmla="*/ 47 w 97"/>
                    <a:gd name="T25" fmla="*/ 32 h 35"/>
                    <a:gd name="T26" fmla="*/ 47 w 97"/>
                    <a:gd name="T27" fmla="*/ 32 h 35"/>
                    <a:gd name="T28" fmla="*/ 47 w 97"/>
                    <a:gd name="T29" fmla="*/ 32 h 35"/>
                    <a:gd name="T30" fmla="*/ 47 w 97"/>
                    <a:gd name="T31" fmla="*/ 32 h 35"/>
                    <a:gd name="T32" fmla="*/ 47 w 97"/>
                    <a:gd name="T33" fmla="*/ 32 h 35"/>
                    <a:gd name="T34" fmla="*/ 47 w 97"/>
                    <a:gd name="T35" fmla="*/ 32 h 35"/>
                    <a:gd name="T36" fmla="*/ 47 w 97"/>
                    <a:gd name="T37" fmla="*/ 32 h 35"/>
                    <a:gd name="T38" fmla="*/ 47 w 97"/>
                    <a:gd name="T39" fmla="*/ 32 h 35"/>
                    <a:gd name="T40" fmla="*/ 47 w 97"/>
                    <a:gd name="T41" fmla="*/ 32 h 35"/>
                    <a:gd name="T42" fmla="*/ 48 w 97"/>
                    <a:gd name="T43" fmla="*/ 32 h 35"/>
                    <a:gd name="T44" fmla="*/ 48 w 97"/>
                    <a:gd name="T45" fmla="*/ 32 h 35"/>
                    <a:gd name="T46" fmla="*/ 48 w 97"/>
                    <a:gd name="T47" fmla="*/ 32 h 35"/>
                    <a:gd name="T48" fmla="*/ 48 w 97"/>
                    <a:gd name="T49" fmla="*/ 32 h 35"/>
                    <a:gd name="T50" fmla="*/ 48 w 97"/>
                    <a:gd name="T51" fmla="*/ 32 h 35"/>
                    <a:gd name="T52" fmla="*/ 48 w 97"/>
                    <a:gd name="T53" fmla="*/ 32 h 35"/>
                    <a:gd name="T54" fmla="*/ 48 w 97"/>
                    <a:gd name="T55" fmla="*/ 32 h 35"/>
                    <a:gd name="T56" fmla="*/ 48 w 97"/>
                    <a:gd name="T57" fmla="*/ 32 h 35"/>
                    <a:gd name="T58" fmla="*/ 48 w 97"/>
                    <a:gd name="T59" fmla="*/ 32 h 35"/>
                    <a:gd name="T60" fmla="*/ 49 w 97"/>
                    <a:gd name="T61" fmla="*/ 32 h 35"/>
                    <a:gd name="T62" fmla="*/ 49 w 97"/>
                    <a:gd name="T63" fmla="*/ 32 h 35"/>
                    <a:gd name="T64" fmla="*/ 49 w 97"/>
                    <a:gd name="T65" fmla="*/ 32 h 35"/>
                    <a:gd name="T66" fmla="*/ 49 w 97"/>
                    <a:gd name="T67" fmla="*/ 32 h 35"/>
                    <a:gd name="T68" fmla="*/ 49 w 97"/>
                    <a:gd name="T69" fmla="*/ 32 h 35"/>
                    <a:gd name="T70" fmla="*/ 49 w 97"/>
                    <a:gd name="T71" fmla="*/ 32 h 35"/>
                    <a:gd name="T72" fmla="*/ 49 w 97"/>
                    <a:gd name="T73" fmla="*/ 32 h 35"/>
                    <a:gd name="T74" fmla="*/ 97 w 97"/>
                    <a:gd name="T75" fmla="*/ 35 h 35"/>
                    <a:gd name="T76" fmla="*/ 94 w 97"/>
                    <a:gd name="T7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97" h="35">
                      <a:moveTo>
                        <a:pt x="94" y="0"/>
                      </a:moveTo>
                      <a:cubicBezTo>
                        <a:pt x="73" y="6"/>
                        <a:pt x="44" y="12"/>
                        <a:pt x="1" y="14"/>
                      </a:cubicBezTo>
                      <a:cubicBezTo>
                        <a:pt x="0" y="21"/>
                        <a:pt x="0" y="28"/>
                        <a:pt x="0" y="35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14" y="33"/>
                        <a:pt x="30" y="32"/>
                        <a:pt x="46" y="32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6" y="32"/>
                        <a:pt x="47" y="32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66" y="32"/>
                        <a:pt x="82" y="33"/>
                        <a:pt x="97" y="35"/>
                      </a:cubicBezTo>
                      <a:cubicBezTo>
                        <a:pt x="96" y="24"/>
                        <a:pt x="95" y="12"/>
                        <a:pt x="94" y="0"/>
                      </a:cubicBezTo>
                    </a:path>
                  </a:pathLst>
                </a:custGeom>
                <a:solidFill>
                  <a:srgbClr val="30322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1" name="Freeform 215"/>
                <p:cNvSpPr>
                  <a:spLocks/>
                </p:cNvSpPr>
                <p:nvPr/>
              </p:nvSpPr>
              <p:spPr bwMode="auto">
                <a:xfrm>
                  <a:off x="7461250" y="4868863"/>
                  <a:ext cx="558800" cy="109538"/>
                </a:xfrm>
                <a:custGeom>
                  <a:avLst/>
                  <a:gdLst>
                    <a:gd name="T0" fmla="*/ 214 w 215"/>
                    <a:gd name="T1" fmla="*/ 28 h 42"/>
                    <a:gd name="T2" fmla="*/ 211 w 215"/>
                    <a:gd name="T3" fmla="*/ 24 h 42"/>
                    <a:gd name="T4" fmla="*/ 3 w 215"/>
                    <a:gd name="T5" fmla="*/ 25 h 42"/>
                    <a:gd name="T6" fmla="*/ 0 w 215"/>
                    <a:gd name="T7" fmla="*/ 28 h 42"/>
                    <a:gd name="T8" fmla="*/ 0 w 215"/>
                    <a:gd name="T9" fmla="*/ 38 h 42"/>
                    <a:gd name="T10" fmla="*/ 4 w 215"/>
                    <a:gd name="T11" fmla="*/ 42 h 42"/>
                    <a:gd name="T12" fmla="*/ 107 w 215"/>
                    <a:gd name="T13" fmla="*/ 30 h 42"/>
                    <a:gd name="T14" fmla="*/ 210 w 215"/>
                    <a:gd name="T15" fmla="*/ 42 h 42"/>
                    <a:gd name="T16" fmla="*/ 214 w 215"/>
                    <a:gd name="T17" fmla="*/ 38 h 42"/>
                    <a:gd name="T18" fmla="*/ 214 w 215"/>
                    <a:gd name="T19" fmla="*/ 2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5" h="42">
                      <a:moveTo>
                        <a:pt x="214" y="28"/>
                      </a:moveTo>
                      <a:cubicBezTo>
                        <a:pt x="214" y="26"/>
                        <a:pt x="213" y="25"/>
                        <a:pt x="211" y="24"/>
                      </a:cubicBezTo>
                      <a:cubicBezTo>
                        <a:pt x="119" y="0"/>
                        <a:pt x="31" y="18"/>
                        <a:pt x="3" y="25"/>
                      </a:cubicBezTo>
                      <a:cubicBezTo>
                        <a:pt x="1" y="25"/>
                        <a:pt x="0" y="27"/>
                        <a:pt x="0" y="28"/>
                      </a:cubicBezTo>
                      <a:cubicBezTo>
                        <a:pt x="0" y="32"/>
                        <a:pt x="0" y="35"/>
                        <a:pt x="0" y="38"/>
                      </a:cubicBezTo>
                      <a:cubicBezTo>
                        <a:pt x="0" y="40"/>
                        <a:pt x="2" y="42"/>
                        <a:pt x="4" y="42"/>
                      </a:cubicBezTo>
                      <a:cubicBezTo>
                        <a:pt x="18" y="39"/>
                        <a:pt x="61" y="30"/>
                        <a:pt x="107" y="30"/>
                      </a:cubicBezTo>
                      <a:cubicBezTo>
                        <a:pt x="154" y="30"/>
                        <a:pt x="196" y="39"/>
                        <a:pt x="210" y="42"/>
                      </a:cubicBezTo>
                      <a:cubicBezTo>
                        <a:pt x="212" y="42"/>
                        <a:pt x="215" y="40"/>
                        <a:pt x="214" y="38"/>
                      </a:cubicBezTo>
                      <a:cubicBezTo>
                        <a:pt x="214" y="35"/>
                        <a:pt x="214" y="31"/>
                        <a:pt x="214" y="28"/>
                      </a:cubicBezTo>
                      <a:close/>
                    </a:path>
                  </a:pathLst>
                </a:custGeom>
                <a:solidFill>
                  <a:srgbClr val="613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05" name="组合 304"/>
          <p:cNvGrpSpPr/>
          <p:nvPr/>
        </p:nvGrpSpPr>
        <p:grpSpPr>
          <a:xfrm>
            <a:off x="3444877" y="4618633"/>
            <a:ext cx="2093913" cy="2112963"/>
            <a:chOff x="3376612" y="4568825"/>
            <a:chExt cx="2093913" cy="2112963"/>
          </a:xfrm>
        </p:grpSpPr>
        <p:sp>
          <p:nvSpPr>
            <p:cNvPr id="140" name="Freeform 134"/>
            <p:cNvSpPr>
              <a:spLocks/>
            </p:cNvSpPr>
            <p:nvPr/>
          </p:nvSpPr>
          <p:spPr bwMode="auto">
            <a:xfrm>
              <a:off x="3479800" y="6481763"/>
              <a:ext cx="1887538" cy="200025"/>
            </a:xfrm>
            <a:custGeom>
              <a:avLst/>
              <a:gdLst>
                <a:gd name="T0" fmla="*/ 652 w 726"/>
                <a:gd name="T1" fmla="*/ 0 h 77"/>
                <a:gd name="T2" fmla="*/ 639 w 726"/>
                <a:gd name="T3" fmla="*/ 29 h 77"/>
                <a:gd name="T4" fmla="*/ 423 w 726"/>
                <a:gd name="T5" fmla="*/ 29 h 77"/>
                <a:gd name="T6" fmla="*/ 423 w 726"/>
                <a:gd name="T7" fmla="*/ 29 h 77"/>
                <a:gd name="T8" fmla="*/ 423 w 726"/>
                <a:gd name="T9" fmla="*/ 29 h 77"/>
                <a:gd name="T10" fmla="*/ 423 w 726"/>
                <a:gd name="T11" fmla="*/ 29 h 77"/>
                <a:gd name="T12" fmla="*/ 423 w 726"/>
                <a:gd name="T13" fmla="*/ 29 h 77"/>
                <a:gd name="T14" fmla="*/ 411 w 726"/>
                <a:gd name="T15" fmla="*/ 22 h 77"/>
                <a:gd name="T16" fmla="*/ 411 w 726"/>
                <a:gd name="T17" fmla="*/ 22 h 77"/>
                <a:gd name="T18" fmla="*/ 411 w 726"/>
                <a:gd name="T19" fmla="*/ 22 h 77"/>
                <a:gd name="T20" fmla="*/ 368 w 726"/>
                <a:gd name="T21" fmla="*/ 30 h 77"/>
                <a:gd name="T22" fmla="*/ 368 w 726"/>
                <a:gd name="T23" fmla="*/ 30 h 77"/>
                <a:gd name="T24" fmla="*/ 368 w 726"/>
                <a:gd name="T25" fmla="*/ 30 h 77"/>
                <a:gd name="T26" fmla="*/ 363 w 726"/>
                <a:gd name="T27" fmla="*/ 30 h 77"/>
                <a:gd name="T28" fmla="*/ 362 w 726"/>
                <a:gd name="T29" fmla="*/ 30 h 77"/>
                <a:gd name="T30" fmla="*/ 358 w 726"/>
                <a:gd name="T31" fmla="*/ 30 h 77"/>
                <a:gd name="T32" fmla="*/ 358 w 726"/>
                <a:gd name="T33" fmla="*/ 30 h 77"/>
                <a:gd name="T34" fmla="*/ 358 w 726"/>
                <a:gd name="T35" fmla="*/ 30 h 77"/>
                <a:gd name="T36" fmla="*/ 315 w 726"/>
                <a:gd name="T37" fmla="*/ 22 h 77"/>
                <a:gd name="T38" fmla="*/ 303 w 726"/>
                <a:gd name="T39" fmla="*/ 29 h 77"/>
                <a:gd name="T40" fmla="*/ 303 w 726"/>
                <a:gd name="T41" fmla="*/ 29 h 77"/>
                <a:gd name="T42" fmla="*/ 303 w 726"/>
                <a:gd name="T43" fmla="*/ 29 h 77"/>
                <a:gd name="T44" fmla="*/ 303 w 726"/>
                <a:gd name="T45" fmla="*/ 29 h 77"/>
                <a:gd name="T46" fmla="*/ 303 w 726"/>
                <a:gd name="T47" fmla="*/ 29 h 77"/>
                <a:gd name="T48" fmla="*/ 87 w 726"/>
                <a:gd name="T49" fmla="*/ 29 h 77"/>
                <a:gd name="T50" fmla="*/ 73 w 726"/>
                <a:gd name="T51" fmla="*/ 0 h 77"/>
                <a:gd name="T52" fmla="*/ 0 w 726"/>
                <a:gd name="T53" fmla="*/ 29 h 77"/>
                <a:gd name="T54" fmla="*/ 363 w 726"/>
                <a:gd name="T55" fmla="*/ 77 h 77"/>
                <a:gd name="T56" fmla="*/ 726 w 726"/>
                <a:gd name="T57" fmla="*/ 29 h 77"/>
                <a:gd name="T58" fmla="*/ 652 w 726"/>
                <a:gd name="T5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6" h="77">
                  <a:moveTo>
                    <a:pt x="652" y="0"/>
                  </a:moveTo>
                  <a:cubicBezTo>
                    <a:pt x="665" y="21"/>
                    <a:pt x="654" y="29"/>
                    <a:pt x="639" y="29"/>
                  </a:cubicBezTo>
                  <a:cubicBezTo>
                    <a:pt x="622" y="29"/>
                    <a:pt x="427" y="29"/>
                    <a:pt x="423" y="29"/>
                  </a:cubicBezTo>
                  <a:cubicBezTo>
                    <a:pt x="423" y="29"/>
                    <a:pt x="423" y="29"/>
                    <a:pt x="423" y="29"/>
                  </a:cubicBezTo>
                  <a:cubicBezTo>
                    <a:pt x="423" y="29"/>
                    <a:pt x="423" y="29"/>
                    <a:pt x="423" y="29"/>
                  </a:cubicBezTo>
                  <a:cubicBezTo>
                    <a:pt x="423" y="29"/>
                    <a:pt x="423" y="29"/>
                    <a:pt x="423" y="29"/>
                  </a:cubicBezTo>
                  <a:cubicBezTo>
                    <a:pt x="423" y="29"/>
                    <a:pt x="423" y="29"/>
                    <a:pt x="423" y="29"/>
                  </a:cubicBezTo>
                  <a:cubicBezTo>
                    <a:pt x="422" y="29"/>
                    <a:pt x="411" y="29"/>
                    <a:pt x="411" y="22"/>
                  </a:cubicBezTo>
                  <a:cubicBezTo>
                    <a:pt x="411" y="22"/>
                    <a:pt x="411" y="22"/>
                    <a:pt x="411" y="22"/>
                  </a:cubicBezTo>
                  <a:cubicBezTo>
                    <a:pt x="411" y="22"/>
                    <a:pt x="411" y="22"/>
                    <a:pt x="411" y="22"/>
                  </a:cubicBezTo>
                  <a:cubicBezTo>
                    <a:pt x="401" y="29"/>
                    <a:pt x="378" y="30"/>
                    <a:pt x="368" y="30"/>
                  </a:cubicBezTo>
                  <a:cubicBezTo>
                    <a:pt x="368" y="30"/>
                    <a:pt x="368" y="30"/>
                    <a:pt x="368" y="30"/>
                  </a:cubicBezTo>
                  <a:cubicBezTo>
                    <a:pt x="368" y="30"/>
                    <a:pt x="368" y="30"/>
                    <a:pt x="368" y="30"/>
                  </a:cubicBezTo>
                  <a:cubicBezTo>
                    <a:pt x="365" y="30"/>
                    <a:pt x="363" y="30"/>
                    <a:pt x="363" y="30"/>
                  </a:cubicBezTo>
                  <a:cubicBezTo>
                    <a:pt x="363" y="30"/>
                    <a:pt x="363" y="30"/>
                    <a:pt x="362" y="30"/>
                  </a:cubicBezTo>
                  <a:cubicBezTo>
                    <a:pt x="362" y="30"/>
                    <a:pt x="360" y="30"/>
                    <a:pt x="358" y="30"/>
                  </a:cubicBezTo>
                  <a:cubicBezTo>
                    <a:pt x="358" y="30"/>
                    <a:pt x="358" y="30"/>
                    <a:pt x="358" y="30"/>
                  </a:cubicBezTo>
                  <a:cubicBezTo>
                    <a:pt x="358" y="30"/>
                    <a:pt x="358" y="30"/>
                    <a:pt x="358" y="30"/>
                  </a:cubicBezTo>
                  <a:cubicBezTo>
                    <a:pt x="348" y="30"/>
                    <a:pt x="325" y="29"/>
                    <a:pt x="315" y="22"/>
                  </a:cubicBezTo>
                  <a:cubicBezTo>
                    <a:pt x="315" y="29"/>
                    <a:pt x="304" y="29"/>
                    <a:pt x="303" y="29"/>
                  </a:cubicBezTo>
                  <a:cubicBezTo>
                    <a:pt x="303" y="29"/>
                    <a:pt x="303" y="29"/>
                    <a:pt x="303" y="29"/>
                  </a:cubicBezTo>
                  <a:cubicBezTo>
                    <a:pt x="303" y="29"/>
                    <a:pt x="303" y="29"/>
                    <a:pt x="303" y="29"/>
                  </a:cubicBezTo>
                  <a:cubicBezTo>
                    <a:pt x="303" y="29"/>
                    <a:pt x="303" y="29"/>
                    <a:pt x="303" y="29"/>
                  </a:cubicBezTo>
                  <a:cubicBezTo>
                    <a:pt x="303" y="29"/>
                    <a:pt x="303" y="29"/>
                    <a:pt x="303" y="29"/>
                  </a:cubicBezTo>
                  <a:cubicBezTo>
                    <a:pt x="303" y="29"/>
                    <a:pt x="104" y="29"/>
                    <a:pt x="87" y="29"/>
                  </a:cubicBezTo>
                  <a:cubicBezTo>
                    <a:pt x="72" y="29"/>
                    <a:pt x="60" y="21"/>
                    <a:pt x="73" y="0"/>
                  </a:cubicBezTo>
                  <a:cubicBezTo>
                    <a:pt x="27" y="8"/>
                    <a:pt x="0" y="18"/>
                    <a:pt x="0" y="29"/>
                  </a:cubicBezTo>
                  <a:cubicBezTo>
                    <a:pt x="0" y="56"/>
                    <a:pt x="162" y="77"/>
                    <a:pt x="363" y="77"/>
                  </a:cubicBezTo>
                  <a:cubicBezTo>
                    <a:pt x="563" y="77"/>
                    <a:pt x="726" y="56"/>
                    <a:pt x="726" y="29"/>
                  </a:cubicBezTo>
                  <a:cubicBezTo>
                    <a:pt x="726" y="18"/>
                    <a:pt x="698" y="8"/>
                    <a:pt x="652" y="0"/>
                  </a:cubicBezTo>
                </a:path>
              </a:pathLst>
            </a:custGeom>
            <a:solidFill>
              <a:srgbClr val="C6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16"/>
            <p:cNvSpPr>
              <a:spLocks/>
            </p:cNvSpPr>
            <p:nvPr/>
          </p:nvSpPr>
          <p:spPr bwMode="auto">
            <a:xfrm>
              <a:off x="4548188" y="6381750"/>
              <a:ext cx="665163" cy="174625"/>
            </a:xfrm>
            <a:custGeom>
              <a:avLst/>
              <a:gdLst>
                <a:gd name="T0" fmla="*/ 0 w 256"/>
                <a:gd name="T1" fmla="*/ 60 h 67"/>
                <a:gd name="T2" fmla="*/ 95 w 256"/>
                <a:gd name="T3" fmla="*/ 9 h 67"/>
                <a:gd name="T4" fmla="*/ 239 w 256"/>
                <a:gd name="T5" fmla="*/ 34 h 67"/>
                <a:gd name="T6" fmla="*/ 228 w 256"/>
                <a:gd name="T7" fmla="*/ 67 h 67"/>
                <a:gd name="T8" fmla="*/ 12 w 256"/>
                <a:gd name="T9" fmla="*/ 67 h 67"/>
                <a:gd name="T10" fmla="*/ 0 w 256"/>
                <a:gd name="T1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6" h="67">
                  <a:moveTo>
                    <a:pt x="0" y="60"/>
                  </a:moveTo>
                  <a:cubicBezTo>
                    <a:pt x="0" y="60"/>
                    <a:pt x="32" y="18"/>
                    <a:pt x="95" y="9"/>
                  </a:cubicBezTo>
                  <a:cubicBezTo>
                    <a:pt x="158" y="0"/>
                    <a:pt x="214" y="2"/>
                    <a:pt x="239" y="34"/>
                  </a:cubicBezTo>
                  <a:cubicBezTo>
                    <a:pt x="256" y="58"/>
                    <a:pt x="244" y="67"/>
                    <a:pt x="228" y="67"/>
                  </a:cubicBezTo>
                  <a:cubicBezTo>
                    <a:pt x="211" y="67"/>
                    <a:pt x="12" y="67"/>
                    <a:pt x="12" y="67"/>
                  </a:cubicBezTo>
                  <a:cubicBezTo>
                    <a:pt x="12" y="67"/>
                    <a:pt x="0" y="67"/>
                    <a:pt x="0" y="60"/>
                  </a:cubicBezTo>
                </a:path>
              </a:pathLst>
            </a:custGeom>
            <a:solidFill>
              <a:srgbClr val="F9E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17"/>
            <p:cNvSpPr>
              <a:spLocks/>
            </p:cNvSpPr>
            <p:nvPr/>
          </p:nvSpPr>
          <p:spPr bwMode="auto">
            <a:xfrm>
              <a:off x="3633788" y="6381750"/>
              <a:ext cx="665163" cy="174625"/>
            </a:xfrm>
            <a:custGeom>
              <a:avLst/>
              <a:gdLst>
                <a:gd name="T0" fmla="*/ 256 w 256"/>
                <a:gd name="T1" fmla="*/ 60 h 67"/>
                <a:gd name="T2" fmla="*/ 161 w 256"/>
                <a:gd name="T3" fmla="*/ 9 h 67"/>
                <a:gd name="T4" fmla="*/ 17 w 256"/>
                <a:gd name="T5" fmla="*/ 34 h 67"/>
                <a:gd name="T6" fmla="*/ 28 w 256"/>
                <a:gd name="T7" fmla="*/ 67 h 67"/>
                <a:gd name="T8" fmla="*/ 244 w 256"/>
                <a:gd name="T9" fmla="*/ 67 h 67"/>
                <a:gd name="T10" fmla="*/ 256 w 256"/>
                <a:gd name="T1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6" h="67">
                  <a:moveTo>
                    <a:pt x="256" y="60"/>
                  </a:moveTo>
                  <a:cubicBezTo>
                    <a:pt x="256" y="60"/>
                    <a:pt x="224" y="18"/>
                    <a:pt x="161" y="9"/>
                  </a:cubicBezTo>
                  <a:cubicBezTo>
                    <a:pt x="98" y="0"/>
                    <a:pt x="42" y="2"/>
                    <a:pt x="17" y="34"/>
                  </a:cubicBezTo>
                  <a:cubicBezTo>
                    <a:pt x="0" y="58"/>
                    <a:pt x="12" y="67"/>
                    <a:pt x="28" y="67"/>
                  </a:cubicBezTo>
                  <a:cubicBezTo>
                    <a:pt x="45" y="67"/>
                    <a:pt x="244" y="67"/>
                    <a:pt x="244" y="67"/>
                  </a:cubicBezTo>
                  <a:cubicBezTo>
                    <a:pt x="244" y="67"/>
                    <a:pt x="256" y="67"/>
                    <a:pt x="256" y="60"/>
                  </a:cubicBezTo>
                </a:path>
              </a:pathLst>
            </a:custGeom>
            <a:solidFill>
              <a:srgbClr val="F9E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18"/>
            <p:cNvSpPr>
              <a:spLocks/>
            </p:cNvSpPr>
            <p:nvPr/>
          </p:nvSpPr>
          <p:spPr bwMode="auto">
            <a:xfrm>
              <a:off x="4579938" y="6556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27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19"/>
            <p:cNvSpPr>
              <a:spLocks/>
            </p:cNvSpPr>
            <p:nvPr/>
          </p:nvSpPr>
          <p:spPr bwMode="auto">
            <a:xfrm>
              <a:off x="4548188" y="6402388"/>
              <a:ext cx="347663" cy="153988"/>
            </a:xfrm>
            <a:custGeom>
              <a:avLst/>
              <a:gdLst>
                <a:gd name="T0" fmla="*/ 134 w 134"/>
                <a:gd name="T1" fmla="*/ 0 h 59"/>
                <a:gd name="T2" fmla="*/ 0 w 134"/>
                <a:gd name="T3" fmla="*/ 51 h 59"/>
                <a:gd name="T4" fmla="*/ 0 w 134"/>
                <a:gd name="T5" fmla="*/ 52 h 59"/>
                <a:gd name="T6" fmla="*/ 12 w 134"/>
                <a:gd name="T7" fmla="*/ 59 h 59"/>
                <a:gd name="T8" fmla="*/ 12 w 134"/>
                <a:gd name="T9" fmla="*/ 59 h 59"/>
                <a:gd name="T10" fmla="*/ 12 w 134"/>
                <a:gd name="T11" fmla="*/ 59 h 59"/>
                <a:gd name="T12" fmla="*/ 73 w 134"/>
                <a:gd name="T13" fmla="*/ 59 h 59"/>
                <a:gd name="T14" fmla="*/ 47 w 134"/>
                <a:gd name="T15" fmla="*/ 39 h 59"/>
                <a:gd name="T16" fmla="*/ 134 w 134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59">
                  <a:moveTo>
                    <a:pt x="134" y="0"/>
                  </a:moveTo>
                  <a:cubicBezTo>
                    <a:pt x="104" y="5"/>
                    <a:pt x="49" y="14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9"/>
                    <a:pt x="11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39" y="59"/>
                    <a:pt x="73" y="59"/>
                  </a:cubicBezTo>
                  <a:cubicBezTo>
                    <a:pt x="63" y="57"/>
                    <a:pt x="35" y="49"/>
                    <a:pt x="47" y="39"/>
                  </a:cubicBezTo>
                  <a:cubicBezTo>
                    <a:pt x="65" y="23"/>
                    <a:pt x="112" y="7"/>
                    <a:pt x="134" y="0"/>
                  </a:cubicBezTo>
                </a:path>
              </a:pathLst>
            </a:custGeom>
            <a:solidFill>
              <a:srgbClr val="F3D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20"/>
            <p:cNvSpPr>
              <a:spLocks/>
            </p:cNvSpPr>
            <p:nvPr/>
          </p:nvSpPr>
          <p:spPr bwMode="auto">
            <a:xfrm>
              <a:off x="4267200" y="6538913"/>
              <a:ext cx="31750" cy="17463"/>
            </a:xfrm>
            <a:custGeom>
              <a:avLst/>
              <a:gdLst>
                <a:gd name="T0" fmla="*/ 12 w 12"/>
                <a:gd name="T1" fmla="*/ 0 h 7"/>
                <a:gd name="T2" fmla="*/ 12 w 12"/>
                <a:gd name="T3" fmla="*/ 0 h 7"/>
                <a:gd name="T4" fmla="*/ 0 w 12"/>
                <a:gd name="T5" fmla="*/ 7 h 7"/>
                <a:gd name="T6" fmla="*/ 0 w 12"/>
                <a:gd name="T7" fmla="*/ 7 h 7"/>
                <a:gd name="T8" fmla="*/ 0 w 12"/>
                <a:gd name="T9" fmla="*/ 7 h 7"/>
                <a:gd name="T10" fmla="*/ 12 w 12"/>
                <a:gd name="T11" fmla="*/ 0 h 7"/>
                <a:gd name="T12" fmla="*/ 12 w 12"/>
                <a:gd name="T13" fmla="*/ 0 h 7"/>
                <a:gd name="T14" fmla="*/ 12 w 12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7"/>
                    <a:pt x="1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2" y="7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C27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1"/>
            <p:cNvSpPr>
              <a:spLocks/>
            </p:cNvSpPr>
            <p:nvPr/>
          </p:nvSpPr>
          <p:spPr bwMode="auto">
            <a:xfrm>
              <a:off x="3879850" y="6394450"/>
              <a:ext cx="419100" cy="161925"/>
            </a:xfrm>
            <a:custGeom>
              <a:avLst/>
              <a:gdLst>
                <a:gd name="T0" fmla="*/ 8 w 161"/>
                <a:gd name="T1" fmla="*/ 0 h 62"/>
                <a:gd name="T2" fmla="*/ 0 w 161"/>
                <a:gd name="T3" fmla="*/ 0 h 62"/>
                <a:gd name="T4" fmla="*/ 98 w 161"/>
                <a:gd name="T5" fmla="*/ 42 h 62"/>
                <a:gd name="T6" fmla="*/ 71 w 161"/>
                <a:gd name="T7" fmla="*/ 62 h 62"/>
                <a:gd name="T8" fmla="*/ 149 w 161"/>
                <a:gd name="T9" fmla="*/ 62 h 62"/>
                <a:gd name="T10" fmla="*/ 161 w 161"/>
                <a:gd name="T11" fmla="*/ 55 h 62"/>
                <a:gd name="T12" fmla="*/ 161 w 161"/>
                <a:gd name="T13" fmla="*/ 55 h 62"/>
                <a:gd name="T14" fmla="*/ 8 w 161"/>
                <a:gd name="T15" fmla="*/ 0 h 62"/>
                <a:gd name="T16" fmla="*/ 8 w 161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62">
                  <a:moveTo>
                    <a:pt x="8" y="0"/>
                  </a:moveTo>
                  <a:cubicBezTo>
                    <a:pt x="5" y="0"/>
                    <a:pt x="3" y="0"/>
                    <a:pt x="0" y="0"/>
                  </a:cubicBezTo>
                  <a:cubicBezTo>
                    <a:pt x="6" y="2"/>
                    <a:pt x="75" y="22"/>
                    <a:pt x="98" y="42"/>
                  </a:cubicBezTo>
                  <a:cubicBezTo>
                    <a:pt x="110" y="52"/>
                    <a:pt x="82" y="60"/>
                    <a:pt x="71" y="62"/>
                  </a:cubicBezTo>
                  <a:cubicBezTo>
                    <a:pt x="113" y="62"/>
                    <a:pt x="148" y="62"/>
                    <a:pt x="149" y="62"/>
                  </a:cubicBezTo>
                  <a:cubicBezTo>
                    <a:pt x="150" y="62"/>
                    <a:pt x="161" y="62"/>
                    <a:pt x="161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98" y="6"/>
                    <a:pt x="25" y="5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F3D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22"/>
            <p:cNvSpPr>
              <a:spLocks/>
            </p:cNvSpPr>
            <p:nvPr/>
          </p:nvSpPr>
          <p:spPr bwMode="auto">
            <a:xfrm>
              <a:off x="4373563" y="5673725"/>
              <a:ext cx="881063" cy="776288"/>
            </a:xfrm>
            <a:custGeom>
              <a:avLst/>
              <a:gdLst>
                <a:gd name="T0" fmla="*/ 34 w 339"/>
                <a:gd name="T1" fmla="*/ 237 h 298"/>
                <a:gd name="T2" fmla="*/ 43 w 339"/>
                <a:gd name="T3" fmla="*/ 247 h 298"/>
                <a:gd name="T4" fmla="*/ 54 w 339"/>
                <a:gd name="T5" fmla="*/ 255 h 298"/>
                <a:gd name="T6" fmla="*/ 81 w 339"/>
                <a:gd name="T7" fmla="*/ 264 h 298"/>
                <a:gd name="T8" fmla="*/ 144 w 339"/>
                <a:gd name="T9" fmla="*/ 257 h 298"/>
                <a:gd name="T10" fmla="*/ 174 w 339"/>
                <a:gd name="T11" fmla="*/ 244 h 298"/>
                <a:gd name="T12" fmla="*/ 188 w 339"/>
                <a:gd name="T13" fmla="*/ 236 h 298"/>
                <a:gd name="T14" fmla="*/ 191 w 339"/>
                <a:gd name="T15" fmla="*/ 233 h 298"/>
                <a:gd name="T16" fmla="*/ 194 w 339"/>
                <a:gd name="T17" fmla="*/ 231 h 298"/>
                <a:gd name="T18" fmla="*/ 197 w 339"/>
                <a:gd name="T19" fmla="*/ 228 h 298"/>
                <a:gd name="T20" fmla="*/ 200 w 339"/>
                <a:gd name="T21" fmla="*/ 225 h 298"/>
                <a:gd name="T22" fmla="*/ 218 w 339"/>
                <a:gd name="T23" fmla="*/ 201 h 298"/>
                <a:gd name="T24" fmla="*/ 223 w 339"/>
                <a:gd name="T25" fmla="*/ 171 h 298"/>
                <a:gd name="T26" fmla="*/ 215 w 339"/>
                <a:gd name="T27" fmla="*/ 140 h 298"/>
                <a:gd name="T28" fmla="*/ 212 w 339"/>
                <a:gd name="T29" fmla="*/ 132 h 298"/>
                <a:gd name="T30" fmla="*/ 208 w 339"/>
                <a:gd name="T31" fmla="*/ 124 h 298"/>
                <a:gd name="T32" fmla="*/ 201 w 339"/>
                <a:gd name="T33" fmla="*/ 108 h 298"/>
                <a:gd name="T34" fmla="*/ 195 w 339"/>
                <a:gd name="T35" fmla="*/ 90 h 298"/>
                <a:gd name="T36" fmla="*/ 192 w 339"/>
                <a:gd name="T37" fmla="*/ 70 h 298"/>
                <a:gd name="T38" fmla="*/ 195 w 339"/>
                <a:gd name="T39" fmla="*/ 51 h 298"/>
                <a:gd name="T40" fmla="*/ 204 w 339"/>
                <a:gd name="T41" fmla="*/ 33 h 298"/>
                <a:gd name="T42" fmla="*/ 234 w 339"/>
                <a:gd name="T43" fmla="*/ 9 h 298"/>
                <a:gd name="T44" fmla="*/ 270 w 339"/>
                <a:gd name="T45" fmla="*/ 1 h 298"/>
                <a:gd name="T46" fmla="*/ 307 w 339"/>
                <a:gd name="T47" fmla="*/ 6 h 298"/>
                <a:gd name="T48" fmla="*/ 323 w 339"/>
                <a:gd name="T49" fmla="*/ 14 h 298"/>
                <a:gd name="T50" fmla="*/ 338 w 339"/>
                <a:gd name="T51" fmla="*/ 26 h 298"/>
                <a:gd name="T52" fmla="*/ 337 w 339"/>
                <a:gd name="T53" fmla="*/ 31 h 298"/>
                <a:gd name="T54" fmla="*/ 333 w 339"/>
                <a:gd name="T55" fmla="*/ 31 h 298"/>
                <a:gd name="T56" fmla="*/ 333 w 339"/>
                <a:gd name="T57" fmla="*/ 31 h 298"/>
                <a:gd name="T58" fmla="*/ 319 w 339"/>
                <a:gd name="T59" fmla="*/ 21 h 298"/>
                <a:gd name="T60" fmla="*/ 304 w 339"/>
                <a:gd name="T61" fmla="*/ 14 h 298"/>
                <a:gd name="T62" fmla="*/ 287 w 339"/>
                <a:gd name="T63" fmla="*/ 11 h 298"/>
                <a:gd name="T64" fmla="*/ 271 w 339"/>
                <a:gd name="T65" fmla="*/ 11 h 298"/>
                <a:gd name="T66" fmla="*/ 239 w 339"/>
                <a:gd name="T67" fmla="*/ 20 h 298"/>
                <a:gd name="T68" fmla="*/ 215 w 339"/>
                <a:gd name="T69" fmla="*/ 41 h 298"/>
                <a:gd name="T70" fmla="*/ 209 w 339"/>
                <a:gd name="T71" fmla="*/ 55 h 298"/>
                <a:gd name="T72" fmla="*/ 208 w 339"/>
                <a:gd name="T73" fmla="*/ 70 h 298"/>
                <a:gd name="T74" fmla="*/ 211 w 339"/>
                <a:gd name="T75" fmla="*/ 85 h 298"/>
                <a:gd name="T76" fmla="*/ 217 w 339"/>
                <a:gd name="T77" fmla="*/ 101 h 298"/>
                <a:gd name="T78" fmla="*/ 225 w 339"/>
                <a:gd name="T79" fmla="*/ 116 h 298"/>
                <a:gd name="T80" fmla="*/ 229 w 339"/>
                <a:gd name="T81" fmla="*/ 124 h 298"/>
                <a:gd name="T82" fmla="*/ 233 w 339"/>
                <a:gd name="T83" fmla="*/ 132 h 298"/>
                <a:gd name="T84" fmla="*/ 243 w 339"/>
                <a:gd name="T85" fmla="*/ 169 h 298"/>
                <a:gd name="T86" fmla="*/ 239 w 339"/>
                <a:gd name="T87" fmla="*/ 209 h 298"/>
                <a:gd name="T88" fmla="*/ 218 w 339"/>
                <a:gd name="T89" fmla="*/ 242 h 298"/>
                <a:gd name="T90" fmla="*/ 214 w 339"/>
                <a:gd name="T91" fmla="*/ 246 h 298"/>
                <a:gd name="T92" fmla="*/ 211 w 339"/>
                <a:gd name="T93" fmla="*/ 249 h 298"/>
                <a:gd name="T94" fmla="*/ 207 w 339"/>
                <a:gd name="T95" fmla="*/ 253 h 298"/>
                <a:gd name="T96" fmla="*/ 203 w 339"/>
                <a:gd name="T97" fmla="*/ 256 h 298"/>
                <a:gd name="T98" fmla="*/ 188 w 339"/>
                <a:gd name="T99" fmla="*/ 267 h 298"/>
                <a:gd name="T100" fmla="*/ 154 w 339"/>
                <a:gd name="T101" fmla="*/ 284 h 298"/>
                <a:gd name="T102" fmla="*/ 78 w 339"/>
                <a:gd name="T103" fmla="*/ 296 h 298"/>
                <a:gd name="T104" fmla="*/ 38 w 339"/>
                <a:gd name="T105" fmla="*/ 285 h 298"/>
                <a:gd name="T106" fmla="*/ 20 w 339"/>
                <a:gd name="T107" fmla="*/ 273 h 298"/>
                <a:gd name="T108" fmla="*/ 6 w 339"/>
                <a:gd name="T109" fmla="*/ 257 h 298"/>
                <a:gd name="T110" fmla="*/ 9 w 339"/>
                <a:gd name="T111" fmla="*/ 233 h 298"/>
                <a:gd name="T112" fmla="*/ 33 w 339"/>
                <a:gd name="T113" fmla="*/ 236 h 298"/>
                <a:gd name="T114" fmla="*/ 34 w 339"/>
                <a:gd name="T115" fmla="*/ 236 h 298"/>
                <a:gd name="T116" fmla="*/ 34 w 339"/>
                <a:gd name="T117" fmla="*/ 237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9" h="298">
                  <a:moveTo>
                    <a:pt x="34" y="237"/>
                  </a:moveTo>
                  <a:cubicBezTo>
                    <a:pt x="37" y="241"/>
                    <a:pt x="39" y="244"/>
                    <a:pt x="43" y="247"/>
                  </a:cubicBezTo>
                  <a:cubicBezTo>
                    <a:pt x="46" y="250"/>
                    <a:pt x="50" y="253"/>
                    <a:pt x="54" y="255"/>
                  </a:cubicBezTo>
                  <a:cubicBezTo>
                    <a:pt x="62" y="260"/>
                    <a:pt x="71" y="263"/>
                    <a:pt x="81" y="264"/>
                  </a:cubicBezTo>
                  <a:cubicBezTo>
                    <a:pt x="102" y="267"/>
                    <a:pt x="124" y="264"/>
                    <a:pt x="144" y="257"/>
                  </a:cubicBezTo>
                  <a:cubicBezTo>
                    <a:pt x="155" y="254"/>
                    <a:pt x="165" y="250"/>
                    <a:pt x="174" y="244"/>
                  </a:cubicBezTo>
                  <a:cubicBezTo>
                    <a:pt x="179" y="242"/>
                    <a:pt x="184" y="239"/>
                    <a:pt x="188" y="23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194" y="231"/>
                    <a:pt x="194" y="231"/>
                    <a:pt x="194" y="231"/>
                  </a:cubicBezTo>
                  <a:cubicBezTo>
                    <a:pt x="197" y="228"/>
                    <a:pt x="197" y="228"/>
                    <a:pt x="197" y="228"/>
                  </a:cubicBezTo>
                  <a:cubicBezTo>
                    <a:pt x="198" y="227"/>
                    <a:pt x="199" y="226"/>
                    <a:pt x="200" y="225"/>
                  </a:cubicBezTo>
                  <a:cubicBezTo>
                    <a:pt x="208" y="218"/>
                    <a:pt x="214" y="210"/>
                    <a:pt x="218" y="201"/>
                  </a:cubicBezTo>
                  <a:cubicBezTo>
                    <a:pt x="222" y="191"/>
                    <a:pt x="223" y="181"/>
                    <a:pt x="223" y="171"/>
                  </a:cubicBezTo>
                  <a:cubicBezTo>
                    <a:pt x="222" y="160"/>
                    <a:pt x="219" y="150"/>
                    <a:pt x="215" y="140"/>
                  </a:cubicBezTo>
                  <a:cubicBezTo>
                    <a:pt x="214" y="137"/>
                    <a:pt x="213" y="135"/>
                    <a:pt x="212" y="132"/>
                  </a:cubicBezTo>
                  <a:cubicBezTo>
                    <a:pt x="208" y="124"/>
                    <a:pt x="208" y="124"/>
                    <a:pt x="208" y="124"/>
                  </a:cubicBezTo>
                  <a:cubicBezTo>
                    <a:pt x="206" y="119"/>
                    <a:pt x="203" y="113"/>
                    <a:pt x="201" y="108"/>
                  </a:cubicBezTo>
                  <a:cubicBezTo>
                    <a:pt x="199" y="102"/>
                    <a:pt x="196" y="96"/>
                    <a:pt x="195" y="90"/>
                  </a:cubicBezTo>
                  <a:cubicBezTo>
                    <a:pt x="193" y="84"/>
                    <a:pt x="192" y="77"/>
                    <a:pt x="192" y="70"/>
                  </a:cubicBezTo>
                  <a:cubicBezTo>
                    <a:pt x="192" y="64"/>
                    <a:pt x="193" y="57"/>
                    <a:pt x="195" y="51"/>
                  </a:cubicBezTo>
                  <a:cubicBezTo>
                    <a:pt x="197" y="44"/>
                    <a:pt x="200" y="38"/>
                    <a:pt x="204" y="33"/>
                  </a:cubicBezTo>
                  <a:cubicBezTo>
                    <a:pt x="211" y="22"/>
                    <a:pt x="222" y="14"/>
                    <a:pt x="234" y="9"/>
                  </a:cubicBezTo>
                  <a:cubicBezTo>
                    <a:pt x="245" y="4"/>
                    <a:pt x="258" y="1"/>
                    <a:pt x="270" y="1"/>
                  </a:cubicBezTo>
                  <a:cubicBezTo>
                    <a:pt x="282" y="0"/>
                    <a:pt x="295" y="2"/>
                    <a:pt x="307" y="6"/>
                  </a:cubicBezTo>
                  <a:cubicBezTo>
                    <a:pt x="312" y="8"/>
                    <a:pt x="318" y="11"/>
                    <a:pt x="323" y="14"/>
                  </a:cubicBezTo>
                  <a:cubicBezTo>
                    <a:pt x="329" y="17"/>
                    <a:pt x="333" y="21"/>
                    <a:pt x="338" y="26"/>
                  </a:cubicBezTo>
                  <a:cubicBezTo>
                    <a:pt x="339" y="27"/>
                    <a:pt x="339" y="30"/>
                    <a:pt x="337" y="31"/>
                  </a:cubicBezTo>
                  <a:cubicBezTo>
                    <a:pt x="336" y="32"/>
                    <a:pt x="334" y="32"/>
                    <a:pt x="333" y="31"/>
                  </a:cubicBezTo>
                  <a:cubicBezTo>
                    <a:pt x="333" y="31"/>
                    <a:pt x="333" y="31"/>
                    <a:pt x="333" y="31"/>
                  </a:cubicBezTo>
                  <a:cubicBezTo>
                    <a:pt x="328" y="27"/>
                    <a:pt x="324" y="24"/>
                    <a:pt x="319" y="21"/>
                  </a:cubicBezTo>
                  <a:cubicBezTo>
                    <a:pt x="314" y="18"/>
                    <a:pt x="309" y="16"/>
                    <a:pt x="304" y="14"/>
                  </a:cubicBezTo>
                  <a:cubicBezTo>
                    <a:pt x="298" y="13"/>
                    <a:pt x="293" y="12"/>
                    <a:pt x="287" y="11"/>
                  </a:cubicBezTo>
                  <a:cubicBezTo>
                    <a:pt x="282" y="11"/>
                    <a:pt x="276" y="11"/>
                    <a:pt x="271" y="11"/>
                  </a:cubicBezTo>
                  <a:cubicBezTo>
                    <a:pt x="260" y="12"/>
                    <a:pt x="249" y="15"/>
                    <a:pt x="239" y="20"/>
                  </a:cubicBezTo>
                  <a:cubicBezTo>
                    <a:pt x="229" y="25"/>
                    <a:pt x="221" y="32"/>
                    <a:pt x="215" y="41"/>
                  </a:cubicBezTo>
                  <a:cubicBezTo>
                    <a:pt x="212" y="45"/>
                    <a:pt x="210" y="50"/>
                    <a:pt x="209" y="55"/>
                  </a:cubicBezTo>
                  <a:cubicBezTo>
                    <a:pt x="208" y="60"/>
                    <a:pt x="208" y="65"/>
                    <a:pt x="208" y="70"/>
                  </a:cubicBezTo>
                  <a:cubicBezTo>
                    <a:pt x="208" y="75"/>
                    <a:pt x="209" y="80"/>
                    <a:pt x="211" y="85"/>
                  </a:cubicBezTo>
                  <a:cubicBezTo>
                    <a:pt x="212" y="90"/>
                    <a:pt x="215" y="96"/>
                    <a:pt x="217" y="101"/>
                  </a:cubicBezTo>
                  <a:cubicBezTo>
                    <a:pt x="219" y="106"/>
                    <a:pt x="222" y="111"/>
                    <a:pt x="225" y="116"/>
                  </a:cubicBezTo>
                  <a:cubicBezTo>
                    <a:pt x="229" y="124"/>
                    <a:pt x="229" y="124"/>
                    <a:pt x="229" y="124"/>
                  </a:cubicBezTo>
                  <a:cubicBezTo>
                    <a:pt x="230" y="126"/>
                    <a:pt x="232" y="129"/>
                    <a:pt x="233" y="132"/>
                  </a:cubicBezTo>
                  <a:cubicBezTo>
                    <a:pt x="238" y="144"/>
                    <a:pt x="242" y="156"/>
                    <a:pt x="243" y="169"/>
                  </a:cubicBezTo>
                  <a:cubicBezTo>
                    <a:pt x="245" y="182"/>
                    <a:pt x="243" y="196"/>
                    <a:pt x="239" y="209"/>
                  </a:cubicBezTo>
                  <a:cubicBezTo>
                    <a:pt x="234" y="221"/>
                    <a:pt x="227" y="233"/>
                    <a:pt x="218" y="242"/>
                  </a:cubicBezTo>
                  <a:cubicBezTo>
                    <a:pt x="216" y="244"/>
                    <a:pt x="215" y="245"/>
                    <a:pt x="214" y="246"/>
                  </a:cubicBezTo>
                  <a:cubicBezTo>
                    <a:pt x="211" y="249"/>
                    <a:pt x="211" y="249"/>
                    <a:pt x="211" y="249"/>
                  </a:cubicBezTo>
                  <a:cubicBezTo>
                    <a:pt x="207" y="253"/>
                    <a:pt x="207" y="253"/>
                    <a:pt x="207" y="253"/>
                  </a:cubicBezTo>
                  <a:cubicBezTo>
                    <a:pt x="203" y="256"/>
                    <a:pt x="203" y="256"/>
                    <a:pt x="203" y="256"/>
                  </a:cubicBezTo>
                  <a:cubicBezTo>
                    <a:pt x="198" y="260"/>
                    <a:pt x="193" y="263"/>
                    <a:pt x="188" y="267"/>
                  </a:cubicBezTo>
                  <a:cubicBezTo>
                    <a:pt x="177" y="273"/>
                    <a:pt x="166" y="279"/>
                    <a:pt x="154" y="284"/>
                  </a:cubicBezTo>
                  <a:cubicBezTo>
                    <a:pt x="130" y="293"/>
                    <a:pt x="105" y="298"/>
                    <a:pt x="78" y="296"/>
                  </a:cubicBezTo>
                  <a:cubicBezTo>
                    <a:pt x="65" y="295"/>
                    <a:pt x="51" y="291"/>
                    <a:pt x="38" y="285"/>
                  </a:cubicBezTo>
                  <a:cubicBezTo>
                    <a:pt x="32" y="282"/>
                    <a:pt x="26" y="277"/>
                    <a:pt x="20" y="273"/>
                  </a:cubicBezTo>
                  <a:cubicBezTo>
                    <a:pt x="15" y="268"/>
                    <a:pt x="10" y="263"/>
                    <a:pt x="6" y="257"/>
                  </a:cubicBezTo>
                  <a:cubicBezTo>
                    <a:pt x="0" y="249"/>
                    <a:pt x="1" y="238"/>
                    <a:pt x="9" y="233"/>
                  </a:cubicBezTo>
                  <a:cubicBezTo>
                    <a:pt x="16" y="227"/>
                    <a:pt x="27" y="228"/>
                    <a:pt x="33" y="236"/>
                  </a:cubicBezTo>
                  <a:cubicBezTo>
                    <a:pt x="34" y="236"/>
                    <a:pt x="34" y="236"/>
                    <a:pt x="34" y="236"/>
                  </a:cubicBezTo>
                  <a:cubicBezTo>
                    <a:pt x="34" y="237"/>
                    <a:pt x="34" y="237"/>
                    <a:pt x="34" y="237"/>
                  </a:cubicBezTo>
                </a:path>
              </a:pathLst>
            </a:custGeom>
            <a:solidFill>
              <a:srgbClr val="F9E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23"/>
            <p:cNvSpPr>
              <a:spLocks/>
            </p:cNvSpPr>
            <p:nvPr/>
          </p:nvSpPr>
          <p:spPr bwMode="auto">
            <a:xfrm>
              <a:off x="3900488" y="5770563"/>
              <a:ext cx="1044575" cy="790575"/>
            </a:xfrm>
            <a:custGeom>
              <a:avLst/>
              <a:gdLst>
                <a:gd name="T0" fmla="*/ 340 w 402"/>
                <a:gd name="T1" fmla="*/ 165 h 304"/>
                <a:gd name="T2" fmla="*/ 291 w 402"/>
                <a:gd name="T3" fmla="*/ 46 h 304"/>
                <a:gd name="T4" fmla="*/ 267 w 402"/>
                <a:gd name="T5" fmla="*/ 17 h 304"/>
                <a:gd name="T6" fmla="*/ 135 w 402"/>
                <a:gd name="T7" fmla="*/ 17 h 304"/>
                <a:gd name="T8" fmla="*/ 111 w 402"/>
                <a:gd name="T9" fmla="*/ 46 h 304"/>
                <a:gd name="T10" fmla="*/ 62 w 402"/>
                <a:gd name="T11" fmla="*/ 165 h 304"/>
                <a:gd name="T12" fmla="*/ 0 w 402"/>
                <a:gd name="T13" fmla="*/ 240 h 304"/>
                <a:gd name="T14" fmla="*/ 153 w 402"/>
                <a:gd name="T15" fmla="*/ 295 h 304"/>
                <a:gd name="T16" fmla="*/ 201 w 402"/>
                <a:gd name="T17" fmla="*/ 303 h 304"/>
                <a:gd name="T18" fmla="*/ 249 w 402"/>
                <a:gd name="T19" fmla="*/ 295 h 304"/>
                <a:gd name="T20" fmla="*/ 402 w 402"/>
                <a:gd name="T21" fmla="*/ 240 h 304"/>
                <a:gd name="T22" fmla="*/ 340 w 402"/>
                <a:gd name="T23" fmla="*/ 16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2" h="304">
                  <a:moveTo>
                    <a:pt x="340" y="165"/>
                  </a:moveTo>
                  <a:cubicBezTo>
                    <a:pt x="302" y="140"/>
                    <a:pt x="306" y="88"/>
                    <a:pt x="291" y="46"/>
                  </a:cubicBezTo>
                  <a:cubicBezTo>
                    <a:pt x="286" y="34"/>
                    <a:pt x="279" y="22"/>
                    <a:pt x="267" y="17"/>
                  </a:cubicBezTo>
                  <a:cubicBezTo>
                    <a:pt x="228" y="0"/>
                    <a:pt x="174" y="0"/>
                    <a:pt x="135" y="17"/>
                  </a:cubicBezTo>
                  <a:cubicBezTo>
                    <a:pt x="123" y="22"/>
                    <a:pt x="115" y="34"/>
                    <a:pt x="111" y="46"/>
                  </a:cubicBezTo>
                  <a:cubicBezTo>
                    <a:pt x="96" y="88"/>
                    <a:pt x="100" y="140"/>
                    <a:pt x="62" y="165"/>
                  </a:cubicBezTo>
                  <a:cubicBezTo>
                    <a:pt x="24" y="190"/>
                    <a:pt x="2" y="228"/>
                    <a:pt x="0" y="240"/>
                  </a:cubicBezTo>
                  <a:cubicBezTo>
                    <a:pt x="17" y="245"/>
                    <a:pt x="90" y="246"/>
                    <a:pt x="153" y="295"/>
                  </a:cubicBezTo>
                  <a:cubicBezTo>
                    <a:pt x="166" y="304"/>
                    <a:pt x="201" y="303"/>
                    <a:pt x="201" y="303"/>
                  </a:cubicBezTo>
                  <a:cubicBezTo>
                    <a:pt x="201" y="303"/>
                    <a:pt x="235" y="304"/>
                    <a:pt x="249" y="295"/>
                  </a:cubicBezTo>
                  <a:cubicBezTo>
                    <a:pt x="312" y="246"/>
                    <a:pt x="385" y="245"/>
                    <a:pt x="402" y="240"/>
                  </a:cubicBezTo>
                  <a:cubicBezTo>
                    <a:pt x="400" y="228"/>
                    <a:pt x="378" y="190"/>
                    <a:pt x="340" y="165"/>
                  </a:cubicBezTo>
                </a:path>
              </a:pathLst>
            </a:custGeom>
            <a:solidFill>
              <a:srgbClr val="D32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24"/>
            <p:cNvSpPr>
              <a:spLocks/>
            </p:cNvSpPr>
            <p:nvPr/>
          </p:nvSpPr>
          <p:spPr bwMode="auto">
            <a:xfrm>
              <a:off x="3900488" y="6327775"/>
              <a:ext cx="1044575" cy="233363"/>
            </a:xfrm>
            <a:custGeom>
              <a:avLst/>
              <a:gdLst>
                <a:gd name="T0" fmla="*/ 249 w 402"/>
                <a:gd name="T1" fmla="*/ 53 h 90"/>
                <a:gd name="T2" fmla="*/ 201 w 402"/>
                <a:gd name="T3" fmla="*/ 61 h 90"/>
                <a:gd name="T4" fmla="*/ 153 w 402"/>
                <a:gd name="T5" fmla="*/ 53 h 90"/>
                <a:gd name="T6" fmla="*/ 13 w 402"/>
                <a:gd name="T7" fmla="*/ 0 h 90"/>
                <a:gd name="T8" fmla="*/ 0 w 402"/>
                <a:gd name="T9" fmla="*/ 26 h 90"/>
                <a:gd name="T10" fmla="*/ 153 w 402"/>
                <a:gd name="T11" fmla="*/ 81 h 90"/>
                <a:gd name="T12" fmla="*/ 201 w 402"/>
                <a:gd name="T13" fmla="*/ 89 h 90"/>
                <a:gd name="T14" fmla="*/ 249 w 402"/>
                <a:gd name="T15" fmla="*/ 81 h 90"/>
                <a:gd name="T16" fmla="*/ 402 w 402"/>
                <a:gd name="T17" fmla="*/ 26 h 90"/>
                <a:gd name="T18" fmla="*/ 389 w 402"/>
                <a:gd name="T19" fmla="*/ 0 h 90"/>
                <a:gd name="T20" fmla="*/ 249 w 402"/>
                <a:gd name="T21" fmla="*/ 5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2" h="90">
                  <a:moveTo>
                    <a:pt x="249" y="53"/>
                  </a:moveTo>
                  <a:cubicBezTo>
                    <a:pt x="235" y="63"/>
                    <a:pt x="201" y="61"/>
                    <a:pt x="201" y="61"/>
                  </a:cubicBezTo>
                  <a:cubicBezTo>
                    <a:pt x="201" y="61"/>
                    <a:pt x="166" y="63"/>
                    <a:pt x="153" y="53"/>
                  </a:cubicBezTo>
                  <a:cubicBezTo>
                    <a:pt x="100" y="12"/>
                    <a:pt x="41" y="5"/>
                    <a:pt x="13" y="0"/>
                  </a:cubicBezTo>
                  <a:cubicBezTo>
                    <a:pt x="5" y="11"/>
                    <a:pt x="1" y="21"/>
                    <a:pt x="0" y="26"/>
                  </a:cubicBezTo>
                  <a:cubicBezTo>
                    <a:pt x="17" y="31"/>
                    <a:pt x="90" y="32"/>
                    <a:pt x="153" y="81"/>
                  </a:cubicBezTo>
                  <a:cubicBezTo>
                    <a:pt x="166" y="90"/>
                    <a:pt x="201" y="89"/>
                    <a:pt x="201" y="89"/>
                  </a:cubicBezTo>
                  <a:cubicBezTo>
                    <a:pt x="201" y="89"/>
                    <a:pt x="235" y="90"/>
                    <a:pt x="249" y="81"/>
                  </a:cubicBezTo>
                  <a:cubicBezTo>
                    <a:pt x="312" y="32"/>
                    <a:pt x="385" y="31"/>
                    <a:pt x="402" y="26"/>
                  </a:cubicBezTo>
                  <a:cubicBezTo>
                    <a:pt x="401" y="21"/>
                    <a:pt x="397" y="11"/>
                    <a:pt x="389" y="0"/>
                  </a:cubicBezTo>
                  <a:cubicBezTo>
                    <a:pt x="361" y="5"/>
                    <a:pt x="301" y="12"/>
                    <a:pt x="249" y="53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25"/>
            <p:cNvSpPr>
              <a:spLocks/>
            </p:cNvSpPr>
            <p:nvPr/>
          </p:nvSpPr>
          <p:spPr bwMode="auto">
            <a:xfrm>
              <a:off x="4283075" y="5730875"/>
              <a:ext cx="280988" cy="104775"/>
            </a:xfrm>
            <a:custGeom>
              <a:avLst/>
              <a:gdLst>
                <a:gd name="T0" fmla="*/ 90 w 108"/>
                <a:gd name="T1" fmla="*/ 0 h 40"/>
                <a:gd name="T2" fmla="*/ 64 w 108"/>
                <a:gd name="T3" fmla="*/ 7 h 40"/>
                <a:gd name="T4" fmla="*/ 54 w 108"/>
                <a:gd name="T5" fmla="*/ 15 h 40"/>
                <a:gd name="T6" fmla="*/ 44 w 108"/>
                <a:gd name="T7" fmla="*/ 7 h 40"/>
                <a:gd name="T8" fmla="*/ 18 w 108"/>
                <a:gd name="T9" fmla="*/ 0 h 40"/>
                <a:gd name="T10" fmla="*/ 6 w 108"/>
                <a:gd name="T11" fmla="*/ 34 h 40"/>
                <a:gd name="T12" fmla="*/ 54 w 108"/>
                <a:gd name="T13" fmla="*/ 40 h 40"/>
                <a:gd name="T14" fmla="*/ 102 w 108"/>
                <a:gd name="T15" fmla="*/ 34 h 40"/>
                <a:gd name="T16" fmla="*/ 90 w 108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40">
                  <a:moveTo>
                    <a:pt x="90" y="0"/>
                  </a:moveTo>
                  <a:cubicBezTo>
                    <a:pt x="73" y="0"/>
                    <a:pt x="64" y="7"/>
                    <a:pt x="64" y="7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35" y="0"/>
                    <a:pt x="18" y="0"/>
                  </a:cubicBezTo>
                  <a:cubicBezTo>
                    <a:pt x="0" y="0"/>
                    <a:pt x="6" y="34"/>
                    <a:pt x="6" y="34"/>
                  </a:cubicBezTo>
                  <a:cubicBezTo>
                    <a:pt x="6" y="34"/>
                    <a:pt x="18" y="40"/>
                    <a:pt x="54" y="40"/>
                  </a:cubicBezTo>
                  <a:cubicBezTo>
                    <a:pt x="89" y="40"/>
                    <a:pt x="102" y="34"/>
                    <a:pt x="102" y="34"/>
                  </a:cubicBezTo>
                  <a:cubicBezTo>
                    <a:pt x="102" y="34"/>
                    <a:pt x="108" y="0"/>
                    <a:pt x="90" y="0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26"/>
            <p:cNvSpPr>
              <a:spLocks/>
            </p:cNvSpPr>
            <p:nvPr/>
          </p:nvSpPr>
          <p:spPr bwMode="auto">
            <a:xfrm>
              <a:off x="4402138" y="5800725"/>
              <a:ext cx="42863" cy="271463"/>
            </a:xfrm>
            <a:custGeom>
              <a:avLst/>
              <a:gdLst>
                <a:gd name="T0" fmla="*/ 0 w 16"/>
                <a:gd name="T1" fmla="*/ 0 h 104"/>
                <a:gd name="T2" fmla="*/ 0 w 16"/>
                <a:gd name="T3" fmla="*/ 96 h 104"/>
                <a:gd name="T4" fmla="*/ 8 w 16"/>
                <a:gd name="T5" fmla="*/ 104 h 104"/>
                <a:gd name="T6" fmla="*/ 16 w 16"/>
                <a:gd name="T7" fmla="*/ 96 h 104"/>
                <a:gd name="T8" fmla="*/ 16 w 16"/>
                <a:gd name="T9" fmla="*/ 0 h 104"/>
                <a:gd name="T10" fmla="*/ 0 w 16"/>
                <a:gd name="T1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04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101"/>
                    <a:pt x="3" y="104"/>
                    <a:pt x="8" y="104"/>
                  </a:cubicBezTo>
                  <a:cubicBezTo>
                    <a:pt x="12" y="104"/>
                    <a:pt x="16" y="101"/>
                    <a:pt x="16" y="9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27"/>
            <p:cNvSpPr>
              <a:spLocks/>
            </p:cNvSpPr>
            <p:nvPr/>
          </p:nvSpPr>
          <p:spPr bwMode="auto">
            <a:xfrm>
              <a:off x="4360863" y="5857875"/>
              <a:ext cx="122238" cy="11113"/>
            </a:xfrm>
            <a:custGeom>
              <a:avLst/>
              <a:gdLst>
                <a:gd name="T0" fmla="*/ 46 w 47"/>
                <a:gd name="T1" fmla="*/ 4 h 4"/>
                <a:gd name="T2" fmla="*/ 2 w 47"/>
                <a:gd name="T3" fmla="*/ 4 h 4"/>
                <a:gd name="T4" fmla="*/ 0 w 47"/>
                <a:gd name="T5" fmla="*/ 2 h 4"/>
                <a:gd name="T6" fmla="*/ 2 w 47"/>
                <a:gd name="T7" fmla="*/ 0 h 4"/>
                <a:gd name="T8" fmla="*/ 46 w 47"/>
                <a:gd name="T9" fmla="*/ 0 h 4"/>
                <a:gd name="T10" fmla="*/ 47 w 47"/>
                <a:gd name="T11" fmla="*/ 2 h 4"/>
                <a:gd name="T12" fmla="*/ 46 w 4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">
                  <a:moveTo>
                    <a:pt x="4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1"/>
                    <a:pt x="47" y="2"/>
                  </a:cubicBezTo>
                  <a:cubicBezTo>
                    <a:pt x="47" y="3"/>
                    <a:pt x="47" y="4"/>
                    <a:pt x="46" y="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28"/>
            <p:cNvSpPr>
              <a:spLocks/>
            </p:cNvSpPr>
            <p:nvPr/>
          </p:nvSpPr>
          <p:spPr bwMode="auto">
            <a:xfrm>
              <a:off x="4360863" y="5930900"/>
              <a:ext cx="122238" cy="7938"/>
            </a:xfrm>
            <a:custGeom>
              <a:avLst/>
              <a:gdLst>
                <a:gd name="T0" fmla="*/ 46 w 47"/>
                <a:gd name="T1" fmla="*/ 3 h 3"/>
                <a:gd name="T2" fmla="*/ 2 w 47"/>
                <a:gd name="T3" fmla="*/ 3 h 3"/>
                <a:gd name="T4" fmla="*/ 0 w 47"/>
                <a:gd name="T5" fmla="*/ 2 h 3"/>
                <a:gd name="T6" fmla="*/ 2 w 47"/>
                <a:gd name="T7" fmla="*/ 0 h 3"/>
                <a:gd name="T8" fmla="*/ 46 w 47"/>
                <a:gd name="T9" fmla="*/ 0 h 3"/>
                <a:gd name="T10" fmla="*/ 47 w 47"/>
                <a:gd name="T11" fmla="*/ 2 h 3"/>
                <a:gd name="T12" fmla="*/ 46 w 4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">
                  <a:moveTo>
                    <a:pt x="4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1"/>
                    <a:pt x="47" y="2"/>
                  </a:cubicBezTo>
                  <a:cubicBezTo>
                    <a:pt x="47" y="3"/>
                    <a:pt x="47" y="3"/>
                    <a:pt x="46" y="3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29"/>
            <p:cNvSpPr>
              <a:spLocks/>
            </p:cNvSpPr>
            <p:nvPr/>
          </p:nvSpPr>
          <p:spPr bwMode="auto">
            <a:xfrm>
              <a:off x="4360863" y="6003925"/>
              <a:ext cx="122238" cy="7938"/>
            </a:xfrm>
            <a:custGeom>
              <a:avLst/>
              <a:gdLst>
                <a:gd name="T0" fmla="*/ 46 w 47"/>
                <a:gd name="T1" fmla="*/ 3 h 3"/>
                <a:gd name="T2" fmla="*/ 2 w 47"/>
                <a:gd name="T3" fmla="*/ 3 h 3"/>
                <a:gd name="T4" fmla="*/ 0 w 47"/>
                <a:gd name="T5" fmla="*/ 2 h 3"/>
                <a:gd name="T6" fmla="*/ 2 w 47"/>
                <a:gd name="T7" fmla="*/ 0 h 3"/>
                <a:gd name="T8" fmla="*/ 46 w 47"/>
                <a:gd name="T9" fmla="*/ 0 h 3"/>
                <a:gd name="T10" fmla="*/ 47 w 47"/>
                <a:gd name="T11" fmla="*/ 2 h 3"/>
                <a:gd name="T12" fmla="*/ 46 w 4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">
                  <a:moveTo>
                    <a:pt x="4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1"/>
                    <a:pt x="47" y="2"/>
                  </a:cubicBezTo>
                  <a:cubicBezTo>
                    <a:pt x="47" y="2"/>
                    <a:pt x="47" y="3"/>
                    <a:pt x="46" y="3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Oval 230"/>
            <p:cNvSpPr>
              <a:spLocks noChangeArrowheads="1"/>
            </p:cNvSpPr>
            <p:nvPr/>
          </p:nvSpPr>
          <p:spPr bwMode="auto">
            <a:xfrm>
              <a:off x="4465638" y="5921375"/>
              <a:ext cx="28575" cy="30163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Oval 231"/>
            <p:cNvSpPr>
              <a:spLocks noChangeArrowheads="1"/>
            </p:cNvSpPr>
            <p:nvPr/>
          </p:nvSpPr>
          <p:spPr bwMode="auto">
            <a:xfrm>
              <a:off x="4465638" y="5848350"/>
              <a:ext cx="28575" cy="31750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Oval 232"/>
            <p:cNvSpPr>
              <a:spLocks noChangeArrowheads="1"/>
            </p:cNvSpPr>
            <p:nvPr/>
          </p:nvSpPr>
          <p:spPr bwMode="auto">
            <a:xfrm>
              <a:off x="4465638" y="5994400"/>
              <a:ext cx="28575" cy="28575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Oval 233"/>
            <p:cNvSpPr>
              <a:spLocks noChangeArrowheads="1"/>
            </p:cNvSpPr>
            <p:nvPr/>
          </p:nvSpPr>
          <p:spPr bwMode="auto">
            <a:xfrm>
              <a:off x="4351338" y="5921375"/>
              <a:ext cx="30163" cy="30163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Oval 234"/>
            <p:cNvSpPr>
              <a:spLocks noChangeArrowheads="1"/>
            </p:cNvSpPr>
            <p:nvPr/>
          </p:nvSpPr>
          <p:spPr bwMode="auto">
            <a:xfrm>
              <a:off x="4351338" y="5848350"/>
              <a:ext cx="30163" cy="31750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Oval 235"/>
            <p:cNvSpPr>
              <a:spLocks noChangeArrowheads="1"/>
            </p:cNvSpPr>
            <p:nvPr/>
          </p:nvSpPr>
          <p:spPr bwMode="auto">
            <a:xfrm>
              <a:off x="4351338" y="5994400"/>
              <a:ext cx="30163" cy="28575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36"/>
            <p:cNvSpPr>
              <a:spLocks/>
            </p:cNvSpPr>
            <p:nvPr/>
          </p:nvSpPr>
          <p:spPr bwMode="auto">
            <a:xfrm>
              <a:off x="4935538" y="6465888"/>
              <a:ext cx="180975" cy="90488"/>
            </a:xfrm>
            <a:custGeom>
              <a:avLst/>
              <a:gdLst>
                <a:gd name="T0" fmla="*/ 0 w 70"/>
                <a:gd name="T1" fmla="*/ 9 h 35"/>
                <a:gd name="T2" fmla="*/ 23 w 70"/>
                <a:gd name="T3" fmla="*/ 3 h 35"/>
                <a:gd name="T4" fmla="*/ 46 w 70"/>
                <a:gd name="T5" fmla="*/ 1 h 35"/>
                <a:gd name="T6" fmla="*/ 58 w 70"/>
                <a:gd name="T7" fmla="*/ 4 h 35"/>
                <a:gd name="T8" fmla="*/ 67 w 70"/>
                <a:gd name="T9" fmla="*/ 13 h 35"/>
                <a:gd name="T10" fmla="*/ 69 w 70"/>
                <a:gd name="T11" fmla="*/ 25 h 35"/>
                <a:gd name="T12" fmla="*/ 63 w 70"/>
                <a:gd name="T13" fmla="*/ 35 h 35"/>
                <a:gd name="T14" fmla="*/ 62 w 70"/>
                <a:gd name="T15" fmla="*/ 35 h 35"/>
                <a:gd name="T16" fmla="*/ 62 w 70"/>
                <a:gd name="T17" fmla="*/ 35 h 35"/>
                <a:gd name="T18" fmla="*/ 65 w 70"/>
                <a:gd name="T19" fmla="*/ 25 h 35"/>
                <a:gd name="T20" fmla="*/ 62 w 70"/>
                <a:gd name="T21" fmla="*/ 15 h 35"/>
                <a:gd name="T22" fmla="*/ 55 w 70"/>
                <a:gd name="T23" fmla="*/ 8 h 35"/>
                <a:gd name="T24" fmla="*/ 45 w 70"/>
                <a:gd name="T25" fmla="*/ 4 h 35"/>
                <a:gd name="T26" fmla="*/ 23 w 70"/>
                <a:gd name="T27" fmla="*/ 5 h 35"/>
                <a:gd name="T28" fmla="*/ 1 w 70"/>
                <a:gd name="T29" fmla="*/ 10 h 35"/>
                <a:gd name="T30" fmla="*/ 0 w 70"/>
                <a:gd name="T31" fmla="*/ 10 h 35"/>
                <a:gd name="T32" fmla="*/ 0 w 70"/>
                <a:gd name="T33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35">
                  <a:moveTo>
                    <a:pt x="0" y="9"/>
                  </a:moveTo>
                  <a:cubicBezTo>
                    <a:pt x="8" y="7"/>
                    <a:pt x="15" y="5"/>
                    <a:pt x="23" y="3"/>
                  </a:cubicBezTo>
                  <a:cubicBezTo>
                    <a:pt x="30" y="1"/>
                    <a:pt x="38" y="0"/>
                    <a:pt x="46" y="1"/>
                  </a:cubicBezTo>
                  <a:cubicBezTo>
                    <a:pt x="50" y="1"/>
                    <a:pt x="54" y="2"/>
                    <a:pt x="58" y="4"/>
                  </a:cubicBezTo>
                  <a:cubicBezTo>
                    <a:pt x="61" y="6"/>
                    <a:pt x="65" y="9"/>
                    <a:pt x="67" y="13"/>
                  </a:cubicBezTo>
                  <a:cubicBezTo>
                    <a:pt x="69" y="16"/>
                    <a:pt x="70" y="21"/>
                    <a:pt x="69" y="25"/>
                  </a:cubicBezTo>
                  <a:cubicBezTo>
                    <a:pt x="68" y="29"/>
                    <a:pt x="66" y="33"/>
                    <a:pt x="63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32"/>
                    <a:pt x="65" y="28"/>
                    <a:pt x="65" y="25"/>
                  </a:cubicBezTo>
                  <a:cubicBezTo>
                    <a:pt x="65" y="21"/>
                    <a:pt x="64" y="18"/>
                    <a:pt x="62" y="15"/>
                  </a:cubicBezTo>
                  <a:cubicBezTo>
                    <a:pt x="60" y="12"/>
                    <a:pt x="58" y="10"/>
                    <a:pt x="55" y="8"/>
                  </a:cubicBezTo>
                  <a:cubicBezTo>
                    <a:pt x="52" y="6"/>
                    <a:pt x="49" y="5"/>
                    <a:pt x="45" y="4"/>
                  </a:cubicBezTo>
                  <a:cubicBezTo>
                    <a:pt x="38" y="4"/>
                    <a:pt x="30" y="4"/>
                    <a:pt x="23" y="5"/>
                  </a:cubicBezTo>
                  <a:cubicBezTo>
                    <a:pt x="15" y="6"/>
                    <a:pt x="8" y="8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ED8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37"/>
            <p:cNvSpPr>
              <a:spLocks/>
            </p:cNvSpPr>
            <p:nvPr/>
          </p:nvSpPr>
          <p:spPr bwMode="auto">
            <a:xfrm>
              <a:off x="3729038" y="6465888"/>
              <a:ext cx="182563" cy="90488"/>
            </a:xfrm>
            <a:custGeom>
              <a:avLst/>
              <a:gdLst>
                <a:gd name="T0" fmla="*/ 69 w 70"/>
                <a:gd name="T1" fmla="*/ 9 h 35"/>
                <a:gd name="T2" fmla="*/ 47 w 70"/>
                <a:gd name="T3" fmla="*/ 3 h 35"/>
                <a:gd name="T4" fmla="*/ 24 w 70"/>
                <a:gd name="T5" fmla="*/ 1 h 35"/>
                <a:gd name="T6" fmla="*/ 12 w 70"/>
                <a:gd name="T7" fmla="*/ 4 h 35"/>
                <a:gd name="T8" fmla="*/ 3 w 70"/>
                <a:gd name="T9" fmla="*/ 13 h 35"/>
                <a:gd name="T10" fmla="*/ 1 w 70"/>
                <a:gd name="T11" fmla="*/ 25 h 35"/>
                <a:gd name="T12" fmla="*/ 7 w 70"/>
                <a:gd name="T13" fmla="*/ 35 h 35"/>
                <a:gd name="T14" fmla="*/ 7 w 70"/>
                <a:gd name="T15" fmla="*/ 35 h 35"/>
                <a:gd name="T16" fmla="*/ 7 w 70"/>
                <a:gd name="T17" fmla="*/ 35 h 35"/>
                <a:gd name="T18" fmla="*/ 5 w 70"/>
                <a:gd name="T19" fmla="*/ 25 h 35"/>
                <a:gd name="T20" fmla="*/ 7 w 70"/>
                <a:gd name="T21" fmla="*/ 15 h 35"/>
                <a:gd name="T22" fmla="*/ 15 w 70"/>
                <a:gd name="T23" fmla="*/ 8 h 35"/>
                <a:gd name="T24" fmla="*/ 24 w 70"/>
                <a:gd name="T25" fmla="*/ 4 h 35"/>
                <a:gd name="T26" fmla="*/ 47 w 70"/>
                <a:gd name="T27" fmla="*/ 5 h 35"/>
                <a:gd name="T28" fmla="*/ 69 w 70"/>
                <a:gd name="T29" fmla="*/ 10 h 35"/>
                <a:gd name="T30" fmla="*/ 70 w 70"/>
                <a:gd name="T31" fmla="*/ 10 h 35"/>
                <a:gd name="T32" fmla="*/ 69 w 70"/>
                <a:gd name="T33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35">
                  <a:moveTo>
                    <a:pt x="69" y="9"/>
                  </a:moveTo>
                  <a:cubicBezTo>
                    <a:pt x="62" y="7"/>
                    <a:pt x="55" y="5"/>
                    <a:pt x="47" y="3"/>
                  </a:cubicBezTo>
                  <a:cubicBezTo>
                    <a:pt x="40" y="1"/>
                    <a:pt x="32" y="0"/>
                    <a:pt x="24" y="1"/>
                  </a:cubicBezTo>
                  <a:cubicBezTo>
                    <a:pt x="20" y="1"/>
                    <a:pt x="16" y="2"/>
                    <a:pt x="12" y="4"/>
                  </a:cubicBezTo>
                  <a:cubicBezTo>
                    <a:pt x="8" y="6"/>
                    <a:pt x="5" y="9"/>
                    <a:pt x="3" y="13"/>
                  </a:cubicBezTo>
                  <a:cubicBezTo>
                    <a:pt x="1" y="16"/>
                    <a:pt x="0" y="21"/>
                    <a:pt x="1" y="25"/>
                  </a:cubicBezTo>
                  <a:cubicBezTo>
                    <a:pt x="2" y="29"/>
                    <a:pt x="4" y="33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2"/>
                    <a:pt x="4" y="28"/>
                    <a:pt x="5" y="25"/>
                  </a:cubicBezTo>
                  <a:cubicBezTo>
                    <a:pt x="5" y="21"/>
                    <a:pt x="6" y="18"/>
                    <a:pt x="7" y="15"/>
                  </a:cubicBezTo>
                  <a:cubicBezTo>
                    <a:pt x="9" y="12"/>
                    <a:pt x="12" y="10"/>
                    <a:pt x="15" y="8"/>
                  </a:cubicBezTo>
                  <a:cubicBezTo>
                    <a:pt x="17" y="6"/>
                    <a:pt x="21" y="5"/>
                    <a:pt x="24" y="4"/>
                  </a:cubicBezTo>
                  <a:cubicBezTo>
                    <a:pt x="32" y="4"/>
                    <a:pt x="39" y="4"/>
                    <a:pt x="47" y="5"/>
                  </a:cubicBezTo>
                  <a:cubicBezTo>
                    <a:pt x="54" y="6"/>
                    <a:pt x="62" y="8"/>
                    <a:pt x="69" y="10"/>
                  </a:cubicBezTo>
                  <a:cubicBezTo>
                    <a:pt x="70" y="10"/>
                    <a:pt x="70" y="10"/>
                    <a:pt x="70" y="10"/>
                  </a:cubicBezTo>
                  <a:lnTo>
                    <a:pt x="69" y="9"/>
                  </a:lnTo>
                  <a:close/>
                </a:path>
              </a:pathLst>
            </a:custGeom>
            <a:solidFill>
              <a:srgbClr val="ED8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38"/>
            <p:cNvSpPr>
              <a:spLocks/>
            </p:cNvSpPr>
            <p:nvPr/>
          </p:nvSpPr>
          <p:spPr bwMode="auto">
            <a:xfrm>
              <a:off x="4352925" y="5668963"/>
              <a:ext cx="141288" cy="38100"/>
            </a:xfrm>
            <a:custGeom>
              <a:avLst/>
              <a:gdLst>
                <a:gd name="T0" fmla="*/ 27 w 54"/>
                <a:gd name="T1" fmla="*/ 0 h 15"/>
                <a:gd name="T2" fmla="*/ 0 w 54"/>
                <a:gd name="T3" fmla="*/ 3 h 15"/>
                <a:gd name="T4" fmla="*/ 19 w 54"/>
                <a:gd name="T5" fmla="*/ 14 h 15"/>
                <a:gd name="T6" fmla="*/ 34 w 54"/>
                <a:gd name="T7" fmla="*/ 14 h 15"/>
                <a:gd name="T8" fmla="*/ 54 w 54"/>
                <a:gd name="T9" fmla="*/ 3 h 15"/>
                <a:gd name="T10" fmla="*/ 27 w 5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5">
                  <a:moveTo>
                    <a:pt x="27" y="0"/>
                  </a:moveTo>
                  <a:cubicBezTo>
                    <a:pt x="17" y="0"/>
                    <a:pt x="7" y="1"/>
                    <a:pt x="0" y="3"/>
                  </a:cubicBezTo>
                  <a:cubicBezTo>
                    <a:pt x="5" y="8"/>
                    <a:pt x="11" y="12"/>
                    <a:pt x="19" y="14"/>
                  </a:cubicBezTo>
                  <a:cubicBezTo>
                    <a:pt x="24" y="15"/>
                    <a:pt x="29" y="15"/>
                    <a:pt x="34" y="14"/>
                  </a:cubicBezTo>
                  <a:cubicBezTo>
                    <a:pt x="43" y="12"/>
                    <a:pt x="49" y="8"/>
                    <a:pt x="54" y="3"/>
                  </a:cubicBezTo>
                  <a:cubicBezTo>
                    <a:pt x="47" y="1"/>
                    <a:pt x="37" y="0"/>
                    <a:pt x="27" y="0"/>
                  </a:cubicBezTo>
                  <a:close/>
                </a:path>
              </a:pathLst>
            </a:custGeom>
            <a:solidFill>
              <a:srgbClr val="ED8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39"/>
            <p:cNvSpPr>
              <a:spLocks/>
            </p:cNvSpPr>
            <p:nvPr/>
          </p:nvSpPr>
          <p:spPr bwMode="auto">
            <a:xfrm>
              <a:off x="3376612" y="4568825"/>
              <a:ext cx="2093913" cy="1231900"/>
            </a:xfrm>
            <a:custGeom>
              <a:avLst/>
              <a:gdLst>
                <a:gd name="T0" fmla="*/ 713 w 806"/>
                <a:gd name="T1" fmla="*/ 36 h 473"/>
                <a:gd name="T2" fmla="*/ 558 w 806"/>
                <a:gd name="T3" fmla="*/ 127 h 473"/>
                <a:gd name="T4" fmla="*/ 510 w 806"/>
                <a:gd name="T5" fmla="*/ 162 h 473"/>
                <a:gd name="T6" fmla="*/ 453 w 806"/>
                <a:gd name="T7" fmla="*/ 134 h 473"/>
                <a:gd name="T8" fmla="*/ 353 w 806"/>
                <a:gd name="T9" fmla="*/ 134 h 473"/>
                <a:gd name="T10" fmla="*/ 295 w 806"/>
                <a:gd name="T11" fmla="*/ 162 h 473"/>
                <a:gd name="T12" fmla="*/ 248 w 806"/>
                <a:gd name="T13" fmla="*/ 127 h 473"/>
                <a:gd name="T14" fmla="*/ 92 w 806"/>
                <a:gd name="T15" fmla="*/ 36 h 473"/>
                <a:gd name="T16" fmla="*/ 173 w 806"/>
                <a:gd name="T17" fmla="*/ 333 h 473"/>
                <a:gd name="T18" fmla="*/ 214 w 806"/>
                <a:gd name="T19" fmla="*/ 316 h 473"/>
                <a:gd name="T20" fmla="*/ 308 w 806"/>
                <a:gd name="T21" fmla="*/ 448 h 473"/>
                <a:gd name="T22" fmla="*/ 498 w 806"/>
                <a:gd name="T23" fmla="*/ 448 h 473"/>
                <a:gd name="T24" fmla="*/ 592 w 806"/>
                <a:gd name="T25" fmla="*/ 316 h 473"/>
                <a:gd name="T26" fmla="*/ 633 w 806"/>
                <a:gd name="T27" fmla="*/ 333 h 473"/>
                <a:gd name="T28" fmla="*/ 713 w 806"/>
                <a:gd name="T29" fmla="*/ 36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6" h="473">
                  <a:moveTo>
                    <a:pt x="713" y="36"/>
                  </a:moveTo>
                  <a:cubicBezTo>
                    <a:pt x="620" y="0"/>
                    <a:pt x="577" y="79"/>
                    <a:pt x="558" y="127"/>
                  </a:cubicBezTo>
                  <a:cubicBezTo>
                    <a:pt x="544" y="163"/>
                    <a:pt x="521" y="164"/>
                    <a:pt x="510" y="162"/>
                  </a:cubicBezTo>
                  <a:cubicBezTo>
                    <a:pt x="485" y="146"/>
                    <a:pt x="470" y="141"/>
                    <a:pt x="453" y="134"/>
                  </a:cubicBezTo>
                  <a:cubicBezTo>
                    <a:pt x="421" y="122"/>
                    <a:pt x="385" y="122"/>
                    <a:pt x="353" y="134"/>
                  </a:cubicBezTo>
                  <a:cubicBezTo>
                    <a:pt x="335" y="141"/>
                    <a:pt x="321" y="146"/>
                    <a:pt x="295" y="162"/>
                  </a:cubicBezTo>
                  <a:cubicBezTo>
                    <a:pt x="285" y="164"/>
                    <a:pt x="262" y="163"/>
                    <a:pt x="248" y="127"/>
                  </a:cubicBezTo>
                  <a:cubicBezTo>
                    <a:pt x="229" y="79"/>
                    <a:pt x="185" y="0"/>
                    <a:pt x="92" y="36"/>
                  </a:cubicBezTo>
                  <a:cubicBezTo>
                    <a:pt x="0" y="71"/>
                    <a:pt x="13" y="349"/>
                    <a:pt x="173" y="333"/>
                  </a:cubicBezTo>
                  <a:cubicBezTo>
                    <a:pt x="184" y="331"/>
                    <a:pt x="198" y="327"/>
                    <a:pt x="214" y="316"/>
                  </a:cubicBezTo>
                  <a:cubicBezTo>
                    <a:pt x="208" y="389"/>
                    <a:pt x="258" y="427"/>
                    <a:pt x="308" y="448"/>
                  </a:cubicBezTo>
                  <a:cubicBezTo>
                    <a:pt x="369" y="473"/>
                    <a:pt x="437" y="473"/>
                    <a:pt x="498" y="448"/>
                  </a:cubicBezTo>
                  <a:cubicBezTo>
                    <a:pt x="548" y="427"/>
                    <a:pt x="598" y="389"/>
                    <a:pt x="592" y="316"/>
                  </a:cubicBezTo>
                  <a:cubicBezTo>
                    <a:pt x="608" y="327"/>
                    <a:pt x="622" y="331"/>
                    <a:pt x="633" y="333"/>
                  </a:cubicBezTo>
                  <a:cubicBezTo>
                    <a:pt x="792" y="349"/>
                    <a:pt x="806" y="71"/>
                    <a:pt x="713" y="36"/>
                  </a:cubicBezTo>
                </a:path>
              </a:pathLst>
            </a:custGeom>
            <a:solidFill>
              <a:srgbClr val="F9E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Oval 240"/>
            <p:cNvSpPr>
              <a:spLocks noChangeArrowheads="1"/>
            </p:cNvSpPr>
            <p:nvPr/>
          </p:nvSpPr>
          <p:spPr bwMode="auto">
            <a:xfrm>
              <a:off x="4371975" y="4638675"/>
              <a:ext cx="101600" cy="101600"/>
            </a:xfrm>
            <a:prstGeom prst="ellipse">
              <a:avLst/>
            </a:prstGeom>
            <a:solidFill>
              <a:srgbClr val="D32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41"/>
            <p:cNvSpPr>
              <a:spLocks/>
            </p:cNvSpPr>
            <p:nvPr/>
          </p:nvSpPr>
          <p:spPr bwMode="auto">
            <a:xfrm>
              <a:off x="4156075" y="4699000"/>
              <a:ext cx="534988" cy="258763"/>
            </a:xfrm>
            <a:custGeom>
              <a:avLst/>
              <a:gdLst>
                <a:gd name="T0" fmla="*/ 182 w 206"/>
                <a:gd name="T1" fmla="*/ 23 h 99"/>
                <a:gd name="T2" fmla="*/ 103 w 206"/>
                <a:gd name="T3" fmla="*/ 2 h 99"/>
                <a:gd name="T4" fmla="*/ 23 w 206"/>
                <a:gd name="T5" fmla="*/ 23 h 99"/>
                <a:gd name="T6" fmla="*/ 0 w 206"/>
                <a:gd name="T7" fmla="*/ 99 h 99"/>
                <a:gd name="T8" fmla="*/ 103 w 206"/>
                <a:gd name="T9" fmla="*/ 87 h 99"/>
                <a:gd name="T10" fmla="*/ 206 w 206"/>
                <a:gd name="T11" fmla="*/ 99 h 99"/>
                <a:gd name="T12" fmla="*/ 182 w 206"/>
                <a:gd name="T13" fmla="*/ 2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99">
                  <a:moveTo>
                    <a:pt x="182" y="23"/>
                  </a:moveTo>
                  <a:cubicBezTo>
                    <a:pt x="160" y="0"/>
                    <a:pt x="103" y="2"/>
                    <a:pt x="103" y="2"/>
                  </a:cubicBezTo>
                  <a:cubicBezTo>
                    <a:pt x="103" y="2"/>
                    <a:pt x="46" y="0"/>
                    <a:pt x="23" y="23"/>
                  </a:cubicBezTo>
                  <a:cubicBezTo>
                    <a:pt x="1" y="45"/>
                    <a:pt x="0" y="99"/>
                    <a:pt x="0" y="99"/>
                  </a:cubicBezTo>
                  <a:cubicBezTo>
                    <a:pt x="0" y="99"/>
                    <a:pt x="49" y="87"/>
                    <a:pt x="103" y="87"/>
                  </a:cubicBezTo>
                  <a:cubicBezTo>
                    <a:pt x="157" y="87"/>
                    <a:pt x="206" y="99"/>
                    <a:pt x="206" y="99"/>
                  </a:cubicBezTo>
                  <a:cubicBezTo>
                    <a:pt x="206" y="99"/>
                    <a:pt x="205" y="45"/>
                    <a:pt x="182" y="23"/>
                  </a:cubicBezTo>
                </a:path>
              </a:pathLst>
            </a:custGeom>
            <a:solidFill>
              <a:srgbClr val="D32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42"/>
            <p:cNvSpPr>
              <a:spLocks/>
            </p:cNvSpPr>
            <p:nvPr/>
          </p:nvSpPr>
          <p:spPr bwMode="auto">
            <a:xfrm>
              <a:off x="4295775" y="4703763"/>
              <a:ext cx="252413" cy="230188"/>
            </a:xfrm>
            <a:custGeom>
              <a:avLst/>
              <a:gdLst>
                <a:gd name="T0" fmla="*/ 49 w 97"/>
                <a:gd name="T1" fmla="*/ 85 h 88"/>
                <a:gd name="T2" fmla="*/ 97 w 97"/>
                <a:gd name="T3" fmla="*/ 88 h 88"/>
                <a:gd name="T4" fmla="*/ 87 w 97"/>
                <a:gd name="T5" fmla="*/ 13 h 88"/>
                <a:gd name="T6" fmla="*/ 81 w 97"/>
                <a:gd name="T7" fmla="*/ 2 h 88"/>
                <a:gd name="T8" fmla="*/ 49 w 97"/>
                <a:gd name="T9" fmla="*/ 0 h 88"/>
                <a:gd name="T10" fmla="*/ 17 w 97"/>
                <a:gd name="T11" fmla="*/ 2 h 88"/>
                <a:gd name="T12" fmla="*/ 11 w 97"/>
                <a:gd name="T13" fmla="*/ 13 h 88"/>
                <a:gd name="T14" fmla="*/ 0 w 97"/>
                <a:gd name="T15" fmla="*/ 88 h 88"/>
                <a:gd name="T16" fmla="*/ 49 w 97"/>
                <a:gd name="T17" fmla="*/ 8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88">
                  <a:moveTo>
                    <a:pt x="49" y="85"/>
                  </a:moveTo>
                  <a:cubicBezTo>
                    <a:pt x="66" y="85"/>
                    <a:pt x="83" y="86"/>
                    <a:pt x="97" y="88"/>
                  </a:cubicBezTo>
                  <a:cubicBezTo>
                    <a:pt x="96" y="65"/>
                    <a:pt x="94" y="31"/>
                    <a:pt x="87" y="13"/>
                  </a:cubicBezTo>
                  <a:cubicBezTo>
                    <a:pt x="85" y="9"/>
                    <a:pt x="83" y="5"/>
                    <a:pt x="81" y="2"/>
                  </a:cubicBezTo>
                  <a:cubicBezTo>
                    <a:pt x="64" y="0"/>
                    <a:pt x="49" y="0"/>
                    <a:pt x="49" y="0"/>
                  </a:cubicBezTo>
                  <a:cubicBezTo>
                    <a:pt x="49" y="0"/>
                    <a:pt x="34" y="0"/>
                    <a:pt x="17" y="2"/>
                  </a:cubicBezTo>
                  <a:cubicBezTo>
                    <a:pt x="15" y="5"/>
                    <a:pt x="13" y="9"/>
                    <a:pt x="11" y="13"/>
                  </a:cubicBezTo>
                  <a:cubicBezTo>
                    <a:pt x="4" y="31"/>
                    <a:pt x="1" y="65"/>
                    <a:pt x="0" y="88"/>
                  </a:cubicBezTo>
                  <a:cubicBezTo>
                    <a:pt x="15" y="86"/>
                    <a:pt x="32" y="85"/>
                    <a:pt x="49" y="85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Oval 243"/>
            <p:cNvSpPr>
              <a:spLocks noChangeArrowheads="1"/>
            </p:cNvSpPr>
            <p:nvPr/>
          </p:nvSpPr>
          <p:spPr bwMode="auto">
            <a:xfrm>
              <a:off x="4579938" y="5194300"/>
              <a:ext cx="114300" cy="206375"/>
            </a:xfrm>
            <a:prstGeom prst="ellipse">
              <a:avLst/>
            </a:prstGeom>
            <a:solidFill>
              <a:srgbClr val="613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Oval 244"/>
            <p:cNvSpPr>
              <a:spLocks noChangeArrowheads="1"/>
            </p:cNvSpPr>
            <p:nvPr/>
          </p:nvSpPr>
          <p:spPr bwMode="auto">
            <a:xfrm>
              <a:off x="4637088" y="5211763"/>
              <a:ext cx="33338" cy="6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45"/>
            <p:cNvSpPr>
              <a:spLocks/>
            </p:cNvSpPr>
            <p:nvPr/>
          </p:nvSpPr>
          <p:spPr bwMode="auto">
            <a:xfrm>
              <a:off x="4308475" y="5410200"/>
              <a:ext cx="228600" cy="133350"/>
            </a:xfrm>
            <a:custGeom>
              <a:avLst/>
              <a:gdLst>
                <a:gd name="T0" fmla="*/ 82 w 88"/>
                <a:gd name="T1" fmla="*/ 9 h 51"/>
                <a:gd name="T2" fmla="*/ 44 w 88"/>
                <a:gd name="T3" fmla="*/ 1 h 51"/>
                <a:gd name="T4" fmla="*/ 6 w 88"/>
                <a:gd name="T5" fmla="*/ 9 h 51"/>
                <a:gd name="T6" fmla="*/ 3 w 88"/>
                <a:gd name="T7" fmla="*/ 23 h 51"/>
                <a:gd name="T8" fmla="*/ 44 w 88"/>
                <a:gd name="T9" fmla="*/ 51 h 51"/>
                <a:gd name="T10" fmla="*/ 85 w 88"/>
                <a:gd name="T11" fmla="*/ 23 h 51"/>
                <a:gd name="T12" fmla="*/ 82 w 88"/>
                <a:gd name="T13" fmla="*/ 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51">
                  <a:moveTo>
                    <a:pt x="82" y="9"/>
                  </a:moveTo>
                  <a:cubicBezTo>
                    <a:pt x="64" y="0"/>
                    <a:pt x="44" y="1"/>
                    <a:pt x="44" y="1"/>
                  </a:cubicBezTo>
                  <a:cubicBezTo>
                    <a:pt x="44" y="1"/>
                    <a:pt x="24" y="0"/>
                    <a:pt x="6" y="9"/>
                  </a:cubicBezTo>
                  <a:cubicBezTo>
                    <a:pt x="1" y="11"/>
                    <a:pt x="0" y="18"/>
                    <a:pt x="3" y="23"/>
                  </a:cubicBezTo>
                  <a:cubicBezTo>
                    <a:pt x="9" y="34"/>
                    <a:pt x="23" y="51"/>
                    <a:pt x="44" y="51"/>
                  </a:cubicBezTo>
                  <a:cubicBezTo>
                    <a:pt x="65" y="51"/>
                    <a:pt x="79" y="34"/>
                    <a:pt x="85" y="23"/>
                  </a:cubicBezTo>
                  <a:cubicBezTo>
                    <a:pt x="88" y="18"/>
                    <a:pt x="86" y="11"/>
                    <a:pt x="82" y="9"/>
                  </a:cubicBezTo>
                  <a:close/>
                </a:path>
              </a:pathLst>
            </a:custGeom>
            <a:solidFill>
              <a:srgbClr val="ED8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46"/>
            <p:cNvSpPr>
              <a:spLocks/>
            </p:cNvSpPr>
            <p:nvPr/>
          </p:nvSpPr>
          <p:spPr bwMode="auto">
            <a:xfrm>
              <a:off x="4524375" y="5073650"/>
              <a:ext cx="244475" cy="117475"/>
            </a:xfrm>
            <a:custGeom>
              <a:avLst/>
              <a:gdLst>
                <a:gd name="T0" fmla="*/ 32 w 94"/>
                <a:gd name="T1" fmla="*/ 1 h 45"/>
                <a:gd name="T2" fmla="*/ 92 w 94"/>
                <a:gd name="T3" fmla="*/ 33 h 45"/>
                <a:gd name="T4" fmla="*/ 94 w 94"/>
                <a:gd name="T5" fmla="*/ 38 h 45"/>
                <a:gd name="T6" fmla="*/ 64 w 94"/>
                <a:gd name="T7" fmla="*/ 35 h 45"/>
                <a:gd name="T8" fmla="*/ 31 w 94"/>
                <a:gd name="T9" fmla="*/ 30 h 45"/>
                <a:gd name="T10" fmla="*/ 8 w 94"/>
                <a:gd name="T11" fmla="*/ 23 h 45"/>
                <a:gd name="T12" fmla="*/ 32 w 94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45">
                  <a:moveTo>
                    <a:pt x="32" y="1"/>
                  </a:moveTo>
                  <a:cubicBezTo>
                    <a:pt x="57" y="2"/>
                    <a:pt x="77" y="15"/>
                    <a:pt x="92" y="33"/>
                  </a:cubicBezTo>
                  <a:cubicBezTo>
                    <a:pt x="93" y="34"/>
                    <a:pt x="94" y="36"/>
                    <a:pt x="94" y="38"/>
                  </a:cubicBezTo>
                  <a:cubicBezTo>
                    <a:pt x="94" y="45"/>
                    <a:pt x="68" y="36"/>
                    <a:pt x="64" y="35"/>
                  </a:cubicBezTo>
                  <a:cubicBezTo>
                    <a:pt x="53" y="33"/>
                    <a:pt x="42" y="31"/>
                    <a:pt x="31" y="30"/>
                  </a:cubicBezTo>
                  <a:cubicBezTo>
                    <a:pt x="23" y="30"/>
                    <a:pt x="12" y="32"/>
                    <a:pt x="8" y="23"/>
                  </a:cubicBezTo>
                  <a:cubicBezTo>
                    <a:pt x="0" y="8"/>
                    <a:pt x="21" y="0"/>
                    <a:pt x="32" y="1"/>
                  </a:cubicBezTo>
                  <a:close/>
                </a:path>
              </a:pathLst>
            </a:custGeom>
            <a:solidFill>
              <a:srgbClr val="613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Oval 247"/>
            <p:cNvSpPr>
              <a:spLocks noChangeArrowheads="1"/>
            </p:cNvSpPr>
            <p:nvPr/>
          </p:nvSpPr>
          <p:spPr bwMode="auto">
            <a:xfrm>
              <a:off x="4152900" y="5194300"/>
              <a:ext cx="112713" cy="206375"/>
            </a:xfrm>
            <a:prstGeom prst="ellipse">
              <a:avLst/>
            </a:prstGeom>
            <a:solidFill>
              <a:srgbClr val="613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Oval 248"/>
            <p:cNvSpPr>
              <a:spLocks noChangeArrowheads="1"/>
            </p:cNvSpPr>
            <p:nvPr/>
          </p:nvSpPr>
          <p:spPr bwMode="auto">
            <a:xfrm>
              <a:off x="4210050" y="5211763"/>
              <a:ext cx="34925" cy="6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49"/>
            <p:cNvSpPr>
              <a:spLocks/>
            </p:cNvSpPr>
            <p:nvPr/>
          </p:nvSpPr>
          <p:spPr bwMode="auto">
            <a:xfrm>
              <a:off x="4075113" y="5073650"/>
              <a:ext cx="244475" cy="117475"/>
            </a:xfrm>
            <a:custGeom>
              <a:avLst/>
              <a:gdLst>
                <a:gd name="T0" fmla="*/ 63 w 94"/>
                <a:gd name="T1" fmla="*/ 1 h 45"/>
                <a:gd name="T2" fmla="*/ 3 w 94"/>
                <a:gd name="T3" fmla="*/ 33 h 45"/>
                <a:gd name="T4" fmla="*/ 0 w 94"/>
                <a:gd name="T5" fmla="*/ 38 h 45"/>
                <a:gd name="T6" fmla="*/ 31 w 94"/>
                <a:gd name="T7" fmla="*/ 35 h 45"/>
                <a:gd name="T8" fmla="*/ 64 w 94"/>
                <a:gd name="T9" fmla="*/ 30 h 45"/>
                <a:gd name="T10" fmla="*/ 87 w 94"/>
                <a:gd name="T11" fmla="*/ 23 h 45"/>
                <a:gd name="T12" fmla="*/ 63 w 94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45">
                  <a:moveTo>
                    <a:pt x="63" y="1"/>
                  </a:moveTo>
                  <a:cubicBezTo>
                    <a:pt x="38" y="2"/>
                    <a:pt x="18" y="15"/>
                    <a:pt x="3" y="33"/>
                  </a:cubicBezTo>
                  <a:cubicBezTo>
                    <a:pt x="1" y="34"/>
                    <a:pt x="0" y="36"/>
                    <a:pt x="0" y="38"/>
                  </a:cubicBezTo>
                  <a:cubicBezTo>
                    <a:pt x="1" y="45"/>
                    <a:pt x="27" y="36"/>
                    <a:pt x="31" y="35"/>
                  </a:cubicBezTo>
                  <a:cubicBezTo>
                    <a:pt x="42" y="33"/>
                    <a:pt x="53" y="31"/>
                    <a:pt x="64" y="30"/>
                  </a:cubicBezTo>
                  <a:cubicBezTo>
                    <a:pt x="71" y="30"/>
                    <a:pt x="83" y="32"/>
                    <a:pt x="87" y="23"/>
                  </a:cubicBezTo>
                  <a:cubicBezTo>
                    <a:pt x="94" y="8"/>
                    <a:pt x="74" y="0"/>
                    <a:pt x="63" y="1"/>
                  </a:cubicBezTo>
                  <a:close/>
                </a:path>
              </a:pathLst>
            </a:custGeom>
            <a:solidFill>
              <a:srgbClr val="613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50"/>
            <p:cNvSpPr>
              <a:spLocks/>
            </p:cNvSpPr>
            <p:nvPr/>
          </p:nvSpPr>
          <p:spPr bwMode="auto">
            <a:xfrm>
              <a:off x="4314825" y="5588000"/>
              <a:ext cx="217488" cy="119063"/>
            </a:xfrm>
            <a:custGeom>
              <a:avLst/>
              <a:gdLst>
                <a:gd name="T0" fmla="*/ 82 w 84"/>
                <a:gd name="T1" fmla="*/ 0 h 46"/>
                <a:gd name="T2" fmla="*/ 42 w 84"/>
                <a:gd name="T3" fmla="*/ 0 h 46"/>
                <a:gd name="T4" fmla="*/ 1 w 84"/>
                <a:gd name="T5" fmla="*/ 0 h 46"/>
                <a:gd name="T6" fmla="*/ 34 w 84"/>
                <a:gd name="T7" fmla="*/ 45 h 46"/>
                <a:gd name="T8" fmla="*/ 49 w 84"/>
                <a:gd name="T9" fmla="*/ 45 h 46"/>
                <a:gd name="T10" fmla="*/ 82 w 84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46">
                  <a:moveTo>
                    <a:pt x="82" y="0"/>
                  </a:moveTo>
                  <a:cubicBezTo>
                    <a:pt x="56" y="29"/>
                    <a:pt x="42" y="0"/>
                    <a:pt x="42" y="0"/>
                  </a:cubicBezTo>
                  <a:cubicBezTo>
                    <a:pt x="42" y="0"/>
                    <a:pt x="28" y="29"/>
                    <a:pt x="1" y="0"/>
                  </a:cubicBezTo>
                  <a:cubicBezTo>
                    <a:pt x="1" y="0"/>
                    <a:pt x="0" y="36"/>
                    <a:pt x="34" y="45"/>
                  </a:cubicBezTo>
                  <a:cubicBezTo>
                    <a:pt x="39" y="46"/>
                    <a:pt x="44" y="46"/>
                    <a:pt x="49" y="45"/>
                  </a:cubicBezTo>
                  <a:cubicBezTo>
                    <a:pt x="84" y="36"/>
                    <a:pt x="82" y="0"/>
                    <a:pt x="82" y="0"/>
                  </a:cubicBezTo>
                  <a:close/>
                </a:path>
              </a:pathLst>
            </a:custGeom>
            <a:solidFill>
              <a:srgbClr val="AD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51"/>
            <p:cNvSpPr>
              <a:spLocks/>
            </p:cNvSpPr>
            <p:nvPr/>
          </p:nvSpPr>
          <p:spPr bwMode="auto">
            <a:xfrm>
              <a:off x="4389438" y="5588000"/>
              <a:ext cx="65088" cy="73025"/>
            </a:xfrm>
            <a:custGeom>
              <a:avLst/>
              <a:gdLst>
                <a:gd name="T0" fmla="*/ 22 w 25"/>
                <a:gd name="T1" fmla="*/ 25 h 28"/>
                <a:gd name="T2" fmla="*/ 25 w 25"/>
                <a:gd name="T3" fmla="*/ 12 h 28"/>
                <a:gd name="T4" fmla="*/ 13 w 25"/>
                <a:gd name="T5" fmla="*/ 0 h 28"/>
                <a:gd name="T6" fmla="*/ 0 w 25"/>
                <a:gd name="T7" fmla="*/ 12 h 28"/>
                <a:gd name="T8" fmla="*/ 3 w 25"/>
                <a:gd name="T9" fmla="*/ 25 h 28"/>
                <a:gd name="T10" fmla="*/ 13 w 25"/>
                <a:gd name="T11" fmla="*/ 26 h 28"/>
                <a:gd name="T12" fmla="*/ 22 w 25"/>
                <a:gd name="T13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8">
                  <a:moveTo>
                    <a:pt x="22" y="25"/>
                  </a:moveTo>
                  <a:cubicBezTo>
                    <a:pt x="24" y="22"/>
                    <a:pt x="25" y="15"/>
                    <a:pt x="25" y="12"/>
                  </a:cubicBezTo>
                  <a:cubicBezTo>
                    <a:pt x="17" y="9"/>
                    <a:pt x="13" y="0"/>
                    <a:pt x="13" y="0"/>
                  </a:cubicBezTo>
                  <a:cubicBezTo>
                    <a:pt x="13" y="0"/>
                    <a:pt x="9" y="9"/>
                    <a:pt x="0" y="12"/>
                  </a:cubicBezTo>
                  <a:cubicBezTo>
                    <a:pt x="1" y="15"/>
                    <a:pt x="2" y="22"/>
                    <a:pt x="3" y="25"/>
                  </a:cubicBezTo>
                  <a:cubicBezTo>
                    <a:pt x="5" y="28"/>
                    <a:pt x="13" y="26"/>
                    <a:pt x="13" y="26"/>
                  </a:cubicBezTo>
                  <a:cubicBezTo>
                    <a:pt x="13" y="26"/>
                    <a:pt x="21" y="28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52"/>
            <p:cNvSpPr>
              <a:spLocks/>
            </p:cNvSpPr>
            <p:nvPr/>
          </p:nvSpPr>
          <p:spPr bwMode="auto">
            <a:xfrm>
              <a:off x="4587875" y="5475288"/>
              <a:ext cx="454025" cy="63500"/>
            </a:xfrm>
            <a:custGeom>
              <a:avLst/>
              <a:gdLst>
                <a:gd name="T0" fmla="*/ 0 w 175"/>
                <a:gd name="T1" fmla="*/ 24 h 24"/>
                <a:gd name="T2" fmla="*/ 20 w 175"/>
                <a:gd name="T3" fmla="*/ 13 h 24"/>
                <a:gd name="T4" fmla="*/ 31 w 175"/>
                <a:gd name="T5" fmla="*/ 9 h 24"/>
                <a:gd name="T6" fmla="*/ 42 w 175"/>
                <a:gd name="T7" fmla="*/ 6 h 24"/>
                <a:gd name="T8" fmla="*/ 87 w 175"/>
                <a:gd name="T9" fmla="*/ 0 h 24"/>
                <a:gd name="T10" fmla="*/ 98 w 175"/>
                <a:gd name="T11" fmla="*/ 0 h 24"/>
                <a:gd name="T12" fmla="*/ 103 w 175"/>
                <a:gd name="T13" fmla="*/ 1 h 24"/>
                <a:gd name="T14" fmla="*/ 109 w 175"/>
                <a:gd name="T15" fmla="*/ 1 h 24"/>
                <a:gd name="T16" fmla="*/ 120 w 175"/>
                <a:gd name="T17" fmla="*/ 2 h 24"/>
                <a:gd name="T18" fmla="*/ 131 w 175"/>
                <a:gd name="T19" fmla="*/ 4 h 24"/>
                <a:gd name="T20" fmla="*/ 137 w 175"/>
                <a:gd name="T21" fmla="*/ 5 h 24"/>
                <a:gd name="T22" fmla="*/ 142 w 175"/>
                <a:gd name="T23" fmla="*/ 6 h 24"/>
                <a:gd name="T24" fmla="*/ 153 w 175"/>
                <a:gd name="T25" fmla="*/ 9 h 24"/>
                <a:gd name="T26" fmla="*/ 159 w 175"/>
                <a:gd name="T27" fmla="*/ 11 h 24"/>
                <a:gd name="T28" fmla="*/ 164 w 175"/>
                <a:gd name="T29" fmla="*/ 13 h 24"/>
                <a:gd name="T30" fmla="*/ 175 w 175"/>
                <a:gd name="T31" fmla="*/ 16 h 24"/>
                <a:gd name="T32" fmla="*/ 175 w 175"/>
                <a:gd name="T33" fmla="*/ 16 h 24"/>
                <a:gd name="T34" fmla="*/ 174 w 175"/>
                <a:gd name="T35" fmla="*/ 17 h 24"/>
                <a:gd name="T36" fmla="*/ 174 w 175"/>
                <a:gd name="T37" fmla="*/ 17 h 24"/>
                <a:gd name="T38" fmla="*/ 164 w 175"/>
                <a:gd name="T39" fmla="*/ 13 h 24"/>
                <a:gd name="T40" fmla="*/ 158 w 175"/>
                <a:gd name="T41" fmla="*/ 12 h 24"/>
                <a:gd name="T42" fmla="*/ 153 w 175"/>
                <a:gd name="T43" fmla="*/ 11 h 24"/>
                <a:gd name="T44" fmla="*/ 142 w 175"/>
                <a:gd name="T45" fmla="*/ 8 h 24"/>
                <a:gd name="T46" fmla="*/ 137 w 175"/>
                <a:gd name="T47" fmla="*/ 7 h 24"/>
                <a:gd name="T48" fmla="*/ 131 w 175"/>
                <a:gd name="T49" fmla="*/ 7 h 24"/>
                <a:gd name="T50" fmla="*/ 120 w 175"/>
                <a:gd name="T51" fmla="*/ 5 h 24"/>
                <a:gd name="T52" fmla="*/ 109 w 175"/>
                <a:gd name="T53" fmla="*/ 4 h 24"/>
                <a:gd name="T54" fmla="*/ 103 w 175"/>
                <a:gd name="T55" fmla="*/ 4 h 24"/>
                <a:gd name="T56" fmla="*/ 98 w 175"/>
                <a:gd name="T57" fmla="*/ 4 h 24"/>
                <a:gd name="T58" fmla="*/ 94 w 175"/>
                <a:gd name="T59" fmla="*/ 4 h 24"/>
                <a:gd name="T60" fmla="*/ 87 w 175"/>
                <a:gd name="T61" fmla="*/ 4 h 24"/>
                <a:gd name="T62" fmla="*/ 43 w 175"/>
                <a:gd name="T63" fmla="*/ 10 h 24"/>
                <a:gd name="T64" fmla="*/ 38 w 175"/>
                <a:gd name="T65" fmla="*/ 12 h 24"/>
                <a:gd name="T66" fmla="*/ 32 w 175"/>
                <a:gd name="T67" fmla="*/ 13 h 24"/>
                <a:gd name="T68" fmla="*/ 22 w 175"/>
                <a:gd name="T69" fmla="*/ 16 h 24"/>
                <a:gd name="T70" fmla="*/ 11 w 175"/>
                <a:gd name="T71" fmla="*/ 20 h 24"/>
                <a:gd name="T72" fmla="*/ 1 w 175"/>
                <a:gd name="T73" fmla="*/ 24 h 24"/>
                <a:gd name="T74" fmla="*/ 1 w 175"/>
                <a:gd name="T75" fmla="*/ 24 h 24"/>
                <a:gd name="T76" fmla="*/ 0 w 175"/>
                <a:gd name="T77" fmla="*/ 24 h 24"/>
                <a:gd name="T78" fmla="*/ 0 w 175"/>
                <a:gd name="T7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5" h="24">
                  <a:moveTo>
                    <a:pt x="0" y="24"/>
                  </a:moveTo>
                  <a:cubicBezTo>
                    <a:pt x="7" y="19"/>
                    <a:pt x="13" y="16"/>
                    <a:pt x="20" y="13"/>
                  </a:cubicBezTo>
                  <a:cubicBezTo>
                    <a:pt x="24" y="11"/>
                    <a:pt x="27" y="10"/>
                    <a:pt x="31" y="9"/>
                  </a:cubicBezTo>
                  <a:cubicBezTo>
                    <a:pt x="34" y="8"/>
                    <a:pt x="38" y="7"/>
                    <a:pt x="42" y="6"/>
                  </a:cubicBezTo>
                  <a:cubicBezTo>
                    <a:pt x="56" y="2"/>
                    <a:pt x="72" y="0"/>
                    <a:pt x="87" y="0"/>
                  </a:cubicBezTo>
                  <a:cubicBezTo>
                    <a:pt x="90" y="0"/>
                    <a:pt x="94" y="0"/>
                    <a:pt x="98" y="0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139" y="6"/>
                    <a:pt x="141" y="6"/>
                    <a:pt x="142" y="6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5" y="10"/>
                    <a:pt x="157" y="10"/>
                    <a:pt x="159" y="11"/>
                  </a:cubicBezTo>
                  <a:cubicBezTo>
                    <a:pt x="164" y="13"/>
                    <a:pt x="164" y="13"/>
                    <a:pt x="164" y="13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64" y="13"/>
                    <a:pt x="164" y="13"/>
                    <a:pt x="164" y="13"/>
                  </a:cubicBezTo>
                  <a:cubicBezTo>
                    <a:pt x="158" y="12"/>
                    <a:pt x="158" y="12"/>
                    <a:pt x="158" y="12"/>
                  </a:cubicBezTo>
                  <a:cubicBezTo>
                    <a:pt x="157" y="11"/>
                    <a:pt x="155" y="11"/>
                    <a:pt x="153" y="11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0" y="8"/>
                    <a:pt x="138" y="8"/>
                    <a:pt x="137" y="7"/>
                  </a:cubicBezTo>
                  <a:cubicBezTo>
                    <a:pt x="131" y="7"/>
                    <a:pt x="131" y="7"/>
                    <a:pt x="131" y="7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6" y="4"/>
                    <a:pt x="95" y="4"/>
                    <a:pt x="94" y="4"/>
                  </a:cubicBezTo>
                  <a:cubicBezTo>
                    <a:pt x="91" y="4"/>
                    <a:pt x="89" y="4"/>
                    <a:pt x="87" y="4"/>
                  </a:cubicBezTo>
                  <a:cubicBezTo>
                    <a:pt x="72" y="5"/>
                    <a:pt x="57" y="7"/>
                    <a:pt x="43" y="10"/>
                  </a:cubicBezTo>
                  <a:cubicBezTo>
                    <a:pt x="41" y="11"/>
                    <a:pt x="39" y="11"/>
                    <a:pt x="38" y="1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29" y="14"/>
                    <a:pt x="25" y="15"/>
                    <a:pt x="22" y="16"/>
                  </a:cubicBezTo>
                  <a:cubicBezTo>
                    <a:pt x="18" y="17"/>
                    <a:pt x="14" y="18"/>
                    <a:pt x="11" y="20"/>
                  </a:cubicBezTo>
                  <a:cubicBezTo>
                    <a:pt x="8" y="21"/>
                    <a:pt x="4" y="22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A36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53"/>
            <p:cNvSpPr>
              <a:spLocks/>
            </p:cNvSpPr>
            <p:nvPr/>
          </p:nvSpPr>
          <p:spPr bwMode="auto">
            <a:xfrm>
              <a:off x="4654550" y="5553075"/>
              <a:ext cx="427038" cy="166688"/>
            </a:xfrm>
            <a:custGeom>
              <a:avLst/>
              <a:gdLst>
                <a:gd name="T0" fmla="*/ 0 w 164"/>
                <a:gd name="T1" fmla="*/ 1 h 64"/>
                <a:gd name="T2" fmla="*/ 23 w 164"/>
                <a:gd name="T3" fmla="*/ 1 h 64"/>
                <a:gd name="T4" fmla="*/ 45 w 164"/>
                <a:gd name="T5" fmla="*/ 3 h 64"/>
                <a:gd name="T6" fmla="*/ 89 w 164"/>
                <a:gd name="T7" fmla="*/ 15 h 64"/>
                <a:gd name="T8" fmla="*/ 130 w 164"/>
                <a:gd name="T9" fmla="*/ 35 h 64"/>
                <a:gd name="T10" fmla="*/ 148 w 164"/>
                <a:gd name="T11" fmla="*/ 48 h 64"/>
                <a:gd name="T12" fmla="*/ 164 w 164"/>
                <a:gd name="T13" fmla="*/ 64 h 64"/>
                <a:gd name="T14" fmla="*/ 164 w 164"/>
                <a:gd name="T15" fmla="*/ 64 h 64"/>
                <a:gd name="T16" fmla="*/ 164 w 164"/>
                <a:gd name="T17" fmla="*/ 64 h 64"/>
                <a:gd name="T18" fmla="*/ 147 w 164"/>
                <a:gd name="T19" fmla="*/ 49 h 64"/>
                <a:gd name="T20" fmla="*/ 129 w 164"/>
                <a:gd name="T21" fmla="*/ 37 h 64"/>
                <a:gd name="T22" fmla="*/ 88 w 164"/>
                <a:gd name="T23" fmla="*/ 19 h 64"/>
                <a:gd name="T24" fmla="*/ 45 w 164"/>
                <a:gd name="T25" fmla="*/ 8 h 64"/>
                <a:gd name="T26" fmla="*/ 0 w 164"/>
                <a:gd name="T27" fmla="*/ 2 h 64"/>
                <a:gd name="T28" fmla="*/ 0 w 164"/>
                <a:gd name="T29" fmla="*/ 1 h 64"/>
                <a:gd name="T30" fmla="*/ 0 w 164"/>
                <a:gd name="T31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4" h="64">
                  <a:moveTo>
                    <a:pt x="0" y="1"/>
                  </a:moveTo>
                  <a:cubicBezTo>
                    <a:pt x="8" y="0"/>
                    <a:pt x="15" y="1"/>
                    <a:pt x="23" y="1"/>
                  </a:cubicBezTo>
                  <a:cubicBezTo>
                    <a:pt x="30" y="1"/>
                    <a:pt x="38" y="2"/>
                    <a:pt x="45" y="3"/>
                  </a:cubicBezTo>
                  <a:cubicBezTo>
                    <a:pt x="60" y="6"/>
                    <a:pt x="75" y="10"/>
                    <a:pt x="89" y="15"/>
                  </a:cubicBezTo>
                  <a:cubicBezTo>
                    <a:pt x="104" y="20"/>
                    <a:pt x="117" y="27"/>
                    <a:pt x="130" y="35"/>
                  </a:cubicBezTo>
                  <a:cubicBezTo>
                    <a:pt x="137" y="39"/>
                    <a:pt x="143" y="43"/>
                    <a:pt x="148" y="48"/>
                  </a:cubicBezTo>
                  <a:cubicBezTo>
                    <a:pt x="154" y="53"/>
                    <a:pt x="159" y="58"/>
                    <a:pt x="164" y="64"/>
                  </a:cubicBezTo>
                  <a:cubicBezTo>
                    <a:pt x="164" y="64"/>
                    <a:pt x="164" y="64"/>
                    <a:pt x="164" y="64"/>
                  </a:cubicBezTo>
                  <a:cubicBezTo>
                    <a:pt x="164" y="64"/>
                    <a:pt x="164" y="64"/>
                    <a:pt x="164" y="64"/>
                  </a:cubicBezTo>
                  <a:cubicBezTo>
                    <a:pt x="159" y="59"/>
                    <a:pt x="153" y="54"/>
                    <a:pt x="147" y="49"/>
                  </a:cubicBezTo>
                  <a:cubicBezTo>
                    <a:pt x="142" y="45"/>
                    <a:pt x="135" y="40"/>
                    <a:pt x="129" y="37"/>
                  </a:cubicBezTo>
                  <a:cubicBezTo>
                    <a:pt x="116" y="29"/>
                    <a:pt x="102" y="23"/>
                    <a:pt x="88" y="19"/>
                  </a:cubicBezTo>
                  <a:cubicBezTo>
                    <a:pt x="74" y="14"/>
                    <a:pt x="59" y="11"/>
                    <a:pt x="45" y="8"/>
                  </a:cubicBezTo>
                  <a:cubicBezTo>
                    <a:pt x="30" y="5"/>
                    <a:pt x="15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A36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54"/>
            <p:cNvSpPr>
              <a:spLocks/>
            </p:cNvSpPr>
            <p:nvPr/>
          </p:nvSpPr>
          <p:spPr bwMode="auto">
            <a:xfrm>
              <a:off x="4592638" y="5588000"/>
              <a:ext cx="223838" cy="249238"/>
            </a:xfrm>
            <a:custGeom>
              <a:avLst/>
              <a:gdLst>
                <a:gd name="T0" fmla="*/ 0 w 86"/>
                <a:gd name="T1" fmla="*/ 0 h 96"/>
                <a:gd name="T2" fmla="*/ 17 w 86"/>
                <a:gd name="T3" fmla="*/ 5 h 96"/>
                <a:gd name="T4" fmla="*/ 32 w 86"/>
                <a:gd name="T5" fmla="*/ 13 h 96"/>
                <a:gd name="T6" fmla="*/ 58 w 86"/>
                <a:gd name="T7" fmla="*/ 35 h 96"/>
                <a:gd name="T8" fmla="*/ 68 w 86"/>
                <a:gd name="T9" fmla="*/ 48 h 96"/>
                <a:gd name="T10" fmla="*/ 77 w 86"/>
                <a:gd name="T11" fmla="*/ 63 h 96"/>
                <a:gd name="T12" fmla="*/ 86 w 86"/>
                <a:gd name="T13" fmla="*/ 95 h 96"/>
                <a:gd name="T14" fmla="*/ 86 w 86"/>
                <a:gd name="T15" fmla="*/ 96 h 96"/>
                <a:gd name="T16" fmla="*/ 86 w 86"/>
                <a:gd name="T17" fmla="*/ 95 h 96"/>
                <a:gd name="T18" fmla="*/ 74 w 86"/>
                <a:gd name="T19" fmla="*/ 64 h 96"/>
                <a:gd name="T20" fmla="*/ 65 w 86"/>
                <a:gd name="T21" fmla="*/ 50 h 96"/>
                <a:gd name="T22" fmla="*/ 55 w 86"/>
                <a:gd name="T23" fmla="*/ 38 h 96"/>
                <a:gd name="T24" fmla="*/ 29 w 86"/>
                <a:gd name="T25" fmla="*/ 17 h 96"/>
                <a:gd name="T26" fmla="*/ 0 w 86"/>
                <a:gd name="T27" fmla="*/ 0 h 96"/>
                <a:gd name="T28" fmla="*/ 0 w 86"/>
                <a:gd name="T29" fmla="*/ 0 h 96"/>
                <a:gd name="T30" fmla="*/ 0 w 86"/>
                <a:gd name="T31" fmla="*/ 0 h 96"/>
                <a:gd name="T32" fmla="*/ 0 w 86"/>
                <a:gd name="T3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96">
                  <a:moveTo>
                    <a:pt x="0" y="0"/>
                  </a:moveTo>
                  <a:cubicBezTo>
                    <a:pt x="6" y="1"/>
                    <a:pt x="11" y="3"/>
                    <a:pt x="17" y="5"/>
                  </a:cubicBezTo>
                  <a:cubicBezTo>
                    <a:pt x="22" y="7"/>
                    <a:pt x="27" y="10"/>
                    <a:pt x="32" y="13"/>
                  </a:cubicBezTo>
                  <a:cubicBezTo>
                    <a:pt x="41" y="19"/>
                    <a:pt x="50" y="26"/>
                    <a:pt x="58" y="35"/>
                  </a:cubicBezTo>
                  <a:cubicBezTo>
                    <a:pt x="61" y="39"/>
                    <a:pt x="65" y="44"/>
                    <a:pt x="68" y="48"/>
                  </a:cubicBezTo>
                  <a:cubicBezTo>
                    <a:pt x="71" y="53"/>
                    <a:pt x="74" y="58"/>
                    <a:pt x="77" y="63"/>
                  </a:cubicBezTo>
                  <a:cubicBezTo>
                    <a:pt x="81" y="73"/>
                    <a:pt x="85" y="84"/>
                    <a:pt x="86" y="95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83" y="84"/>
                    <a:pt x="80" y="74"/>
                    <a:pt x="74" y="64"/>
                  </a:cubicBezTo>
                  <a:cubicBezTo>
                    <a:pt x="72" y="59"/>
                    <a:pt x="69" y="55"/>
                    <a:pt x="65" y="50"/>
                  </a:cubicBezTo>
                  <a:cubicBezTo>
                    <a:pt x="62" y="46"/>
                    <a:pt x="59" y="41"/>
                    <a:pt x="55" y="38"/>
                  </a:cubicBezTo>
                  <a:cubicBezTo>
                    <a:pt x="47" y="30"/>
                    <a:pt x="38" y="23"/>
                    <a:pt x="29" y="17"/>
                  </a:cubicBezTo>
                  <a:cubicBezTo>
                    <a:pt x="20" y="11"/>
                    <a:pt x="10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36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55"/>
            <p:cNvSpPr>
              <a:spLocks/>
            </p:cNvSpPr>
            <p:nvPr/>
          </p:nvSpPr>
          <p:spPr bwMode="auto">
            <a:xfrm>
              <a:off x="3805238" y="5475288"/>
              <a:ext cx="452438" cy="63500"/>
            </a:xfrm>
            <a:custGeom>
              <a:avLst/>
              <a:gdLst>
                <a:gd name="T0" fmla="*/ 174 w 174"/>
                <a:gd name="T1" fmla="*/ 24 h 24"/>
                <a:gd name="T2" fmla="*/ 164 w 174"/>
                <a:gd name="T3" fmla="*/ 20 h 24"/>
                <a:gd name="T4" fmla="*/ 153 w 174"/>
                <a:gd name="T5" fmla="*/ 16 h 24"/>
                <a:gd name="T6" fmla="*/ 143 w 174"/>
                <a:gd name="T7" fmla="*/ 13 h 24"/>
                <a:gd name="T8" fmla="*/ 137 w 174"/>
                <a:gd name="T9" fmla="*/ 12 h 24"/>
                <a:gd name="T10" fmla="*/ 132 w 174"/>
                <a:gd name="T11" fmla="*/ 10 h 24"/>
                <a:gd name="T12" fmla="*/ 88 w 174"/>
                <a:gd name="T13" fmla="*/ 4 h 24"/>
                <a:gd name="T14" fmla="*/ 77 w 174"/>
                <a:gd name="T15" fmla="*/ 4 h 24"/>
                <a:gd name="T16" fmla="*/ 71 w 174"/>
                <a:gd name="T17" fmla="*/ 4 h 24"/>
                <a:gd name="T18" fmla="*/ 66 w 174"/>
                <a:gd name="T19" fmla="*/ 4 h 24"/>
                <a:gd name="T20" fmla="*/ 55 w 174"/>
                <a:gd name="T21" fmla="*/ 5 h 24"/>
                <a:gd name="T22" fmla="*/ 44 w 174"/>
                <a:gd name="T23" fmla="*/ 7 h 24"/>
                <a:gd name="T24" fmla="*/ 38 w 174"/>
                <a:gd name="T25" fmla="*/ 7 h 24"/>
                <a:gd name="T26" fmla="*/ 33 w 174"/>
                <a:gd name="T27" fmla="*/ 8 h 24"/>
                <a:gd name="T28" fmla="*/ 22 w 174"/>
                <a:gd name="T29" fmla="*/ 11 h 24"/>
                <a:gd name="T30" fmla="*/ 16 w 174"/>
                <a:gd name="T31" fmla="*/ 12 h 24"/>
                <a:gd name="T32" fmla="*/ 11 w 174"/>
                <a:gd name="T33" fmla="*/ 13 h 24"/>
                <a:gd name="T34" fmla="*/ 0 w 174"/>
                <a:gd name="T35" fmla="*/ 17 h 24"/>
                <a:gd name="T36" fmla="*/ 0 w 174"/>
                <a:gd name="T37" fmla="*/ 17 h 24"/>
                <a:gd name="T38" fmla="*/ 0 w 174"/>
                <a:gd name="T39" fmla="*/ 16 h 24"/>
                <a:gd name="T40" fmla="*/ 0 w 174"/>
                <a:gd name="T41" fmla="*/ 16 h 24"/>
                <a:gd name="T42" fmla="*/ 11 w 174"/>
                <a:gd name="T43" fmla="*/ 13 h 24"/>
                <a:gd name="T44" fmla="*/ 16 w 174"/>
                <a:gd name="T45" fmla="*/ 11 h 24"/>
                <a:gd name="T46" fmla="*/ 21 w 174"/>
                <a:gd name="T47" fmla="*/ 9 h 24"/>
                <a:gd name="T48" fmla="*/ 32 w 174"/>
                <a:gd name="T49" fmla="*/ 6 h 24"/>
                <a:gd name="T50" fmla="*/ 38 w 174"/>
                <a:gd name="T51" fmla="*/ 5 h 24"/>
                <a:gd name="T52" fmla="*/ 43 w 174"/>
                <a:gd name="T53" fmla="*/ 4 h 24"/>
                <a:gd name="T54" fmla="*/ 54 w 174"/>
                <a:gd name="T55" fmla="*/ 2 h 24"/>
                <a:gd name="T56" fmla="*/ 66 w 174"/>
                <a:gd name="T57" fmla="*/ 1 h 24"/>
                <a:gd name="T58" fmla="*/ 71 w 174"/>
                <a:gd name="T59" fmla="*/ 1 h 24"/>
                <a:gd name="T60" fmla="*/ 77 w 174"/>
                <a:gd name="T61" fmla="*/ 0 h 24"/>
                <a:gd name="T62" fmla="*/ 88 w 174"/>
                <a:gd name="T63" fmla="*/ 0 h 24"/>
                <a:gd name="T64" fmla="*/ 133 w 174"/>
                <a:gd name="T65" fmla="*/ 6 h 24"/>
                <a:gd name="T66" fmla="*/ 144 w 174"/>
                <a:gd name="T67" fmla="*/ 9 h 24"/>
                <a:gd name="T68" fmla="*/ 154 w 174"/>
                <a:gd name="T69" fmla="*/ 13 h 24"/>
                <a:gd name="T70" fmla="*/ 174 w 174"/>
                <a:gd name="T71" fmla="*/ 24 h 24"/>
                <a:gd name="T72" fmla="*/ 174 w 174"/>
                <a:gd name="T73" fmla="*/ 24 h 24"/>
                <a:gd name="T74" fmla="*/ 174 w 174"/>
                <a:gd name="T7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24">
                  <a:moveTo>
                    <a:pt x="174" y="24"/>
                  </a:moveTo>
                  <a:cubicBezTo>
                    <a:pt x="171" y="22"/>
                    <a:pt x="167" y="21"/>
                    <a:pt x="164" y="20"/>
                  </a:cubicBezTo>
                  <a:cubicBezTo>
                    <a:pt x="160" y="18"/>
                    <a:pt x="157" y="17"/>
                    <a:pt x="153" y="16"/>
                  </a:cubicBezTo>
                  <a:cubicBezTo>
                    <a:pt x="150" y="15"/>
                    <a:pt x="146" y="14"/>
                    <a:pt x="143" y="13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35" y="11"/>
                    <a:pt x="134" y="11"/>
                    <a:pt x="132" y="10"/>
                  </a:cubicBezTo>
                  <a:cubicBezTo>
                    <a:pt x="117" y="7"/>
                    <a:pt x="103" y="5"/>
                    <a:pt x="88" y="4"/>
                  </a:cubicBezTo>
                  <a:cubicBezTo>
                    <a:pt x="84" y="4"/>
                    <a:pt x="81" y="4"/>
                    <a:pt x="77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6" y="8"/>
                    <a:pt x="35" y="8"/>
                    <a:pt x="33" y="8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0" y="11"/>
                    <a:pt x="18" y="11"/>
                    <a:pt x="16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0"/>
                    <a:pt x="20" y="10"/>
                    <a:pt x="21" y="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4" y="6"/>
                    <a:pt x="36" y="6"/>
                    <a:pt x="38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1" y="0"/>
                    <a:pt x="84" y="0"/>
                    <a:pt x="88" y="0"/>
                  </a:cubicBezTo>
                  <a:cubicBezTo>
                    <a:pt x="103" y="0"/>
                    <a:pt x="118" y="2"/>
                    <a:pt x="133" y="6"/>
                  </a:cubicBezTo>
                  <a:cubicBezTo>
                    <a:pt x="137" y="7"/>
                    <a:pt x="140" y="8"/>
                    <a:pt x="144" y="9"/>
                  </a:cubicBezTo>
                  <a:cubicBezTo>
                    <a:pt x="147" y="10"/>
                    <a:pt x="151" y="11"/>
                    <a:pt x="154" y="13"/>
                  </a:cubicBezTo>
                  <a:cubicBezTo>
                    <a:pt x="161" y="16"/>
                    <a:pt x="168" y="19"/>
                    <a:pt x="174" y="24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4"/>
                    <a:pt x="174" y="24"/>
                    <a:pt x="174" y="24"/>
                  </a:cubicBezTo>
                  <a:close/>
                </a:path>
              </a:pathLst>
            </a:custGeom>
            <a:solidFill>
              <a:srgbClr val="A36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56"/>
            <p:cNvSpPr>
              <a:spLocks/>
            </p:cNvSpPr>
            <p:nvPr/>
          </p:nvSpPr>
          <p:spPr bwMode="auto">
            <a:xfrm>
              <a:off x="3763963" y="5553075"/>
              <a:ext cx="428625" cy="166688"/>
            </a:xfrm>
            <a:custGeom>
              <a:avLst/>
              <a:gdLst>
                <a:gd name="T0" fmla="*/ 165 w 165"/>
                <a:gd name="T1" fmla="*/ 2 h 64"/>
                <a:gd name="T2" fmla="*/ 120 w 165"/>
                <a:gd name="T3" fmla="*/ 8 h 64"/>
                <a:gd name="T4" fmla="*/ 77 w 165"/>
                <a:gd name="T5" fmla="*/ 19 h 64"/>
                <a:gd name="T6" fmla="*/ 36 w 165"/>
                <a:gd name="T7" fmla="*/ 37 h 64"/>
                <a:gd name="T8" fmla="*/ 17 w 165"/>
                <a:gd name="T9" fmla="*/ 49 h 64"/>
                <a:gd name="T10" fmla="*/ 1 w 165"/>
                <a:gd name="T11" fmla="*/ 64 h 64"/>
                <a:gd name="T12" fmla="*/ 0 w 165"/>
                <a:gd name="T13" fmla="*/ 64 h 64"/>
                <a:gd name="T14" fmla="*/ 0 w 165"/>
                <a:gd name="T15" fmla="*/ 64 h 64"/>
                <a:gd name="T16" fmla="*/ 16 w 165"/>
                <a:gd name="T17" fmla="*/ 48 h 64"/>
                <a:gd name="T18" fmla="*/ 35 w 165"/>
                <a:gd name="T19" fmla="*/ 35 h 64"/>
                <a:gd name="T20" fmla="*/ 75 w 165"/>
                <a:gd name="T21" fmla="*/ 15 h 64"/>
                <a:gd name="T22" fmla="*/ 119 w 165"/>
                <a:gd name="T23" fmla="*/ 3 h 64"/>
                <a:gd name="T24" fmla="*/ 142 w 165"/>
                <a:gd name="T25" fmla="*/ 1 h 64"/>
                <a:gd name="T26" fmla="*/ 165 w 165"/>
                <a:gd name="T27" fmla="*/ 1 h 64"/>
                <a:gd name="T28" fmla="*/ 165 w 165"/>
                <a:gd name="T29" fmla="*/ 1 h 64"/>
                <a:gd name="T30" fmla="*/ 165 w 165"/>
                <a:gd name="T31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5" h="64">
                  <a:moveTo>
                    <a:pt x="165" y="2"/>
                  </a:moveTo>
                  <a:cubicBezTo>
                    <a:pt x="150" y="3"/>
                    <a:pt x="135" y="5"/>
                    <a:pt x="120" y="8"/>
                  </a:cubicBezTo>
                  <a:cubicBezTo>
                    <a:pt x="106" y="11"/>
                    <a:pt x="91" y="14"/>
                    <a:pt x="77" y="19"/>
                  </a:cubicBezTo>
                  <a:cubicBezTo>
                    <a:pt x="63" y="23"/>
                    <a:pt x="49" y="29"/>
                    <a:pt x="36" y="37"/>
                  </a:cubicBezTo>
                  <a:cubicBezTo>
                    <a:pt x="29" y="40"/>
                    <a:pt x="23" y="45"/>
                    <a:pt x="17" y="49"/>
                  </a:cubicBezTo>
                  <a:cubicBezTo>
                    <a:pt x="11" y="54"/>
                    <a:pt x="6" y="59"/>
                    <a:pt x="1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5" y="58"/>
                    <a:pt x="11" y="53"/>
                    <a:pt x="16" y="48"/>
                  </a:cubicBezTo>
                  <a:cubicBezTo>
                    <a:pt x="22" y="43"/>
                    <a:pt x="28" y="39"/>
                    <a:pt x="35" y="35"/>
                  </a:cubicBezTo>
                  <a:cubicBezTo>
                    <a:pt x="47" y="27"/>
                    <a:pt x="61" y="20"/>
                    <a:pt x="75" y="15"/>
                  </a:cubicBezTo>
                  <a:cubicBezTo>
                    <a:pt x="90" y="10"/>
                    <a:pt x="104" y="6"/>
                    <a:pt x="119" y="3"/>
                  </a:cubicBezTo>
                  <a:cubicBezTo>
                    <a:pt x="127" y="2"/>
                    <a:pt x="134" y="1"/>
                    <a:pt x="142" y="1"/>
                  </a:cubicBezTo>
                  <a:cubicBezTo>
                    <a:pt x="149" y="1"/>
                    <a:pt x="157" y="0"/>
                    <a:pt x="165" y="1"/>
                  </a:cubicBezTo>
                  <a:cubicBezTo>
                    <a:pt x="165" y="1"/>
                    <a:pt x="165" y="1"/>
                    <a:pt x="165" y="1"/>
                  </a:cubicBezTo>
                  <a:lnTo>
                    <a:pt x="165" y="2"/>
                  </a:lnTo>
                  <a:close/>
                </a:path>
              </a:pathLst>
            </a:custGeom>
            <a:solidFill>
              <a:srgbClr val="A36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57"/>
            <p:cNvSpPr>
              <a:spLocks/>
            </p:cNvSpPr>
            <p:nvPr/>
          </p:nvSpPr>
          <p:spPr bwMode="auto">
            <a:xfrm>
              <a:off x="4029075" y="5588000"/>
              <a:ext cx="225425" cy="249238"/>
            </a:xfrm>
            <a:custGeom>
              <a:avLst/>
              <a:gdLst>
                <a:gd name="T0" fmla="*/ 87 w 87"/>
                <a:gd name="T1" fmla="*/ 0 h 96"/>
                <a:gd name="T2" fmla="*/ 58 w 87"/>
                <a:gd name="T3" fmla="*/ 17 h 96"/>
                <a:gd name="T4" fmla="*/ 32 w 87"/>
                <a:gd name="T5" fmla="*/ 38 h 96"/>
                <a:gd name="T6" fmla="*/ 21 w 87"/>
                <a:gd name="T7" fmla="*/ 50 h 96"/>
                <a:gd name="T8" fmla="*/ 12 w 87"/>
                <a:gd name="T9" fmla="*/ 64 h 96"/>
                <a:gd name="T10" fmla="*/ 1 w 87"/>
                <a:gd name="T11" fmla="*/ 95 h 96"/>
                <a:gd name="T12" fmla="*/ 1 w 87"/>
                <a:gd name="T13" fmla="*/ 96 h 96"/>
                <a:gd name="T14" fmla="*/ 0 w 87"/>
                <a:gd name="T15" fmla="*/ 95 h 96"/>
                <a:gd name="T16" fmla="*/ 10 w 87"/>
                <a:gd name="T17" fmla="*/ 63 h 96"/>
                <a:gd name="T18" fmla="*/ 19 w 87"/>
                <a:gd name="T19" fmla="*/ 48 h 96"/>
                <a:gd name="T20" fmla="*/ 29 w 87"/>
                <a:gd name="T21" fmla="*/ 35 h 96"/>
                <a:gd name="T22" fmla="*/ 55 w 87"/>
                <a:gd name="T23" fmla="*/ 13 h 96"/>
                <a:gd name="T24" fmla="*/ 70 w 87"/>
                <a:gd name="T25" fmla="*/ 5 h 96"/>
                <a:gd name="T26" fmla="*/ 86 w 87"/>
                <a:gd name="T27" fmla="*/ 0 h 96"/>
                <a:gd name="T28" fmla="*/ 87 w 87"/>
                <a:gd name="T29" fmla="*/ 0 h 96"/>
                <a:gd name="T30" fmla="*/ 87 w 87"/>
                <a:gd name="T31" fmla="*/ 0 h 96"/>
                <a:gd name="T32" fmla="*/ 87 w 87"/>
                <a:gd name="T3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" h="96">
                  <a:moveTo>
                    <a:pt x="87" y="0"/>
                  </a:moveTo>
                  <a:cubicBezTo>
                    <a:pt x="76" y="5"/>
                    <a:pt x="67" y="11"/>
                    <a:pt x="58" y="17"/>
                  </a:cubicBezTo>
                  <a:cubicBezTo>
                    <a:pt x="49" y="23"/>
                    <a:pt x="40" y="30"/>
                    <a:pt x="32" y="38"/>
                  </a:cubicBezTo>
                  <a:cubicBezTo>
                    <a:pt x="28" y="41"/>
                    <a:pt x="25" y="46"/>
                    <a:pt x="21" y="50"/>
                  </a:cubicBezTo>
                  <a:cubicBezTo>
                    <a:pt x="18" y="55"/>
                    <a:pt x="15" y="59"/>
                    <a:pt x="12" y="64"/>
                  </a:cubicBezTo>
                  <a:cubicBezTo>
                    <a:pt x="7" y="74"/>
                    <a:pt x="3" y="84"/>
                    <a:pt x="1" y="95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2" y="84"/>
                    <a:pt x="5" y="73"/>
                    <a:pt x="10" y="63"/>
                  </a:cubicBezTo>
                  <a:cubicBezTo>
                    <a:pt x="13" y="58"/>
                    <a:pt x="16" y="53"/>
                    <a:pt x="19" y="48"/>
                  </a:cubicBezTo>
                  <a:cubicBezTo>
                    <a:pt x="22" y="44"/>
                    <a:pt x="25" y="39"/>
                    <a:pt x="29" y="35"/>
                  </a:cubicBezTo>
                  <a:cubicBezTo>
                    <a:pt x="37" y="26"/>
                    <a:pt x="45" y="19"/>
                    <a:pt x="55" y="13"/>
                  </a:cubicBezTo>
                  <a:cubicBezTo>
                    <a:pt x="60" y="10"/>
                    <a:pt x="65" y="7"/>
                    <a:pt x="70" y="5"/>
                  </a:cubicBezTo>
                  <a:cubicBezTo>
                    <a:pt x="75" y="3"/>
                    <a:pt x="81" y="1"/>
                    <a:pt x="86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</a:path>
              </a:pathLst>
            </a:custGeom>
            <a:solidFill>
              <a:srgbClr val="A36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Oval 258"/>
            <p:cNvSpPr>
              <a:spLocks noChangeArrowheads="1"/>
            </p:cNvSpPr>
            <p:nvPr/>
          </p:nvSpPr>
          <p:spPr bwMode="auto">
            <a:xfrm>
              <a:off x="4335463" y="5438775"/>
              <a:ext cx="46038" cy="26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Oval 259"/>
            <p:cNvSpPr>
              <a:spLocks noChangeArrowheads="1"/>
            </p:cNvSpPr>
            <p:nvPr/>
          </p:nvSpPr>
          <p:spPr bwMode="auto">
            <a:xfrm>
              <a:off x="4470400" y="5548313"/>
              <a:ext cx="12700" cy="12700"/>
            </a:xfrm>
            <a:prstGeom prst="ellipse">
              <a:avLst/>
            </a:prstGeom>
            <a:solidFill>
              <a:srgbClr val="F2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Oval 260"/>
            <p:cNvSpPr>
              <a:spLocks noChangeArrowheads="1"/>
            </p:cNvSpPr>
            <p:nvPr/>
          </p:nvSpPr>
          <p:spPr bwMode="auto">
            <a:xfrm>
              <a:off x="4445000" y="5576888"/>
              <a:ext cx="9525" cy="11113"/>
            </a:xfrm>
            <a:prstGeom prst="ellipse">
              <a:avLst/>
            </a:prstGeom>
            <a:solidFill>
              <a:srgbClr val="F2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Oval 261"/>
            <p:cNvSpPr>
              <a:spLocks noChangeArrowheads="1"/>
            </p:cNvSpPr>
            <p:nvPr/>
          </p:nvSpPr>
          <p:spPr bwMode="auto">
            <a:xfrm>
              <a:off x="4479925" y="5588000"/>
              <a:ext cx="14288" cy="12700"/>
            </a:xfrm>
            <a:prstGeom prst="ellipse">
              <a:avLst/>
            </a:prstGeom>
            <a:solidFill>
              <a:srgbClr val="F2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Oval 262"/>
            <p:cNvSpPr>
              <a:spLocks noChangeArrowheads="1"/>
            </p:cNvSpPr>
            <p:nvPr/>
          </p:nvSpPr>
          <p:spPr bwMode="auto">
            <a:xfrm>
              <a:off x="4508500" y="5561013"/>
              <a:ext cx="11113" cy="11113"/>
            </a:xfrm>
            <a:prstGeom prst="ellipse">
              <a:avLst/>
            </a:prstGeom>
            <a:solidFill>
              <a:srgbClr val="F2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Oval 263"/>
            <p:cNvSpPr>
              <a:spLocks noChangeArrowheads="1"/>
            </p:cNvSpPr>
            <p:nvPr/>
          </p:nvSpPr>
          <p:spPr bwMode="auto">
            <a:xfrm>
              <a:off x="4364038" y="5548313"/>
              <a:ext cx="12700" cy="12700"/>
            </a:xfrm>
            <a:prstGeom prst="ellipse">
              <a:avLst/>
            </a:prstGeom>
            <a:solidFill>
              <a:srgbClr val="F2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Oval 264"/>
            <p:cNvSpPr>
              <a:spLocks noChangeArrowheads="1"/>
            </p:cNvSpPr>
            <p:nvPr/>
          </p:nvSpPr>
          <p:spPr bwMode="auto">
            <a:xfrm>
              <a:off x="4389438" y="5576888"/>
              <a:ext cx="12700" cy="11113"/>
            </a:xfrm>
            <a:prstGeom prst="ellipse">
              <a:avLst/>
            </a:prstGeom>
            <a:solidFill>
              <a:srgbClr val="F2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Oval 265"/>
            <p:cNvSpPr>
              <a:spLocks noChangeArrowheads="1"/>
            </p:cNvSpPr>
            <p:nvPr/>
          </p:nvSpPr>
          <p:spPr bwMode="auto">
            <a:xfrm>
              <a:off x="4352925" y="5588000"/>
              <a:ext cx="11113" cy="12700"/>
            </a:xfrm>
            <a:prstGeom prst="ellipse">
              <a:avLst/>
            </a:prstGeom>
            <a:solidFill>
              <a:srgbClr val="F2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Oval 266"/>
            <p:cNvSpPr>
              <a:spLocks noChangeArrowheads="1"/>
            </p:cNvSpPr>
            <p:nvPr/>
          </p:nvSpPr>
          <p:spPr bwMode="auto">
            <a:xfrm>
              <a:off x="4327525" y="5561013"/>
              <a:ext cx="9525" cy="11113"/>
            </a:xfrm>
            <a:prstGeom prst="ellipse">
              <a:avLst/>
            </a:prstGeom>
            <a:solidFill>
              <a:srgbClr val="F2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67"/>
            <p:cNvSpPr>
              <a:spLocks/>
            </p:cNvSpPr>
            <p:nvPr/>
          </p:nvSpPr>
          <p:spPr bwMode="auto">
            <a:xfrm>
              <a:off x="4278313" y="4967288"/>
              <a:ext cx="282575" cy="130175"/>
            </a:xfrm>
            <a:custGeom>
              <a:avLst/>
              <a:gdLst>
                <a:gd name="T0" fmla="*/ 108 w 109"/>
                <a:gd name="T1" fmla="*/ 21 h 50"/>
                <a:gd name="T2" fmla="*/ 102 w 109"/>
                <a:gd name="T3" fmla="*/ 11 h 50"/>
                <a:gd name="T4" fmla="*/ 103 w 109"/>
                <a:gd name="T5" fmla="*/ 0 h 50"/>
                <a:gd name="T6" fmla="*/ 101 w 109"/>
                <a:gd name="T7" fmla="*/ 5 h 50"/>
                <a:gd name="T8" fmla="*/ 101 w 109"/>
                <a:gd name="T9" fmla="*/ 11 h 50"/>
                <a:gd name="T10" fmla="*/ 104 w 109"/>
                <a:gd name="T11" fmla="*/ 20 h 50"/>
                <a:gd name="T12" fmla="*/ 93 w 109"/>
                <a:gd name="T13" fmla="*/ 19 h 50"/>
                <a:gd name="T14" fmla="*/ 83 w 109"/>
                <a:gd name="T15" fmla="*/ 11 h 50"/>
                <a:gd name="T16" fmla="*/ 79 w 109"/>
                <a:gd name="T17" fmla="*/ 6 h 50"/>
                <a:gd name="T18" fmla="*/ 78 w 109"/>
                <a:gd name="T19" fmla="*/ 13 h 50"/>
                <a:gd name="T20" fmla="*/ 77 w 109"/>
                <a:gd name="T21" fmla="*/ 30 h 50"/>
                <a:gd name="T22" fmla="*/ 78 w 109"/>
                <a:gd name="T23" fmla="*/ 42 h 50"/>
                <a:gd name="T24" fmla="*/ 67 w 109"/>
                <a:gd name="T25" fmla="*/ 40 h 50"/>
                <a:gd name="T26" fmla="*/ 54 w 109"/>
                <a:gd name="T27" fmla="*/ 32 h 50"/>
                <a:gd name="T28" fmla="*/ 41 w 109"/>
                <a:gd name="T29" fmla="*/ 22 h 50"/>
                <a:gd name="T30" fmla="*/ 30 w 109"/>
                <a:gd name="T31" fmla="*/ 11 h 50"/>
                <a:gd name="T32" fmla="*/ 26 w 109"/>
                <a:gd name="T33" fmla="*/ 6 h 50"/>
                <a:gd name="T34" fmla="*/ 25 w 109"/>
                <a:gd name="T35" fmla="*/ 12 h 50"/>
                <a:gd name="T36" fmla="*/ 24 w 109"/>
                <a:gd name="T37" fmla="*/ 26 h 50"/>
                <a:gd name="T38" fmla="*/ 13 w 109"/>
                <a:gd name="T39" fmla="*/ 17 h 50"/>
                <a:gd name="T40" fmla="*/ 0 w 109"/>
                <a:gd name="T41" fmla="*/ 2 h 50"/>
                <a:gd name="T42" fmla="*/ 11 w 109"/>
                <a:gd name="T43" fmla="*/ 19 h 50"/>
                <a:gd name="T44" fmla="*/ 26 w 109"/>
                <a:gd name="T45" fmla="*/ 32 h 50"/>
                <a:gd name="T46" fmla="*/ 31 w 109"/>
                <a:gd name="T47" fmla="*/ 35 h 50"/>
                <a:gd name="T48" fmla="*/ 30 w 109"/>
                <a:gd name="T49" fmla="*/ 30 h 50"/>
                <a:gd name="T50" fmla="*/ 30 w 109"/>
                <a:gd name="T51" fmla="*/ 20 h 50"/>
                <a:gd name="T52" fmla="*/ 36 w 109"/>
                <a:gd name="T53" fmla="*/ 27 h 50"/>
                <a:gd name="T54" fmla="*/ 49 w 109"/>
                <a:gd name="T55" fmla="*/ 38 h 50"/>
                <a:gd name="T56" fmla="*/ 65 w 109"/>
                <a:gd name="T57" fmla="*/ 47 h 50"/>
                <a:gd name="T58" fmla="*/ 82 w 109"/>
                <a:gd name="T59" fmla="*/ 50 h 50"/>
                <a:gd name="T60" fmla="*/ 86 w 109"/>
                <a:gd name="T61" fmla="*/ 50 h 50"/>
                <a:gd name="T62" fmla="*/ 86 w 109"/>
                <a:gd name="T63" fmla="*/ 45 h 50"/>
                <a:gd name="T64" fmla="*/ 84 w 109"/>
                <a:gd name="T65" fmla="*/ 29 h 50"/>
                <a:gd name="T66" fmla="*/ 83 w 109"/>
                <a:gd name="T67" fmla="*/ 19 h 50"/>
                <a:gd name="T68" fmla="*/ 91 w 109"/>
                <a:gd name="T69" fmla="*/ 23 h 50"/>
                <a:gd name="T70" fmla="*/ 106 w 109"/>
                <a:gd name="T71" fmla="*/ 23 h 50"/>
                <a:gd name="T72" fmla="*/ 109 w 109"/>
                <a:gd name="T73" fmla="*/ 23 h 50"/>
                <a:gd name="T74" fmla="*/ 108 w 109"/>
                <a:gd name="T75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9" h="50">
                  <a:moveTo>
                    <a:pt x="108" y="21"/>
                  </a:moveTo>
                  <a:cubicBezTo>
                    <a:pt x="105" y="18"/>
                    <a:pt x="104" y="14"/>
                    <a:pt x="102" y="11"/>
                  </a:cubicBezTo>
                  <a:cubicBezTo>
                    <a:pt x="101" y="7"/>
                    <a:pt x="101" y="3"/>
                    <a:pt x="103" y="0"/>
                  </a:cubicBezTo>
                  <a:cubicBezTo>
                    <a:pt x="102" y="1"/>
                    <a:pt x="101" y="3"/>
                    <a:pt x="101" y="5"/>
                  </a:cubicBezTo>
                  <a:cubicBezTo>
                    <a:pt x="100" y="7"/>
                    <a:pt x="100" y="9"/>
                    <a:pt x="101" y="11"/>
                  </a:cubicBezTo>
                  <a:cubicBezTo>
                    <a:pt x="101" y="14"/>
                    <a:pt x="102" y="17"/>
                    <a:pt x="104" y="20"/>
                  </a:cubicBezTo>
                  <a:cubicBezTo>
                    <a:pt x="100" y="20"/>
                    <a:pt x="96" y="20"/>
                    <a:pt x="93" y="19"/>
                  </a:cubicBezTo>
                  <a:cubicBezTo>
                    <a:pt x="89" y="17"/>
                    <a:pt x="85" y="15"/>
                    <a:pt x="83" y="11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7" y="18"/>
                    <a:pt x="77" y="24"/>
                    <a:pt x="77" y="30"/>
                  </a:cubicBezTo>
                  <a:cubicBezTo>
                    <a:pt x="77" y="34"/>
                    <a:pt x="77" y="38"/>
                    <a:pt x="78" y="42"/>
                  </a:cubicBezTo>
                  <a:cubicBezTo>
                    <a:pt x="74" y="42"/>
                    <a:pt x="71" y="41"/>
                    <a:pt x="67" y="40"/>
                  </a:cubicBezTo>
                  <a:cubicBezTo>
                    <a:pt x="62" y="38"/>
                    <a:pt x="58" y="35"/>
                    <a:pt x="54" y="32"/>
                  </a:cubicBezTo>
                  <a:cubicBezTo>
                    <a:pt x="49" y="29"/>
                    <a:pt x="45" y="26"/>
                    <a:pt x="41" y="22"/>
                  </a:cubicBezTo>
                  <a:cubicBezTo>
                    <a:pt x="37" y="19"/>
                    <a:pt x="34" y="15"/>
                    <a:pt x="30" y="11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4" y="17"/>
                    <a:pt x="24" y="21"/>
                    <a:pt x="24" y="26"/>
                  </a:cubicBezTo>
                  <a:cubicBezTo>
                    <a:pt x="20" y="23"/>
                    <a:pt x="16" y="20"/>
                    <a:pt x="13" y="17"/>
                  </a:cubicBezTo>
                  <a:cubicBezTo>
                    <a:pt x="8" y="13"/>
                    <a:pt x="4" y="8"/>
                    <a:pt x="0" y="2"/>
                  </a:cubicBezTo>
                  <a:cubicBezTo>
                    <a:pt x="3" y="8"/>
                    <a:pt x="6" y="14"/>
                    <a:pt x="11" y="19"/>
                  </a:cubicBezTo>
                  <a:cubicBezTo>
                    <a:pt x="15" y="24"/>
                    <a:pt x="21" y="29"/>
                    <a:pt x="26" y="32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27"/>
                    <a:pt x="30" y="23"/>
                    <a:pt x="30" y="20"/>
                  </a:cubicBezTo>
                  <a:cubicBezTo>
                    <a:pt x="32" y="22"/>
                    <a:pt x="34" y="25"/>
                    <a:pt x="36" y="27"/>
                  </a:cubicBezTo>
                  <a:cubicBezTo>
                    <a:pt x="40" y="31"/>
                    <a:pt x="45" y="35"/>
                    <a:pt x="49" y="38"/>
                  </a:cubicBezTo>
                  <a:cubicBezTo>
                    <a:pt x="54" y="42"/>
                    <a:pt x="59" y="45"/>
                    <a:pt x="65" y="47"/>
                  </a:cubicBezTo>
                  <a:cubicBezTo>
                    <a:pt x="70" y="49"/>
                    <a:pt x="76" y="50"/>
                    <a:pt x="82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5" y="40"/>
                    <a:pt x="84" y="35"/>
                    <a:pt x="84" y="29"/>
                  </a:cubicBezTo>
                  <a:cubicBezTo>
                    <a:pt x="83" y="26"/>
                    <a:pt x="83" y="23"/>
                    <a:pt x="83" y="19"/>
                  </a:cubicBezTo>
                  <a:cubicBezTo>
                    <a:pt x="86" y="21"/>
                    <a:pt x="89" y="22"/>
                    <a:pt x="91" y="23"/>
                  </a:cubicBezTo>
                  <a:cubicBezTo>
                    <a:pt x="96" y="24"/>
                    <a:pt x="102" y="25"/>
                    <a:pt x="106" y="23"/>
                  </a:cubicBezTo>
                  <a:cubicBezTo>
                    <a:pt x="109" y="23"/>
                    <a:pt x="109" y="23"/>
                    <a:pt x="109" y="23"/>
                  </a:cubicBezTo>
                  <a:lnTo>
                    <a:pt x="108" y="21"/>
                  </a:lnTo>
                  <a:close/>
                </a:path>
              </a:pathLst>
            </a:custGeom>
            <a:solidFill>
              <a:srgbClr val="E8B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68"/>
            <p:cNvSpPr>
              <a:spLocks noEditPoints="1"/>
            </p:cNvSpPr>
            <p:nvPr/>
          </p:nvSpPr>
          <p:spPr bwMode="auto">
            <a:xfrm>
              <a:off x="4662488" y="5035550"/>
              <a:ext cx="714375" cy="658813"/>
            </a:xfrm>
            <a:custGeom>
              <a:avLst/>
              <a:gdLst>
                <a:gd name="T0" fmla="*/ 21 w 275"/>
                <a:gd name="T1" fmla="*/ 204 h 253"/>
                <a:gd name="T2" fmla="*/ 0 w 275"/>
                <a:gd name="T3" fmla="*/ 222 h 253"/>
                <a:gd name="T4" fmla="*/ 5 w 275"/>
                <a:gd name="T5" fmla="*/ 225 h 253"/>
                <a:gd name="T6" fmla="*/ 31 w 275"/>
                <a:gd name="T7" fmla="*/ 247 h 253"/>
                <a:gd name="T8" fmla="*/ 35 w 275"/>
                <a:gd name="T9" fmla="*/ 253 h 253"/>
                <a:gd name="T10" fmla="*/ 76 w 275"/>
                <a:gd name="T11" fmla="*/ 215 h 253"/>
                <a:gd name="T12" fmla="*/ 42 w 275"/>
                <a:gd name="T13" fmla="*/ 207 h 253"/>
                <a:gd name="T14" fmla="*/ 21 w 275"/>
                <a:gd name="T15" fmla="*/ 204 h 253"/>
                <a:gd name="T16" fmla="*/ 74 w 275"/>
                <a:gd name="T17" fmla="*/ 173 h 253"/>
                <a:gd name="T18" fmla="*/ 69 w 275"/>
                <a:gd name="T19" fmla="*/ 173 h 253"/>
                <a:gd name="T20" fmla="*/ 66 w 275"/>
                <a:gd name="T21" fmla="*/ 173 h 253"/>
                <a:gd name="T22" fmla="*/ 65 w 275"/>
                <a:gd name="T23" fmla="*/ 173 h 253"/>
                <a:gd name="T24" fmla="*/ 63 w 275"/>
                <a:gd name="T25" fmla="*/ 173 h 253"/>
                <a:gd name="T26" fmla="*/ 58 w 275"/>
                <a:gd name="T27" fmla="*/ 173 h 253"/>
                <a:gd name="T28" fmla="*/ 48 w 275"/>
                <a:gd name="T29" fmla="*/ 174 h 253"/>
                <a:gd name="T30" fmla="*/ 25 w 275"/>
                <a:gd name="T31" fmla="*/ 200 h 253"/>
                <a:gd name="T32" fmla="*/ 42 w 275"/>
                <a:gd name="T33" fmla="*/ 202 h 253"/>
                <a:gd name="T34" fmla="*/ 79 w 275"/>
                <a:gd name="T35" fmla="*/ 211 h 253"/>
                <a:gd name="T36" fmla="*/ 95 w 275"/>
                <a:gd name="T37" fmla="*/ 175 h 253"/>
                <a:gd name="T38" fmla="*/ 91 w 275"/>
                <a:gd name="T39" fmla="*/ 174 h 253"/>
                <a:gd name="T40" fmla="*/ 80 w 275"/>
                <a:gd name="T41" fmla="*/ 173 h 253"/>
                <a:gd name="T42" fmla="*/ 74 w 275"/>
                <a:gd name="T43" fmla="*/ 173 h 253"/>
                <a:gd name="T44" fmla="*/ 275 w 275"/>
                <a:gd name="T45" fmla="*/ 0 h 253"/>
                <a:gd name="T46" fmla="*/ 126 w 275"/>
                <a:gd name="T47" fmla="*/ 115 h 253"/>
                <a:gd name="T48" fmla="*/ 85 w 275"/>
                <a:gd name="T49" fmla="*/ 108 h 253"/>
                <a:gd name="T50" fmla="*/ 51 w 275"/>
                <a:gd name="T51" fmla="*/ 169 h 253"/>
                <a:gd name="T52" fmla="*/ 58 w 275"/>
                <a:gd name="T53" fmla="*/ 169 h 253"/>
                <a:gd name="T54" fmla="*/ 59 w 275"/>
                <a:gd name="T55" fmla="*/ 169 h 253"/>
                <a:gd name="T56" fmla="*/ 69 w 275"/>
                <a:gd name="T57" fmla="*/ 169 h 253"/>
                <a:gd name="T58" fmla="*/ 74 w 275"/>
                <a:gd name="T59" fmla="*/ 170 h 253"/>
                <a:gd name="T60" fmla="*/ 80 w 275"/>
                <a:gd name="T61" fmla="*/ 170 h 253"/>
                <a:gd name="T62" fmla="*/ 91 w 275"/>
                <a:gd name="T63" fmla="*/ 171 h 253"/>
                <a:gd name="T64" fmla="*/ 95 w 275"/>
                <a:gd name="T65" fmla="*/ 172 h 253"/>
                <a:gd name="T66" fmla="*/ 98 w 275"/>
                <a:gd name="T67" fmla="*/ 147 h 253"/>
                <a:gd name="T68" fmla="*/ 97 w 275"/>
                <a:gd name="T69" fmla="*/ 137 h 253"/>
                <a:gd name="T70" fmla="*/ 97 w 275"/>
                <a:gd name="T71" fmla="*/ 137 h 253"/>
                <a:gd name="T72" fmla="*/ 97 w 275"/>
                <a:gd name="T73" fmla="*/ 137 h 253"/>
                <a:gd name="T74" fmla="*/ 138 w 275"/>
                <a:gd name="T75" fmla="*/ 154 h 253"/>
                <a:gd name="T76" fmla="*/ 150 w 275"/>
                <a:gd name="T77" fmla="*/ 155 h 253"/>
                <a:gd name="T78" fmla="*/ 152 w 275"/>
                <a:gd name="T79" fmla="*/ 155 h 253"/>
                <a:gd name="T80" fmla="*/ 152 w 275"/>
                <a:gd name="T81" fmla="*/ 155 h 253"/>
                <a:gd name="T82" fmla="*/ 152 w 275"/>
                <a:gd name="T83" fmla="*/ 155 h 253"/>
                <a:gd name="T84" fmla="*/ 152 w 275"/>
                <a:gd name="T85" fmla="*/ 155 h 253"/>
                <a:gd name="T86" fmla="*/ 275 w 275"/>
                <a:gd name="T87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5" h="253">
                  <a:moveTo>
                    <a:pt x="21" y="204"/>
                  </a:moveTo>
                  <a:cubicBezTo>
                    <a:pt x="15" y="210"/>
                    <a:pt x="8" y="216"/>
                    <a:pt x="0" y="222"/>
                  </a:cubicBezTo>
                  <a:cubicBezTo>
                    <a:pt x="2" y="223"/>
                    <a:pt x="3" y="224"/>
                    <a:pt x="5" y="225"/>
                  </a:cubicBezTo>
                  <a:cubicBezTo>
                    <a:pt x="14" y="231"/>
                    <a:pt x="23" y="238"/>
                    <a:pt x="31" y="247"/>
                  </a:cubicBezTo>
                  <a:cubicBezTo>
                    <a:pt x="32" y="249"/>
                    <a:pt x="34" y="251"/>
                    <a:pt x="35" y="253"/>
                  </a:cubicBezTo>
                  <a:cubicBezTo>
                    <a:pt x="51" y="243"/>
                    <a:pt x="66" y="230"/>
                    <a:pt x="76" y="215"/>
                  </a:cubicBezTo>
                  <a:cubicBezTo>
                    <a:pt x="65" y="212"/>
                    <a:pt x="53" y="210"/>
                    <a:pt x="42" y="207"/>
                  </a:cubicBezTo>
                  <a:cubicBezTo>
                    <a:pt x="35" y="206"/>
                    <a:pt x="28" y="205"/>
                    <a:pt x="21" y="204"/>
                  </a:cubicBezTo>
                  <a:moveTo>
                    <a:pt x="74" y="173"/>
                  </a:moveTo>
                  <a:cubicBezTo>
                    <a:pt x="69" y="173"/>
                    <a:pt x="69" y="173"/>
                    <a:pt x="69" y="173"/>
                  </a:cubicBezTo>
                  <a:cubicBezTo>
                    <a:pt x="68" y="173"/>
                    <a:pt x="67" y="173"/>
                    <a:pt x="66" y="173"/>
                  </a:cubicBezTo>
                  <a:cubicBezTo>
                    <a:pt x="66" y="173"/>
                    <a:pt x="65" y="173"/>
                    <a:pt x="65" y="173"/>
                  </a:cubicBezTo>
                  <a:cubicBezTo>
                    <a:pt x="64" y="173"/>
                    <a:pt x="64" y="173"/>
                    <a:pt x="63" y="173"/>
                  </a:cubicBezTo>
                  <a:cubicBezTo>
                    <a:pt x="62" y="173"/>
                    <a:pt x="60" y="173"/>
                    <a:pt x="58" y="173"/>
                  </a:cubicBezTo>
                  <a:cubicBezTo>
                    <a:pt x="54" y="173"/>
                    <a:pt x="51" y="174"/>
                    <a:pt x="48" y="174"/>
                  </a:cubicBezTo>
                  <a:cubicBezTo>
                    <a:pt x="41" y="183"/>
                    <a:pt x="33" y="192"/>
                    <a:pt x="25" y="200"/>
                  </a:cubicBezTo>
                  <a:cubicBezTo>
                    <a:pt x="31" y="201"/>
                    <a:pt x="37" y="202"/>
                    <a:pt x="42" y="202"/>
                  </a:cubicBezTo>
                  <a:cubicBezTo>
                    <a:pt x="55" y="204"/>
                    <a:pt x="67" y="208"/>
                    <a:pt x="79" y="211"/>
                  </a:cubicBezTo>
                  <a:cubicBezTo>
                    <a:pt x="86" y="201"/>
                    <a:pt x="92" y="188"/>
                    <a:pt x="95" y="175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80" y="173"/>
                    <a:pt x="80" y="173"/>
                    <a:pt x="80" y="173"/>
                  </a:cubicBezTo>
                  <a:cubicBezTo>
                    <a:pt x="74" y="173"/>
                    <a:pt x="74" y="173"/>
                    <a:pt x="74" y="173"/>
                  </a:cubicBezTo>
                  <a:moveTo>
                    <a:pt x="275" y="0"/>
                  </a:moveTo>
                  <a:cubicBezTo>
                    <a:pt x="270" y="12"/>
                    <a:pt x="220" y="115"/>
                    <a:pt x="126" y="115"/>
                  </a:cubicBezTo>
                  <a:cubicBezTo>
                    <a:pt x="113" y="115"/>
                    <a:pt x="99" y="113"/>
                    <a:pt x="85" y="108"/>
                  </a:cubicBezTo>
                  <a:cubicBezTo>
                    <a:pt x="82" y="118"/>
                    <a:pt x="71" y="142"/>
                    <a:pt x="51" y="169"/>
                  </a:cubicBezTo>
                  <a:cubicBezTo>
                    <a:pt x="53" y="169"/>
                    <a:pt x="55" y="169"/>
                    <a:pt x="58" y="169"/>
                  </a:cubicBezTo>
                  <a:cubicBezTo>
                    <a:pt x="58" y="169"/>
                    <a:pt x="59" y="169"/>
                    <a:pt x="59" y="169"/>
                  </a:cubicBezTo>
                  <a:cubicBezTo>
                    <a:pt x="63" y="169"/>
                    <a:pt x="66" y="169"/>
                    <a:pt x="69" y="169"/>
                  </a:cubicBezTo>
                  <a:cubicBezTo>
                    <a:pt x="74" y="170"/>
                    <a:pt x="74" y="170"/>
                    <a:pt x="74" y="170"/>
                  </a:cubicBezTo>
                  <a:cubicBezTo>
                    <a:pt x="80" y="170"/>
                    <a:pt x="80" y="170"/>
                    <a:pt x="80" y="170"/>
                  </a:cubicBezTo>
                  <a:cubicBezTo>
                    <a:pt x="91" y="171"/>
                    <a:pt x="91" y="171"/>
                    <a:pt x="91" y="171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7" y="164"/>
                    <a:pt x="98" y="156"/>
                    <a:pt x="98" y="147"/>
                  </a:cubicBezTo>
                  <a:cubicBezTo>
                    <a:pt x="98" y="144"/>
                    <a:pt x="98" y="140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113" y="148"/>
                    <a:pt x="127" y="152"/>
                    <a:pt x="138" y="154"/>
                  </a:cubicBezTo>
                  <a:cubicBezTo>
                    <a:pt x="142" y="154"/>
                    <a:pt x="146" y="155"/>
                    <a:pt x="150" y="155"/>
                  </a:cubicBezTo>
                  <a:cubicBezTo>
                    <a:pt x="151" y="155"/>
                    <a:pt x="151" y="155"/>
                    <a:pt x="152" y="155"/>
                  </a:cubicBezTo>
                  <a:cubicBezTo>
                    <a:pt x="152" y="155"/>
                    <a:pt x="152" y="155"/>
                    <a:pt x="152" y="155"/>
                  </a:cubicBezTo>
                  <a:cubicBezTo>
                    <a:pt x="152" y="155"/>
                    <a:pt x="152" y="155"/>
                    <a:pt x="152" y="155"/>
                  </a:cubicBezTo>
                  <a:cubicBezTo>
                    <a:pt x="152" y="155"/>
                    <a:pt x="152" y="155"/>
                    <a:pt x="152" y="155"/>
                  </a:cubicBezTo>
                  <a:cubicBezTo>
                    <a:pt x="231" y="154"/>
                    <a:pt x="270" y="76"/>
                    <a:pt x="275" y="0"/>
                  </a:cubicBezTo>
                </a:path>
              </a:pathLst>
            </a:custGeom>
            <a:solidFill>
              <a:srgbClr val="F3D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69"/>
            <p:cNvSpPr>
              <a:spLocks noEditPoints="1"/>
            </p:cNvSpPr>
            <p:nvPr/>
          </p:nvSpPr>
          <p:spPr bwMode="auto">
            <a:xfrm>
              <a:off x="4168775" y="5734050"/>
              <a:ext cx="7938" cy="1588"/>
            </a:xfrm>
            <a:custGeom>
              <a:avLst/>
              <a:gdLst>
                <a:gd name="T0" fmla="*/ 3 w 3"/>
                <a:gd name="T1" fmla="*/ 1 h 1"/>
                <a:gd name="T2" fmla="*/ 3 w 3"/>
                <a:gd name="T3" fmla="*/ 1 h 1"/>
                <a:gd name="T4" fmla="*/ 3 w 3"/>
                <a:gd name="T5" fmla="*/ 1 h 1"/>
                <a:gd name="T6" fmla="*/ 2 w 3"/>
                <a:gd name="T7" fmla="*/ 1 h 1"/>
                <a:gd name="T8" fmla="*/ 2 w 3"/>
                <a:gd name="T9" fmla="*/ 1 h 1"/>
                <a:gd name="T10" fmla="*/ 2 w 3"/>
                <a:gd name="T11" fmla="*/ 1 h 1"/>
                <a:gd name="T12" fmla="*/ 2 w 3"/>
                <a:gd name="T13" fmla="*/ 1 h 1"/>
                <a:gd name="T14" fmla="*/ 2 w 3"/>
                <a:gd name="T15" fmla="*/ 1 h 1"/>
                <a:gd name="T16" fmla="*/ 2 w 3"/>
                <a:gd name="T17" fmla="*/ 1 h 1"/>
                <a:gd name="T18" fmla="*/ 2 w 3"/>
                <a:gd name="T19" fmla="*/ 1 h 1"/>
                <a:gd name="T20" fmla="*/ 2 w 3"/>
                <a:gd name="T21" fmla="*/ 1 h 1"/>
                <a:gd name="T22" fmla="*/ 2 w 3"/>
                <a:gd name="T23" fmla="*/ 1 h 1"/>
                <a:gd name="T24" fmla="*/ 2 w 3"/>
                <a:gd name="T25" fmla="*/ 0 h 1"/>
                <a:gd name="T26" fmla="*/ 2 w 3"/>
                <a:gd name="T27" fmla="*/ 1 h 1"/>
                <a:gd name="T28" fmla="*/ 2 w 3"/>
                <a:gd name="T29" fmla="*/ 0 h 1"/>
                <a:gd name="T30" fmla="*/ 2 w 3"/>
                <a:gd name="T31" fmla="*/ 0 h 1"/>
                <a:gd name="T32" fmla="*/ 2 w 3"/>
                <a:gd name="T33" fmla="*/ 0 h 1"/>
                <a:gd name="T34" fmla="*/ 2 w 3"/>
                <a:gd name="T35" fmla="*/ 0 h 1"/>
                <a:gd name="T36" fmla="*/ 2 w 3"/>
                <a:gd name="T37" fmla="*/ 0 h 1"/>
                <a:gd name="T38" fmla="*/ 2 w 3"/>
                <a:gd name="T39" fmla="*/ 0 h 1"/>
                <a:gd name="T40" fmla="*/ 2 w 3"/>
                <a:gd name="T41" fmla="*/ 0 h 1"/>
                <a:gd name="T42" fmla="*/ 1 w 3"/>
                <a:gd name="T43" fmla="*/ 0 h 1"/>
                <a:gd name="T44" fmla="*/ 1 w 3"/>
                <a:gd name="T45" fmla="*/ 0 h 1"/>
                <a:gd name="T46" fmla="*/ 1 w 3"/>
                <a:gd name="T47" fmla="*/ 0 h 1"/>
                <a:gd name="T48" fmla="*/ 1 w 3"/>
                <a:gd name="T49" fmla="*/ 0 h 1"/>
                <a:gd name="T50" fmla="*/ 1 w 3"/>
                <a:gd name="T51" fmla="*/ 0 h 1"/>
                <a:gd name="T52" fmla="*/ 1 w 3"/>
                <a:gd name="T53" fmla="*/ 0 h 1"/>
                <a:gd name="T54" fmla="*/ 1 w 3"/>
                <a:gd name="T55" fmla="*/ 0 h 1"/>
                <a:gd name="T56" fmla="*/ 1 w 3"/>
                <a:gd name="T57" fmla="*/ 0 h 1"/>
                <a:gd name="T58" fmla="*/ 1 w 3"/>
                <a:gd name="T59" fmla="*/ 0 h 1"/>
                <a:gd name="T60" fmla="*/ 1 w 3"/>
                <a:gd name="T61" fmla="*/ 0 h 1"/>
                <a:gd name="T62" fmla="*/ 1 w 3"/>
                <a:gd name="T63" fmla="*/ 0 h 1"/>
                <a:gd name="T64" fmla="*/ 1 w 3"/>
                <a:gd name="T65" fmla="*/ 0 h 1"/>
                <a:gd name="T66" fmla="*/ 1 w 3"/>
                <a:gd name="T67" fmla="*/ 0 h 1"/>
                <a:gd name="T68" fmla="*/ 1 w 3"/>
                <a:gd name="T69" fmla="*/ 0 h 1"/>
                <a:gd name="T70" fmla="*/ 1 w 3"/>
                <a:gd name="T71" fmla="*/ 0 h 1"/>
                <a:gd name="T72" fmla="*/ 0 w 3"/>
                <a:gd name="T73" fmla="*/ 0 h 1"/>
                <a:gd name="T74" fmla="*/ 0 w 3"/>
                <a:gd name="T75" fmla="*/ 0 h 1"/>
                <a:gd name="T76" fmla="*/ 0 w 3"/>
                <a:gd name="T77" fmla="*/ 0 h 1"/>
                <a:gd name="T78" fmla="*/ 0 w 3"/>
                <a:gd name="T79" fmla="*/ 0 h 1"/>
                <a:gd name="T80" fmla="*/ 0 w 3"/>
                <a:gd name="T81" fmla="*/ 0 h 1"/>
                <a:gd name="T82" fmla="*/ 0 w 3"/>
                <a:gd name="T83" fmla="*/ 0 h 1"/>
                <a:gd name="T84" fmla="*/ 0 w 3"/>
                <a:gd name="T85" fmla="*/ 0 h 1"/>
                <a:gd name="T86" fmla="*/ 0 w 3"/>
                <a:gd name="T87" fmla="*/ 0 h 1"/>
                <a:gd name="T88" fmla="*/ 0 w 3"/>
                <a:gd name="T8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9E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70"/>
            <p:cNvSpPr>
              <a:spLocks noEditPoints="1"/>
            </p:cNvSpPr>
            <p:nvPr/>
          </p:nvSpPr>
          <p:spPr bwMode="auto">
            <a:xfrm>
              <a:off x="4059238" y="5621338"/>
              <a:ext cx="685800" cy="163513"/>
            </a:xfrm>
            <a:custGeom>
              <a:avLst/>
              <a:gdLst>
                <a:gd name="T0" fmla="*/ 0 w 264"/>
                <a:gd name="T1" fmla="*/ 19 h 63"/>
                <a:gd name="T2" fmla="*/ 12 w 264"/>
                <a:gd name="T3" fmla="*/ 27 h 63"/>
                <a:gd name="T4" fmla="*/ 15 w 264"/>
                <a:gd name="T5" fmla="*/ 25 h 63"/>
                <a:gd name="T6" fmla="*/ 0 w 264"/>
                <a:gd name="T7" fmla="*/ 19 h 63"/>
                <a:gd name="T8" fmla="*/ 228 w 264"/>
                <a:gd name="T9" fmla="*/ 0 h 63"/>
                <a:gd name="T10" fmla="*/ 104 w 264"/>
                <a:gd name="T11" fmla="*/ 41 h 63"/>
                <a:gd name="T12" fmla="*/ 19 w 264"/>
                <a:gd name="T13" fmla="*/ 26 h 63"/>
                <a:gd name="T14" fmla="*/ 16 w 264"/>
                <a:gd name="T15" fmla="*/ 29 h 63"/>
                <a:gd name="T16" fmla="*/ 42 w 264"/>
                <a:gd name="T17" fmla="*/ 43 h 63"/>
                <a:gd name="T18" fmla="*/ 42 w 264"/>
                <a:gd name="T19" fmla="*/ 43 h 63"/>
                <a:gd name="T20" fmla="*/ 42 w 264"/>
                <a:gd name="T21" fmla="*/ 43 h 63"/>
                <a:gd name="T22" fmla="*/ 42 w 264"/>
                <a:gd name="T23" fmla="*/ 43 h 63"/>
                <a:gd name="T24" fmla="*/ 42 w 264"/>
                <a:gd name="T25" fmla="*/ 43 h 63"/>
                <a:gd name="T26" fmla="*/ 42 w 264"/>
                <a:gd name="T27" fmla="*/ 43 h 63"/>
                <a:gd name="T28" fmla="*/ 43 w 264"/>
                <a:gd name="T29" fmla="*/ 43 h 63"/>
                <a:gd name="T30" fmla="*/ 43 w 264"/>
                <a:gd name="T31" fmla="*/ 43 h 63"/>
                <a:gd name="T32" fmla="*/ 43 w 264"/>
                <a:gd name="T33" fmla="*/ 43 h 63"/>
                <a:gd name="T34" fmla="*/ 43 w 264"/>
                <a:gd name="T35" fmla="*/ 43 h 63"/>
                <a:gd name="T36" fmla="*/ 43 w 264"/>
                <a:gd name="T37" fmla="*/ 43 h 63"/>
                <a:gd name="T38" fmla="*/ 43 w 264"/>
                <a:gd name="T39" fmla="*/ 43 h 63"/>
                <a:gd name="T40" fmla="*/ 43 w 264"/>
                <a:gd name="T41" fmla="*/ 43 h 63"/>
                <a:gd name="T42" fmla="*/ 43 w 264"/>
                <a:gd name="T43" fmla="*/ 43 h 63"/>
                <a:gd name="T44" fmla="*/ 43 w 264"/>
                <a:gd name="T45" fmla="*/ 43 h 63"/>
                <a:gd name="T46" fmla="*/ 43 w 264"/>
                <a:gd name="T47" fmla="*/ 43 h 63"/>
                <a:gd name="T48" fmla="*/ 44 w 264"/>
                <a:gd name="T49" fmla="*/ 43 h 63"/>
                <a:gd name="T50" fmla="*/ 44 w 264"/>
                <a:gd name="T51" fmla="*/ 43 h 63"/>
                <a:gd name="T52" fmla="*/ 44 w 264"/>
                <a:gd name="T53" fmla="*/ 43 h 63"/>
                <a:gd name="T54" fmla="*/ 44 w 264"/>
                <a:gd name="T55" fmla="*/ 43 h 63"/>
                <a:gd name="T56" fmla="*/ 44 w 264"/>
                <a:gd name="T57" fmla="*/ 43 h 63"/>
                <a:gd name="T58" fmla="*/ 44 w 264"/>
                <a:gd name="T59" fmla="*/ 44 h 63"/>
                <a:gd name="T60" fmla="*/ 44 w 264"/>
                <a:gd name="T61" fmla="*/ 44 h 63"/>
                <a:gd name="T62" fmla="*/ 44 w 264"/>
                <a:gd name="T63" fmla="*/ 44 h 63"/>
                <a:gd name="T64" fmla="*/ 44 w 264"/>
                <a:gd name="T65" fmla="*/ 44 h 63"/>
                <a:gd name="T66" fmla="*/ 44 w 264"/>
                <a:gd name="T67" fmla="*/ 44 h 63"/>
                <a:gd name="T68" fmla="*/ 44 w 264"/>
                <a:gd name="T69" fmla="*/ 44 h 63"/>
                <a:gd name="T70" fmla="*/ 44 w 264"/>
                <a:gd name="T71" fmla="*/ 44 h 63"/>
                <a:gd name="T72" fmla="*/ 45 w 264"/>
                <a:gd name="T73" fmla="*/ 44 h 63"/>
                <a:gd name="T74" fmla="*/ 45 w 264"/>
                <a:gd name="T75" fmla="*/ 44 h 63"/>
                <a:gd name="T76" fmla="*/ 45 w 264"/>
                <a:gd name="T77" fmla="*/ 44 h 63"/>
                <a:gd name="T78" fmla="*/ 140 w 264"/>
                <a:gd name="T79" fmla="*/ 63 h 63"/>
                <a:gd name="T80" fmla="*/ 235 w 264"/>
                <a:gd name="T81" fmla="*/ 44 h 63"/>
                <a:gd name="T82" fmla="*/ 264 w 264"/>
                <a:gd name="T83" fmla="*/ 29 h 63"/>
                <a:gd name="T84" fmla="*/ 260 w 264"/>
                <a:gd name="T85" fmla="*/ 25 h 63"/>
                <a:gd name="T86" fmla="*/ 234 w 264"/>
                <a:gd name="T87" fmla="*/ 4 h 63"/>
                <a:gd name="T88" fmla="*/ 228 w 264"/>
                <a:gd name="T8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4" h="63">
                  <a:moveTo>
                    <a:pt x="0" y="19"/>
                  </a:moveTo>
                  <a:cubicBezTo>
                    <a:pt x="4" y="22"/>
                    <a:pt x="8" y="25"/>
                    <a:pt x="12" y="27"/>
                  </a:cubicBezTo>
                  <a:cubicBezTo>
                    <a:pt x="13" y="27"/>
                    <a:pt x="14" y="26"/>
                    <a:pt x="15" y="25"/>
                  </a:cubicBezTo>
                  <a:cubicBezTo>
                    <a:pt x="10" y="23"/>
                    <a:pt x="5" y="21"/>
                    <a:pt x="0" y="19"/>
                  </a:cubicBezTo>
                  <a:moveTo>
                    <a:pt x="228" y="0"/>
                  </a:moveTo>
                  <a:cubicBezTo>
                    <a:pt x="196" y="24"/>
                    <a:pt x="155" y="41"/>
                    <a:pt x="104" y="41"/>
                  </a:cubicBezTo>
                  <a:cubicBezTo>
                    <a:pt x="78" y="41"/>
                    <a:pt x="50" y="37"/>
                    <a:pt x="19" y="26"/>
                  </a:cubicBezTo>
                  <a:cubicBezTo>
                    <a:pt x="18" y="27"/>
                    <a:pt x="17" y="28"/>
                    <a:pt x="16" y="29"/>
                  </a:cubicBezTo>
                  <a:cubicBezTo>
                    <a:pt x="24" y="35"/>
                    <a:pt x="33" y="39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4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75" y="56"/>
                    <a:pt x="108" y="63"/>
                    <a:pt x="140" y="63"/>
                  </a:cubicBezTo>
                  <a:cubicBezTo>
                    <a:pt x="172" y="63"/>
                    <a:pt x="205" y="56"/>
                    <a:pt x="235" y="44"/>
                  </a:cubicBezTo>
                  <a:cubicBezTo>
                    <a:pt x="245" y="40"/>
                    <a:pt x="255" y="35"/>
                    <a:pt x="264" y="29"/>
                  </a:cubicBezTo>
                  <a:cubicBezTo>
                    <a:pt x="263" y="28"/>
                    <a:pt x="261" y="26"/>
                    <a:pt x="260" y="25"/>
                  </a:cubicBezTo>
                  <a:cubicBezTo>
                    <a:pt x="252" y="17"/>
                    <a:pt x="243" y="10"/>
                    <a:pt x="234" y="4"/>
                  </a:cubicBezTo>
                  <a:cubicBezTo>
                    <a:pt x="232" y="2"/>
                    <a:pt x="230" y="1"/>
                    <a:pt x="228" y="0"/>
                  </a:cubicBezTo>
                </a:path>
              </a:pathLst>
            </a:custGeom>
            <a:solidFill>
              <a:srgbClr val="F3D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71"/>
            <p:cNvSpPr>
              <a:spLocks/>
            </p:cNvSpPr>
            <p:nvPr/>
          </p:nvSpPr>
          <p:spPr bwMode="auto">
            <a:xfrm>
              <a:off x="4787900" y="5475288"/>
              <a:ext cx="122238" cy="15875"/>
            </a:xfrm>
            <a:custGeom>
              <a:avLst/>
              <a:gdLst>
                <a:gd name="T0" fmla="*/ 11 w 47"/>
                <a:gd name="T1" fmla="*/ 0 h 6"/>
                <a:gd name="T2" fmla="*/ 10 w 47"/>
                <a:gd name="T3" fmla="*/ 0 h 6"/>
                <a:gd name="T4" fmla="*/ 3 w 47"/>
                <a:gd name="T5" fmla="*/ 0 h 6"/>
                <a:gd name="T6" fmla="*/ 0 w 47"/>
                <a:gd name="T7" fmla="*/ 5 h 6"/>
                <a:gd name="T8" fmla="*/ 10 w 47"/>
                <a:gd name="T9" fmla="*/ 4 h 6"/>
                <a:gd name="T10" fmla="*/ 15 w 47"/>
                <a:gd name="T11" fmla="*/ 4 h 6"/>
                <a:gd name="T12" fmla="*/ 17 w 47"/>
                <a:gd name="T13" fmla="*/ 4 h 6"/>
                <a:gd name="T14" fmla="*/ 18 w 47"/>
                <a:gd name="T15" fmla="*/ 4 h 6"/>
                <a:gd name="T16" fmla="*/ 21 w 47"/>
                <a:gd name="T17" fmla="*/ 4 h 6"/>
                <a:gd name="T18" fmla="*/ 26 w 47"/>
                <a:gd name="T19" fmla="*/ 4 h 6"/>
                <a:gd name="T20" fmla="*/ 32 w 47"/>
                <a:gd name="T21" fmla="*/ 4 h 6"/>
                <a:gd name="T22" fmla="*/ 43 w 47"/>
                <a:gd name="T23" fmla="*/ 5 h 6"/>
                <a:gd name="T24" fmla="*/ 47 w 47"/>
                <a:gd name="T25" fmla="*/ 6 h 6"/>
                <a:gd name="T26" fmla="*/ 47 w 47"/>
                <a:gd name="T27" fmla="*/ 3 h 6"/>
                <a:gd name="T28" fmla="*/ 43 w 47"/>
                <a:gd name="T29" fmla="*/ 2 h 6"/>
                <a:gd name="T30" fmla="*/ 32 w 47"/>
                <a:gd name="T31" fmla="*/ 1 h 6"/>
                <a:gd name="T32" fmla="*/ 26 w 47"/>
                <a:gd name="T33" fmla="*/ 1 h 6"/>
                <a:gd name="T34" fmla="*/ 21 w 47"/>
                <a:gd name="T35" fmla="*/ 0 h 6"/>
                <a:gd name="T36" fmla="*/ 11 w 47"/>
                <a:gd name="T3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" h="6">
                  <a:moveTo>
                    <a:pt x="11" y="0"/>
                  </a:moveTo>
                  <a:cubicBezTo>
                    <a:pt x="11" y="0"/>
                    <a:pt x="10" y="0"/>
                    <a:pt x="10" y="0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ubicBezTo>
                    <a:pt x="3" y="5"/>
                    <a:pt x="6" y="4"/>
                    <a:pt x="10" y="4"/>
                  </a:cubicBezTo>
                  <a:cubicBezTo>
                    <a:pt x="12" y="4"/>
                    <a:pt x="14" y="4"/>
                    <a:pt x="15" y="4"/>
                  </a:cubicBezTo>
                  <a:cubicBezTo>
                    <a:pt x="16" y="4"/>
                    <a:pt x="16" y="4"/>
                    <a:pt x="17" y="4"/>
                  </a:cubicBezTo>
                  <a:cubicBezTo>
                    <a:pt x="17" y="4"/>
                    <a:pt x="18" y="4"/>
                    <a:pt x="18" y="4"/>
                  </a:cubicBezTo>
                  <a:cubicBezTo>
                    <a:pt x="19" y="4"/>
                    <a:pt x="20" y="4"/>
                    <a:pt x="21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5"/>
                    <a:pt x="47" y="4"/>
                    <a:pt x="47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5" y="0"/>
                    <a:pt x="11" y="0"/>
                  </a:cubicBezTo>
                </a:path>
              </a:pathLst>
            </a:custGeom>
            <a:solidFill>
              <a:srgbClr val="9F5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72"/>
            <p:cNvSpPr>
              <a:spLocks/>
            </p:cNvSpPr>
            <p:nvPr/>
          </p:nvSpPr>
          <p:spPr bwMode="auto">
            <a:xfrm>
              <a:off x="4716463" y="5556250"/>
              <a:ext cx="150813" cy="39688"/>
            </a:xfrm>
            <a:custGeom>
              <a:avLst/>
              <a:gdLst>
                <a:gd name="T0" fmla="*/ 4 w 58"/>
                <a:gd name="T1" fmla="*/ 0 h 15"/>
                <a:gd name="T2" fmla="*/ 0 w 58"/>
                <a:gd name="T3" fmla="*/ 4 h 15"/>
                <a:gd name="T4" fmla="*/ 21 w 58"/>
                <a:gd name="T5" fmla="*/ 7 h 15"/>
                <a:gd name="T6" fmla="*/ 55 w 58"/>
                <a:gd name="T7" fmla="*/ 15 h 15"/>
                <a:gd name="T8" fmla="*/ 58 w 58"/>
                <a:gd name="T9" fmla="*/ 11 h 15"/>
                <a:gd name="T10" fmla="*/ 21 w 58"/>
                <a:gd name="T11" fmla="*/ 2 h 15"/>
                <a:gd name="T12" fmla="*/ 4 w 5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5">
                  <a:moveTo>
                    <a:pt x="4" y="0"/>
                  </a:moveTo>
                  <a:cubicBezTo>
                    <a:pt x="3" y="1"/>
                    <a:pt x="1" y="3"/>
                    <a:pt x="0" y="4"/>
                  </a:cubicBezTo>
                  <a:cubicBezTo>
                    <a:pt x="7" y="5"/>
                    <a:pt x="14" y="6"/>
                    <a:pt x="21" y="7"/>
                  </a:cubicBezTo>
                  <a:cubicBezTo>
                    <a:pt x="32" y="10"/>
                    <a:pt x="44" y="12"/>
                    <a:pt x="55" y="15"/>
                  </a:cubicBezTo>
                  <a:cubicBezTo>
                    <a:pt x="56" y="14"/>
                    <a:pt x="57" y="13"/>
                    <a:pt x="58" y="11"/>
                  </a:cubicBezTo>
                  <a:cubicBezTo>
                    <a:pt x="46" y="8"/>
                    <a:pt x="34" y="4"/>
                    <a:pt x="21" y="2"/>
                  </a:cubicBezTo>
                  <a:cubicBezTo>
                    <a:pt x="16" y="2"/>
                    <a:pt x="10" y="1"/>
                    <a:pt x="4" y="0"/>
                  </a:cubicBezTo>
                </a:path>
              </a:pathLst>
            </a:custGeom>
            <a:solidFill>
              <a:srgbClr val="9F5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73"/>
            <p:cNvSpPr>
              <a:spLocks/>
            </p:cNvSpPr>
            <p:nvPr/>
          </p:nvSpPr>
          <p:spPr bwMode="auto">
            <a:xfrm>
              <a:off x="4651375" y="5613400"/>
              <a:ext cx="101600" cy="84138"/>
            </a:xfrm>
            <a:custGeom>
              <a:avLst/>
              <a:gdLst>
                <a:gd name="T0" fmla="*/ 4 w 39"/>
                <a:gd name="T1" fmla="*/ 0 h 32"/>
                <a:gd name="T2" fmla="*/ 0 w 39"/>
                <a:gd name="T3" fmla="*/ 3 h 32"/>
                <a:gd name="T4" fmla="*/ 6 w 39"/>
                <a:gd name="T5" fmla="*/ 7 h 32"/>
                <a:gd name="T6" fmla="*/ 32 w 39"/>
                <a:gd name="T7" fmla="*/ 28 h 32"/>
                <a:gd name="T8" fmla="*/ 36 w 39"/>
                <a:gd name="T9" fmla="*/ 32 h 32"/>
                <a:gd name="T10" fmla="*/ 39 w 39"/>
                <a:gd name="T11" fmla="*/ 31 h 32"/>
                <a:gd name="T12" fmla="*/ 35 w 39"/>
                <a:gd name="T13" fmla="*/ 25 h 32"/>
                <a:gd name="T14" fmla="*/ 9 w 39"/>
                <a:gd name="T15" fmla="*/ 3 h 32"/>
                <a:gd name="T16" fmla="*/ 4 w 39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2">
                  <a:moveTo>
                    <a:pt x="4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2" y="4"/>
                    <a:pt x="4" y="5"/>
                    <a:pt x="6" y="7"/>
                  </a:cubicBezTo>
                  <a:cubicBezTo>
                    <a:pt x="15" y="13"/>
                    <a:pt x="24" y="20"/>
                    <a:pt x="32" y="28"/>
                  </a:cubicBezTo>
                  <a:cubicBezTo>
                    <a:pt x="33" y="29"/>
                    <a:pt x="35" y="31"/>
                    <a:pt x="36" y="32"/>
                  </a:cubicBezTo>
                  <a:cubicBezTo>
                    <a:pt x="37" y="32"/>
                    <a:pt x="38" y="31"/>
                    <a:pt x="39" y="31"/>
                  </a:cubicBezTo>
                  <a:cubicBezTo>
                    <a:pt x="38" y="29"/>
                    <a:pt x="36" y="27"/>
                    <a:pt x="35" y="25"/>
                  </a:cubicBezTo>
                  <a:cubicBezTo>
                    <a:pt x="27" y="16"/>
                    <a:pt x="18" y="9"/>
                    <a:pt x="9" y="3"/>
                  </a:cubicBezTo>
                  <a:cubicBezTo>
                    <a:pt x="7" y="2"/>
                    <a:pt x="6" y="1"/>
                    <a:pt x="4" y="0"/>
                  </a:cubicBezTo>
                </a:path>
              </a:pathLst>
            </a:custGeom>
            <a:solidFill>
              <a:srgbClr val="9F5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74"/>
            <p:cNvSpPr>
              <a:spLocks/>
            </p:cNvSpPr>
            <p:nvPr/>
          </p:nvSpPr>
          <p:spPr bwMode="auto">
            <a:xfrm>
              <a:off x="4090988" y="5686425"/>
              <a:ext cx="17463" cy="11113"/>
            </a:xfrm>
            <a:custGeom>
              <a:avLst/>
              <a:gdLst>
                <a:gd name="T0" fmla="*/ 3 w 7"/>
                <a:gd name="T1" fmla="*/ 0 h 4"/>
                <a:gd name="T2" fmla="*/ 0 w 7"/>
                <a:gd name="T3" fmla="*/ 2 h 4"/>
                <a:gd name="T4" fmla="*/ 4 w 7"/>
                <a:gd name="T5" fmla="*/ 4 h 4"/>
                <a:gd name="T6" fmla="*/ 7 w 7"/>
                <a:gd name="T7" fmla="*/ 1 h 4"/>
                <a:gd name="T8" fmla="*/ 3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3" y="4"/>
                    <a:pt x="4" y="4"/>
                  </a:cubicBezTo>
                  <a:cubicBezTo>
                    <a:pt x="5" y="3"/>
                    <a:pt x="6" y="2"/>
                    <a:pt x="7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solidFill>
              <a:srgbClr val="9F5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75"/>
            <p:cNvSpPr>
              <a:spLocks/>
            </p:cNvSpPr>
            <p:nvPr/>
          </p:nvSpPr>
          <p:spPr bwMode="auto">
            <a:xfrm>
              <a:off x="4894263" y="4768850"/>
              <a:ext cx="425450" cy="612775"/>
            </a:xfrm>
            <a:custGeom>
              <a:avLst/>
              <a:gdLst>
                <a:gd name="T0" fmla="*/ 89 w 164"/>
                <a:gd name="T1" fmla="*/ 1 h 235"/>
                <a:gd name="T2" fmla="*/ 1 w 164"/>
                <a:gd name="T3" fmla="*/ 89 h 235"/>
                <a:gd name="T4" fmla="*/ 14 w 164"/>
                <a:gd name="T5" fmla="*/ 77 h 235"/>
                <a:gd name="T6" fmla="*/ 16 w 164"/>
                <a:gd name="T7" fmla="*/ 78 h 235"/>
                <a:gd name="T8" fmla="*/ 8 w 164"/>
                <a:gd name="T9" fmla="*/ 103 h 235"/>
                <a:gd name="T10" fmla="*/ 9 w 164"/>
                <a:gd name="T11" fmla="*/ 104 h 235"/>
                <a:gd name="T12" fmla="*/ 33 w 164"/>
                <a:gd name="T13" fmla="*/ 90 h 235"/>
                <a:gd name="T14" fmla="*/ 35 w 164"/>
                <a:gd name="T15" fmla="*/ 90 h 235"/>
                <a:gd name="T16" fmla="*/ 34 w 164"/>
                <a:gd name="T17" fmla="*/ 97 h 235"/>
                <a:gd name="T18" fmla="*/ 31 w 164"/>
                <a:gd name="T19" fmla="*/ 105 h 235"/>
                <a:gd name="T20" fmla="*/ 19 w 164"/>
                <a:gd name="T21" fmla="*/ 121 h 235"/>
                <a:gd name="T22" fmla="*/ 33 w 164"/>
                <a:gd name="T23" fmla="*/ 133 h 235"/>
                <a:gd name="T24" fmla="*/ 45 w 164"/>
                <a:gd name="T25" fmla="*/ 146 h 235"/>
                <a:gd name="T26" fmla="*/ 31 w 164"/>
                <a:gd name="T27" fmla="*/ 141 h 235"/>
                <a:gd name="T28" fmla="*/ 17 w 164"/>
                <a:gd name="T29" fmla="*/ 142 h 235"/>
                <a:gd name="T30" fmla="*/ 19 w 164"/>
                <a:gd name="T31" fmla="*/ 148 h 235"/>
                <a:gd name="T32" fmla="*/ 18 w 164"/>
                <a:gd name="T33" fmla="*/ 156 h 235"/>
                <a:gd name="T34" fmla="*/ 14 w 164"/>
                <a:gd name="T35" fmla="*/ 165 h 235"/>
                <a:gd name="T36" fmla="*/ 10 w 164"/>
                <a:gd name="T37" fmla="*/ 164 h 235"/>
                <a:gd name="T38" fmla="*/ 0 w 164"/>
                <a:gd name="T39" fmla="*/ 152 h 235"/>
                <a:gd name="T40" fmla="*/ 0 w 164"/>
                <a:gd name="T41" fmla="*/ 152 h 235"/>
                <a:gd name="T42" fmla="*/ 102 w 164"/>
                <a:gd name="T43" fmla="*/ 206 h 235"/>
                <a:gd name="T44" fmla="*/ 89 w 164"/>
                <a:gd name="T45" fmla="*/ 1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4" h="235">
                  <a:moveTo>
                    <a:pt x="89" y="1"/>
                  </a:moveTo>
                  <a:cubicBezTo>
                    <a:pt x="26" y="0"/>
                    <a:pt x="4" y="76"/>
                    <a:pt x="1" y="89"/>
                  </a:cubicBezTo>
                  <a:cubicBezTo>
                    <a:pt x="6" y="86"/>
                    <a:pt x="11" y="82"/>
                    <a:pt x="14" y="77"/>
                  </a:cubicBezTo>
                  <a:cubicBezTo>
                    <a:pt x="15" y="77"/>
                    <a:pt x="16" y="77"/>
                    <a:pt x="16" y="78"/>
                  </a:cubicBezTo>
                  <a:cubicBezTo>
                    <a:pt x="16" y="87"/>
                    <a:pt x="13" y="96"/>
                    <a:pt x="8" y="103"/>
                  </a:cubicBezTo>
                  <a:cubicBezTo>
                    <a:pt x="7" y="104"/>
                    <a:pt x="8" y="105"/>
                    <a:pt x="9" y="104"/>
                  </a:cubicBezTo>
                  <a:cubicBezTo>
                    <a:pt x="18" y="101"/>
                    <a:pt x="26" y="96"/>
                    <a:pt x="33" y="90"/>
                  </a:cubicBezTo>
                  <a:cubicBezTo>
                    <a:pt x="34" y="89"/>
                    <a:pt x="35" y="90"/>
                    <a:pt x="35" y="90"/>
                  </a:cubicBezTo>
                  <a:cubicBezTo>
                    <a:pt x="34" y="93"/>
                    <a:pt x="34" y="96"/>
                    <a:pt x="34" y="97"/>
                  </a:cubicBezTo>
                  <a:cubicBezTo>
                    <a:pt x="33" y="100"/>
                    <a:pt x="32" y="102"/>
                    <a:pt x="31" y="105"/>
                  </a:cubicBezTo>
                  <a:cubicBezTo>
                    <a:pt x="28" y="111"/>
                    <a:pt x="24" y="117"/>
                    <a:pt x="19" y="121"/>
                  </a:cubicBezTo>
                  <a:cubicBezTo>
                    <a:pt x="24" y="125"/>
                    <a:pt x="29" y="129"/>
                    <a:pt x="33" y="133"/>
                  </a:cubicBezTo>
                  <a:cubicBezTo>
                    <a:pt x="37" y="136"/>
                    <a:pt x="44" y="141"/>
                    <a:pt x="45" y="146"/>
                  </a:cubicBezTo>
                  <a:cubicBezTo>
                    <a:pt x="45" y="146"/>
                    <a:pt x="32" y="142"/>
                    <a:pt x="31" y="141"/>
                  </a:cubicBezTo>
                  <a:cubicBezTo>
                    <a:pt x="28" y="140"/>
                    <a:pt x="16" y="138"/>
                    <a:pt x="17" y="142"/>
                  </a:cubicBezTo>
                  <a:cubicBezTo>
                    <a:pt x="17" y="144"/>
                    <a:pt x="19" y="147"/>
                    <a:pt x="19" y="148"/>
                  </a:cubicBezTo>
                  <a:cubicBezTo>
                    <a:pt x="20" y="151"/>
                    <a:pt x="19" y="154"/>
                    <a:pt x="18" y="156"/>
                  </a:cubicBezTo>
                  <a:cubicBezTo>
                    <a:pt x="17" y="159"/>
                    <a:pt x="16" y="162"/>
                    <a:pt x="14" y="165"/>
                  </a:cubicBezTo>
                  <a:cubicBezTo>
                    <a:pt x="13" y="166"/>
                    <a:pt x="11" y="166"/>
                    <a:pt x="10" y="164"/>
                  </a:cubicBezTo>
                  <a:cubicBezTo>
                    <a:pt x="9" y="159"/>
                    <a:pt x="5" y="154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0" y="210"/>
                    <a:pt x="54" y="235"/>
                    <a:pt x="102" y="206"/>
                  </a:cubicBezTo>
                  <a:cubicBezTo>
                    <a:pt x="164" y="168"/>
                    <a:pt x="158" y="3"/>
                    <a:pt x="89" y="1"/>
                  </a:cubicBezTo>
                  <a:close/>
                </a:path>
              </a:pathLst>
            </a:custGeom>
            <a:solidFill>
              <a:srgbClr val="ED8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76"/>
            <p:cNvSpPr>
              <a:spLocks noEditPoints="1"/>
            </p:cNvSpPr>
            <p:nvPr/>
          </p:nvSpPr>
          <p:spPr bwMode="auto">
            <a:xfrm>
              <a:off x="3521075" y="5251450"/>
              <a:ext cx="304800" cy="187325"/>
            </a:xfrm>
            <a:custGeom>
              <a:avLst/>
              <a:gdLst>
                <a:gd name="T0" fmla="*/ 104 w 117"/>
                <a:gd name="T1" fmla="*/ 72 h 72"/>
                <a:gd name="T2" fmla="*/ 105 w 117"/>
                <a:gd name="T3" fmla="*/ 72 h 72"/>
                <a:gd name="T4" fmla="*/ 104 w 117"/>
                <a:gd name="T5" fmla="*/ 72 h 72"/>
                <a:gd name="T6" fmla="*/ 105 w 117"/>
                <a:gd name="T7" fmla="*/ 72 h 72"/>
                <a:gd name="T8" fmla="*/ 104 w 117"/>
                <a:gd name="T9" fmla="*/ 72 h 72"/>
                <a:gd name="T10" fmla="*/ 103 w 117"/>
                <a:gd name="T11" fmla="*/ 72 h 72"/>
                <a:gd name="T12" fmla="*/ 103 w 117"/>
                <a:gd name="T13" fmla="*/ 72 h 72"/>
                <a:gd name="T14" fmla="*/ 103 w 117"/>
                <a:gd name="T15" fmla="*/ 72 h 72"/>
                <a:gd name="T16" fmla="*/ 103 w 117"/>
                <a:gd name="T17" fmla="*/ 72 h 72"/>
                <a:gd name="T18" fmla="*/ 103 w 117"/>
                <a:gd name="T19" fmla="*/ 72 h 72"/>
                <a:gd name="T20" fmla="*/ 103 w 117"/>
                <a:gd name="T21" fmla="*/ 72 h 72"/>
                <a:gd name="T22" fmla="*/ 102 w 117"/>
                <a:gd name="T23" fmla="*/ 72 h 72"/>
                <a:gd name="T24" fmla="*/ 102 w 117"/>
                <a:gd name="T25" fmla="*/ 72 h 72"/>
                <a:gd name="T26" fmla="*/ 102 w 117"/>
                <a:gd name="T27" fmla="*/ 72 h 72"/>
                <a:gd name="T28" fmla="*/ 102 w 117"/>
                <a:gd name="T29" fmla="*/ 72 h 72"/>
                <a:gd name="T30" fmla="*/ 102 w 117"/>
                <a:gd name="T31" fmla="*/ 72 h 72"/>
                <a:gd name="T32" fmla="*/ 102 w 117"/>
                <a:gd name="T33" fmla="*/ 72 h 72"/>
                <a:gd name="T34" fmla="*/ 102 w 117"/>
                <a:gd name="T35" fmla="*/ 72 h 72"/>
                <a:gd name="T36" fmla="*/ 102 w 117"/>
                <a:gd name="T37" fmla="*/ 72 h 72"/>
                <a:gd name="T38" fmla="*/ 102 w 117"/>
                <a:gd name="T39" fmla="*/ 72 h 72"/>
                <a:gd name="T40" fmla="*/ 100 w 117"/>
                <a:gd name="T41" fmla="*/ 72 h 72"/>
                <a:gd name="T42" fmla="*/ 100 w 117"/>
                <a:gd name="T43" fmla="*/ 72 h 72"/>
                <a:gd name="T44" fmla="*/ 100 w 117"/>
                <a:gd name="T45" fmla="*/ 72 h 72"/>
                <a:gd name="T46" fmla="*/ 100 w 117"/>
                <a:gd name="T47" fmla="*/ 72 h 72"/>
                <a:gd name="T48" fmla="*/ 100 w 117"/>
                <a:gd name="T49" fmla="*/ 72 h 72"/>
                <a:gd name="T50" fmla="*/ 100 w 117"/>
                <a:gd name="T51" fmla="*/ 72 h 72"/>
                <a:gd name="T52" fmla="*/ 99 w 117"/>
                <a:gd name="T53" fmla="*/ 72 h 72"/>
                <a:gd name="T54" fmla="*/ 99 w 117"/>
                <a:gd name="T55" fmla="*/ 72 h 72"/>
                <a:gd name="T56" fmla="*/ 99 w 117"/>
                <a:gd name="T57" fmla="*/ 72 h 72"/>
                <a:gd name="T58" fmla="*/ 99 w 117"/>
                <a:gd name="T59" fmla="*/ 72 h 72"/>
                <a:gd name="T60" fmla="*/ 99 w 117"/>
                <a:gd name="T61" fmla="*/ 72 h 72"/>
                <a:gd name="T62" fmla="*/ 99 w 117"/>
                <a:gd name="T63" fmla="*/ 72 h 72"/>
                <a:gd name="T64" fmla="*/ 98 w 117"/>
                <a:gd name="T65" fmla="*/ 72 h 72"/>
                <a:gd name="T66" fmla="*/ 98 w 117"/>
                <a:gd name="T67" fmla="*/ 72 h 72"/>
                <a:gd name="T68" fmla="*/ 98 w 117"/>
                <a:gd name="T69" fmla="*/ 72 h 72"/>
                <a:gd name="T70" fmla="*/ 117 w 117"/>
                <a:gd name="T71" fmla="*/ 71 h 72"/>
                <a:gd name="T72" fmla="*/ 117 w 117"/>
                <a:gd name="T73" fmla="*/ 71 h 72"/>
                <a:gd name="T74" fmla="*/ 98 w 117"/>
                <a:gd name="T75" fmla="*/ 72 h 72"/>
                <a:gd name="T76" fmla="*/ 0 w 117"/>
                <a:gd name="T77" fmla="*/ 0 h 72"/>
                <a:gd name="T78" fmla="*/ 0 w 117"/>
                <a:gd name="T79" fmla="*/ 0 h 72"/>
                <a:gd name="T80" fmla="*/ 0 w 117"/>
                <a:gd name="T8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7" h="72">
                  <a:moveTo>
                    <a:pt x="104" y="72"/>
                  </a:moveTo>
                  <a:cubicBezTo>
                    <a:pt x="104" y="72"/>
                    <a:pt x="104" y="72"/>
                    <a:pt x="104" y="72"/>
                  </a:cubicBezTo>
                  <a:cubicBezTo>
                    <a:pt x="104" y="72"/>
                    <a:pt x="104" y="72"/>
                    <a:pt x="104" y="72"/>
                  </a:cubicBezTo>
                  <a:moveTo>
                    <a:pt x="105" y="72"/>
                  </a:moveTo>
                  <a:cubicBezTo>
                    <a:pt x="105" y="72"/>
                    <a:pt x="105" y="72"/>
                    <a:pt x="104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5" y="72"/>
                    <a:pt x="105" y="72"/>
                    <a:pt x="105" y="72"/>
                  </a:cubicBezTo>
                  <a:moveTo>
                    <a:pt x="103" y="72"/>
                  </a:moveTo>
                  <a:cubicBezTo>
                    <a:pt x="104" y="72"/>
                    <a:pt x="104" y="72"/>
                    <a:pt x="104" y="72"/>
                  </a:cubicBezTo>
                  <a:cubicBezTo>
                    <a:pt x="104" y="72"/>
                    <a:pt x="104" y="72"/>
                    <a:pt x="103" y="72"/>
                  </a:cubicBezTo>
                  <a:moveTo>
                    <a:pt x="103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3" y="72"/>
                    <a:pt x="103" y="72"/>
                    <a:pt x="103" y="72"/>
                  </a:cubicBezTo>
                  <a:moveTo>
                    <a:pt x="103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3" y="72"/>
                    <a:pt x="103" y="72"/>
                    <a:pt x="103" y="72"/>
                  </a:cubicBezTo>
                  <a:moveTo>
                    <a:pt x="103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3" y="72"/>
                    <a:pt x="103" y="72"/>
                    <a:pt x="103" y="72"/>
                  </a:cubicBezTo>
                  <a:moveTo>
                    <a:pt x="103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3" y="72"/>
                    <a:pt x="103" y="72"/>
                    <a:pt x="103" y="72"/>
                  </a:cubicBezTo>
                  <a:moveTo>
                    <a:pt x="102" y="72"/>
                  </a:moveTo>
                  <a:cubicBezTo>
                    <a:pt x="102" y="72"/>
                    <a:pt x="103" y="72"/>
                    <a:pt x="103" y="72"/>
                  </a:cubicBezTo>
                  <a:cubicBezTo>
                    <a:pt x="103" y="72"/>
                    <a:pt x="102" y="72"/>
                    <a:pt x="102" y="72"/>
                  </a:cubicBezTo>
                  <a:moveTo>
                    <a:pt x="102" y="72"/>
                  </a:move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moveTo>
                    <a:pt x="102" y="72"/>
                  </a:move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moveTo>
                    <a:pt x="102" y="72"/>
                  </a:move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moveTo>
                    <a:pt x="102" y="72"/>
                  </a:move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moveTo>
                    <a:pt x="101" y="72"/>
                  </a:moveTo>
                  <a:cubicBezTo>
                    <a:pt x="101" y="72"/>
                    <a:pt x="101" y="72"/>
                    <a:pt x="102" y="72"/>
                  </a:cubicBezTo>
                  <a:cubicBezTo>
                    <a:pt x="101" y="72"/>
                    <a:pt x="101" y="72"/>
                    <a:pt x="101" y="72"/>
                  </a:cubicBezTo>
                  <a:moveTo>
                    <a:pt x="100" y="72"/>
                  </a:moveTo>
                  <a:cubicBezTo>
                    <a:pt x="100" y="72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moveTo>
                    <a:pt x="100" y="72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100" y="72"/>
                    <a:pt x="100" y="72"/>
                    <a:pt x="100" y="72"/>
                  </a:cubicBezTo>
                  <a:moveTo>
                    <a:pt x="100" y="72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100" y="72"/>
                    <a:pt x="100" y="72"/>
                    <a:pt x="100" y="72"/>
                  </a:cubicBezTo>
                  <a:moveTo>
                    <a:pt x="99" y="72"/>
                  </a:moveTo>
                  <a:cubicBezTo>
                    <a:pt x="99" y="72"/>
                    <a:pt x="100" y="72"/>
                    <a:pt x="100" y="72"/>
                  </a:cubicBezTo>
                  <a:cubicBezTo>
                    <a:pt x="100" y="72"/>
                    <a:pt x="100" y="72"/>
                    <a:pt x="99" y="72"/>
                  </a:cubicBezTo>
                  <a:moveTo>
                    <a:pt x="99" y="72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moveTo>
                    <a:pt x="99" y="72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moveTo>
                    <a:pt x="99" y="72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moveTo>
                    <a:pt x="99" y="72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moveTo>
                    <a:pt x="98" y="72"/>
                  </a:moveTo>
                  <a:cubicBezTo>
                    <a:pt x="98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moveTo>
                    <a:pt x="98" y="72"/>
                  </a:moveTo>
                  <a:cubicBezTo>
                    <a:pt x="98" y="72"/>
                    <a:pt x="98" y="72"/>
                    <a:pt x="98" y="72"/>
                  </a:cubicBezTo>
                  <a:cubicBezTo>
                    <a:pt x="98" y="72"/>
                    <a:pt x="98" y="72"/>
                    <a:pt x="98" y="72"/>
                  </a:cubicBezTo>
                  <a:moveTo>
                    <a:pt x="117" y="71"/>
                  </a:moveTo>
                  <a:cubicBezTo>
                    <a:pt x="117" y="71"/>
                    <a:pt x="117" y="71"/>
                    <a:pt x="117" y="71"/>
                  </a:cubicBezTo>
                  <a:cubicBezTo>
                    <a:pt x="117" y="71"/>
                    <a:pt x="117" y="71"/>
                    <a:pt x="117" y="71"/>
                  </a:cubicBezTo>
                  <a:moveTo>
                    <a:pt x="0" y="0"/>
                  </a:moveTo>
                  <a:cubicBezTo>
                    <a:pt x="19" y="40"/>
                    <a:pt x="52" y="69"/>
                    <a:pt x="98" y="72"/>
                  </a:cubicBezTo>
                  <a:cubicBezTo>
                    <a:pt x="52" y="69"/>
                    <a:pt x="19" y="4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9E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77"/>
            <p:cNvSpPr>
              <a:spLocks/>
            </p:cNvSpPr>
            <p:nvPr/>
          </p:nvSpPr>
          <p:spPr bwMode="auto">
            <a:xfrm>
              <a:off x="3478213" y="5113338"/>
              <a:ext cx="495300" cy="325438"/>
            </a:xfrm>
            <a:custGeom>
              <a:avLst/>
              <a:gdLst>
                <a:gd name="T0" fmla="*/ 0 w 191"/>
                <a:gd name="T1" fmla="*/ 0 h 125"/>
                <a:gd name="T2" fmla="*/ 17 w 191"/>
                <a:gd name="T3" fmla="*/ 53 h 125"/>
                <a:gd name="T4" fmla="*/ 17 w 191"/>
                <a:gd name="T5" fmla="*/ 53 h 125"/>
                <a:gd name="T6" fmla="*/ 17 w 191"/>
                <a:gd name="T7" fmla="*/ 53 h 125"/>
                <a:gd name="T8" fmla="*/ 17 w 191"/>
                <a:gd name="T9" fmla="*/ 53 h 125"/>
                <a:gd name="T10" fmla="*/ 17 w 191"/>
                <a:gd name="T11" fmla="*/ 53 h 125"/>
                <a:gd name="T12" fmla="*/ 115 w 191"/>
                <a:gd name="T13" fmla="*/ 125 h 125"/>
                <a:gd name="T14" fmla="*/ 115 w 191"/>
                <a:gd name="T15" fmla="*/ 125 h 125"/>
                <a:gd name="T16" fmla="*/ 115 w 191"/>
                <a:gd name="T17" fmla="*/ 125 h 125"/>
                <a:gd name="T18" fmla="*/ 115 w 191"/>
                <a:gd name="T19" fmla="*/ 125 h 125"/>
                <a:gd name="T20" fmla="*/ 116 w 191"/>
                <a:gd name="T21" fmla="*/ 125 h 125"/>
                <a:gd name="T22" fmla="*/ 116 w 191"/>
                <a:gd name="T23" fmla="*/ 125 h 125"/>
                <a:gd name="T24" fmla="*/ 116 w 191"/>
                <a:gd name="T25" fmla="*/ 125 h 125"/>
                <a:gd name="T26" fmla="*/ 116 w 191"/>
                <a:gd name="T27" fmla="*/ 125 h 125"/>
                <a:gd name="T28" fmla="*/ 116 w 191"/>
                <a:gd name="T29" fmla="*/ 125 h 125"/>
                <a:gd name="T30" fmla="*/ 116 w 191"/>
                <a:gd name="T31" fmla="*/ 125 h 125"/>
                <a:gd name="T32" fmla="*/ 116 w 191"/>
                <a:gd name="T33" fmla="*/ 125 h 125"/>
                <a:gd name="T34" fmla="*/ 116 w 191"/>
                <a:gd name="T35" fmla="*/ 125 h 125"/>
                <a:gd name="T36" fmla="*/ 116 w 191"/>
                <a:gd name="T37" fmla="*/ 125 h 125"/>
                <a:gd name="T38" fmla="*/ 116 w 191"/>
                <a:gd name="T39" fmla="*/ 125 h 125"/>
                <a:gd name="T40" fmla="*/ 117 w 191"/>
                <a:gd name="T41" fmla="*/ 125 h 125"/>
                <a:gd name="T42" fmla="*/ 117 w 191"/>
                <a:gd name="T43" fmla="*/ 125 h 125"/>
                <a:gd name="T44" fmla="*/ 117 w 191"/>
                <a:gd name="T45" fmla="*/ 125 h 125"/>
                <a:gd name="T46" fmla="*/ 117 w 191"/>
                <a:gd name="T47" fmla="*/ 125 h 125"/>
                <a:gd name="T48" fmla="*/ 117 w 191"/>
                <a:gd name="T49" fmla="*/ 125 h 125"/>
                <a:gd name="T50" fmla="*/ 117 w 191"/>
                <a:gd name="T51" fmla="*/ 125 h 125"/>
                <a:gd name="T52" fmla="*/ 118 w 191"/>
                <a:gd name="T53" fmla="*/ 125 h 125"/>
                <a:gd name="T54" fmla="*/ 118 w 191"/>
                <a:gd name="T55" fmla="*/ 125 h 125"/>
                <a:gd name="T56" fmla="*/ 119 w 191"/>
                <a:gd name="T57" fmla="*/ 125 h 125"/>
                <a:gd name="T58" fmla="*/ 119 w 191"/>
                <a:gd name="T59" fmla="*/ 125 h 125"/>
                <a:gd name="T60" fmla="*/ 119 w 191"/>
                <a:gd name="T61" fmla="*/ 125 h 125"/>
                <a:gd name="T62" fmla="*/ 119 w 191"/>
                <a:gd name="T63" fmla="*/ 125 h 125"/>
                <a:gd name="T64" fmla="*/ 119 w 191"/>
                <a:gd name="T65" fmla="*/ 125 h 125"/>
                <a:gd name="T66" fmla="*/ 119 w 191"/>
                <a:gd name="T67" fmla="*/ 125 h 125"/>
                <a:gd name="T68" fmla="*/ 119 w 191"/>
                <a:gd name="T69" fmla="*/ 125 h 125"/>
                <a:gd name="T70" fmla="*/ 119 w 191"/>
                <a:gd name="T71" fmla="*/ 125 h 125"/>
                <a:gd name="T72" fmla="*/ 119 w 191"/>
                <a:gd name="T73" fmla="*/ 125 h 125"/>
                <a:gd name="T74" fmla="*/ 119 w 191"/>
                <a:gd name="T75" fmla="*/ 125 h 125"/>
                <a:gd name="T76" fmla="*/ 120 w 191"/>
                <a:gd name="T77" fmla="*/ 125 h 125"/>
                <a:gd name="T78" fmla="*/ 120 w 191"/>
                <a:gd name="T79" fmla="*/ 125 h 125"/>
                <a:gd name="T80" fmla="*/ 120 w 191"/>
                <a:gd name="T81" fmla="*/ 125 h 125"/>
                <a:gd name="T82" fmla="*/ 120 w 191"/>
                <a:gd name="T83" fmla="*/ 125 h 125"/>
                <a:gd name="T84" fmla="*/ 120 w 191"/>
                <a:gd name="T85" fmla="*/ 125 h 125"/>
                <a:gd name="T86" fmla="*/ 120 w 191"/>
                <a:gd name="T87" fmla="*/ 125 h 125"/>
                <a:gd name="T88" fmla="*/ 120 w 191"/>
                <a:gd name="T89" fmla="*/ 125 h 125"/>
                <a:gd name="T90" fmla="*/ 120 w 191"/>
                <a:gd name="T91" fmla="*/ 125 h 125"/>
                <a:gd name="T92" fmla="*/ 120 w 191"/>
                <a:gd name="T93" fmla="*/ 125 h 125"/>
                <a:gd name="T94" fmla="*/ 120 w 191"/>
                <a:gd name="T95" fmla="*/ 125 h 125"/>
                <a:gd name="T96" fmla="*/ 121 w 191"/>
                <a:gd name="T97" fmla="*/ 125 h 125"/>
                <a:gd name="T98" fmla="*/ 121 w 191"/>
                <a:gd name="T99" fmla="*/ 125 h 125"/>
                <a:gd name="T100" fmla="*/ 121 w 191"/>
                <a:gd name="T101" fmla="*/ 125 h 125"/>
                <a:gd name="T102" fmla="*/ 121 w 191"/>
                <a:gd name="T103" fmla="*/ 125 h 125"/>
                <a:gd name="T104" fmla="*/ 121 w 191"/>
                <a:gd name="T105" fmla="*/ 125 h 125"/>
                <a:gd name="T106" fmla="*/ 122 w 191"/>
                <a:gd name="T107" fmla="*/ 125 h 125"/>
                <a:gd name="T108" fmla="*/ 134 w 191"/>
                <a:gd name="T109" fmla="*/ 124 h 125"/>
                <a:gd name="T110" fmla="*/ 134 w 191"/>
                <a:gd name="T111" fmla="*/ 124 h 125"/>
                <a:gd name="T112" fmla="*/ 134 w 191"/>
                <a:gd name="T113" fmla="*/ 124 h 125"/>
                <a:gd name="T114" fmla="*/ 175 w 191"/>
                <a:gd name="T115" fmla="*/ 107 h 125"/>
                <a:gd name="T116" fmla="*/ 189 w 191"/>
                <a:gd name="T117" fmla="*/ 62 h 125"/>
                <a:gd name="T118" fmla="*/ 126 w 191"/>
                <a:gd name="T119" fmla="*/ 84 h 125"/>
                <a:gd name="T120" fmla="*/ 0 w 191"/>
                <a:gd name="T1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1" h="125">
                  <a:moveTo>
                    <a:pt x="0" y="0"/>
                  </a:moveTo>
                  <a:cubicBezTo>
                    <a:pt x="4" y="19"/>
                    <a:pt x="9" y="37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36" y="93"/>
                    <a:pt x="69" y="122"/>
                    <a:pt x="115" y="125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25"/>
                    <a:pt x="116" y="125"/>
                    <a:pt x="116" y="125"/>
                  </a:cubicBezTo>
                  <a:cubicBezTo>
                    <a:pt x="116" y="125"/>
                    <a:pt x="116" y="125"/>
                    <a:pt x="116" y="125"/>
                  </a:cubicBezTo>
                  <a:cubicBezTo>
                    <a:pt x="116" y="125"/>
                    <a:pt x="116" y="125"/>
                    <a:pt x="116" y="125"/>
                  </a:cubicBezTo>
                  <a:cubicBezTo>
                    <a:pt x="116" y="125"/>
                    <a:pt x="116" y="125"/>
                    <a:pt x="116" y="125"/>
                  </a:cubicBezTo>
                  <a:cubicBezTo>
                    <a:pt x="116" y="125"/>
                    <a:pt x="116" y="125"/>
                    <a:pt x="116" y="125"/>
                  </a:cubicBezTo>
                  <a:cubicBezTo>
                    <a:pt x="116" y="125"/>
                    <a:pt x="116" y="125"/>
                    <a:pt x="116" y="125"/>
                  </a:cubicBezTo>
                  <a:cubicBezTo>
                    <a:pt x="116" y="125"/>
                    <a:pt x="116" y="125"/>
                    <a:pt x="116" y="125"/>
                  </a:cubicBezTo>
                  <a:cubicBezTo>
                    <a:pt x="116" y="125"/>
                    <a:pt x="116" y="125"/>
                    <a:pt x="116" y="125"/>
                  </a:cubicBezTo>
                  <a:cubicBezTo>
                    <a:pt x="116" y="125"/>
                    <a:pt x="116" y="125"/>
                    <a:pt x="116" y="125"/>
                  </a:cubicBezTo>
                  <a:cubicBezTo>
                    <a:pt x="116" y="125"/>
                    <a:pt x="116" y="125"/>
                    <a:pt x="116" y="125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7" y="125"/>
                    <a:pt x="118" y="125"/>
                    <a:pt x="118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5"/>
                    <a:pt x="118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26" y="125"/>
                    <a:pt x="130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45" y="122"/>
                    <a:pt x="159" y="118"/>
                    <a:pt x="175" y="107"/>
                  </a:cubicBezTo>
                  <a:cubicBezTo>
                    <a:pt x="175" y="107"/>
                    <a:pt x="191" y="82"/>
                    <a:pt x="189" y="62"/>
                  </a:cubicBezTo>
                  <a:cubicBezTo>
                    <a:pt x="178" y="73"/>
                    <a:pt x="155" y="84"/>
                    <a:pt x="126" y="84"/>
                  </a:cubicBezTo>
                  <a:cubicBezTo>
                    <a:pt x="88" y="84"/>
                    <a:pt x="41" y="65"/>
                    <a:pt x="0" y="0"/>
                  </a:cubicBezTo>
                </a:path>
              </a:pathLst>
            </a:custGeom>
            <a:solidFill>
              <a:srgbClr val="F3D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78"/>
            <p:cNvSpPr>
              <a:spLocks/>
            </p:cNvSpPr>
            <p:nvPr/>
          </p:nvSpPr>
          <p:spPr bwMode="auto">
            <a:xfrm>
              <a:off x="3524250" y="4768850"/>
              <a:ext cx="428625" cy="612775"/>
            </a:xfrm>
            <a:custGeom>
              <a:avLst/>
              <a:gdLst>
                <a:gd name="T0" fmla="*/ 76 w 165"/>
                <a:gd name="T1" fmla="*/ 1 h 235"/>
                <a:gd name="T2" fmla="*/ 164 w 165"/>
                <a:gd name="T3" fmla="*/ 89 h 235"/>
                <a:gd name="T4" fmla="*/ 150 w 165"/>
                <a:gd name="T5" fmla="*/ 77 h 235"/>
                <a:gd name="T6" fmla="*/ 149 w 165"/>
                <a:gd name="T7" fmla="*/ 78 h 235"/>
                <a:gd name="T8" fmla="*/ 157 w 165"/>
                <a:gd name="T9" fmla="*/ 103 h 235"/>
                <a:gd name="T10" fmla="*/ 156 w 165"/>
                <a:gd name="T11" fmla="*/ 104 h 235"/>
                <a:gd name="T12" fmla="*/ 131 w 165"/>
                <a:gd name="T13" fmla="*/ 90 h 235"/>
                <a:gd name="T14" fmla="*/ 130 w 165"/>
                <a:gd name="T15" fmla="*/ 90 h 235"/>
                <a:gd name="T16" fmla="*/ 131 w 165"/>
                <a:gd name="T17" fmla="*/ 97 h 235"/>
                <a:gd name="T18" fmla="*/ 134 w 165"/>
                <a:gd name="T19" fmla="*/ 105 h 235"/>
                <a:gd name="T20" fmla="*/ 146 w 165"/>
                <a:gd name="T21" fmla="*/ 121 h 235"/>
                <a:gd name="T22" fmla="*/ 132 w 165"/>
                <a:gd name="T23" fmla="*/ 133 h 235"/>
                <a:gd name="T24" fmla="*/ 120 w 165"/>
                <a:gd name="T25" fmla="*/ 146 h 235"/>
                <a:gd name="T26" fmla="*/ 134 w 165"/>
                <a:gd name="T27" fmla="*/ 141 h 235"/>
                <a:gd name="T28" fmla="*/ 148 w 165"/>
                <a:gd name="T29" fmla="*/ 142 h 235"/>
                <a:gd name="T30" fmla="*/ 146 w 165"/>
                <a:gd name="T31" fmla="*/ 148 h 235"/>
                <a:gd name="T32" fmla="*/ 146 w 165"/>
                <a:gd name="T33" fmla="*/ 156 h 235"/>
                <a:gd name="T34" fmla="*/ 151 w 165"/>
                <a:gd name="T35" fmla="*/ 165 h 235"/>
                <a:gd name="T36" fmla="*/ 154 w 165"/>
                <a:gd name="T37" fmla="*/ 164 h 235"/>
                <a:gd name="T38" fmla="*/ 164 w 165"/>
                <a:gd name="T39" fmla="*/ 152 h 235"/>
                <a:gd name="T40" fmla="*/ 165 w 165"/>
                <a:gd name="T41" fmla="*/ 152 h 235"/>
                <a:gd name="T42" fmla="*/ 63 w 165"/>
                <a:gd name="T43" fmla="*/ 206 h 235"/>
                <a:gd name="T44" fmla="*/ 76 w 165"/>
                <a:gd name="T45" fmla="*/ 1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5" h="235">
                  <a:moveTo>
                    <a:pt x="76" y="1"/>
                  </a:moveTo>
                  <a:cubicBezTo>
                    <a:pt x="139" y="0"/>
                    <a:pt x="160" y="76"/>
                    <a:pt x="164" y="89"/>
                  </a:cubicBezTo>
                  <a:cubicBezTo>
                    <a:pt x="158" y="86"/>
                    <a:pt x="154" y="82"/>
                    <a:pt x="150" y="77"/>
                  </a:cubicBezTo>
                  <a:cubicBezTo>
                    <a:pt x="150" y="77"/>
                    <a:pt x="149" y="77"/>
                    <a:pt x="149" y="78"/>
                  </a:cubicBezTo>
                  <a:cubicBezTo>
                    <a:pt x="149" y="87"/>
                    <a:pt x="152" y="96"/>
                    <a:pt x="157" y="103"/>
                  </a:cubicBezTo>
                  <a:cubicBezTo>
                    <a:pt x="157" y="104"/>
                    <a:pt x="157" y="105"/>
                    <a:pt x="156" y="104"/>
                  </a:cubicBezTo>
                  <a:cubicBezTo>
                    <a:pt x="147" y="101"/>
                    <a:pt x="138" y="96"/>
                    <a:pt x="131" y="90"/>
                  </a:cubicBezTo>
                  <a:cubicBezTo>
                    <a:pt x="131" y="89"/>
                    <a:pt x="130" y="90"/>
                    <a:pt x="130" y="90"/>
                  </a:cubicBezTo>
                  <a:cubicBezTo>
                    <a:pt x="130" y="93"/>
                    <a:pt x="131" y="96"/>
                    <a:pt x="131" y="97"/>
                  </a:cubicBezTo>
                  <a:cubicBezTo>
                    <a:pt x="132" y="100"/>
                    <a:pt x="132" y="102"/>
                    <a:pt x="134" y="105"/>
                  </a:cubicBezTo>
                  <a:cubicBezTo>
                    <a:pt x="136" y="111"/>
                    <a:pt x="141" y="117"/>
                    <a:pt x="146" y="121"/>
                  </a:cubicBezTo>
                  <a:cubicBezTo>
                    <a:pt x="141" y="125"/>
                    <a:pt x="136" y="129"/>
                    <a:pt x="132" y="133"/>
                  </a:cubicBezTo>
                  <a:cubicBezTo>
                    <a:pt x="128" y="136"/>
                    <a:pt x="120" y="141"/>
                    <a:pt x="120" y="146"/>
                  </a:cubicBezTo>
                  <a:cubicBezTo>
                    <a:pt x="120" y="146"/>
                    <a:pt x="133" y="142"/>
                    <a:pt x="134" y="141"/>
                  </a:cubicBezTo>
                  <a:cubicBezTo>
                    <a:pt x="137" y="140"/>
                    <a:pt x="148" y="138"/>
                    <a:pt x="148" y="142"/>
                  </a:cubicBezTo>
                  <a:cubicBezTo>
                    <a:pt x="147" y="144"/>
                    <a:pt x="146" y="147"/>
                    <a:pt x="146" y="148"/>
                  </a:cubicBezTo>
                  <a:cubicBezTo>
                    <a:pt x="145" y="151"/>
                    <a:pt x="146" y="154"/>
                    <a:pt x="146" y="156"/>
                  </a:cubicBezTo>
                  <a:cubicBezTo>
                    <a:pt x="147" y="159"/>
                    <a:pt x="149" y="162"/>
                    <a:pt x="151" y="165"/>
                  </a:cubicBezTo>
                  <a:cubicBezTo>
                    <a:pt x="152" y="166"/>
                    <a:pt x="154" y="166"/>
                    <a:pt x="154" y="164"/>
                  </a:cubicBezTo>
                  <a:cubicBezTo>
                    <a:pt x="156" y="159"/>
                    <a:pt x="159" y="154"/>
                    <a:pt x="164" y="152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54" y="210"/>
                    <a:pt x="111" y="235"/>
                    <a:pt x="63" y="206"/>
                  </a:cubicBezTo>
                  <a:cubicBezTo>
                    <a:pt x="0" y="168"/>
                    <a:pt x="7" y="3"/>
                    <a:pt x="76" y="1"/>
                  </a:cubicBezTo>
                  <a:close/>
                </a:path>
              </a:pathLst>
            </a:custGeom>
            <a:solidFill>
              <a:srgbClr val="ED8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79"/>
            <p:cNvSpPr>
              <a:spLocks noEditPoints="1"/>
            </p:cNvSpPr>
            <p:nvPr/>
          </p:nvSpPr>
          <p:spPr bwMode="auto">
            <a:xfrm>
              <a:off x="4132263" y="6097588"/>
              <a:ext cx="627063" cy="80963"/>
            </a:xfrm>
            <a:custGeom>
              <a:avLst/>
              <a:gdLst>
                <a:gd name="T0" fmla="*/ 0 w 241"/>
                <a:gd name="T1" fmla="*/ 3 h 31"/>
                <a:gd name="T2" fmla="*/ 0 w 241"/>
                <a:gd name="T3" fmla="*/ 3 h 31"/>
                <a:gd name="T4" fmla="*/ 0 w 241"/>
                <a:gd name="T5" fmla="*/ 3 h 31"/>
                <a:gd name="T6" fmla="*/ 0 w 241"/>
                <a:gd name="T7" fmla="*/ 3 h 31"/>
                <a:gd name="T8" fmla="*/ 0 w 241"/>
                <a:gd name="T9" fmla="*/ 3 h 31"/>
                <a:gd name="T10" fmla="*/ 0 w 241"/>
                <a:gd name="T11" fmla="*/ 3 h 31"/>
                <a:gd name="T12" fmla="*/ 0 w 241"/>
                <a:gd name="T13" fmla="*/ 2 h 31"/>
                <a:gd name="T14" fmla="*/ 0 w 241"/>
                <a:gd name="T15" fmla="*/ 3 h 31"/>
                <a:gd name="T16" fmla="*/ 0 w 241"/>
                <a:gd name="T17" fmla="*/ 2 h 31"/>
                <a:gd name="T18" fmla="*/ 1 w 241"/>
                <a:gd name="T19" fmla="*/ 2 h 31"/>
                <a:gd name="T20" fmla="*/ 0 w 241"/>
                <a:gd name="T21" fmla="*/ 2 h 31"/>
                <a:gd name="T22" fmla="*/ 1 w 241"/>
                <a:gd name="T23" fmla="*/ 2 h 31"/>
                <a:gd name="T24" fmla="*/ 1 w 241"/>
                <a:gd name="T25" fmla="*/ 0 h 31"/>
                <a:gd name="T26" fmla="*/ 1 w 241"/>
                <a:gd name="T27" fmla="*/ 0 h 31"/>
                <a:gd name="T28" fmla="*/ 1 w 241"/>
                <a:gd name="T29" fmla="*/ 2 h 31"/>
                <a:gd name="T30" fmla="*/ 1 w 241"/>
                <a:gd name="T31" fmla="*/ 0 h 31"/>
                <a:gd name="T32" fmla="*/ 222 w 241"/>
                <a:gd name="T33" fmla="*/ 0 h 31"/>
                <a:gd name="T34" fmla="*/ 241 w 241"/>
                <a:gd name="T35" fmla="*/ 31 h 31"/>
                <a:gd name="T36" fmla="*/ 241 w 241"/>
                <a:gd name="T37" fmla="*/ 31 h 31"/>
                <a:gd name="T38" fmla="*/ 222 w 241"/>
                <a:gd name="T39" fmla="*/ 0 h 31"/>
                <a:gd name="T40" fmla="*/ 222 w 241"/>
                <a:gd name="T4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1" h="31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moveTo>
                    <a:pt x="222" y="0"/>
                  </a:moveTo>
                  <a:cubicBezTo>
                    <a:pt x="227" y="12"/>
                    <a:pt x="233" y="22"/>
                    <a:pt x="241" y="31"/>
                  </a:cubicBezTo>
                  <a:cubicBezTo>
                    <a:pt x="241" y="31"/>
                    <a:pt x="241" y="31"/>
                    <a:pt x="241" y="31"/>
                  </a:cubicBezTo>
                  <a:cubicBezTo>
                    <a:pt x="233" y="22"/>
                    <a:pt x="227" y="12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</a:path>
              </a:pathLst>
            </a:custGeom>
            <a:solidFill>
              <a:srgbClr val="E99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80"/>
            <p:cNvSpPr>
              <a:spLocks/>
            </p:cNvSpPr>
            <p:nvPr/>
          </p:nvSpPr>
          <p:spPr bwMode="auto">
            <a:xfrm>
              <a:off x="4086225" y="6011863"/>
              <a:ext cx="673100" cy="390525"/>
            </a:xfrm>
            <a:custGeom>
              <a:avLst/>
              <a:gdLst>
                <a:gd name="T0" fmla="*/ 122 w 259"/>
                <a:gd name="T1" fmla="*/ 0 h 150"/>
                <a:gd name="T2" fmla="*/ 115 w 259"/>
                <a:gd name="T3" fmla="*/ 0 h 150"/>
                <a:gd name="T4" fmla="*/ 113 w 259"/>
                <a:gd name="T5" fmla="*/ 1 h 150"/>
                <a:gd name="T6" fmla="*/ 108 w 259"/>
                <a:gd name="T7" fmla="*/ 4 h 150"/>
                <a:gd name="T8" fmla="*/ 106 w 259"/>
                <a:gd name="T9" fmla="*/ 4 h 150"/>
                <a:gd name="T10" fmla="*/ 19 w 259"/>
                <a:gd name="T11" fmla="*/ 33 h 150"/>
                <a:gd name="T12" fmla="*/ 19 w 259"/>
                <a:gd name="T13" fmla="*/ 35 h 150"/>
                <a:gd name="T14" fmla="*/ 19 w 259"/>
                <a:gd name="T15" fmla="*/ 35 h 150"/>
                <a:gd name="T16" fmla="*/ 18 w 259"/>
                <a:gd name="T17" fmla="*/ 35 h 150"/>
                <a:gd name="T18" fmla="*/ 18 w 259"/>
                <a:gd name="T19" fmla="*/ 35 h 150"/>
                <a:gd name="T20" fmla="*/ 18 w 259"/>
                <a:gd name="T21" fmla="*/ 36 h 150"/>
                <a:gd name="T22" fmla="*/ 18 w 259"/>
                <a:gd name="T23" fmla="*/ 36 h 150"/>
                <a:gd name="T24" fmla="*/ 18 w 259"/>
                <a:gd name="T25" fmla="*/ 36 h 150"/>
                <a:gd name="T26" fmla="*/ 18 w 259"/>
                <a:gd name="T27" fmla="*/ 36 h 150"/>
                <a:gd name="T28" fmla="*/ 18 w 259"/>
                <a:gd name="T29" fmla="*/ 36 h 150"/>
                <a:gd name="T30" fmla="*/ 0 w 259"/>
                <a:gd name="T31" fmla="*/ 64 h 150"/>
                <a:gd name="T32" fmla="*/ 89 w 259"/>
                <a:gd name="T33" fmla="*/ 150 h 150"/>
                <a:gd name="T34" fmla="*/ 130 w 259"/>
                <a:gd name="T35" fmla="*/ 46 h 150"/>
                <a:gd name="T36" fmla="*/ 171 w 259"/>
                <a:gd name="T37" fmla="*/ 150 h 150"/>
                <a:gd name="T38" fmla="*/ 259 w 259"/>
                <a:gd name="T39" fmla="*/ 64 h 150"/>
                <a:gd name="T40" fmla="*/ 240 w 259"/>
                <a:gd name="T41" fmla="*/ 33 h 150"/>
                <a:gd name="T42" fmla="*/ 198 w 259"/>
                <a:gd name="T43" fmla="*/ 22 h 150"/>
                <a:gd name="T44" fmla="*/ 198 w 259"/>
                <a:gd name="T45" fmla="*/ 51 h 150"/>
                <a:gd name="T46" fmla="*/ 142 w 259"/>
                <a:gd name="T47" fmla="*/ 9 h 150"/>
                <a:gd name="T48" fmla="*/ 138 w 259"/>
                <a:gd name="T49" fmla="*/ 9 h 150"/>
                <a:gd name="T50" fmla="*/ 138 w 259"/>
                <a:gd name="T51" fmla="*/ 15 h 150"/>
                <a:gd name="T52" fmla="*/ 130 w 259"/>
                <a:gd name="T53" fmla="*/ 23 h 150"/>
                <a:gd name="T54" fmla="*/ 122 w 259"/>
                <a:gd name="T55" fmla="*/ 15 h 150"/>
                <a:gd name="T56" fmla="*/ 122 w 259"/>
                <a:gd name="T5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9" h="150">
                  <a:moveTo>
                    <a:pt x="122" y="0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14" y="0"/>
                    <a:pt x="114" y="1"/>
                    <a:pt x="113" y="1"/>
                  </a:cubicBezTo>
                  <a:cubicBezTo>
                    <a:pt x="112" y="3"/>
                    <a:pt x="110" y="4"/>
                    <a:pt x="108" y="4"/>
                  </a:cubicBezTo>
                  <a:cubicBezTo>
                    <a:pt x="108" y="4"/>
                    <a:pt x="107" y="4"/>
                    <a:pt x="106" y="4"/>
                  </a:cubicBezTo>
                  <a:cubicBezTo>
                    <a:pt x="84" y="15"/>
                    <a:pt x="48" y="29"/>
                    <a:pt x="19" y="33"/>
                  </a:cubicBezTo>
                  <a:cubicBezTo>
                    <a:pt x="19" y="34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4" y="46"/>
                    <a:pt x="9" y="56"/>
                    <a:pt x="0" y="64"/>
                  </a:cubicBezTo>
                  <a:cubicBezTo>
                    <a:pt x="24" y="73"/>
                    <a:pt x="82" y="99"/>
                    <a:pt x="89" y="150"/>
                  </a:cubicBezTo>
                  <a:cubicBezTo>
                    <a:pt x="95" y="125"/>
                    <a:pt x="89" y="46"/>
                    <a:pt x="130" y="46"/>
                  </a:cubicBezTo>
                  <a:cubicBezTo>
                    <a:pt x="171" y="46"/>
                    <a:pt x="165" y="125"/>
                    <a:pt x="171" y="150"/>
                  </a:cubicBezTo>
                  <a:cubicBezTo>
                    <a:pt x="178" y="99"/>
                    <a:pt x="236" y="73"/>
                    <a:pt x="259" y="64"/>
                  </a:cubicBezTo>
                  <a:cubicBezTo>
                    <a:pt x="251" y="55"/>
                    <a:pt x="245" y="45"/>
                    <a:pt x="240" y="33"/>
                  </a:cubicBezTo>
                  <a:cubicBezTo>
                    <a:pt x="227" y="31"/>
                    <a:pt x="212" y="27"/>
                    <a:pt x="198" y="22"/>
                  </a:cubicBezTo>
                  <a:cubicBezTo>
                    <a:pt x="198" y="51"/>
                    <a:pt x="198" y="51"/>
                    <a:pt x="198" y="51"/>
                  </a:cubicBezTo>
                  <a:cubicBezTo>
                    <a:pt x="198" y="51"/>
                    <a:pt x="153" y="24"/>
                    <a:pt x="142" y="9"/>
                  </a:cubicBezTo>
                  <a:cubicBezTo>
                    <a:pt x="140" y="9"/>
                    <a:pt x="139" y="9"/>
                    <a:pt x="138" y="9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8" y="20"/>
                    <a:pt x="134" y="23"/>
                    <a:pt x="130" y="23"/>
                  </a:cubicBezTo>
                  <a:cubicBezTo>
                    <a:pt x="125" y="23"/>
                    <a:pt x="122" y="20"/>
                    <a:pt x="122" y="15"/>
                  </a:cubicBezTo>
                  <a:cubicBezTo>
                    <a:pt x="122" y="0"/>
                    <a:pt x="122" y="0"/>
                    <a:pt x="122" y="0"/>
                  </a:cubicBezTo>
                </a:path>
              </a:pathLst>
            </a:custGeom>
            <a:solidFill>
              <a:srgbClr val="C11C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81"/>
            <p:cNvSpPr>
              <a:spLocks/>
            </p:cNvSpPr>
            <p:nvPr/>
          </p:nvSpPr>
          <p:spPr bwMode="auto">
            <a:xfrm>
              <a:off x="4402138" y="6011863"/>
              <a:ext cx="42863" cy="60325"/>
            </a:xfrm>
            <a:custGeom>
              <a:avLst/>
              <a:gdLst>
                <a:gd name="T0" fmla="*/ 0 w 16"/>
                <a:gd name="T1" fmla="*/ 0 h 23"/>
                <a:gd name="T2" fmla="*/ 0 w 16"/>
                <a:gd name="T3" fmla="*/ 0 h 23"/>
                <a:gd name="T4" fmla="*/ 0 w 16"/>
                <a:gd name="T5" fmla="*/ 15 h 23"/>
                <a:gd name="T6" fmla="*/ 8 w 16"/>
                <a:gd name="T7" fmla="*/ 23 h 23"/>
                <a:gd name="T8" fmla="*/ 16 w 16"/>
                <a:gd name="T9" fmla="*/ 15 h 23"/>
                <a:gd name="T10" fmla="*/ 16 w 16"/>
                <a:gd name="T11" fmla="*/ 9 h 23"/>
                <a:gd name="T12" fmla="*/ 0 w 16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3" y="23"/>
                    <a:pt x="8" y="23"/>
                  </a:cubicBezTo>
                  <a:cubicBezTo>
                    <a:pt x="12" y="23"/>
                    <a:pt x="16" y="20"/>
                    <a:pt x="16" y="1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1" y="8"/>
                    <a:pt x="4" y="6"/>
                    <a:pt x="0" y="0"/>
                  </a:cubicBezTo>
                </a:path>
              </a:pathLst>
            </a:custGeom>
            <a:solidFill>
              <a:srgbClr val="E99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82"/>
            <p:cNvSpPr>
              <a:spLocks/>
            </p:cNvSpPr>
            <p:nvPr/>
          </p:nvSpPr>
          <p:spPr bwMode="auto">
            <a:xfrm>
              <a:off x="4384675" y="6007100"/>
              <a:ext cx="17463" cy="4763"/>
            </a:xfrm>
            <a:custGeom>
              <a:avLst/>
              <a:gdLst>
                <a:gd name="T0" fmla="*/ 5 w 7"/>
                <a:gd name="T1" fmla="*/ 0 h 2"/>
                <a:gd name="T2" fmla="*/ 0 w 7"/>
                <a:gd name="T3" fmla="*/ 2 h 2"/>
                <a:gd name="T4" fmla="*/ 7 w 7"/>
                <a:gd name="T5" fmla="*/ 2 h 2"/>
                <a:gd name="T6" fmla="*/ 7 w 7"/>
                <a:gd name="T7" fmla="*/ 2 h 2"/>
                <a:gd name="T8" fmla="*/ 7 w 7"/>
                <a:gd name="T9" fmla="*/ 2 h 2"/>
                <a:gd name="T10" fmla="*/ 7 w 7"/>
                <a:gd name="T11" fmla="*/ 2 h 2"/>
                <a:gd name="T12" fmla="*/ 7 w 7"/>
                <a:gd name="T13" fmla="*/ 2 h 2"/>
                <a:gd name="T14" fmla="*/ 7 w 7"/>
                <a:gd name="T15" fmla="*/ 2 h 2"/>
                <a:gd name="T16" fmla="*/ 7 w 7"/>
                <a:gd name="T17" fmla="*/ 2 h 2"/>
                <a:gd name="T18" fmla="*/ 7 w 7"/>
                <a:gd name="T19" fmla="*/ 2 h 2"/>
                <a:gd name="T20" fmla="*/ 7 w 7"/>
                <a:gd name="T21" fmla="*/ 2 h 2"/>
                <a:gd name="T22" fmla="*/ 7 w 7"/>
                <a:gd name="T23" fmla="*/ 2 h 2"/>
                <a:gd name="T24" fmla="*/ 7 w 7"/>
                <a:gd name="T25" fmla="*/ 2 h 2"/>
                <a:gd name="T26" fmla="*/ 7 w 7"/>
                <a:gd name="T27" fmla="*/ 2 h 2"/>
                <a:gd name="T28" fmla="*/ 7 w 7"/>
                <a:gd name="T29" fmla="*/ 2 h 2"/>
                <a:gd name="T30" fmla="*/ 6 w 7"/>
                <a:gd name="T31" fmla="*/ 1 h 2"/>
                <a:gd name="T32" fmla="*/ 6 w 7"/>
                <a:gd name="T33" fmla="*/ 1 h 2"/>
                <a:gd name="T34" fmla="*/ 5 w 7"/>
                <a:gd name="T3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cubicBezTo>
                    <a:pt x="4" y="0"/>
                    <a:pt x="2" y="1"/>
                    <a:pt x="0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</a:path>
              </a:pathLst>
            </a:custGeom>
            <a:solidFill>
              <a:srgbClr val="E99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83"/>
            <p:cNvSpPr>
              <a:spLocks/>
            </p:cNvSpPr>
            <p:nvPr/>
          </p:nvSpPr>
          <p:spPr bwMode="auto">
            <a:xfrm>
              <a:off x="4360863" y="6015038"/>
              <a:ext cx="19050" cy="7938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3 h 3"/>
                <a:gd name="T4" fmla="*/ 2 w 7"/>
                <a:gd name="T5" fmla="*/ 3 h 3"/>
                <a:gd name="T6" fmla="*/ 7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4" y="3"/>
                    <a:pt x="6" y="2"/>
                    <a:pt x="7" y="0"/>
                  </a:cubicBezTo>
                </a:path>
              </a:pathLst>
            </a:custGeom>
            <a:solidFill>
              <a:srgbClr val="E99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84"/>
            <p:cNvSpPr>
              <a:spLocks/>
            </p:cNvSpPr>
            <p:nvPr/>
          </p:nvSpPr>
          <p:spPr bwMode="auto">
            <a:xfrm>
              <a:off x="4348163" y="5856288"/>
              <a:ext cx="252413" cy="288925"/>
            </a:xfrm>
            <a:custGeom>
              <a:avLst/>
              <a:gdLst>
                <a:gd name="T0" fmla="*/ 20 w 97"/>
                <a:gd name="T1" fmla="*/ 12 h 111"/>
                <a:gd name="T2" fmla="*/ 55 w 97"/>
                <a:gd name="T3" fmla="*/ 16 h 111"/>
                <a:gd name="T4" fmla="*/ 62 w 97"/>
                <a:gd name="T5" fmla="*/ 47 h 111"/>
                <a:gd name="T6" fmla="*/ 97 w 97"/>
                <a:gd name="T7" fmla="*/ 51 h 111"/>
                <a:gd name="T8" fmla="*/ 97 w 97"/>
                <a:gd name="T9" fmla="*/ 111 h 111"/>
                <a:gd name="T10" fmla="*/ 41 w 97"/>
                <a:gd name="T11" fmla="*/ 69 h 111"/>
                <a:gd name="T12" fmla="*/ 20 w 97"/>
                <a:gd name="T13" fmla="*/ 59 h 111"/>
                <a:gd name="T14" fmla="*/ 20 w 97"/>
                <a:gd name="T15" fmla="*/ 1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111">
                  <a:moveTo>
                    <a:pt x="20" y="12"/>
                  </a:moveTo>
                  <a:cubicBezTo>
                    <a:pt x="20" y="12"/>
                    <a:pt x="49" y="0"/>
                    <a:pt x="55" y="16"/>
                  </a:cubicBezTo>
                  <a:cubicBezTo>
                    <a:pt x="62" y="31"/>
                    <a:pt x="58" y="42"/>
                    <a:pt x="62" y="47"/>
                  </a:cubicBezTo>
                  <a:cubicBezTo>
                    <a:pt x="66" y="52"/>
                    <a:pt x="97" y="51"/>
                    <a:pt x="97" y="51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97" y="111"/>
                    <a:pt x="52" y="84"/>
                    <a:pt x="41" y="69"/>
                  </a:cubicBezTo>
                  <a:cubicBezTo>
                    <a:pt x="35" y="69"/>
                    <a:pt x="26" y="67"/>
                    <a:pt x="20" y="59"/>
                  </a:cubicBezTo>
                  <a:cubicBezTo>
                    <a:pt x="15" y="52"/>
                    <a:pt x="0" y="29"/>
                    <a:pt x="20" y="12"/>
                  </a:cubicBezTo>
                </a:path>
              </a:pathLst>
            </a:custGeom>
            <a:solidFill>
              <a:srgbClr val="F9E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85"/>
            <p:cNvSpPr>
              <a:spLocks/>
            </p:cNvSpPr>
            <p:nvPr/>
          </p:nvSpPr>
          <p:spPr bwMode="auto">
            <a:xfrm>
              <a:off x="4400550" y="5886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86"/>
            <p:cNvSpPr>
              <a:spLocks noEditPoints="1"/>
            </p:cNvSpPr>
            <p:nvPr/>
          </p:nvSpPr>
          <p:spPr bwMode="auto">
            <a:xfrm>
              <a:off x="4400550" y="6010275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1 h 1"/>
                <a:gd name="T22" fmla="*/ 1 w 1"/>
                <a:gd name="T23" fmla="*/ 1 h 1"/>
                <a:gd name="T24" fmla="*/ 1 w 1"/>
                <a:gd name="T25" fmla="*/ 1 h 1"/>
                <a:gd name="T26" fmla="*/ 1 w 1"/>
                <a:gd name="T27" fmla="*/ 1 h 1"/>
                <a:gd name="T28" fmla="*/ 1 w 1"/>
                <a:gd name="T29" fmla="*/ 1 h 1"/>
                <a:gd name="T30" fmla="*/ 0 w 1"/>
                <a:gd name="T31" fmla="*/ 0 h 1"/>
                <a:gd name="T32" fmla="*/ 1 w 1"/>
                <a:gd name="T33" fmla="*/ 1 h 1"/>
                <a:gd name="T34" fmla="*/ 0 w 1"/>
                <a:gd name="T3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48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87"/>
            <p:cNvSpPr>
              <a:spLocks/>
            </p:cNvSpPr>
            <p:nvPr/>
          </p:nvSpPr>
          <p:spPr bwMode="auto">
            <a:xfrm>
              <a:off x="4373563" y="5876925"/>
              <a:ext cx="92075" cy="153988"/>
            </a:xfrm>
            <a:custGeom>
              <a:avLst/>
              <a:gdLst>
                <a:gd name="T0" fmla="*/ 29 w 35"/>
                <a:gd name="T1" fmla="*/ 0 h 59"/>
                <a:gd name="T2" fmla="*/ 10 w 35"/>
                <a:gd name="T3" fmla="*/ 4 h 59"/>
                <a:gd name="T4" fmla="*/ 10 w 35"/>
                <a:gd name="T5" fmla="*/ 4 h 59"/>
                <a:gd name="T6" fmla="*/ 10 w 35"/>
                <a:gd name="T7" fmla="*/ 4 h 59"/>
                <a:gd name="T8" fmla="*/ 10 w 35"/>
                <a:gd name="T9" fmla="*/ 4 h 59"/>
                <a:gd name="T10" fmla="*/ 1 w 35"/>
                <a:gd name="T11" fmla="*/ 18 h 59"/>
                <a:gd name="T12" fmla="*/ 0 w 35"/>
                <a:gd name="T13" fmla="*/ 25 h 59"/>
                <a:gd name="T14" fmla="*/ 10 w 35"/>
                <a:gd name="T15" fmla="*/ 51 h 59"/>
                <a:gd name="T16" fmla="*/ 10 w 35"/>
                <a:gd name="T17" fmla="*/ 51 h 59"/>
                <a:gd name="T18" fmla="*/ 11 w 35"/>
                <a:gd name="T19" fmla="*/ 52 h 59"/>
                <a:gd name="T20" fmla="*/ 11 w 35"/>
                <a:gd name="T21" fmla="*/ 52 h 59"/>
                <a:gd name="T22" fmla="*/ 11 w 35"/>
                <a:gd name="T23" fmla="*/ 52 h 59"/>
                <a:gd name="T24" fmla="*/ 11 w 35"/>
                <a:gd name="T25" fmla="*/ 52 h 59"/>
                <a:gd name="T26" fmla="*/ 11 w 35"/>
                <a:gd name="T27" fmla="*/ 52 h 59"/>
                <a:gd name="T28" fmla="*/ 11 w 35"/>
                <a:gd name="T29" fmla="*/ 52 h 59"/>
                <a:gd name="T30" fmla="*/ 11 w 35"/>
                <a:gd name="T31" fmla="*/ 52 h 59"/>
                <a:gd name="T32" fmla="*/ 11 w 35"/>
                <a:gd name="T33" fmla="*/ 52 h 59"/>
                <a:gd name="T34" fmla="*/ 11 w 35"/>
                <a:gd name="T35" fmla="*/ 52 h 59"/>
                <a:gd name="T36" fmla="*/ 11 w 35"/>
                <a:gd name="T37" fmla="*/ 52 h 59"/>
                <a:gd name="T38" fmla="*/ 11 w 35"/>
                <a:gd name="T39" fmla="*/ 52 h 59"/>
                <a:gd name="T40" fmla="*/ 21 w 35"/>
                <a:gd name="T41" fmla="*/ 59 h 59"/>
                <a:gd name="T42" fmla="*/ 29 w 35"/>
                <a:gd name="T43" fmla="*/ 43 h 59"/>
                <a:gd name="T44" fmla="*/ 23 w 35"/>
                <a:gd name="T45" fmla="*/ 17 h 59"/>
                <a:gd name="T46" fmla="*/ 35 w 35"/>
                <a:gd name="T47" fmla="*/ 3 h 59"/>
                <a:gd name="T48" fmla="*/ 29 w 35"/>
                <a:gd name="T4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59">
                  <a:moveTo>
                    <a:pt x="29" y="0"/>
                  </a:moveTo>
                  <a:cubicBezTo>
                    <a:pt x="20" y="0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9"/>
                    <a:pt x="2" y="13"/>
                    <a:pt x="1" y="18"/>
                  </a:cubicBezTo>
                  <a:cubicBezTo>
                    <a:pt x="0" y="20"/>
                    <a:pt x="0" y="23"/>
                    <a:pt x="0" y="25"/>
                  </a:cubicBezTo>
                  <a:cubicBezTo>
                    <a:pt x="0" y="36"/>
                    <a:pt x="7" y="47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4" y="56"/>
                    <a:pt x="18" y="58"/>
                    <a:pt x="21" y="59"/>
                  </a:cubicBezTo>
                  <a:cubicBezTo>
                    <a:pt x="27" y="56"/>
                    <a:pt x="27" y="48"/>
                    <a:pt x="29" y="43"/>
                  </a:cubicBezTo>
                  <a:cubicBezTo>
                    <a:pt x="31" y="37"/>
                    <a:pt x="23" y="26"/>
                    <a:pt x="23" y="17"/>
                  </a:cubicBezTo>
                  <a:cubicBezTo>
                    <a:pt x="23" y="9"/>
                    <a:pt x="35" y="3"/>
                    <a:pt x="35" y="3"/>
                  </a:cubicBezTo>
                  <a:cubicBezTo>
                    <a:pt x="34" y="2"/>
                    <a:pt x="32" y="1"/>
                    <a:pt x="29" y="0"/>
                  </a:cubicBezTo>
                </a:path>
              </a:pathLst>
            </a:custGeom>
            <a:solidFill>
              <a:srgbClr val="F3D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88"/>
            <p:cNvSpPr>
              <a:spLocks/>
            </p:cNvSpPr>
            <p:nvPr/>
          </p:nvSpPr>
          <p:spPr bwMode="auto">
            <a:xfrm>
              <a:off x="4244975" y="5840413"/>
              <a:ext cx="250825" cy="304800"/>
            </a:xfrm>
            <a:custGeom>
              <a:avLst/>
              <a:gdLst>
                <a:gd name="T0" fmla="*/ 32 w 97"/>
                <a:gd name="T1" fmla="*/ 55 h 117"/>
                <a:gd name="T2" fmla="*/ 51 w 97"/>
                <a:gd name="T3" fmla="*/ 6 h 117"/>
                <a:gd name="T4" fmla="*/ 95 w 97"/>
                <a:gd name="T5" fmla="*/ 12 h 117"/>
                <a:gd name="T6" fmla="*/ 68 w 97"/>
                <a:gd name="T7" fmla="*/ 20 h 117"/>
                <a:gd name="T8" fmla="*/ 63 w 97"/>
                <a:gd name="T9" fmla="*/ 40 h 117"/>
                <a:gd name="T10" fmla="*/ 73 w 97"/>
                <a:gd name="T11" fmla="*/ 56 h 117"/>
                <a:gd name="T12" fmla="*/ 60 w 97"/>
                <a:gd name="T13" fmla="*/ 75 h 117"/>
                <a:gd name="T14" fmla="*/ 0 w 97"/>
                <a:gd name="T15" fmla="*/ 117 h 117"/>
                <a:gd name="T16" fmla="*/ 0 w 97"/>
                <a:gd name="T17" fmla="*/ 57 h 117"/>
                <a:gd name="T18" fmla="*/ 32 w 97"/>
                <a:gd name="T19" fmla="*/ 5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17">
                  <a:moveTo>
                    <a:pt x="32" y="55"/>
                  </a:moveTo>
                  <a:cubicBezTo>
                    <a:pt x="32" y="55"/>
                    <a:pt x="26" y="12"/>
                    <a:pt x="51" y="6"/>
                  </a:cubicBezTo>
                  <a:cubicBezTo>
                    <a:pt x="77" y="0"/>
                    <a:pt x="94" y="7"/>
                    <a:pt x="95" y="12"/>
                  </a:cubicBezTo>
                  <a:cubicBezTo>
                    <a:pt x="97" y="16"/>
                    <a:pt x="77" y="18"/>
                    <a:pt x="68" y="20"/>
                  </a:cubicBezTo>
                  <a:cubicBezTo>
                    <a:pt x="60" y="21"/>
                    <a:pt x="60" y="32"/>
                    <a:pt x="63" y="40"/>
                  </a:cubicBezTo>
                  <a:cubicBezTo>
                    <a:pt x="67" y="48"/>
                    <a:pt x="72" y="49"/>
                    <a:pt x="73" y="56"/>
                  </a:cubicBezTo>
                  <a:cubicBezTo>
                    <a:pt x="73" y="64"/>
                    <a:pt x="70" y="72"/>
                    <a:pt x="60" y="75"/>
                  </a:cubicBezTo>
                  <a:cubicBezTo>
                    <a:pt x="54" y="81"/>
                    <a:pt x="14" y="109"/>
                    <a:pt x="0" y="117"/>
                  </a:cubicBezTo>
                  <a:cubicBezTo>
                    <a:pt x="0" y="104"/>
                    <a:pt x="0" y="57"/>
                    <a:pt x="0" y="57"/>
                  </a:cubicBezTo>
                  <a:cubicBezTo>
                    <a:pt x="0" y="57"/>
                    <a:pt x="31" y="58"/>
                    <a:pt x="32" y="55"/>
                  </a:cubicBezTo>
                  <a:close/>
                </a:path>
              </a:pathLst>
            </a:custGeom>
            <a:solidFill>
              <a:srgbClr val="F9E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89"/>
            <p:cNvSpPr>
              <a:spLocks/>
            </p:cNvSpPr>
            <p:nvPr/>
          </p:nvSpPr>
          <p:spPr bwMode="auto">
            <a:xfrm>
              <a:off x="4527550" y="5813425"/>
              <a:ext cx="244475" cy="498475"/>
            </a:xfrm>
            <a:custGeom>
              <a:avLst/>
              <a:gdLst>
                <a:gd name="T0" fmla="*/ 27 w 94"/>
                <a:gd name="T1" fmla="*/ 0 h 191"/>
                <a:gd name="T2" fmla="*/ 30 w 94"/>
                <a:gd name="T3" fmla="*/ 46 h 191"/>
                <a:gd name="T4" fmla="*/ 6 w 94"/>
                <a:gd name="T5" fmla="*/ 59 h 191"/>
                <a:gd name="T6" fmla="*/ 1 w 94"/>
                <a:gd name="T7" fmla="*/ 64 h 191"/>
                <a:gd name="T8" fmla="*/ 6 w 94"/>
                <a:gd name="T9" fmla="*/ 166 h 191"/>
                <a:gd name="T10" fmla="*/ 88 w 94"/>
                <a:gd name="T11" fmla="*/ 86 h 191"/>
                <a:gd name="T12" fmla="*/ 27 w 94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91">
                  <a:moveTo>
                    <a:pt x="27" y="0"/>
                  </a:moveTo>
                  <a:cubicBezTo>
                    <a:pt x="27" y="0"/>
                    <a:pt x="43" y="21"/>
                    <a:pt x="30" y="46"/>
                  </a:cubicBezTo>
                  <a:cubicBezTo>
                    <a:pt x="25" y="54"/>
                    <a:pt x="15" y="58"/>
                    <a:pt x="6" y="59"/>
                  </a:cubicBezTo>
                  <a:cubicBezTo>
                    <a:pt x="3" y="59"/>
                    <a:pt x="1" y="61"/>
                    <a:pt x="1" y="64"/>
                  </a:cubicBezTo>
                  <a:cubicBezTo>
                    <a:pt x="0" y="83"/>
                    <a:pt x="1" y="144"/>
                    <a:pt x="6" y="166"/>
                  </a:cubicBezTo>
                  <a:cubicBezTo>
                    <a:pt x="12" y="191"/>
                    <a:pt x="82" y="141"/>
                    <a:pt x="88" y="86"/>
                  </a:cubicBezTo>
                  <a:cubicBezTo>
                    <a:pt x="94" y="35"/>
                    <a:pt x="48" y="3"/>
                    <a:pt x="27" y="0"/>
                  </a:cubicBez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90"/>
            <p:cNvSpPr>
              <a:spLocks/>
            </p:cNvSpPr>
            <p:nvPr/>
          </p:nvSpPr>
          <p:spPr bwMode="auto">
            <a:xfrm>
              <a:off x="4075113" y="5813425"/>
              <a:ext cx="244475" cy="498475"/>
            </a:xfrm>
            <a:custGeom>
              <a:avLst/>
              <a:gdLst>
                <a:gd name="T0" fmla="*/ 67 w 94"/>
                <a:gd name="T1" fmla="*/ 0 h 191"/>
                <a:gd name="T2" fmla="*/ 64 w 94"/>
                <a:gd name="T3" fmla="*/ 46 h 191"/>
                <a:gd name="T4" fmla="*/ 88 w 94"/>
                <a:gd name="T5" fmla="*/ 59 h 191"/>
                <a:gd name="T6" fmla="*/ 93 w 94"/>
                <a:gd name="T7" fmla="*/ 64 h 191"/>
                <a:gd name="T8" fmla="*/ 88 w 94"/>
                <a:gd name="T9" fmla="*/ 166 h 191"/>
                <a:gd name="T10" fmla="*/ 6 w 94"/>
                <a:gd name="T11" fmla="*/ 86 h 191"/>
                <a:gd name="T12" fmla="*/ 67 w 94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91">
                  <a:moveTo>
                    <a:pt x="67" y="0"/>
                  </a:moveTo>
                  <a:cubicBezTo>
                    <a:pt x="67" y="0"/>
                    <a:pt x="51" y="21"/>
                    <a:pt x="64" y="46"/>
                  </a:cubicBezTo>
                  <a:cubicBezTo>
                    <a:pt x="69" y="54"/>
                    <a:pt x="79" y="58"/>
                    <a:pt x="88" y="59"/>
                  </a:cubicBezTo>
                  <a:cubicBezTo>
                    <a:pt x="91" y="59"/>
                    <a:pt x="93" y="61"/>
                    <a:pt x="93" y="64"/>
                  </a:cubicBezTo>
                  <a:cubicBezTo>
                    <a:pt x="94" y="83"/>
                    <a:pt x="93" y="144"/>
                    <a:pt x="88" y="166"/>
                  </a:cubicBezTo>
                  <a:cubicBezTo>
                    <a:pt x="82" y="191"/>
                    <a:pt x="12" y="141"/>
                    <a:pt x="6" y="86"/>
                  </a:cubicBezTo>
                  <a:cubicBezTo>
                    <a:pt x="0" y="35"/>
                    <a:pt x="46" y="3"/>
                    <a:pt x="67" y="0"/>
                  </a:cubicBez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91"/>
            <p:cNvSpPr>
              <a:spLocks/>
            </p:cNvSpPr>
            <p:nvPr/>
          </p:nvSpPr>
          <p:spPr bwMode="auto">
            <a:xfrm>
              <a:off x="4527550" y="5959475"/>
              <a:ext cx="61913" cy="307975"/>
            </a:xfrm>
            <a:custGeom>
              <a:avLst/>
              <a:gdLst>
                <a:gd name="T0" fmla="*/ 17 w 24"/>
                <a:gd name="T1" fmla="*/ 0 h 118"/>
                <a:gd name="T2" fmla="*/ 6 w 24"/>
                <a:gd name="T3" fmla="*/ 3 h 118"/>
                <a:gd name="T4" fmla="*/ 1 w 24"/>
                <a:gd name="T5" fmla="*/ 8 h 118"/>
                <a:gd name="T6" fmla="*/ 6 w 24"/>
                <a:gd name="T7" fmla="*/ 110 h 118"/>
                <a:gd name="T8" fmla="*/ 24 w 24"/>
                <a:gd name="T9" fmla="*/ 115 h 118"/>
                <a:gd name="T10" fmla="*/ 17 w 24"/>
                <a:gd name="T1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18">
                  <a:moveTo>
                    <a:pt x="17" y="0"/>
                  </a:moveTo>
                  <a:cubicBezTo>
                    <a:pt x="13" y="2"/>
                    <a:pt x="10" y="2"/>
                    <a:pt x="6" y="3"/>
                  </a:cubicBezTo>
                  <a:cubicBezTo>
                    <a:pt x="3" y="3"/>
                    <a:pt x="1" y="5"/>
                    <a:pt x="1" y="8"/>
                  </a:cubicBezTo>
                  <a:cubicBezTo>
                    <a:pt x="0" y="27"/>
                    <a:pt x="1" y="88"/>
                    <a:pt x="6" y="110"/>
                  </a:cubicBezTo>
                  <a:cubicBezTo>
                    <a:pt x="7" y="117"/>
                    <a:pt x="15" y="118"/>
                    <a:pt x="24" y="115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292"/>
            <p:cNvSpPr>
              <a:spLocks/>
            </p:cNvSpPr>
            <p:nvPr/>
          </p:nvSpPr>
          <p:spPr bwMode="auto">
            <a:xfrm>
              <a:off x="4257675" y="5959475"/>
              <a:ext cx="61913" cy="307975"/>
            </a:xfrm>
            <a:custGeom>
              <a:avLst/>
              <a:gdLst>
                <a:gd name="T0" fmla="*/ 18 w 24"/>
                <a:gd name="T1" fmla="*/ 3 h 118"/>
                <a:gd name="T2" fmla="*/ 7 w 24"/>
                <a:gd name="T3" fmla="*/ 0 h 118"/>
                <a:gd name="T4" fmla="*/ 0 w 24"/>
                <a:gd name="T5" fmla="*/ 115 h 118"/>
                <a:gd name="T6" fmla="*/ 18 w 24"/>
                <a:gd name="T7" fmla="*/ 110 h 118"/>
                <a:gd name="T8" fmla="*/ 23 w 24"/>
                <a:gd name="T9" fmla="*/ 8 h 118"/>
                <a:gd name="T10" fmla="*/ 18 w 24"/>
                <a:gd name="T11" fmla="*/ 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18">
                  <a:moveTo>
                    <a:pt x="18" y="3"/>
                  </a:moveTo>
                  <a:cubicBezTo>
                    <a:pt x="14" y="2"/>
                    <a:pt x="11" y="2"/>
                    <a:pt x="7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9" y="118"/>
                    <a:pt x="16" y="117"/>
                    <a:pt x="18" y="110"/>
                  </a:cubicBezTo>
                  <a:cubicBezTo>
                    <a:pt x="23" y="88"/>
                    <a:pt x="24" y="27"/>
                    <a:pt x="23" y="8"/>
                  </a:cubicBezTo>
                  <a:cubicBezTo>
                    <a:pt x="23" y="5"/>
                    <a:pt x="21" y="3"/>
                    <a:pt x="18" y="3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93"/>
            <p:cNvSpPr>
              <a:spLocks noEditPoints="1"/>
            </p:cNvSpPr>
            <p:nvPr/>
          </p:nvSpPr>
          <p:spPr bwMode="auto">
            <a:xfrm>
              <a:off x="4156075" y="4792663"/>
              <a:ext cx="534988" cy="165100"/>
            </a:xfrm>
            <a:custGeom>
              <a:avLst/>
              <a:gdLst>
                <a:gd name="T0" fmla="*/ 101 w 206"/>
                <a:gd name="T1" fmla="*/ 51 h 63"/>
                <a:gd name="T2" fmla="*/ 101 w 206"/>
                <a:gd name="T3" fmla="*/ 51 h 63"/>
                <a:gd name="T4" fmla="*/ 101 w 206"/>
                <a:gd name="T5" fmla="*/ 51 h 63"/>
                <a:gd name="T6" fmla="*/ 105 w 206"/>
                <a:gd name="T7" fmla="*/ 51 h 63"/>
                <a:gd name="T8" fmla="*/ 105 w 206"/>
                <a:gd name="T9" fmla="*/ 51 h 63"/>
                <a:gd name="T10" fmla="*/ 105 w 206"/>
                <a:gd name="T11" fmla="*/ 51 h 63"/>
                <a:gd name="T12" fmla="*/ 104 w 206"/>
                <a:gd name="T13" fmla="*/ 51 h 63"/>
                <a:gd name="T14" fmla="*/ 104 w 206"/>
                <a:gd name="T15" fmla="*/ 51 h 63"/>
                <a:gd name="T16" fmla="*/ 104 w 206"/>
                <a:gd name="T17" fmla="*/ 51 h 63"/>
                <a:gd name="T18" fmla="*/ 104 w 206"/>
                <a:gd name="T19" fmla="*/ 51 h 63"/>
                <a:gd name="T20" fmla="*/ 104 w 206"/>
                <a:gd name="T21" fmla="*/ 51 h 63"/>
                <a:gd name="T22" fmla="*/ 104 w 206"/>
                <a:gd name="T23" fmla="*/ 51 h 63"/>
                <a:gd name="T24" fmla="*/ 102 w 206"/>
                <a:gd name="T25" fmla="*/ 51 h 63"/>
                <a:gd name="T26" fmla="*/ 102 w 206"/>
                <a:gd name="T27" fmla="*/ 51 h 63"/>
                <a:gd name="T28" fmla="*/ 102 w 206"/>
                <a:gd name="T29" fmla="*/ 51 h 63"/>
                <a:gd name="T30" fmla="*/ 104 w 206"/>
                <a:gd name="T31" fmla="*/ 51 h 63"/>
                <a:gd name="T32" fmla="*/ 104 w 206"/>
                <a:gd name="T33" fmla="*/ 51 h 63"/>
                <a:gd name="T34" fmla="*/ 104 w 206"/>
                <a:gd name="T35" fmla="*/ 51 h 63"/>
                <a:gd name="T36" fmla="*/ 102 w 206"/>
                <a:gd name="T37" fmla="*/ 51 h 63"/>
                <a:gd name="T38" fmla="*/ 102 w 206"/>
                <a:gd name="T39" fmla="*/ 51 h 63"/>
                <a:gd name="T40" fmla="*/ 102 w 206"/>
                <a:gd name="T41" fmla="*/ 51 h 63"/>
                <a:gd name="T42" fmla="*/ 103 w 206"/>
                <a:gd name="T43" fmla="*/ 51 h 63"/>
                <a:gd name="T44" fmla="*/ 104 w 206"/>
                <a:gd name="T45" fmla="*/ 51 h 63"/>
                <a:gd name="T46" fmla="*/ 103 w 206"/>
                <a:gd name="T47" fmla="*/ 51 h 63"/>
                <a:gd name="T48" fmla="*/ 102 w 206"/>
                <a:gd name="T49" fmla="*/ 51 h 63"/>
                <a:gd name="T50" fmla="*/ 102 w 206"/>
                <a:gd name="T51" fmla="*/ 51 h 63"/>
                <a:gd name="T52" fmla="*/ 102 w 206"/>
                <a:gd name="T53" fmla="*/ 51 h 63"/>
                <a:gd name="T54" fmla="*/ 103 w 206"/>
                <a:gd name="T55" fmla="*/ 51 h 63"/>
                <a:gd name="T56" fmla="*/ 102 w 206"/>
                <a:gd name="T57" fmla="*/ 51 h 63"/>
                <a:gd name="T58" fmla="*/ 103 w 206"/>
                <a:gd name="T59" fmla="*/ 51 h 63"/>
                <a:gd name="T60" fmla="*/ 103 w 206"/>
                <a:gd name="T61" fmla="*/ 51 h 63"/>
                <a:gd name="T62" fmla="*/ 103 w 206"/>
                <a:gd name="T63" fmla="*/ 51 h 63"/>
                <a:gd name="T64" fmla="*/ 103 w 206"/>
                <a:gd name="T65" fmla="*/ 51 h 63"/>
                <a:gd name="T66" fmla="*/ 103 w 206"/>
                <a:gd name="T67" fmla="*/ 51 h 63"/>
                <a:gd name="T68" fmla="*/ 103 w 206"/>
                <a:gd name="T69" fmla="*/ 51 h 63"/>
                <a:gd name="T70" fmla="*/ 103 w 206"/>
                <a:gd name="T71" fmla="*/ 51 h 63"/>
                <a:gd name="T72" fmla="*/ 103 w 206"/>
                <a:gd name="T73" fmla="*/ 51 h 63"/>
                <a:gd name="T74" fmla="*/ 103 w 206"/>
                <a:gd name="T75" fmla="*/ 51 h 63"/>
                <a:gd name="T76" fmla="*/ 103 w 206"/>
                <a:gd name="T77" fmla="*/ 51 h 63"/>
                <a:gd name="T78" fmla="*/ 56 w 206"/>
                <a:gd name="T79" fmla="*/ 33 h 63"/>
                <a:gd name="T80" fmla="*/ 3 w 206"/>
                <a:gd name="T81" fmla="*/ 35 h 63"/>
                <a:gd name="T82" fmla="*/ 0 w 206"/>
                <a:gd name="T83" fmla="*/ 63 h 63"/>
                <a:gd name="T84" fmla="*/ 54 w 206"/>
                <a:gd name="T85" fmla="*/ 54 h 63"/>
                <a:gd name="T86" fmla="*/ 56 w 206"/>
                <a:gd name="T87" fmla="*/ 33 h 63"/>
                <a:gd name="T88" fmla="*/ 192 w 206"/>
                <a:gd name="T89" fmla="*/ 0 h 63"/>
                <a:gd name="T90" fmla="*/ 149 w 206"/>
                <a:gd name="T91" fmla="*/ 20 h 63"/>
                <a:gd name="T92" fmla="*/ 151 w 206"/>
                <a:gd name="T93" fmla="*/ 54 h 63"/>
                <a:gd name="T94" fmla="*/ 206 w 206"/>
                <a:gd name="T95" fmla="*/ 63 h 63"/>
                <a:gd name="T96" fmla="*/ 206 w 206"/>
                <a:gd name="T97" fmla="*/ 63 h 63"/>
                <a:gd name="T98" fmla="*/ 206 w 206"/>
                <a:gd name="T99" fmla="*/ 63 h 63"/>
                <a:gd name="T100" fmla="*/ 206 w 206"/>
                <a:gd name="T101" fmla="*/ 63 h 63"/>
                <a:gd name="T102" fmla="*/ 206 w 206"/>
                <a:gd name="T103" fmla="*/ 63 h 63"/>
                <a:gd name="T104" fmla="*/ 206 w 206"/>
                <a:gd name="T105" fmla="*/ 63 h 63"/>
                <a:gd name="T106" fmla="*/ 192 w 206"/>
                <a:gd name="T10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6" h="63">
                  <a:moveTo>
                    <a:pt x="101" y="51"/>
                  </a:moveTo>
                  <a:cubicBezTo>
                    <a:pt x="101" y="51"/>
                    <a:pt x="101" y="51"/>
                    <a:pt x="101" y="51"/>
                  </a:cubicBezTo>
                  <a:cubicBezTo>
                    <a:pt x="101" y="51"/>
                    <a:pt x="101" y="51"/>
                    <a:pt x="101" y="51"/>
                  </a:cubicBezTo>
                  <a:moveTo>
                    <a:pt x="105" y="51"/>
                  </a:moveTo>
                  <a:cubicBezTo>
                    <a:pt x="105" y="51"/>
                    <a:pt x="105" y="51"/>
                    <a:pt x="105" y="51"/>
                  </a:cubicBezTo>
                  <a:cubicBezTo>
                    <a:pt x="105" y="51"/>
                    <a:pt x="105" y="51"/>
                    <a:pt x="105" y="51"/>
                  </a:cubicBezTo>
                  <a:moveTo>
                    <a:pt x="104" y="51"/>
                  </a:moveTo>
                  <a:cubicBezTo>
                    <a:pt x="104" y="51"/>
                    <a:pt x="104" y="51"/>
                    <a:pt x="104" y="51"/>
                  </a:cubicBezTo>
                  <a:cubicBezTo>
                    <a:pt x="104" y="51"/>
                    <a:pt x="104" y="51"/>
                    <a:pt x="104" y="51"/>
                  </a:cubicBezTo>
                  <a:moveTo>
                    <a:pt x="104" y="51"/>
                  </a:moveTo>
                  <a:cubicBezTo>
                    <a:pt x="104" y="51"/>
                    <a:pt x="104" y="51"/>
                    <a:pt x="104" y="51"/>
                  </a:cubicBezTo>
                  <a:cubicBezTo>
                    <a:pt x="104" y="51"/>
                    <a:pt x="104" y="51"/>
                    <a:pt x="104" y="51"/>
                  </a:cubicBezTo>
                  <a:moveTo>
                    <a:pt x="102" y="51"/>
                  </a:moveTo>
                  <a:cubicBezTo>
                    <a:pt x="102" y="51"/>
                    <a:pt x="102" y="51"/>
                    <a:pt x="102" y="51"/>
                  </a:cubicBezTo>
                  <a:cubicBezTo>
                    <a:pt x="102" y="51"/>
                    <a:pt x="102" y="51"/>
                    <a:pt x="102" y="51"/>
                  </a:cubicBezTo>
                  <a:moveTo>
                    <a:pt x="104" y="51"/>
                  </a:moveTo>
                  <a:cubicBezTo>
                    <a:pt x="104" y="51"/>
                    <a:pt x="104" y="51"/>
                    <a:pt x="104" y="51"/>
                  </a:cubicBezTo>
                  <a:cubicBezTo>
                    <a:pt x="104" y="51"/>
                    <a:pt x="104" y="51"/>
                    <a:pt x="104" y="51"/>
                  </a:cubicBezTo>
                  <a:moveTo>
                    <a:pt x="102" y="51"/>
                  </a:moveTo>
                  <a:cubicBezTo>
                    <a:pt x="102" y="51"/>
                    <a:pt x="102" y="51"/>
                    <a:pt x="102" y="51"/>
                  </a:cubicBezTo>
                  <a:cubicBezTo>
                    <a:pt x="102" y="51"/>
                    <a:pt x="102" y="51"/>
                    <a:pt x="102" y="51"/>
                  </a:cubicBezTo>
                  <a:moveTo>
                    <a:pt x="103" y="51"/>
                  </a:moveTo>
                  <a:cubicBezTo>
                    <a:pt x="103" y="51"/>
                    <a:pt x="103" y="51"/>
                    <a:pt x="104" y="51"/>
                  </a:cubicBezTo>
                  <a:cubicBezTo>
                    <a:pt x="103" y="51"/>
                    <a:pt x="103" y="51"/>
                    <a:pt x="103" y="51"/>
                  </a:cubicBezTo>
                  <a:moveTo>
                    <a:pt x="102" y="51"/>
                  </a:moveTo>
                  <a:cubicBezTo>
                    <a:pt x="102" y="51"/>
                    <a:pt x="102" y="51"/>
                    <a:pt x="102" y="51"/>
                  </a:cubicBezTo>
                  <a:cubicBezTo>
                    <a:pt x="102" y="51"/>
                    <a:pt x="102" y="51"/>
                    <a:pt x="102" y="51"/>
                  </a:cubicBezTo>
                  <a:moveTo>
                    <a:pt x="103" y="51"/>
                  </a:moveTo>
                  <a:cubicBezTo>
                    <a:pt x="102" y="51"/>
                    <a:pt x="102" y="51"/>
                    <a:pt x="102" y="51"/>
                  </a:cubicBezTo>
                  <a:cubicBezTo>
                    <a:pt x="102" y="51"/>
                    <a:pt x="102" y="51"/>
                    <a:pt x="103" y="51"/>
                  </a:cubicBezTo>
                  <a:moveTo>
                    <a:pt x="103" y="51"/>
                  </a:move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3" y="51"/>
                    <a:pt x="103" y="51"/>
                  </a:cubicBezTo>
                  <a:moveTo>
                    <a:pt x="103" y="51"/>
                  </a:move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3" y="51"/>
                    <a:pt x="103" y="51"/>
                  </a:cubicBezTo>
                  <a:moveTo>
                    <a:pt x="103" y="51"/>
                  </a:move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3" y="51"/>
                    <a:pt x="103" y="51"/>
                  </a:cubicBezTo>
                  <a:moveTo>
                    <a:pt x="56" y="33"/>
                  </a:moveTo>
                  <a:cubicBezTo>
                    <a:pt x="40" y="34"/>
                    <a:pt x="22" y="35"/>
                    <a:pt x="3" y="35"/>
                  </a:cubicBezTo>
                  <a:cubicBezTo>
                    <a:pt x="0" y="50"/>
                    <a:pt x="0" y="63"/>
                    <a:pt x="0" y="63"/>
                  </a:cubicBezTo>
                  <a:cubicBezTo>
                    <a:pt x="0" y="63"/>
                    <a:pt x="23" y="57"/>
                    <a:pt x="54" y="54"/>
                  </a:cubicBezTo>
                  <a:cubicBezTo>
                    <a:pt x="55" y="47"/>
                    <a:pt x="55" y="41"/>
                    <a:pt x="56" y="33"/>
                  </a:cubicBezTo>
                  <a:moveTo>
                    <a:pt x="192" y="0"/>
                  </a:moveTo>
                  <a:cubicBezTo>
                    <a:pt x="185" y="6"/>
                    <a:pt x="173" y="13"/>
                    <a:pt x="149" y="20"/>
                  </a:cubicBezTo>
                  <a:cubicBezTo>
                    <a:pt x="150" y="32"/>
                    <a:pt x="151" y="44"/>
                    <a:pt x="151" y="54"/>
                  </a:cubicBezTo>
                  <a:cubicBezTo>
                    <a:pt x="183" y="57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2"/>
                    <a:pt x="205" y="25"/>
                    <a:pt x="192" y="0"/>
                  </a:cubicBezTo>
                </a:path>
              </a:pathLst>
            </a:custGeom>
            <a:solidFill>
              <a:srgbClr val="C11C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94"/>
            <p:cNvSpPr>
              <a:spLocks/>
            </p:cNvSpPr>
            <p:nvPr/>
          </p:nvSpPr>
          <p:spPr bwMode="auto">
            <a:xfrm>
              <a:off x="4295775" y="4845050"/>
              <a:ext cx="252413" cy="88900"/>
            </a:xfrm>
            <a:custGeom>
              <a:avLst/>
              <a:gdLst>
                <a:gd name="T0" fmla="*/ 95 w 97"/>
                <a:gd name="T1" fmla="*/ 0 h 34"/>
                <a:gd name="T2" fmla="*/ 2 w 97"/>
                <a:gd name="T3" fmla="*/ 13 h 34"/>
                <a:gd name="T4" fmla="*/ 0 w 97"/>
                <a:gd name="T5" fmla="*/ 34 h 34"/>
                <a:gd name="T6" fmla="*/ 47 w 97"/>
                <a:gd name="T7" fmla="*/ 31 h 34"/>
                <a:gd name="T8" fmla="*/ 47 w 97"/>
                <a:gd name="T9" fmla="*/ 31 h 34"/>
                <a:gd name="T10" fmla="*/ 48 w 97"/>
                <a:gd name="T11" fmla="*/ 31 h 34"/>
                <a:gd name="T12" fmla="*/ 48 w 97"/>
                <a:gd name="T13" fmla="*/ 31 h 34"/>
                <a:gd name="T14" fmla="*/ 48 w 97"/>
                <a:gd name="T15" fmla="*/ 31 h 34"/>
                <a:gd name="T16" fmla="*/ 48 w 97"/>
                <a:gd name="T17" fmla="*/ 31 h 34"/>
                <a:gd name="T18" fmla="*/ 48 w 97"/>
                <a:gd name="T19" fmla="*/ 31 h 34"/>
                <a:gd name="T20" fmla="*/ 48 w 97"/>
                <a:gd name="T21" fmla="*/ 31 h 34"/>
                <a:gd name="T22" fmla="*/ 48 w 97"/>
                <a:gd name="T23" fmla="*/ 31 h 34"/>
                <a:gd name="T24" fmla="*/ 49 w 97"/>
                <a:gd name="T25" fmla="*/ 31 h 34"/>
                <a:gd name="T26" fmla="*/ 49 w 97"/>
                <a:gd name="T27" fmla="*/ 31 h 34"/>
                <a:gd name="T28" fmla="*/ 49 w 97"/>
                <a:gd name="T29" fmla="*/ 31 h 34"/>
                <a:gd name="T30" fmla="*/ 49 w 97"/>
                <a:gd name="T31" fmla="*/ 31 h 34"/>
                <a:gd name="T32" fmla="*/ 49 w 97"/>
                <a:gd name="T33" fmla="*/ 31 h 34"/>
                <a:gd name="T34" fmla="*/ 49 w 97"/>
                <a:gd name="T35" fmla="*/ 31 h 34"/>
                <a:gd name="T36" fmla="*/ 49 w 97"/>
                <a:gd name="T37" fmla="*/ 31 h 34"/>
                <a:gd name="T38" fmla="*/ 49 w 97"/>
                <a:gd name="T39" fmla="*/ 31 h 34"/>
                <a:gd name="T40" fmla="*/ 49 w 97"/>
                <a:gd name="T41" fmla="*/ 31 h 34"/>
                <a:gd name="T42" fmla="*/ 50 w 97"/>
                <a:gd name="T43" fmla="*/ 31 h 34"/>
                <a:gd name="T44" fmla="*/ 50 w 97"/>
                <a:gd name="T45" fmla="*/ 31 h 34"/>
                <a:gd name="T46" fmla="*/ 50 w 97"/>
                <a:gd name="T47" fmla="*/ 31 h 34"/>
                <a:gd name="T48" fmla="*/ 50 w 97"/>
                <a:gd name="T49" fmla="*/ 31 h 34"/>
                <a:gd name="T50" fmla="*/ 50 w 97"/>
                <a:gd name="T51" fmla="*/ 31 h 34"/>
                <a:gd name="T52" fmla="*/ 50 w 97"/>
                <a:gd name="T53" fmla="*/ 31 h 34"/>
                <a:gd name="T54" fmla="*/ 50 w 97"/>
                <a:gd name="T55" fmla="*/ 31 h 34"/>
                <a:gd name="T56" fmla="*/ 51 w 97"/>
                <a:gd name="T57" fmla="*/ 31 h 34"/>
                <a:gd name="T58" fmla="*/ 51 w 97"/>
                <a:gd name="T59" fmla="*/ 31 h 34"/>
                <a:gd name="T60" fmla="*/ 97 w 97"/>
                <a:gd name="T61" fmla="*/ 34 h 34"/>
                <a:gd name="T62" fmla="*/ 95 w 97"/>
                <a:gd name="T6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34">
                  <a:moveTo>
                    <a:pt x="95" y="0"/>
                  </a:moveTo>
                  <a:cubicBezTo>
                    <a:pt x="74" y="6"/>
                    <a:pt x="44" y="11"/>
                    <a:pt x="2" y="13"/>
                  </a:cubicBezTo>
                  <a:cubicBezTo>
                    <a:pt x="1" y="21"/>
                    <a:pt x="1" y="27"/>
                    <a:pt x="0" y="34"/>
                  </a:cubicBezTo>
                  <a:cubicBezTo>
                    <a:pt x="15" y="32"/>
                    <a:pt x="31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67" y="31"/>
                    <a:pt x="83" y="32"/>
                    <a:pt x="97" y="34"/>
                  </a:cubicBezTo>
                  <a:cubicBezTo>
                    <a:pt x="97" y="24"/>
                    <a:pt x="96" y="12"/>
                    <a:pt x="95" y="0"/>
                  </a:cubicBezTo>
                </a:path>
              </a:pathLst>
            </a:custGeom>
            <a:solidFill>
              <a:srgbClr val="E99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295"/>
            <p:cNvSpPr>
              <a:spLocks/>
            </p:cNvSpPr>
            <p:nvPr/>
          </p:nvSpPr>
          <p:spPr bwMode="auto">
            <a:xfrm>
              <a:off x="4143375" y="4868863"/>
              <a:ext cx="558800" cy="109538"/>
            </a:xfrm>
            <a:custGeom>
              <a:avLst/>
              <a:gdLst>
                <a:gd name="T0" fmla="*/ 215 w 215"/>
                <a:gd name="T1" fmla="*/ 28 h 42"/>
                <a:gd name="T2" fmla="*/ 212 w 215"/>
                <a:gd name="T3" fmla="*/ 24 h 42"/>
                <a:gd name="T4" fmla="*/ 4 w 215"/>
                <a:gd name="T5" fmla="*/ 25 h 42"/>
                <a:gd name="T6" fmla="*/ 1 w 215"/>
                <a:gd name="T7" fmla="*/ 28 h 42"/>
                <a:gd name="T8" fmla="*/ 1 w 215"/>
                <a:gd name="T9" fmla="*/ 38 h 42"/>
                <a:gd name="T10" fmla="*/ 5 w 215"/>
                <a:gd name="T11" fmla="*/ 42 h 42"/>
                <a:gd name="T12" fmla="*/ 108 w 215"/>
                <a:gd name="T13" fmla="*/ 30 h 42"/>
                <a:gd name="T14" fmla="*/ 211 w 215"/>
                <a:gd name="T15" fmla="*/ 42 h 42"/>
                <a:gd name="T16" fmla="*/ 215 w 215"/>
                <a:gd name="T17" fmla="*/ 38 h 42"/>
                <a:gd name="T18" fmla="*/ 215 w 215"/>
                <a:gd name="T1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42">
                  <a:moveTo>
                    <a:pt x="215" y="28"/>
                  </a:moveTo>
                  <a:cubicBezTo>
                    <a:pt x="215" y="26"/>
                    <a:pt x="214" y="25"/>
                    <a:pt x="212" y="24"/>
                  </a:cubicBezTo>
                  <a:cubicBezTo>
                    <a:pt x="120" y="0"/>
                    <a:pt x="31" y="18"/>
                    <a:pt x="4" y="25"/>
                  </a:cubicBezTo>
                  <a:cubicBezTo>
                    <a:pt x="2" y="25"/>
                    <a:pt x="1" y="27"/>
                    <a:pt x="1" y="28"/>
                  </a:cubicBezTo>
                  <a:cubicBezTo>
                    <a:pt x="1" y="32"/>
                    <a:pt x="1" y="35"/>
                    <a:pt x="1" y="38"/>
                  </a:cubicBezTo>
                  <a:cubicBezTo>
                    <a:pt x="0" y="40"/>
                    <a:pt x="3" y="42"/>
                    <a:pt x="5" y="42"/>
                  </a:cubicBezTo>
                  <a:cubicBezTo>
                    <a:pt x="19" y="39"/>
                    <a:pt x="61" y="30"/>
                    <a:pt x="108" y="30"/>
                  </a:cubicBezTo>
                  <a:cubicBezTo>
                    <a:pt x="154" y="30"/>
                    <a:pt x="197" y="39"/>
                    <a:pt x="211" y="42"/>
                  </a:cubicBezTo>
                  <a:cubicBezTo>
                    <a:pt x="213" y="42"/>
                    <a:pt x="215" y="40"/>
                    <a:pt x="215" y="38"/>
                  </a:cubicBezTo>
                  <a:cubicBezTo>
                    <a:pt x="215" y="35"/>
                    <a:pt x="215" y="31"/>
                    <a:pt x="215" y="28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0" name="组合 339"/>
          <p:cNvGrpSpPr/>
          <p:nvPr/>
        </p:nvGrpSpPr>
        <p:grpSpPr>
          <a:xfrm>
            <a:off x="4887913" y="1023938"/>
            <a:ext cx="2330450" cy="935038"/>
            <a:chOff x="4887913" y="1023938"/>
            <a:chExt cx="2330450" cy="935038"/>
          </a:xfrm>
        </p:grpSpPr>
        <p:sp>
          <p:nvSpPr>
            <p:cNvPr id="311" name="Oval 299"/>
            <p:cNvSpPr>
              <a:spLocks noChangeArrowheads="1"/>
            </p:cNvSpPr>
            <p:nvPr/>
          </p:nvSpPr>
          <p:spPr bwMode="auto">
            <a:xfrm>
              <a:off x="6024563" y="1446213"/>
              <a:ext cx="134938" cy="136525"/>
            </a:xfrm>
            <a:prstGeom prst="ellipse">
              <a:avLst/>
            </a:pr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00"/>
            <p:cNvSpPr>
              <a:spLocks/>
            </p:cNvSpPr>
            <p:nvPr/>
          </p:nvSpPr>
          <p:spPr bwMode="auto">
            <a:xfrm>
              <a:off x="5881688" y="1023938"/>
              <a:ext cx="422275" cy="419100"/>
            </a:xfrm>
            <a:custGeom>
              <a:avLst/>
              <a:gdLst>
                <a:gd name="T0" fmla="*/ 66 w 112"/>
                <a:gd name="T1" fmla="*/ 3 h 110"/>
                <a:gd name="T2" fmla="*/ 46 w 112"/>
                <a:gd name="T3" fmla="*/ 3 h 110"/>
                <a:gd name="T4" fmla="*/ 43 w 112"/>
                <a:gd name="T5" fmla="*/ 103 h 110"/>
                <a:gd name="T6" fmla="*/ 56 w 112"/>
                <a:gd name="T7" fmla="*/ 100 h 110"/>
                <a:gd name="T8" fmla="*/ 56 w 112"/>
                <a:gd name="T9" fmla="*/ 100 h 110"/>
                <a:gd name="T10" fmla="*/ 54 w 112"/>
                <a:gd name="T11" fmla="*/ 63 h 110"/>
                <a:gd name="T12" fmla="*/ 54 w 112"/>
                <a:gd name="T13" fmla="*/ 45 h 110"/>
                <a:gd name="T14" fmla="*/ 56 w 112"/>
                <a:gd name="T15" fmla="*/ 26 h 110"/>
                <a:gd name="T16" fmla="*/ 56 w 112"/>
                <a:gd name="T17" fmla="*/ 26 h 110"/>
                <a:gd name="T18" fmla="*/ 56 w 112"/>
                <a:gd name="T19" fmla="*/ 26 h 110"/>
                <a:gd name="T20" fmla="*/ 58 w 112"/>
                <a:gd name="T21" fmla="*/ 45 h 110"/>
                <a:gd name="T22" fmla="*/ 58 w 112"/>
                <a:gd name="T23" fmla="*/ 63 h 110"/>
                <a:gd name="T24" fmla="*/ 56 w 112"/>
                <a:gd name="T25" fmla="*/ 100 h 110"/>
                <a:gd name="T26" fmla="*/ 56 w 112"/>
                <a:gd name="T27" fmla="*/ 100 h 110"/>
                <a:gd name="T28" fmla="*/ 69 w 112"/>
                <a:gd name="T29" fmla="*/ 103 h 110"/>
                <a:gd name="T30" fmla="*/ 66 w 112"/>
                <a:gd name="T31" fmla="*/ 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" h="110">
                  <a:moveTo>
                    <a:pt x="66" y="3"/>
                  </a:moveTo>
                  <a:cubicBezTo>
                    <a:pt x="60" y="0"/>
                    <a:pt x="52" y="0"/>
                    <a:pt x="46" y="3"/>
                  </a:cubicBezTo>
                  <a:cubicBezTo>
                    <a:pt x="0" y="24"/>
                    <a:pt x="37" y="96"/>
                    <a:pt x="43" y="103"/>
                  </a:cubicBezTo>
                  <a:cubicBezTo>
                    <a:pt x="48" y="110"/>
                    <a:pt x="55" y="101"/>
                    <a:pt x="56" y="100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5" y="87"/>
                    <a:pt x="55" y="75"/>
                    <a:pt x="54" y="63"/>
                  </a:cubicBezTo>
                  <a:cubicBezTo>
                    <a:pt x="54" y="57"/>
                    <a:pt x="54" y="51"/>
                    <a:pt x="54" y="45"/>
                  </a:cubicBezTo>
                  <a:cubicBezTo>
                    <a:pt x="54" y="38"/>
                    <a:pt x="55" y="32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32"/>
                    <a:pt x="58" y="38"/>
                    <a:pt x="58" y="45"/>
                  </a:cubicBezTo>
                  <a:cubicBezTo>
                    <a:pt x="58" y="51"/>
                    <a:pt x="58" y="57"/>
                    <a:pt x="58" y="63"/>
                  </a:cubicBezTo>
                  <a:cubicBezTo>
                    <a:pt x="57" y="75"/>
                    <a:pt x="57" y="87"/>
                    <a:pt x="56" y="100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7" y="101"/>
                    <a:pt x="64" y="110"/>
                    <a:pt x="69" y="103"/>
                  </a:cubicBezTo>
                  <a:cubicBezTo>
                    <a:pt x="75" y="96"/>
                    <a:pt x="112" y="24"/>
                    <a:pt x="66" y="3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01"/>
            <p:cNvSpPr>
              <a:spLocks/>
            </p:cNvSpPr>
            <p:nvPr/>
          </p:nvSpPr>
          <p:spPr bwMode="auto">
            <a:xfrm>
              <a:off x="6148388" y="1181101"/>
              <a:ext cx="407988" cy="404813"/>
            </a:xfrm>
            <a:custGeom>
              <a:avLst/>
              <a:gdLst>
                <a:gd name="T0" fmla="*/ 101 w 108"/>
                <a:gd name="T1" fmla="*/ 36 h 107"/>
                <a:gd name="T2" fmla="*/ 5 w 108"/>
                <a:gd name="T3" fmla="*/ 67 h 107"/>
                <a:gd name="T4" fmla="*/ 13 w 108"/>
                <a:gd name="T5" fmla="*/ 78 h 107"/>
                <a:gd name="T6" fmla="*/ 13 w 108"/>
                <a:gd name="T7" fmla="*/ 78 h 107"/>
                <a:gd name="T8" fmla="*/ 47 w 108"/>
                <a:gd name="T9" fmla="*/ 65 h 107"/>
                <a:gd name="T10" fmla="*/ 64 w 108"/>
                <a:gd name="T11" fmla="*/ 58 h 107"/>
                <a:gd name="T12" fmla="*/ 82 w 108"/>
                <a:gd name="T13" fmla="*/ 54 h 107"/>
                <a:gd name="T14" fmla="*/ 82 w 108"/>
                <a:gd name="T15" fmla="*/ 54 h 107"/>
                <a:gd name="T16" fmla="*/ 82 w 108"/>
                <a:gd name="T17" fmla="*/ 54 h 107"/>
                <a:gd name="T18" fmla="*/ 66 w 108"/>
                <a:gd name="T19" fmla="*/ 62 h 107"/>
                <a:gd name="T20" fmla="*/ 48 w 108"/>
                <a:gd name="T21" fmla="*/ 68 h 107"/>
                <a:gd name="T22" fmla="*/ 13 w 108"/>
                <a:gd name="T23" fmla="*/ 79 h 107"/>
                <a:gd name="T24" fmla="*/ 13 w 108"/>
                <a:gd name="T25" fmla="*/ 79 h 107"/>
                <a:gd name="T26" fmla="*/ 14 w 108"/>
                <a:gd name="T27" fmla="*/ 92 h 107"/>
                <a:gd name="T28" fmla="*/ 108 w 108"/>
                <a:gd name="T29" fmla="*/ 56 h 107"/>
                <a:gd name="T30" fmla="*/ 101 w 108"/>
                <a:gd name="T31" fmla="*/ 3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07">
                  <a:moveTo>
                    <a:pt x="101" y="36"/>
                  </a:moveTo>
                  <a:cubicBezTo>
                    <a:pt x="65" y="0"/>
                    <a:pt x="10" y="60"/>
                    <a:pt x="5" y="67"/>
                  </a:cubicBezTo>
                  <a:cubicBezTo>
                    <a:pt x="0" y="75"/>
                    <a:pt x="12" y="78"/>
                    <a:pt x="13" y="78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24" y="74"/>
                    <a:pt x="36" y="69"/>
                    <a:pt x="47" y="65"/>
                  </a:cubicBezTo>
                  <a:cubicBezTo>
                    <a:pt x="53" y="63"/>
                    <a:pt x="58" y="60"/>
                    <a:pt x="64" y="58"/>
                  </a:cubicBezTo>
                  <a:cubicBezTo>
                    <a:pt x="70" y="57"/>
                    <a:pt x="76" y="55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77" y="58"/>
                    <a:pt x="71" y="60"/>
                    <a:pt x="66" y="62"/>
                  </a:cubicBezTo>
                  <a:cubicBezTo>
                    <a:pt x="60" y="64"/>
                    <a:pt x="54" y="66"/>
                    <a:pt x="48" y="68"/>
                  </a:cubicBezTo>
                  <a:cubicBezTo>
                    <a:pt x="36" y="72"/>
                    <a:pt x="25" y="75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80"/>
                    <a:pt x="6" y="89"/>
                    <a:pt x="14" y="92"/>
                  </a:cubicBezTo>
                  <a:cubicBezTo>
                    <a:pt x="22" y="95"/>
                    <a:pt x="102" y="107"/>
                    <a:pt x="108" y="56"/>
                  </a:cubicBezTo>
                  <a:cubicBezTo>
                    <a:pt x="108" y="49"/>
                    <a:pt x="106" y="42"/>
                    <a:pt x="101" y="36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302"/>
            <p:cNvSpPr>
              <a:spLocks/>
            </p:cNvSpPr>
            <p:nvPr/>
          </p:nvSpPr>
          <p:spPr bwMode="auto">
            <a:xfrm>
              <a:off x="6115051" y="1552576"/>
              <a:ext cx="387350" cy="406400"/>
            </a:xfrm>
            <a:custGeom>
              <a:avLst/>
              <a:gdLst>
                <a:gd name="T0" fmla="*/ 20 w 103"/>
                <a:gd name="T1" fmla="*/ 2 h 107"/>
                <a:gd name="T2" fmla="*/ 13 w 103"/>
                <a:gd name="T3" fmla="*/ 13 h 107"/>
                <a:gd name="T4" fmla="*/ 13 w 103"/>
                <a:gd name="T5" fmla="*/ 13 h 107"/>
                <a:gd name="T6" fmla="*/ 36 w 103"/>
                <a:gd name="T7" fmla="*/ 41 h 107"/>
                <a:gd name="T8" fmla="*/ 48 w 103"/>
                <a:gd name="T9" fmla="*/ 55 h 107"/>
                <a:gd name="T10" fmla="*/ 58 w 103"/>
                <a:gd name="T11" fmla="*/ 71 h 107"/>
                <a:gd name="T12" fmla="*/ 58 w 103"/>
                <a:gd name="T13" fmla="*/ 71 h 107"/>
                <a:gd name="T14" fmla="*/ 58 w 103"/>
                <a:gd name="T15" fmla="*/ 71 h 107"/>
                <a:gd name="T16" fmla="*/ 45 w 103"/>
                <a:gd name="T17" fmla="*/ 58 h 107"/>
                <a:gd name="T18" fmla="*/ 34 w 103"/>
                <a:gd name="T19" fmla="*/ 43 h 107"/>
                <a:gd name="T20" fmla="*/ 12 w 103"/>
                <a:gd name="T21" fmla="*/ 13 h 107"/>
                <a:gd name="T22" fmla="*/ 12 w 103"/>
                <a:gd name="T23" fmla="*/ 13 h 107"/>
                <a:gd name="T24" fmla="*/ 12 w 103"/>
                <a:gd name="T25" fmla="*/ 13 h 107"/>
                <a:gd name="T26" fmla="*/ 0 w 103"/>
                <a:gd name="T27" fmla="*/ 19 h 107"/>
                <a:gd name="T28" fmla="*/ 65 w 103"/>
                <a:gd name="T29" fmla="*/ 95 h 107"/>
                <a:gd name="T30" fmla="*/ 81 w 103"/>
                <a:gd name="T31" fmla="*/ 82 h 107"/>
                <a:gd name="T32" fmla="*/ 20 w 103"/>
                <a:gd name="T33" fmla="*/ 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" h="107">
                  <a:moveTo>
                    <a:pt x="20" y="2"/>
                  </a:moveTo>
                  <a:cubicBezTo>
                    <a:pt x="11" y="0"/>
                    <a:pt x="12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21" y="22"/>
                    <a:pt x="29" y="32"/>
                    <a:pt x="36" y="41"/>
                  </a:cubicBezTo>
                  <a:cubicBezTo>
                    <a:pt x="40" y="46"/>
                    <a:pt x="45" y="50"/>
                    <a:pt x="48" y="55"/>
                  </a:cubicBezTo>
                  <a:cubicBezTo>
                    <a:pt x="52" y="60"/>
                    <a:pt x="55" y="65"/>
                    <a:pt x="5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67"/>
                    <a:pt x="49" y="62"/>
                    <a:pt x="45" y="58"/>
                  </a:cubicBezTo>
                  <a:cubicBezTo>
                    <a:pt x="41" y="53"/>
                    <a:pt x="38" y="48"/>
                    <a:pt x="34" y="43"/>
                  </a:cubicBezTo>
                  <a:cubicBezTo>
                    <a:pt x="27" y="33"/>
                    <a:pt x="19" y="2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0" y="9"/>
                    <a:pt x="0" y="19"/>
                  </a:cubicBezTo>
                  <a:cubicBezTo>
                    <a:pt x="0" y="27"/>
                    <a:pt x="16" y="107"/>
                    <a:pt x="65" y="95"/>
                  </a:cubicBezTo>
                  <a:cubicBezTo>
                    <a:pt x="72" y="93"/>
                    <a:pt x="78" y="89"/>
                    <a:pt x="81" y="82"/>
                  </a:cubicBezTo>
                  <a:cubicBezTo>
                    <a:pt x="103" y="37"/>
                    <a:pt x="29" y="4"/>
                    <a:pt x="20" y="2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03"/>
            <p:cNvSpPr>
              <a:spLocks/>
            </p:cNvSpPr>
            <p:nvPr/>
          </p:nvSpPr>
          <p:spPr bwMode="auto">
            <a:xfrm>
              <a:off x="5629276" y="1181101"/>
              <a:ext cx="406400" cy="404813"/>
            </a:xfrm>
            <a:custGeom>
              <a:avLst/>
              <a:gdLst>
                <a:gd name="T0" fmla="*/ 103 w 108"/>
                <a:gd name="T1" fmla="*/ 67 h 107"/>
                <a:gd name="T2" fmla="*/ 7 w 108"/>
                <a:gd name="T3" fmla="*/ 36 h 107"/>
                <a:gd name="T4" fmla="*/ 0 w 108"/>
                <a:gd name="T5" fmla="*/ 56 h 107"/>
                <a:gd name="T6" fmla="*/ 94 w 108"/>
                <a:gd name="T7" fmla="*/ 92 h 107"/>
                <a:gd name="T8" fmla="*/ 95 w 108"/>
                <a:gd name="T9" fmla="*/ 79 h 107"/>
                <a:gd name="T10" fmla="*/ 95 w 108"/>
                <a:gd name="T11" fmla="*/ 79 h 107"/>
                <a:gd name="T12" fmla="*/ 60 w 108"/>
                <a:gd name="T13" fmla="*/ 68 h 107"/>
                <a:gd name="T14" fmla="*/ 42 w 108"/>
                <a:gd name="T15" fmla="*/ 62 h 107"/>
                <a:gd name="T16" fmla="*/ 26 w 108"/>
                <a:gd name="T17" fmla="*/ 54 h 107"/>
                <a:gd name="T18" fmla="*/ 26 w 108"/>
                <a:gd name="T19" fmla="*/ 54 h 107"/>
                <a:gd name="T20" fmla="*/ 26 w 108"/>
                <a:gd name="T21" fmla="*/ 54 h 107"/>
                <a:gd name="T22" fmla="*/ 44 w 108"/>
                <a:gd name="T23" fmla="*/ 58 h 107"/>
                <a:gd name="T24" fmla="*/ 61 w 108"/>
                <a:gd name="T25" fmla="*/ 65 h 107"/>
                <a:gd name="T26" fmla="*/ 95 w 108"/>
                <a:gd name="T27" fmla="*/ 78 h 107"/>
                <a:gd name="T28" fmla="*/ 95 w 108"/>
                <a:gd name="T29" fmla="*/ 78 h 107"/>
                <a:gd name="T30" fmla="*/ 103 w 108"/>
                <a:gd name="T31" fmla="*/ 6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07">
                  <a:moveTo>
                    <a:pt x="103" y="67"/>
                  </a:moveTo>
                  <a:cubicBezTo>
                    <a:pt x="98" y="60"/>
                    <a:pt x="43" y="0"/>
                    <a:pt x="7" y="36"/>
                  </a:cubicBezTo>
                  <a:cubicBezTo>
                    <a:pt x="2" y="42"/>
                    <a:pt x="0" y="49"/>
                    <a:pt x="0" y="56"/>
                  </a:cubicBezTo>
                  <a:cubicBezTo>
                    <a:pt x="6" y="107"/>
                    <a:pt x="86" y="95"/>
                    <a:pt x="94" y="92"/>
                  </a:cubicBezTo>
                  <a:cubicBezTo>
                    <a:pt x="102" y="89"/>
                    <a:pt x="96" y="80"/>
                    <a:pt x="95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83" y="75"/>
                    <a:pt x="72" y="72"/>
                    <a:pt x="60" y="68"/>
                  </a:cubicBezTo>
                  <a:cubicBezTo>
                    <a:pt x="54" y="66"/>
                    <a:pt x="48" y="64"/>
                    <a:pt x="42" y="62"/>
                  </a:cubicBezTo>
                  <a:cubicBezTo>
                    <a:pt x="37" y="60"/>
                    <a:pt x="31" y="58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32" y="55"/>
                    <a:pt x="38" y="57"/>
                    <a:pt x="44" y="58"/>
                  </a:cubicBezTo>
                  <a:cubicBezTo>
                    <a:pt x="50" y="60"/>
                    <a:pt x="55" y="63"/>
                    <a:pt x="61" y="65"/>
                  </a:cubicBezTo>
                  <a:cubicBezTo>
                    <a:pt x="72" y="69"/>
                    <a:pt x="84" y="74"/>
                    <a:pt x="95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6" y="78"/>
                    <a:pt x="108" y="75"/>
                    <a:pt x="103" y="67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04"/>
            <p:cNvSpPr>
              <a:spLocks/>
            </p:cNvSpPr>
            <p:nvPr/>
          </p:nvSpPr>
          <p:spPr bwMode="auto">
            <a:xfrm>
              <a:off x="5681663" y="1552576"/>
              <a:ext cx="388938" cy="406400"/>
            </a:xfrm>
            <a:custGeom>
              <a:avLst/>
              <a:gdLst>
                <a:gd name="T0" fmla="*/ 91 w 103"/>
                <a:gd name="T1" fmla="*/ 13 h 107"/>
                <a:gd name="T2" fmla="*/ 91 w 103"/>
                <a:gd name="T3" fmla="*/ 13 h 107"/>
                <a:gd name="T4" fmla="*/ 91 w 103"/>
                <a:gd name="T5" fmla="*/ 13 h 107"/>
                <a:gd name="T6" fmla="*/ 69 w 103"/>
                <a:gd name="T7" fmla="*/ 43 h 107"/>
                <a:gd name="T8" fmla="*/ 58 w 103"/>
                <a:gd name="T9" fmla="*/ 58 h 107"/>
                <a:gd name="T10" fmla="*/ 45 w 103"/>
                <a:gd name="T11" fmla="*/ 71 h 107"/>
                <a:gd name="T12" fmla="*/ 45 w 103"/>
                <a:gd name="T13" fmla="*/ 71 h 107"/>
                <a:gd name="T14" fmla="*/ 45 w 103"/>
                <a:gd name="T15" fmla="*/ 71 h 107"/>
                <a:gd name="T16" fmla="*/ 55 w 103"/>
                <a:gd name="T17" fmla="*/ 55 h 107"/>
                <a:gd name="T18" fmla="*/ 67 w 103"/>
                <a:gd name="T19" fmla="*/ 41 h 107"/>
                <a:gd name="T20" fmla="*/ 90 w 103"/>
                <a:gd name="T21" fmla="*/ 13 h 107"/>
                <a:gd name="T22" fmla="*/ 90 w 103"/>
                <a:gd name="T23" fmla="*/ 13 h 107"/>
                <a:gd name="T24" fmla="*/ 83 w 103"/>
                <a:gd name="T25" fmla="*/ 2 h 107"/>
                <a:gd name="T26" fmla="*/ 22 w 103"/>
                <a:gd name="T27" fmla="*/ 82 h 107"/>
                <a:gd name="T28" fmla="*/ 38 w 103"/>
                <a:gd name="T29" fmla="*/ 95 h 107"/>
                <a:gd name="T30" fmla="*/ 103 w 103"/>
                <a:gd name="T31" fmla="*/ 19 h 107"/>
                <a:gd name="T32" fmla="*/ 91 w 103"/>
                <a:gd name="T33" fmla="*/ 1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" h="107">
                  <a:moveTo>
                    <a:pt x="91" y="13"/>
                  </a:move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84" y="23"/>
                    <a:pt x="76" y="33"/>
                    <a:pt x="69" y="43"/>
                  </a:cubicBezTo>
                  <a:cubicBezTo>
                    <a:pt x="65" y="48"/>
                    <a:pt x="62" y="53"/>
                    <a:pt x="58" y="58"/>
                  </a:cubicBezTo>
                  <a:cubicBezTo>
                    <a:pt x="54" y="62"/>
                    <a:pt x="50" y="67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8" y="65"/>
                    <a:pt x="51" y="60"/>
                    <a:pt x="55" y="55"/>
                  </a:cubicBezTo>
                  <a:cubicBezTo>
                    <a:pt x="58" y="50"/>
                    <a:pt x="63" y="46"/>
                    <a:pt x="67" y="41"/>
                  </a:cubicBezTo>
                  <a:cubicBezTo>
                    <a:pt x="74" y="32"/>
                    <a:pt x="82" y="22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1" y="13"/>
                    <a:pt x="92" y="0"/>
                    <a:pt x="83" y="2"/>
                  </a:cubicBezTo>
                  <a:cubicBezTo>
                    <a:pt x="74" y="4"/>
                    <a:pt x="0" y="37"/>
                    <a:pt x="22" y="82"/>
                  </a:cubicBezTo>
                  <a:cubicBezTo>
                    <a:pt x="25" y="89"/>
                    <a:pt x="31" y="93"/>
                    <a:pt x="38" y="95"/>
                  </a:cubicBezTo>
                  <a:cubicBezTo>
                    <a:pt x="87" y="107"/>
                    <a:pt x="103" y="27"/>
                    <a:pt x="103" y="19"/>
                  </a:cubicBezTo>
                  <a:cubicBezTo>
                    <a:pt x="103" y="9"/>
                    <a:pt x="91" y="13"/>
                    <a:pt x="91" y="13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05"/>
            <p:cNvSpPr>
              <a:spLocks/>
            </p:cNvSpPr>
            <p:nvPr/>
          </p:nvSpPr>
          <p:spPr bwMode="auto">
            <a:xfrm>
              <a:off x="6183313" y="1252538"/>
              <a:ext cx="93663" cy="133350"/>
            </a:xfrm>
            <a:custGeom>
              <a:avLst/>
              <a:gdLst>
                <a:gd name="T0" fmla="*/ 0 w 25"/>
                <a:gd name="T1" fmla="*/ 35 h 35"/>
                <a:gd name="T2" fmla="*/ 11 w 25"/>
                <a:gd name="T3" fmla="*/ 17 h 35"/>
                <a:gd name="T4" fmla="*/ 17 w 25"/>
                <a:gd name="T5" fmla="*/ 8 h 35"/>
                <a:gd name="T6" fmla="*/ 24 w 25"/>
                <a:gd name="T7" fmla="*/ 0 h 35"/>
                <a:gd name="T8" fmla="*/ 25 w 25"/>
                <a:gd name="T9" fmla="*/ 0 h 35"/>
                <a:gd name="T10" fmla="*/ 25 w 25"/>
                <a:gd name="T11" fmla="*/ 0 h 35"/>
                <a:gd name="T12" fmla="*/ 20 w 25"/>
                <a:gd name="T13" fmla="*/ 10 h 35"/>
                <a:gd name="T14" fmla="*/ 14 w 25"/>
                <a:gd name="T15" fmla="*/ 18 h 35"/>
                <a:gd name="T16" fmla="*/ 0 w 25"/>
                <a:gd name="T17" fmla="*/ 35 h 35"/>
                <a:gd name="T18" fmla="*/ 0 w 25"/>
                <a:gd name="T19" fmla="*/ 35 h 35"/>
                <a:gd name="T20" fmla="*/ 0 w 25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5">
                  <a:moveTo>
                    <a:pt x="0" y="35"/>
                  </a:moveTo>
                  <a:cubicBezTo>
                    <a:pt x="3" y="29"/>
                    <a:pt x="7" y="23"/>
                    <a:pt x="11" y="17"/>
                  </a:cubicBezTo>
                  <a:cubicBezTo>
                    <a:pt x="13" y="14"/>
                    <a:pt x="15" y="10"/>
                    <a:pt x="17" y="8"/>
                  </a:cubicBezTo>
                  <a:cubicBezTo>
                    <a:pt x="19" y="5"/>
                    <a:pt x="22" y="2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4"/>
                    <a:pt x="22" y="7"/>
                    <a:pt x="20" y="10"/>
                  </a:cubicBezTo>
                  <a:cubicBezTo>
                    <a:pt x="18" y="13"/>
                    <a:pt x="16" y="16"/>
                    <a:pt x="14" y="18"/>
                  </a:cubicBezTo>
                  <a:cubicBezTo>
                    <a:pt x="9" y="24"/>
                    <a:pt x="5" y="29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06"/>
            <p:cNvSpPr>
              <a:spLocks/>
            </p:cNvSpPr>
            <p:nvPr/>
          </p:nvSpPr>
          <p:spPr bwMode="auto">
            <a:xfrm>
              <a:off x="6243638" y="1555751"/>
              <a:ext cx="153988" cy="49213"/>
            </a:xfrm>
            <a:custGeom>
              <a:avLst/>
              <a:gdLst>
                <a:gd name="T0" fmla="*/ 0 w 41"/>
                <a:gd name="T1" fmla="*/ 0 h 13"/>
                <a:gd name="T2" fmla="*/ 21 w 41"/>
                <a:gd name="T3" fmla="*/ 5 h 13"/>
                <a:gd name="T4" fmla="*/ 31 w 41"/>
                <a:gd name="T5" fmla="*/ 8 h 13"/>
                <a:gd name="T6" fmla="*/ 41 w 41"/>
                <a:gd name="T7" fmla="*/ 12 h 13"/>
                <a:gd name="T8" fmla="*/ 41 w 41"/>
                <a:gd name="T9" fmla="*/ 13 h 13"/>
                <a:gd name="T10" fmla="*/ 41 w 41"/>
                <a:gd name="T11" fmla="*/ 13 h 13"/>
                <a:gd name="T12" fmla="*/ 30 w 41"/>
                <a:gd name="T13" fmla="*/ 12 h 13"/>
                <a:gd name="T14" fmla="*/ 20 w 41"/>
                <a:gd name="T15" fmla="*/ 8 h 13"/>
                <a:gd name="T16" fmla="*/ 0 w 41"/>
                <a:gd name="T17" fmla="*/ 1 h 13"/>
                <a:gd name="T18" fmla="*/ 0 w 41"/>
                <a:gd name="T19" fmla="*/ 1 h 13"/>
                <a:gd name="T20" fmla="*/ 0 w 41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13">
                  <a:moveTo>
                    <a:pt x="0" y="0"/>
                  </a:moveTo>
                  <a:cubicBezTo>
                    <a:pt x="7" y="2"/>
                    <a:pt x="14" y="3"/>
                    <a:pt x="21" y="5"/>
                  </a:cubicBezTo>
                  <a:cubicBezTo>
                    <a:pt x="25" y="6"/>
                    <a:pt x="28" y="6"/>
                    <a:pt x="31" y="8"/>
                  </a:cubicBezTo>
                  <a:cubicBezTo>
                    <a:pt x="35" y="9"/>
                    <a:pt x="38" y="10"/>
                    <a:pt x="41" y="12"/>
                  </a:cubicBezTo>
                  <a:cubicBezTo>
                    <a:pt x="41" y="12"/>
                    <a:pt x="41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7" y="13"/>
                    <a:pt x="34" y="12"/>
                    <a:pt x="30" y="12"/>
                  </a:cubicBezTo>
                  <a:cubicBezTo>
                    <a:pt x="27" y="11"/>
                    <a:pt x="24" y="9"/>
                    <a:pt x="20" y="8"/>
                  </a:cubicBezTo>
                  <a:cubicBezTo>
                    <a:pt x="14" y="6"/>
                    <a:pt x="7" y="3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07"/>
            <p:cNvSpPr>
              <a:spLocks/>
            </p:cNvSpPr>
            <p:nvPr/>
          </p:nvSpPr>
          <p:spPr bwMode="auto">
            <a:xfrm>
              <a:off x="5908676" y="1252538"/>
              <a:ext cx="93663" cy="133350"/>
            </a:xfrm>
            <a:custGeom>
              <a:avLst/>
              <a:gdLst>
                <a:gd name="T0" fmla="*/ 25 w 25"/>
                <a:gd name="T1" fmla="*/ 35 h 35"/>
                <a:gd name="T2" fmla="*/ 11 w 25"/>
                <a:gd name="T3" fmla="*/ 18 h 35"/>
                <a:gd name="T4" fmla="*/ 5 w 25"/>
                <a:gd name="T5" fmla="*/ 10 h 35"/>
                <a:gd name="T6" fmla="*/ 0 w 25"/>
                <a:gd name="T7" fmla="*/ 0 h 35"/>
                <a:gd name="T8" fmla="*/ 0 w 25"/>
                <a:gd name="T9" fmla="*/ 0 h 35"/>
                <a:gd name="T10" fmla="*/ 1 w 25"/>
                <a:gd name="T11" fmla="*/ 0 h 35"/>
                <a:gd name="T12" fmla="*/ 8 w 25"/>
                <a:gd name="T13" fmla="*/ 8 h 35"/>
                <a:gd name="T14" fmla="*/ 14 w 25"/>
                <a:gd name="T15" fmla="*/ 17 h 35"/>
                <a:gd name="T16" fmla="*/ 25 w 25"/>
                <a:gd name="T17" fmla="*/ 35 h 35"/>
                <a:gd name="T18" fmla="*/ 25 w 25"/>
                <a:gd name="T19" fmla="*/ 35 h 35"/>
                <a:gd name="T20" fmla="*/ 25 w 25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5">
                  <a:moveTo>
                    <a:pt x="25" y="35"/>
                  </a:moveTo>
                  <a:cubicBezTo>
                    <a:pt x="20" y="29"/>
                    <a:pt x="16" y="24"/>
                    <a:pt x="11" y="18"/>
                  </a:cubicBezTo>
                  <a:cubicBezTo>
                    <a:pt x="9" y="16"/>
                    <a:pt x="7" y="13"/>
                    <a:pt x="5" y="10"/>
                  </a:cubicBezTo>
                  <a:cubicBezTo>
                    <a:pt x="3" y="7"/>
                    <a:pt x="1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" y="2"/>
                    <a:pt x="6" y="5"/>
                    <a:pt x="8" y="8"/>
                  </a:cubicBezTo>
                  <a:cubicBezTo>
                    <a:pt x="10" y="10"/>
                    <a:pt x="12" y="14"/>
                    <a:pt x="14" y="17"/>
                  </a:cubicBezTo>
                  <a:cubicBezTo>
                    <a:pt x="18" y="23"/>
                    <a:pt x="22" y="29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08"/>
            <p:cNvSpPr>
              <a:spLocks/>
            </p:cNvSpPr>
            <p:nvPr/>
          </p:nvSpPr>
          <p:spPr bwMode="auto">
            <a:xfrm>
              <a:off x="5788026" y="1555751"/>
              <a:ext cx="153988" cy="49213"/>
            </a:xfrm>
            <a:custGeom>
              <a:avLst/>
              <a:gdLst>
                <a:gd name="T0" fmla="*/ 41 w 41"/>
                <a:gd name="T1" fmla="*/ 1 h 13"/>
                <a:gd name="T2" fmla="*/ 21 w 41"/>
                <a:gd name="T3" fmla="*/ 8 h 13"/>
                <a:gd name="T4" fmla="*/ 11 w 41"/>
                <a:gd name="T5" fmla="*/ 12 h 13"/>
                <a:gd name="T6" fmla="*/ 0 w 41"/>
                <a:gd name="T7" fmla="*/ 13 h 13"/>
                <a:gd name="T8" fmla="*/ 0 w 41"/>
                <a:gd name="T9" fmla="*/ 13 h 13"/>
                <a:gd name="T10" fmla="*/ 0 w 41"/>
                <a:gd name="T11" fmla="*/ 12 h 13"/>
                <a:gd name="T12" fmla="*/ 10 w 41"/>
                <a:gd name="T13" fmla="*/ 8 h 13"/>
                <a:gd name="T14" fmla="*/ 20 w 41"/>
                <a:gd name="T15" fmla="*/ 5 h 13"/>
                <a:gd name="T16" fmla="*/ 41 w 41"/>
                <a:gd name="T17" fmla="*/ 0 h 13"/>
                <a:gd name="T18" fmla="*/ 41 w 41"/>
                <a:gd name="T19" fmla="*/ 1 h 13"/>
                <a:gd name="T20" fmla="*/ 41 w 41"/>
                <a:gd name="T2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13">
                  <a:moveTo>
                    <a:pt x="41" y="1"/>
                  </a:moveTo>
                  <a:cubicBezTo>
                    <a:pt x="34" y="3"/>
                    <a:pt x="27" y="6"/>
                    <a:pt x="21" y="8"/>
                  </a:cubicBezTo>
                  <a:cubicBezTo>
                    <a:pt x="17" y="9"/>
                    <a:pt x="14" y="11"/>
                    <a:pt x="11" y="12"/>
                  </a:cubicBezTo>
                  <a:cubicBezTo>
                    <a:pt x="7" y="12"/>
                    <a:pt x="4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0"/>
                    <a:pt x="6" y="9"/>
                    <a:pt x="10" y="8"/>
                  </a:cubicBezTo>
                  <a:cubicBezTo>
                    <a:pt x="13" y="6"/>
                    <a:pt x="16" y="6"/>
                    <a:pt x="20" y="5"/>
                  </a:cubicBezTo>
                  <a:cubicBezTo>
                    <a:pt x="27" y="3"/>
                    <a:pt x="34" y="2"/>
                    <a:pt x="41" y="0"/>
                  </a:cubicBezTo>
                  <a:cubicBezTo>
                    <a:pt x="41" y="0"/>
                    <a:pt x="41" y="0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09"/>
            <p:cNvSpPr>
              <a:spLocks/>
            </p:cNvSpPr>
            <p:nvPr/>
          </p:nvSpPr>
          <p:spPr bwMode="auto">
            <a:xfrm>
              <a:off x="6084888" y="1673226"/>
              <a:ext cx="15875" cy="163513"/>
            </a:xfrm>
            <a:custGeom>
              <a:avLst/>
              <a:gdLst>
                <a:gd name="T0" fmla="*/ 2 w 4"/>
                <a:gd name="T1" fmla="*/ 0 h 43"/>
                <a:gd name="T2" fmla="*/ 4 w 4"/>
                <a:gd name="T3" fmla="*/ 21 h 43"/>
                <a:gd name="T4" fmla="*/ 4 w 4"/>
                <a:gd name="T5" fmla="*/ 32 h 43"/>
                <a:gd name="T6" fmla="*/ 2 w 4"/>
                <a:gd name="T7" fmla="*/ 43 h 43"/>
                <a:gd name="T8" fmla="*/ 2 w 4"/>
                <a:gd name="T9" fmla="*/ 43 h 43"/>
                <a:gd name="T10" fmla="*/ 2 w 4"/>
                <a:gd name="T11" fmla="*/ 43 h 43"/>
                <a:gd name="T12" fmla="*/ 0 w 4"/>
                <a:gd name="T13" fmla="*/ 32 h 43"/>
                <a:gd name="T14" fmla="*/ 0 w 4"/>
                <a:gd name="T15" fmla="*/ 21 h 43"/>
                <a:gd name="T16" fmla="*/ 2 w 4"/>
                <a:gd name="T17" fmla="*/ 0 h 43"/>
                <a:gd name="T18" fmla="*/ 2 w 4"/>
                <a:gd name="T19" fmla="*/ 0 h 43"/>
                <a:gd name="T20" fmla="*/ 2 w 4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3">
                  <a:moveTo>
                    <a:pt x="2" y="0"/>
                  </a:moveTo>
                  <a:cubicBezTo>
                    <a:pt x="3" y="7"/>
                    <a:pt x="3" y="14"/>
                    <a:pt x="4" y="21"/>
                  </a:cubicBezTo>
                  <a:cubicBezTo>
                    <a:pt x="4" y="25"/>
                    <a:pt x="4" y="28"/>
                    <a:pt x="4" y="32"/>
                  </a:cubicBezTo>
                  <a:cubicBezTo>
                    <a:pt x="4" y="36"/>
                    <a:pt x="3" y="39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" y="39"/>
                    <a:pt x="0" y="35"/>
                    <a:pt x="0" y="32"/>
                  </a:cubicBezTo>
                  <a:cubicBezTo>
                    <a:pt x="0" y="28"/>
                    <a:pt x="0" y="25"/>
                    <a:pt x="0" y="21"/>
                  </a:cubicBezTo>
                  <a:cubicBezTo>
                    <a:pt x="1" y="14"/>
                    <a:pt x="1" y="7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Oval 310"/>
            <p:cNvSpPr>
              <a:spLocks noChangeArrowheads="1"/>
            </p:cNvSpPr>
            <p:nvPr/>
          </p:nvSpPr>
          <p:spPr bwMode="auto">
            <a:xfrm>
              <a:off x="6894513" y="1604963"/>
              <a:ext cx="76200" cy="76200"/>
            </a:xfrm>
            <a:prstGeom prst="ellipse">
              <a:avLst/>
            </a:pr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11"/>
            <p:cNvSpPr>
              <a:spLocks/>
            </p:cNvSpPr>
            <p:nvPr/>
          </p:nvSpPr>
          <p:spPr bwMode="auto">
            <a:xfrm>
              <a:off x="6778626" y="1350963"/>
              <a:ext cx="307975" cy="254000"/>
            </a:xfrm>
            <a:custGeom>
              <a:avLst/>
              <a:gdLst>
                <a:gd name="T0" fmla="*/ 41 w 82"/>
                <a:gd name="T1" fmla="*/ 60 h 67"/>
                <a:gd name="T2" fmla="*/ 41 w 82"/>
                <a:gd name="T3" fmla="*/ 60 h 67"/>
                <a:gd name="T4" fmla="*/ 40 w 82"/>
                <a:gd name="T5" fmla="*/ 38 h 67"/>
                <a:gd name="T6" fmla="*/ 39 w 82"/>
                <a:gd name="T7" fmla="*/ 27 h 67"/>
                <a:gd name="T8" fmla="*/ 41 w 82"/>
                <a:gd name="T9" fmla="*/ 16 h 67"/>
                <a:gd name="T10" fmla="*/ 41 w 82"/>
                <a:gd name="T11" fmla="*/ 16 h 67"/>
                <a:gd name="T12" fmla="*/ 41 w 82"/>
                <a:gd name="T13" fmla="*/ 16 h 67"/>
                <a:gd name="T14" fmla="*/ 42 w 82"/>
                <a:gd name="T15" fmla="*/ 27 h 67"/>
                <a:gd name="T16" fmla="*/ 42 w 82"/>
                <a:gd name="T17" fmla="*/ 38 h 67"/>
                <a:gd name="T18" fmla="*/ 41 w 82"/>
                <a:gd name="T19" fmla="*/ 60 h 67"/>
                <a:gd name="T20" fmla="*/ 41 w 82"/>
                <a:gd name="T21" fmla="*/ 60 h 67"/>
                <a:gd name="T22" fmla="*/ 50 w 82"/>
                <a:gd name="T23" fmla="*/ 62 h 67"/>
                <a:gd name="T24" fmla="*/ 48 w 82"/>
                <a:gd name="T25" fmla="*/ 2 h 67"/>
                <a:gd name="T26" fmla="*/ 33 w 82"/>
                <a:gd name="T27" fmla="*/ 2 h 67"/>
                <a:gd name="T28" fmla="*/ 31 w 82"/>
                <a:gd name="T29" fmla="*/ 62 h 67"/>
                <a:gd name="T30" fmla="*/ 41 w 82"/>
                <a:gd name="T3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67">
                  <a:moveTo>
                    <a:pt x="41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40" y="53"/>
                    <a:pt x="40" y="46"/>
                    <a:pt x="40" y="38"/>
                  </a:cubicBezTo>
                  <a:cubicBezTo>
                    <a:pt x="40" y="35"/>
                    <a:pt x="39" y="31"/>
                    <a:pt x="39" y="27"/>
                  </a:cubicBezTo>
                  <a:cubicBezTo>
                    <a:pt x="40" y="24"/>
                    <a:pt x="40" y="20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20"/>
                    <a:pt x="42" y="24"/>
                    <a:pt x="42" y="27"/>
                  </a:cubicBezTo>
                  <a:cubicBezTo>
                    <a:pt x="42" y="31"/>
                    <a:pt x="42" y="35"/>
                    <a:pt x="42" y="38"/>
                  </a:cubicBezTo>
                  <a:cubicBezTo>
                    <a:pt x="42" y="46"/>
                    <a:pt x="41" y="53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1"/>
                    <a:pt x="46" y="67"/>
                    <a:pt x="50" y="62"/>
                  </a:cubicBezTo>
                  <a:cubicBezTo>
                    <a:pt x="55" y="58"/>
                    <a:pt x="82" y="15"/>
                    <a:pt x="48" y="2"/>
                  </a:cubicBezTo>
                  <a:cubicBezTo>
                    <a:pt x="44" y="0"/>
                    <a:pt x="38" y="0"/>
                    <a:pt x="33" y="2"/>
                  </a:cubicBezTo>
                  <a:cubicBezTo>
                    <a:pt x="0" y="15"/>
                    <a:pt x="27" y="58"/>
                    <a:pt x="31" y="62"/>
                  </a:cubicBezTo>
                  <a:cubicBezTo>
                    <a:pt x="35" y="67"/>
                    <a:pt x="40" y="61"/>
                    <a:pt x="41" y="6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12"/>
            <p:cNvSpPr>
              <a:spLocks/>
            </p:cNvSpPr>
            <p:nvPr/>
          </p:nvSpPr>
          <p:spPr bwMode="auto">
            <a:xfrm>
              <a:off x="6970713" y="1487488"/>
              <a:ext cx="247650" cy="311150"/>
            </a:xfrm>
            <a:custGeom>
              <a:avLst/>
              <a:gdLst>
                <a:gd name="T0" fmla="*/ 64 w 66"/>
                <a:gd name="T1" fmla="*/ 33 h 82"/>
                <a:gd name="T2" fmla="*/ 4 w 66"/>
                <a:gd name="T3" fmla="*/ 31 h 82"/>
                <a:gd name="T4" fmla="*/ 6 w 66"/>
                <a:gd name="T5" fmla="*/ 41 h 82"/>
                <a:gd name="T6" fmla="*/ 6 w 66"/>
                <a:gd name="T7" fmla="*/ 41 h 82"/>
                <a:gd name="T8" fmla="*/ 28 w 66"/>
                <a:gd name="T9" fmla="*/ 40 h 82"/>
                <a:gd name="T10" fmla="*/ 39 w 66"/>
                <a:gd name="T11" fmla="*/ 39 h 82"/>
                <a:gd name="T12" fmla="*/ 50 w 66"/>
                <a:gd name="T13" fmla="*/ 41 h 82"/>
                <a:gd name="T14" fmla="*/ 50 w 66"/>
                <a:gd name="T15" fmla="*/ 41 h 82"/>
                <a:gd name="T16" fmla="*/ 50 w 66"/>
                <a:gd name="T17" fmla="*/ 41 h 82"/>
                <a:gd name="T18" fmla="*/ 39 w 66"/>
                <a:gd name="T19" fmla="*/ 42 h 82"/>
                <a:gd name="T20" fmla="*/ 28 w 66"/>
                <a:gd name="T21" fmla="*/ 42 h 82"/>
                <a:gd name="T22" fmla="*/ 6 w 66"/>
                <a:gd name="T23" fmla="*/ 41 h 82"/>
                <a:gd name="T24" fmla="*/ 6 w 66"/>
                <a:gd name="T25" fmla="*/ 41 h 82"/>
                <a:gd name="T26" fmla="*/ 4 w 66"/>
                <a:gd name="T27" fmla="*/ 50 h 82"/>
                <a:gd name="T28" fmla="*/ 64 w 66"/>
                <a:gd name="T29" fmla="*/ 48 h 82"/>
                <a:gd name="T30" fmla="*/ 64 w 66"/>
                <a:gd name="T31" fmla="*/ 3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82">
                  <a:moveTo>
                    <a:pt x="64" y="33"/>
                  </a:moveTo>
                  <a:cubicBezTo>
                    <a:pt x="51" y="0"/>
                    <a:pt x="8" y="27"/>
                    <a:pt x="4" y="31"/>
                  </a:cubicBezTo>
                  <a:cubicBezTo>
                    <a:pt x="0" y="35"/>
                    <a:pt x="6" y="40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14" y="40"/>
                    <a:pt x="21" y="40"/>
                    <a:pt x="28" y="40"/>
                  </a:cubicBezTo>
                  <a:cubicBezTo>
                    <a:pt x="32" y="40"/>
                    <a:pt x="36" y="39"/>
                    <a:pt x="39" y="39"/>
                  </a:cubicBezTo>
                  <a:cubicBezTo>
                    <a:pt x="43" y="40"/>
                    <a:pt x="47" y="40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2"/>
                    <a:pt x="43" y="42"/>
                    <a:pt x="39" y="42"/>
                  </a:cubicBezTo>
                  <a:cubicBezTo>
                    <a:pt x="36" y="43"/>
                    <a:pt x="32" y="42"/>
                    <a:pt x="28" y="42"/>
                  </a:cubicBezTo>
                  <a:cubicBezTo>
                    <a:pt x="21" y="42"/>
                    <a:pt x="14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0" y="46"/>
                    <a:pt x="4" y="50"/>
                  </a:cubicBezTo>
                  <a:cubicBezTo>
                    <a:pt x="8" y="55"/>
                    <a:pt x="51" y="82"/>
                    <a:pt x="64" y="48"/>
                  </a:cubicBezTo>
                  <a:cubicBezTo>
                    <a:pt x="66" y="44"/>
                    <a:pt x="66" y="38"/>
                    <a:pt x="64" y="33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13"/>
            <p:cNvSpPr>
              <a:spLocks/>
            </p:cNvSpPr>
            <p:nvPr/>
          </p:nvSpPr>
          <p:spPr bwMode="auto">
            <a:xfrm>
              <a:off x="6778626" y="1681163"/>
              <a:ext cx="307975" cy="250825"/>
            </a:xfrm>
            <a:custGeom>
              <a:avLst/>
              <a:gdLst>
                <a:gd name="T0" fmla="*/ 41 w 82"/>
                <a:gd name="T1" fmla="*/ 6 h 66"/>
                <a:gd name="T2" fmla="*/ 41 w 82"/>
                <a:gd name="T3" fmla="*/ 6 h 66"/>
                <a:gd name="T4" fmla="*/ 42 w 82"/>
                <a:gd name="T5" fmla="*/ 28 h 66"/>
                <a:gd name="T6" fmla="*/ 42 w 82"/>
                <a:gd name="T7" fmla="*/ 39 h 66"/>
                <a:gd name="T8" fmla="*/ 41 w 82"/>
                <a:gd name="T9" fmla="*/ 50 h 66"/>
                <a:gd name="T10" fmla="*/ 41 w 82"/>
                <a:gd name="T11" fmla="*/ 50 h 66"/>
                <a:gd name="T12" fmla="*/ 41 w 82"/>
                <a:gd name="T13" fmla="*/ 50 h 66"/>
                <a:gd name="T14" fmla="*/ 39 w 82"/>
                <a:gd name="T15" fmla="*/ 39 h 66"/>
                <a:gd name="T16" fmla="*/ 40 w 82"/>
                <a:gd name="T17" fmla="*/ 28 h 66"/>
                <a:gd name="T18" fmla="*/ 41 w 82"/>
                <a:gd name="T19" fmla="*/ 6 h 66"/>
                <a:gd name="T20" fmla="*/ 41 w 82"/>
                <a:gd name="T21" fmla="*/ 6 h 66"/>
                <a:gd name="T22" fmla="*/ 31 w 82"/>
                <a:gd name="T23" fmla="*/ 4 h 66"/>
                <a:gd name="T24" fmla="*/ 33 w 82"/>
                <a:gd name="T25" fmla="*/ 64 h 66"/>
                <a:gd name="T26" fmla="*/ 48 w 82"/>
                <a:gd name="T27" fmla="*/ 64 h 66"/>
                <a:gd name="T28" fmla="*/ 50 w 82"/>
                <a:gd name="T29" fmla="*/ 4 h 66"/>
                <a:gd name="T30" fmla="*/ 41 w 82"/>
                <a:gd name="T31" fmla="*/ 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66">
                  <a:moveTo>
                    <a:pt x="41" y="6"/>
                  </a:moveTo>
                  <a:cubicBezTo>
                    <a:pt x="41" y="6"/>
                    <a:pt x="41" y="6"/>
                    <a:pt x="41" y="6"/>
                  </a:cubicBezTo>
                  <a:cubicBezTo>
                    <a:pt x="41" y="14"/>
                    <a:pt x="42" y="21"/>
                    <a:pt x="42" y="28"/>
                  </a:cubicBezTo>
                  <a:cubicBezTo>
                    <a:pt x="42" y="32"/>
                    <a:pt x="42" y="36"/>
                    <a:pt x="42" y="39"/>
                  </a:cubicBezTo>
                  <a:cubicBezTo>
                    <a:pt x="42" y="43"/>
                    <a:pt x="42" y="47"/>
                    <a:pt x="41" y="50"/>
                  </a:cubicBezTo>
                  <a:cubicBezTo>
                    <a:pt x="41" y="50"/>
                    <a:pt x="41" y="51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0" y="47"/>
                    <a:pt x="40" y="43"/>
                    <a:pt x="39" y="39"/>
                  </a:cubicBezTo>
                  <a:cubicBezTo>
                    <a:pt x="39" y="36"/>
                    <a:pt x="40" y="32"/>
                    <a:pt x="40" y="28"/>
                  </a:cubicBezTo>
                  <a:cubicBezTo>
                    <a:pt x="40" y="21"/>
                    <a:pt x="40" y="14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35" y="0"/>
                    <a:pt x="31" y="4"/>
                  </a:cubicBezTo>
                  <a:cubicBezTo>
                    <a:pt x="27" y="8"/>
                    <a:pt x="0" y="51"/>
                    <a:pt x="33" y="64"/>
                  </a:cubicBezTo>
                  <a:cubicBezTo>
                    <a:pt x="38" y="66"/>
                    <a:pt x="44" y="66"/>
                    <a:pt x="48" y="64"/>
                  </a:cubicBezTo>
                  <a:cubicBezTo>
                    <a:pt x="82" y="51"/>
                    <a:pt x="55" y="8"/>
                    <a:pt x="50" y="4"/>
                  </a:cubicBezTo>
                  <a:cubicBezTo>
                    <a:pt x="46" y="0"/>
                    <a:pt x="41" y="6"/>
                    <a:pt x="41" y="6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14"/>
            <p:cNvSpPr>
              <a:spLocks/>
            </p:cNvSpPr>
            <p:nvPr/>
          </p:nvSpPr>
          <p:spPr bwMode="auto">
            <a:xfrm>
              <a:off x="6642101" y="1487488"/>
              <a:ext cx="252413" cy="311150"/>
            </a:xfrm>
            <a:custGeom>
              <a:avLst/>
              <a:gdLst>
                <a:gd name="T0" fmla="*/ 60 w 67"/>
                <a:gd name="T1" fmla="*/ 41 h 82"/>
                <a:gd name="T2" fmla="*/ 60 w 67"/>
                <a:gd name="T3" fmla="*/ 41 h 82"/>
                <a:gd name="T4" fmla="*/ 38 w 67"/>
                <a:gd name="T5" fmla="*/ 42 h 82"/>
                <a:gd name="T6" fmla="*/ 27 w 67"/>
                <a:gd name="T7" fmla="*/ 42 h 82"/>
                <a:gd name="T8" fmla="*/ 16 w 67"/>
                <a:gd name="T9" fmla="*/ 41 h 82"/>
                <a:gd name="T10" fmla="*/ 16 w 67"/>
                <a:gd name="T11" fmla="*/ 41 h 82"/>
                <a:gd name="T12" fmla="*/ 16 w 67"/>
                <a:gd name="T13" fmla="*/ 41 h 82"/>
                <a:gd name="T14" fmla="*/ 27 w 67"/>
                <a:gd name="T15" fmla="*/ 39 h 82"/>
                <a:gd name="T16" fmla="*/ 38 w 67"/>
                <a:gd name="T17" fmla="*/ 40 h 82"/>
                <a:gd name="T18" fmla="*/ 60 w 67"/>
                <a:gd name="T19" fmla="*/ 41 h 82"/>
                <a:gd name="T20" fmla="*/ 60 w 67"/>
                <a:gd name="T21" fmla="*/ 41 h 82"/>
                <a:gd name="T22" fmla="*/ 62 w 67"/>
                <a:gd name="T23" fmla="*/ 31 h 82"/>
                <a:gd name="T24" fmla="*/ 2 w 67"/>
                <a:gd name="T25" fmla="*/ 33 h 82"/>
                <a:gd name="T26" fmla="*/ 2 w 67"/>
                <a:gd name="T27" fmla="*/ 48 h 82"/>
                <a:gd name="T28" fmla="*/ 62 w 67"/>
                <a:gd name="T29" fmla="*/ 50 h 82"/>
                <a:gd name="T30" fmla="*/ 60 w 67"/>
                <a:gd name="T31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82">
                  <a:moveTo>
                    <a:pt x="60" y="41"/>
                  </a:moveTo>
                  <a:cubicBezTo>
                    <a:pt x="60" y="41"/>
                    <a:pt x="60" y="41"/>
                    <a:pt x="60" y="41"/>
                  </a:cubicBezTo>
                  <a:cubicBezTo>
                    <a:pt x="53" y="41"/>
                    <a:pt x="46" y="42"/>
                    <a:pt x="38" y="42"/>
                  </a:cubicBezTo>
                  <a:cubicBezTo>
                    <a:pt x="35" y="42"/>
                    <a:pt x="31" y="43"/>
                    <a:pt x="27" y="42"/>
                  </a:cubicBezTo>
                  <a:cubicBezTo>
                    <a:pt x="24" y="42"/>
                    <a:pt x="20" y="42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0" y="40"/>
                    <a:pt x="24" y="40"/>
                    <a:pt x="27" y="39"/>
                  </a:cubicBezTo>
                  <a:cubicBezTo>
                    <a:pt x="31" y="39"/>
                    <a:pt x="35" y="40"/>
                    <a:pt x="38" y="40"/>
                  </a:cubicBezTo>
                  <a:cubicBezTo>
                    <a:pt x="46" y="40"/>
                    <a:pt x="53" y="40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1" y="40"/>
                    <a:pt x="67" y="35"/>
                    <a:pt x="62" y="31"/>
                  </a:cubicBezTo>
                  <a:cubicBezTo>
                    <a:pt x="58" y="27"/>
                    <a:pt x="15" y="0"/>
                    <a:pt x="2" y="33"/>
                  </a:cubicBezTo>
                  <a:cubicBezTo>
                    <a:pt x="0" y="38"/>
                    <a:pt x="0" y="44"/>
                    <a:pt x="2" y="48"/>
                  </a:cubicBezTo>
                  <a:cubicBezTo>
                    <a:pt x="15" y="82"/>
                    <a:pt x="58" y="55"/>
                    <a:pt x="62" y="50"/>
                  </a:cubicBezTo>
                  <a:cubicBezTo>
                    <a:pt x="67" y="46"/>
                    <a:pt x="61" y="42"/>
                    <a:pt x="60" y="41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15"/>
            <p:cNvSpPr>
              <a:spLocks/>
            </p:cNvSpPr>
            <p:nvPr/>
          </p:nvSpPr>
          <p:spPr bwMode="auto">
            <a:xfrm>
              <a:off x="6981826" y="1503363"/>
              <a:ext cx="90488" cy="90488"/>
            </a:xfrm>
            <a:custGeom>
              <a:avLst/>
              <a:gdLst>
                <a:gd name="T0" fmla="*/ 0 w 24"/>
                <a:gd name="T1" fmla="*/ 24 h 24"/>
                <a:gd name="T2" fmla="*/ 0 w 24"/>
                <a:gd name="T3" fmla="*/ 24 h 24"/>
                <a:gd name="T4" fmla="*/ 12 w 24"/>
                <a:gd name="T5" fmla="*/ 13 h 24"/>
                <a:gd name="T6" fmla="*/ 18 w 24"/>
                <a:gd name="T7" fmla="*/ 7 h 24"/>
                <a:gd name="T8" fmla="*/ 24 w 24"/>
                <a:gd name="T9" fmla="*/ 0 h 24"/>
                <a:gd name="T10" fmla="*/ 24 w 24"/>
                <a:gd name="T11" fmla="*/ 0 h 24"/>
                <a:gd name="T12" fmla="*/ 24 w 24"/>
                <a:gd name="T13" fmla="*/ 0 h 24"/>
                <a:gd name="T14" fmla="*/ 17 w 24"/>
                <a:gd name="T15" fmla="*/ 5 h 24"/>
                <a:gd name="T16" fmla="*/ 11 w 24"/>
                <a:gd name="T17" fmla="*/ 11 h 24"/>
                <a:gd name="T18" fmla="*/ 0 w 24"/>
                <a:gd name="T19" fmla="*/ 24 h 24"/>
                <a:gd name="T20" fmla="*/ 0 w 24"/>
                <a:gd name="T2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4" y="20"/>
                    <a:pt x="8" y="16"/>
                    <a:pt x="12" y="13"/>
                  </a:cubicBezTo>
                  <a:cubicBezTo>
                    <a:pt x="14" y="11"/>
                    <a:pt x="17" y="9"/>
                    <a:pt x="18" y="7"/>
                  </a:cubicBezTo>
                  <a:cubicBezTo>
                    <a:pt x="20" y="5"/>
                    <a:pt x="22" y="3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2"/>
                    <a:pt x="19" y="3"/>
                    <a:pt x="17" y="5"/>
                  </a:cubicBezTo>
                  <a:cubicBezTo>
                    <a:pt x="15" y="7"/>
                    <a:pt x="13" y="9"/>
                    <a:pt x="11" y="11"/>
                  </a:cubicBezTo>
                  <a:cubicBezTo>
                    <a:pt x="7" y="16"/>
                    <a:pt x="3" y="20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16"/>
            <p:cNvSpPr>
              <a:spLocks/>
            </p:cNvSpPr>
            <p:nvPr/>
          </p:nvSpPr>
          <p:spPr bwMode="auto">
            <a:xfrm>
              <a:off x="6981826" y="1692276"/>
              <a:ext cx="90488" cy="92075"/>
            </a:xfrm>
            <a:custGeom>
              <a:avLst/>
              <a:gdLst>
                <a:gd name="T0" fmla="*/ 12 w 24"/>
                <a:gd name="T1" fmla="*/ 11 h 24"/>
                <a:gd name="T2" fmla="*/ 0 w 24"/>
                <a:gd name="T3" fmla="*/ 0 h 24"/>
                <a:gd name="T4" fmla="*/ 0 w 24"/>
                <a:gd name="T5" fmla="*/ 0 h 24"/>
                <a:gd name="T6" fmla="*/ 0 w 24"/>
                <a:gd name="T7" fmla="*/ 0 h 24"/>
                <a:gd name="T8" fmla="*/ 11 w 24"/>
                <a:gd name="T9" fmla="*/ 12 h 24"/>
                <a:gd name="T10" fmla="*/ 17 w 24"/>
                <a:gd name="T11" fmla="*/ 19 h 24"/>
                <a:gd name="T12" fmla="*/ 24 w 24"/>
                <a:gd name="T13" fmla="*/ 24 h 24"/>
                <a:gd name="T14" fmla="*/ 24 w 24"/>
                <a:gd name="T15" fmla="*/ 24 h 24"/>
                <a:gd name="T16" fmla="*/ 24 w 24"/>
                <a:gd name="T17" fmla="*/ 24 h 24"/>
                <a:gd name="T18" fmla="*/ 18 w 24"/>
                <a:gd name="T19" fmla="*/ 17 h 24"/>
                <a:gd name="T20" fmla="*/ 12 w 24"/>
                <a:gd name="T21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12" y="11"/>
                  </a:moveTo>
                  <a:cubicBezTo>
                    <a:pt x="8" y="7"/>
                    <a:pt x="4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7" y="8"/>
                    <a:pt x="11" y="12"/>
                  </a:cubicBezTo>
                  <a:cubicBezTo>
                    <a:pt x="13" y="14"/>
                    <a:pt x="15" y="17"/>
                    <a:pt x="17" y="19"/>
                  </a:cubicBezTo>
                  <a:cubicBezTo>
                    <a:pt x="19" y="20"/>
                    <a:pt x="21" y="22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2" y="21"/>
                    <a:pt x="20" y="19"/>
                    <a:pt x="18" y="17"/>
                  </a:cubicBezTo>
                  <a:cubicBezTo>
                    <a:pt x="17" y="15"/>
                    <a:pt x="14" y="13"/>
                    <a:pt x="12" y="11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17"/>
            <p:cNvSpPr>
              <a:spLocks/>
            </p:cNvSpPr>
            <p:nvPr/>
          </p:nvSpPr>
          <p:spPr bwMode="auto">
            <a:xfrm>
              <a:off x="6792913" y="1692276"/>
              <a:ext cx="90488" cy="92075"/>
            </a:xfrm>
            <a:custGeom>
              <a:avLst/>
              <a:gdLst>
                <a:gd name="T0" fmla="*/ 24 w 24"/>
                <a:gd name="T1" fmla="*/ 0 h 24"/>
                <a:gd name="T2" fmla="*/ 24 w 24"/>
                <a:gd name="T3" fmla="*/ 0 h 24"/>
                <a:gd name="T4" fmla="*/ 11 w 24"/>
                <a:gd name="T5" fmla="*/ 11 h 24"/>
                <a:gd name="T6" fmla="*/ 5 w 24"/>
                <a:gd name="T7" fmla="*/ 17 h 24"/>
                <a:gd name="T8" fmla="*/ 0 w 24"/>
                <a:gd name="T9" fmla="*/ 24 h 24"/>
                <a:gd name="T10" fmla="*/ 0 w 24"/>
                <a:gd name="T11" fmla="*/ 24 h 24"/>
                <a:gd name="T12" fmla="*/ 0 w 24"/>
                <a:gd name="T13" fmla="*/ 24 h 24"/>
                <a:gd name="T14" fmla="*/ 7 w 24"/>
                <a:gd name="T15" fmla="*/ 19 h 24"/>
                <a:gd name="T16" fmla="*/ 13 w 24"/>
                <a:gd name="T17" fmla="*/ 12 h 24"/>
                <a:gd name="T18" fmla="*/ 24 w 24"/>
                <a:gd name="T19" fmla="*/ 0 h 24"/>
                <a:gd name="T20" fmla="*/ 24 w 24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0" y="3"/>
                    <a:pt x="15" y="7"/>
                    <a:pt x="11" y="11"/>
                  </a:cubicBezTo>
                  <a:cubicBezTo>
                    <a:pt x="9" y="13"/>
                    <a:pt x="7" y="15"/>
                    <a:pt x="5" y="17"/>
                  </a:cubicBezTo>
                  <a:cubicBezTo>
                    <a:pt x="3" y="19"/>
                    <a:pt x="1" y="2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2"/>
                    <a:pt x="5" y="20"/>
                    <a:pt x="7" y="19"/>
                  </a:cubicBezTo>
                  <a:cubicBezTo>
                    <a:pt x="9" y="17"/>
                    <a:pt x="11" y="14"/>
                    <a:pt x="13" y="12"/>
                  </a:cubicBezTo>
                  <a:cubicBezTo>
                    <a:pt x="16" y="8"/>
                    <a:pt x="20" y="4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18"/>
            <p:cNvSpPr>
              <a:spLocks/>
            </p:cNvSpPr>
            <p:nvPr/>
          </p:nvSpPr>
          <p:spPr bwMode="auto">
            <a:xfrm>
              <a:off x="6792913" y="1503363"/>
              <a:ext cx="90488" cy="90488"/>
            </a:xfrm>
            <a:custGeom>
              <a:avLst/>
              <a:gdLst>
                <a:gd name="T0" fmla="*/ 11 w 24"/>
                <a:gd name="T1" fmla="*/ 13 h 24"/>
                <a:gd name="T2" fmla="*/ 24 w 24"/>
                <a:gd name="T3" fmla="*/ 24 h 24"/>
                <a:gd name="T4" fmla="*/ 24 w 24"/>
                <a:gd name="T5" fmla="*/ 24 h 24"/>
                <a:gd name="T6" fmla="*/ 24 w 24"/>
                <a:gd name="T7" fmla="*/ 24 h 24"/>
                <a:gd name="T8" fmla="*/ 13 w 24"/>
                <a:gd name="T9" fmla="*/ 11 h 24"/>
                <a:gd name="T10" fmla="*/ 7 w 24"/>
                <a:gd name="T11" fmla="*/ 5 h 24"/>
                <a:gd name="T12" fmla="*/ 0 w 24"/>
                <a:gd name="T13" fmla="*/ 0 h 24"/>
                <a:gd name="T14" fmla="*/ 0 w 24"/>
                <a:gd name="T15" fmla="*/ 0 h 24"/>
                <a:gd name="T16" fmla="*/ 0 w 24"/>
                <a:gd name="T17" fmla="*/ 0 h 24"/>
                <a:gd name="T18" fmla="*/ 5 w 24"/>
                <a:gd name="T19" fmla="*/ 7 h 24"/>
                <a:gd name="T20" fmla="*/ 11 w 24"/>
                <a:gd name="T21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11" y="13"/>
                  </a:moveTo>
                  <a:cubicBezTo>
                    <a:pt x="15" y="16"/>
                    <a:pt x="20" y="20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0" y="20"/>
                    <a:pt x="16" y="16"/>
                    <a:pt x="13" y="11"/>
                  </a:cubicBezTo>
                  <a:cubicBezTo>
                    <a:pt x="11" y="9"/>
                    <a:pt x="9" y="7"/>
                    <a:pt x="7" y="5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5"/>
                    <a:pt x="5" y="7"/>
                  </a:cubicBezTo>
                  <a:cubicBezTo>
                    <a:pt x="7" y="9"/>
                    <a:pt x="9" y="11"/>
                    <a:pt x="11" y="13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Oval 319"/>
            <p:cNvSpPr>
              <a:spLocks noChangeArrowheads="1"/>
            </p:cNvSpPr>
            <p:nvPr/>
          </p:nvSpPr>
          <p:spPr bwMode="auto">
            <a:xfrm>
              <a:off x="5140326" y="1604963"/>
              <a:ext cx="71438" cy="76200"/>
            </a:xfrm>
            <a:prstGeom prst="ellipse">
              <a:avLst/>
            </a:pr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20"/>
            <p:cNvSpPr>
              <a:spLocks/>
            </p:cNvSpPr>
            <p:nvPr/>
          </p:nvSpPr>
          <p:spPr bwMode="auto">
            <a:xfrm>
              <a:off x="5019676" y="1350963"/>
              <a:ext cx="312738" cy="254000"/>
            </a:xfrm>
            <a:custGeom>
              <a:avLst/>
              <a:gdLst>
                <a:gd name="T0" fmla="*/ 41 w 83"/>
                <a:gd name="T1" fmla="*/ 60 h 67"/>
                <a:gd name="T2" fmla="*/ 41 w 83"/>
                <a:gd name="T3" fmla="*/ 60 h 67"/>
                <a:gd name="T4" fmla="*/ 43 w 83"/>
                <a:gd name="T5" fmla="*/ 38 h 67"/>
                <a:gd name="T6" fmla="*/ 43 w 83"/>
                <a:gd name="T7" fmla="*/ 27 h 67"/>
                <a:gd name="T8" fmla="*/ 41 w 83"/>
                <a:gd name="T9" fmla="*/ 16 h 67"/>
                <a:gd name="T10" fmla="*/ 41 w 83"/>
                <a:gd name="T11" fmla="*/ 16 h 67"/>
                <a:gd name="T12" fmla="*/ 41 w 83"/>
                <a:gd name="T13" fmla="*/ 16 h 67"/>
                <a:gd name="T14" fmla="*/ 40 w 83"/>
                <a:gd name="T15" fmla="*/ 27 h 67"/>
                <a:gd name="T16" fmla="*/ 40 w 83"/>
                <a:gd name="T17" fmla="*/ 38 h 67"/>
                <a:gd name="T18" fmla="*/ 41 w 83"/>
                <a:gd name="T19" fmla="*/ 60 h 67"/>
                <a:gd name="T20" fmla="*/ 41 w 83"/>
                <a:gd name="T21" fmla="*/ 60 h 67"/>
                <a:gd name="T22" fmla="*/ 32 w 83"/>
                <a:gd name="T23" fmla="*/ 62 h 67"/>
                <a:gd name="T24" fmla="*/ 34 w 83"/>
                <a:gd name="T25" fmla="*/ 2 h 67"/>
                <a:gd name="T26" fmla="*/ 49 w 83"/>
                <a:gd name="T27" fmla="*/ 2 h 67"/>
                <a:gd name="T28" fmla="*/ 51 w 83"/>
                <a:gd name="T29" fmla="*/ 62 h 67"/>
                <a:gd name="T30" fmla="*/ 41 w 83"/>
                <a:gd name="T3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67">
                  <a:moveTo>
                    <a:pt x="41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42" y="53"/>
                    <a:pt x="42" y="46"/>
                    <a:pt x="43" y="38"/>
                  </a:cubicBezTo>
                  <a:cubicBezTo>
                    <a:pt x="43" y="35"/>
                    <a:pt x="43" y="31"/>
                    <a:pt x="43" y="27"/>
                  </a:cubicBezTo>
                  <a:cubicBezTo>
                    <a:pt x="43" y="24"/>
                    <a:pt x="42" y="20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20"/>
                    <a:pt x="40" y="24"/>
                    <a:pt x="40" y="27"/>
                  </a:cubicBezTo>
                  <a:cubicBezTo>
                    <a:pt x="40" y="31"/>
                    <a:pt x="40" y="35"/>
                    <a:pt x="40" y="38"/>
                  </a:cubicBezTo>
                  <a:cubicBezTo>
                    <a:pt x="40" y="46"/>
                    <a:pt x="41" y="53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1"/>
                    <a:pt x="36" y="67"/>
                    <a:pt x="32" y="62"/>
                  </a:cubicBezTo>
                  <a:cubicBezTo>
                    <a:pt x="28" y="58"/>
                    <a:pt x="0" y="15"/>
                    <a:pt x="34" y="2"/>
                  </a:cubicBezTo>
                  <a:cubicBezTo>
                    <a:pt x="39" y="0"/>
                    <a:pt x="44" y="0"/>
                    <a:pt x="49" y="2"/>
                  </a:cubicBezTo>
                  <a:cubicBezTo>
                    <a:pt x="83" y="15"/>
                    <a:pt x="55" y="58"/>
                    <a:pt x="51" y="62"/>
                  </a:cubicBezTo>
                  <a:cubicBezTo>
                    <a:pt x="47" y="67"/>
                    <a:pt x="42" y="61"/>
                    <a:pt x="41" y="6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21"/>
            <p:cNvSpPr>
              <a:spLocks/>
            </p:cNvSpPr>
            <p:nvPr/>
          </p:nvSpPr>
          <p:spPr bwMode="auto">
            <a:xfrm>
              <a:off x="4887913" y="1487488"/>
              <a:ext cx="247650" cy="311150"/>
            </a:xfrm>
            <a:custGeom>
              <a:avLst/>
              <a:gdLst>
                <a:gd name="T0" fmla="*/ 2 w 66"/>
                <a:gd name="T1" fmla="*/ 33 h 82"/>
                <a:gd name="T2" fmla="*/ 62 w 66"/>
                <a:gd name="T3" fmla="*/ 31 h 82"/>
                <a:gd name="T4" fmla="*/ 60 w 66"/>
                <a:gd name="T5" fmla="*/ 41 h 82"/>
                <a:gd name="T6" fmla="*/ 60 w 66"/>
                <a:gd name="T7" fmla="*/ 41 h 82"/>
                <a:gd name="T8" fmla="*/ 38 w 66"/>
                <a:gd name="T9" fmla="*/ 40 h 82"/>
                <a:gd name="T10" fmla="*/ 27 w 66"/>
                <a:gd name="T11" fmla="*/ 39 h 82"/>
                <a:gd name="T12" fmla="*/ 16 w 66"/>
                <a:gd name="T13" fmla="*/ 41 h 82"/>
                <a:gd name="T14" fmla="*/ 16 w 66"/>
                <a:gd name="T15" fmla="*/ 41 h 82"/>
                <a:gd name="T16" fmla="*/ 16 w 66"/>
                <a:gd name="T17" fmla="*/ 41 h 82"/>
                <a:gd name="T18" fmla="*/ 27 w 66"/>
                <a:gd name="T19" fmla="*/ 42 h 82"/>
                <a:gd name="T20" fmla="*/ 38 w 66"/>
                <a:gd name="T21" fmla="*/ 42 h 82"/>
                <a:gd name="T22" fmla="*/ 60 w 66"/>
                <a:gd name="T23" fmla="*/ 41 h 82"/>
                <a:gd name="T24" fmla="*/ 60 w 66"/>
                <a:gd name="T25" fmla="*/ 41 h 82"/>
                <a:gd name="T26" fmla="*/ 62 w 66"/>
                <a:gd name="T27" fmla="*/ 50 h 82"/>
                <a:gd name="T28" fmla="*/ 2 w 66"/>
                <a:gd name="T29" fmla="*/ 48 h 82"/>
                <a:gd name="T30" fmla="*/ 2 w 66"/>
                <a:gd name="T31" fmla="*/ 3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82">
                  <a:moveTo>
                    <a:pt x="2" y="33"/>
                  </a:moveTo>
                  <a:cubicBezTo>
                    <a:pt x="15" y="0"/>
                    <a:pt x="58" y="27"/>
                    <a:pt x="62" y="31"/>
                  </a:cubicBezTo>
                  <a:cubicBezTo>
                    <a:pt x="66" y="35"/>
                    <a:pt x="61" y="40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2" y="40"/>
                    <a:pt x="45" y="40"/>
                    <a:pt x="38" y="40"/>
                  </a:cubicBezTo>
                  <a:cubicBezTo>
                    <a:pt x="34" y="40"/>
                    <a:pt x="30" y="39"/>
                    <a:pt x="27" y="39"/>
                  </a:cubicBezTo>
                  <a:cubicBezTo>
                    <a:pt x="23" y="40"/>
                    <a:pt x="19" y="40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9" y="42"/>
                    <a:pt x="23" y="42"/>
                    <a:pt x="27" y="42"/>
                  </a:cubicBezTo>
                  <a:cubicBezTo>
                    <a:pt x="30" y="43"/>
                    <a:pt x="34" y="42"/>
                    <a:pt x="38" y="42"/>
                  </a:cubicBezTo>
                  <a:cubicBezTo>
                    <a:pt x="45" y="42"/>
                    <a:pt x="52" y="41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1" y="41"/>
                    <a:pt x="66" y="46"/>
                    <a:pt x="62" y="50"/>
                  </a:cubicBezTo>
                  <a:cubicBezTo>
                    <a:pt x="58" y="55"/>
                    <a:pt x="15" y="82"/>
                    <a:pt x="2" y="48"/>
                  </a:cubicBezTo>
                  <a:cubicBezTo>
                    <a:pt x="0" y="44"/>
                    <a:pt x="0" y="38"/>
                    <a:pt x="2" y="33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22"/>
            <p:cNvSpPr>
              <a:spLocks/>
            </p:cNvSpPr>
            <p:nvPr/>
          </p:nvSpPr>
          <p:spPr bwMode="auto">
            <a:xfrm>
              <a:off x="5019676" y="1681163"/>
              <a:ext cx="312738" cy="250825"/>
            </a:xfrm>
            <a:custGeom>
              <a:avLst/>
              <a:gdLst>
                <a:gd name="T0" fmla="*/ 41 w 83"/>
                <a:gd name="T1" fmla="*/ 6 h 66"/>
                <a:gd name="T2" fmla="*/ 41 w 83"/>
                <a:gd name="T3" fmla="*/ 6 h 66"/>
                <a:gd name="T4" fmla="*/ 40 w 83"/>
                <a:gd name="T5" fmla="*/ 28 h 66"/>
                <a:gd name="T6" fmla="*/ 40 w 83"/>
                <a:gd name="T7" fmla="*/ 39 h 66"/>
                <a:gd name="T8" fmla="*/ 41 w 83"/>
                <a:gd name="T9" fmla="*/ 50 h 66"/>
                <a:gd name="T10" fmla="*/ 41 w 83"/>
                <a:gd name="T11" fmla="*/ 50 h 66"/>
                <a:gd name="T12" fmla="*/ 41 w 83"/>
                <a:gd name="T13" fmla="*/ 50 h 66"/>
                <a:gd name="T14" fmla="*/ 43 w 83"/>
                <a:gd name="T15" fmla="*/ 39 h 66"/>
                <a:gd name="T16" fmla="*/ 43 w 83"/>
                <a:gd name="T17" fmla="*/ 28 h 66"/>
                <a:gd name="T18" fmla="*/ 41 w 83"/>
                <a:gd name="T19" fmla="*/ 6 h 66"/>
                <a:gd name="T20" fmla="*/ 41 w 83"/>
                <a:gd name="T21" fmla="*/ 6 h 66"/>
                <a:gd name="T22" fmla="*/ 51 w 83"/>
                <a:gd name="T23" fmla="*/ 4 h 66"/>
                <a:gd name="T24" fmla="*/ 49 w 83"/>
                <a:gd name="T25" fmla="*/ 64 h 66"/>
                <a:gd name="T26" fmla="*/ 34 w 83"/>
                <a:gd name="T27" fmla="*/ 64 h 66"/>
                <a:gd name="T28" fmla="*/ 32 w 83"/>
                <a:gd name="T29" fmla="*/ 4 h 66"/>
                <a:gd name="T30" fmla="*/ 41 w 83"/>
                <a:gd name="T31" fmla="*/ 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66">
                  <a:moveTo>
                    <a:pt x="41" y="6"/>
                  </a:moveTo>
                  <a:cubicBezTo>
                    <a:pt x="41" y="6"/>
                    <a:pt x="41" y="6"/>
                    <a:pt x="41" y="6"/>
                  </a:cubicBezTo>
                  <a:cubicBezTo>
                    <a:pt x="41" y="14"/>
                    <a:pt x="40" y="21"/>
                    <a:pt x="40" y="28"/>
                  </a:cubicBezTo>
                  <a:cubicBezTo>
                    <a:pt x="40" y="32"/>
                    <a:pt x="40" y="36"/>
                    <a:pt x="40" y="39"/>
                  </a:cubicBezTo>
                  <a:cubicBezTo>
                    <a:pt x="40" y="43"/>
                    <a:pt x="40" y="47"/>
                    <a:pt x="41" y="50"/>
                  </a:cubicBezTo>
                  <a:cubicBezTo>
                    <a:pt x="41" y="50"/>
                    <a:pt x="41" y="51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2" y="47"/>
                    <a:pt x="43" y="43"/>
                    <a:pt x="43" y="39"/>
                  </a:cubicBezTo>
                  <a:cubicBezTo>
                    <a:pt x="43" y="36"/>
                    <a:pt x="43" y="32"/>
                    <a:pt x="43" y="28"/>
                  </a:cubicBezTo>
                  <a:cubicBezTo>
                    <a:pt x="42" y="21"/>
                    <a:pt x="42" y="14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7" y="0"/>
                    <a:pt x="51" y="4"/>
                  </a:cubicBezTo>
                  <a:cubicBezTo>
                    <a:pt x="55" y="8"/>
                    <a:pt x="83" y="51"/>
                    <a:pt x="49" y="64"/>
                  </a:cubicBezTo>
                  <a:cubicBezTo>
                    <a:pt x="44" y="66"/>
                    <a:pt x="39" y="66"/>
                    <a:pt x="34" y="64"/>
                  </a:cubicBezTo>
                  <a:cubicBezTo>
                    <a:pt x="0" y="51"/>
                    <a:pt x="28" y="8"/>
                    <a:pt x="32" y="4"/>
                  </a:cubicBezTo>
                  <a:cubicBezTo>
                    <a:pt x="36" y="0"/>
                    <a:pt x="41" y="6"/>
                    <a:pt x="41" y="6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23"/>
            <p:cNvSpPr>
              <a:spLocks/>
            </p:cNvSpPr>
            <p:nvPr/>
          </p:nvSpPr>
          <p:spPr bwMode="auto">
            <a:xfrm>
              <a:off x="5214938" y="1487488"/>
              <a:ext cx="249238" cy="311150"/>
            </a:xfrm>
            <a:custGeom>
              <a:avLst/>
              <a:gdLst>
                <a:gd name="T0" fmla="*/ 6 w 66"/>
                <a:gd name="T1" fmla="*/ 41 h 82"/>
                <a:gd name="T2" fmla="*/ 6 w 66"/>
                <a:gd name="T3" fmla="*/ 41 h 82"/>
                <a:gd name="T4" fmla="*/ 28 w 66"/>
                <a:gd name="T5" fmla="*/ 42 h 82"/>
                <a:gd name="T6" fmla="*/ 39 w 66"/>
                <a:gd name="T7" fmla="*/ 42 h 82"/>
                <a:gd name="T8" fmla="*/ 50 w 66"/>
                <a:gd name="T9" fmla="*/ 41 h 82"/>
                <a:gd name="T10" fmla="*/ 50 w 66"/>
                <a:gd name="T11" fmla="*/ 41 h 82"/>
                <a:gd name="T12" fmla="*/ 50 w 66"/>
                <a:gd name="T13" fmla="*/ 41 h 82"/>
                <a:gd name="T14" fmla="*/ 39 w 66"/>
                <a:gd name="T15" fmla="*/ 39 h 82"/>
                <a:gd name="T16" fmla="*/ 28 w 66"/>
                <a:gd name="T17" fmla="*/ 40 h 82"/>
                <a:gd name="T18" fmla="*/ 6 w 66"/>
                <a:gd name="T19" fmla="*/ 41 h 82"/>
                <a:gd name="T20" fmla="*/ 6 w 66"/>
                <a:gd name="T21" fmla="*/ 41 h 82"/>
                <a:gd name="T22" fmla="*/ 4 w 66"/>
                <a:gd name="T23" fmla="*/ 31 h 82"/>
                <a:gd name="T24" fmla="*/ 64 w 66"/>
                <a:gd name="T25" fmla="*/ 33 h 82"/>
                <a:gd name="T26" fmla="*/ 64 w 66"/>
                <a:gd name="T27" fmla="*/ 48 h 82"/>
                <a:gd name="T28" fmla="*/ 4 w 66"/>
                <a:gd name="T29" fmla="*/ 50 h 82"/>
                <a:gd name="T30" fmla="*/ 6 w 66"/>
                <a:gd name="T31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82">
                  <a:moveTo>
                    <a:pt x="6" y="41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13" y="41"/>
                    <a:pt x="21" y="42"/>
                    <a:pt x="28" y="42"/>
                  </a:cubicBezTo>
                  <a:cubicBezTo>
                    <a:pt x="32" y="42"/>
                    <a:pt x="35" y="43"/>
                    <a:pt x="39" y="42"/>
                  </a:cubicBezTo>
                  <a:cubicBezTo>
                    <a:pt x="43" y="42"/>
                    <a:pt x="46" y="42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6" y="40"/>
                    <a:pt x="43" y="40"/>
                    <a:pt x="39" y="39"/>
                  </a:cubicBezTo>
                  <a:cubicBezTo>
                    <a:pt x="35" y="39"/>
                    <a:pt x="32" y="40"/>
                    <a:pt x="28" y="40"/>
                  </a:cubicBezTo>
                  <a:cubicBezTo>
                    <a:pt x="21" y="40"/>
                    <a:pt x="13" y="40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5" y="40"/>
                    <a:pt x="0" y="35"/>
                    <a:pt x="4" y="31"/>
                  </a:cubicBezTo>
                  <a:cubicBezTo>
                    <a:pt x="8" y="27"/>
                    <a:pt x="51" y="0"/>
                    <a:pt x="64" y="33"/>
                  </a:cubicBezTo>
                  <a:cubicBezTo>
                    <a:pt x="66" y="38"/>
                    <a:pt x="66" y="44"/>
                    <a:pt x="64" y="48"/>
                  </a:cubicBezTo>
                  <a:cubicBezTo>
                    <a:pt x="51" y="82"/>
                    <a:pt x="8" y="55"/>
                    <a:pt x="4" y="50"/>
                  </a:cubicBezTo>
                  <a:cubicBezTo>
                    <a:pt x="0" y="46"/>
                    <a:pt x="5" y="42"/>
                    <a:pt x="6" y="41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24"/>
            <p:cNvSpPr>
              <a:spLocks/>
            </p:cNvSpPr>
            <p:nvPr/>
          </p:nvSpPr>
          <p:spPr bwMode="auto">
            <a:xfrm>
              <a:off x="5033963" y="1503363"/>
              <a:ext cx="93663" cy="90488"/>
            </a:xfrm>
            <a:custGeom>
              <a:avLst/>
              <a:gdLst>
                <a:gd name="T0" fmla="*/ 25 w 25"/>
                <a:gd name="T1" fmla="*/ 24 h 24"/>
                <a:gd name="T2" fmla="*/ 24 w 25"/>
                <a:gd name="T3" fmla="*/ 24 h 24"/>
                <a:gd name="T4" fmla="*/ 12 w 25"/>
                <a:gd name="T5" fmla="*/ 13 h 24"/>
                <a:gd name="T6" fmla="*/ 6 w 25"/>
                <a:gd name="T7" fmla="*/ 7 h 24"/>
                <a:gd name="T8" fmla="*/ 0 w 25"/>
                <a:gd name="T9" fmla="*/ 0 h 24"/>
                <a:gd name="T10" fmla="*/ 0 w 25"/>
                <a:gd name="T11" fmla="*/ 0 h 24"/>
                <a:gd name="T12" fmla="*/ 1 w 25"/>
                <a:gd name="T13" fmla="*/ 0 h 24"/>
                <a:gd name="T14" fmla="*/ 7 w 25"/>
                <a:gd name="T15" fmla="*/ 5 h 24"/>
                <a:gd name="T16" fmla="*/ 13 w 25"/>
                <a:gd name="T17" fmla="*/ 11 h 24"/>
                <a:gd name="T18" fmla="*/ 25 w 25"/>
                <a:gd name="T19" fmla="*/ 24 h 24"/>
                <a:gd name="T20" fmla="*/ 25 w 25"/>
                <a:gd name="T2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4">
                  <a:moveTo>
                    <a:pt x="25" y="24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0" y="20"/>
                    <a:pt x="16" y="16"/>
                    <a:pt x="12" y="13"/>
                  </a:cubicBezTo>
                  <a:cubicBezTo>
                    <a:pt x="10" y="11"/>
                    <a:pt x="8" y="9"/>
                    <a:pt x="6" y="7"/>
                  </a:cubicBezTo>
                  <a:cubicBezTo>
                    <a:pt x="4" y="5"/>
                    <a:pt x="2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" y="2"/>
                    <a:pt x="5" y="3"/>
                    <a:pt x="7" y="5"/>
                  </a:cubicBezTo>
                  <a:cubicBezTo>
                    <a:pt x="9" y="7"/>
                    <a:pt x="11" y="9"/>
                    <a:pt x="13" y="11"/>
                  </a:cubicBezTo>
                  <a:cubicBezTo>
                    <a:pt x="17" y="16"/>
                    <a:pt x="21" y="20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25"/>
            <p:cNvSpPr>
              <a:spLocks/>
            </p:cNvSpPr>
            <p:nvPr/>
          </p:nvSpPr>
          <p:spPr bwMode="auto">
            <a:xfrm>
              <a:off x="5033963" y="1692276"/>
              <a:ext cx="93663" cy="92075"/>
            </a:xfrm>
            <a:custGeom>
              <a:avLst/>
              <a:gdLst>
                <a:gd name="T0" fmla="*/ 12 w 25"/>
                <a:gd name="T1" fmla="*/ 11 h 24"/>
                <a:gd name="T2" fmla="*/ 24 w 25"/>
                <a:gd name="T3" fmla="*/ 0 h 24"/>
                <a:gd name="T4" fmla="*/ 25 w 25"/>
                <a:gd name="T5" fmla="*/ 0 h 24"/>
                <a:gd name="T6" fmla="*/ 25 w 25"/>
                <a:gd name="T7" fmla="*/ 0 h 24"/>
                <a:gd name="T8" fmla="*/ 13 w 25"/>
                <a:gd name="T9" fmla="*/ 12 h 24"/>
                <a:gd name="T10" fmla="*/ 7 w 25"/>
                <a:gd name="T11" fmla="*/ 19 h 24"/>
                <a:gd name="T12" fmla="*/ 1 w 25"/>
                <a:gd name="T13" fmla="*/ 24 h 24"/>
                <a:gd name="T14" fmla="*/ 0 w 25"/>
                <a:gd name="T15" fmla="*/ 24 h 24"/>
                <a:gd name="T16" fmla="*/ 0 w 25"/>
                <a:gd name="T17" fmla="*/ 24 h 24"/>
                <a:gd name="T18" fmla="*/ 6 w 25"/>
                <a:gd name="T19" fmla="*/ 17 h 24"/>
                <a:gd name="T20" fmla="*/ 12 w 25"/>
                <a:gd name="T21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4">
                  <a:moveTo>
                    <a:pt x="12" y="11"/>
                  </a:moveTo>
                  <a:cubicBezTo>
                    <a:pt x="16" y="7"/>
                    <a:pt x="20" y="3"/>
                    <a:pt x="24" y="0"/>
                  </a:cubicBezTo>
                  <a:cubicBezTo>
                    <a:pt x="24" y="0"/>
                    <a:pt x="24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4"/>
                    <a:pt x="17" y="8"/>
                    <a:pt x="13" y="12"/>
                  </a:cubicBezTo>
                  <a:cubicBezTo>
                    <a:pt x="11" y="14"/>
                    <a:pt x="9" y="17"/>
                    <a:pt x="7" y="19"/>
                  </a:cubicBezTo>
                  <a:cubicBezTo>
                    <a:pt x="5" y="20"/>
                    <a:pt x="3" y="22"/>
                    <a:pt x="1" y="24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1"/>
                    <a:pt x="4" y="19"/>
                    <a:pt x="6" y="17"/>
                  </a:cubicBezTo>
                  <a:cubicBezTo>
                    <a:pt x="8" y="15"/>
                    <a:pt x="10" y="13"/>
                    <a:pt x="12" y="11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26"/>
            <p:cNvSpPr>
              <a:spLocks/>
            </p:cNvSpPr>
            <p:nvPr/>
          </p:nvSpPr>
          <p:spPr bwMode="auto">
            <a:xfrm>
              <a:off x="5222876" y="1692276"/>
              <a:ext cx="90488" cy="92075"/>
            </a:xfrm>
            <a:custGeom>
              <a:avLst/>
              <a:gdLst>
                <a:gd name="T0" fmla="*/ 0 w 24"/>
                <a:gd name="T1" fmla="*/ 0 h 24"/>
                <a:gd name="T2" fmla="*/ 0 w 24"/>
                <a:gd name="T3" fmla="*/ 0 h 24"/>
                <a:gd name="T4" fmla="*/ 13 w 24"/>
                <a:gd name="T5" fmla="*/ 11 h 24"/>
                <a:gd name="T6" fmla="*/ 19 w 24"/>
                <a:gd name="T7" fmla="*/ 17 h 24"/>
                <a:gd name="T8" fmla="*/ 24 w 24"/>
                <a:gd name="T9" fmla="*/ 24 h 24"/>
                <a:gd name="T10" fmla="*/ 24 w 24"/>
                <a:gd name="T11" fmla="*/ 24 h 24"/>
                <a:gd name="T12" fmla="*/ 24 w 24"/>
                <a:gd name="T13" fmla="*/ 24 h 24"/>
                <a:gd name="T14" fmla="*/ 17 w 24"/>
                <a:gd name="T15" fmla="*/ 19 h 24"/>
                <a:gd name="T16" fmla="*/ 12 w 24"/>
                <a:gd name="T17" fmla="*/ 12 h 24"/>
                <a:gd name="T18" fmla="*/ 0 w 24"/>
                <a:gd name="T19" fmla="*/ 0 h 24"/>
                <a:gd name="T20" fmla="*/ 0 w 24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3"/>
                    <a:pt x="9" y="7"/>
                    <a:pt x="13" y="11"/>
                  </a:cubicBezTo>
                  <a:cubicBezTo>
                    <a:pt x="15" y="13"/>
                    <a:pt x="17" y="15"/>
                    <a:pt x="19" y="17"/>
                  </a:cubicBezTo>
                  <a:cubicBezTo>
                    <a:pt x="21" y="19"/>
                    <a:pt x="23" y="21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2" y="22"/>
                    <a:pt x="20" y="20"/>
                    <a:pt x="17" y="19"/>
                  </a:cubicBezTo>
                  <a:cubicBezTo>
                    <a:pt x="15" y="17"/>
                    <a:pt x="14" y="14"/>
                    <a:pt x="12" y="12"/>
                  </a:cubicBezTo>
                  <a:cubicBezTo>
                    <a:pt x="8" y="8"/>
                    <a:pt x="4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27"/>
            <p:cNvSpPr>
              <a:spLocks/>
            </p:cNvSpPr>
            <p:nvPr/>
          </p:nvSpPr>
          <p:spPr bwMode="auto">
            <a:xfrm>
              <a:off x="5222876" y="1503363"/>
              <a:ext cx="90488" cy="90488"/>
            </a:xfrm>
            <a:custGeom>
              <a:avLst/>
              <a:gdLst>
                <a:gd name="T0" fmla="*/ 13 w 24"/>
                <a:gd name="T1" fmla="*/ 13 h 24"/>
                <a:gd name="T2" fmla="*/ 0 w 24"/>
                <a:gd name="T3" fmla="*/ 24 h 24"/>
                <a:gd name="T4" fmla="*/ 0 w 24"/>
                <a:gd name="T5" fmla="*/ 24 h 24"/>
                <a:gd name="T6" fmla="*/ 0 w 24"/>
                <a:gd name="T7" fmla="*/ 24 h 24"/>
                <a:gd name="T8" fmla="*/ 12 w 24"/>
                <a:gd name="T9" fmla="*/ 11 h 24"/>
                <a:gd name="T10" fmla="*/ 17 w 24"/>
                <a:gd name="T11" fmla="*/ 5 h 24"/>
                <a:gd name="T12" fmla="*/ 24 w 24"/>
                <a:gd name="T13" fmla="*/ 0 h 24"/>
                <a:gd name="T14" fmla="*/ 24 w 24"/>
                <a:gd name="T15" fmla="*/ 0 h 24"/>
                <a:gd name="T16" fmla="*/ 24 w 24"/>
                <a:gd name="T17" fmla="*/ 0 h 24"/>
                <a:gd name="T18" fmla="*/ 19 w 24"/>
                <a:gd name="T19" fmla="*/ 7 h 24"/>
                <a:gd name="T20" fmla="*/ 13 w 24"/>
                <a:gd name="T21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13" y="13"/>
                  </a:moveTo>
                  <a:cubicBezTo>
                    <a:pt x="9" y="16"/>
                    <a:pt x="5" y="20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4" y="20"/>
                    <a:pt x="8" y="16"/>
                    <a:pt x="12" y="11"/>
                  </a:cubicBezTo>
                  <a:cubicBezTo>
                    <a:pt x="14" y="9"/>
                    <a:pt x="15" y="7"/>
                    <a:pt x="17" y="5"/>
                  </a:cubicBezTo>
                  <a:cubicBezTo>
                    <a:pt x="20" y="3"/>
                    <a:pt x="22" y="2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3"/>
                    <a:pt x="21" y="5"/>
                    <a:pt x="19" y="7"/>
                  </a:cubicBezTo>
                  <a:cubicBezTo>
                    <a:pt x="17" y="9"/>
                    <a:pt x="15" y="11"/>
                    <a:pt x="13" y="13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1" name="TextBox 1"/>
          <p:cNvSpPr txBox="1"/>
          <p:nvPr/>
        </p:nvSpPr>
        <p:spPr>
          <a:xfrm>
            <a:off x="2991076" y="1579563"/>
            <a:ext cx="6499602" cy="175429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2020</a:t>
            </a:r>
          </a:p>
          <a:p>
            <a:pPr algn="ctr"/>
            <a:r>
              <a:rPr lang="zh-CN" altLang="en-US" sz="5400" b="1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谢谢观看   新年快乐</a:t>
            </a:r>
            <a:endParaRPr lang="zh-CN" altLang="en-US" sz="54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3929278" y="3267792"/>
            <a:ext cx="488906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LOREM IPSUM DOLOR SIT AMET, CONSECTETUR ADIPISICING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43" name="圆角矩形 2"/>
          <p:cNvSpPr/>
          <p:nvPr/>
        </p:nvSpPr>
        <p:spPr>
          <a:xfrm>
            <a:off x="4732020" y="3574174"/>
            <a:ext cx="1309679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344" name="圆角矩形 2"/>
          <p:cNvSpPr/>
          <p:nvPr/>
        </p:nvSpPr>
        <p:spPr>
          <a:xfrm>
            <a:off x="4310816" y="3574174"/>
            <a:ext cx="370821" cy="3707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5" name="student-graduation-cap-shape_52041"/>
          <p:cNvSpPr>
            <a:spLocks noChangeAspect="1"/>
          </p:cNvSpPr>
          <p:nvPr/>
        </p:nvSpPr>
        <p:spPr bwMode="auto">
          <a:xfrm>
            <a:off x="4415671" y="3660679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6" name="圆角矩形 2"/>
          <p:cNvSpPr/>
          <p:nvPr/>
        </p:nvSpPr>
        <p:spPr>
          <a:xfrm>
            <a:off x="6338967" y="3591926"/>
            <a:ext cx="370834" cy="3709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7" name="student-graduation-cap-shape_52041"/>
          <p:cNvSpPr>
            <a:spLocks noChangeAspect="1"/>
          </p:cNvSpPr>
          <p:nvPr/>
        </p:nvSpPr>
        <p:spPr bwMode="auto">
          <a:xfrm>
            <a:off x="6432575" y="3685467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" name="圆角矩形 2"/>
          <p:cNvSpPr/>
          <p:nvPr/>
        </p:nvSpPr>
        <p:spPr>
          <a:xfrm>
            <a:off x="6765309" y="3597310"/>
            <a:ext cx="1511355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1890310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2746"/>
            <a:ext cx="12192000" cy="2298357"/>
          </a:xfrm>
          <a:prstGeom prst="rect">
            <a:avLst/>
          </a:prstGeom>
          <a:solidFill>
            <a:srgbClr val="2775B6"/>
          </a:solidFill>
          <a:ln>
            <a:solidFill>
              <a:srgbClr val="27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1819" y="1637094"/>
            <a:ext cx="6883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专注企业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013" y="1162601"/>
            <a:ext cx="3605356" cy="5343073"/>
            <a:chOff x="8709026" y="995363"/>
            <a:chExt cx="1409700" cy="2089150"/>
          </a:xfrm>
        </p:grpSpPr>
        <p:sp>
          <p:nvSpPr>
            <p:cNvPr id="5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42963" y="4058322"/>
            <a:ext cx="4078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+40GB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49776" y="5908840"/>
            <a:ext cx="374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QQ: 418157732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（备注</a:t>
            </a:r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51PPT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qq-social-logo-of-a-penguin_49013"/>
          <p:cNvSpPr>
            <a:spLocks noChangeAspect="1"/>
          </p:cNvSpPr>
          <p:nvPr/>
        </p:nvSpPr>
        <p:spPr bwMode="auto">
          <a:xfrm>
            <a:off x="4913714" y="5846625"/>
            <a:ext cx="538136" cy="549425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6396955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633766" y="2528349"/>
            <a:ext cx="3416299" cy="3640775"/>
            <a:chOff x="5386388" y="3727450"/>
            <a:chExt cx="1763712" cy="1879601"/>
          </a:xfrm>
        </p:grpSpPr>
        <p:sp>
          <p:nvSpPr>
            <p:cNvPr id="6" name="AutoShape 28"/>
            <p:cNvSpPr>
              <a:spLocks noChangeAspect="1" noChangeArrowheads="1" noTextEdit="1"/>
            </p:cNvSpPr>
            <p:nvPr/>
          </p:nvSpPr>
          <p:spPr bwMode="auto">
            <a:xfrm>
              <a:off x="5386388" y="3727450"/>
              <a:ext cx="1763712" cy="187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0"/>
            <p:cNvSpPr>
              <a:spLocks/>
            </p:cNvSpPr>
            <p:nvPr/>
          </p:nvSpPr>
          <p:spPr bwMode="auto">
            <a:xfrm>
              <a:off x="5856288" y="4022725"/>
              <a:ext cx="684212" cy="690563"/>
            </a:xfrm>
            <a:custGeom>
              <a:avLst/>
              <a:gdLst>
                <a:gd name="T0" fmla="*/ 220 w 439"/>
                <a:gd name="T1" fmla="*/ 443 h 443"/>
                <a:gd name="T2" fmla="*/ 220 w 439"/>
                <a:gd name="T3" fmla="*/ 443 h 443"/>
                <a:gd name="T4" fmla="*/ 0 w 439"/>
                <a:gd name="T5" fmla="*/ 224 h 443"/>
                <a:gd name="T6" fmla="*/ 0 w 439"/>
                <a:gd name="T7" fmla="*/ 221 h 443"/>
                <a:gd name="T8" fmla="*/ 222 w 439"/>
                <a:gd name="T9" fmla="*/ 0 h 443"/>
                <a:gd name="T10" fmla="*/ 222 w 439"/>
                <a:gd name="T11" fmla="*/ 0 h 443"/>
                <a:gd name="T12" fmla="*/ 439 w 439"/>
                <a:gd name="T13" fmla="*/ 217 h 443"/>
                <a:gd name="T14" fmla="*/ 439 w 439"/>
                <a:gd name="T15" fmla="*/ 224 h 443"/>
                <a:gd name="T16" fmla="*/ 220 w 439"/>
                <a:gd name="T17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9" h="443">
                  <a:moveTo>
                    <a:pt x="220" y="443"/>
                  </a:moveTo>
                  <a:cubicBezTo>
                    <a:pt x="220" y="443"/>
                    <a:pt x="220" y="443"/>
                    <a:pt x="220" y="443"/>
                  </a:cubicBezTo>
                  <a:cubicBezTo>
                    <a:pt x="98" y="443"/>
                    <a:pt x="0" y="345"/>
                    <a:pt x="0" y="224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99"/>
                    <a:pt x="99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342" y="0"/>
                    <a:pt x="439" y="97"/>
                    <a:pt x="439" y="217"/>
                  </a:cubicBezTo>
                  <a:cubicBezTo>
                    <a:pt x="439" y="224"/>
                    <a:pt x="439" y="224"/>
                    <a:pt x="439" y="224"/>
                  </a:cubicBezTo>
                  <a:cubicBezTo>
                    <a:pt x="439" y="345"/>
                    <a:pt x="341" y="443"/>
                    <a:pt x="220" y="443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1"/>
            <p:cNvSpPr>
              <a:spLocks/>
            </p:cNvSpPr>
            <p:nvPr/>
          </p:nvSpPr>
          <p:spPr bwMode="auto">
            <a:xfrm>
              <a:off x="6327775" y="4286250"/>
              <a:ext cx="390525" cy="369888"/>
            </a:xfrm>
            <a:custGeom>
              <a:avLst/>
              <a:gdLst>
                <a:gd name="T0" fmla="*/ 174 w 250"/>
                <a:gd name="T1" fmla="*/ 89 h 237"/>
                <a:gd name="T2" fmla="*/ 103 w 250"/>
                <a:gd name="T3" fmla="*/ 19 h 237"/>
                <a:gd name="T4" fmla="*/ 122 w 250"/>
                <a:gd name="T5" fmla="*/ 0 h 237"/>
                <a:gd name="T6" fmla="*/ 0 w 250"/>
                <a:gd name="T7" fmla="*/ 0 h 237"/>
                <a:gd name="T8" fmla="*/ 0 w 250"/>
                <a:gd name="T9" fmla="*/ 237 h 237"/>
                <a:gd name="T10" fmla="*/ 100 w 250"/>
                <a:gd name="T11" fmla="*/ 237 h 237"/>
                <a:gd name="T12" fmla="*/ 250 w 250"/>
                <a:gd name="T13" fmla="*/ 132 h 237"/>
                <a:gd name="T14" fmla="*/ 174 w 250"/>
                <a:gd name="T15" fmla="*/ 8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0" h="237">
                  <a:moveTo>
                    <a:pt x="174" y="89"/>
                  </a:moveTo>
                  <a:cubicBezTo>
                    <a:pt x="103" y="19"/>
                    <a:pt x="103" y="19"/>
                    <a:pt x="103" y="19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69" y="237"/>
                    <a:pt x="228" y="193"/>
                    <a:pt x="250" y="132"/>
                  </a:cubicBezTo>
                  <a:cubicBezTo>
                    <a:pt x="222" y="125"/>
                    <a:pt x="196" y="111"/>
                    <a:pt x="174" y="89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32"/>
            <p:cNvSpPr>
              <a:spLocks noChangeArrowheads="1"/>
            </p:cNvSpPr>
            <p:nvPr/>
          </p:nvSpPr>
          <p:spPr bwMode="auto">
            <a:xfrm>
              <a:off x="6696075" y="4451350"/>
              <a:ext cx="87312" cy="85725"/>
            </a:xfrm>
            <a:prstGeom prst="ellipse">
              <a:avLst/>
            </a:pr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33"/>
            <p:cNvSpPr>
              <a:spLocks noChangeArrowheads="1"/>
            </p:cNvSpPr>
            <p:nvPr/>
          </p:nvSpPr>
          <p:spPr bwMode="auto">
            <a:xfrm>
              <a:off x="5829300" y="3767138"/>
              <a:ext cx="488950" cy="487363"/>
            </a:xfrm>
            <a:prstGeom prst="ellipse">
              <a:avLst/>
            </a:pr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" name="Picture 3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5175" y="4013200"/>
              <a:ext cx="360362" cy="36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Freeform 37"/>
            <p:cNvSpPr>
              <a:spLocks/>
            </p:cNvSpPr>
            <p:nvPr/>
          </p:nvSpPr>
          <p:spPr bwMode="auto">
            <a:xfrm>
              <a:off x="5759450" y="4748213"/>
              <a:ext cx="1119187" cy="715963"/>
            </a:xfrm>
            <a:custGeom>
              <a:avLst/>
              <a:gdLst>
                <a:gd name="T0" fmla="*/ 608 w 718"/>
                <a:gd name="T1" fmla="*/ 459 h 459"/>
                <a:gd name="T2" fmla="*/ 375 w 718"/>
                <a:gd name="T3" fmla="*/ 459 h 459"/>
                <a:gd name="T4" fmla="*/ 0 w 718"/>
                <a:gd name="T5" fmla="*/ 84 h 459"/>
                <a:gd name="T6" fmla="*/ 0 w 718"/>
                <a:gd name="T7" fmla="*/ 0 h 459"/>
                <a:gd name="T8" fmla="*/ 370 w 718"/>
                <a:gd name="T9" fmla="*/ 0 h 459"/>
                <a:gd name="T10" fmla="*/ 718 w 718"/>
                <a:gd name="T11" fmla="*/ 348 h 459"/>
                <a:gd name="T12" fmla="*/ 718 w 718"/>
                <a:gd name="T13" fmla="*/ 348 h 459"/>
                <a:gd name="T14" fmla="*/ 608 w 718"/>
                <a:gd name="T15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8" h="459">
                  <a:moveTo>
                    <a:pt x="608" y="459"/>
                  </a:moveTo>
                  <a:cubicBezTo>
                    <a:pt x="375" y="459"/>
                    <a:pt x="375" y="459"/>
                    <a:pt x="375" y="459"/>
                  </a:cubicBezTo>
                  <a:cubicBezTo>
                    <a:pt x="168" y="459"/>
                    <a:pt x="0" y="291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562" y="0"/>
                    <a:pt x="718" y="156"/>
                    <a:pt x="718" y="348"/>
                  </a:cubicBezTo>
                  <a:cubicBezTo>
                    <a:pt x="718" y="348"/>
                    <a:pt x="718" y="348"/>
                    <a:pt x="718" y="348"/>
                  </a:cubicBezTo>
                  <a:cubicBezTo>
                    <a:pt x="718" y="409"/>
                    <a:pt x="669" y="459"/>
                    <a:pt x="608" y="459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8"/>
            <p:cNvSpPr>
              <a:spLocks/>
            </p:cNvSpPr>
            <p:nvPr/>
          </p:nvSpPr>
          <p:spPr bwMode="auto">
            <a:xfrm>
              <a:off x="5757863" y="4457700"/>
              <a:ext cx="398462" cy="620713"/>
            </a:xfrm>
            <a:custGeom>
              <a:avLst/>
              <a:gdLst>
                <a:gd name="T0" fmla="*/ 0 w 256"/>
                <a:gd name="T1" fmla="*/ 338 h 399"/>
                <a:gd name="T2" fmla="*/ 0 w 256"/>
                <a:gd name="T3" fmla="*/ 208 h 399"/>
                <a:gd name="T4" fmla="*/ 209 w 256"/>
                <a:gd name="T5" fmla="*/ 0 h 399"/>
                <a:gd name="T6" fmla="*/ 256 w 256"/>
                <a:gd name="T7" fmla="*/ 0 h 399"/>
                <a:gd name="T8" fmla="*/ 256 w 256"/>
                <a:gd name="T9" fmla="*/ 205 h 399"/>
                <a:gd name="T10" fmla="*/ 62 w 256"/>
                <a:gd name="T11" fmla="*/ 399 h 399"/>
                <a:gd name="T12" fmla="*/ 62 w 256"/>
                <a:gd name="T13" fmla="*/ 399 h 399"/>
                <a:gd name="T14" fmla="*/ 0 w 256"/>
                <a:gd name="T15" fmla="*/ 33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" h="399">
                  <a:moveTo>
                    <a:pt x="0" y="338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0" y="93"/>
                    <a:pt x="94" y="0"/>
                    <a:pt x="209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56" y="205"/>
                    <a:pt x="256" y="205"/>
                    <a:pt x="256" y="205"/>
                  </a:cubicBezTo>
                  <a:cubicBezTo>
                    <a:pt x="256" y="312"/>
                    <a:pt x="169" y="399"/>
                    <a:pt x="62" y="399"/>
                  </a:cubicBezTo>
                  <a:cubicBezTo>
                    <a:pt x="62" y="399"/>
                    <a:pt x="62" y="399"/>
                    <a:pt x="62" y="399"/>
                  </a:cubicBezTo>
                  <a:cubicBezTo>
                    <a:pt x="28" y="399"/>
                    <a:pt x="0" y="371"/>
                    <a:pt x="0" y="338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9"/>
            <p:cNvSpPr>
              <a:spLocks/>
            </p:cNvSpPr>
            <p:nvPr/>
          </p:nvSpPr>
          <p:spPr bwMode="auto">
            <a:xfrm>
              <a:off x="5956300" y="5370513"/>
              <a:ext cx="747712" cy="236538"/>
            </a:xfrm>
            <a:custGeom>
              <a:avLst/>
              <a:gdLst>
                <a:gd name="T0" fmla="*/ 226 w 480"/>
                <a:gd name="T1" fmla="*/ 0 h 152"/>
                <a:gd name="T2" fmla="*/ 0 w 480"/>
                <a:gd name="T3" fmla="*/ 128 h 152"/>
                <a:gd name="T4" fmla="*/ 79 w 480"/>
                <a:gd name="T5" fmla="*/ 96 h 152"/>
                <a:gd name="T6" fmla="*/ 42 w 480"/>
                <a:gd name="T7" fmla="*/ 148 h 152"/>
                <a:gd name="T8" fmla="*/ 120 w 480"/>
                <a:gd name="T9" fmla="*/ 116 h 152"/>
                <a:gd name="T10" fmla="*/ 111 w 480"/>
                <a:gd name="T11" fmla="*/ 152 h 152"/>
                <a:gd name="T12" fmla="*/ 342 w 480"/>
                <a:gd name="T13" fmla="*/ 52 h 152"/>
                <a:gd name="T14" fmla="*/ 226 w 480"/>
                <a:gd name="T1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0" h="152">
                  <a:moveTo>
                    <a:pt x="226" y="0"/>
                  </a:moveTo>
                  <a:cubicBezTo>
                    <a:pt x="226" y="0"/>
                    <a:pt x="35" y="10"/>
                    <a:pt x="0" y="128"/>
                  </a:cubicBezTo>
                  <a:cubicBezTo>
                    <a:pt x="51" y="110"/>
                    <a:pt x="79" y="96"/>
                    <a:pt x="79" y="96"/>
                  </a:cubicBezTo>
                  <a:cubicBezTo>
                    <a:pt x="79" y="96"/>
                    <a:pt x="42" y="125"/>
                    <a:pt x="42" y="148"/>
                  </a:cubicBezTo>
                  <a:cubicBezTo>
                    <a:pt x="85" y="131"/>
                    <a:pt x="120" y="116"/>
                    <a:pt x="120" y="116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52"/>
                    <a:pt x="203" y="70"/>
                    <a:pt x="342" y="52"/>
                  </a:cubicBezTo>
                  <a:cubicBezTo>
                    <a:pt x="480" y="34"/>
                    <a:pt x="226" y="0"/>
                    <a:pt x="226" y="0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0"/>
            <p:cNvSpPr>
              <a:spLocks/>
            </p:cNvSpPr>
            <p:nvPr/>
          </p:nvSpPr>
          <p:spPr bwMode="auto">
            <a:xfrm>
              <a:off x="5680075" y="5195888"/>
              <a:ext cx="679450" cy="222250"/>
            </a:xfrm>
            <a:custGeom>
              <a:avLst/>
              <a:gdLst>
                <a:gd name="T0" fmla="*/ 227 w 436"/>
                <a:gd name="T1" fmla="*/ 43 h 143"/>
                <a:gd name="T2" fmla="*/ 0 w 436"/>
                <a:gd name="T3" fmla="*/ 93 h 143"/>
                <a:gd name="T4" fmla="*/ 76 w 436"/>
                <a:gd name="T5" fmla="*/ 86 h 143"/>
                <a:gd name="T6" fmla="*/ 31 w 436"/>
                <a:gd name="T7" fmla="*/ 121 h 143"/>
                <a:gd name="T8" fmla="*/ 106 w 436"/>
                <a:gd name="T9" fmla="*/ 114 h 143"/>
                <a:gd name="T10" fmla="*/ 88 w 436"/>
                <a:gd name="T11" fmla="*/ 143 h 143"/>
                <a:gd name="T12" fmla="*/ 313 w 436"/>
                <a:gd name="T13" fmla="*/ 118 h 143"/>
                <a:gd name="T14" fmla="*/ 227 w 436"/>
                <a:gd name="T15" fmla="*/ 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6" h="143">
                  <a:moveTo>
                    <a:pt x="227" y="43"/>
                  </a:moveTo>
                  <a:cubicBezTo>
                    <a:pt x="227" y="43"/>
                    <a:pt x="61" y="0"/>
                    <a:pt x="0" y="93"/>
                  </a:cubicBezTo>
                  <a:cubicBezTo>
                    <a:pt x="49" y="91"/>
                    <a:pt x="76" y="86"/>
                    <a:pt x="76" y="86"/>
                  </a:cubicBezTo>
                  <a:cubicBezTo>
                    <a:pt x="76" y="86"/>
                    <a:pt x="37" y="101"/>
                    <a:pt x="31" y="121"/>
                  </a:cubicBezTo>
                  <a:cubicBezTo>
                    <a:pt x="72" y="118"/>
                    <a:pt x="106" y="114"/>
                    <a:pt x="106" y="114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88" y="143"/>
                    <a:pt x="189" y="97"/>
                    <a:pt x="313" y="118"/>
                  </a:cubicBezTo>
                  <a:cubicBezTo>
                    <a:pt x="436" y="139"/>
                    <a:pt x="227" y="43"/>
                    <a:pt x="227" y="43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"/>
            <p:cNvSpPr>
              <a:spLocks/>
            </p:cNvSpPr>
            <p:nvPr/>
          </p:nvSpPr>
          <p:spPr bwMode="auto">
            <a:xfrm>
              <a:off x="5494338" y="4638675"/>
              <a:ext cx="420687" cy="346075"/>
            </a:xfrm>
            <a:custGeom>
              <a:avLst/>
              <a:gdLst>
                <a:gd name="T0" fmla="*/ 8 w 270"/>
                <a:gd name="T1" fmla="*/ 78 h 222"/>
                <a:gd name="T2" fmla="*/ 181 w 270"/>
                <a:gd name="T3" fmla="*/ 111 h 222"/>
                <a:gd name="T4" fmla="*/ 170 w 270"/>
                <a:gd name="T5" fmla="*/ 186 h 222"/>
                <a:gd name="T6" fmla="*/ 0 w 270"/>
                <a:gd name="T7" fmla="*/ 138 h 222"/>
                <a:gd name="T8" fmla="*/ 28 w 270"/>
                <a:gd name="T9" fmla="*/ 107 h 222"/>
                <a:gd name="T10" fmla="*/ 1 w 270"/>
                <a:gd name="T11" fmla="*/ 107 h 222"/>
                <a:gd name="T12" fmla="*/ 30 w 270"/>
                <a:gd name="T13" fmla="*/ 81 h 222"/>
                <a:gd name="T14" fmla="*/ 8 w 270"/>
                <a:gd name="T15" fmla="*/ 7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222">
                  <a:moveTo>
                    <a:pt x="8" y="78"/>
                  </a:moveTo>
                  <a:cubicBezTo>
                    <a:pt x="8" y="78"/>
                    <a:pt x="93" y="0"/>
                    <a:pt x="181" y="111"/>
                  </a:cubicBezTo>
                  <a:cubicBezTo>
                    <a:pt x="270" y="222"/>
                    <a:pt x="170" y="186"/>
                    <a:pt x="170" y="186"/>
                  </a:cubicBezTo>
                  <a:cubicBezTo>
                    <a:pt x="170" y="186"/>
                    <a:pt x="64" y="83"/>
                    <a:pt x="0" y="138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30" y="81"/>
                    <a:pt x="30" y="81"/>
                    <a:pt x="30" y="81"/>
                  </a:cubicBezTo>
                  <a:lnTo>
                    <a:pt x="8" y="78"/>
                  </a:ln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2"/>
            <p:cNvSpPr>
              <a:spLocks/>
            </p:cNvSpPr>
            <p:nvPr/>
          </p:nvSpPr>
          <p:spPr bwMode="auto">
            <a:xfrm>
              <a:off x="5543550" y="4860925"/>
              <a:ext cx="465137" cy="260350"/>
            </a:xfrm>
            <a:custGeom>
              <a:avLst/>
              <a:gdLst>
                <a:gd name="T0" fmla="*/ 0 w 298"/>
                <a:gd name="T1" fmla="*/ 112 h 167"/>
                <a:gd name="T2" fmla="*/ 163 w 298"/>
                <a:gd name="T3" fmla="*/ 44 h 167"/>
                <a:gd name="T4" fmla="*/ 195 w 298"/>
                <a:gd name="T5" fmla="*/ 113 h 167"/>
                <a:gd name="T6" fmla="*/ 26 w 298"/>
                <a:gd name="T7" fmla="*/ 167 h 167"/>
                <a:gd name="T8" fmla="*/ 33 w 298"/>
                <a:gd name="T9" fmla="*/ 125 h 167"/>
                <a:gd name="T10" fmla="*/ 10 w 298"/>
                <a:gd name="T11" fmla="*/ 140 h 167"/>
                <a:gd name="T12" fmla="*/ 21 w 298"/>
                <a:gd name="T13" fmla="*/ 103 h 167"/>
                <a:gd name="T14" fmla="*/ 0 w 298"/>
                <a:gd name="T15" fmla="*/ 1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8" h="167">
                  <a:moveTo>
                    <a:pt x="0" y="112"/>
                  </a:moveTo>
                  <a:cubicBezTo>
                    <a:pt x="0" y="112"/>
                    <a:pt x="28" y="0"/>
                    <a:pt x="163" y="44"/>
                  </a:cubicBezTo>
                  <a:cubicBezTo>
                    <a:pt x="298" y="88"/>
                    <a:pt x="195" y="113"/>
                    <a:pt x="195" y="113"/>
                  </a:cubicBezTo>
                  <a:cubicBezTo>
                    <a:pt x="195" y="113"/>
                    <a:pt x="50" y="85"/>
                    <a:pt x="26" y="167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21" y="103"/>
                    <a:pt x="21" y="103"/>
                    <a:pt x="21" y="103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3"/>
            <p:cNvSpPr>
              <a:spLocks/>
            </p:cNvSpPr>
            <p:nvPr/>
          </p:nvSpPr>
          <p:spPr bwMode="auto">
            <a:xfrm>
              <a:off x="6611938" y="4408488"/>
              <a:ext cx="538162" cy="889000"/>
            </a:xfrm>
            <a:custGeom>
              <a:avLst/>
              <a:gdLst>
                <a:gd name="T0" fmla="*/ 24 w 345"/>
                <a:gd name="T1" fmla="*/ 488 h 570"/>
                <a:gd name="T2" fmla="*/ 28 w 345"/>
                <a:gd name="T3" fmla="*/ 489 h 570"/>
                <a:gd name="T4" fmla="*/ 46 w 345"/>
                <a:gd name="T5" fmla="*/ 495 h 570"/>
                <a:gd name="T6" fmla="*/ 122 w 345"/>
                <a:gd name="T7" fmla="*/ 510 h 570"/>
                <a:gd name="T8" fmla="*/ 132 w 345"/>
                <a:gd name="T9" fmla="*/ 511 h 570"/>
                <a:gd name="T10" fmla="*/ 145 w 345"/>
                <a:gd name="T11" fmla="*/ 511 h 570"/>
                <a:gd name="T12" fmla="*/ 211 w 345"/>
                <a:gd name="T13" fmla="*/ 489 h 570"/>
                <a:gd name="T14" fmla="*/ 261 w 345"/>
                <a:gd name="T15" fmla="*/ 439 h 570"/>
                <a:gd name="T16" fmla="*/ 279 w 345"/>
                <a:gd name="T17" fmla="*/ 394 h 570"/>
                <a:gd name="T18" fmla="*/ 283 w 345"/>
                <a:gd name="T19" fmla="*/ 356 h 570"/>
                <a:gd name="T20" fmla="*/ 279 w 345"/>
                <a:gd name="T21" fmla="*/ 320 h 570"/>
                <a:gd name="T22" fmla="*/ 239 w 345"/>
                <a:gd name="T23" fmla="*/ 256 h 570"/>
                <a:gd name="T24" fmla="*/ 212 w 345"/>
                <a:gd name="T25" fmla="*/ 219 h 570"/>
                <a:gd name="T26" fmla="*/ 208 w 345"/>
                <a:gd name="T27" fmla="*/ 208 h 570"/>
                <a:gd name="T28" fmla="*/ 208 w 345"/>
                <a:gd name="T29" fmla="*/ 171 h 570"/>
                <a:gd name="T30" fmla="*/ 249 w 345"/>
                <a:gd name="T31" fmla="*/ 125 h 570"/>
                <a:gd name="T32" fmla="*/ 311 w 345"/>
                <a:gd name="T33" fmla="*/ 105 h 570"/>
                <a:gd name="T34" fmla="*/ 316 w 345"/>
                <a:gd name="T35" fmla="*/ 105 h 570"/>
                <a:gd name="T36" fmla="*/ 320 w 345"/>
                <a:gd name="T37" fmla="*/ 103 h 570"/>
                <a:gd name="T38" fmla="*/ 325 w 345"/>
                <a:gd name="T39" fmla="*/ 101 h 570"/>
                <a:gd name="T40" fmla="*/ 336 w 345"/>
                <a:gd name="T41" fmla="*/ 77 h 570"/>
                <a:gd name="T42" fmla="*/ 331 w 345"/>
                <a:gd name="T43" fmla="*/ 52 h 570"/>
                <a:gd name="T44" fmla="*/ 272 w 345"/>
                <a:gd name="T45" fmla="*/ 0 h 570"/>
                <a:gd name="T46" fmla="*/ 337 w 345"/>
                <a:gd name="T47" fmla="*/ 49 h 570"/>
                <a:gd name="T48" fmla="*/ 344 w 345"/>
                <a:gd name="T49" fmla="*/ 77 h 570"/>
                <a:gd name="T50" fmla="*/ 335 w 345"/>
                <a:gd name="T51" fmla="*/ 106 h 570"/>
                <a:gd name="T52" fmla="*/ 328 w 345"/>
                <a:gd name="T53" fmla="*/ 112 h 570"/>
                <a:gd name="T54" fmla="*/ 321 w 345"/>
                <a:gd name="T55" fmla="*/ 115 h 570"/>
                <a:gd name="T56" fmla="*/ 317 w 345"/>
                <a:gd name="T57" fmla="*/ 117 h 570"/>
                <a:gd name="T58" fmla="*/ 307 w 345"/>
                <a:gd name="T59" fmla="*/ 119 h 570"/>
                <a:gd name="T60" fmla="*/ 239 w 345"/>
                <a:gd name="T61" fmla="*/ 156 h 570"/>
                <a:gd name="T62" fmla="*/ 230 w 345"/>
                <a:gd name="T63" fmla="*/ 198 h 570"/>
                <a:gd name="T64" fmla="*/ 232 w 345"/>
                <a:gd name="T65" fmla="*/ 204 h 570"/>
                <a:gd name="T66" fmla="*/ 241 w 345"/>
                <a:gd name="T67" fmla="*/ 218 h 570"/>
                <a:gd name="T68" fmla="*/ 298 w 345"/>
                <a:gd name="T69" fmla="*/ 281 h 570"/>
                <a:gd name="T70" fmla="*/ 319 w 345"/>
                <a:gd name="T71" fmla="*/ 340 h 570"/>
                <a:gd name="T72" fmla="*/ 321 w 345"/>
                <a:gd name="T73" fmla="*/ 370 h 570"/>
                <a:gd name="T74" fmla="*/ 312 w 345"/>
                <a:gd name="T75" fmla="*/ 431 h 570"/>
                <a:gd name="T76" fmla="*/ 285 w 345"/>
                <a:gd name="T77" fmla="*/ 487 h 570"/>
                <a:gd name="T78" fmla="*/ 183 w 345"/>
                <a:gd name="T79" fmla="*/ 561 h 570"/>
                <a:gd name="T80" fmla="*/ 135 w 345"/>
                <a:gd name="T81" fmla="*/ 570 h 570"/>
                <a:gd name="T82" fmla="*/ 126 w 345"/>
                <a:gd name="T83" fmla="*/ 570 h 570"/>
                <a:gd name="T84" fmla="*/ 60 w 345"/>
                <a:gd name="T85" fmla="*/ 565 h 570"/>
                <a:gd name="T86" fmla="*/ 16 w 345"/>
                <a:gd name="T87" fmla="*/ 556 h 570"/>
                <a:gd name="T88" fmla="*/ 5 w 345"/>
                <a:gd name="T89" fmla="*/ 553 h 570"/>
                <a:gd name="T90" fmla="*/ 0 w 345"/>
                <a:gd name="T91" fmla="*/ 55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5" h="570">
                  <a:moveTo>
                    <a:pt x="23" y="487"/>
                  </a:moveTo>
                  <a:cubicBezTo>
                    <a:pt x="23" y="487"/>
                    <a:pt x="24" y="488"/>
                    <a:pt x="24" y="488"/>
                  </a:cubicBezTo>
                  <a:cubicBezTo>
                    <a:pt x="25" y="488"/>
                    <a:pt x="25" y="488"/>
                    <a:pt x="25" y="488"/>
                  </a:cubicBezTo>
                  <a:cubicBezTo>
                    <a:pt x="28" y="489"/>
                    <a:pt x="28" y="489"/>
                    <a:pt x="28" y="489"/>
                  </a:cubicBezTo>
                  <a:cubicBezTo>
                    <a:pt x="34" y="491"/>
                    <a:pt x="34" y="491"/>
                    <a:pt x="34" y="491"/>
                  </a:cubicBezTo>
                  <a:cubicBezTo>
                    <a:pt x="38" y="493"/>
                    <a:pt x="42" y="494"/>
                    <a:pt x="46" y="495"/>
                  </a:cubicBezTo>
                  <a:cubicBezTo>
                    <a:pt x="55" y="497"/>
                    <a:pt x="63" y="500"/>
                    <a:pt x="71" y="501"/>
                  </a:cubicBezTo>
                  <a:cubicBezTo>
                    <a:pt x="88" y="505"/>
                    <a:pt x="105" y="508"/>
                    <a:pt x="122" y="510"/>
                  </a:cubicBezTo>
                  <a:cubicBezTo>
                    <a:pt x="129" y="510"/>
                    <a:pt x="129" y="510"/>
                    <a:pt x="129" y="510"/>
                  </a:cubicBezTo>
                  <a:cubicBezTo>
                    <a:pt x="130" y="510"/>
                    <a:pt x="131" y="511"/>
                    <a:pt x="132" y="511"/>
                  </a:cubicBezTo>
                  <a:cubicBezTo>
                    <a:pt x="135" y="511"/>
                    <a:pt x="135" y="511"/>
                    <a:pt x="135" y="511"/>
                  </a:cubicBezTo>
                  <a:cubicBezTo>
                    <a:pt x="138" y="511"/>
                    <a:pt x="142" y="511"/>
                    <a:pt x="145" y="511"/>
                  </a:cubicBezTo>
                  <a:cubicBezTo>
                    <a:pt x="153" y="510"/>
                    <a:pt x="160" y="509"/>
                    <a:pt x="168" y="507"/>
                  </a:cubicBezTo>
                  <a:cubicBezTo>
                    <a:pt x="183" y="504"/>
                    <a:pt x="198" y="498"/>
                    <a:pt x="211" y="489"/>
                  </a:cubicBezTo>
                  <a:cubicBezTo>
                    <a:pt x="225" y="481"/>
                    <a:pt x="237" y="471"/>
                    <a:pt x="248" y="459"/>
                  </a:cubicBezTo>
                  <a:cubicBezTo>
                    <a:pt x="253" y="452"/>
                    <a:pt x="257" y="446"/>
                    <a:pt x="261" y="439"/>
                  </a:cubicBezTo>
                  <a:cubicBezTo>
                    <a:pt x="265" y="432"/>
                    <a:pt x="269" y="425"/>
                    <a:pt x="272" y="417"/>
                  </a:cubicBezTo>
                  <a:cubicBezTo>
                    <a:pt x="275" y="410"/>
                    <a:pt x="277" y="402"/>
                    <a:pt x="279" y="394"/>
                  </a:cubicBezTo>
                  <a:cubicBezTo>
                    <a:pt x="280" y="386"/>
                    <a:pt x="282" y="378"/>
                    <a:pt x="282" y="369"/>
                  </a:cubicBezTo>
                  <a:cubicBezTo>
                    <a:pt x="283" y="365"/>
                    <a:pt x="283" y="360"/>
                    <a:pt x="283" y="356"/>
                  </a:cubicBezTo>
                  <a:cubicBezTo>
                    <a:pt x="283" y="352"/>
                    <a:pt x="283" y="348"/>
                    <a:pt x="283" y="344"/>
                  </a:cubicBezTo>
                  <a:cubicBezTo>
                    <a:pt x="282" y="335"/>
                    <a:pt x="281" y="327"/>
                    <a:pt x="279" y="320"/>
                  </a:cubicBezTo>
                  <a:cubicBezTo>
                    <a:pt x="275" y="304"/>
                    <a:pt x="268" y="290"/>
                    <a:pt x="257" y="276"/>
                  </a:cubicBezTo>
                  <a:cubicBezTo>
                    <a:pt x="252" y="270"/>
                    <a:pt x="246" y="263"/>
                    <a:pt x="239" y="256"/>
                  </a:cubicBezTo>
                  <a:cubicBezTo>
                    <a:pt x="233" y="249"/>
                    <a:pt x="226" y="242"/>
                    <a:pt x="220" y="233"/>
                  </a:cubicBezTo>
                  <a:cubicBezTo>
                    <a:pt x="217" y="229"/>
                    <a:pt x="215" y="224"/>
                    <a:pt x="212" y="219"/>
                  </a:cubicBezTo>
                  <a:cubicBezTo>
                    <a:pt x="211" y="217"/>
                    <a:pt x="210" y="214"/>
                    <a:pt x="209" y="212"/>
                  </a:cubicBezTo>
                  <a:cubicBezTo>
                    <a:pt x="209" y="210"/>
                    <a:pt x="209" y="209"/>
                    <a:pt x="208" y="208"/>
                  </a:cubicBezTo>
                  <a:cubicBezTo>
                    <a:pt x="208" y="206"/>
                    <a:pt x="208" y="205"/>
                    <a:pt x="207" y="204"/>
                  </a:cubicBezTo>
                  <a:cubicBezTo>
                    <a:pt x="205" y="193"/>
                    <a:pt x="205" y="182"/>
                    <a:pt x="208" y="171"/>
                  </a:cubicBezTo>
                  <a:cubicBezTo>
                    <a:pt x="212" y="160"/>
                    <a:pt x="218" y="151"/>
                    <a:pt x="225" y="143"/>
                  </a:cubicBezTo>
                  <a:cubicBezTo>
                    <a:pt x="232" y="135"/>
                    <a:pt x="241" y="130"/>
                    <a:pt x="249" y="125"/>
                  </a:cubicBezTo>
                  <a:cubicBezTo>
                    <a:pt x="267" y="115"/>
                    <a:pt x="285" y="110"/>
                    <a:pt x="304" y="107"/>
                  </a:cubicBezTo>
                  <a:cubicBezTo>
                    <a:pt x="307" y="106"/>
                    <a:pt x="309" y="106"/>
                    <a:pt x="311" y="105"/>
                  </a:cubicBezTo>
                  <a:cubicBezTo>
                    <a:pt x="314" y="105"/>
                    <a:pt x="314" y="105"/>
                    <a:pt x="314" y="105"/>
                  </a:cubicBezTo>
                  <a:cubicBezTo>
                    <a:pt x="316" y="105"/>
                    <a:pt x="316" y="105"/>
                    <a:pt x="316" y="105"/>
                  </a:cubicBezTo>
                  <a:cubicBezTo>
                    <a:pt x="317" y="104"/>
                    <a:pt x="317" y="104"/>
                    <a:pt x="317" y="104"/>
                  </a:cubicBezTo>
                  <a:cubicBezTo>
                    <a:pt x="318" y="104"/>
                    <a:pt x="319" y="104"/>
                    <a:pt x="320" y="103"/>
                  </a:cubicBezTo>
                  <a:cubicBezTo>
                    <a:pt x="323" y="102"/>
                    <a:pt x="323" y="102"/>
                    <a:pt x="323" y="102"/>
                  </a:cubicBezTo>
                  <a:cubicBezTo>
                    <a:pt x="325" y="101"/>
                    <a:pt x="325" y="101"/>
                    <a:pt x="325" y="101"/>
                  </a:cubicBezTo>
                  <a:cubicBezTo>
                    <a:pt x="326" y="100"/>
                    <a:pt x="326" y="99"/>
                    <a:pt x="327" y="99"/>
                  </a:cubicBezTo>
                  <a:cubicBezTo>
                    <a:pt x="333" y="94"/>
                    <a:pt x="336" y="86"/>
                    <a:pt x="336" y="77"/>
                  </a:cubicBezTo>
                  <a:cubicBezTo>
                    <a:pt x="336" y="73"/>
                    <a:pt x="336" y="69"/>
                    <a:pt x="335" y="64"/>
                  </a:cubicBezTo>
                  <a:cubicBezTo>
                    <a:pt x="334" y="60"/>
                    <a:pt x="333" y="56"/>
                    <a:pt x="331" y="52"/>
                  </a:cubicBezTo>
                  <a:cubicBezTo>
                    <a:pt x="328" y="43"/>
                    <a:pt x="323" y="36"/>
                    <a:pt x="317" y="29"/>
                  </a:cubicBezTo>
                  <a:cubicBezTo>
                    <a:pt x="306" y="15"/>
                    <a:pt x="290" y="4"/>
                    <a:pt x="272" y="0"/>
                  </a:cubicBezTo>
                  <a:cubicBezTo>
                    <a:pt x="290" y="3"/>
                    <a:pt x="307" y="12"/>
                    <a:pt x="320" y="26"/>
                  </a:cubicBezTo>
                  <a:cubicBezTo>
                    <a:pt x="327" y="33"/>
                    <a:pt x="333" y="40"/>
                    <a:pt x="337" y="49"/>
                  </a:cubicBezTo>
                  <a:cubicBezTo>
                    <a:pt x="339" y="53"/>
                    <a:pt x="341" y="58"/>
                    <a:pt x="342" y="63"/>
                  </a:cubicBezTo>
                  <a:cubicBezTo>
                    <a:pt x="343" y="67"/>
                    <a:pt x="344" y="72"/>
                    <a:pt x="344" y="77"/>
                  </a:cubicBezTo>
                  <a:cubicBezTo>
                    <a:pt x="345" y="82"/>
                    <a:pt x="344" y="87"/>
                    <a:pt x="343" y="93"/>
                  </a:cubicBezTo>
                  <a:cubicBezTo>
                    <a:pt x="341" y="98"/>
                    <a:pt x="338" y="102"/>
                    <a:pt x="335" y="106"/>
                  </a:cubicBezTo>
                  <a:cubicBezTo>
                    <a:pt x="334" y="107"/>
                    <a:pt x="333" y="108"/>
                    <a:pt x="332" y="109"/>
                  </a:cubicBezTo>
                  <a:cubicBezTo>
                    <a:pt x="328" y="112"/>
                    <a:pt x="328" y="112"/>
                    <a:pt x="328" y="112"/>
                  </a:cubicBezTo>
                  <a:cubicBezTo>
                    <a:pt x="325" y="114"/>
                    <a:pt x="325" y="114"/>
                    <a:pt x="325" y="114"/>
                  </a:cubicBezTo>
                  <a:cubicBezTo>
                    <a:pt x="324" y="114"/>
                    <a:pt x="322" y="115"/>
                    <a:pt x="321" y="115"/>
                  </a:cubicBezTo>
                  <a:cubicBezTo>
                    <a:pt x="319" y="116"/>
                    <a:pt x="319" y="116"/>
                    <a:pt x="319" y="116"/>
                  </a:cubicBezTo>
                  <a:cubicBezTo>
                    <a:pt x="317" y="117"/>
                    <a:pt x="317" y="117"/>
                    <a:pt x="317" y="117"/>
                  </a:cubicBezTo>
                  <a:cubicBezTo>
                    <a:pt x="313" y="118"/>
                    <a:pt x="313" y="118"/>
                    <a:pt x="313" y="118"/>
                  </a:cubicBezTo>
                  <a:cubicBezTo>
                    <a:pt x="311" y="118"/>
                    <a:pt x="309" y="119"/>
                    <a:pt x="307" y="119"/>
                  </a:cubicBezTo>
                  <a:cubicBezTo>
                    <a:pt x="289" y="123"/>
                    <a:pt x="273" y="130"/>
                    <a:pt x="258" y="139"/>
                  </a:cubicBezTo>
                  <a:cubicBezTo>
                    <a:pt x="251" y="144"/>
                    <a:pt x="244" y="150"/>
                    <a:pt x="239" y="156"/>
                  </a:cubicBezTo>
                  <a:cubicBezTo>
                    <a:pt x="234" y="162"/>
                    <a:pt x="231" y="169"/>
                    <a:pt x="229" y="176"/>
                  </a:cubicBezTo>
                  <a:cubicBezTo>
                    <a:pt x="228" y="183"/>
                    <a:pt x="228" y="191"/>
                    <a:pt x="230" y="198"/>
                  </a:cubicBezTo>
                  <a:cubicBezTo>
                    <a:pt x="231" y="199"/>
                    <a:pt x="231" y="200"/>
                    <a:pt x="231" y="201"/>
                  </a:cubicBezTo>
                  <a:cubicBezTo>
                    <a:pt x="232" y="204"/>
                    <a:pt x="232" y="204"/>
                    <a:pt x="232" y="204"/>
                  </a:cubicBezTo>
                  <a:cubicBezTo>
                    <a:pt x="233" y="205"/>
                    <a:pt x="234" y="207"/>
                    <a:pt x="235" y="209"/>
                  </a:cubicBezTo>
                  <a:cubicBezTo>
                    <a:pt x="236" y="212"/>
                    <a:pt x="238" y="215"/>
                    <a:pt x="241" y="218"/>
                  </a:cubicBezTo>
                  <a:cubicBezTo>
                    <a:pt x="251" y="231"/>
                    <a:pt x="266" y="242"/>
                    <a:pt x="280" y="257"/>
                  </a:cubicBezTo>
                  <a:cubicBezTo>
                    <a:pt x="286" y="264"/>
                    <a:pt x="293" y="272"/>
                    <a:pt x="298" y="281"/>
                  </a:cubicBezTo>
                  <a:cubicBezTo>
                    <a:pt x="304" y="290"/>
                    <a:pt x="308" y="300"/>
                    <a:pt x="312" y="310"/>
                  </a:cubicBezTo>
                  <a:cubicBezTo>
                    <a:pt x="315" y="320"/>
                    <a:pt x="317" y="330"/>
                    <a:pt x="319" y="340"/>
                  </a:cubicBezTo>
                  <a:cubicBezTo>
                    <a:pt x="320" y="345"/>
                    <a:pt x="320" y="350"/>
                    <a:pt x="320" y="355"/>
                  </a:cubicBezTo>
                  <a:cubicBezTo>
                    <a:pt x="321" y="360"/>
                    <a:pt x="321" y="365"/>
                    <a:pt x="321" y="370"/>
                  </a:cubicBezTo>
                  <a:cubicBezTo>
                    <a:pt x="321" y="380"/>
                    <a:pt x="320" y="390"/>
                    <a:pt x="319" y="401"/>
                  </a:cubicBezTo>
                  <a:cubicBezTo>
                    <a:pt x="317" y="411"/>
                    <a:pt x="315" y="421"/>
                    <a:pt x="312" y="431"/>
                  </a:cubicBezTo>
                  <a:cubicBezTo>
                    <a:pt x="309" y="441"/>
                    <a:pt x="306" y="451"/>
                    <a:pt x="301" y="460"/>
                  </a:cubicBezTo>
                  <a:cubicBezTo>
                    <a:pt x="296" y="470"/>
                    <a:pt x="291" y="479"/>
                    <a:pt x="285" y="487"/>
                  </a:cubicBezTo>
                  <a:cubicBezTo>
                    <a:pt x="272" y="504"/>
                    <a:pt x="257" y="520"/>
                    <a:pt x="240" y="532"/>
                  </a:cubicBezTo>
                  <a:cubicBezTo>
                    <a:pt x="223" y="544"/>
                    <a:pt x="204" y="554"/>
                    <a:pt x="183" y="561"/>
                  </a:cubicBezTo>
                  <a:cubicBezTo>
                    <a:pt x="173" y="564"/>
                    <a:pt x="162" y="567"/>
                    <a:pt x="151" y="568"/>
                  </a:cubicBezTo>
                  <a:cubicBezTo>
                    <a:pt x="146" y="569"/>
                    <a:pt x="140" y="569"/>
                    <a:pt x="135" y="570"/>
                  </a:cubicBezTo>
                  <a:cubicBezTo>
                    <a:pt x="130" y="570"/>
                    <a:pt x="130" y="570"/>
                    <a:pt x="130" y="570"/>
                  </a:cubicBezTo>
                  <a:cubicBezTo>
                    <a:pt x="129" y="570"/>
                    <a:pt x="128" y="570"/>
                    <a:pt x="126" y="570"/>
                  </a:cubicBezTo>
                  <a:cubicBezTo>
                    <a:pt x="119" y="570"/>
                    <a:pt x="119" y="570"/>
                    <a:pt x="119" y="570"/>
                  </a:cubicBezTo>
                  <a:cubicBezTo>
                    <a:pt x="99" y="569"/>
                    <a:pt x="79" y="567"/>
                    <a:pt x="60" y="565"/>
                  </a:cubicBezTo>
                  <a:cubicBezTo>
                    <a:pt x="50" y="563"/>
                    <a:pt x="40" y="561"/>
                    <a:pt x="31" y="559"/>
                  </a:cubicBezTo>
                  <a:cubicBezTo>
                    <a:pt x="26" y="558"/>
                    <a:pt x="21" y="557"/>
                    <a:pt x="16" y="556"/>
                  </a:cubicBezTo>
                  <a:cubicBezTo>
                    <a:pt x="13" y="556"/>
                    <a:pt x="11" y="555"/>
                    <a:pt x="8" y="554"/>
                  </a:cubicBezTo>
                  <a:cubicBezTo>
                    <a:pt x="5" y="553"/>
                    <a:pt x="5" y="553"/>
                    <a:pt x="5" y="553"/>
                  </a:cubicBezTo>
                  <a:cubicBezTo>
                    <a:pt x="3" y="553"/>
                    <a:pt x="3" y="553"/>
                    <a:pt x="3" y="553"/>
                  </a:cubicBezTo>
                  <a:cubicBezTo>
                    <a:pt x="0" y="552"/>
                    <a:pt x="0" y="552"/>
                    <a:pt x="0" y="552"/>
                  </a:cubicBezTo>
                  <a:lnTo>
                    <a:pt x="23" y="487"/>
                  </a:ln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9" name="Picture 4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1275" y="4467225"/>
              <a:ext cx="206375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4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4288" y="4568825"/>
              <a:ext cx="225425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4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2413" y="5100638"/>
              <a:ext cx="74612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4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7325" y="4975225"/>
              <a:ext cx="163512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4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5263" y="5087938"/>
              <a:ext cx="65087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4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9850" y="5043488"/>
              <a:ext cx="139700" cy="144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50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1763" y="5162550"/>
              <a:ext cx="107950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51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6038" y="5180013"/>
              <a:ext cx="150812" cy="150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5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7800" y="5205413"/>
              <a:ext cx="74612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53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3988" y="5257800"/>
              <a:ext cx="165100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54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4475" y="5208588"/>
              <a:ext cx="65087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55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6863" y="5210175"/>
              <a:ext cx="141287" cy="144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56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5113" y="5176838"/>
              <a:ext cx="107950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57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6388" y="5072063"/>
              <a:ext cx="150812" cy="14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58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0188" y="5175250"/>
              <a:ext cx="46037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59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4288" y="5334000"/>
              <a:ext cx="93662" cy="9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60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8400" y="4929188"/>
              <a:ext cx="173037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61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8075" y="5033963"/>
              <a:ext cx="149225" cy="168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62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4088" y="5033963"/>
              <a:ext cx="163512" cy="15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63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8525" y="4902200"/>
              <a:ext cx="173037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64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2663" y="4794250"/>
              <a:ext cx="149225" cy="168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65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0775" y="4810125"/>
              <a:ext cx="163512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66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6163" y="4921250"/>
              <a:ext cx="141287" cy="150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67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3350" y="4811713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68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725" y="4811713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69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2863" y="4872038"/>
              <a:ext cx="841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70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725" y="4897438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71"/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3350" y="4897438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72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6050" y="4872038"/>
              <a:ext cx="841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73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9063" y="4875213"/>
              <a:ext cx="36512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74"/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3000" y="5318125"/>
              <a:ext cx="36512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75"/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9338" y="5314950"/>
              <a:ext cx="103187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76"/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6650" y="5346700"/>
              <a:ext cx="93662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77"/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9988" y="5267325"/>
              <a:ext cx="103187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78"/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0613" y="5226050"/>
              <a:ext cx="93662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79"/>
            <p:cNvPicPr>
              <a:picLocks noChangeAspect="1" noChangeArrowheads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6338" y="4256088"/>
              <a:ext cx="150812" cy="141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Freeform 80"/>
            <p:cNvSpPr>
              <a:spLocks/>
            </p:cNvSpPr>
            <p:nvPr/>
          </p:nvSpPr>
          <p:spPr bwMode="auto">
            <a:xfrm>
              <a:off x="6300788" y="4289425"/>
              <a:ext cx="76200" cy="77788"/>
            </a:xfrm>
            <a:custGeom>
              <a:avLst/>
              <a:gdLst>
                <a:gd name="T0" fmla="*/ 45 w 49"/>
                <a:gd name="T1" fmla="*/ 32 h 49"/>
                <a:gd name="T2" fmla="*/ 17 w 49"/>
                <a:gd name="T3" fmla="*/ 45 h 49"/>
                <a:gd name="T4" fmla="*/ 4 w 49"/>
                <a:gd name="T5" fmla="*/ 17 h 49"/>
                <a:gd name="T6" fmla="*/ 32 w 49"/>
                <a:gd name="T7" fmla="*/ 4 h 49"/>
                <a:gd name="T8" fmla="*/ 45 w 49"/>
                <a:gd name="T9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5" y="32"/>
                  </a:moveTo>
                  <a:cubicBezTo>
                    <a:pt x="41" y="43"/>
                    <a:pt x="28" y="49"/>
                    <a:pt x="17" y="45"/>
                  </a:cubicBezTo>
                  <a:cubicBezTo>
                    <a:pt x="6" y="40"/>
                    <a:pt x="0" y="28"/>
                    <a:pt x="4" y="17"/>
                  </a:cubicBezTo>
                  <a:cubicBezTo>
                    <a:pt x="9" y="5"/>
                    <a:pt x="21" y="0"/>
                    <a:pt x="32" y="4"/>
                  </a:cubicBezTo>
                  <a:cubicBezTo>
                    <a:pt x="44" y="8"/>
                    <a:pt x="49" y="21"/>
                    <a:pt x="45" y="32"/>
                  </a:cubicBezTo>
                  <a:close/>
                </a:path>
              </a:pathLst>
            </a:custGeom>
            <a:solidFill>
              <a:srgbClr val="F4EF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6" name="Picture 81"/>
            <p:cNvPicPr>
              <a:picLocks noChangeAspect="1" noChangeArrowheads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0950" y="4308475"/>
              <a:ext cx="52387" cy="5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icture 82"/>
            <p:cNvPicPr>
              <a:picLocks noChangeAspect="1" noChangeArrowheads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6650" y="4414838"/>
              <a:ext cx="74612" cy="106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Picture 83"/>
            <p:cNvPicPr>
              <a:picLocks noChangeAspect="1" noChangeArrowheads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6800" y="4414838"/>
              <a:ext cx="74612" cy="106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" name="Picture 84"/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4888" y="4500563"/>
              <a:ext cx="117475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Picture 85"/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6800" y="4538663"/>
              <a:ext cx="74612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Picture 86"/>
            <p:cNvPicPr>
              <a:picLocks noChangeAspect="1" noChangeArrowheads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5063" y="4538663"/>
              <a:ext cx="76200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Picture 87"/>
            <p:cNvPicPr>
              <a:picLocks noChangeAspect="1" noChangeArrowheads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4113" y="4500563"/>
              <a:ext cx="117475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Picture 88"/>
            <p:cNvPicPr>
              <a:picLocks noChangeAspect="1" noChangeArrowheads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4425" y="4506913"/>
              <a:ext cx="47625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89"/>
            <p:cNvPicPr>
              <a:picLocks noChangeAspect="1" noChangeArrowheads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4250" y="4376738"/>
              <a:ext cx="30797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5" name="组合 64"/>
            <p:cNvGrpSpPr/>
            <p:nvPr/>
          </p:nvGrpSpPr>
          <p:grpSpPr>
            <a:xfrm>
              <a:off x="5441951" y="3933825"/>
              <a:ext cx="587375" cy="587375"/>
              <a:chOff x="5384801" y="3933825"/>
              <a:chExt cx="587375" cy="587375"/>
            </a:xfrm>
          </p:grpSpPr>
          <p:sp>
            <p:nvSpPr>
              <p:cNvPr id="66" name="Oval 35"/>
              <p:cNvSpPr>
                <a:spLocks noChangeArrowheads="1"/>
              </p:cNvSpPr>
              <p:nvPr/>
            </p:nvSpPr>
            <p:spPr bwMode="auto">
              <a:xfrm>
                <a:off x="5384801" y="3933825"/>
                <a:ext cx="587375" cy="587375"/>
              </a:xfrm>
              <a:prstGeom prst="ellipse">
                <a:avLst/>
              </a:prstGeom>
              <a:solidFill>
                <a:srgbClr val="F9A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92"/>
              <p:cNvSpPr>
                <a:spLocks noChangeArrowheads="1"/>
              </p:cNvSpPr>
              <p:nvPr/>
            </p:nvSpPr>
            <p:spPr bwMode="auto">
              <a:xfrm>
                <a:off x="5521325" y="4079875"/>
                <a:ext cx="288925" cy="2889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4" name="组合 453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455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57" name="组合 456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464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8" name="组合 457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459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67" name="组合 466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468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4" name="组合 493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95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0" name="组合 519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521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6" name="组合 545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547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2" name="组合 571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573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8" name="组合 597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599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4" name="组合 623"/>
          <p:cNvGrpSpPr/>
          <p:nvPr/>
        </p:nvGrpSpPr>
        <p:grpSpPr>
          <a:xfrm>
            <a:off x="3197073" y="3284253"/>
            <a:ext cx="2549525" cy="2620962"/>
            <a:chOff x="4951413" y="369888"/>
            <a:chExt cx="2549525" cy="2620962"/>
          </a:xfrm>
        </p:grpSpPr>
        <p:sp>
          <p:nvSpPr>
            <p:cNvPr id="625" name="Freeform 84"/>
            <p:cNvSpPr>
              <a:spLocks/>
            </p:cNvSpPr>
            <p:nvPr/>
          </p:nvSpPr>
          <p:spPr bwMode="auto">
            <a:xfrm>
              <a:off x="4951413" y="427038"/>
              <a:ext cx="2549525" cy="2563812"/>
            </a:xfrm>
            <a:custGeom>
              <a:avLst/>
              <a:gdLst>
                <a:gd name="T0" fmla="*/ 677 w 677"/>
                <a:gd name="T1" fmla="*/ 339 h 681"/>
                <a:gd name="T2" fmla="*/ 583 w 677"/>
                <a:gd name="T3" fmla="*/ 105 h 681"/>
                <a:gd name="T4" fmla="*/ 542 w 677"/>
                <a:gd name="T5" fmla="*/ 42 h 681"/>
                <a:gd name="T6" fmla="*/ 477 w 677"/>
                <a:gd name="T7" fmla="*/ 30 h 681"/>
                <a:gd name="T8" fmla="*/ 338 w 677"/>
                <a:gd name="T9" fmla="*/ 0 h 681"/>
                <a:gd name="T10" fmla="*/ 199 w 677"/>
                <a:gd name="T11" fmla="*/ 30 h 681"/>
                <a:gd name="T12" fmla="*/ 135 w 677"/>
                <a:gd name="T13" fmla="*/ 42 h 681"/>
                <a:gd name="T14" fmla="*/ 93 w 677"/>
                <a:gd name="T15" fmla="*/ 105 h 681"/>
                <a:gd name="T16" fmla="*/ 0 w 677"/>
                <a:gd name="T17" fmla="*/ 339 h 681"/>
                <a:gd name="T18" fmla="*/ 214 w 677"/>
                <a:gd name="T19" fmla="*/ 655 h 681"/>
                <a:gd name="T20" fmla="*/ 338 w 677"/>
                <a:gd name="T21" fmla="*/ 681 h 681"/>
                <a:gd name="T22" fmla="*/ 457 w 677"/>
                <a:gd name="T23" fmla="*/ 657 h 681"/>
                <a:gd name="T24" fmla="*/ 677 w 677"/>
                <a:gd name="T25" fmla="*/ 339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7" h="681">
                  <a:moveTo>
                    <a:pt x="677" y="339"/>
                  </a:moveTo>
                  <a:cubicBezTo>
                    <a:pt x="677" y="248"/>
                    <a:pt x="641" y="165"/>
                    <a:pt x="583" y="105"/>
                  </a:cubicBezTo>
                  <a:cubicBezTo>
                    <a:pt x="578" y="79"/>
                    <a:pt x="564" y="56"/>
                    <a:pt x="542" y="42"/>
                  </a:cubicBezTo>
                  <a:cubicBezTo>
                    <a:pt x="522" y="30"/>
                    <a:pt x="500" y="27"/>
                    <a:pt x="477" y="30"/>
                  </a:cubicBezTo>
                  <a:cubicBezTo>
                    <a:pt x="435" y="11"/>
                    <a:pt x="388" y="0"/>
                    <a:pt x="338" y="0"/>
                  </a:cubicBezTo>
                  <a:cubicBezTo>
                    <a:pt x="289" y="0"/>
                    <a:pt x="242" y="11"/>
                    <a:pt x="199" y="30"/>
                  </a:cubicBezTo>
                  <a:cubicBezTo>
                    <a:pt x="177" y="26"/>
                    <a:pt x="154" y="30"/>
                    <a:pt x="135" y="42"/>
                  </a:cubicBezTo>
                  <a:cubicBezTo>
                    <a:pt x="112" y="56"/>
                    <a:pt x="98" y="79"/>
                    <a:pt x="93" y="105"/>
                  </a:cubicBezTo>
                  <a:cubicBezTo>
                    <a:pt x="35" y="166"/>
                    <a:pt x="0" y="249"/>
                    <a:pt x="0" y="339"/>
                  </a:cubicBezTo>
                  <a:cubicBezTo>
                    <a:pt x="0" y="482"/>
                    <a:pt x="88" y="605"/>
                    <a:pt x="214" y="655"/>
                  </a:cubicBezTo>
                  <a:cubicBezTo>
                    <a:pt x="252" y="672"/>
                    <a:pt x="294" y="681"/>
                    <a:pt x="338" y="681"/>
                  </a:cubicBezTo>
                  <a:cubicBezTo>
                    <a:pt x="380" y="681"/>
                    <a:pt x="420" y="673"/>
                    <a:pt x="457" y="657"/>
                  </a:cubicBezTo>
                  <a:cubicBezTo>
                    <a:pt x="586" y="609"/>
                    <a:pt x="677" y="485"/>
                    <a:pt x="677" y="339"/>
                  </a:cubicBezTo>
                  <a:close/>
                </a:path>
              </a:pathLst>
            </a:custGeom>
            <a:solidFill>
              <a:srgbClr val="CE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Oval 85"/>
            <p:cNvSpPr>
              <a:spLocks noChangeArrowheads="1"/>
            </p:cNvSpPr>
            <p:nvPr/>
          </p:nvSpPr>
          <p:spPr bwMode="auto">
            <a:xfrm>
              <a:off x="4951413" y="369888"/>
              <a:ext cx="2549525" cy="2552700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Oval 86"/>
            <p:cNvSpPr>
              <a:spLocks noChangeArrowheads="1"/>
            </p:cNvSpPr>
            <p:nvPr/>
          </p:nvSpPr>
          <p:spPr bwMode="auto">
            <a:xfrm>
              <a:off x="5011738" y="430213"/>
              <a:ext cx="2428875" cy="2428875"/>
            </a:xfrm>
            <a:prstGeom prst="ellipse">
              <a:avLst/>
            </a:prstGeom>
            <a:solidFill>
              <a:srgbClr val="CE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87"/>
            <p:cNvSpPr>
              <a:spLocks/>
            </p:cNvSpPr>
            <p:nvPr/>
          </p:nvSpPr>
          <p:spPr bwMode="auto">
            <a:xfrm>
              <a:off x="5241926" y="411163"/>
              <a:ext cx="949325" cy="1047750"/>
            </a:xfrm>
            <a:custGeom>
              <a:avLst/>
              <a:gdLst>
                <a:gd name="T0" fmla="*/ 215 w 252"/>
                <a:gd name="T1" fmla="*/ 83 h 278"/>
                <a:gd name="T2" fmla="*/ 194 w 252"/>
                <a:gd name="T3" fmla="*/ 247 h 278"/>
                <a:gd name="T4" fmla="*/ 37 w 252"/>
                <a:gd name="T5" fmla="*/ 195 h 278"/>
                <a:gd name="T6" fmla="*/ 58 w 252"/>
                <a:gd name="T7" fmla="*/ 31 h 278"/>
                <a:gd name="T8" fmla="*/ 215 w 252"/>
                <a:gd name="T9" fmla="*/ 8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78">
                  <a:moveTo>
                    <a:pt x="215" y="83"/>
                  </a:moveTo>
                  <a:cubicBezTo>
                    <a:pt x="252" y="143"/>
                    <a:pt x="243" y="216"/>
                    <a:pt x="194" y="247"/>
                  </a:cubicBezTo>
                  <a:cubicBezTo>
                    <a:pt x="145" y="278"/>
                    <a:pt x="75" y="255"/>
                    <a:pt x="37" y="195"/>
                  </a:cubicBezTo>
                  <a:cubicBezTo>
                    <a:pt x="0" y="135"/>
                    <a:pt x="9" y="62"/>
                    <a:pt x="58" y="31"/>
                  </a:cubicBezTo>
                  <a:cubicBezTo>
                    <a:pt x="107" y="0"/>
                    <a:pt x="177" y="23"/>
                    <a:pt x="215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88"/>
            <p:cNvSpPr>
              <a:spLocks/>
            </p:cNvSpPr>
            <p:nvPr/>
          </p:nvSpPr>
          <p:spPr bwMode="auto">
            <a:xfrm>
              <a:off x="5376863" y="592138"/>
              <a:ext cx="757238" cy="836612"/>
            </a:xfrm>
            <a:custGeom>
              <a:avLst/>
              <a:gdLst>
                <a:gd name="T0" fmla="*/ 171 w 201"/>
                <a:gd name="T1" fmla="*/ 66 h 222"/>
                <a:gd name="T2" fmla="*/ 155 w 201"/>
                <a:gd name="T3" fmla="*/ 197 h 222"/>
                <a:gd name="T4" fmla="*/ 30 w 201"/>
                <a:gd name="T5" fmla="*/ 155 h 222"/>
                <a:gd name="T6" fmla="*/ 46 w 201"/>
                <a:gd name="T7" fmla="*/ 25 h 222"/>
                <a:gd name="T8" fmla="*/ 171 w 201"/>
                <a:gd name="T9" fmla="*/ 6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22">
                  <a:moveTo>
                    <a:pt x="171" y="66"/>
                  </a:moveTo>
                  <a:cubicBezTo>
                    <a:pt x="201" y="114"/>
                    <a:pt x="194" y="172"/>
                    <a:pt x="155" y="197"/>
                  </a:cubicBezTo>
                  <a:cubicBezTo>
                    <a:pt x="116" y="222"/>
                    <a:pt x="60" y="203"/>
                    <a:pt x="30" y="155"/>
                  </a:cubicBezTo>
                  <a:cubicBezTo>
                    <a:pt x="0" y="108"/>
                    <a:pt x="7" y="49"/>
                    <a:pt x="46" y="25"/>
                  </a:cubicBezTo>
                  <a:cubicBezTo>
                    <a:pt x="85" y="0"/>
                    <a:pt x="141" y="19"/>
                    <a:pt x="171" y="66"/>
                  </a:cubicBezTo>
                  <a:close/>
                </a:path>
              </a:pathLst>
            </a:custGeom>
            <a:solidFill>
              <a:srgbClr val="FC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89"/>
            <p:cNvSpPr>
              <a:spLocks/>
            </p:cNvSpPr>
            <p:nvPr/>
          </p:nvSpPr>
          <p:spPr bwMode="auto">
            <a:xfrm>
              <a:off x="6257926" y="411163"/>
              <a:ext cx="952500" cy="1047750"/>
            </a:xfrm>
            <a:custGeom>
              <a:avLst/>
              <a:gdLst>
                <a:gd name="T0" fmla="*/ 38 w 253"/>
                <a:gd name="T1" fmla="*/ 83 h 278"/>
                <a:gd name="T2" fmla="*/ 58 w 253"/>
                <a:gd name="T3" fmla="*/ 247 h 278"/>
                <a:gd name="T4" fmla="*/ 215 w 253"/>
                <a:gd name="T5" fmla="*/ 195 h 278"/>
                <a:gd name="T6" fmla="*/ 195 w 253"/>
                <a:gd name="T7" fmla="*/ 31 h 278"/>
                <a:gd name="T8" fmla="*/ 38 w 253"/>
                <a:gd name="T9" fmla="*/ 8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278">
                  <a:moveTo>
                    <a:pt x="38" y="83"/>
                  </a:moveTo>
                  <a:cubicBezTo>
                    <a:pt x="0" y="143"/>
                    <a:pt x="9" y="216"/>
                    <a:pt x="58" y="247"/>
                  </a:cubicBezTo>
                  <a:cubicBezTo>
                    <a:pt x="107" y="278"/>
                    <a:pt x="177" y="255"/>
                    <a:pt x="215" y="195"/>
                  </a:cubicBezTo>
                  <a:cubicBezTo>
                    <a:pt x="253" y="135"/>
                    <a:pt x="244" y="62"/>
                    <a:pt x="195" y="31"/>
                  </a:cubicBezTo>
                  <a:cubicBezTo>
                    <a:pt x="146" y="0"/>
                    <a:pt x="75" y="23"/>
                    <a:pt x="38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90"/>
            <p:cNvSpPr>
              <a:spLocks/>
            </p:cNvSpPr>
            <p:nvPr/>
          </p:nvSpPr>
          <p:spPr bwMode="auto">
            <a:xfrm>
              <a:off x="6315076" y="592138"/>
              <a:ext cx="760413" cy="836612"/>
            </a:xfrm>
            <a:custGeom>
              <a:avLst/>
              <a:gdLst>
                <a:gd name="T0" fmla="*/ 30 w 202"/>
                <a:gd name="T1" fmla="*/ 66 h 222"/>
                <a:gd name="T2" fmla="*/ 47 w 202"/>
                <a:gd name="T3" fmla="*/ 197 h 222"/>
                <a:gd name="T4" fmla="*/ 172 w 202"/>
                <a:gd name="T5" fmla="*/ 155 h 222"/>
                <a:gd name="T6" fmla="*/ 155 w 202"/>
                <a:gd name="T7" fmla="*/ 25 h 222"/>
                <a:gd name="T8" fmla="*/ 30 w 202"/>
                <a:gd name="T9" fmla="*/ 6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22">
                  <a:moveTo>
                    <a:pt x="30" y="66"/>
                  </a:moveTo>
                  <a:cubicBezTo>
                    <a:pt x="0" y="114"/>
                    <a:pt x="8" y="172"/>
                    <a:pt x="47" y="197"/>
                  </a:cubicBezTo>
                  <a:cubicBezTo>
                    <a:pt x="86" y="222"/>
                    <a:pt x="142" y="203"/>
                    <a:pt x="172" y="155"/>
                  </a:cubicBezTo>
                  <a:cubicBezTo>
                    <a:pt x="202" y="108"/>
                    <a:pt x="194" y="49"/>
                    <a:pt x="155" y="25"/>
                  </a:cubicBezTo>
                  <a:cubicBezTo>
                    <a:pt x="116" y="0"/>
                    <a:pt x="61" y="19"/>
                    <a:pt x="30" y="66"/>
                  </a:cubicBezTo>
                  <a:close/>
                </a:path>
              </a:pathLst>
            </a:custGeom>
            <a:solidFill>
              <a:srgbClr val="FC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91"/>
            <p:cNvSpPr>
              <a:spLocks/>
            </p:cNvSpPr>
            <p:nvPr/>
          </p:nvSpPr>
          <p:spPr bwMode="auto">
            <a:xfrm>
              <a:off x="5667376" y="2005013"/>
              <a:ext cx="1117600" cy="930275"/>
            </a:xfrm>
            <a:custGeom>
              <a:avLst/>
              <a:gdLst>
                <a:gd name="T0" fmla="*/ 148 w 297"/>
                <a:gd name="T1" fmla="*/ 0 h 247"/>
                <a:gd name="T2" fmla="*/ 148 w 297"/>
                <a:gd name="T3" fmla="*/ 0 h 247"/>
                <a:gd name="T4" fmla="*/ 15 w 297"/>
                <a:gd name="T5" fmla="*/ 121 h 247"/>
                <a:gd name="T6" fmla="*/ 0 w 297"/>
                <a:gd name="T7" fmla="*/ 208 h 247"/>
                <a:gd name="T8" fmla="*/ 148 w 297"/>
                <a:gd name="T9" fmla="*/ 247 h 247"/>
                <a:gd name="T10" fmla="*/ 297 w 297"/>
                <a:gd name="T11" fmla="*/ 208 h 247"/>
                <a:gd name="T12" fmla="*/ 282 w 297"/>
                <a:gd name="T13" fmla="*/ 121 h 247"/>
                <a:gd name="T14" fmla="*/ 148 w 297"/>
                <a:gd name="T15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7" h="247"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83" y="0"/>
                    <a:pt x="26" y="51"/>
                    <a:pt x="15" y="121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44" y="233"/>
                    <a:pt x="95" y="247"/>
                    <a:pt x="148" y="247"/>
                  </a:cubicBezTo>
                  <a:cubicBezTo>
                    <a:pt x="202" y="247"/>
                    <a:pt x="252" y="233"/>
                    <a:pt x="297" y="208"/>
                  </a:cubicBezTo>
                  <a:cubicBezTo>
                    <a:pt x="282" y="121"/>
                    <a:pt x="282" y="121"/>
                    <a:pt x="282" y="121"/>
                  </a:cubicBezTo>
                  <a:cubicBezTo>
                    <a:pt x="270" y="51"/>
                    <a:pt x="214" y="0"/>
                    <a:pt x="148" y="0"/>
                  </a:cubicBezTo>
                  <a:close/>
                </a:path>
              </a:pathLst>
            </a:custGeom>
            <a:solidFill>
              <a:srgbClr val="FF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92"/>
            <p:cNvSpPr>
              <a:spLocks/>
            </p:cNvSpPr>
            <p:nvPr/>
          </p:nvSpPr>
          <p:spPr bwMode="auto">
            <a:xfrm>
              <a:off x="5922963" y="2005013"/>
              <a:ext cx="603250" cy="304800"/>
            </a:xfrm>
            <a:custGeom>
              <a:avLst/>
              <a:gdLst>
                <a:gd name="T0" fmla="*/ 80 w 160"/>
                <a:gd name="T1" fmla="*/ 81 h 81"/>
                <a:gd name="T2" fmla="*/ 160 w 160"/>
                <a:gd name="T3" fmla="*/ 28 h 81"/>
                <a:gd name="T4" fmla="*/ 80 w 160"/>
                <a:gd name="T5" fmla="*/ 0 h 81"/>
                <a:gd name="T6" fmla="*/ 80 w 160"/>
                <a:gd name="T7" fmla="*/ 0 h 81"/>
                <a:gd name="T8" fmla="*/ 0 w 160"/>
                <a:gd name="T9" fmla="*/ 28 h 81"/>
                <a:gd name="T10" fmla="*/ 80 w 160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81">
                  <a:moveTo>
                    <a:pt x="80" y="81"/>
                  </a:moveTo>
                  <a:cubicBezTo>
                    <a:pt x="117" y="81"/>
                    <a:pt x="148" y="59"/>
                    <a:pt x="160" y="28"/>
                  </a:cubicBezTo>
                  <a:cubicBezTo>
                    <a:pt x="138" y="10"/>
                    <a:pt x="11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51" y="0"/>
                    <a:pt x="23" y="10"/>
                    <a:pt x="0" y="28"/>
                  </a:cubicBezTo>
                  <a:cubicBezTo>
                    <a:pt x="12" y="59"/>
                    <a:pt x="44" y="81"/>
                    <a:pt x="80" y="8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Oval 93"/>
            <p:cNvSpPr>
              <a:spLocks noChangeArrowheads="1"/>
            </p:cNvSpPr>
            <p:nvPr/>
          </p:nvSpPr>
          <p:spPr bwMode="auto">
            <a:xfrm>
              <a:off x="5678488" y="847725"/>
              <a:ext cx="1092200" cy="14271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94"/>
            <p:cNvSpPr>
              <a:spLocks/>
            </p:cNvSpPr>
            <p:nvPr/>
          </p:nvSpPr>
          <p:spPr bwMode="auto">
            <a:xfrm>
              <a:off x="6100763" y="2151063"/>
              <a:ext cx="252413" cy="150812"/>
            </a:xfrm>
            <a:custGeom>
              <a:avLst/>
              <a:gdLst>
                <a:gd name="T0" fmla="*/ 67 w 67"/>
                <a:gd name="T1" fmla="*/ 16 h 40"/>
                <a:gd name="T2" fmla="*/ 33 w 67"/>
                <a:gd name="T3" fmla="*/ 40 h 40"/>
                <a:gd name="T4" fmla="*/ 0 w 67"/>
                <a:gd name="T5" fmla="*/ 16 h 40"/>
                <a:gd name="T6" fmla="*/ 33 w 67"/>
                <a:gd name="T7" fmla="*/ 0 h 40"/>
                <a:gd name="T8" fmla="*/ 67 w 67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0">
                  <a:moveTo>
                    <a:pt x="67" y="16"/>
                  </a:moveTo>
                  <a:cubicBezTo>
                    <a:pt x="67" y="29"/>
                    <a:pt x="43" y="40"/>
                    <a:pt x="33" y="40"/>
                  </a:cubicBezTo>
                  <a:cubicBezTo>
                    <a:pt x="23" y="40"/>
                    <a:pt x="0" y="29"/>
                    <a:pt x="0" y="16"/>
                  </a:cubicBezTo>
                  <a:cubicBezTo>
                    <a:pt x="0" y="3"/>
                    <a:pt x="15" y="0"/>
                    <a:pt x="33" y="0"/>
                  </a:cubicBezTo>
                  <a:cubicBezTo>
                    <a:pt x="52" y="0"/>
                    <a:pt x="67" y="3"/>
                    <a:pt x="67" y="16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95"/>
            <p:cNvSpPr>
              <a:spLocks/>
            </p:cNvSpPr>
            <p:nvPr/>
          </p:nvSpPr>
          <p:spPr bwMode="auto">
            <a:xfrm>
              <a:off x="5848351" y="1379538"/>
              <a:ext cx="319088" cy="184150"/>
            </a:xfrm>
            <a:custGeom>
              <a:avLst/>
              <a:gdLst>
                <a:gd name="T0" fmla="*/ 85 w 85"/>
                <a:gd name="T1" fmla="*/ 49 h 49"/>
                <a:gd name="T2" fmla="*/ 74 w 85"/>
                <a:gd name="T3" fmla="*/ 21 h 49"/>
                <a:gd name="T4" fmla="*/ 70 w 85"/>
                <a:gd name="T5" fmla="*/ 16 h 49"/>
                <a:gd name="T6" fmla="*/ 64 w 85"/>
                <a:gd name="T7" fmla="*/ 12 h 49"/>
                <a:gd name="T8" fmla="*/ 58 w 85"/>
                <a:gd name="T9" fmla="*/ 9 h 49"/>
                <a:gd name="T10" fmla="*/ 55 w 85"/>
                <a:gd name="T11" fmla="*/ 9 h 49"/>
                <a:gd name="T12" fmla="*/ 51 w 85"/>
                <a:gd name="T13" fmla="*/ 8 h 49"/>
                <a:gd name="T14" fmla="*/ 28 w 85"/>
                <a:gd name="T15" fmla="*/ 17 h 49"/>
                <a:gd name="T16" fmla="*/ 16 w 85"/>
                <a:gd name="T17" fmla="*/ 40 h 49"/>
                <a:gd name="T18" fmla="*/ 7 w 85"/>
                <a:gd name="T19" fmla="*/ 46 h 49"/>
                <a:gd name="T20" fmla="*/ 1 w 85"/>
                <a:gd name="T21" fmla="*/ 36 h 49"/>
                <a:gd name="T22" fmla="*/ 1 w 85"/>
                <a:gd name="T23" fmla="*/ 35 h 49"/>
                <a:gd name="T24" fmla="*/ 20 w 85"/>
                <a:gd name="T25" fmla="*/ 8 h 49"/>
                <a:gd name="T26" fmla="*/ 36 w 85"/>
                <a:gd name="T27" fmla="*/ 1 h 49"/>
                <a:gd name="T28" fmla="*/ 52 w 85"/>
                <a:gd name="T29" fmla="*/ 1 h 49"/>
                <a:gd name="T30" fmla="*/ 56 w 85"/>
                <a:gd name="T31" fmla="*/ 2 h 49"/>
                <a:gd name="T32" fmla="*/ 60 w 85"/>
                <a:gd name="T33" fmla="*/ 3 h 49"/>
                <a:gd name="T34" fmla="*/ 67 w 85"/>
                <a:gd name="T35" fmla="*/ 7 h 49"/>
                <a:gd name="T36" fmla="*/ 73 w 85"/>
                <a:gd name="T37" fmla="*/ 13 h 49"/>
                <a:gd name="T38" fmla="*/ 77 w 85"/>
                <a:gd name="T39" fmla="*/ 19 h 49"/>
                <a:gd name="T40" fmla="*/ 85 w 85"/>
                <a:gd name="T4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49">
                  <a:moveTo>
                    <a:pt x="85" y="49"/>
                  </a:moveTo>
                  <a:cubicBezTo>
                    <a:pt x="83" y="39"/>
                    <a:pt x="80" y="29"/>
                    <a:pt x="74" y="21"/>
                  </a:cubicBezTo>
                  <a:cubicBezTo>
                    <a:pt x="73" y="19"/>
                    <a:pt x="71" y="18"/>
                    <a:pt x="70" y="16"/>
                  </a:cubicBezTo>
                  <a:cubicBezTo>
                    <a:pt x="68" y="15"/>
                    <a:pt x="66" y="13"/>
                    <a:pt x="64" y="12"/>
                  </a:cubicBezTo>
                  <a:cubicBezTo>
                    <a:pt x="62" y="11"/>
                    <a:pt x="60" y="10"/>
                    <a:pt x="58" y="9"/>
                  </a:cubicBezTo>
                  <a:cubicBezTo>
                    <a:pt x="57" y="9"/>
                    <a:pt x="56" y="9"/>
                    <a:pt x="55" y="9"/>
                  </a:cubicBezTo>
                  <a:cubicBezTo>
                    <a:pt x="54" y="8"/>
                    <a:pt x="52" y="8"/>
                    <a:pt x="51" y="8"/>
                  </a:cubicBezTo>
                  <a:cubicBezTo>
                    <a:pt x="42" y="8"/>
                    <a:pt x="34" y="11"/>
                    <a:pt x="28" y="17"/>
                  </a:cubicBezTo>
                  <a:cubicBezTo>
                    <a:pt x="22" y="23"/>
                    <a:pt x="18" y="31"/>
                    <a:pt x="16" y="40"/>
                  </a:cubicBezTo>
                  <a:cubicBezTo>
                    <a:pt x="15" y="44"/>
                    <a:pt x="11" y="47"/>
                    <a:pt x="7" y="46"/>
                  </a:cubicBezTo>
                  <a:cubicBezTo>
                    <a:pt x="3" y="45"/>
                    <a:pt x="0" y="41"/>
                    <a:pt x="1" y="36"/>
                  </a:cubicBezTo>
                  <a:cubicBezTo>
                    <a:pt x="1" y="36"/>
                    <a:pt x="1" y="36"/>
                    <a:pt x="1" y="35"/>
                  </a:cubicBezTo>
                  <a:cubicBezTo>
                    <a:pt x="5" y="25"/>
                    <a:pt x="11" y="15"/>
                    <a:pt x="20" y="8"/>
                  </a:cubicBezTo>
                  <a:cubicBezTo>
                    <a:pt x="25" y="5"/>
                    <a:pt x="30" y="2"/>
                    <a:pt x="36" y="1"/>
                  </a:cubicBezTo>
                  <a:cubicBezTo>
                    <a:pt x="41" y="0"/>
                    <a:pt x="47" y="0"/>
                    <a:pt x="52" y="1"/>
                  </a:cubicBezTo>
                  <a:cubicBezTo>
                    <a:pt x="54" y="1"/>
                    <a:pt x="55" y="1"/>
                    <a:pt x="56" y="2"/>
                  </a:cubicBezTo>
                  <a:cubicBezTo>
                    <a:pt x="58" y="2"/>
                    <a:pt x="59" y="2"/>
                    <a:pt x="60" y="3"/>
                  </a:cubicBezTo>
                  <a:cubicBezTo>
                    <a:pt x="63" y="4"/>
                    <a:pt x="65" y="5"/>
                    <a:pt x="67" y="7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5" y="15"/>
                    <a:pt x="76" y="17"/>
                    <a:pt x="77" y="19"/>
                  </a:cubicBezTo>
                  <a:cubicBezTo>
                    <a:pt x="82" y="29"/>
                    <a:pt x="84" y="39"/>
                    <a:pt x="85" y="49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96"/>
            <p:cNvSpPr>
              <a:spLocks/>
            </p:cNvSpPr>
            <p:nvPr/>
          </p:nvSpPr>
          <p:spPr bwMode="auto">
            <a:xfrm>
              <a:off x="6276976" y="1379538"/>
              <a:ext cx="315913" cy="184150"/>
            </a:xfrm>
            <a:custGeom>
              <a:avLst/>
              <a:gdLst>
                <a:gd name="T0" fmla="*/ 0 w 84"/>
                <a:gd name="T1" fmla="*/ 49 h 49"/>
                <a:gd name="T2" fmla="*/ 7 w 84"/>
                <a:gd name="T3" fmla="*/ 19 h 49"/>
                <a:gd name="T4" fmla="*/ 11 w 84"/>
                <a:gd name="T5" fmla="*/ 13 h 49"/>
                <a:gd name="T6" fmla="*/ 17 w 84"/>
                <a:gd name="T7" fmla="*/ 7 h 49"/>
                <a:gd name="T8" fmla="*/ 24 w 84"/>
                <a:gd name="T9" fmla="*/ 3 h 49"/>
                <a:gd name="T10" fmla="*/ 28 w 84"/>
                <a:gd name="T11" fmla="*/ 2 h 49"/>
                <a:gd name="T12" fmla="*/ 32 w 84"/>
                <a:gd name="T13" fmla="*/ 1 h 49"/>
                <a:gd name="T14" fmla="*/ 49 w 84"/>
                <a:gd name="T15" fmla="*/ 1 h 49"/>
                <a:gd name="T16" fmla="*/ 64 w 84"/>
                <a:gd name="T17" fmla="*/ 8 h 49"/>
                <a:gd name="T18" fmla="*/ 83 w 84"/>
                <a:gd name="T19" fmla="*/ 35 h 49"/>
                <a:gd name="T20" fmla="*/ 79 w 84"/>
                <a:gd name="T21" fmla="*/ 45 h 49"/>
                <a:gd name="T22" fmla="*/ 69 w 84"/>
                <a:gd name="T23" fmla="*/ 41 h 49"/>
                <a:gd name="T24" fmla="*/ 68 w 84"/>
                <a:gd name="T25" fmla="*/ 40 h 49"/>
                <a:gd name="T26" fmla="*/ 56 w 84"/>
                <a:gd name="T27" fmla="*/ 17 h 49"/>
                <a:gd name="T28" fmla="*/ 33 w 84"/>
                <a:gd name="T29" fmla="*/ 8 h 49"/>
                <a:gd name="T30" fmla="*/ 30 w 84"/>
                <a:gd name="T31" fmla="*/ 9 h 49"/>
                <a:gd name="T32" fmla="*/ 26 w 84"/>
                <a:gd name="T33" fmla="*/ 9 h 49"/>
                <a:gd name="T34" fmla="*/ 20 w 84"/>
                <a:gd name="T35" fmla="*/ 12 h 49"/>
                <a:gd name="T36" fmla="*/ 15 w 84"/>
                <a:gd name="T37" fmla="*/ 16 h 49"/>
                <a:gd name="T38" fmla="*/ 10 w 84"/>
                <a:gd name="T39" fmla="*/ 21 h 49"/>
                <a:gd name="T40" fmla="*/ 0 w 84"/>
                <a:gd name="T4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49">
                  <a:moveTo>
                    <a:pt x="0" y="49"/>
                  </a:moveTo>
                  <a:cubicBezTo>
                    <a:pt x="0" y="39"/>
                    <a:pt x="2" y="29"/>
                    <a:pt x="7" y="19"/>
                  </a:cubicBezTo>
                  <a:cubicBezTo>
                    <a:pt x="8" y="17"/>
                    <a:pt x="10" y="15"/>
                    <a:pt x="11" y="13"/>
                  </a:cubicBezTo>
                  <a:cubicBezTo>
                    <a:pt x="13" y="11"/>
                    <a:pt x="15" y="9"/>
                    <a:pt x="17" y="7"/>
                  </a:cubicBezTo>
                  <a:cubicBezTo>
                    <a:pt x="19" y="5"/>
                    <a:pt x="22" y="4"/>
                    <a:pt x="24" y="3"/>
                  </a:cubicBezTo>
                  <a:cubicBezTo>
                    <a:pt x="25" y="2"/>
                    <a:pt x="27" y="2"/>
                    <a:pt x="28" y="2"/>
                  </a:cubicBezTo>
                  <a:cubicBezTo>
                    <a:pt x="29" y="1"/>
                    <a:pt x="31" y="1"/>
                    <a:pt x="32" y="1"/>
                  </a:cubicBezTo>
                  <a:cubicBezTo>
                    <a:pt x="37" y="0"/>
                    <a:pt x="43" y="0"/>
                    <a:pt x="49" y="1"/>
                  </a:cubicBezTo>
                  <a:cubicBezTo>
                    <a:pt x="54" y="2"/>
                    <a:pt x="59" y="5"/>
                    <a:pt x="64" y="8"/>
                  </a:cubicBezTo>
                  <a:cubicBezTo>
                    <a:pt x="73" y="15"/>
                    <a:pt x="79" y="25"/>
                    <a:pt x="83" y="35"/>
                  </a:cubicBezTo>
                  <a:cubicBezTo>
                    <a:pt x="84" y="39"/>
                    <a:pt x="82" y="44"/>
                    <a:pt x="79" y="45"/>
                  </a:cubicBezTo>
                  <a:cubicBezTo>
                    <a:pt x="75" y="47"/>
                    <a:pt x="70" y="45"/>
                    <a:pt x="69" y="41"/>
                  </a:cubicBezTo>
                  <a:cubicBezTo>
                    <a:pt x="68" y="41"/>
                    <a:pt x="68" y="40"/>
                    <a:pt x="68" y="40"/>
                  </a:cubicBezTo>
                  <a:cubicBezTo>
                    <a:pt x="66" y="31"/>
                    <a:pt x="62" y="23"/>
                    <a:pt x="56" y="17"/>
                  </a:cubicBezTo>
                  <a:cubicBezTo>
                    <a:pt x="51" y="11"/>
                    <a:pt x="42" y="8"/>
                    <a:pt x="33" y="8"/>
                  </a:cubicBezTo>
                  <a:cubicBezTo>
                    <a:pt x="32" y="8"/>
                    <a:pt x="31" y="8"/>
                    <a:pt x="30" y="9"/>
                  </a:cubicBezTo>
                  <a:cubicBezTo>
                    <a:pt x="28" y="9"/>
                    <a:pt x="27" y="9"/>
                    <a:pt x="26" y="9"/>
                  </a:cubicBezTo>
                  <a:cubicBezTo>
                    <a:pt x="24" y="10"/>
                    <a:pt x="22" y="11"/>
                    <a:pt x="20" y="12"/>
                  </a:cubicBezTo>
                  <a:cubicBezTo>
                    <a:pt x="18" y="13"/>
                    <a:pt x="16" y="15"/>
                    <a:pt x="15" y="16"/>
                  </a:cubicBezTo>
                  <a:cubicBezTo>
                    <a:pt x="13" y="18"/>
                    <a:pt x="11" y="19"/>
                    <a:pt x="10" y="21"/>
                  </a:cubicBezTo>
                  <a:cubicBezTo>
                    <a:pt x="4" y="29"/>
                    <a:pt x="1" y="39"/>
                    <a:pt x="0" y="49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97"/>
            <p:cNvSpPr>
              <a:spLocks/>
            </p:cNvSpPr>
            <p:nvPr/>
          </p:nvSpPr>
          <p:spPr bwMode="auto">
            <a:xfrm>
              <a:off x="6375401" y="1993900"/>
              <a:ext cx="312738" cy="168275"/>
            </a:xfrm>
            <a:custGeom>
              <a:avLst/>
              <a:gdLst>
                <a:gd name="T0" fmla="*/ 0 w 83"/>
                <a:gd name="T1" fmla="*/ 45 h 45"/>
                <a:gd name="T2" fmla="*/ 16 w 83"/>
                <a:gd name="T3" fmla="*/ 37 h 45"/>
                <a:gd name="T4" fmla="*/ 38 w 83"/>
                <a:gd name="T5" fmla="*/ 25 h 45"/>
                <a:gd name="T6" fmla="*/ 82 w 83"/>
                <a:gd name="T7" fmla="*/ 4 h 45"/>
                <a:gd name="T8" fmla="*/ 80 w 83"/>
                <a:gd name="T9" fmla="*/ 1 h 45"/>
                <a:gd name="T10" fmla="*/ 37 w 83"/>
                <a:gd name="T11" fmla="*/ 21 h 45"/>
                <a:gd name="T12" fmla="*/ 16 w 83"/>
                <a:gd name="T13" fmla="*/ 33 h 45"/>
                <a:gd name="T14" fmla="*/ 0 w 83"/>
                <a:gd name="T15" fmla="*/ 44 h 45"/>
                <a:gd name="T16" fmla="*/ 0 w 8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5">
                  <a:moveTo>
                    <a:pt x="0" y="45"/>
                  </a:moveTo>
                  <a:cubicBezTo>
                    <a:pt x="6" y="44"/>
                    <a:pt x="11" y="40"/>
                    <a:pt x="16" y="37"/>
                  </a:cubicBezTo>
                  <a:cubicBezTo>
                    <a:pt x="23" y="33"/>
                    <a:pt x="30" y="29"/>
                    <a:pt x="38" y="25"/>
                  </a:cubicBezTo>
                  <a:cubicBezTo>
                    <a:pt x="52" y="18"/>
                    <a:pt x="67" y="11"/>
                    <a:pt x="82" y="4"/>
                  </a:cubicBezTo>
                  <a:cubicBezTo>
                    <a:pt x="83" y="3"/>
                    <a:pt x="82" y="0"/>
                    <a:pt x="80" y="1"/>
                  </a:cubicBezTo>
                  <a:cubicBezTo>
                    <a:pt x="66" y="7"/>
                    <a:pt x="51" y="13"/>
                    <a:pt x="37" y="21"/>
                  </a:cubicBezTo>
                  <a:cubicBezTo>
                    <a:pt x="30" y="25"/>
                    <a:pt x="23" y="29"/>
                    <a:pt x="16" y="33"/>
                  </a:cubicBezTo>
                  <a:cubicBezTo>
                    <a:pt x="10" y="36"/>
                    <a:pt x="3" y="39"/>
                    <a:pt x="0" y="44"/>
                  </a:cubicBezTo>
                  <a:cubicBezTo>
                    <a:pt x="0" y="44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98"/>
            <p:cNvSpPr>
              <a:spLocks/>
            </p:cNvSpPr>
            <p:nvPr/>
          </p:nvSpPr>
          <p:spPr bwMode="auto">
            <a:xfrm>
              <a:off x="6370638" y="1752600"/>
              <a:ext cx="581025" cy="373062"/>
            </a:xfrm>
            <a:custGeom>
              <a:avLst/>
              <a:gdLst>
                <a:gd name="T0" fmla="*/ 2 w 154"/>
                <a:gd name="T1" fmla="*/ 99 h 99"/>
                <a:gd name="T2" fmla="*/ 76 w 154"/>
                <a:gd name="T3" fmla="*/ 50 h 99"/>
                <a:gd name="T4" fmla="*/ 152 w 154"/>
                <a:gd name="T5" fmla="*/ 5 h 99"/>
                <a:gd name="T6" fmla="*/ 150 w 154"/>
                <a:gd name="T7" fmla="*/ 1 h 99"/>
                <a:gd name="T8" fmla="*/ 72 w 154"/>
                <a:gd name="T9" fmla="*/ 47 h 99"/>
                <a:gd name="T10" fmla="*/ 1 w 154"/>
                <a:gd name="T11" fmla="*/ 96 h 99"/>
                <a:gd name="T12" fmla="*/ 2 w 154"/>
                <a:gd name="T1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99">
                  <a:moveTo>
                    <a:pt x="2" y="99"/>
                  </a:moveTo>
                  <a:cubicBezTo>
                    <a:pt x="28" y="83"/>
                    <a:pt x="51" y="66"/>
                    <a:pt x="76" y="50"/>
                  </a:cubicBezTo>
                  <a:cubicBezTo>
                    <a:pt x="101" y="35"/>
                    <a:pt x="127" y="20"/>
                    <a:pt x="152" y="5"/>
                  </a:cubicBezTo>
                  <a:cubicBezTo>
                    <a:pt x="154" y="3"/>
                    <a:pt x="152" y="0"/>
                    <a:pt x="150" y="1"/>
                  </a:cubicBezTo>
                  <a:cubicBezTo>
                    <a:pt x="123" y="14"/>
                    <a:pt x="97" y="30"/>
                    <a:pt x="72" y="47"/>
                  </a:cubicBezTo>
                  <a:cubicBezTo>
                    <a:pt x="48" y="62"/>
                    <a:pt x="23" y="78"/>
                    <a:pt x="1" y="96"/>
                  </a:cubicBezTo>
                  <a:cubicBezTo>
                    <a:pt x="0" y="98"/>
                    <a:pt x="1" y="99"/>
                    <a:pt x="2" y="99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99"/>
            <p:cNvSpPr>
              <a:spLocks/>
            </p:cNvSpPr>
            <p:nvPr/>
          </p:nvSpPr>
          <p:spPr bwMode="auto">
            <a:xfrm>
              <a:off x="6370638" y="2101850"/>
              <a:ext cx="403225" cy="87312"/>
            </a:xfrm>
            <a:custGeom>
              <a:avLst/>
              <a:gdLst>
                <a:gd name="T0" fmla="*/ 1 w 107"/>
                <a:gd name="T1" fmla="*/ 22 h 23"/>
                <a:gd name="T2" fmla="*/ 24 w 107"/>
                <a:gd name="T3" fmla="*/ 19 h 23"/>
                <a:gd name="T4" fmla="*/ 52 w 107"/>
                <a:gd name="T5" fmla="*/ 14 h 23"/>
                <a:gd name="T6" fmla="*/ 106 w 107"/>
                <a:gd name="T7" fmla="*/ 3 h 23"/>
                <a:gd name="T8" fmla="*/ 105 w 107"/>
                <a:gd name="T9" fmla="*/ 0 h 23"/>
                <a:gd name="T10" fmla="*/ 51 w 107"/>
                <a:gd name="T11" fmla="*/ 10 h 23"/>
                <a:gd name="T12" fmla="*/ 25 w 107"/>
                <a:gd name="T13" fmla="*/ 15 h 23"/>
                <a:gd name="T14" fmla="*/ 1 w 107"/>
                <a:gd name="T15" fmla="*/ 21 h 23"/>
                <a:gd name="T16" fmla="*/ 1 w 107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23">
                  <a:moveTo>
                    <a:pt x="1" y="22"/>
                  </a:moveTo>
                  <a:cubicBezTo>
                    <a:pt x="9" y="23"/>
                    <a:pt x="16" y="20"/>
                    <a:pt x="24" y="19"/>
                  </a:cubicBezTo>
                  <a:cubicBezTo>
                    <a:pt x="33" y="17"/>
                    <a:pt x="43" y="16"/>
                    <a:pt x="52" y="14"/>
                  </a:cubicBezTo>
                  <a:cubicBezTo>
                    <a:pt x="70" y="10"/>
                    <a:pt x="88" y="7"/>
                    <a:pt x="106" y="3"/>
                  </a:cubicBezTo>
                  <a:cubicBezTo>
                    <a:pt x="107" y="2"/>
                    <a:pt x="107" y="0"/>
                    <a:pt x="105" y="0"/>
                  </a:cubicBezTo>
                  <a:cubicBezTo>
                    <a:pt x="87" y="3"/>
                    <a:pt x="69" y="7"/>
                    <a:pt x="51" y="10"/>
                  </a:cubicBezTo>
                  <a:cubicBezTo>
                    <a:pt x="42" y="12"/>
                    <a:pt x="33" y="13"/>
                    <a:pt x="25" y="15"/>
                  </a:cubicBezTo>
                  <a:cubicBezTo>
                    <a:pt x="17" y="17"/>
                    <a:pt x="8" y="18"/>
                    <a:pt x="1" y="21"/>
                  </a:cubicBezTo>
                  <a:cubicBezTo>
                    <a:pt x="0" y="21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100"/>
            <p:cNvSpPr>
              <a:spLocks/>
            </p:cNvSpPr>
            <p:nvPr/>
          </p:nvSpPr>
          <p:spPr bwMode="auto">
            <a:xfrm>
              <a:off x="5765801" y="1993900"/>
              <a:ext cx="311150" cy="168275"/>
            </a:xfrm>
            <a:custGeom>
              <a:avLst/>
              <a:gdLst>
                <a:gd name="T0" fmla="*/ 83 w 83"/>
                <a:gd name="T1" fmla="*/ 44 h 45"/>
                <a:gd name="T2" fmla="*/ 69 w 83"/>
                <a:gd name="T3" fmla="*/ 34 h 45"/>
                <a:gd name="T4" fmla="*/ 46 w 83"/>
                <a:gd name="T5" fmla="*/ 21 h 45"/>
                <a:gd name="T6" fmla="*/ 3 w 83"/>
                <a:gd name="T7" fmla="*/ 1 h 45"/>
                <a:gd name="T8" fmla="*/ 2 w 83"/>
                <a:gd name="T9" fmla="*/ 4 h 45"/>
                <a:gd name="T10" fmla="*/ 46 w 83"/>
                <a:gd name="T11" fmla="*/ 25 h 45"/>
                <a:gd name="T12" fmla="*/ 67 w 83"/>
                <a:gd name="T13" fmla="*/ 37 h 45"/>
                <a:gd name="T14" fmla="*/ 83 w 83"/>
                <a:gd name="T15" fmla="*/ 45 h 45"/>
                <a:gd name="T16" fmla="*/ 83 w 83"/>
                <a:gd name="T1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5">
                  <a:moveTo>
                    <a:pt x="83" y="44"/>
                  </a:moveTo>
                  <a:cubicBezTo>
                    <a:pt x="80" y="39"/>
                    <a:pt x="74" y="37"/>
                    <a:pt x="69" y="34"/>
                  </a:cubicBezTo>
                  <a:cubicBezTo>
                    <a:pt x="62" y="29"/>
                    <a:pt x="54" y="25"/>
                    <a:pt x="46" y="21"/>
                  </a:cubicBezTo>
                  <a:cubicBezTo>
                    <a:pt x="32" y="13"/>
                    <a:pt x="18" y="7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17" y="11"/>
                    <a:pt x="31" y="18"/>
                    <a:pt x="46" y="25"/>
                  </a:cubicBezTo>
                  <a:cubicBezTo>
                    <a:pt x="53" y="29"/>
                    <a:pt x="60" y="33"/>
                    <a:pt x="67" y="37"/>
                  </a:cubicBezTo>
                  <a:cubicBezTo>
                    <a:pt x="72" y="40"/>
                    <a:pt x="77" y="44"/>
                    <a:pt x="83" y="45"/>
                  </a:cubicBezTo>
                  <a:cubicBezTo>
                    <a:pt x="83" y="45"/>
                    <a:pt x="83" y="44"/>
                    <a:pt x="83" y="44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101"/>
            <p:cNvSpPr>
              <a:spLocks/>
            </p:cNvSpPr>
            <p:nvPr/>
          </p:nvSpPr>
          <p:spPr bwMode="auto">
            <a:xfrm>
              <a:off x="5502276" y="1752600"/>
              <a:ext cx="582613" cy="373062"/>
            </a:xfrm>
            <a:custGeom>
              <a:avLst/>
              <a:gdLst>
                <a:gd name="T0" fmla="*/ 154 w 155"/>
                <a:gd name="T1" fmla="*/ 96 h 99"/>
                <a:gd name="T2" fmla="*/ 82 w 155"/>
                <a:gd name="T3" fmla="*/ 47 h 99"/>
                <a:gd name="T4" fmla="*/ 5 w 155"/>
                <a:gd name="T5" fmla="*/ 1 h 99"/>
                <a:gd name="T6" fmla="*/ 3 w 155"/>
                <a:gd name="T7" fmla="*/ 5 h 99"/>
                <a:gd name="T8" fmla="*/ 78 w 155"/>
                <a:gd name="T9" fmla="*/ 50 h 99"/>
                <a:gd name="T10" fmla="*/ 152 w 155"/>
                <a:gd name="T11" fmla="*/ 99 h 99"/>
                <a:gd name="T12" fmla="*/ 154 w 155"/>
                <a:gd name="T13" fmla="*/ 9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99">
                  <a:moveTo>
                    <a:pt x="154" y="96"/>
                  </a:moveTo>
                  <a:cubicBezTo>
                    <a:pt x="132" y="78"/>
                    <a:pt x="107" y="62"/>
                    <a:pt x="82" y="47"/>
                  </a:cubicBezTo>
                  <a:cubicBezTo>
                    <a:pt x="57" y="30"/>
                    <a:pt x="31" y="14"/>
                    <a:pt x="5" y="1"/>
                  </a:cubicBezTo>
                  <a:cubicBezTo>
                    <a:pt x="2" y="0"/>
                    <a:pt x="0" y="3"/>
                    <a:pt x="3" y="5"/>
                  </a:cubicBezTo>
                  <a:cubicBezTo>
                    <a:pt x="27" y="20"/>
                    <a:pt x="53" y="35"/>
                    <a:pt x="78" y="50"/>
                  </a:cubicBezTo>
                  <a:cubicBezTo>
                    <a:pt x="103" y="66"/>
                    <a:pt x="127" y="83"/>
                    <a:pt x="152" y="99"/>
                  </a:cubicBezTo>
                  <a:cubicBezTo>
                    <a:pt x="153" y="99"/>
                    <a:pt x="155" y="98"/>
                    <a:pt x="154" y="96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102"/>
            <p:cNvSpPr>
              <a:spLocks/>
            </p:cNvSpPr>
            <p:nvPr/>
          </p:nvSpPr>
          <p:spPr bwMode="auto">
            <a:xfrm>
              <a:off x="5678488" y="2101850"/>
              <a:ext cx="403225" cy="87312"/>
            </a:xfrm>
            <a:custGeom>
              <a:avLst/>
              <a:gdLst>
                <a:gd name="T0" fmla="*/ 107 w 107"/>
                <a:gd name="T1" fmla="*/ 21 h 23"/>
                <a:gd name="T2" fmla="*/ 84 w 107"/>
                <a:gd name="T3" fmla="*/ 16 h 23"/>
                <a:gd name="T4" fmla="*/ 57 w 107"/>
                <a:gd name="T5" fmla="*/ 10 h 23"/>
                <a:gd name="T6" fmla="*/ 2 w 107"/>
                <a:gd name="T7" fmla="*/ 0 h 23"/>
                <a:gd name="T8" fmla="*/ 2 w 107"/>
                <a:gd name="T9" fmla="*/ 3 h 23"/>
                <a:gd name="T10" fmla="*/ 56 w 107"/>
                <a:gd name="T11" fmla="*/ 14 h 23"/>
                <a:gd name="T12" fmla="*/ 82 w 107"/>
                <a:gd name="T13" fmla="*/ 19 h 23"/>
                <a:gd name="T14" fmla="*/ 106 w 107"/>
                <a:gd name="T15" fmla="*/ 22 h 23"/>
                <a:gd name="T16" fmla="*/ 107 w 107"/>
                <a:gd name="T1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23">
                  <a:moveTo>
                    <a:pt x="107" y="21"/>
                  </a:moveTo>
                  <a:cubicBezTo>
                    <a:pt x="100" y="18"/>
                    <a:pt x="92" y="17"/>
                    <a:pt x="84" y="16"/>
                  </a:cubicBezTo>
                  <a:cubicBezTo>
                    <a:pt x="75" y="14"/>
                    <a:pt x="66" y="12"/>
                    <a:pt x="57" y="10"/>
                  </a:cubicBezTo>
                  <a:cubicBezTo>
                    <a:pt x="38" y="7"/>
                    <a:pt x="20" y="3"/>
                    <a:pt x="2" y="0"/>
                  </a:cubicBezTo>
                  <a:cubicBezTo>
                    <a:pt x="1" y="0"/>
                    <a:pt x="0" y="2"/>
                    <a:pt x="2" y="3"/>
                  </a:cubicBezTo>
                  <a:cubicBezTo>
                    <a:pt x="19" y="7"/>
                    <a:pt x="38" y="10"/>
                    <a:pt x="56" y="14"/>
                  </a:cubicBezTo>
                  <a:cubicBezTo>
                    <a:pt x="64" y="15"/>
                    <a:pt x="73" y="17"/>
                    <a:pt x="82" y="19"/>
                  </a:cubicBezTo>
                  <a:cubicBezTo>
                    <a:pt x="90" y="20"/>
                    <a:pt x="98" y="23"/>
                    <a:pt x="106" y="22"/>
                  </a:cubicBezTo>
                  <a:cubicBezTo>
                    <a:pt x="107" y="22"/>
                    <a:pt x="107" y="21"/>
                    <a:pt x="107" y="21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Oval 103"/>
            <p:cNvSpPr>
              <a:spLocks noChangeArrowheads="1"/>
            </p:cNvSpPr>
            <p:nvPr/>
          </p:nvSpPr>
          <p:spPr bwMode="auto">
            <a:xfrm>
              <a:off x="6076951" y="2452688"/>
              <a:ext cx="57150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Oval 104"/>
            <p:cNvSpPr>
              <a:spLocks noChangeArrowheads="1"/>
            </p:cNvSpPr>
            <p:nvPr/>
          </p:nvSpPr>
          <p:spPr bwMode="auto">
            <a:xfrm>
              <a:off x="6329363" y="2452688"/>
              <a:ext cx="60325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Rectangle 105"/>
            <p:cNvSpPr>
              <a:spLocks noChangeArrowheads="1"/>
            </p:cNvSpPr>
            <p:nvPr/>
          </p:nvSpPr>
          <p:spPr bwMode="auto">
            <a:xfrm>
              <a:off x="6107113" y="2466975"/>
              <a:ext cx="252413" cy="26987"/>
            </a:xfrm>
            <a:prstGeom prst="rect">
              <a:avLst/>
            </a:prstGeom>
            <a:solidFill>
              <a:srgbClr val="EAB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Oval 106"/>
            <p:cNvSpPr>
              <a:spLocks noChangeArrowheads="1"/>
            </p:cNvSpPr>
            <p:nvPr/>
          </p:nvSpPr>
          <p:spPr bwMode="auto">
            <a:xfrm>
              <a:off x="6076951" y="2562225"/>
              <a:ext cx="57150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Oval 107"/>
            <p:cNvSpPr>
              <a:spLocks noChangeArrowheads="1"/>
            </p:cNvSpPr>
            <p:nvPr/>
          </p:nvSpPr>
          <p:spPr bwMode="auto">
            <a:xfrm>
              <a:off x="6329363" y="2562225"/>
              <a:ext cx="60325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Rectangle 108"/>
            <p:cNvSpPr>
              <a:spLocks noChangeArrowheads="1"/>
            </p:cNvSpPr>
            <p:nvPr/>
          </p:nvSpPr>
          <p:spPr bwMode="auto">
            <a:xfrm>
              <a:off x="6107113" y="2576513"/>
              <a:ext cx="252413" cy="30162"/>
            </a:xfrm>
            <a:prstGeom prst="rect">
              <a:avLst/>
            </a:prstGeom>
            <a:solidFill>
              <a:srgbClr val="EAB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Oval 109"/>
            <p:cNvSpPr>
              <a:spLocks noChangeArrowheads="1"/>
            </p:cNvSpPr>
            <p:nvPr/>
          </p:nvSpPr>
          <p:spPr bwMode="auto">
            <a:xfrm>
              <a:off x="6076951" y="2674938"/>
              <a:ext cx="57150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Oval 110"/>
            <p:cNvSpPr>
              <a:spLocks noChangeArrowheads="1"/>
            </p:cNvSpPr>
            <p:nvPr/>
          </p:nvSpPr>
          <p:spPr bwMode="auto">
            <a:xfrm>
              <a:off x="6329363" y="2674938"/>
              <a:ext cx="60325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Rectangle 111"/>
            <p:cNvSpPr>
              <a:spLocks noChangeArrowheads="1"/>
            </p:cNvSpPr>
            <p:nvPr/>
          </p:nvSpPr>
          <p:spPr bwMode="auto">
            <a:xfrm>
              <a:off x="6107113" y="2689225"/>
              <a:ext cx="252413" cy="26987"/>
            </a:xfrm>
            <a:prstGeom prst="rect">
              <a:avLst/>
            </a:prstGeom>
            <a:solidFill>
              <a:srgbClr val="EAB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112"/>
            <p:cNvSpPr>
              <a:spLocks/>
            </p:cNvSpPr>
            <p:nvPr/>
          </p:nvSpPr>
          <p:spPr bwMode="auto">
            <a:xfrm>
              <a:off x="5121276" y="1344613"/>
              <a:ext cx="266700" cy="155575"/>
            </a:xfrm>
            <a:custGeom>
              <a:avLst/>
              <a:gdLst>
                <a:gd name="T0" fmla="*/ 36 w 71"/>
                <a:gd name="T1" fmla="*/ 15 h 41"/>
                <a:gd name="T2" fmla="*/ 0 w 71"/>
                <a:gd name="T3" fmla="*/ 0 h 41"/>
                <a:gd name="T4" fmla="*/ 17 w 71"/>
                <a:gd name="T5" fmla="*/ 39 h 41"/>
                <a:gd name="T6" fmla="*/ 36 w 71"/>
                <a:gd name="T7" fmla="*/ 41 h 41"/>
                <a:gd name="T8" fmla="*/ 54 w 71"/>
                <a:gd name="T9" fmla="*/ 39 h 41"/>
                <a:gd name="T10" fmla="*/ 71 w 71"/>
                <a:gd name="T11" fmla="*/ 0 h 41"/>
                <a:gd name="T12" fmla="*/ 36 w 71"/>
                <a:gd name="T13" fmla="*/ 1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1">
                  <a:moveTo>
                    <a:pt x="36" y="15"/>
                  </a:moveTo>
                  <a:cubicBezTo>
                    <a:pt x="16" y="15"/>
                    <a:pt x="0" y="0"/>
                    <a:pt x="0" y="0"/>
                  </a:cubicBezTo>
                  <a:cubicBezTo>
                    <a:pt x="0" y="3"/>
                    <a:pt x="7" y="26"/>
                    <a:pt x="17" y="39"/>
                  </a:cubicBezTo>
                  <a:cubicBezTo>
                    <a:pt x="19" y="41"/>
                    <a:pt x="30" y="41"/>
                    <a:pt x="36" y="41"/>
                  </a:cubicBezTo>
                  <a:cubicBezTo>
                    <a:pt x="41" y="41"/>
                    <a:pt x="53" y="41"/>
                    <a:pt x="54" y="39"/>
                  </a:cubicBezTo>
                  <a:cubicBezTo>
                    <a:pt x="64" y="26"/>
                    <a:pt x="71" y="3"/>
                    <a:pt x="71" y="0"/>
                  </a:cubicBezTo>
                  <a:cubicBezTo>
                    <a:pt x="71" y="0"/>
                    <a:pt x="55" y="15"/>
                    <a:pt x="36" y="1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113"/>
            <p:cNvSpPr>
              <a:spLocks/>
            </p:cNvSpPr>
            <p:nvPr/>
          </p:nvSpPr>
          <p:spPr bwMode="auto">
            <a:xfrm>
              <a:off x="5121276" y="1303338"/>
              <a:ext cx="266700" cy="109537"/>
            </a:xfrm>
            <a:custGeom>
              <a:avLst/>
              <a:gdLst>
                <a:gd name="T0" fmla="*/ 71 w 71"/>
                <a:gd name="T1" fmla="*/ 11 h 29"/>
                <a:gd name="T2" fmla="*/ 36 w 71"/>
                <a:gd name="T3" fmla="*/ 29 h 29"/>
                <a:gd name="T4" fmla="*/ 0 w 71"/>
                <a:gd name="T5" fmla="*/ 11 h 29"/>
                <a:gd name="T6" fmla="*/ 36 w 71"/>
                <a:gd name="T7" fmla="*/ 20 h 29"/>
                <a:gd name="T8" fmla="*/ 71 w 71"/>
                <a:gd name="T9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9">
                  <a:moveTo>
                    <a:pt x="71" y="11"/>
                  </a:moveTo>
                  <a:cubicBezTo>
                    <a:pt x="71" y="13"/>
                    <a:pt x="55" y="29"/>
                    <a:pt x="36" y="29"/>
                  </a:cubicBezTo>
                  <a:cubicBezTo>
                    <a:pt x="16" y="29"/>
                    <a:pt x="0" y="13"/>
                    <a:pt x="0" y="11"/>
                  </a:cubicBezTo>
                  <a:cubicBezTo>
                    <a:pt x="0" y="0"/>
                    <a:pt x="16" y="20"/>
                    <a:pt x="36" y="20"/>
                  </a:cubicBezTo>
                  <a:cubicBezTo>
                    <a:pt x="55" y="20"/>
                    <a:pt x="71" y="0"/>
                    <a:pt x="71" y="11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114"/>
            <p:cNvSpPr>
              <a:spLocks/>
            </p:cNvSpPr>
            <p:nvPr/>
          </p:nvSpPr>
          <p:spPr bwMode="auto">
            <a:xfrm>
              <a:off x="5195888" y="1338263"/>
              <a:ext cx="117475" cy="41275"/>
            </a:xfrm>
            <a:custGeom>
              <a:avLst/>
              <a:gdLst>
                <a:gd name="T0" fmla="*/ 31 w 31"/>
                <a:gd name="T1" fmla="*/ 8 h 11"/>
                <a:gd name="T2" fmla="*/ 16 w 31"/>
                <a:gd name="T3" fmla="*/ 0 h 11"/>
                <a:gd name="T4" fmla="*/ 0 w 31"/>
                <a:gd name="T5" fmla="*/ 8 h 11"/>
                <a:gd name="T6" fmla="*/ 16 w 31"/>
                <a:gd name="T7" fmla="*/ 11 h 11"/>
                <a:gd name="T8" fmla="*/ 31 w 31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31" y="8"/>
                  </a:moveTo>
                  <a:cubicBezTo>
                    <a:pt x="27" y="3"/>
                    <a:pt x="22" y="0"/>
                    <a:pt x="16" y="0"/>
                  </a:cubicBezTo>
                  <a:cubicBezTo>
                    <a:pt x="10" y="0"/>
                    <a:pt x="4" y="3"/>
                    <a:pt x="0" y="8"/>
                  </a:cubicBezTo>
                  <a:cubicBezTo>
                    <a:pt x="5" y="10"/>
                    <a:pt x="10" y="11"/>
                    <a:pt x="16" y="11"/>
                  </a:cubicBezTo>
                  <a:cubicBezTo>
                    <a:pt x="21" y="11"/>
                    <a:pt x="26" y="10"/>
                    <a:pt x="31" y="8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115"/>
            <p:cNvSpPr>
              <a:spLocks/>
            </p:cNvSpPr>
            <p:nvPr/>
          </p:nvSpPr>
          <p:spPr bwMode="auto">
            <a:xfrm>
              <a:off x="5181601" y="1368425"/>
              <a:ext cx="146050" cy="44450"/>
            </a:xfrm>
            <a:custGeom>
              <a:avLst/>
              <a:gdLst>
                <a:gd name="T0" fmla="*/ 20 w 39"/>
                <a:gd name="T1" fmla="*/ 3 h 12"/>
                <a:gd name="T2" fmla="*/ 4 w 39"/>
                <a:gd name="T3" fmla="*/ 0 h 12"/>
                <a:gd name="T4" fmla="*/ 0 w 39"/>
                <a:gd name="T5" fmla="*/ 7 h 12"/>
                <a:gd name="T6" fmla="*/ 20 w 39"/>
                <a:gd name="T7" fmla="*/ 12 h 12"/>
                <a:gd name="T8" fmla="*/ 39 w 39"/>
                <a:gd name="T9" fmla="*/ 7 h 12"/>
                <a:gd name="T10" fmla="*/ 35 w 39"/>
                <a:gd name="T11" fmla="*/ 0 h 12"/>
                <a:gd name="T12" fmla="*/ 20 w 3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2">
                  <a:moveTo>
                    <a:pt x="20" y="3"/>
                  </a:moveTo>
                  <a:cubicBezTo>
                    <a:pt x="14" y="3"/>
                    <a:pt x="9" y="2"/>
                    <a:pt x="4" y="0"/>
                  </a:cubicBezTo>
                  <a:cubicBezTo>
                    <a:pt x="2" y="2"/>
                    <a:pt x="1" y="4"/>
                    <a:pt x="0" y="7"/>
                  </a:cubicBezTo>
                  <a:cubicBezTo>
                    <a:pt x="6" y="10"/>
                    <a:pt x="13" y="12"/>
                    <a:pt x="20" y="12"/>
                  </a:cubicBezTo>
                  <a:cubicBezTo>
                    <a:pt x="27" y="12"/>
                    <a:pt x="33" y="10"/>
                    <a:pt x="39" y="7"/>
                  </a:cubicBezTo>
                  <a:cubicBezTo>
                    <a:pt x="38" y="4"/>
                    <a:pt x="37" y="2"/>
                    <a:pt x="35" y="0"/>
                  </a:cubicBezTo>
                  <a:cubicBezTo>
                    <a:pt x="30" y="2"/>
                    <a:pt x="25" y="3"/>
                    <a:pt x="20" y="3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Oval 116"/>
            <p:cNvSpPr>
              <a:spLocks noChangeArrowheads="1"/>
            </p:cNvSpPr>
            <p:nvPr/>
          </p:nvSpPr>
          <p:spPr bwMode="auto">
            <a:xfrm>
              <a:off x="5275263" y="1352550"/>
              <a:ext cx="15875" cy="158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117"/>
            <p:cNvSpPr>
              <a:spLocks/>
            </p:cNvSpPr>
            <p:nvPr/>
          </p:nvSpPr>
          <p:spPr bwMode="auto">
            <a:xfrm>
              <a:off x="5407026" y="2170113"/>
              <a:ext cx="252413" cy="244475"/>
            </a:xfrm>
            <a:custGeom>
              <a:avLst/>
              <a:gdLst>
                <a:gd name="T0" fmla="*/ 29 w 67"/>
                <a:gd name="T1" fmla="*/ 35 h 65"/>
                <a:gd name="T2" fmla="*/ 11 w 67"/>
                <a:gd name="T3" fmla="*/ 0 h 65"/>
                <a:gd name="T4" fmla="*/ 0 w 67"/>
                <a:gd name="T5" fmla="*/ 42 h 65"/>
                <a:gd name="T6" fmla="*/ 14 w 67"/>
                <a:gd name="T7" fmla="*/ 55 h 65"/>
                <a:gd name="T8" fmla="*/ 29 w 67"/>
                <a:gd name="T9" fmla="*/ 65 h 65"/>
                <a:gd name="T10" fmla="*/ 67 w 67"/>
                <a:gd name="T11" fmla="*/ 44 h 65"/>
                <a:gd name="T12" fmla="*/ 29 w 67"/>
                <a:gd name="T13" fmla="*/ 3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5">
                  <a:moveTo>
                    <a:pt x="29" y="35"/>
                  </a:moveTo>
                  <a:cubicBezTo>
                    <a:pt x="14" y="22"/>
                    <a:pt x="11" y="0"/>
                    <a:pt x="11" y="0"/>
                  </a:cubicBezTo>
                  <a:cubicBezTo>
                    <a:pt x="9" y="3"/>
                    <a:pt x="1" y="25"/>
                    <a:pt x="0" y="42"/>
                  </a:cubicBezTo>
                  <a:cubicBezTo>
                    <a:pt x="0" y="44"/>
                    <a:pt x="9" y="51"/>
                    <a:pt x="14" y="55"/>
                  </a:cubicBezTo>
                  <a:cubicBezTo>
                    <a:pt x="18" y="58"/>
                    <a:pt x="27" y="65"/>
                    <a:pt x="29" y="65"/>
                  </a:cubicBezTo>
                  <a:cubicBezTo>
                    <a:pt x="45" y="60"/>
                    <a:pt x="65" y="47"/>
                    <a:pt x="67" y="44"/>
                  </a:cubicBezTo>
                  <a:cubicBezTo>
                    <a:pt x="67" y="44"/>
                    <a:pt x="45" y="47"/>
                    <a:pt x="29" y="3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118"/>
            <p:cNvSpPr>
              <a:spLocks/>
            </p:cNvSpPr>
            <p:nvPr/>
          </p:nvSpPr>
          <p:spPr bwMode="auto">
            <a:xfrm>
              <a:off x="5441951" y="2139950"/>
              <a:ext cx="244475" cy="214312"/>
            </a:xfrm>
            <a:custGeom>
              <a:avLst/>
              <a:gdLst>
                <a:gd name="T0" fmla="*/ 58 w 65"/>
                <a:gd name="T1" fmla="*/ 52 h 57"/>
                <a:gd name="T2" fmla="*/ 19 w 65"/>
                <a:gd name="T3" fmla="*/ 45 h 57"/>
                <a:gd name="T4" fmla="*/ 2 w 65"/>
                <a:gd name="T5" fmla="*/ 8 h 57"/>
                <a:gd name="T6" fmla="*/ 24 w 65"/>
                <a:gd name="T7" fmla="*/ 38 h 57"/>
                <a:gd name="T8" fmla="*/ 58 w 65"/>
                <a:gd name="T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7">
                  <a:moveTo>
                    <a:pt x="58" y="52"/>
                  </a:moveTo>
                  <a:cubicBezTo>
                    <a:pt x="57" y="54"/>
                    <a:pt x="34" y="57"/>
                    <a:pt x="19" y="45"/>
                  </a:cubicBezTo>
                  <a:cubicBezTo>
                    <a:pt x="3" y="33"/>
                    <a:pt x="0" y="10"/>
                    <a:pt x="2" y="8"/>
                  </a:cubicBezTo>
                  <a:cubicBezTo>
                    <a:pt x="9" y="0"/>
                    <a:pt x="9" y="26"/>
                    <a:pt x="24" y="38"/>
                  </a:cubicBezTo>
                  <a:cubicBezTo>
                    <a:pt x="40" y="50"/>
                    <a:pt x="65" y="44"/>
                    <a:pt x="58" y="52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119"/>
            <p:cNvSpPr>
              <a:spLocks/>
            </p:cNvSpPr>
            <p:nvPr/>
          </p:nvSpPr>
          <p:spPr bwMode="auto">
            <a:xfrm>
              <a:off x="5494338" y="2230438"/>
              <a:ext cx="93663" cy="74612"/>
            </a:xfrm>
            <a:custGeom>
              <a:avLst/>
              <a:gdLst>
                <a:gd name="T0" fmla="*/ 25 w 25"/>
                <a:gd name="T1" fmla="*/ 20 h 20"/>
                <a:gd name="T2" fmla="*/ 17 w 25"/>
                <a:gd name="T3" fmla="*/ 5 h 20"/>
                <a:gd name="T4" fmla="*/ 0 w 25"/>
                <a:gd name="T5" fmla="*/ 1 h 20"/>
                <a:gd name="T6" fmla="*/ 10 w 25"/>
                <a:gd name="T7" fmla="*/ 14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4" y="15"/>
                    <a:pt x="22" y="9"/>
                    <a:pt x="17" y="5"/>
                  </a:cubicBezTo>
                  <a:cubicBezTo>
                    <a:pt x="12" y="1"/>
                    <a:pt x="6" y="0"/>
                    <a:pt x="0" y="1"/>
                  </a:cubicBezTo>
                  <a:cubicBezTo>
                    <a:pt x="3" y="6"/>
                    <a:pt x="6" y="10"/>
                    <a:pt x="10" y="14"/>
                  </a:cubicBezTo>
                  <a:cubicBezTo>
                    <a:pt x="14" y="17"/>
                    <a:pt x="20" y="19"/>
                    <a:pt x="25" y="20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120"/>
            <p:cNvSpPr>
              <a:spLocks/>
            </p:cNvSpPr>
            <p:nvPr/>
          </p:nvSpPr>
          <p:spPr bwMode="auto">
            <a:xfrm>
              <a:off x="5464176" y="2233613"/>
              <a:ext cx="123825" cy="106362"/>
            </a:xfrm>
            <a:custGeom>
              <a:avLst/>
              <a:gdLst>
                <a:gd name="T0" fmla="*/ 18 w 33"/>
                <a:gd name="T1" fmla="*/ 13 h 28"/>
                <a:gd name="T2" fmla="*/ 8 w 33"/>
                <a:gd name="T3" fmla="*/ 0 h 28"/>
                <a:gd name="T4" fmla="*/ 0 w 33"/>
                <a:gd name="T5" fmla="*/ 4 h 28"/>
                <a:gd name="T6" fmla="*/ 13 w 33"/>
                <a:gd name="T7" fmla="*/ 20 h 28"/>
                <a:gd name="T8" fmla="*/ 31 w 33"/>
                <a:gd name="T9" fmla="*/ 28 h 28"/>
                <a:gd name="T10" fmla="*/ 33 w 33"/>
                <a:gd name="T11" fmla="*/ 19 h 28"/>
                <a:gd name="T12" fmla="*/ 18 w 33"/>
                <a:gd name="T1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8">
                  <a:moveTo>
                    <a:pt x="18" y="13"/>
                  </a:moveTo>
                  <a:cubicBezTo>
                    <a:pt x="14" y="9"/>
                    <a:pt x="11" y="5"/>
                    <a:pt x="8" y="0"/>
                  </a:cubicBezTo>
                  <a:cubicBezTo>
                    <a:pt x="6" y="1"/>
                    <a:pt x="3" y="2"/>
                    <a:pt x="0" y="4"/>
                  </a:cubicBezTo>
                  <a:cubicBezTo>
                    <a:pt x="3" y="10"/>
                    <a:pt x="7" y="16"/>
                    <a:pt x="13" y="20"/>
                  </a:cubicBezTo>
                  <a:cubicBezTo>
                    <a:pt x="18" y="24"/>
                    <a:pt x="25" y="27"/>
                    <a:pt x="31" y="28"/>
                  </a:cubicBezTo>
                  <a:cubicBezTo>
                    <a:pt x="32" y="25"/>
                    <a:pt x="33" y="22"/>
                    <a:pt x="33" y="19"/>
                  </a:cubicBezTo>
                  <a:cubicBezTo>
                    <a:pt x="28" y="18"/>
                    <a:pt x="22" y="16"/>
                    <a:pt x="18" y="13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121"/>
            <p:cNvSpPr>
              <a:spLocks/>
            </p:cNvSpPr>
            <p:nvPr/>
          </p:nvSpPr>
          <p:spPr bwMode="auto">
            <a:xfrm>
              <a:off x="5554663" y="2274888"/>
              <a:ext cx="22225" cy="19050"/>
            </a:xfrm>
            <a:custGeom>
              <a:avLst/>
              <a:gdLst>
                <a:gd name="T0" fmla="*/ 5 w 6"/>
                <a:gd name="T1" fmla="*/ 4 h 5"/>
                <a:gd name="T2" fmla="*/ 2 w 6"/>
                <a:gd name="T3" fmla="*/ 4 h 5"/>
                <a:gd name="T4" fmla="*/ 1 w 6"/>
                <a:gd name="T5" fmla="*/ 1 h 5"/>
                <a:gd name="T6" fmla="*/ 4 w 6"/>
                <a:gd name="T7" fmla="*/ 0 h 5"/>
                <a:gd name="T8" fmla="*/ 5 w 6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4"/>
                  </a:moveTo>
                  <a:cubicBezTo>
                    <a:pt x="4" y="5"/>
                    <a:pt x="3" y="5"/>
                    <a:pt x="2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1"/>
                    <a:pt x="6" y="3"/>
                    <a:pt x="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122"/>
            <p:cNvSpPr>
              <a:spLocks/>
            </p:cNvSpPr>
            <p:nvPr/>
          </p:nvSpPr>
          <p:spPr bwMode="auto">
            <a:xfrm>
              <a:off x="5140326" y="1763713"/>
              <a:ext cx="252413" cy="247650"/>
            </a:xfrm>
            <a:custGeom>
              <a:avLst/>
              <a:gdLst>
                <a:gd name="T0" fmla="*/ 37 w 67"/>
                <a:gd name="T1" fmla="*/ 35 h 66"/>
                <a:gd name="T2" fmla="*/ 0 w 67"/>
                <a:gd name="T3" fmla="*/ 47 h 66"/>
                <a:gd name="T4" fmla="*/ 38 w 67"/>
                <a:gd name="T5" fmla="*/ 65 h 66"/>
                <a:gd name="T6" fmla="*/ 54 w 67"/>
                <a:gd name="T7" fmla="*/ 55 h 66"/>
                <a:gd name="T8" fmla="*/ 67 w 67"/>
                <a:gd name="T9" fmla="*/ 41 h 66"/>
                <a:gd name="T10" fmla="*/ 54 w 67"/>
                <a:gd name="T11" fmla="*/ 0 h 66"/>
                <a:gd name="T12" fmla="*/ 37 w 67"/>
                <a:gd name="T13" fmla="*/ 3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6">
                  <a:moveTo>
                    <a:pt x="37" y="35"/>
                  </a:moveTo>
                  <a:cubicBezTo>
                    <a:pt x="22" y="48"/>
                    <a:pt x="0" y="47"/>
                    <a:pt x="0" y="47"/>
                  </a:cubicBezTo>
                  <a:cubicBezTo>
                    <a:pt x="2" y="49"/>
                    <a:pt x="22" y="62"/>
                    <a:pt x="38" y="65"/>
                  </a:cubicBezTo>
                  <a:cubicBezTo>
                    <a:pt x="41" y="66"/>
                    <a:pt x="50" y="58"/>
                    <a:pt x="54" y="55"/>
                  </a:cubicBezTo>
                  <a:cubicBezTo>
                    <a:pt x="58" y="51"/>
                    <a:pt x="67" y="44"/>
                    <a:pt x="67" y="41"/>
                  </a:cubicBezTo>
                  <a:cubicBezTo>
                    <a:pt x="65" y="25"/>
                    <a:pt x="56" y="3"/>
                    <a:pt x="54" y="0"/>
                  </a:cubicBezTo>
                  <a:cubicBezTo>
                    <a:pt x="54" y="0"/>
                    <a:pt x="52" y="23"/>
                    <a:pt x="37" y="3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123"/>
            <p:cNvSpPr>
              <a:spLocks/>
            </p:cNvSpPr>
            <p:nvPr/>
          </p:nvSpPr>
          <p:spPr bwMode="auto">
            <a:xfrm>
              <a:off x="5113338" y="1733550"/>
              <a:ext cx="238125" cy="217487"/>
            </a:xfrm>
            <a:custGeom>
              <a:avLst/>
              <a:gdLst>
                <a:gd name="T0" fmla="*/ 61 w 63"/>
                <a:gd name="T1" fmla="*/ 8 h 58"/>
                <a:gd name="T2" fmla="*/ 46 w 63"/>
                <a:gd name="T3" fmla="*/ 46 h 58"/>
                <a:gd name="T4" fmla="*/ 7 w 63"/>
                <a:gd name="T5" fmla="*/ 55 h 58"/>
                <a:gd name="T6" fmla="*/ 40 w 63"/>
                <a:gd name="T7" fmla="*/ 39 h 58"/>
                <a:gd name="T8" fmla="*/ 61 w 63"/>
                <a:gd name="T9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8">
                  <a:moveTo>
                    <a:pt x="61" y="8"/>
                  </a:moveTo>
                  <a:cubicBezTo>
                    <a:pt x="63" y="10"/>
                    <a:pt x="61" y="33"/>
                    <a:pt x="46" y="46"/>
                  </a:cubicBezTo>
                  <a:cubicBezTo>
                    <a:pt x="31" y="58"/>
                    <a:pt x="9" y="57"/>
                    <a:pt x="7" y="55"/>
                  </a:cubicBezTo>
                  <a:cubicBezTo>
                    <a:pt x="0" y="46"/>
                    <a:pt x="25" y="52"/>
                    <a:pt x="40" y="39"/>
                  </a:cubicBezTo>
                  <a:cubicBezTo>
                    <a:pt x="55" y="26"/>
                    <a:pt x="54" y="0"/>
                    <a:pt x="61" y="8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124"/>
            <p:cNvSpPr>
              <a:spLocks/>
            </p:cNvSpPr>
            <p:nvPr/>
          </p:nvSpPr>
          <p:spPr bwMode="auto">
            <a:xfrm>
              <a:off x="5211763" y="1827213"/>
              <a:ext cx="85725" cy="79375"/>
            </a:xfrm>
            <a:custGeom>
              <a:avLst/>
              <a:gdLst>
                <a:gd name="T0" fmla="*/ 23 w 23"/>
                <a:gd name="T1" fmla="*/ 1 h 21"/>
                <a:gd name="T2" fmla="*/ 7 w 23"/>
                <a:gd name="T3" fmla="*/ 5 h 21"/>
                <a:gd name="T4" fmla="*/ 0 w 23"/>
                <a:gd name="T5" fmla="*/ 21 h 21"/>
                <a:gd name="T6" fmla="*/ 14 w 23"/>
                <a:gd name="T7" fmla="*/ 14 h 21"/>
                <a:gd name="T8" fmla="*/ 23 w 23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1">
                  <a:moveTo>
                    <a:pt x="23" y="1"/>
                  </a:moveTo>
                  <a:cubicBezTo>
                    <a:pt x="18" y="0"/>
                    <a:pt x="12" y="1"/>
                    <a:pt x="7" y="5"/>
                  </a:cubicBezTo>
                  <a:cubicBezTo>
                    <a:pt x="2" y="9"/>
                    <a:pt x="0" y="15"/>
                    <a:pt x="0" y="21"/>
                  </a:cubicBezTo>
                  <a:cubicBezTo>
                    <a:pt x="5" y="20"/>
                    <a:pt x="10" y="17"/>
                    <a:pt x="14" y="14"/>
                  </a:cubicBezTo>
                  <a:cubicBezTo>
                    <a:pt x="18" y="10"/>
                    <a:pt x="21" y="6"/>
                    <a:pt x="23" y="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125"/>
            <p:cNvSpPr>
              <a:spLocks/>
            </p:cNvSpPr>
            <p:nvPr/>
          </p:nvSpPr>
          <p:spPr bwMode="auto">
            <a:xfrm>
              <a:off x="5211763" y="1831975"/>
              <a:ext cx="120650" cy="104775"/>
            </a:xfrm>
            <a:custGeom>
              <a:avLst/>
              <a:gdLst>
                <a:gd name="T0" fmla="*/ 14 w 32"/>
                <a:gd name="T1" fmla="*/ 13 h 28"/>
                <a:gd name="T2" fmla="*/ 0 w 32"/>
                <a:gd name="T3" fmla="*/ 20 h 28"/>
                <a:gd name="T4" fmla="*/ 2 w 32"/>
                <a:gd name="T5" fmla="*/ 28 h 28"/>
                <a:gd name="T6" fmla="*/ 20 w 32"/>
                <a:gd name="T7" fmla="*/ 20 h 28"/>
                <a:gd name="T8" fmla="*/ 32 w 32"/>
                <a:gd name="T9" fmla="*/ 3 h 28"/>
                <a:gd name="T10" fmla="*/ 23 w 32"/>
                <a:gd name="T11" fmla="*/ 0 h 28"/>
                <a:gd name="T12" fmla="*/ 14 w 32"/>
                <a:gd name="T1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8">
                  <a:moveTo>
                    <a:pt x="14" y="13"/>
                  </a:moveTo>
                  <a:cubicBezTo>
                    <a:pt x="10" y="16"/>
                    <a:pt x="5" y="19"/>
                    <a:pt x="0" y="20"/>
                  </a:cubicBezTo>
                  <a:cubicBezTo>
                    <a:pt x="0" y="23"/>
                    <a:pt x="1" y="26"/>
                    <a:pt x="2" y="28"/>
                  </a:cubicBezTo>
                  <a:cubicBezTo>
                    <a:pt x="8" y="27"/>
                    <a:pt x="15" y="24"/>
                    <a:pt x="20" y="20"/>
                  </a:cubicBezTo>
                  <a:cubicBezTo>
                    <a:pt x="25" y="15"/>
                    <a:pt x="29" y="9"/>
                    <a:pt x="32" y="3"/>
                  </a:cubicBezTo>
                  <a:cubicBezTo>
                    <a:pt x="29" y="2"/>
                    <a:pt x="26" y="0"/>
                    <a:pt x="23" y="0"/>
                  </a:cubicBezTo>
                  <a:cubicBezTo>
                    <a:pt x="21" y="5"/>
                    <a:pt x="18" y="9"/>
                    <a:pt x="14" y="13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126"/>
            <p:cNvSpPr>
              <a:spLocks/>
            </p:cNvSpPr>
            <p:nvPr/>
          </p:nvSpPr>
          <p:spPr bwMode="auto">
            <a:xfrm>
              <a:off x="5264151" y="1835150"/>
              <a:ext cx="19050" cy="22225"/>
            </a:xfrm>
            <a:custGeom>
              <a:avLst/>
              <a:gdLst>
                <a:gd name="T0" fmla="*/ 4 w 5"/>
                <a:gd name="T1" fmla="*/ 2 h 6"/>
                <a:gd name="T2" fmla="*/ 4 w 5"/>
                <a:gd name="T3" fmla="*/ 5 h 6"/>
                <a:gd name="T4" fmla="*/ 0 w 5"/>
                <a:gd name="T5" fmla="*/ 5 h 6"/>
                <a:gd name="T6" fmla="*/ 1 w 5"/>
                <a:gd name="T7" fmla="*/ 1 h 6"/>
                <a:gd name="T8" fmla="*/ 4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2"/>
                  </a:moveTo>
                  <a:cubicBezTo>
                    <a:pt x="5" y="3"/>
                    <a:pt x="5" y="4"/>
                    <a:pt x="4" y="5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127"/>
            <p:cNvSpPr>
              <a:spLocks/>
            </p:cNvSpPr>
            <p:nvPr/>
          </p:nvSpPr>
          <p:spPr bwMode="auto">
            <a:xfrm>
              <a:off x="6891338" y="1296988"/>
              <a:ext cx="228600" cy="258762"/>
            </a:xfrm>
            <a:custGeom>
              <a:avLst/>
              <a:gdLst>
                <a:gd name="T0" fmla="*/ 30 w 61"/>
                <a:gd name="T1" fmla="*/ 39 h 69"/>
                <a:gd name="T2" fmla="*/ 0 w 61"/>
                <a:gd name="T3" fmla="*/ 63 h 69"/>
                <a:gd name="T4" fmla="*/ 42 w 61"/>
                <a:gd name="T5" fmla="*/ 67 h 69"/>
                <a:gd name="T6" fmla="*/ 53 w 61"/>
                <a:gd name="T7" fmla="*/ 51 h 69"/>
                <a:gd name="T8" fmla="*/ 60 w 61"/>
                <a:gd name="T9" fmla="*/ 34 h 69"/>
                <a:gd name="T10" fmla="*/ 33 w 61"/>
                <a:gd name="T11" fmla="*/ 0 h 69"/>
                <a:gd name="T12" fmla="*/ 30 w 61"/>
                <a:gd name="T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69">
                  <a:moveTo>
                    <a:pt x="30" y="39"/>
                  </a:moveTo>
                  <a:cubicBezTo>
                    <a:pt x="21" y="57"/>
                    <a:pt x="0" y="63"/>
                    <a:pt x="0" y="63"/>
                  </a:cubicBezTo>
                  <a:cubicBezTo>
                    <a:pt x="3" y="65"/>
                    <a:pt x="26" y="69"/>
                    <a:pt x="42" y="67"/>
                  </a:cubicBezTo>
                  <a:cubicBezTo>
                    <a:pt x="45" y="66"/>
                    <a:pt x="50" y="56"/>
                    <a:pt x="53" y="51"/>
                  </a:cubicBezTo>
                  <a:cubicBezTo>
                    <a:pt x="55" y="46"/>
                    <a:pt x="61" y="36"/>
                    <a:pt x="60" y="34"/>
                  </a:cubicBezTo>
                  <a:cubicBezTo>
                    <a:pt x="52" y="19"/>
                    <a:pt x="36" y="2"/>
                    <a:pt x="33" y="0"/>
                  </a:cubicBezTo>
                  <a:cubicBezTo>
                    <a:pt x="33" y="0"/>
                    <a:pt x="39" y="22"/>
                    <a:pt x="30" y="39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128"/>
            <p:cNvSpPr>
              <a:spLocks/>
            </p:cNvSpPr>
            <p:nvPr/>
          </p:nvSpPr>
          <p:spPr bwMode="auto">
            <a:xfrm>
              <a:off x="6853238" y="1277938"/>
              <a:ext cx="195263" cy="263525"/>
            </a:xfrm>
            <a:custGeom>
              <a:avLst/>
              <a:gdLst>
                <a:gd name="T0" fmla="*/ 43 w 52"/>
                <a:gd name="T1" fmla="*/ 5 h 70"/>
                <a:gd name="T2" fmla="*/ 43 w 52"/>
                <a:gd name="T3" fmla="*/ 46 h 70"/>
                <a:gd name="T4" fmla="*/ 10 w 52"/>
                <a:gd name="T5" fmla="*/ 68 h 70"/>
                <a:gd name="T6" fmla="*/ 35 w 52"/>
                <a:gd name="T7" fmla="*/ 41 h 70"/>
                <a:gd name="T8" fmla="*/ 43 w 52"/>
                <a:gd name="T9" fmla="*/ 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0">
                  <a:moveTo>
                    <a:pt x="43" y="5"/>
                  </a:moveTo>
                  <a:cubicBezTo>
                    <a:pt x="45" y="7"/>
                    <a:pt x="52" y="28"/>
                    <a:pt x="43" y="46"/>
                  </a:cubicBezTo>
                  <a:cubicBezTo>
                    <a:pt x="34" y="63"/>
                    <a:pt x="12" y="70"/>
                    <a:pt x="10" y="68"/>
                  </a:cubicBezTo>
                  <a:cubicBezTo>
                    <a:pt x="0" y="63"/>
                    <a:pt x="26" y="59"/>
                    <a:pt x="35" y="41"/>
                  </a:cubicBezTo>
                  <a:cubicBezTo>
                    <a:pt x="44" y="24"/>
                    <a:pt x="33" y="0"/>
                    <a:pt x="43" y="5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129"/>
            <p:cNvSpPr>
              <a:spLocks/>
            </p:cNvSpPr>
            <p:nvPr/>
          </p:nvSpPr>
          <p:spPr bwMode="auto">
            <a:xfrm>
              <a:off x="6935788" y="1374775"/>
              <a:ext cx="65088" cy="103187"/>
            </a:xfrm>
            <a:custGeom>
              <a:avLst/>
              <a:gdLst>
                <a:gd name="T0" fmla="*/ 17 w 17"/>
                <a:gd name="T1" fmla="*/ 0 h 27"/>
                <a:gd name="T2" fmla="*/ 3 w 17"/>
                <a:gd name="T3" fmla="*/ 10 h 27"/>
                <a:gd name="T4" fmla="*/ 2 w 17"/>
                <a:gd name="T5" fmla="*/ 27 h 27"/>
                <a:gd name="T6" fmla="*/ 13 w 17"/>
                <a:gd name="T7" fmla="*/ 15 h 27"/>
                <a:gd name="T8" fmla="*/ 17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17" y="0"/>
                  </a:moveTo>
                  <a:cubicBezTo>
                    <a:pt x="11" y="1"/>
                    <a:pt x="6" y="5"/>
                    <a:pt x="3" y="10"/>
                  </a:cubicBezTo>
                  <a:cubicBezTo>
                    <a:pt x="0" y="16"/>
                    <a:pt x="0" y="22"/>
                    <a:pt x="2" y="27"/>
                  </a:cubicBezTo>
                  <a:cubicBezTo>
                    <a:pt x="6" y="24"/>
                    <a:pt x="10" y="20"/>
                    <a:pt x="13" y="15"/>
                  </a:cubicBezTo>
                  <a:cubicBezTo>
                    <a:pt x="15" y="10"/>
                    <a:pt x="16" y="5"/>
                    <a:pt x="17" y="0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130"/>
            <p:cNvSpPr>
              <a:spLocks/>
            </p:cNvSpPr>
            <p:nvPr/>
          </p:nvSpPr>
          <p:spPr bwMode="auto">
            <a:xfrm>
              <a:off x="6943726" y="1371600"/>
              <a:ext cx="87313" cy="131762"/>
            </a:xfrm>
            <a:custGeom>
              <a:avLst/>
              <a:gdLst>
                <a:gd name="T0" fmla="*/ 11 w 23"/>
                <a:gd name="T1" fmla="*/ 16 h 35"/>
                <a:gd name="T2" fmla="*/ 0 w 23"/>
                <a:gd name="T3" fmla="*/ 28 h 35"/>
                <a:gd name="T4" fmla="*/ 5 w 23"/>
                <a:gd name="T5" fmla="*/ 35 h 35"/>
                <a:gd name="T6" fmla="*/ 19 w 23"/>
                <a:gd name="T7" fmla="*/ 21 h 35"/>
                <a:gd name="T8" fmla="*/ 23 w 23"/>
                <a:gd name="T9" fmla="*/ 1 h 35"/>
                <a:gd name="T10" fmla="*/ 15 w 23"/>
                <a:gd name="T11" fmla="*/ 1 h 35"/>
                <a:gd name="T12" fmla="*/ 11 w 23"/>
                <a:gd name="T13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5">
                  <a:moveTo>
                    <a:pt x="11" y="16"/>
                  </a:moveTo>
                  <a:cubicBezTo>
                    <a:pt x="8" y="21"/>
                    <a:pt x="4" y="25"/>
                    <a:pt x="0" y="28"/>
                  </a:cubicBezTo>
                  <a:cubicBezTo>
                    <a:pt x="1" y="31"/>
                    <a:pt x="3" y="33"/>
                    <a:pt x="5" y="35"/>
                  </a:cubicBezTo>
                  <a:cubicBezTo>
                    <a:pt x="10" y="32"/>
                    <a:pt x="15" y="27"/>
                    <a:pt x="19" y="21"/>
                  </a:cubicBezTo>
                  <a:cubicBezTo>
                    <a:pt x="22" y="14"/>
                    <a:pt x="23" y="7"/>
                    <a:pt x="23" y="1"/>
                  </a:cubicBezTo>
                  <a:cubicBezTo>
                    <a:pt x="20" y="0"/>
                    <a:pt x="17" y="0"/>
                    <a:pt x="15" y="1"/>
                  </a:cubicBezTo>
                  <a:cubicBezTo>
                    <a:pt x="14" y="6"/>
                    <a:pt x="13" y="11"/>
                    <a:pt x="11" y="16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131"/>
            <p:cNvSpPr>
              <a:spLocks/>
            </p:cNvSpPr>
            <p:nvPr/>
          </p:nvSpPr>
          <p:spPr bwMode="auto">
            <a:xfrm>
              <a:off x="6970713" y="1390650"/>
              <a:ext cx="17463" cy="19050"/>
            </a:xfrm>
            <a:custGeom>
              <a:avLst/>
              <a:gdLst>
                <a:gd name="T0" fmla="*/ 4 w 5"/>
                <a:gd name="T1" fmla="*/ 0 h 5"/>
                <a:gd name="T2" fmla="*/ 5 w 5"/>
                <a:gd name="T3" fmla="*/ 4 h 5"/>
                <a:gd name="T4" fmla="*/ 1 w 5"/>
                <a:gd name="T5" fmla="*/ 5 h 5"/>
                <a:gd name="T6" fmla="*/ 0 w 5"/>
                <a:gd name="T7" fmla="*/ 1 h 5"/>
                <a:gd name="T8" fmla="*/ 4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5" y="1"/>
                    <a:pt x="5" y="3"/>
                    <a:pt x="5" y="4"/>
                  </a:cubicBezTo>
                  <a:cubicBezTo>
                    <a:pt x="4" y="5"/>
                    <a:pt x="2" y="5"/>
                    <a:pt x="1" y="5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132"/>
            <p:cNvSpPr>
              <a:spLocks/>
            </p:cNvSpPr>
            <p:nvPr/>
          </p:nvSpPr>
          <p:spPr bwMode="auto">
            <a:xfrm>
              <a:off x="7037388" y="1692275"/>
              <a:ext cx="263525" cy="195262"/>
            </a:xfrm>
            <a:custGeom>
              <a:avLst/>
              <a:gdLst>
                <a:gd name="T0" fmla="*/ 38 w 70"/>
                <a:gd name="T1" fmla="*/ 24 h 52"/>
                <a:gd name="T2" fmla="*/ 0 w 70"/>
                <a:gd name="T3" fmla="*/ 17 h 52"/>
                <a:gd name="T4" fmla="*/ 26 w 70"/>
                <a:gd name="T5" fmla="*/ 51 h 52"/>
                <a:gd name="T6" fmla="*/ 45 w 70"/>
                <a:gd name="T7" fmla="*/ 48 h 52"/>
                <a:gd name="T8" fmla="*/ 62 w 70"/>
                <a:gd name="T9" fmla="*/ 42 h 52"/>
                <a:gd name="T10" fmla="*/ 69 w 70"/>
                <a:gd name="T11" fmla="*/ 0 h 52"/>
                <a:gd name="T12" fmla="*/ 38 w 70"/>
                <a:gd name="T13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2">
                  <a:moveTo>
                    <a:pt x="38" y="24"/>
                  </a:moveTo>
                  <a:cubicBezTo>
                    <a:pt x="19" y="28"/>
                    <a:pt x="0" y="17"/>
                    <a:pt x="0" y="17"/>
                  </a:cubicBezTo>
                  <a:cubicBezTo>
                    <a:pt x="1" y="20"/>
                    <a:pt x="13" y="40"/>
                    <a:pt x="26" y="51"/>
                  </a:cubicBezTo>
                  <a:cubicBezTo>
                    <a:pt x="28" y="52"/>
                    <a:pt x="39" y="50"/>
                    <a:pt x="45" y="48"/>
                  </a:cubicBezTo>
                  <a:cubicBezTo>
                    <a:pt x="50" y="47"/>
                    <a:pt x="61" y="44"/>
                    <a:pt x="62" y="42"/>
                  </a:cubicBezTo>
                  <a:cubicBezTo>
                    <a:pt x="69" y="27"/>
                    <a:pt x="70" y="3"/>
                    <a:pt x="69" y="0"/>
                  </a:cubicBezTo>
                  <a:cubicBezTo>
                    <a:pt x="69" y="0"/>
                    <a:pt x="58" y="19"/>
                    <a:pt x="38" y="24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133"/>
            <p:cNvSpPr>
              <a:spLocks/>
            </p:cNvSpPr>
            <p:nvPr/>
          </p:nvSpPr>
          <p:spPr bwMode="auto">
            <a:xfrm>
              <a:off x="7031038" y="1651000"/>
              <a:ext cx="269875" cy="157162"/>
            </a:xfrm>
            <a:custGeom>
              <a:avLst/>
              <a:gdLst>
                <a:gd name="T0" fmla="*/ 71 w 72"/>
                <a:gd name="T1" fmla="*/ 11 h 42"/>
                <a:gd name="T2" fmla="*/ 41 w 72"/>
                <a:gd name="T3" fmla="*/ 37 h 42"/>
                <a:gd name="T4" fmla="*/ 2 w 72"/>
                <a:gd name="T5" fmla="*/ 28 h 42"/>
                <a:gd name="T6" fmla="*/ 39 w 72"/>
                <a:gd name="T7" fmla="*/ 29 h 42"/>
                <a:gd name="T8" fmla="*/ 71 w 72"/>
                <a:gd name="T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2">
                  <a:moveTo>
                    <a:pt x="71" y="11"/>
                  </a:moveTo>
                  <a:cubicBezTo>
                    <a:pt x="72" y="13"/>
                    <a:pt x="60" y="33"/>
                    <a:pt x="41" y="37"/>
                  </a:cubicBezTo>
                  <a:cubicBezTo>
                    <a:pt x="22" y="42"/>
                    <a:pt x="3" y="30"/>
                    <a:pt x="2" y="28"/>
                  </a:cubicBezTo>
                  <a:cubicBezTo>
                    <a:pt x="0" y="17"/>
                    <a:pt x="20" y="33"/>
                    <a:pt x="39" y="29"/>
                  </a:cubicBezTo>
                  <a:cubicBezTo>
                    <a:pt x="58" y="24"/>
                    <a:pt x="69" y="0"/>
                    <a:pt x="71" y="11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134"/>
            <p:cNvSpPr>
              <a:spLocks/>
            </p:cNvSpPr>
            <p:nvPr/>
          </p:nvSpPr>
          <p:spPr bwMode="auto">
            <a:xfrm>
              <a:off x="7116763" y="1711325"/>
              <a:ext cx="112713" cy="52387"/>
            </a:xfrm>
            <a:custGeom>
              <a:avLst/>
              <a:gdLst>
                <a:gd name="T0" fmla="*/ 30 w 30"/>
                <a:gd name="T1" fmla="*/ 5 h 14"/>
                <a:gd name="T2" fmla="*/ 13 w 30"/>
                <a:gd name="T3" fmla="*/ 2 h 14"/>
                <a:gd name="T4" fmla="*/ 0 w 30"/>
                <a:gd name="T5" fmla="*/ 13 h 14"/>
                <a:gd name="T6" fmla="*/ 16 w 30"/>
                <a:gd name="T7" fmla="*/ 13 h 14"/>
                <a:gd name="T8" fmla="*/ 30 w 30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4">
                  <a:moveTo>
                    <a:pt x="30" y="5"/>
                  </a:moveTo>
                  <a:cubicBezTo>
                    <a:pt x="25" y="2"/>
                    <a:pt x="19" y="0"/>
                    <a:pt x="13" y="2"/>
                  </a:cubicBezTo>
                  <a:cubicBezTo>
                    <a:pt x="7" y="3"/>
                    <a:pt x="3" y="8"/>
                    <a:pt x="0" y="13"/>
                  </a:cubicBezTo>
                  <a:cubicBezTo>
                    <a:pt x="5" y="14"/>
                    <a:pt x="11" y="14"/>
                    <a:pt x="16" y="13"/>
                  </a:cubicBezTo>
                  <a:cubicBezTo>
                    <a:pt x="21" y="11"/>
                    <a:pt x="26" y="8"/>
                    <a:pt x="30" y="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35"/>
            <p:cNvSpPr>
              <a:spLocks/>
            </p:cNvSpPr>
            <p:nvPr/>
          </p:nvSpPr>
          <p:spPr bwMode="auto">
            <a:xfrm>
              <a:off x="7108826" y="1728788"/>
              <a:ext cx="142875" cy="68262"/>
            </a:xfrm>
            <a:custGeom>
              <a:avLst/>
              <a:gdLst>
                <a:gd name="T0" fmla="*/ 18 w 38"/>
                <a:gd name="T1" fmla="*/ 8 h 18"/>
                <a:gd name="T2" fmla="*/ 2 w 38"/>
                <a:gd name="T3" fmla="*/ 8 h 18"/>
                <a:gd name="T4" fmla="*/ 0 w 38"/>
                <a:gd name="T5" fmla="*/ 16 h 18"/>
                <a:gd name="T6" fmla="*/ 20 w 38"/>
                <a:gd name="T7" fmla="*/ 16 h 18"/>
                <a:gd name="T8" fmla="*/ 38 w 38"/>
                <a:gd name="T9" fmla="*/ 7 h 18"/>
                <a:gd name="T10" fmla="*/ 32 w 38"/>
                <a:gd name="T11" fmla="*/ 0 h 18"/>
                <a:gd name="T12" fmla="*/ 18 w 38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8">
                  <a:moveTo>
                    <a:pt x="18" y="8"/>
                  </a:moveTo>
                  <a:cubicBezTo>
                    <a:pt x="13" y="9"/>
                    <a:pt x="7" y="9"/>
                    <a:pt x="2" y="8"/>
                  </a:cubicBezTo>
                  <a:cubicBezTo>
                    <a:pt x="1" y="10"/>
                    <a:pt x="0" y="13"/>
                    <a:pt x="0" y="16"/>
                  </a:cubicBezTo>
                  <a:cubicBezTo>
                    <a:pt x="6" y="18"/>
                    <a:pt x="13" y="18"/>
                    <a:pt x="20" y="16"/>
                  </a:cubicBezTo>
                  <a:cubicBezTo>
                    <a:pt x="27" y="15"/>
                    <a:pt x="33" y="11"/>
                    <a:pt x="38" y="7"/>
                  </a:cubicBezTo>
                  <a:cubicBezTo>
                    <a:pt x="36" y="4"/>
                    <a:pt x="34" y="2"/>
                    <a:pt x="32" y="0"/>
                  </a:cubicBezTo>
                  <a:cubicBezTo>
                    <a:pt x="28" y="3"/>
                    <a:pt x="23" y="6"/>
                    <a:pt x="18" y="8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36"/>
            <p:cNvSpPr>
              <a:spLocks/>
            </p:cNvSpPr>
            <p:nvPr/>
          </p:nvSpPr>
          <p:spPr bwMode="auto">
            <a:xfrm>
              <a:off x="7188201" y="1722438"/>
              <a:ext cx="19050" cy="22225"/>
            </a:xfrm>
            <a:custGeom>
              <a:avLst/>
              <a:gdLst>
                <a:gd name="T0" fmla="*/ 5 w 5"/>
                <a:gd name="T1" fmla="*/ 2 h 6"/>
                <a:gd name="T2" fmla="*/ 3 w 5"/>
                <a:gd name="T3" fmla="*/ 5 h 6"/>
                <a:gd name="T4" fmla="*/ 0 w 5"/>
                <a:gd name="T5" fmla="*/ 3 h 6"/>
                <a:gd name="T6" fmla="*/ 2 w 5"/>
                <a:gd name="T7" fmla="*/ 1 h 6"/>
                <a:gd name="T8" fmla="*/ 5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cubicBezTo>
                    <a:pt x="5" y="4"/>
                    <a:pt x="5" y="5"/>
                    <a:pt x="3" y="5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137"/>
            <p:cNvSpPr>
              <a:spLocks/>
            </p:cNvSpPr>
            <p:nvPr/>
          </p:nvSpPr>
          <p:spPr bwMode="auto">
            <a:xfrm>
              <a:off x="6883401" y="2200275"/>
              <a:ext cx="161925" cy="266700"/>
            </a:xfrm>
            <a:custGeom>
              <a:avLst/>
              <a:gdLst>
                <a:gd name="T0" fmla="*/ 26 w 43"/>
                <a:gd name="T1" fmla="*/ 35 h 71"/>
                <a:gd name="T2" fmla="*/ 43 w 43"/>
                <a:gd name="T3" fmla="*/ 0 h 71"/>
                <a:gd name="T4" fmla="*/ 3 w 43"/>
                <a:gd name="T5" fmla="*/ 16 h 71"/>
                <a:gd name="T6" fmla="*/ 0 w 43"/>
                <a:gd name="T7" fmla="*/ 34 h 71"/>
                <a:gd name="T8" fmla="*/ 2 w 43"/>
                <a:gd name="T9" fmla="*/ 53 h 71"/>
                <a:gd name="T10" fmla="*/ 41 w 43"/>
                <a:gd name="T11" fmla="*/ 71 h 71"/>
                <a:gd name="T12" fmla="*/ 26 w 43"/>
                <a:gd name="T13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71">
                  <a:moveTo>
                    <a:pt x="26" y="35"/>
                  </a:moveTo>
                  <a:cubicBezTo>
                    <a:pt x="27" y="15"/>
                    <a:pt x="43" y="0"/>
                    <a:pt x="43" y="0"/>
                  </a:cubicBezTo>
                  <a:cubicBezTo>
                    <a:pt x="39" y="0"/>
                    <a:pt x="16" y="6"/>
                    <a:pt x="3" y="16"/>
                  </a:cubicBezTo>
                  <a:cubicBezTo>
                    <a:pt x="1" y="17"/>
                    <a:pt x="1" y="29"/>
                    <a:pt x="0" y="34"/>
                  </a:cubicBezTo>
                  <a:cubicBezTo>
                    <a:pt x="0" y="40"/>
                    <a:pt x="0" y="51"/>
                    <a:pt x="2" y="53"/>
                  </a:cubicBezTo>
                  <a:cubicBezTo>
                    <a:pt x="15" y="63"/>
                    <a:pt x="37" y="71"/>
                    <a:pt x="41" y="71"/>
                  </a:cubicBezTo>
                  <a:cubicBezTo>
                    <a:pt x="41" y="71"/>
                    <a:pt x="26" y="55"/>
                    <a:pt x="26" y="3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138"/>
            <p:cNvSpPr>
              <a:spLocks/>
            </p:cNvSpPr>
            <p:nvPr/>
          </p:nvSpPr>
          <p:spPr bwMode="auto">
            <a:xfrm>
              <a:off x="6970713" y="2200275"/>
              <a:ext cx="115888" cy="266700"/>
            </a:xfrm>
            <a:custGeom>
              <a:avLst/>
              <a:gdLst>
                <a:gd name="T0" fmla="*/ 18 w 31"/>
                <a:gd name="T1" fmla="*/ 71 h 71"/>
                <a:gd name="T2" fmla="*/ 0 w 31"/>
                <a:gd name="T3" fmla="*/ 35 h 71"/>
                <a:gd name="T4" fmla="*/ 20 w 31"/>
                <a:gd name="T5" fmla="*/ 0 h 71"/>
                <a:gd name="T6" fmla="*/ 9 w 31"/>
                <a:gd name="T7" fmla="*/ 35 h 71"/>
                <a:gd name="T8" fmla="*/ 18 w 31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1">
                  <a:moveTo>
                    <a:pt x="18" y="71"/>
                  </a:moveTo>
                  <a:cubicBezTo>
                    <a:pt x="15" y="71"/>
                    <a:pt x="0" y="55"/>
                    <a:pt x="0" y="35"/>
                  </a:cubicBezTo>
                  <a:cubicBezTo>
                    <a:pt x="1" y="15"/>
                    <a:pt x="17" y="0"/>
                    <a:pt x="20" y="0"/>
                  </a:cubicBezTo>
                  <a:cubicBezTo>
                    <a:pt x="31" y="0"/>
                    <a:pt x="10" y="16"/>
                    <a:pt x="9" y="35"/>
                  </a:cubicBezTo>
                  <a:cubicBezTo>
                    <a:pt x="9" y="55"/>
                    <a:pt x="29" y="71"/>
                    <a:pt x="18" y="71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139"/>
            <p:cNvSpPr>
              <a:spLocks/>
            </p:cNvSpPr>
            <p:nvPr/>
          </p:nvSpPr>
          <p:spPr bwMode="auto">
            <a:xfrm>
              <a:off x="7004051" y="2274888"/>
              <a:ext cx="41275" cy="117475"/>
            </a:xfrm>
            <a:custGeom>
              <a:avLst/>
              <a:gdLst>
                <a:gd name="T0" fmla="*/ 3 w 11"/>
                <a:gd name="T1" fmla="*/ 31 h 31"/>
                <a:gd name="T2" fmla="*/ 11 w 11"/>
                <a:gd name="T3" fmla="*/ 15 h 31"/>
                <a:gd name="T4" fmla="*/ 4 w 11"/>
                <a:gd name="T5" fmla="*/ 0 h 31"/>
                <a:gd name="T6" fmla="*/ 0 w 11"/>
                <a:gd name="T7" fmla="*/ 15 h 31"/>
                <a:gd name="T8" fmla="*/ 3 w 11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1">
                  <a:moveTo>
                    <a:pt x="3" y="31"/>
                  </a:moveTo>
                  <a:cubicBezTo>
                    <a:pt x="8" y="27"/>
                    <a:pt x="11" y="22"/>
                    <a:pt x="11" y="15"/>
                  </a:cubicBezTo>
                  <a:cubicBezTo>
                    <a:pt x="11" y="9"/>
                    <a:pt x="9" y="4"/>
                    <a:pt x="4" y="0"/>
                  </a:cubicBezTo>
                  <a:cubicBezTo>
                    <a:pt x="2" y="5"/>
                    <a:pt x="0" y="10"/>
                    <a:pt x="0" y="15"/>
                  </a:cubicBezTo>
                  <a:cubicBezTo>
                    <a:pt x="0" y="21"/>
                    <a:pt x="1" y="26"/>
                    <a:pt x="3" y="3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140"/>
            <p:cNvSpPr>
              <a:spLocks/>
            </p:cNvSpPr>
            <p:nvPr/>
          </p:nvSpPr>
          <p:spPr bwMode="auto">
            <a:xfrm>
              <a:off x="6970713" y="2260600"/>
              <a:ext cx="47625" cy="142875"/>
            </a:xfrm>
            <a:custGeom>
              <a:avLst/>
              <a:gdLst>
                <a:gd name="T0" fmla="*/ 9 w 13"/>
                <a:gd name="T1" fmla="*/ 19 h 38"/>
                <a:gd name="T2" fmla="*/ 13 w 13"/>
                <a:gd name="T3" fmla="*/ 4 h 38"/>
                <a:gd name="T4" fmla="*/ 6 w 13"/>
                <a:gd name="T5" fmla="*/ 0 h 38"/>
                <a:gd name="T6" fmla="*/ 0 w 13"/>
                <a:gd name="T7" fmla="*/ 19 h 38"/>
                <a:gd name="T8" fmla="*/ 5 w 13"/>
                <a:gd name="T9" fmla="*/ 38 h 38"/>
                <a:gd name="T10" fmla="*/ 12 w 13"/>
                <a:gd name="T11" fmla="*/ 35 h 38"/>
                <a:gd name="T12" fmla="*/ 9 w 13"/>
                <a:gd name="T13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8">
                  <a:moveTo>
                    <a:pt x="9" y="19"/>
                  </a:moveTo>
                  <a:cubicBezTo>
                    <a:pt x="9" y="14"/>
                    <a:pt x="11" y="9"/>
                    <a:pt x="13" y="4"/>
                  </a:cubicBezTo>
                  <a:cubicBezTo>
                    <a:pt x="11" y="2"/>
                    <a:pt x="8" y="1"/>
                    <a:pt x="6" y="0"/>
                  </a:cubicBezTo>
                  <a:cubicBezTo>
                    <a:pt x="3" y="5"/>
                    <a:pt x="0" y="12"/>
                    <a:pt x="0" y="19"/>
                  </a:cubicBezTo>
                  <a:cubicBezTo>
                    <a:pt x="0" y="26"/>
                    <a:pt x="2" y="33"/>
                    <a:pt x="5" y="38"/>
                  </a:cubicBezTo>
                  <a:cubicBezTo>
                    <a:pt x="7" y="38"/>
                    <a:pt x="10" y="36"/>
                    <a:pt x="12" y="35"/>
                  </a:cubicBezTo>
                  <a:cubicBezTo>
                    <a:pt x="10" y="30"/>
                    <a:pt x="9" y="25"/>
                    <a:pt x="9" y="19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141"/>
            <p:cNvSpPr>
              <a:spLocks/>
            </p:cNvSpPr>
            <p:nvPr/>
          </p:nvSpPr>
          <p:spPr bwMode="auto">
            <a:xfrm>
              <a:off x="7015163" y="2351088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2 h 5"/>
                <a:gd name="T4" fmla="*/ 2 w 5"/>
                <a:gd name="T5" fmla="*/ 0 h 5"/>
                <a:gd name="T6" fmla="*/ 5 w 5"/>
                <a:gd name="T7" fmla="*/ 3 h 5"/>
                <a:gd name="T8" fmla="*/ 2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3" y="5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142"/>
            <p:cNvSpPr>
              <a:spLocks/>
            </p:cNvSpPr>
            <p:nvPr/>
          </p:nvSpPr>
          <p:spPr bwMode="auto">
            <a:xfrm>
              <a:off x="7023101" y="1917700"/>
              <a:ext cx="255588" cy="233362"/>
            </a:xfrm>
            <a:custGeom>
              <a:avLst/>
              <a:gdLst>
                <a:gd name="T0" fmla="*/ 29 w 68"/>
                <a:gd name="T1" fmla="*/ 32 h 62"/>
                <a:gd name="T2" fmla="*/ 7 w 68"/>
                <a:gd name="T3" fmla="*/ 0 h 62"/>
                <a:gd name="T4" fmla="*/ 1 w 68"/>
                <a:gd name="T5" fmla="*/ 42 h 62"/>
                <a:gd name="T6" fmla="*/ 16 w 68"/>
                <a:gd name="T7" fmla="*/ 53 h 62"/>
                <a:gd name="T8" fmla="*/ 33 w 68"/>
                <a:gd name="T9" fmla="*/ 61 h 62"/>
                <a:gd name="T10" fmla="*/ 68 w 68"/>
                <a:gd name="T11" fmla="*/ 37 h 62"/>
                <a:gd name="T12" fmla="*/ 29 w 68"/>
                <a:gd name="T13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2">
                  <a:moveTo>
                    <a:pt x="29" y="32"/>
                  </a:moveTo>
                  <a:cubicBezTo>
                    <a:pt x="13" y="21"/>
                    <a:pt x="7" y="0"/>
                    <a:pt x="7" y="0"/>
                  </a:cubicBezTo>
                  <a:cubicBezTo>
                    <a:pt x="5" y="3"/>
                    <a:pt x="0" y="25"/>
                    <a:pt x="1" y="42"/>
                  </a:cubicBezTo>
                  <a:cubicBezTo>
                    <a:pt x="2" y="45"/>
                    <a:pt x="12" y="51"/>
                    <a:pt x="16" y="53"/>
                  </a:cubicBezTo>
                  <a:cubicBezTo>
                    <a:pt x="21" y="56"/>
                    <a:pt x="31" y="62"/>
                    <a:pt x="33" y="61"/>
                  </a:cubicBezTo>
                  <a:cubicBezTo>
                    <a:pt x="48" y="55"/>
                    <a:pt x="66" y="40"/>
                    <a:pt x="68" y="37"/>
                  </a:cubicBezTo>
                  <a:cubicBezTo>
                    <a:pt x="68" y="37"/>
                    <a:pt x="46" y="42"/>
                    <a:pt x="29" y="32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143"/>
            <p:cNvSpPr>
              <a:spLocks/>
            </p:cNvSpPr>
            <p:nvPr/>
          </p:nvSpPr>
          <p:spPr bwMode="auto">
            <a:xfrm>
              <a:off x="7045326" y="1879600"/>
              <a:ext cx="255588" cy="203200"/>
            </a:xfrm>
            <a:custGeom>
              <a:avLst/>
              <a:gdLst>
                <a:gd name="T0" fmla="*/ 62 w 68"/>
                <a:gd name="T1" fmla="*/ 47 h 54"/>
                <a:gd name="T2" fmla="*/ 22 w 68"/>
                <a:gd name="T3" fmla="*/ 44 h 54"/>
                <a:gd name="T4" fmla="*/ 1 w 68"/>
                <a:gd name="T5" fmla="*/ 10 h 54"/>
                <a:gd name="T6" fmla="*/ 27 w 68"/>
                <a:gd name="T7" fmla="*/ 36 h 54"/>
                <a:gd name="T8" fmla="*/ 62 w 68"/>
                <a:gd name="T9" fmla="*/ 4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4">
                  <a:moveTo>
                    <a:pt x="62" y="47"/>
                  </a:moveTo>
                  <a:cubicBezTo>
                    <a:pt x="61" y="49"/>
                    <a:pt x="39" y="54"/>
                    <a:pt x="22" y="44"/>
                  </a:cubicBezTo>
                  <a:cubicBezTo>
                    <a:pt x="5" y="34"/>
                    <a:pt x="0" y="12"/>
                    <a:pt x="1" y="10"/>
                  </a:cubicBezTo>
                  <a:cubicBezTo>
                    <a:pt x="7" y="0"/>
                    <a:pt x="10" y="26"/>
                    <a:pt x="27" y="36"/>
                  </a:cubicBezTo>
                  <a:cubicBezTo>
                    <a:pt x="43" y="47"/>
                    <a:pt x="68" y="37"/>
                    <a:pt x="62" y="47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144"/>
            <p:cNvSpPr>
              <a:spLocks/>
            </p:cNvSpPr>
            <p:nvPr/>
          </p:nvSpPr>
          <p:spPr bwMode="auto">
            <a:xfrm>
              <a:off x="7102476" y="1966913"/>
              <a:ext cx="101600" cy="68262"/>
            </a:xfrm>
            <a:custGeom>
              <a:avLst/>
              <a:gdLst>
                <a:gd name="T0" fmla="*/ 27 w 27"/>
                <a:gd name="T1" fmla="*/ 18 h 18"/>
                <a:gd name="T2" fmla="*/ 17 w 27"/>
                <a:gd name="T3" fmla="*/ 4 h 18"/>
                <a:gd name="T4" fmla="*/ 0 w 27"/>
                <a:gd name="T5" fmla="*/ 2 h 18"/>
                <a:gd name="T6" fmla="*/ 12 w 27"/>
                <a:gd name="T7" fmla="*/ 13 h 18"/>
                <a:gd name="T8" fmla="*/ 27 w 2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27" y="18"/>
                  </a:moveTo>
                  <a:cubicBezTo>
                    <a:pt x="26" y="13"/>
                    <a:pt x="23" y="7"/>
                    <a:pt x="17" y="4"/>
                  </a:cubicBezTo>
                  <a:cubicBezTo>
                    <a:pt x="12" y="1"/>
                    <a:pt x="6" y="0"/>
                    <a:pt x="0" y="2"/>
                  </a:cubicBezTo>
                  <a:cubicBezTo>
                    <a:pt x="3" y="6"/>
                    <a:pt x="7" y="10"/>
                    <a:pt x="12" y="13"/>
                  </a:cubicBezTo>
                  <a:cubicBezTo>
                    <a:pt x="16" y="16"/>
                    <a:pt x="22" y="18"/>
                    <a:pt x="27" y="18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145"/>
            <p:cNvSpPr>
              <a:spLocks/>
            </p:cNvSpPr>
            <p:nvPr/>
          </p:nvSpPr>
          <p:spPr bwMode="auto">
            <a:xfrm>
              <a:off x="7075488" y="1974850"/>
              <a:ext cx="128588" cy="93662"/>
            </a:xfrm>
            <a:custGeom>
              <a:avLst/>
              <a:gdLst>
                <a:gd name="T0" fmla="*/ 19 w 34"/>
                <a:gd name="T1" fmla="*/ 11 h 25"/>
                <a:gd name="T2" fmla="*/ 7 w 34"/>
                <a:gd name="T3" fmla="*/ 0 h 25"/>
                <a:gd name="T4" fmla="*/ 0 w 34"/>
                <a:gd name="T5" fmla="*/ 5 h 25"/>
                <a:gd name="T6" fmla="*/ 14 w 34"/>
                <a:gd name="T7" fmla="*/ 19 h 25"/>
                <a:gd name="T8" fmla="*/ 33 w 34"/>
                <a:gd name="T9" fmla="*/ 25 h 25"/>
                <a:gd name="T10" fmla="*/ 34 w 34"/>
                <a:gd name="T11" fmla="*/ 16 h 25"/>
                <a:gd name="T12" fmla="*/ 19 w 34"/>
                <a:gd name="T1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5">
                  <a:moveTo>
                    <a:pt x="19" y="11"/>
                  </a:moveTo>
                  <a:cubicBezTo>
                    <a:pt x="14" y="8"/>
                    <a:pt x="10" y="4"/>
                    <a:pt x="7" y="0"/>
                  </a:cubicBezTo>
                  <a:cubicBezTo>
                    <a:pt x="5" y="1"/>
                    <a:pt x="2" y="3"/>
                    <a:pt x="0" y="5"/>
                  </a:cubicBezTo>
                  <a:cubicBezTo>
                    <a:pt x="3" y="10"/>
                    <a:pt x="8" y="15"/>
                    <a:pt x="14" y="19"/>
                  </a:cubicBezTo>
                  <a:cubicBezTo>
                    <a:pt x="20" y="23"/>
                    <a:pt x="27" y="24"/>
                    <a:pt x="33" y="25"/>
                  </a:cubicBezTo>
                  <a:cubicBezTo>
                    <a:pt x="34" y="22"/>
                    <a:pt x="34" y="19"/>
                    <a:pt x="34" y="16"/>
                  </a:cubicBezTo>
                  <a:cubicBezTo>
                    <a:pt x="29" y="16"/>
                    <a:pt x="23" y="14"/>
                    <a:pt x="19" y="1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146"/>
            <p:cNvSpPr>
              <a:spLocks/>
            </p:cNvSpPr>
            <p:nvPr/>
          </p:nvSpPr>
          <p:spPr bwMode="auto">
            <a:xfrm>
              <a:off x="7169151" y="2005013"/>
              <a:ext cx="19050" cy="17462"/>
            </a:xfrm>
            <a:custGeom>
              <a:avLst/>
              <a:gdLst>
                <a:gd name="T0" fmla="*/ 5 w 5"/>
                <a:gd name="T1" fmla="*/ 4 h 5"/>
                <a:gd name="T2" fmla="*/ 1 w 5"/>
                <a:gd name="T3" fmla="*/ 5 h 5"/>
                <a:gd name="T4" fmla="*/ 0 w 5"/>
                <a:gd name="T5" fmla="*/ 1 h 5"/>
                <a:gd name="T6" fmla="*/ 4 w 5"/>
                <a:gd name="T7" fmla="*/ 1 h 5"/>
                <a:gd name="T8" fmla="*/ 5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4" y="5"/>
                    <a:pt x="2" y="5"/>
                    <a:pt x="1" y="5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5" y="1"/>
                    <a:pt x="5" y="3"/>
                    <a:pt x="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715280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3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69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121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147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6788390" y="3191029"/>
            <a:ext cx="4213225" cy="2870200"/>
            <a:chOff x="4059238" y="3681413"/>
            <a:chExt cx="4213225" cy="2870200"/>
          </a:xfrm>
        </p:grpSpPr>
        <p:sp>
          <p:nvSpPr>
            <p:cNvPr id="174" name="Freeform 55"/>
            <p:cNvSpPr>
              <a:spLocks/>
            </p:cNvSpPr>
            <p:nvPr/>
          </p:nvSpPr>
          <p:spPr bwMode="auto">
            <a:xfrm>
              <a:off x="4059238" y="5089526"/>
              <a:ext cx="989013" cy="1025525"/>
            </a:xfrm>
            <a:custGeom>
              <a:avLst/>
              <a:gdLst>
                <a:gd name="T0" fmla="*/ 261 w 263"/>
                <a:gd name="T1" fmla="*/ 248 h 272"/>
                <a:gd name="T2" fmla="*/ 208 w 263"/>
                <a:gd name="T3" fmla="*/ 257 h 272"/>
                <a:gd name="T4" fmla="*/ 147 w 263"/>
                <a:gd name="T5" fmla="*/ 181 h 272"/>
                <a:gd name="T6" fmla="*/ 134 w 263"/>
                <a:gd name="T7" fmla="*/ 73 h 272"/>
                <a:gd name="T8" fmla="*/ 76 w 263"/>
                <a:gd name="T9" fmla="*/ 9 h 272"/>
                <a:gd name="T10" fmla="*/ 1 w 263"/>
                <a:gd name="T11" fmla="*/ 42 h 272"/>
                <a:gd name="T12" fmla="*/ 5 w 263"/>
                <a:gd name="T13" fmla="*/ 43 h 272"/>
                <a:gd name="T14" fmla="*/ 48 w 263"/>
                <a:gd name="T15" fmla="*/ 15 h 272"/>
                <a:gd name="T16" fmla="*/ 99 w 263"/>
                <a:gd name="T17" fmla="*/ 34 h 272"/>
                <a:gd name="T18" fmla="*/ 131 w 263"/>
                <a:gd name="T19" fmla="*/ 133 h 272"/>
                <a:gd name="T20" fmla="*/ 153 w 263"/>
                <a:gd name="T21" fmla="*/ 230 h 272"/>
                <a:gd name="T22" fmla="*/ 230 w 263"/>
                <a:gd name="T23" fmla="*/ 268 h 272"/>
                <a:gd name="T24" fmla="*/ 263 w 263"/>
                <a:gd name="T25" fmla="*/ 259 h 272"/>
                <a:gd name="T26" fmla="*/ 261 w 263"/>
                <a:gd name="T27" fmla="*/ 2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3" h="272">
                  <a:moveTo>
                    <a:pt x="261" y="248"/>
                  </a:moveTo>
                  <a:cubicBezTo>
                    <a:pt x="245" y="255"/>
                    <a:pt x="226" y="259"/>
                    <a:pt x="208" y="257"/>
                  </a:cubicBezTo>
                  <a:cubicBezTo>
                    <a:pt x="171" y="251"/>
                    <a:pt x="153" y="215"/>
                    <a:pt x="147" y="181"/>
                  </a:cubicBezTo>
                  <a:cubicBezTo>
                    <a:pt x="141" y="146"/>
                    <a:pt x="145" y="108"/>
                    <a:pt x="134" y="73"/>
                  </a:cubicBezTo>
                  <a:cubicBezTo>
                    <a:pt x="125" y="44"/>
                    <a:pt x="105" y="19"/>
                    <a:pt x="76" y="9"/>
                  </a:cubicBezTo>
                  <a:cubicBezTo>
                    <a:pt x="49" y="0"/>
                    <a:pt x="8" y="11"/>
                    <a:pt x="1" y="42"/>
                  </a:cubicBezTo>
                  <a:cubicBezTo>
                    <a:pt x="0" y="45"/>
                    <a:pt x="4" y="46"/>
                    <a:pt x="5" y="43"/>
                  </a:cubicBezTo>
                  <a:cubicBezTo>
                    <a:pt x="11" y="27"/>
                    <a:pt x="31" y="17"/>
                    <a:pt x="48" y="15"/>
                  </a:cubicBezTo>
                  <a:cubicBezTo>
                    <a:pt x="67" y="13"/>
                    <a:pt x="85" y="22"/>
                    <a:pt x="99" y="34"/>
                  </a:cubicBezTo>
                  <a:cubicBezTo>
                    <a:pt x="126" y="59"/>
                    <a:pt x="129" y="98"/>
                    <a:pt x="131" y="133"/>
                  </a:cubicBezTo>
                  <a:cubicBezTo>
                    <a:pt x="133" y="166"/>
                    <a:pt x="135" y="201"/>
                    <a:pt x="153" y="230"/>
                  </a:cubicBezTo>
                  <a:cubicBezTo>
                    <a:pt x="170" y="257"/>
                    <a:pt x="198" y="272"/>
                    <a:pt x="230" y="268"/>
                  </a:cubicBezTo>
                  <a:cubicBezTo>
                    <a:pt x="240" y="266"/>
                    <a:pt x="251" y="264"/>
                    <a:pt x="263" y="259"/>
                  </a:cubicBezTo>
                  <a:cubicBezTo>
                    <a:pt x="262" y="256"/>
                    <a:pt x="262" y="252"/>
                    <a:pt x="261" y="248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56"/>
            <p:cNvSpPr>
              <a:spLocks noChangeArrowheads="1"/>
            </p:cNvSpPr>
            <p:nvPr/>
          </p:nvSpPr>
          <p:spPr bwMode="auto">
            <a:xfrm>
              <a:off x="4589463" y="6373813"/>
              <a:ext cx="1068388" cy="177800"/>
            </a:xfrm>
            <a:prstGeom prst="ellipse">
              <a:avLst/>
            </a:prstGeom>
            <a:solidFill>
              <a:srgbClr val="E8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7"/>
            <p:cNvSpPr>
              <a:spLocks/>
            </p:cNvSpPr>
            <p:nvPr/>
          </p:nvSpPr>
          <p:spPr bwMode="auto">
            <a:xfrm>
              <a:off x="4894263" y="5959476"/>
              <a:ext cx="173038" cy="512763"/>
            </a:xfrm>
            <a:custGeom>
              <a:avLst/>
              <a:gdLst>
                <a:gd name="T0" fmla="*/ 41 w 46"/>
                <a:gd name="T1" fmla="*/ 129 h 136"/>
                <a:gd name="T2" fmla="*/ 46 w 46"/>
                <a:gd name="T3" fmla="*/ 0 h 136"/>
                <a:gd name="T4" fmla="*/ 3 w 46"/>
                <a:gd name="T5" fmla="*/ 0 h 136"/>
                <a:gd name="T6" fmla="*/ 12 w 46"/>
                <a:gd name="T7" fmla="*/ 113 h 136"/>
                <a:gd name="T8" fmla="*/ 12 w 46"/>
                <a:gd name="T9" fmla="*/ 113 h 136"/>
                <a:gd name="T10" fmla="*/ 6 w 46"/>
                <a:gd name="T11" fmla="*/ 124 h 136"/>
                <a:gd name="T12" fmla="*/ 1 w 46"/>
                <a:gd name="T13" fmla="*/ 131 h 136"/>
                <a:gd name="T14" fmla="*/ 22 w 46"/>
                <a:gd name="T15" fmla="*/ 135 h 136"/>
                <a:gd name="T16" fmla="*/ 41 w 46"/>
                <a:gd name="T17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36">
                  <a:moveTo>
                    <a:pt x="41" y="129"/>
                  </a:moveTo>
                  <a:cubicBezTo>
                    <a:pt x="42" y="101"/>
                    <a:pt x="45" y="36"/>
                    <a:pt x="4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1" y="94"/>
                    <a:pt x="12" y="113"/>
                  </a:cubicBezTo>
                  <a:cubicBezTo>
                    <a:pt x="12" y="113"/>
                    <a:pt x="12" y="113"/>
                    <a:pt x="12" y="113"/>
                  </a:cubicBezTo>
                  <a:cubicBezTo>
                    <a:pt x="12" y="119"/>
                    <a:pt x="12" y="122"/>
                    <a:pt x="6" y="124"/>
                  </a:cubicBezTo>
                  <a:cubicBezTo>
                    <a:pt x="3" y="125"/>
                    <a:pt x="0" y="127"/>
                    <a:pt x="1" y="131"/>
                  </a:cubicBezTo>
                  <a:cubicBezTo>
                    <a:pt x="2" y="136"/>
                    <a:pt x="15" y="135"/>
                    <a:pt x="22" y="135"/>
                  </a:cubicBezTo>
                  <a:cubicBezTo>
                    <a:pt x="31" y="135"/>
                    <a:pt x="41" y="135"/>
                    <a:pt x="41" y="12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58"/>
            <p:cNvSpPr>
              <a:spLocks/>
            </p:cNvSpPr>
            <p:nvPr/>
          </p:nvSpPr>
          <p:spPr bwMode="auto">
            <a:xfrm>
              <a:off x="4860925" y="6415088"/>
              <a:ext cx="192088" cy="65088"/>
            </a:xfrm>
            <a:custGeom>
              <a:avLst/>
              <a:gdLst>
                <a:gd name="T0" fmla="*/ 17 w 51"/>
                <a:gd name="T1" fmla="*/ 1 h 17"/>
                <a:gd name="T2" fmla="*/ 23 w 51"/>
                <a:gd name="T3" fmla="*/ 2 h 17"/>
                <a:gd name="T4" fmla="*/ 26 w 51"/>
                <a:gd name="T5" fmla="*/ 6 h 17"/>
                <a:gd name="T6" fmla="*/ 50 w 51"/>
                <a:gd name="T7" fmla="*/ 4 h 17"/>
                <a:gd name="T8" fmla="*/ 51 w 51"/>
                <a:gd name="T9" fmla="*/ 12 h 17"/>
                <a:gd name="T10" fmla="*/ 47 w 51"/>
                <a:gd name="T11" fmla="*/ 16 h 17"/>
                <a:gd name="T12" fmla="*/ 26 w 51"/>
                <a:gd name="T13" fmla="*/ 17 h 17"/>
                <a:gd name="T14" fmla="*/ 7 w 51"/>
                <a:gd name="T15" fmla="*/ 16 h 17"/>
                <a:gd name="T16" fmla="*/ 0 w 51"/>
                <a:gd name="T17" fmla="*/ 11 h 17"/>
                <a:gd name="T18" fmla="*/ 17 w 51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7">
                  <a:moveTo>
                    <a:pt x="17" y="1"/>
                  </a:moveTo>
                  <a:cubicBezTo>
                    <a:pt x="19" y="0"/>
                    <a:pt x="22" y="2"/>
                    <a:pt x="23" y="2"/>
                  </a:cubicBezTo>
                  <a:cubicBezTo>
                    <a:pt x="25" y="4"/>
                    <a:pt x="21" y="6"/>
                    <a:pt x="26" y="6"/>
                  </a:cubicBezTo>
                  <a:cubicBezTo>
                    <a:pt x="37" y="6"/>
                    <a:pt x="40" y="6"/>
                    <a:pt x="50" y="4"/>
                  </a:cubicBezTo>
                  <a:cubicBezTo>
                    <a:pt x="51" y="4"/>
                    <a:pt x="51" y="10"/>
                    <a:pt x="51" y="12"/>
                  </a:cubicBezTo>
                  <a:cubicBezTo>
                    <a:pt x="51" y="13"/>
                    <a:pt x="51" y="15"/>
                    <a:pt x="47" y="16"/>
                  </a:cubicBezTo>
                  <a:cubicBezTo>
                    <a:pt x="39" y="17"/>
                    <a:pt x="34" y="17"/>
                    <a:pt x="26" y="17"/>
                  </a:cubicBezTo>
                  <a:cubicBezTo>
                    <a:pt x="19" y="17"/>
                    <a:pt x="13" y="17"/>
                    <a:pt x="7" y="16"/>
                  </a:cubicBezTo>
                  <a:cubicBezTo>
                    <a:pt x="4" y="15"/>
                    <a:pt x="0" y="14"/>
                    <a:pt x="0" y="11"/>
                  </a:cubicBezTo>
                  <a:cubicBezTo>
                    <a:pt x="0" y="3"/>
                    <a:pt x="12" y="3"/>
                    <a:pt x="17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59"/>
            <p:cNvSpPr>
              <a:spLocks/>
            </p:cNvSpPr>
            <p:nvPr/>
          </p:nvSpPr>
          <p:spPr bwMode="auto">
            <a:xfrm>
              <a:off x="5184775" y="5959476"/>
              <a:ext cx="173038" cy="512763"/>
            </a:xfrm>
            <a:custGeom>
              <a:avLst/>
              <a:gdLst>
                <a:gd name="T0" fmla="*/ 4 w 46"/>
                <a:gd name="T1" fmla="*/ 129 h 136"/>
                <a:gd name="T2" fmla="*/ 0 w 46"/>
                <a:gd name="T3" fmla="*/ 0 h 136"/>
                <a:gd name="T4" fmla="*/ 43 w 46"/>
                <a:gd name="T5" fmla="*/ 0 h 136"/>
                <a:gd name="T6" fmla="*/ 33 w 46"/>
                <a:gd name="T7" fmla="*/ 113 h 136"/>
                <a:gd name="T8" fmla="*/ 33 w 46"/>
                <a:gd name="T9" fmla="*/ 113 h 136"/>
                <a:gd name="T10" fmla="*/ 40 w 46"/>
                <a:gd name="T11" fmla="*/ 124 h 136"/>
                <a:gd name="T12" fmla="*/ 45 w 46"/>
                <a:gd name="T13" fmla="*/ 131 h 136"/>
                <a:gd name="T14" fmla="*/ 24 w 46"/>
                <a:gd name="T15" fmla="*/ 135 h 136"/>
                <a:gd name="T16" fmla="*/ 4 w 46"/>
                <a:gd name="T17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36">
                  <a:moveTo>
                    <a:pt x="4" y="129"/>
                  </a:moveTo>
                  <a:cubicBezTo>
                    <a:pt x="4" y="101"/>
                    <a:pt x="0" y="36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34" y="94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9"/>
                    <a:pt x="34" y="122"/>
                    <a:pt x="40" y="124"/>
                  </a:cubicBezTo>
                  <a:cubicBezTo>
                    <a:pt x="42" y="125"/>
                    <a:pt x="46" y="127"/>
                    <a:pt x="45" y="131"/>
                  </a:cubicBezTo>
                  <a:cubicBezTo>
                    <a:pt x="43" y="136"/>
                    <a:pt x="30" y="135"/>
                    <a:pt x="24" y="135"/>
                  </a:cubicBezTo>
                  <a:cubicBezTo>
                    <a:pt x="14" y="135"/>
                    <a:pt x="4" y="135"/>
                    <a:pt x="4" y="12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60"/>
            <p:cNvSpPr>
              <a:spLocks/>
            </p:cNvSpPr>
            <p:nvPr/>
          </p:nvSpPr>
          <p:spPr bwMode="auto">
            <a:xfrm>
              <a:off x="5195888" y="6415088"/>
              <a:ext cx="195263" cy="65088"/>
            </a:xfrm>
            <a:custGeom>
              <a:avLst/>
              <a:gdLst>
                <a:gd name="T0" fmla="*/ 35 w 52"/>
                <a:gd name="T1" fmla="*/ 1 h 17"/>
                <a:gd name="T2" fmla="*/ 28 w 52"/>
                <a:gd name="T3" fmla="*/ 2 h 17"/>
                <a:gd name="T4" fmla="*/ 26 w 52"/>
                <a:gd name="T5" fmla="*/ 6 h 17"/>
                <a:gd name="T6" fmla="*/ 1 w 52"/>
                <a:gd name="T7" fmla="*/ 4 h 17"/>
                <a:gd name="T8" fmla="*/ 1 w 52"/>
                <a:gd name="T9" fmla="*/ 12 h 17"/>
                <a:gd name="T10" fmla="*/ 5 w 52"/>
                <a:gd name="T11" fmla="*/ 16 h 17"/>
                <a:gd name="T12" fmla="*/ 26 w 52"/>
                <a:gd name="T13" fmla="*/ 17 h 17"/>
                <a:gd name="T14" fmla="*/ 45 w 52"/>
                <a:gd name="T15" fmla="*/ 16 h 17"/>
                <a:gd name="T16" fmla="*/ 52 w 52"/>
                <a:gd name="T17" fmla="*/ 11 h 17"/>
                <a:gd name="T18" fmla="*/ 35 w 52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7">
                  <a:moveTo>
                    <a:pt x="35" y="1"/>
                  </a:moveTo>
                  <a:cubicBezTo>
                    <a:pt x="33" y="0"/>
                    <a:pt x="29" y="2"/>
                    <a:pt x="28" y="2"/>
                  </a:cubicBezTo>
                  <a:cubicBezTo>
                    <a:pt x="27" y="4"/>
                    <a:pt x="30" y="6"/>
                    <a:pt x="26" y="6"/>
                  </a:cubicBezTo>
                  <a:cubicBezTo>
                    <a:pt x="15" y="6"/>
                    <a:pt x="12" y="6"/>
                    <a:pt x="1" y="4"/>
                  </a:cubicBezTo>
                  <a:cubicBezTo>
                    <a:pt x="0" y="4"/>
                    <a:pt x="1" y="10"/>
                    <a:pt x="1" y="12"/>
                  </a:cubicBezTo>
                  <a:cubicBezTo>
                    <a:pt x="1" y="13"/>
                    <a:pt x="1" y="15"/>
                    <a:pt x="5" y="16"/>
                  </a:cubicBezTo>
                  <a:cubicBezTo>
                    <a:pt x="13" y="17"/>
                    <a:pt x="17" y="17"/>
                    <a:pt x="26" y="17"/>
                  </a:cubicBezTo>
                  <a:cubicBezTo>
                    <a:pt x="32" y="17"/>
                    <a:pt x="39" y="17"/>
                    <a:pt x="45" y="16"/>
                  </a:cubicBezTo>
                  <a:cubicBezTo>
                    <a:pt x="48" y="15"/>
                    <a:pt x="51" y="14"/>
                    <a:pt x="52" y="11"/>
                  </a:cubicBezTo>
                  <a:cubicBezTo>
                    <a:pt x="52" y="3"/>
                    <a:pt x="40" y="3"/>
                    <a:pt x="35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1"/>
            <p:cNvSpPr>
              <a:spLocks/>
            </p:cNvSpPr>
            <p:nvPr/>
          </p:nvSpPr>
          <p:spPr bwMode="auto">
            <a:xfrm>
              <a:off x="4756150" y="5711826"/>
              <a:ext cx="346075" cy="546100"/>
            </a:xfrm>
            <a:custGeom>
              <a:avLst/>
              <a:gdLst>
                <a:gd name="T0" fmla="*/ 89 w 92"/>
                <a:gd name="T1" fmla="*/ 0 h 145"/>
                <a:gd name="T2" fmla="*/ 7 w 92"/>
                <a:gd name="T3" fmla="*/ 0 h 145"/>
                <a:gd name="T4" fmla="*/ 4 w 92"/>
                <a:gd name="T5" fmla="*/ 2 h 145"/>
                <a:gd name="T6" fmla="*/ 4 w 92"/>
                <a:gd name="T7" fmla="*/ 2 h 145"/>
                <a:gd name="T8" fmla="*/ 4 w 92"/>
                <a:gd name="T9" fmla="*/ 2 h 145"/>
                <a:gd name="T10" fmla="*/ 4 w 92"/>
                <a:gd name="T11" fmla="*/ 3 h 145"/>
                <a:gd name="T12" fmla="*/ 5 w 92"/>
                <a:gd name="T13" fmla="*/ 138 h 145"/>
                <a:gd name="T14" fmla="*/ 8 w 92"/>
                <a:gd name="T15" fmla="*/ 141 h 145"/>
                <a:gd name="T16" fmla="*/ 85 w 92"/>
                <a:gd name="T17" fmla="*/ 144 h 145"/>
                <a:gd name="T18" fmla="*/ 88 w 92"/>
                <a:gd name="T19" fmla="*/ 141 h 145"/>
                <a:gd name="T20" fmla="*/ 92 w 92"/>
                <a:gd name="T21" fmla="*/ 3 h 145"/>
                <a:gd name="T22" fmla="*/ 89 w 92"/>
                <a:gd name="T2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145">
                  <a:moveTo>
                    <a:pt x="89" y="0"/>
                  </a:moveTo>
                  <a:cubicBezTo>
                    <a:pt x="61" y="0"/>
                    <a:pt x="34" y="0"/>
                    <a:pt x="7" y="0"/>
                  </a:cubicBezTo>
                  <a:cubicBezTo>
                    <a:pt x="5" y="0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0" y="48"/>
                    <a:pt x="4" y="93"/>
                    <a:pt x="5" y="138"/>
                  </a:cubicBezTo>
                  <a:cubicBezTo>
                    <a:pt x="5" y="139"/>
                    <a:pt x="6" y="141"/>
                    <a:pt x="8" y="141"/>
                  </a:cubicBezTo>
                  <a:cubicBezTo>
                    <a:pt x="33" y="145"/>
                    <a:pt x="59" y="145"/>
                    <a:pt x="85" y="144"/>
                  </a:cubicBezTo>
                  <a:cubicBezTo>
                    <a:pt x="86" y="144"/>
                    <a:pt x="88" y="143"/>
                    <a:pt x="88" y="141"/>
                  </a:cubicBezTo>
                  <a:cubicBezTo>
                    <a:pt x="91" y="95"/>
                    <a:pt x="92" y="49"/>
                    <a:pt x="92" y="3"/>
                  </a:cubicBezTo>
                  <a:cubicBezTo>
                    <a:pt x="92" y="2"/>
                    <a:pt x="90" y="0"/>
                    <a:pt x="89" y="0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2"/>
            <p:cNvSpPr>
              <a:spLocks/>
            </p:cNvSpPr>
            <p:nvPr/>
          </p:nvSpPr>
          <p:spPr bwMode="auto">
            <a:xfrm>
              <a:off x="5146675" y="5711826"/>
              <a:ext cx="346075" cy="546100"/>
            </a:xfrm>
            <a:custGeom>
              <a:avLst/>
              <a:gdLst>
                <a:gd name="T0" fmla="*/ 89 w 92"/>
                <a:gd name="T1" fmla="*/ 3 h 145"/>
                <a:gd name="T2" fmla="*/ 89 w 92"/>
                <a:gd name="T3" fmla="*/ 2 h 145"/>
                <a:gd name="T4" fmla="*/ 89 w 92"/>
                <a:gd name="T5" fmla="*/ 2 h 145"/>
                <a:gd name="T6" fmla="*/ 89 w 92"/>
                <a:gd name="T7" fmla="*/ 2 h 145"/>
                <a:gd name="T8" fmla="*/ 86 w 92"/>
                <a:gd name="T9" fmla="*/ 0 h 145"/>
                <a:gd name="T10" fmla="*/ 4 w 92"/>
                <a:gd name="T11" fmla="*/ 0 h 145"/>
                <a:gd name="T12" fmla="*/ 1 w 92"/>
                <a:gd name="T13" fmla="*/ 3 h 145"/>
                <a:gd name="T14" fmla="*/ 5 w 92"/>
                <a:gd name="T15" fmla="*/ 141 h 145"/>
                <a:gd name="T16" fmla="*/ 8 w 92"/>
                <a:gd name="T17" fmla="*/ 144 h 145"/>
                <a:gd name="T18" fmla="*/ 85 w 92"/>
                <a:gd name="T19" fmla="*/ 141 h 145"/>
                <a:gd name="T20" fmla="*/ 87 w 92"/>
                <a:gd name="T21" fmla="*/ 138 h 145"/>
                <a:gd name="T22" fmla="*/ 89 w 92"/>
                <a:gd name="T23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145">
                  <a:moveTo>
                    <a:pt x="89" y="3"/>
                  </a:moveTo>
                  <a:cubicBezTo>
                    <a:pt x="89" y="2"/>
                    <a:pt x="89" y="2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8" y="1"/>
                    <a:pt x="87" y="0"/>
                    <a:pt x="86" y="0"/>
                  </a:cubicBezTo>
                  <a:cubicBezTo>
                    <a:pt x="59" y="0"/>
                    <a:pt x="31" y="0"/>
                    <a:pt x="4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49"/>
                    <a:pt x="2" y="95"/>
                    <a:pt x="5" y="141"/>
                  </a:cubicBezTo>
                  <a:cubicBezTo>
                    <a:pt x="5" y="143"/>
                    <a:pt x="6" y="144"/>
                    <a:pt x="8" y="144"/>
                  </a:cubicBezTo>
                  <a:cubicBezTo>
                    <a:pt x="34" y="145"/>
                    <a:pt x="60" y="145"/>
                    <a:pt x="85" y="141"/>
                  </a:cubicBezTo>
                  <a:cubicBezTo>
                    <a:pt x="86" y="141"/>
                    <a:pt x="87" y="139"/>
                    <a:pt x="87" y="138"/>
                  </a:cubicBezTo>
                  <a:cubicBezTo>
                    <a:pt x="89" y="93"/>
                    <a:pt x="92" y="48"/>
                    <a:pt x="89" y="3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3"/>
            <p:cNvSpPr>
              <a:spLocks/>
            </p:cNvSpPr>
            <p:nvPr/>
          </p:nvSpPr>
          <p:spPr bwMode="auto">
            <a:xfrm>
              <a:off x="5237163" y="5154613"/>
              <a:ext cx="717550" cy="631825"/>
            </a:xfrm>
            <a:custGeom>
              <a:avLst/>
              <a:gdLst>
                <a:gd name="T0" fmla="*/ 186 w 191"/>
                <a:gd name="T1" fmla="*/ 149 h 168"/>
                <a:gd name="T2" fmla="*/ 153 w 191"/>
                <a:gd name="T3" fmla="*/ 116 h 168"/>
                <a:gd name="T4" fmla="*/ 117 w 191"/>
                <a:gd name="T5" fmla="*/ 84 h 168"/>
                <a:gd name="T6" fmla="*/ 47 w 191"/>
                <a:gd name="T7" fmla="*/ 18 h 168"/>
                <a:gd name="T8" fmla="*/ 19 w 191"/>
                <a:gd name="T9" fmla="*/ 46 h 168"/>
                <a:gd name="T10" fmla="*/ 92 w 191"/>
                <a:gd name="T11" fmla="*/ 112 h 168"/>
                <a:gd name="T12" fmla="*/ 131 w 191"/>
                <a:gd name="T13" fmla="*/ 141 h 168"/>
                <a:gd name="T14" fmla="*/ 173 w 191"/>
                <a:gd name="T15" fmla="*/ 165 h 168"/>
                <a:gd name="T16" fmla="*/ 186 w 191"/>
                <a:gd name="T17" fmla="*/ 14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68">
                  <a:moveTo>
                    <a:pt x="186" y="149"/>
                  </a:moveTo>
                  <a:cubicBezTo>
                    <a:pt x="177" y="136"/>
                    <a:pt x="164" y="126"/>
                    <a:pt x="153" y="116"/>
                  </a:cubicBezTo>
                  <a:cubicBezTo>
                    <a:pt x="141" y="105"/>
                    <a:pt x="129" y="94"/>
                    <a:pt x="117" y="84"/>
                  </a:cubicBezTo>
                  <a:cubicBezTo>
                    <a:pt x="93" y="63"/>
                    <a:pt x="70" y="41"/>
                    <a:pt x="47" y="18"/>
                  </a:cubicBezTo>
                  <a:cubicBezTo>
                    <a:pt x="29" y="0"/>
                    <a:pt x="0" y="28"/>
                    <a:pt x="19" y="46"/>
                  </a:cubicBezTo>
                  <a:cubicBezTo>
                    <a:pt x="42" y="69"/>
                    <a:pt x="66" y="91"/>
                    <a:pt x="92" y="112"/>
                  </a:cubicBezTo>
                  <a:cubicBezTo>
                    <a:pt x="104" y="122"/>
                    <a:pt x="118" y="132"/>
                    <a:pt x="131" y="141"/>
                  </a:cubicBezTo>
                  <a:cubicBezTo>
                    <a:pt x="143" y="150"/>
                    <a:pt x="158" y="161"/>
                    <a:pt x="173" y="165"/>
                  </a:cubicBezTo>
                  <a:cubicBezTo>
                    <a:pt x="182" y="168"/>
                    <a:pt x="191" y="157"/>
                    <a:pt x="186" y="14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64"/>
            <p:cNvSpPr>
              <a:spLocks/>
            </p:cNvSpPr>
            <p:nvPr/>
          </p:nvSpPr>
          <p:spPr bwMode="auto">
            <a:xfrm>
              <a:off x="5191125" y="5154613"/>
              <a:ext cx="703263" cy="631825"/>
            </a:xfrm>
            <a:custGeom>
              <a:avLst/>
              <a:gdLst>
                <a:gd name="T0" fmla="*/ 184 w 187"/>
                <a:gd name="T1" fmla="*/ 96 h 168"/>
                <a:gd name="T2" fmla="*/ 164 w 187"/>
                <a:gd name="T3" fmla="*/ 75 h 168"/>
                <a:gd name="T4" fmla="*/ 136 w 187"/>
                <a:gd name="T5" fmla="*/ 52 h 168"/>
                <a:gd name="T6" fmla="*/ 74 w 187"/>
                <a:gd name="T7" fmla="*/ 12 h 168"/>
                <a:gd name="T8" fmla="*/ 17 w 187"/>
                <a:gd name="T9" fmla="*/ 18 h 168"/>
                <a:gd name="T10" fmla="*/ 26 w 187"/>
                <a:gd name="T11" fmla="*/ 80 h 168"/>
                <a:gd name="T12" fmla="*/ 73 w 187"/>
                <a:gd name="T13" fmla="*/ 125 h 168"/>
                <a:gd name="T14" fmla="*/ 124 w 187"/>
                <a:gd name="T15" fmla="*/ 165 h 168"/>
                <a:gd name="T16" fmla="*/ 137 w 187"/>
                <a:gd name="T17" fmla="*/ 164 h 168"/>
                <a:gd name="T18" fmla="*/ 160 w 187"/>
                <a:gd name="T19" fmla="*/ 141 h 168"/>
                <a:gd name="T20" fmla="*/ 176 w 187"/>
                <a:gd name="T21" fmla="*/ 119 h 168"/>
                <a:gd name="T22" fmla="*/ 184 w 187"/>
                <a:gd name="T23" fmla="*/ 9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168">
                  <a:moveTo>
                    <a:pt x="184" y="96"/>
                  </a:moveTo>
                  <a:cubicBezTo>
                    <a:pt x="180" y="88"/>
                    <a:pt x="170" y="81"/>
                    <a:pt x="164" y="75"/>
                  </a:cubicBezTo>
                  <a:cubicBezTo>
                    <a:pt x="155" y="67"/>
                    <a:pt x="145" y="60"/>
                    <a:pt x="136" y="52"/>
                  </a:cubicBezTo>
                  <a:cubicBezTo>
                    <a:pt x="116" y="37"/>
                    <a:pt x="96" y="24"/>
                    <a:pt x="74" y="12"/>
                  </a:cubicBezTo>
                  <a:cubicBezTo>
                    <a:pt x="56" y="1"/>
                    <a:pt x="31" y="0"/>
                    <a:pt x="17" y="18"/>
                  </a:cubicBezTo>
                  <a:cubicBezTo>
                    <a:pt x="0" y="38"/>
                    <a:pt x="10" y="63"/>
                    <a:pt x="26" y="80"/>
                  </a:cubicBezTo>
                  <a:cubicBezTo>
                    <a:pt x="41" y="96"/>
                    <a:pt x="56" y="111"/>
                    <a:pt x="73" y="125"/>
                  </a:cubicBezTo>
                  <a:cubicBezTo>
                    <a:pt x="89" y="139"/>
                    <a:pt x="106" y="154"/>
                    <a:pt x="124" y="165"/>
                  </a:cubicBezTo>
                  <a:cubicBezTo>
                    <a:pt x="129" y="168"/>
                    <a:pt x="133" y="167"/>
                    <a:pt x="137" y="164"/>
                  </a:cubicBezTo>
                  <a:cubicBezTo>
                    <a:pt x="146" y="157"/>
                    <a:pt x="154" y="149"/>
                    <a:pt x="160" y="141"/>
                  </a:cubicBezTo>
                  <a:cubicBezTo>
                    <a:pt x="166" y="134"/>
                    <a:pt x="171" y="127"/>
                    <a:pt x="176" y="119"/>
                  </a:cubicBezTo>
                  <a:cubicBezTo>
                    <a:pt x="180" y="113"/>
                    <a:pt x="187" y="104"/>
                    <a:pt x="184" y="96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65"/>
            <p:cNvSpPr>
              <a:spLocks/>
            </p:cNvSpPr>
            <p:nvPr/>
          </p:nvSpPr>
          <p:spPr bwMode="auto">
            <a:xfrm>
              <a:off x="5567363" y="5429251"/>
              <a:ext cx="357188" cy="395288"/>
            </a:xfrm>
            <a:custGeom>
              <a:avLst/>
              <a:gdLst>
                <a:gd name="T0" fmla="*/ 68 w 95"/>
                <a:gd name="T1" fmla="*/ 2 h 105"/>
                <a:gd name="T2" fmla="*/ 64 w 95"/>
                <a:gd name="T3" fmla="*/ 0 h 105"/>
                <a:gd name="T4" fmla="*/ 58 w 95"/>
                <a:gd name="T5" fmla="*/ 3 h 105"/>
                <a:gd name="T6" fmla="*/ 3 w 95"/>
                <a:gd name="T7" fmla="*/ 72 h 105"/>
                <a:gd name="T8" fmla="*/ 4 w 95"/>
                <a:gd name="T9" fmla="*/ 81 h 105"/>
                <a:gd name="T10" fmla="*/ 40 w 95"/>
                <a:gd name="T11" fmla="*/ 96 h 105"/>
                <a:gd name="T12" fmla="*/ 70 w 95"/>
                <a:gd name="T13" fmla="*/ 67 h 105"/>
                <a:gd name="T14" fmla="*/ 91 w 95"/>
                <a:gd name="T15" fmla="*/ 33 h 105"/>
                <a:gd name="T16" fmla="*/ 68 w 95"/>
                <a:gd name="T17" fmla="*/ 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105">
                  <a:moveTo>
                    <a:pt x="68" y="2"/>
                  </a:moveTo>
                  <a:cubicBezTo>
                    <a:pt x="67" y="1"/>
                    <a:pt x="65" y="0"/>
                    <a:pt x="64" y="0"/>
                  </a:cubicBezTo>
                  <a:cubicBezTo>
                    <a:pt x="62" y="0"/>
                    <a:pt x="60" y="1"/>
                    <a:pt x="58" y="3"/>
                  </a:cubicBezTo>
                  <a:cubicBezTo>
                    <a:pt x="43" y="28"/>
                    <a:pt x="23" y="51"/>
                    <a:pt x="3" y="72"/>
                  </a:cubicBezTo>
                  <a:cubicBezTo>
                    <a:pt x="0" y="75"/>
                    <a:pt x="1" y="79"/>
                    <a:pt x="4" y="81"/>
                  </a:cubicBezTo>
                  <a:cubicBezTo>
                    <a:pt x="13" y="89"/>
                    <a:pt x="28" y="105"/>
                    <a:pt x="40" y="96"/>
                  </a:cubicBezTo>
                  <a:cubicBezTo>
                    <a:pt x="51" y="89"/>
                    <a:pt x="61" y="77"/>
                    <a:pt x="70" y="67"/>
                  </a:cubicBezTo>
                  <a:cubicBezTo>
                    <a:pt x="78" y="57"/>
                    <a:pt x="88" y="46"/>
                    <a:pt x="91" y="33"/>
                  </a:cubicBezTo>
                  <a:cubicBezTo>
                    <a:pt x="95" y="20"/>
                    <a:pt x="76" y="9"/>
                    <a:pt x="68" y="2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66"/>
            <p:cNvSpPr>
              <a:spLocks/>
            </p:cNvSpPr>
            <p:nvPr/>
          </p:nvSpPr>
          <p:spPr bwMode="auto">
            <a:xfrm>
              <a:off x="4297363" y="5154613"/>
              <a:ext cx="714375" cy="631825"/>
            </a:xfrm>
            <a:custGeom>
              <a:avLst/>
              <a:gdLst>
                <a:gd name="T0" fmla="*/ 17 w 190"/>
                <a:gd name="T1" fmla="*/ 165 h 168"/>
                <a:gd name="T2" fmla="*/ 60 w 190"/>
                <a:gd name="T3" fmla="*/ 141 h 168"/>
                <a:gd name="T4" fmla="*/ 99 w 190"/>
                <a:gd name="T5" fmla="*/ 112 h 168"/>
                <a:gd name="T6" fmla="*/ 172 w 190"/>
                <a:gd name="T7" fmla="*/ 46 h 168"/>
                <a:gd name="T8" fmla="*/ 144 w 190"/>
                <a:gd name="T9" fmla="*/ 18 h 168"/>
                <a:gd name="T10" fmla="*/ 74 w 190"/>
                <a:gd name="T11" fmla="*/ 84 h 168"/>
                <a:gd name="T12" fmla="*/ 39 w 190"/>
                <a:gd name="T13" fmla="*/ 114 h 168"/>
                <a:gd name="T14" fmla="*/ 5 w 190"/>
                <a:gd name="T15" fmla="*/ 149 h 168"/>
                <a:gd name="T16" fmla="*/ 17 w 190"/>
                <a:gd name="T17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68">
                  <a:moveTo>
                    <a:pt x="17" y="165"/>
                  </a:moveTo>
                  <a:cubicBezTo>
                    <a:pt x="33" y="161"/>
                    <a:pt x="47" y="150"/>
                    <a:pt x="60" y="141"/>
                  </a:cubicBezTo>
                  <a:cubicBezTo>
                    <a:pt x="73" y="132"/>
                    <a:pt x="86" y="122"/>
                    <a:pt x="99" y="112"/>
                  </a:cubicBezTo>
                  <a:cubicBezTo>
                    <a:pt x="124" y="91"/>
                    <a:pt x="148" y="69"/>
                    <a:pt x="172" y="46"/>
                  </a:cubicBezTo>
                  <a:cubicBezTo>
                    <a:pt x="190" y="28"/>
                    <a:pt x="162" y="0"/>
                    <a:pt x="144" y="18"/>
                  </a:cubicBezTo>
                  <a:cubicBezTo>
                    <a:pt x="121" y="41"/>
                    <a:pt x="98" y="63"/>
                    <a:pt x="74" y="84"/>
                  </a:cubicBezTo>
                  <a:cubicBezTo>
                    <a:pt x="62" y="94"/>
                    <a:pt x="51" y="104"/>
                    <a:pt x="39" y="114"/>
                  </a:cubicBezTo>
                  <a:cubicBezTo>
                    <a:pt x="27" y="125"/>
                    <a:pt x="13" y="136"/>
                    <a:pt x="5" y="149"/>
                  </a:cubicBezTo>
                  <a:cubicBezTo>
                    <a:pt x="0" y="157"/>
                    <a:pt x="8" y="168"/>
                    <a:pt x="17" y="165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67"/>
            <p:cNvSpPr>
              <a:spLocks/>
            </p:cNvSpPr>
            <p:nvPr/>
          </p:nvSpPr>
          <p:spPr bwMode="auto">
            <a:xfrm>
              <a:off x="4360863" y="5149851"/>
              <a:ext cx="700088" cy="633413"/>
            </a:xfrm>
            <a:custGeom>
              <a:avLst/>
              <a:gdLst>
                <a:gd name="T0" fmla="*/ 175 w 186"/>
                <a:gd name="T1" fmla="*/ 29 h 168"/>
                <a:gd name="T2" fmla="*/ 112 w 186"/>
                <a:gd name="T3" fmla="*/ 13 h 168"/>
                <a:gd name="T4" fmla="*/ 7 w 186"/>
                <a:gd name="T5" fmla="*/ 90 h 168"/>
                <a:gd name="T6" fmla="*/ 1 w 186"/>
                <a:gd name="T7" fmla="*/ 104 h 168"/>
                <a:gd name="T8" fmla="*/ 17 w 186"/>
                <a:gd name="T9" fmla="*/ 132 h 168"/>
                <a:gd name="T10" fmla="*/ 34 w 186"/>
                <a:gd name="T11" fmla="*/ 152 h 168"/>
                <a:gd name="T12" fmla="*/ 55 w 186"/>
                <a:gd name="T13" fmla="*/ 168 h 168"/>
                <a:gd name="T14" fmla="*/ 74 w 186"/>
                <a:gd name="T15" fmla="*/ 157 h 168"/>
                <a:gd name="T16" fmla="*/ 99 w 186"/>
                <a:gd name="T17" fmla="*/ 138 h 168"/>
                <a:gd name="T18" fmla="*/ 150 w 186"/>
                <a:gd name="T19" fmla="*/ 91 h 168"/>
                <a:gd name="T20" fmla="*/ 175 w 186"/>
                <a:gd name="T21" fmla="*/ 2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68">
                  <a:moveTo>
                    <a:pt x="175" y="29"/>
                  </a:moveTo>
                  <a:cubicBezTo>
                    <a:pt x="164" y="3"/>
                    <a:pt x="134" y="0"/>
                    <a:pt x="112" y="13"/>
                  </a:cubicBezTo>
                  <a:cubicBezTo>
                    <a:pt x="74" y="34"/>
                    <a:pt x="38" y="59"/>
                    <a:pt x="7" y="90"/>
                  </a:cubicBezTo>
                  <a:cubicBezTo>
                    <a:pt x="3" y="94"/>
                    <a:pt x="0" y="98"/>
                    <a:pt x="1" y="104"/>
                  </a:cubicBezTo>
                  <a:cubicBezTo>
                    <a:pt x="4" y="114"/>
                    <a:pt x="12" y="124"/>
                    <a:pt x="17" y="132"/>
                  </a:cubicBezTo>
                  <a:cubicBezTo>
                    <a:pt x="22" y="139"/>
                    <a:pt x="28" y="146"/>
                    <a:pt x="34" y="152"/>
                  </a:cubicBezTo>
                  <a:cubicBezTo>
                    <a:pt x="39" y="157"/>
                    <a:pt x="48" y="168"/>
                    <a:pt x="55" y="168"/>
                  </a:cubicBezTo>
                  <a:cubicBezTo>
                    <a:pt x="62" y="168"/>
                    <a:pt x="69" y="160"/>
                    <a:pt x="74" y="157"/>
                  </a:cubicBezTo>
                  <a:cubicBezTo>
                    <a:pt x="83" y="151"/>
                    <a:pt x="91" y="144"/>
                    <a:pt x="99" y="138"/>
                  </a:cubicBezTo>
                  <a:cubicBezTo>
                    <a:pt x="117" y="123"/>
                    <a:pt x="134" y="107"/>
                    <a:pt x="150" y="91"/>
                  </a:cubicBezTo>
                  <a:cubicBezTo>
                    <a:pt x="166" y="74"/>
                    <a:pt x="186" y="53"/>
                    <a:pt x="175" y="29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68"/>
            <p:cNvSpPr>
              <a:spLocks/>
            </p:cNvSpPr>
            <p:nvPr/>
          </p:nvSpPr>
          <p:spPr bwMode="auto">
            <a:xfrm>
              <a:off x="4327525" y="5429251"/>
              <a:ext cx="357188" cy="395288"/>
            </a:xfrm>
            <a:custGeom>
              <a:avLst/>
              <a:gdLst>
                <a:gd name="T0" fmla="*/ 92 w 95"/>
                <a:gd name="T1" fmla="*/ 72 h 105"/>
                <a:gd name="T2" fmla="*/ 36 w 95"/>
                <a:gd name="T3" fmla="*/ 3 h 105"/>
                <a:gd name="T4" fmla="*/ 31 w 95"/>
                <a:gd name="T5" fmla="*/ 0 h 105"/>
                <a:gd name="T6" fmla="*/ 27 w 95"/>
                <a:gd name="T7" fmla="*/ 2 h 105"/>
                <a:gd name="T8" fmla="*/ 3 w 95"/>
                <a:gd name="T9" fmla="*/ 33 h 105"/>
                <a:gd name="T10" fmla="*/ 25 w 95"/>
                <a:gd name="T11" fmla="*/ 67 h 105"/>
                <a:gd name="T12" fmla="*/ 55 w 95"/>
                <a:gd name="T13" fmla="*/ 96 h 105"/>
                <a:gd name="T14" fmla="*/ 90 w 95"/>
                <a:gd name="T15" fmla="*/ 81 h 105"/>
                <a:gd name="T16" fmla="*/ 92 w 95"/>
                <a:gd name="T17" fmla="*/ 7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105">
                  <a:moveTo>
                    <a:pt x="92" y="72"/>
                  </a:moveTo>
                  <a:cubicBezTo>
                    <a:pt x="71" y="51"/>
                    <a:pt x="52" y="28"/>
                    <a:pt x="36" y="3"/>
                  </a:cubicBezTo>
                  <a:cubicBezTo>
                    <a:pt x="35" y="1"/>
                    <a:pt x="33" y="0"/>
                    <a:pt x="31" y="0"/>
                  </a:cubicBezTo>
                  <a:cubicBezTo>
                    <a:pt x="29" y="0"/>
                    <a:pt x="28" y="1"/>
                    <a:pt x="27" y="2"/>
                  </a:cubicBezTo>
                  <a:cubicBezTo>
                    <a:pt x="19" y="9"/>
                    <a:pt x="0" y="20"/>
                    <a:pt x="3" y="33"/>
                  </a:cubicBezTo>
                  <a:cubicBezTo>
                    <a:pt x="7" y="45"/>
                    <a:pt x="17" y="57"/>
                    <a:pt x="25" y="67"/>
                  </a:cubicBezTo>
                  <a:cubicBezTo>
                    <a:pt x="34" y="77"/>
                    <a:pt x="43" y="89"/>
                    <a:pt x="55" y="96"/>
                  </a:cubicBezTo>
                  <a:cubicBezTo>
                    <a:pt x="67" y="105"/>
                    <a:pt x="81" y="89"/>
                    <a:pt x="90" y="81"/>
                  </a:cubicBezTo>
                  <a:cubicBezTo>
                    <a:pt x="94" y="79"/>
                    <a:pt x="95" y="75"/>
                    <a:pt x="92" y="72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9"/>
            <p:cNvSpPr>
              <a:spLocks/>
            </p:cNvSpPr>
            <p:nvPr/>
          </p:nvSpPr>
          <p:spPr bwMode="auto">
            <a:xfrm>
              <a:off x="4679950" y="5180013"/>
              <a:ext cx="887413" cy="814388"/>
            </a:xfrm>
            <a:custGeom>
              <a:avLst/>
              <a:gdLst>
                <a:gd name="T0" fmla="*/ 233 w 236"/>
                <a:gd name="T1" fmla="*/ 178 h 216"/>
                <a:gd name="T2" fmla="*/ 195 w 236"/>
                <a:gd name="T3" fmla="*/ 3 h 216"/>
                <a:gd name="T4" fmla="*/ 192 w 236"/>
                <a:gd name="T5" fmla="*/ 0 h 216"/>
                <a:gd name="T6" fmla="*/ 45 w 236"/>
                <a:gd name="T7" fmla="*/ 0 h 216"/>
                <a:gd name="T8" fmla="*/ 42 w 236"/>
                <a:gd name="T9" fmla="*/ 3 h 216"/>
                <a:gd name="T10" fmla="*/ 6 w 236"/>
                <a:gd name="T11" fmla="*/ 167 h 216"/>
                <a:gd name="T12" fmla="*/ 7 w 236"/>
                <a:gd name="T13" fmla="*/ 194 h 216"/>
                <a:gd name="T14" fmla="*/ 32 w 236"/>
                <a:gd name="T15" fmla="*/ 204 h 216"/>
                <a:gd name="T16" fmla="*/ 146 w 236"/>
                <a:gd name="T17" fmla="*/ 214 h 216"/>
                <a:gd name="T18" fmla="*/ 209 w 236"/>
                <a:gd name="T19" fmla="*/ 205 h 216"/>
                <a:gd name="T20" fmla="*/ 233 w 236"/>
                <a:gd name="T21" fmla="*/ 17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6" h="216">
                  <a:moveTo>
                    <a:pt x="233" y="178"/>
                  </a:moveTo>
                  <a:cubicBezTo>
                    <a:pt x="220" y="120"/>
                    <a:pt x="211" y="60"/>
                    <a:pt x="195" y="3"/>
                  </a:cubicBezTo>
                  <a:cubicBezTo>
                    <a:pt x="194" y="1"/>
                    <a:pt x="193" y="0"/>
                    <a:pt x="192" y="0"/>
                  </a:cubicBezTo>
                  <a:cubicBezTo>
                    <a:pt x="143" y="0"/>
                    <a:pt x="94" y="0"/>
                    <a:pt x="45" y="0"/>
                  </a:cubicBezTo>
                  <a:cubicBezTo>
                    <a:pt x="44" y="0"/>
                    <a:pt x="42" y="1"/>
                    <a:pt x="42" y="3"/>
                  </a:cubicBezTo>
                  <a:cubicBezTo>
                    <a:pt x="27" y="57"/>
                    <a:pt x="17" y="112"/>
                    <a:pt x="6" y="167"/>
                  </a:cubicBezTo>
                  <a:cubicBezTo>
                    <a:pt x="4" y="176"/>
                    <a:pt x="0" y="186"/>
                    <a:pt x="7" y="194"/>
                  </a:cubicBezTo>
                  <a:cubicBezTo>
                    <a:pt x="13" y="200"/>
                    <a:pt x="24" y="202"/>
                    <a:pt x="32" y="204"/>
                  </a:cubicBezTo>
                  <a:cubicBezTo>
                    <a:pt x="70" y="213"/>
                    <a:pt x="108" y="216"/>
                    <a:pt x="146" y="214"/>
                  </a:cubicBezTo>
                  <a:cubicBezTo>
                    <a:pt x="167" y="213"/>
                    <a:pt x="189" y="211"/>
                    <a:pt x="209" y="205"/>
                  </a:cubicBezTo>
                  <a:cubicBezTo>
                    <a:pt x="223" y="200"/>
                    <a:pt x="236" y="194"/>
                    <a:pt x="233" y="178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0"/>
            <p:cNvSpPr>
              <a:spLocks/>
            </p:cNvSpPr>
            <p:nvPr/>
          </p:nvSpPr>
          <p:spPr bwMode="auto">
            <a:xfrm>
              <a:off x="5102225" y="5275263"/>
              <a:ext cx="41275" cy="631825"/>
            </a:xfrm>
            <a:custGeom>
              <a:avLst/>
              <a:gdLst>
                <a:gd name="T0" fmla="*/ 4 w 11"/>
                <a:gd name="T1" fmla="*/ 3 h 168"/>
                <a:gd name="T2" fmla="*/ 2 w 11"/>
                <a:gd name="T3" fmla="*/ 163 h 168"/>
                <a:gd name="T4" fmla="*/ 10 w 11"/>
                <a:gd name="T5" fmla="*/ 163 h 168"/>
                <a:gd name="T6" fmla="*/ 9 w 11"/>
                <a:gd name="T7" fmla="*/ 3 h 168"/>
                <a:gd name="T8" fmla="*/ 4 w 11"/>
                <a:gd name="T9" fmla="*/ 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8">
                  <a:moveTo>
                    <a:pt x="4" y="3"/>
                  </a:moveTo>
                  <a:cubicBezTo>
                    <a:pt x="0" y="56"/>
                    <a:pt x="2" y="110"/>
                    <a:pt x="2" y="163"/>
                  </a:cubicBezTo>
                  <a:cubicBezTo>
                    <a:pt x="3" y="168"/>
                    <a:pt x="10" y="168"/>
                    <a:pt x="10" y="163"/>
                  </a:cubicBezTo>
                  <a:cubicBezTo>
                    <a:pt x="11" y="110"/>
                    <a:pt x="11" y="56"/>
                    <a:pt x="9" y="3"/>
                  </a:cubicBezTo>
                  <a:cubicBezTo>
                    <a:pt x="8" y="0"/>
                    <a:pt x="5" y="0"/>
                    <a:pt x="4" y="3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71"/>
            <p:cNvSpPr>
              <a:spLocks/>
            </p:cNvSpPr>
            <p:nvPr/>
          </p:nvSpPr>
          <p:spPr bwMode="auto">
            <a:xfrm>
              <a:off x="4660900" y="5772151"/>
              <a:ext cx="925513" cy="233363"/>
            </a:xfrm>
            <a:custGeom>
              <a:avLst/>
              <a:gdLst>
                <a:gd name="T0" fmla="*/ 235 w 246"/>
                <a:gd name="T1" fmla="*/ 5 h 62"/>
                <a:gd name="T2" fmla="*/ 233 w 246"/>
                <a:gd name="T3" fmla="*/ 2 h 62"/>
                <a:gd name="T4" fmla="*/ 228 w 246"/>
                <a:gd name="T5" fmla="*/ 1 h 62"/>
                <a:gd name="T6" fmla="*/ 127 w 246"/>
                <a:gd name="T7" fmla="*/ 12 h 62"/>
                <a:gd name="T8" fmla="*/ 18 w 246"/>
                <a:gd name="T9" fmla="*/ 1 h 62"/>
                <a:gd name="T10" fmla="*/ 11 w 246"/>
                <a:gd name="T11" fmla="*/ 5 h 62"/>
                <a:gd name="T12" fmla="*/ 10 w 246"/>
                <a:gd name="T13" fmla="*/ 42 h 62"/>
                <a:gd name="T14" fmla="*/ 30 w 246"/>
                <a:gd name="T15" fmla="*/ 50 h 62"/>
                <a:gd name="T16" fmla="*/ 114 w 246"/>
                <a:gd name="T17" fmla="*/ 61 h 62"/>
                <a:gd name="T18" fmla="*/ 210 w 246"/>
                <a:gd name="T19" fmla="*/ 53 h 62"/>
                <a:gd name="T20" fmla="*/ 239 w 246"/>
                <a:gd name="T21" fmla="*/ 40 h 62"/>
                <a:gd name="T22" fmla="*/ 235 w 246"/>
                <a:gd name="T23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62">
                  <a:moveTo>
                    <a:pt x="235" y="5"/>
                  </a:moveTo>
                  <a:cubicBezTo>
                    <a:pt x="235" y="4"/>
                    <a:pt x="234" y="2"/>
                    <a:pt x="233" y="2"/>
                  </a:cubicBezTo>
                  <a:cubicBezTo>
                    <a:pt x="231" y="1"/>
                    <a:pt x="230" y="0"/>
                    <a:pt x="228" y="1"/>
                  </a:cubicBezTo>
                  <a:cubicBezTo>
                    <a:pt x="196" y="11"/>
                    <a:pt x="160" y="12"/>
                    <a:pt x="127" y="12"/>
                  </a:cubicBezTo>
                  <a:cubicBezTo>
                    <a:pt x="91" y="12"/>
                    <a:pt x="54" y="9"/>
                    <a:pt x="18" y="1"/>
                  </a:cubicBezTo>
                  <a:cubicBezTo>
                    <a:pt x="15" y="0"/>
                    <a:pt x="11" y="2"/>
                    <a:pt x="11" y="5"/>
                  </a:cubicBezTo>
                  <a:cubicBezTo>
                    <a:pt x="8" y="16"/>
                    <a:pt x="0" y="32"/>
                    <a:pt x="10" y="42"/>
                  </a:cubicBezTo>
                  <a:cubicBezTo>
                    <a:pt x="15" y="47"/>
                    <a:pt x="23" y="48"/>
                    <a:pt x="30" y="50"/>
                  </a:cubicBezTo>
                  <a:cubicBezTo>
                    <a:pt x="57" y="56"/>
                    <a:pt x="86" y="60"/>
                    <a:pt x="114" y="61"/>
                  </a:cubicBezTo>
                  <a:cubicBezTo>
                    <a:pt x="146" y="62"/>
                    <a:pt x="179" y="61"/>
                    <a:pt x="210" y="53"/>
                  </a:cubicBezTo>
                  <a:cubicBezTo>
                    <a:pt x="220" y="51"/>
                    <a:pt x="232" y="48"/>
                    <a:pt x="239" y="40"/>
                  </a:cubicBezTo>
                  <a:cubicBezTo>
                    <a:pt x="246" y="31"/>
                    <a:pt x="238" y="15"/>
                    <a:pt x="235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72"/>
            <p:cNvSpPr>
              <a:spLocks/>
            </p:cNvSpPr>
            <p:nvPr/>
          </p:nvSpPr>
          <p:spPr bwMode="auto">
            <a:xfrm>
              <a:off x="4157663" y="3681413"/>
              <a:ext cx="733425" cy="738188"/>
            </a:xfrm>
            <a:custGeom>
              <a:avLst/>
              <a:gdLst>
                <a:gd name="T0" fmla="*/ 183 w 195"/>
                <a:gd name="T1" fmla="*/ 73 h 196"/>
                <a:gd name="T2" fmla="*/ 106 w 195"/>
                <a:gd name="T3" fmla="*/ 5 h 196"/>
                <a:gd name="T4" fmla="*/ 21 w 195"/>
                <a:gd name="T5" fmla="*/ 42 h 196"/>
                <a:gd name="T6" fmla="*/ 25 w 195"/>
                <a:gd name="T7" fmla="*/ 147 h 196"/>
                <a:gd name="T8" fmla="*/ 133 w 195"/>
                <a:gd name="T9" fmla="*/ 183 h 196"/>
                <a:gd name="T10" fmla="*/ 183 w 195"/>
                <a:gd name="T11" fmla="*/ 7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6">
                  <a:moveTo>
                    <a:pt x="183" y="73"/>
                  </a:moveTo>
                  <a:cubicBezTo>
                    <a:pt x="172" y="39"/>
                    <a:pt x="143" y="10"/>
                    <a:pt x="106" y="5"/>
                  </a:cubicBezTo>
                  <a:cubicBezTo>
                    <a:pt x="73" y="0"/>
                    <a:pt x="39" y="15"/>
                    <a:pt x="21" y="42"/>
                  </a:cubicBezTo>
                  <a:cubicBezTo>
                    <a:pt x="0" y="74"/>
                    <a:pt x="2" y="118"/>
                    <a:pt x="25" y="147"/>
                  </a:cubicBezTo>
                  <a:cubicBezTo>
                    <a:pt x="49" y="179"/>
                    <a:pt x="95" y="196"/>
                    <a:pt x="133" y="183"/>
                  </a:cubicBezTo>
                  <a:cubicBezTo>
                    <a:pt x="180" y="169"/>
                    <a:pt x="195" y="117"/>
                    <a:pt x="183" y="73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73"/>
            <p:cNvSpPr>
              <a:spLocks/>
            </p:cNvSpPr>
            <p:nvPr/>
          </p:nvSpPr>
          <p:spPr bwMode="auto">
            <a:xfrm>
              <a:off x="4297363" y="3832226"/>
              <a:ext cx="439738" cy="436563"/>
            </a:xfrm>
            <a:custGeom>
              <a:avLst/>
              <a:gdLst>
                <a:gd name="T0" fmla="*/ 112 w 117"/>
                <a:gd name="T1" fmla="*/ 42 h 116"/>
                <a:gd name="T2" fmla="*/ 59 w 117"/>
                <a:gd name="T3" fmla="*/ 0 h 116"/>
                <a:gd name="T4" fmla="*/ 6 w 117"/>
                <a:gd name="T5" fmla="*/ 64 h 116"/>
                <a:gd name="T6" fmla="*/ 41 w 117"/>
                <a:gd name="T7" fmla="*/ 106 h 116"/>
                <a:gd name="T8" fmla="*/ 103 w 117"/>
                <a:gd name="T9" fmla="*/ 94 h 116"/>
                <a:gd name="T10" fmla="*/ 112 w 117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6">
                  <a:moveTo>
                    <a:pt x="112" y="42"/>
                  </a:moveTo>
                  <a:cubicBezTo>
                    <a:pt x="104" y="18"/>
                    <a:pt x="84" y="0"/>
                    <a:pt x="59" y="0"/>
                  </a:cubicBezTo>
                  <a:cubicBezTo>
                    <a:pt x="29" y="0"/>
                    <a:pt x="0" y="25"/>
                    <a:pt x="6" y="64"/>
                  </a:cubicBezTo>
                  <a:cubicBezTo>
                    <a:pt x="9" y="83"/>
                    <a:pt x="24" y="98"/>
                    <a:pt x="41" y="106"/>
                  </a:cubicBezTo>
                  <a:cubicBezTo>
                    <a:pt x="66" y="116"/>
                    <a:pt x="90" y="111"/>
                    <a:pt x="103" y="94"/>
                  </a:cubicBezTo>
                  <a:cubicBezTo>
                    <a:pt x="116" y="79"/>
                    <a:pt x="117" y="60"/>
                    <a:pt x="112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74"/>
            <p:cNvSpPr>
              <a:spLocks/>
            </p:cNvSpPr>
            <p:nvPr/>
          </p:nvSpPr>
          <p:spPr bwMode="auto">
            <a:xfrm>
              <a:off x="5364163" y="3689351"/>
              <a:ext cx="733425" cy="735013"/>
            </a:xfrm>
            <a:custGeom>
              <a:avLst/>
              <a:gdLst>
                <a:gd name="T0" fmla="*/ 180 w 195"/>
                <a:gd name="T1" fmla="*/ 54 h 195"/>
                <a:gd name="T2" fmla="*/ 103 w 195"/>
                <a:gd name="T3" fmla="*/ 2 h 195"/>
                <a:gd name="T4" fmla="*/ 11 w 195"/>
                <a:gd name="T5" fmla="*/ 71 h 195"/>
                <a:gd name="T6" fmla="*/ 48 w 195"/>
                <a:gd name="T7" fmla="*/ 176 h 195"/>
                <a:gd name="T8" fmla="*/ 159 w 195"/>
                <a:gd name="T9" fmla="*/ 157 h 195"/>
                <a:gd name="T10" fmla="*/ 180 w 195"/>
                <a:gd name="T11" fmla="*/ 5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5">
                  <a:moveTo>
                    <a:pt x="180" y="54"/>
                  </a:moveTo>
                  <a:cubicBezTo>
                    <a:pt x="167" y="23"/>
                    <a:pt x="136" y="3"/>
                    <a:pt x="103" y="2"/>
                  </a:cubicBezTo>
                  <a:cubicBezTo>
                    <a:pt x="59" y="0"/>
                    <a:pt x="24" y="31"/>
                    <a:pt x="11" y="71"/>
                  </a:cubicBezTo>
                  <a:cubicBezTo>
                    <a:pt x="0" y="110"/>
                    <a:pt x="10" y="156"/>
                    <a:pt x="48" y="176"/>
                  </a:cubicBezTo>
                  <a:cubicBezTo>
                    <a:pt x="83" y="195"/>
                    <a:pt x="130" y="183"/>
                    <a:pt x="159" y="157"/>
                  </a:cubicBezTo>
                  <a:cubicBezTo>
                    <a:pt x="186" y="131"/>
                    <a:pt x="195" y="89"/>
                    <a:pt x="180" y="54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75"/>
            <p:cNvSpPr>
              <a:spLocks/>
            </p:cNvSpPr>
            <p:nvPr/>
          </p:nvSpPr>
          <p:spPr bwMode="auto">
            <a:xfrm>
              <a:off x="5511800" y="3832226"/>
              <a:ext cx="442913" cy="436563"/>
            </a:xfrm>
            <a:custGeom>
              <a:avLst/>
              <a:gdLst>
                <a:gd name="T0" fmla="*/ 6 w 118"/>
                <a:gd name="T1" fmla="*/ 42 h 116"/>
                <a:gd name="T2" fmla="*/ 59 w 118"/>
                <a:gd name="T3" fmla="*/ 0 h 116"/>
                <a:gd name="T4" fmla="*/ 111 w 118"/>
                <a:gd name="T5" fmla="*/ 64 h 116"/>
                <a:gd name="T6" fmla="*/ 77 w 118"/>
                <a:gd name="T7" fmla="*/ 106 h 116"/>
                <a:gd name="T8" fmla="*/ 15 w 118"/>
                <a:gd name="T9" fmla="*/ 94 h 116"/>
                <a:gd name="T10" fmla="*/ 6 w 118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6">
                  <a:moveTo>
                    <a:pt x="6" y="42"/>
                  </a:moveTo>
                  <a:cubicBezTo>
                    <a:pt x="13" y="18"/>
                    <a:pt x="34" y="0"/>
                    <a:pt x="59" y="0"/>
                  </a:cubicBezTo>
                  <a:cubicBezTo>
                    <a:pt x="89" y="0"/>
                    <a:pt x="118" y="25"/>
                    <a:pt x="111" y="64"/>
                  </a:cubicBezTo>
                  <a:cubicBezTo>
                    <a:pt x="108" y="83"/>
                    <a:pt x="94" y="98"/>
                    <a:pt x="77" y="106"/>
                  </a:cubicBezTo>
                  <a:cubicBezTo>
                    <a:pt x="51" y="116"/>
                    <a:pt x="27" y="111"/>
                    <a:pt x="15" y="94"/>
                  </a:cubicBezTo>
                  <a:cubicBezTo>
                    <a:pt x="2" y="79"/>
                    <a:pt x="0" y="60"/>
                    <a:pt x="6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76"/>
            <p:cNvSpPr>
              <a:spLocks/>
            </p:cNvSpPr>
            <p:nvPr/>
          </p:nvSpPr>
          <p:spPr bwMode="auto">
            <a:xfrm>
              <a:off x="4984750" y="5418138"/>
              <a:ext cx="285750" cy="63500"/>
            </a:xfrm>
            <a:custGeom>
              <a:avLst/>
              <a:gdLst>
                <a:gd name="T0" fmla="*/ 1 w 76"/>
                <a:gd name="T1" fmla="*/ 5 h 17"/>
                <a:gd name="T2" fmla="*/ 73 w 76"/>
                <a:gd name="T3" fmla="*/ 7 h 17"/>
                <a:gd name="T4" fmla="*/ 71 w 76"/>
                <a:gd name="T5" fmla="*/ 1 h 17"/>
                <a:gd name="T6" fmla="*/ 37 w 76"/>
                <a:gd name="T7" fmla="*/ 8 h 17"/>
                <a:gd name="T8" fmla="*/ 2 w 76"/>
                <a:gd name="T9" fmla="*/ 3 h 17"/>
                <a:gd name="T10" fmla="*/ 1 w 76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">
                  <a:moveTo>
                    <a:pt x="1" y="5"/>
                  </a:moveTo>
                  <a:cubicBezTo>
                    <a:pt x="22" y="17"/>
                    <a:pt x="51" y="15"/>
                    <a:pt x="73" y="7"/>
                  </a:cubicBezTo>
                  <a:cubicBezTo>
                    <a:pt x="76" y="5"/>
                    <a:pt x="75" y="0"/>
                    <a:pt x="71" y="1"/>
                  </a:cubicBezTo>
                  <a:cubicBezTo>
                    <a:pt x="60" y="6"/>
                    <a:pt x="49" y="8"/>
                    <a:pt x="37" y="8"/>
                  </a:cubicBezTo>
                  <a:cubicBezTo>
                    <a:pt x="25" y="8"/>
                    <a:pt x="14" y="5"/>
                    <a:pt x="2" y="3"/>
                  </a:cubicBezTo>
                  <a:cubicBezTo>
                    <a:pt x="1" y="3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Oval 77"/>
            <p:cNvSpPr>
              <a:spLocks noChangeArrowheads="1"/>
            </p:cNvSpPr>
            <p:nvPr/>
          </p:nvSpPr>
          <p:spPr bwMode="auto">
            <a:xfrm>
              <a:off x="5214938" y="5395913"/>
              <a:ext cx="74613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78"/>
            <p:cNvSpPr>
              <a:spLocks noChangeArrowheads="1"/>
            </p:cNvSpPr>
            <p:nvPr/>
          </p:nvSpPr>
          <p:spPr bwMode="auto">
            <a:xfrm>
              <a:off x="4959350" y="5395913"/>
              <a:ext cx="77788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79"/>
            <p:cNvSpPr>
              <a:spLocks/>
            </p:cNvSpPr>
            <p:nvPr/>
          </p:nvSpPr>
          <p:spPr bwMode="auto">
            <a:xfrm>
              <a:off x="4984750" y="5549901"/>
              <a:ext cx="285750" cy="63500"/>
            </a:xfrm>
            <a:custGeom>
              <a:avLst/>
              <a:gdLst>
                <a:gd name="T0" fmla="*/ 1 w 76"/>
                <a:gd name="T1" fmla="*/ 5 h 17"/>
                <a:gd name="T2" fmla="*/ 73 w 76"/>
                <a:gd name="T3" fmla="*/ 7 h 17"/>
                <a:gd name="T4" fmla="*/ 71 w 76"/>
                <a:gd name="T5" fmla="*/ 2 h 17"/>
                <a:gd name="T6" fmla="*/ 37 w 76"/>
                <a:gd name="T7" fmla="*/ 8 h 17"/>
                <a:gd name="T8" fmla="*/ 2 w 76"/>
                <a:gd name="T9" fmla="*/ 3 h 17"/>
                <a:gd name="T10" fmla="*/ 1 w 76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">
                  <a:moveTo>
                    <a:pt x="1" y="5"/>
                  </a:moveTo>
                  <a:cubicBezTo>
                    <a:pt x="22" y="17"/>
                    <a:pt x="51" y="15"/>
                    <a:pt x="73" y="7"/>
                  </a:cubicBezTo>
                  <a:cubicBezTo>
                    <a:pt x="76" y="6"/>
                    <a:pt x="75" y="0"/>
                    <a:pt x="71" y="2"/>
                  </a:cubicBezTo>
                  <a:cubicBezTo>
                    <a:pt x="60" y="6"/>
                    <a:pt x="49" y="8"/>
                    <a:pt x="37" y="8"/>
                  </a:cubicBezTo>
                  <a:cubicBezTo>
                    <a:pt x="25" y="8"/>
                    <a:pt x="14" y="5"/>
                    <a:pt x="2" y="3"/>
                  </a:cubicBezTo>
                  <a:cubicBezTo>
                    <a:pt x="1" y="3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Oval 80"/>
            <p:cNvSpPr>
              <a:spLocks noChangeArrowheads="1"/>
            </p:cNvSpPr>
            <p:nvPr/>
          </p:nvSpPr>
          <p:spPr bwMode="auto">
            <a:xfrm>
              <a:off x="5214938" y="5527676"/>
              <a:ext cx="74613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Oval 81"/>
            <p:cNvSpPr>
              <a:spLocks noChangeArrowheads="1"/>
            </p:cNvSpPr>
            <p:nvPr/>
          </p:nvSpPr>
          <p:spPr bwMode="auto">
            <a:xfrm>
              <a:off x="4959350" y="5527676"/>
              <a:ext cx="77788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4984750" y="5681663"/>
              <a:ext cx="285750" cy="63500"/>
            </a:xfrm>
            <a:custGeom>
              <a:avLst/>
              <a:gdLst>
                <a:gd name="T0" fmla="*/ 1 w 76"/>
                <a:gd name="T1" fmla="*/ 5 h 17"/>
                <a:gd name="T2" fmla="*/ 73 w 76"/>
                <a:gd name="T3" fmla="*/ 7 h 17"/>
                <a:gd name="T4" fmla="*/ 71 w 76"/>
                <a:gd name="T5" fmla="*/ 2 h 17"/>
                <a:gd name="T6" fmla="*/ 37 w 76"/>
                <a:gd name="T7" fmla="*/ 8 h 17"/>
                <a:gd name="T8" fmla="*/ 2 w 76"/>
                <a:gd name="T9" fmla="*/ 3 h 17"/>
                <a:gd name="T10" fmla="*/ 1 w 76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">
                  <a:moveTo>
                    <a:pt x="1" y="5"/>
                  </a:moveTo>
                  <a:cubicBezTo>
                    <a:pt x="22" y="17"/>
                    <a:pt x="51" y="15"/>
                    <a:pt x="73" y="7"/>
                  </a:cubicBezTo>
                  <a:cubicBezTo>
                    <a:pt x="76" y="6"/>
                    <a:pt x="75" y="0"/>
                    <a:pt x="71" y="2"/>
                  </a:cubicBezTo>
                  <a:cubicBezTo>
                    <a:pt x="60" y="6"/>
                    <a:pt x="49" y="8"/>
                    <a:pt x="37" y="8"/>
                  </a:cubicBezTo>
                  <a:cubicBezTo>
                    <a:pt x="25" y="8"/>
                    <a:pt x="14" y="5"/>
                    <a:pt x="2" y="3"/>
                  </a:cubicBezTo>
                  <a:cubicBezTo>
                    <a:pt x="1" y="3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83"/>
            <p:cNvSpPr>
              <a:spLocks noChangeArrowheads="1"/>
            </p:cNvSpPr>
            <p:nvPr/>
          </p:nvSpPr>
          <p:spPr bwMode="auto">
            <a:xfrm>
              <a:off x="5214938" y="5659438"/>
              <a:ext cx="74613" cy="77788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Oval 84"/>
            <p:cNvSpPr>
              <a:spLocks noChangeArrowheads="1"/>
            </p:cNvSpPr>
            <p:nvPr/>
          </p:nvSpPr>
          <p:spPr bwMode="auto">
            <a:xfrm>
              <a:off x="4959350" y="5659438"/>
              <a:ext cx="77788" cy="77788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85"/>
            <p:cNvSpPr>
              <a:spLocks/>
            </p:cNvSpPr>
            <p:nvPr/>
          </p:nvSpPr>
          <p:spPr bwMode="auto">
            <a:xfrm>
              <a:off x="4375150" y="3983038"/>
              <a:ext cx="1546225" cy="1352550"/>
            </a:xfrm>
            <a:custGeom>
              <a:avLst/>
              <a:gdLst>
                <a:gd name="T0" fmla="*/ 363 w 411"/>
                <a:gd name="T1" fmla="*/ 92 h 359"/>
                <a:gd name="T2" fmla="*/ 171 w 411"/>
                <a:gd name="T3" fmla="*/ 8 h 359"/>
                <a:gd name="T4" fmla="*/ 19 w 411"/>
                <a:gd name="T5" fmla="*/ 120 h 359"/>
                <a:gd name="T6" fmla="*/ 12 w 411"/>
                <a:gd name="T7" fmla="*/ 239 h 359"/>
                <a:gd name="T8" fmla="*/ 81 w 411"/>
                <a:gd name="T9" fmla="*/ 328 h 359"/>
                <a:gd name="T10" fmla="*/ 203 w 411"/>
                <a:gd name="T11" fmla="*/ 358 h 359"/>
                <a:gd name="T12" fmla="*/ 325 w 411"/>
                <a:gd name="T13" fmla="*/ 329 h 359"/>
                <a:gd name="T14" fmla="*/ 363 w 411"/>
                <a:gd name="T15" fmla="*/ 9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1" h="359">
                  <a:moveTo>
                    <a:pt x="363" y="92"/>
                  </a:moveTo>
                  <a:cubicBezTo>
                    <a:pt x="321" y="30"/>
                    <a:pt x="244" y="0"/>
                    <a:pt x="171" y="8"/>
                  </a:cubicBezTo>
                  <a:cubicBezTo>
                    <a:pt x="104" y="16"/>
                    <a:pt x="45" y="57"/>
                    <a:pt x="19" y="120"/>
                  </a:cubicBezTo>
                  <a:cubicBezTo>
                    <a:pt x="3" y="157"/>
                    <a:pt x="0" y="200"/>
                    <a:pt x="12" y="239"/>
                  </a:cubicBezTo>
                  <a:cubicBezTo>
                    <a:pt x="23" y="276"/>
                    <a:pt x="48" y="307"/>
                    <a:pt x="81" y="328"/>
                  </a:cubicBezTo>
                  <a:cubicBezTo>
                    <a:pt x="117" y="351"/>
                    <a:pt x="160" y="359"/>
                    <a:pt x="203" y="358"/>
                  </a:cubicBezTo>
                  <a:cubicBezTo>
                    <a:pt x="244" y="358"/>
                    <a:pt x="289" y="351"/>
                    <a:pt x="325" y="329"/>
                  </a:cubicBezTo>
                  <a:cubicBezTo>
                    <a:pt x="405" y="278"/>
                    <a:pt x="411" y="167"/>
                    <a:pt x="363" y="92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5116513" y="4699001"/>
              <a:ext cx="22225" cy="173038"/>
            </a:xfrm>
            <a:custGeom>
              <a:avLst/>
              <a:gdLst>
                <a:gd name="T0" fmla="*/ 0 w 6"/>
                <a:gd name="T1" fmla="*/ 2 h 46"/>
                <a:gd name="T2" fmla="*/ 0 w 6"/>
                <a:gd name="T3" fmla="*/ 42 h 46"/>
                <a:gd name="T4" fmla="*/ 5 w 6"/>
                <a:gd name="T5" fmla="*/ 42 h 46"/>
                <a:gd name="T6" fmla="*/ 4 w 6"/>
                <a:gd name="T7" fmla="*/ 2 h 46"/>
                <a:gd name="T8" fmla="*/ 0 w 6"/>
                <a:gd name="T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6">
                  <a:moveTo>
                    <a:pt x="0" y="2"/>
                  </a:moveTo>
                  <a:cubicBezTo>
                    <a:pt x="0" y="15"/>
                    <a:pt x="0" y="29"/>
                    <a:pt x="0" y="42"/>
                  </a:cubicBezTo>
                  <a:cubicBezTo>
                    <a:pt x="0" y="46"/>
                    <a:pt x="6" y="46"/>
                    <a:pt x="5" y="42"/>
                  </a:cubicBezTo>
                  <a:cubicBezTo>
                    <a:pt x="5" y="29"/>
                    <a:pt x="5" y="15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Oval 87"/>
            <p:cNvSpPr>
              <a:spLocks noChangeArrowheads="1"/>
            </p:cNvSpPr>
            <p:nvPr/>
          </p:nvSpPr>
          <p:spPr bwMode="auto">
            <a:xfrm>
              <a:off x="5067300" y="4676776"/>
              <a:ext cx="117475" cy="63500"/>
            </a:xfrm>
            <a:prstGeom prst="ellipse">
              <a:avLst/>
            </a:prstGeom>
            <a:solidFill>
              <a:srgbClr val="F7B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Oval 88"/>
            <p:cNvSpPr>
              <a:spLocks noChangeArrowheads="1"/>
            </p:cNvSpPr>
            <p:nvPr/>
          </p:nvSpPr>
          <p:spPr bwMode="auto">
            <a:xfrm>
              <a:off x="5281613" y="4592638"/>
              <a:ext cx="188913" cy="188913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Oval 89"/>
            <p:cNvSpPr>
              <a:spLocks noChangeArrowheads="1"/>
            </p:cNvSpPr>
            <p:nvPr/>
          </p:nvSpPr>
          <p:spPr bwMode="auto">
            <a:xfrm>
              <a:off x="4781550" y="4592638"/>
              <a:ext cx="184150" cy="188913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5011738" y="4765676"/>
              <a:ext cx="244475" cy="133350"/>
            </a:xfrm>
            <a:custGeom>
              <a:avLst/>
              <a:gdLst>
                <a:gd name="T0" fmla="*/ 1 w 65"/>
                <a:gd name="T1" fmla="*/ 7 h 35"/>
                <a:gd name="T2" fmla="*/ 62 w 65"/>
                <a:gd name="T3" fmla="*/ 10 h 35"/>
                <a:gd name="T4" fmla="*/ 54 w 65"/>
                <a:gd name="T5" fmla="*/ 5 h 35"/>
                <a:gd name="T6" fmla="*/ 27 w 65"/>
                <a:gd name="T7" fmla="*/ 20 h 35"/>
                <a:gd name="T8" fmla="*/ 5 w 65"/>
                <a:gd name="T9" fmla="*/ 4 h 35"/>
                <a:gd name="T10" fmla="*/ 1 w 65"/>
                <a:gd name="T11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35">
                  <a:moveTo>
                    <a:pt x="1" y="7"/>
                  </a:moveTo>
                  <a:cubicBezTo>
                    <a:pt x="14" y="32"/>
                    <a:pt x="47" y="35"/>
                    <a:pt x="62" y="10"/>
                  </a:cubicBezTo>
                  <a:cubicBezTo>
                    <a:pt x="65" y="5"/>
                    <a:pt x="57" y="0"/>
                    <a:pt x="54" y="5"/>
                  </a:cubicBezTo>
                  <a:cubicBezTo>
                    <a:pt x="48" y="14"/>
                    <a:pt x="38" y="22"/>
                    <a:pt x="27" y="20"/>
                  </a:cubicBezTo>
                  <a:cubicBezTo>
                    <a:pt x="18" y="18"/>
                    <a:pt x="10" y="11"/>
                    <a:pt x="5" y="4"/>
                  </a:cubicBezTo>
                  <a:cubicBezTo>
                    <a:pt x="3" y="2"/>
                    <a:pt x="0" y="4"/>
                    <a:pt x="1" y="7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91"/>
            <p:cNvSpPr>
              <a:spLocks/>
            </p:cNvSpPr>
            <p:nvPr/>
          </p:nvSpPr>
          <p:spPr bwMode="auto">
            <a:xfrm>
              <a:off x="4059238" y="4687888"/>
              <a:ext cx="779463" cy="187325"/>
            </a:xfrm>
            <a:custGeom>
              <a:avLst/>
              <a:gdLst>
                <a:gd name="T0" fmla="*/ 2 w 207"/>
                <a:gd name="T1" fmla="*/ 3 h 50"/>
                <a:gd name="T2" fmla="*/ 204 w 207"/>
                <a:gd name="T3" fmla="*/ 49 h 50"/>
                <a:gd name="T4" fmla="*/ 205 w 207"/>
                <a:gd name="T5" fmla="*/ 45 h 50"/>
                <a:gd name="T6" fmla="*/ 3 w 207"/>
                <a:gd name="T7" fmla="*/ 0 h 50"/>
                <a:gd name="T8" fmla="*/ 2 w 207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50">
                  <a:moveTo>
                    <a:pt x="2" y="3"/>
                  </a:moveTo>
                  <a:cubicBezTo>
                    <a:pt x="71" y="14"/>
                    <a:pt x="137" y="30"/>
                    <a:pt x="204" y="49"/>
                  </a:cubicBezTo>
                  <a:cubicBezTo>
                    <a:pt x="206" y="50"/>
                    <a:pt x="207" y="46"/>
                    <a:pt x="205" y="45"/>
                  </a:cubicBezTo>
                  <a:cubicBezTo>
                    <a:pt x="139" y="24"/>
                    <a:pt x="71" y="9"/>
                    <a:pt x="3" y="0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4067175" y="4924426"/>
              <a:ext cx="725488" cy="63500"/>
            </a:xfrm>
            <a:custGeom>
              <a:avLst/>
              <a:gdLst>
                <a:gd name="T0" fmla="*/ 3 w 193"/>
                <a:gd name="T1" fmla="*/ 16 h 17"/>
                <a:gd name="T2" fmla="*/ 190 w 193"/>
                <a:gd name="T3" fmla="*/ 5 h 17"/>
                <a:gd name="T4" fmla="*/ 190 w 193"/>
                <a:gd name="T5" fmla="*/ 0 h 17"/>
                <a:gd name="T6" fmla="*/ 3 w 193"/>
                <a:gd name="T7" fmla="*/ 12 h 17"/>
                <a:gd name="T8" fmla="*/ 3 w 193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7">
                  <a:moveTo>
                    <a:pt x="3" y="16"/>
                  </a:moveTo>
                  <a:cubicBezTo>
                    <a:pt x="65" y="11"/>
                    <a:pt x="128" y="12"/>
                    <a:pt x="190" y="5"/>
                  </a:cubicBezTo>
                  <a:cubicBezTo>
                    <a:pt x="193" y="5"/>
                    <a:pt x="193" y="0"/>
                    <a:pt x="190" y="0"/>
                  </a:cubicBezTo>
                  <a:cubicBezTo>
                    <a:pt x="128" y="5"/>
                    <a:pt x="65" y="6"/>
                    <a:pt x="3" y="12"/>
                  </a:cubicBezTo>
                  <a:cubicBezTo>
                    <a:pt x="0" y="13"/>
                    <a:pt x="0" y="17"/>
                    <a:pt x="3" y="16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93"/>
            <p:cNvSpPr>
              <a:spLocks/>
            </p:cNvSpPr>
            <p:nvPr/>
          </p:nvSpPr>
          <p:spPr bwMode="auto">
            <a:xfrm>
              <a:off x="5410200" y="4687888"/>
              <a:ext cx="782638" cy="187325"/>
            </a:xfrm>
            <a:custGeom>
              <a:avLst/>
              <a:gdLst>
                <a:gd name="T0" fmla="*/ 205 w 208"/>
                <a:gd name="T1" fmla="*/ 0 h 50"/>
                <a:gd name="T2" fmla="*/ 3 w 208"/>
                <a:gd name="T3" fmla="*/ 45 h 50"/>
                <a:gd name="T4" fmla="*/ 4 w 208"/>
                <a:gd name="T5" fmla="*/ 49 h 50"/>
                <a:gd name="T6" fmla="*/ 206 w 208"/>
                <a:gd name="T7" fmla="*/ 3 h 50"/>
                <a:gd name="T8" fmla="*/ 205 w 208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0">
                  <a:moveTo>
                    <a:pt x="205" y="0"/>
                  </a:moveTo>
                  <a:cubicBezTo>
                    <a:pt x="137" y="9"/>
                    <a:pt x="68" y="24"/>
                    <a:pt x="3" y="45"/>
                  </a:cubicBezTo>
                  <a:cubicBezTo>
                    <a:pt x="0" y="46"/>
                    <a:pt x="1" y="50"/>
                    <a:pt x="4" y="49"/>
                  </a:cubicBezTo>
                  <a:cubicBezTo>
                    <a:pt x="70" y="30"/>
                    <a:pt x="137" y="14"/>
                    <a:pt x="206" y="3"/>
                  </a:cubicBezTo>
                  <a:cubicBezTo>
                    <a:pt x="208" y="3"/>
                    <a:pt x="207" y="0"/>
                    <a:pt x="205" y="0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5454650" y="4924426"/>
              <a:ext cx="730250" cy="63500"/>
            </a:xfrm>
            <a:custGeom>
              <a:avLst/>
              <a:gdLst>
                <a:gd name="T0" fmla="*/ 191 w 194"/>
                <a:gd name="T1" fmla="*/ 12 h 17"/>
                <a:gd name="T2" fmla="*/ 3 w 194"/>
                <a:gd name="T3" fmla="*/ 0 h 17"/>
                <a:gd name="T4" fmla="*/ 3 w 194"/>
                <a:gd name="T5" fmla="*/ 5 h 17"/>
                <a:gd name="T6" fmla="*/ 191 w 194"/>
                <a:gd name="T7" fmla="*/ 16 h 17"/>
                <a:gd name="T8" fmla="*/ 191 w 194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7">
                  <a:moveTo>
                    <a:pt x="191" y="12"/>
                  </a:moveTo>
                  <a:cubicBezTo>
                    <a:pt x="129" y="6"/>
                    <a:pt x="66" y="5"/>
                    <a:pt x="3" y="0"/>
                  </a:cubicBezTo>
                  <a:cubicBezTo>
                    <a:pt x="0" y="0"/>
                    <a:pt x="0" y="5"/>
                    <a:pt x="3" y="5"/>
                  </a:cubicBezTo>
                  <a:cubicBezTo>
                    <a:pt x="66" y="12"/>
                    <a:pt x="129" y="11"/>
                    <a:pt x="191" y="16"/>
                  </a:cubicBezTo>
                  <a:cubicBezTo>
                    <a:pt x="194" y="17"/>
                    <a:pt x="194" y="13"/>
                    <a:pt x="191" y="12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95"/>
            <p:cNvSpPr>
              <a:spLocks/>
            </p:cNvSpPr>
            <p:nvPr/>
          </p:nvSpPr>
          <p:spPr bwMode="auto">
            <a:xfrm>
              <a:off x="4729163" y="5305426"/>
              <a:ext cx="101600" cy="360363"/>
            </a:xfrm>
            <a:custGeom>
              <a:avLst/>
              <a:gdLst>
                <a:gd name="T0" fmla="*/ 26 w 27"/>
                <a:gd name="T1" fmla="*/ 0 h 96"/>
                <a:gd name="T2" fmla="*/ 13 w 27"/>
                <a:gd name="T3" fmla="*/ 44 h 96"/>
                <a:gd name="T4" fmla="*/ 1 w 27"/>
                <a:gd name="T5" fmla="*/ 92 h 96"/>
                <a:gd name="T6" fmla="*/ 5 w 27"/>
                <a:gd name="T7" fmla="*/ 93 h 96"/>
                <a:gd name="T8" fmla="*/ 18 w 27"/>
                <a:gd name="T9" fmla="*/ 45 h 96"/>
                <a:gd name="T10" fmla="*/ 27 w 27"/>
                <a:gd name="T11" fmla="*/ 0 h 96"/>
                <a:gd name="T12" fmla="*/ 26 w 27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6">
                  <a:moveTo>
                    <a:pt x="26" y="0"/>
                  </a:moveTo>
                  <a:cubicBezTo>
                    <a:pt x="20" y="14"/>
                    <a:pt x="16" y="29"/>
                    <a:pt x="13" y="44"/>
                  </a:cubicBezTo>
                  <a:cubicBezTo>
                    <a:pt x="8" y="60"/>
                    <a:pt x="4" y="76"/>
                    <a:pt x="1" y="92"/>
                  </a:cubicBezTo>
                  <a:cubicBezTo>
                    <a:pt x="0" y="95"/>
                    <a:pt x="4" y="96"/>
                    <a:pt x="5" y="93"/>
                  </a:cubicBezTo>
                  <a:cubicBezTo>
                    <a:pt x="9" y="77"/>
                    <a:pt x="13" y="61"/>
                    <a:pt x="18" y="45"/>
                  </a:cubicBezTo>
                  <a:cubicBezTo>
                    <a:pt x="21" y="31"/>
                    <a:pt x="26" y="15"/>
                    <a:pt x="27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5421313" y="5305426"/>
              <a:ext cx="101600" cy="360363"/>
            </a:xfrm>
            <a:custGeom>
              <a:avLst/>
              <a:gdLst>
                <a:gd name="T0" fmla="*/ 0 w 27"/>
                <a:gd name="T1" fmla="*/ 0 h 96"/>
                <a:gd name="T2" fmla="*/ 9 w 27"/>
                <a:gd name="T3" fmla="*/ 45 h 96"/>
                <a:gd name="T4" fmla="*/ 21 w 27"/>
                <a:gd name="T5" fmla="*/ 93 h 96"/>
                <a:gd name="T6" fmla="*/ 26 w 27"/>
                <a:gd name="T7" fmla="*/ 92 h 96"/>
                <a:gd name="T8" fmla="*/ 14 w 27"/>
                <a:gd name="T9" fmla="*/ 44 h 96"/>
                <a:gd name="T10" fmla="*/ 1 w 27"/>
                <a:gd name="T11" fmla="*/ 0 h 96"/>
                <a:gd name="T12" fmla="*/ 0 w 27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6">
                  <a:moveTo>
                    <a:pt x="0" y="0"/>
                  </a:moveTo>
                  <a:cubicBezTo>
                    <a:pt x="1" y="15"/>
                    <a:pt x="5" y="31"/>
                    <a:pt x="9" y="45"/>
                  </a:cubicBezTo>
                  <a:cubicBezTo>
                    <a:pt x="13" y="61"/>
                    <a:pt x="17" y="77"/>
                    <a:pt x="21" y="93"/>
                  </a:cubicBezTo>
                  <a:cubicBezTo>
                    <a:pt x="22" y="96"/>
                    <a:pt x="27" y="95"/>
                    <a:pt x="26" y="92"/>
                  </a:cubicBezTo>
                  <a:cubicBezTo>
                    <a:pt x="23" y="76"/>
                    <a:pt x="18" y="60"/>
                    <a:pt x="14" y="44"/>
                  </a:cubicBezTo>
                  <a:cubicBezTo>
                    <a:pt x="10" y="29"/>
                    <a:pt x="7" y="14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5214938" y="4133851"/>
              <a:ext cx="514350" cy="339725"/>
            </a:xfrm>
            <a:custGeom>
              <a:avLst/>
              <a:gdLst>
                <a:gd name="T0" fmla="*/ 3 w 137"/>
                <a:gd name="T1" fmla="*/ 3 h 90"/>
                <a:gd name="T2" fmla="*/ 48 w 137"/>
                <a:gd name="T3" fmla="*/ 71 h 90"/>
                <a:gd name="T4" fmla="*/ 133 w 137"/>
                <a:gd name="T5" fmla="*/ 73 h 90"/>
                <a:gd name="T6" fmla="*/ 128 w 137"/>
                <a:gd name="T7" fmla="*/ 66 h 90"/>
                <a:gd name="T8" fmla="*/ 51 w 137"/>
                <a:gd name="T9" fmla="*/ 63 h 90"/>
                <a:gd name="T10" fmla="*/ 7 w 137"/>
                <a:gd name="T11" fmla="*/ 3 h 90"/>
                <a:gd name="T12" fmla="*/ 3 w 137"/>
                <a:gd name="T13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90">
                  <a:moveTo>
                    <a:pt x="3" y="3"/>
                  </a:moveTo>
                  <a:cubicBezTo>
                    <a:pt x="0" y="33"/>
                    <a:pt x="23" y="58"/>
                    <a:pt x="48" y="71"/>
                  </a:cubicBezTo>
                  <a:cubicBezTo>
                    <a:pt x="73" y="83"/>
                    <a:pt x="108" y="90"/>
                    <a:pt x="133" y="73"/>
                  </a:cubicBezTo>
                  <a:cubicBezTo>
                    <a:pt x="137" y="70"/>
                    <a:pt x="133" y="63"/>
                    <a:pt x="128" y="66"/>
                  </a:cubicBezTo>
                  <a:cubicBezTo>
                    <a:pt x="104" y="79"/>
                    <a:pt x="75" y="74"/>
                    <a:pt x="51" y="63"/>
                  </a:cubicBezTo>
                  <a:cubicBezTo>
                    <a:pt x="27" y="50"/>
                    <a:pt x="11" y="30"/>
                    <a:pt x="7" y="3"/>
                  </a:cubicBezTo>
                  <a:cubicBezTo>
                    <a:pt x="7" y="0"/>
                    <a:pt x="3" y="1"/>
                    <a:pt x="3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98"/>
            <p:cNvSpPr>
              <a:spLocks/>
            </p:cNvSpPr>
            <p:nvPr/>
          </p:nvSpPr>
          <p:spPr bwMode="auto">
            <a:xfrm>
              <a:off x="4879975" y="4144963"/>
              <a:ext cx="365125" cy="268288"/>
            </a:xfrm>
            <a:custGeom>
              <a:avLst/>
              <a:gdLst>
                <a:gd name="T0" fmla="*/ 92 w 97"/>
                <a:gd name="T1" fmla="*/ 1 h 71"/>
                <a:gd name="T2" fmla="*/ 62 w 97"/>
                <a:gd name="T3" fmla="*/ 46 h 71"/>
                <a:gd name="T4" fmla="*/ 9 w 97"/>
                <a:gd name="T5" fmla="*/ 51 h 71"/>
                <a:gd name="T6" fmla="*/ 4 w 97"/>
                <a:gd name="T7" fmla="*/ 58 h 71"/>
                <a:gd name="T8" fmla="*/ 64 w 97"/>
                <a:gd name="T9" fmla="*/ 54 h 71"/>
                <a:gd name="T10" fmla="*/ 94 w 97"/>
                <a:gd name="T11" fmla="*/ 1 h 71"/>
                <a:gd name="T12" fmla="*/ 92 w 97"/>
                <a:gd name="T13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71">
                  <a:moveTo>
                    <a:pt x="92" y="1"/>
                  </a:moveTo>
                  <a:cubicBezTo>
                    <a:pt x="85" y="19"/>
                    <a:pt x="79" y="35"/>
                    <a:pt x="62" y="46"/>
                  </a:cubicBezTo>
                  <a:cubicBezTo>
                    <a:pt x="48" y="55"/>
                    <a:pt x="24" y="61"/>
                    <a:pt x="9" y="51"/>
                  </a:cubicBezTo>
                  <a:cubicBezTo>
                    <a:pt x="5" y="48"/>
                    <a:pt x="0" y="55"/>
                    <a:pt x="4" y="58"/>
                  </a:cubicBezTo>
                  <a:cubicBezTo>
                    <a:pt x="20" y="71"/>
                    <a:pt x="48" y="64"/>
                    <a:pt x="64" y="54"/>
                  </a:cubicBezTo>
                  <a:cubicBezTo>
                    <a:pt x="81" y="44"/>
                    <a:pt x="97" y="21"/>
                    <a:pt x="94" y="1"/>
                  </a:cubicBezTo>
                  <a:cubicBezTo>
                    <a:pt x="94" y="0"/>
                    <a:pt x="92" y="0"/>
                    <a:pt x="92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4495800" y="4114801"/>
              <a:ext cx="496888" cy="354013"/>
            </a:xfrm>
            <a:custGeom>
              <a:avLst/>
              <a:gdLst>
                <a:gd name="T0" fmla="*/ 128 w 132"/>
                <a:gd name="T1" fmla="*/ 2 h 94"/>
                <a:gd name="T2" fmla="*/ 91 w 132"/>
                <a:gd name="T3" fmla="*/ 68 h 94"/>
                <a:gd name="T4" fmla="*/ 10 w 132"/>
                <a:gd name="T5" fmla="*/ 70 h 94"/>
                <a:gd name="T6" fmla="*/ 5 w 132"/>
                <a:gd name="T7" fmla="*/ 78 h 94"/>
                <a:gd name="T8" fmla="*/ 93 w 132"/>
                <a:gd name="T9" fmla="*/ 77 h 94"/>
                <a:gd name="T10" fmla="*/ 132 w 132"/>
                <a:gd name="T11" fmla="*/ 3 h 94"/>
                <a:gd name="T12" fmla="*/ 128 w 132"/>
                <a:gd name="T13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94">
                  <a:moveTo>
                    <a:pt x="128" y="2"/>
                  </a:moveTo>
                  <a:cubicBezTo>
                    <a:pt x="120" y="26"/>
                    <a:pt x="112" y="53"/>
                    <a:pt x="91" y="68"/>
                  </a:cubicBezTo>
                  <a:cubicBezTo>
                    <a:pt x="67" y="85"/>
                    <a:pt x="36" y="82"/>
                    <a:pt x="10" y="70"/>
                  </a:cubicBezTo>
                  <a:cubicBezTo>
                    <a:pt x="5" y="67"/>
                    <a:pt x="0" y="75"/>
                    <a:pt x="5" y="78"/>
                  </a:cubicBezTo>
                  <a:cubicBezTo>
                    <a:pt x="31" y="93"/>
                    <a:pt x="68" y="94"/>
                    <a:pt x="93" y="77"/>
                  </a:cubicBezTo>
                  <a:cubicBezTo>
                    <a:pt x="117" y="61"/>
                    <a:pt x="126" y="31"/>
                    <a:pt x="132" y="3"/>
                  </a:cubicBezTo>
                  <a:cubicBezTo>
                    <a:pt x="132" y="1"/>
                    <a:pt x="129" y="0"/>
                    <a:pt x="128" y="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5500688" y="4114801"/>
              <a:ext cx="263525" cy="263525"/>
            </a:xfrm>
            <a:custGeom>
              <a:avLst/>
              <a:gdLst>
                <a:gd name="T0" fmla="*/ 2 w 70"/>
                <a:gd name="T1" fmla="*/ 3 h 70"/>
                <a:gd name="T2" fmla="*/ 63 w 70"/>
                <a:gd name="T3" fmla="*/ 67 h 70"/>
                <a:gd name="T4" fmla="*/ 68 w 70"/>
                <a:gd name="T5" fmla="*/ 64 h 70"/>
                <a:gd name="T6" fmla="*/ 3 w 70"/>
                <a:gd name="T7" fmla="*/ 1 h 70"/>
                <a:gd name="T8" fmla="*/ 2 w 70"/>
                <a:gd name="T9" fmla="*/ 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2" y="3"/>
                  </a:moveTo>
                  <a:cubicBezTo>
                    <a:pt x="27" y="20"/>
                    <a:pt x="47" y="42"/>
                    <a:pt x="63" y="67"/>
                  </a:cubicBezTo>
                  <a:cubicBezTo>
                    <a:pt x="65" y="70"/>
                    <a:pt x="70" y="67"/>
                    <a:pt x="68" y="64"/>
                  </a:cubicBezTo>
                  <a:cubicBezTo>
                    <a:pt x="51" y="38"/>
                    <a:pt x="30" y="17"/>
                    <a:pt x="3" y="1"/>
                  </a:cubicBezTo>
                  <a:cubicBezTo>
                    <a:pt x="2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01"/>
            <p:cNvSpPr>
              <a:spLocks/>
            </p:cNvSpPr>
            <p:nvPr/>
          </p:nvSpPr>
          <p:spPr bwMode="auto">
            <a:xfrm>
              <a:off x="4465638" y="4106863"/>
              <a:ext cx="296863" cy="276225"/>
            </a:xfrm>
            <a:custGeom>
              <a:avLst/>
              <a:gdLst>
                <a:gd name="T0" fmla="*/ 78 w 79"/>
                <a:gd name="T1" fmla="*/ 1 h 73"/>
                <a:gd name="T2" fmla="*/ 2 w 79"/>
                <a:gd name="T3" fmla="*/ 66 h 73"/>
                <a:gd name="T4" fmla="*/ 8 w 79"/>
                <a:gd name="T5" fmla="*/ 69 h 73"/>
                <a:gd name="T6" fmla="*/ 79 w 79"/>
                <a:gd name="T7" fmla="*/ 2 h 73"/>
                <a:gd name="T8" fmla="*/ 78 w 79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3">
                  <a:moveTo>
                    <a:pt x="78" y="1"/>
                  </a:moveTo>
                  <a:cubicBezTo>
                    <a:pt x="46" y="11"/>
                    <a:pt x="18" y="37"/>
                    <a:pt x="2" y="66"/>
                  </a:cubicBezTo>
                  <a:cubicBezTo>
                    <a:pt x="0" y="70"/>
                    <a:pt x="6" y="73"/>
                    <a:pt x="8" y="69"/>
                  </a:cubicBezTo>
                  <a:cubicBezTo>
                    <a:pt x="25" y="40"/>
                    <a:pt x="49" y="20"/>
                    <a:pt x="79" y="2"/>
                  </a:cubicBezTo>
                  <a:cubicBezTo>
                    <a:pt x="79" y="2"/>
                    <a:pt x="79" y="0"/>
                    <a:pt x="78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5048250" y="3724276"/>
              <a:ext cx="139700" cy="127000"/>
            </a:xfrm>
            <a:custGeom>
              <a:avLst/>
              <a:gdLst>
                <a:gd name="T0" fmla="*/ 34 w 37"/>
                <a:gd name="T1" fmla="*/ 8 h 34"/>
                <a:gd name="T2" fmla="*/ 17 w 37"/>
                <a:gd name="T3" fmla="*/ 0 h 34"/>
                <a:gd name="T4" fmla="*/ 1 w 37"/>
                <a:gd name="T5" fmla="*/ 13 h 34"/>
                <a:gd name="T6" fmla="*/ 2 w 37"/>
                <a:gd name="T7" fmla="*/ 25 h 34"/>
                <a:gd name="T8" fmla="*/ 11 w 37"/>
                <a:gd name="T9" fmla="*/ 32 h 34"/>
                <a:gd name="T10" fmla="*/ 22 w 37"/>
                <a:gd name="T11" fmla="*/ 33 h 34"/>
                <a:gd name="T12" fmla="*/ 32 w 37"/>
                <a:gd name="T13" fmla="*/ 29 h 34"/>
                <a:gd name="T14" fmla="*/ 37 w 37"/>
                <a:gd name="T15" fmla="*/ 19 h 34"/>
                <a:gd name="T16" fmla="*/ 34 w 37"/>
                <a:gd name="T17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4">
                  <a:moveTo>
                    <a:pt x="34" y="8"/>
                  </a:moveTo>
                  <a:cubicBezTo>
                    <a:pt x="30" y="3"/>
                    <a:pt x="23" y="0"/>
                    <a:pt x="17" y="0"/>
                  </a:cubicBezTo>
                  <a:cubicBezTo>
                    <a:pt x="10" y="1"/>
                    <a:pt x="3" y="5"/>
                    <a:pt x="1" y="13"/>
                  </a:cubicBezTo>
                  <a:cubicBezTo>
                    <a:pt x="0" y="17"/>
                    <a:pt x="0" y="22"/>
                    <a:pt x="2" y="25"/>
                  </a:cubicBezTo>
                  <a:cubicBezTo>
                    <a:pt x="4" y="29"/>
                    <a:pt x="8" y="31"/>
                    <a:pt x="11" y="32"/>
                  </a:cubicBezTo>
                  <a:cubicBezTo>
                    <a:pt x="15" y="34"/>
                    <a:pt x="19" y="34"/>
                    <a:pt x="22" y="33"/>
                  </a:cubicBezTo>
                  <a:cubicBezTo>
                    <a:pt x="26" y="33"/>
                    <a:pt x="29" y="32"/>
                    <a:pt x="32" y="29"/>
                  </a:cubicBezTo>
                  <a:cubicBezTo>
                    <a:pt x="35" y="27"/>
                    <a:pt x="37" y="23"/>
                    <a:pt x="37" y="19"/>
                  </a:cubicBezTo>
                  <a:cubicBezTo>
                    <a:pt x="37" y="15"/>
                    <a:pt x="36" y="11"/>
                    <a:pt x="34" y="8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4778375" y="3817938"/>
              <a:ext cx="676275" cy="390525"/>
            </a:xfrm>
            <a:custGeom>
              <a:avLst/>
              <a:gdLst>
                <a:gd name="T0" fmla="*/ 171 w 180"/>
                <a:gd name="T1" fmla="*/ 55 h 104"/>
                <a:gd name="T2" fmla="*/ 91 w 180"/>
                <a:gd name="T3" fmla="*/ 0 h 104"/>
                <a:gd name="T4" fmla="*/ 16 w 180"/>
                <a:gd name="T5" fmla="*/ 47 h 104"/>
                <a:gd name="T6" fmla="*/ 2 w 180"/>
                <a:gd name="T7" fmla="*/ 77 h 104"/>
                <a:gd name="T8" fmla="*/ 11 w 180"/>
                <a:gd name="T9" fmla="*/ 90 h 104"/>
                <a:gd name="T10" fmla="*/ 146 w 180"/>
                <a:gd name="T11" fmla="*/ 97 h 104"/>
                <a:gd name="T12" fmla="*/ 166 w 180"/>
                <a:gd name="T13" fmla="*/ 92 h 104"/>
                <a:gd name="T14" fmla="*/ 178 w 180"/>
                <a:gd name="T15" fmla="*/ 87 h 104"/>
                <a:gd name="T16" fmla="*/ 180 w 180"/>
                <a:gd name="T17" fmla="*/ 81 h 104"/>
                <a:gd name="T18" fmla="*/ 171 w 180"/>
                <a:gd name="T19" fmla="*/ 5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04">
                  <a:moveTo>
                    <a:pt x="171" y="55"/>
                  </a:moveTo>
                  <a:cubicBezTo>
                    <a:pt x="154" y="25"/>
                    <a:pt x="126" y="1"/>
                    <a:pt x="91" y="0"/>
                  </a:cubicBezTo>
                  <a:cubicBezTo>
                    <a:pt x="59" y="1"/>
                    <a:pt x="33" y="21"/>
                    <a:pt x="16" y="47"/>
                  </a:cubicBezTo>
                  <a:cubicBezTo>
                    <a:pt x="10" y="56"/>
                    <a:pt x="5" y="66"/>
                    <a:pt x="2" y="77"/>
                  </a:cubicBezTo>
                  <a:cubicBezTo>
                    <a:pt x="0" y="86"/>
                    <a:pt x="2" y="87"/>
                    <a:pt x="11" y="90"/>
                  </a:cubicBezTo>
                  <a:cubicBezTo>
                    <a:pt x="53" y="102"/>
                    <a:pt x="103" y="104"/>
                    <a:pt x="146" y="97"/>
                  </a:cubicBezTo>
                  <a:cubicBezTo>
                    <a:pt x="153" y="95"/>
                    <a:pt x="160" y="94"/>
                    <a:pt x="166" y="92"/>
                  </a:cubicBezTo>
                  <a:cubicBezTo>
                    <a:pt x="169" y="91"/>
                    <a:pt x="176" y="89"/>
                    <a:pt x="178" y="87"/>
                  </a:cubicBezTo>
                  <a:cubicBezTo>
                    <a:pt x="180" y="85"/>
                    <a:pt x="180" y="84"/>
                    <a:pt x="180" y="81"/>
                  </a:cubicBezTo>
                  <a:cubicBezTo>
                    <a:pt x="180" y="72"/>
                    <a:pt x="175" y="63"/>
                    <a:pt x="171" y="55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04"/>
            <p:cNvSpPr>
              <a:spLocks/>
            </p:cNvSpPr>
            <p:nvPr/>
          </p:nvSpPr>
          <p:spPr bwMode="auto">
            <a:xfrm>
              <a:off x="4767263" y="4040188"/>
              <a:ext cx="722313" cy="168275"/>
            </a:xfrm>
            <a:custGeom>
              <a:avLst/>
              <a:gdLst>
                <a:gd name="T0" fmla="*/ 182 w 192"/>
                <a:gd name="T1" fmla="*/ 4 h 45"/>
                <a:gd name="T2" fmla="*/ 173 w 192"/>
                <a:gd name="T3" fmla="*/ 2 h 45"/>
                <a:gd name="T4" fmla="*/ 97 w 192"/>
                <a:gd name="T5" fmla="*/ 12 h 45"/>
                <a:gd name="T6" fmla="*/ 15 w 192"/>
                <a:gd name="T7" fmla="*/ 1 h 45"/>
                <a:gd name="T8" fmla="*/ 13 w 192"/>
                <a:gd name="T9" fmla="*/ 1 h 45"/>
                <a:gd name="T10" fmla="*/ 8 w 192"/>
                <a:gd name="T11" fmla="*/ 4 h 45"/>
                <a:gd name="T12" fmla="*/ 2 w 192"/>
                <a:gd name="T13" fmla="*/ 27 h 45"/>
                <a:gd name="T14" fmla="*/ 22 w 192"/>
                <a:gd name="T15" fmla="*/ 36 h 45"/>
                <a:gd name="T16" fmla="*/ 90 w 192"/>
                <a:gd name="T17" fmla="*/ 44 h 45"/>
                <a:gd name="T18" fmla="*/ 164 w 192"/>
                <a:gd name="T19" fmla="*/ 38 h 45"/>
                <a:gd name="T20" fmla="*/ 189 w 192"/>
                <a:gd name="T21" fmla="*/ 27 h 45"/>
                <a:gd name="T22" fmla="*/ 182 w 192"/>
                <a:gd name="T2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45">
                  <a:moveTo>
                    <a:pt x="182" y="4"/>
                  </a:moveTo>
                  <a:cubicBezTo>
                    <a:pt x="180" y="1"/>
                    <a:pt x="176" y="0"/>
                    <a:pt x="173" y="2"/>
                  </a:cubicBezTo>
                  <a:cubicBezTo>
                    <a:pt x="150" y="12"/>
                    <a:pt x="122" y="12"/>
                    <a:pt x="97" y="12"/>
                  </a:cubicBezTo>
                  <a:cubicBezTo>
                    <a:pt x="69" y="12"/>
                    <a:pt x="41" y="10"/>
                    <a:pt x="15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1" y="0"/>
                    <a:pt x="9" y="1"/>
                    <a:pt x="8" y="4"/>
                  </a:cubicBezTo>
                  <a:cubicBezTo>
                    <a:pt x="5" y="10"/>
                    <a:pt x="0" y="20"/>
                    <a:pt x="2" y="27"/>
                  </a:cubicBezTo>
                  <a:cubicBezTo>
                    <a:pt x="5" y="34"/>
                    <a:pt x="16" y="35"/>
                    <a:pt x="22" y="36"/>
                  </a:cubicBezTo>
                  <a:cubicBezTo>
                    <a:pt x="44" y="41"/>
                    <a:pt x="68" y="44"/>
                    <a:pt x="90" y="44"/>
                  </a:cubicBezTo>
                  <a:cubicBezTo>
                    <a:pt x="115" y="45"/>
                    <a:pt x="140" y="44"/>
                    <a:pt x="164" y="38"/>
                  </a:cubicBezTo>
                  <a:cubicBezTo>
                    <a:pt x="171" y="36"/>
                    <a:pt x="187" y="34"/>
                    <a:pt x="189" y="27"/>
                  </a:cubicBezTo>
                  <a:cubicBezTo>
                    <a:pt x="192" y="20"/>
                    <a:pt x="185" y="10"/>
                    <a:pt x="182" y="4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Oval 105"/>
            <p:cNvSpPr>
              <a:spLocks noChangeArrowheads="1"/>
            </p:cNvSpPr>
            <p:nvPr/>
          </p:nvSpPr>
          <p:spPr bwMode="auto">
            <a:xfrm>
              <a:off x="6624638" y="6373813"/>
              <a:ext cx="1071563" cy="177800"/>
            </a:xfrm>
            <a:prstGeom prst="ellipse">
              <a:avLst/>
            </a:prstGeom>
            <a:solidFill>
              <a:srgbClr val="E8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7200900" y="5176838"/>
              <a:ext cx="1071563" cy="982663"/>
            </a:xfrm>
            <a:custGeom>
              <a:avLst/>
              <a:gdLst>
                <a:gd name="T0" fmla="*/ 283 w 285"/>
                <a:gd name="T1" fmla="*/ 33 h 261"/>
                <a:gd name="T2" fmla="*/ 221 w 285"/>
                <a:gd name="T3" fmla="*/ 2 h 261"/>
                <a:gd name="T4" fmla="*/ 163 w 285"/>
                <a:gd name="T5" fmla="*/ 48 h 261"/>
                <a:gd name="T6" fmla="*/ 140 w 285"/>
                <a:gd name="T7" fmla="*/ 139 h 261"/>
                <a:gd name="T8" fmla="*/ 94 w 285"/>
                <a:gd name="T9" fmla="*/ 230 h 261"/>
                <a:gd name="T10" fmla="*/ 45 w 285"/>
                <a:gd name="T11" fmla="*/ 249 h 261"/>
                <a:gd name="T12" fmla="*/ 11 w 285"/>
                <a:gd name="T13" fmla="*/ 217 h 261"/>
                <a:gd name="T14" fmla="*/ 0 w 285"/>
                <a:gd name="T15" fmla="*/ 218 h 261"/>
                <a:gd name="T16" fmla="*/ 50 w 285"/>
                <a:gd name="T17" fmla="*/ 260 h 261"/>
                <a:gd name="T18" fmla="*/ 118 w 285"/>
                <a:gd name="T19" fmla="*/ 218 h 261"/>
                <a:gd name="T20" fmla="*/ 152 w 285"/>
                <a:gd name="T21" fmla="*/ 122 h 261"/>
                <a:gd name="T22" fmla="*/ 185 w 285"/>
                <a:gd name="T23" fmla="*/ 31 h 261"/>
                <a:gd name="T24" fmla="*/ 279 w 285"/>
                <a:gd name="T25" fmla="*/ 36 h 261"/>
                <a:gd name="T26" fmla="*/ 283 w 285"/>
                <a:gd name="T27" fmla="*/ 33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5" h="261">
                  <a:moveTo>
                    <a:pt x="283" y="33"/>
                  </a:moveTo>
                  <a:cubicBezTo>
                    <a:pt x="270" y="12"/>
                    <a:pt x="246" y="0"/>
                    <a:pt x="221" y="2"/>
                  </a:cubicBezTo>
                  <a:cubicBezTo>
                    <a:pt x="193" y="5"/>
                    <a:pt x="175" y="24"/>
                    <a:pt x="163" y="48"/>
                  </a:cubicBezTo>
                  <a:cubicBezTo>
                    <a:pt x="149" y="77"/>
                    <a:pt x="145" y="107"/>
                    <a:pt x="140" y="139"/>
                  </a:cubicBezTo>
                  <a:cubicBezTo>
                    <a:pt x="134" y="173"/>
                    <a:pt x="120" y="206"/>
                    <a:pt x="94" y="230"/>
                  </a:cubicBezTo>
                  <a:cubicBezTo>
                    <a:pt x="81" y="242"/>
                    <a:pt x="64" y="252"/>
                    <a:pt x="45" y="249"/>
                  </a:cubicBezTo>
                  <a:cubicBezTo>
                    <a:pt x="28" y="247"/>
                    <a:pt x="13" y="235"/>
                    <a:pt x="11" y="217"/>
                  </a:cubicBezTo>
                  <a:cubicBezTo>
                    <a:pt x="10" y="211"/>
                    <a:pt x="0" y="212"/>
                    <a:pt x="0" y="218"/>
                  </a:cubicBezTo>
                  <a:cubicBezTo>
                    <a:pt x="2" y="243"/>
                    <a:pt x="26" y="260"/>
                    <a:pt x="50" y="260"/>
                  </a:cubicBezTo>
                  <a:cubicBezTo>
                    <a:pt x="78" y="261"/>
                    <a:pt x="102" y="240"/>
                    <a:pt x="118" y="218"/>
                  </a:cubicBezTo>
                  <a:cubicBezTo>
                    <a:pt x="139" y="189"/>
                    <a:pt x="148" y="157"/>
                    <a:pt x="152" y="122"/>
                  </a:cubicBezTo>
                  <a:cubicBezTo>
                    <a:pt x="157" y="91"/>
                    <a:pt x="164" y="56"/>
                    <a:pt x="185" y="31"/>
                  </a:cubicBezTo>
                  <a:cubicBezTo>
                    <a:pt x="209" y="3"/>
                    <a:pt x="258" y="3"/>
                    <a:pt x="279" y="36"/>
                  </a:cubicBezTo>
                  <a:cubicBezTo>
                    <a:pt x="281" y="38"/>
                    <a:pt x="285" y="36"/>
                    <a:pt x="283" y="33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07"/>
            <p:cNvSpPr>
              <a:spLocks/>
            </p:cNvSpPr>
            <p:nvPr/>
          </p:nvSpPr>
          <p:spPr bwMode="auto">
            <a:xfrm>
              <a:off x="7162800" y="5138738"/>
              <a:ext cx="717550" cy="633413"/>
            </a:xfrm>
            <a:custGeom>
              <a:avLst/>
              <a:gdLst>
                <a:gd name="T0" fmla="*/ 186 w 191"/>
                <a:gd name="T1" fmla="*/ 149 h 168"/>
                <a:gd name="T2" fmla="*/ 153 w 191"/>
                <a:gd name="T3" fmla="*/ 115 h 168"/>
                <a:gd name="T4" fmla="*/ 117 w 191"/>
                <a:gd name="T5" fmla="*/ 84 h 168"/>
                <a:gd name="T6" fmla="*/ 47 w 191"/>
                <a:gd name="T7" fmla="*/ 18 h 168"/>
                <a:gd name="T8" fmla="*/ 19 w 191"/>
                <a:gd name="T9" fmla="*/ 46 h 168"/>
                <a:gd name="T10" fmla="*/ 92 w 191"/>
                <a:gd name="T11" fmla="*/ 112 h 168"/>
                <a:gd name="T12" fmla="*/ 131 w 191"/>
                <a:gd name="T13" fmla="*/ 141 h 168"/>
                <a:gd name="T14" fmla="*/ 173 w 191"/>
                <a:gd name="T15" fmla="*/ 165 h 168"/>
                <a:gd name="T16" fmla="*/ 186 w 191"/>
                <a:gd name="T17" fmla="*/ 14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68">
                  <a:moveTo>
                    <a:pt x="186" y="149"/>
                  </a:moveTo>
                  <a:cubicBezTo>
                    <a:pt x="177" y="136"/>
                    <a:pt x="164" y="125"/>
                    <a:pt x="153" y="115"/>
                  </a:cubicBezTo>
                  <a:cubicBezTo>
                    <a:pt x="141" y="105"/>
                    <a:pt x="129" y="94"/>
                    <a:pt x="117" y="84"/>
                  </a:cubicBezTo>
                  <a:cubicBezTo>
                    <a:pt x="93" y="63"/>
                    <a:pt x="69" y="41"/>
                    <a:pt x="47" y="18"/>
                  </a:cubicBezTo>
                  <a:cubicBezTo>
                    <a:pt x="28" y="0"/>
                    <a:pt x="0" y="28"/>
                    <a:pt x="19" y="46"/>
                  </a:cubicBezTo>
                  <a:cubicBezTo>
                    <a:pt x="42" y="69"/>
                    <a:pt x="66" y="91"/>
                    <a:pt x="92" y="112"/>
                  </a:cubicBezTo>
                  <a:cubicBezTo>
                    <a:pt x="104" y="122"/>
                    <a:pt x="117" y="132"/>
                    <a:pt x="131" y="141"/>
                  </a:cubicBezTo>
                  <a:cubicBezTo>
                    <a:pt x="143" y="150"/>
                    <a:pt x="158" y="161"/>
                    <a:pt x="173" y="165"/>
                  </a:cubicBezTo>
                  <a:cubicBezTo>
                    <a:pt x="182" y="168"/>
                    <a:pt x="191" y="157"/>
                    <a:pt x="186" y="14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7245350" y="5248276"/>
              <a:ext cx="474663" cy="466725"/>
            </a:xfrm>
            <a:custGeom>
              <a:avLst/>
              <a:gdLst>
                <a:gd name="T0" fmla="*/ 125 w 126"/>
                <a:gd name="T1" fmla="*/ 50 h 124"/>
                <a:gd name="T2" fmla="*/ 64 w 126"/>
                <a:gd name="T3" fmla="*/ 8 h 124"/>
                <a:gd name="T4" fmla="*/ 13 w 126"/>
                <a:gd name="T5" fmla="*/ 16 h 124"/>
                <a:gd name="T6" fmla="*/ 13 w 126"/>
                <a:gd name="T7" fmla="*/ 17 h 124"/>
                <a:gd name="T8" fmla="*/ 13 w 126"/>
                <a:gd name="T9" fmla="*/ 17 h 124"/>
                <a:gd name="T10" fmla="*/ 14 w 126"/>
                <a:gd name="T11" fmla="*/ 71 h 124"/>
                <a:gd name="T12" fmla="*/ 62 w 126"/>
                <a:gd name="T13" fmla="*/ 123 h 124"/>
                <a:gd name="T14" fmla="*/ 67 w 126"/>
                <a:gd name="T15" fmla="*/ 123 h 124"/>
                <a:gd name="T16" fmla="*/ 125 w 126"/>
                <a:gd name="T17" fmla="*/ 54 h 124"/>
                <a:gd name="T18" fmla="*/ 125 w 126"/>
                <a:gd name="T19" fmla="*/ 5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24">
                  <a:moveTo>
                    <a:pt x="125" y="50"/>
                  </a:moveTo>
                  <a:cubicBezTo>
                    <a:pt x="106" y="35"/>
                    <a:pt x="86" y="18"/>
                    <a:pt x="64" y="8"/>
                  </a:cubicBezTo>
                  <a:cubicBezTo>
                    <a:pt x="46" y="0"/>
                    <a:pt x="27" y="1"/>
                    <a:pt x="13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0" y="34"/>
                    <a:pt x="3" y="54"/>
                    <a:pt x="14" y="71"/>
                  </a:cubicBezTo>
                  <a:cubicBezTo>
                    <a:pt x="28" y="90"/>
                    <a:pt x="46" y="107"/>
                    <a:pt x="62" y="123"/>
                  </a:cubicBezTo>
                  <a:cubicBezTo>
                    <a:pt x="64" y="124"/>
                    <a:pt x="66" y="124"/>
                    <a:pt x="67" y="123"/>
                  </a:cubicBezTo>
                  <a:cubicBezTo>
                    <a:pt x="88" y="102"/>
                    <a:pt x="108" y="78"/>
                    <a:pt x="125" y="54"/>
                  </a:cubicBezTo>
                  <a:cubicBezTo>
                    <a:pt x="126" y="53"/>
                    <a:pt x="126" y="51"/>
                    <a:pt x="125" y="50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09"/>
            <p:cNvSpPr>
              <a:spLocks/>
            </p:cNvSpPr>
            <p:nvPr/>
          </p:nvSpPr>
          <p:spPr bwMode="auto">
            <a:xfrm>
              <a:off x="7451725" y="5407026"/>
              <a:ext cx="279400" cy="319088"/>
            </a:xfrm>
            <a:custGeom>
              <a:avLst/>
              <a:gdLst>
                <a:gd name="T0" fmla="*/ 72 w 74"/>
                <a:gd name="T1" fmla="*/ 6 h 85"/>
                <a:gd name="T2" fmla="*/ 68 w 74"/>
                <a:gd name="T3" fmla="*/ 2 h 85"/>
                <a:gd name="T4" fmla="*/ 58 w 74"/>
                <a:gd name="T5" fmla="*/ 4 h 85"/>
                <a:gd name="T6" fmla="*/ 41 w 74"/>
                <a:gd name="T7" fmla="*/ 27 h 85"/>
                <a:gd name="T8" fmla="*/ 2 w 74"/>
                <a:gd name="T9" fmla="*/ 71 h 85"/>
                <a:gd name="T10" fmla="*/ 2 w 74"/>
                <a:gd name="T11" fmla="*/ 80 h 85"/>
                <a:gd name="T12" fmla="*/ 5 w 74"/>
                <a:gd name="T13" fmla="*/ 83 h 85"/>
                <a:gd name="T14" fmla="*/ 14 w 74"/>
                <a:gd name="T15" fmla="*/ 83 h 85"/>
                <a:gd name="T16" fmla="*/ 73 w 74"/>
                <a:gd name="T17" fmla="*/ 13 h 85"/>
                <a:gd name="T18" fmla="*/ 72 w 74"/>
                <a:gd name="T19" fmla="*/ 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5">
                  <a:moveTo>
                    <a:pt x="72" y="6"/>
                  </a:moveTo>
                  <a:cubicBezTo>
                    <a:pt x="71" y="5"/>
                    <a:pt x="69" y="4"/>
                    <a:pt x="68" y="2"/>
                  </a:cubicBezTo>
                  <a:cubicBezTo>
                    <a:pt x="65" y="0"/>
                    <a:pt x="60" y="0"/>
                    <a:pt x="58" y="4"/>
                  </a:cubicBezTo>
                  <a:cubicBezTo>
                    <a:pt x="53" y="12"/>
                    <a:pt x="47" y="20"/>
                    <a:pt x="41" y="27"/>
                  </a:cubicBezTo>
                  <a:cubicBezTo>
                    <a:pt x="28" y="42"/>
                    <a:pt x="16" y="58"/>
                    <a:pt x="2" y="71"/>
                  </a:cubicBezTo>
                  <a:cubicBezTo>
                    <a:pt x="0" y="74"/>
                    <a:pt x="0" y="78"/>
                    <a:pt x="2" y="80"/>
                  </a:cubicBezTo>
                  <a:cubicBezTo>
                    <a:pt x="3" y="81"/>
                    <a:pt x="4" y="82"/>
                    <a:pt x="5" y="83"/>
                  </a:cubicBezTo>
                  <a:cubicBezTo>
                    <a:pt x="8" y="85"/>
                    <a:pt x="12" y="85"/>
                    <a:pt x="14" y="83"/>
                  </a:cubicBezTo>
                  <a:cubicBezTo>
                    <a:pt x="36" y="62"/>
                    <a:pt x="55" y="38"/>
                    <a:pt x="73" y="13"/>
                  </a:cubicBezTo>
                  <a:cubicBezTo>
                    <a:pt x="74" y="11"/>
                    <a:pt x="74" y="7"/>
                    <a:pt x="72" y="6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10"/>
            <p:cNvSpPr>
              <a:spLocks/>
            </p:cNvSpPr>
            <p:nvPr/>
          </p:nvSpPr>
          <p:spPr bwMode="auto">
            <a:xfrm>
              <a:off x="6440488" y="5138738"/>
              <a:ext cx="714375" cy="633413"/>
            </a:xfrm>
            <a:custGeom>
              <a:avLst/>
              <a:gdLst>
                <a:gd name="T0" fmla="*/ 18 w 190"/>
                <a:gd name="T1" fmla="*/ 165 h 168"/>
                <a:gd name="T2" fmla="*/ 60 w 190"/>
                <a:gd name="T3" fmla="*/ 141 h 168"/>
                <a:gd name="T4" fmla="*/ 99 w 190"/>
                <a:gd name="T5" fmla="*/ 112 h 168"/>
                <a:gd name="T6" fmla="*/ 172 w 190"/>
                <a:gd name="T7" fmla="*/ 46 h 168"/>
                <a:gd name="T8" fmla="*/ 144 w 190"/>
                <a:gd name="T9" fmla="*/ 18 h 168"/>
                <a:gd name="T10" fmla="*/ 74 w 190"/>
                <a:gd name="T11" fmla="*/ 84 h 168"/>
                <a:gd name="T12" fmla="*/ 39 w 190"/>
                <a:gd name="T13" fmla="*/ 114 h 168"/>
                <a:gd name="T14" fmla="*/ 5 w 190"/>
                <a:gd name="T15" fmla="*/ 149 h 168"/>
                <a:gd name="T16" fmla="*/ 18 w 190"/>
                <a:gd name="T17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68">
                  <a:moveTo>
                    <a:pt x="18" y="165"/>
                  </a:moveTo>
                  <a:cubicBezTo>
                    <a:pt x="33" y="161"/>
                    <a:pt x="47" y="150"/>
                    <a:pt x="60" y="141"/>
                  </a:cubicBezTo>
                  <a:cubicBezTo>
                    <a:pt x="73" y="132"/>
                    <a:pt x="86" y="122"/>
                    <a:pt x="99" y="112"/>
                  </a:cubicBezTo>
                  <a:cubicBezTo>
                    <a:pt x="124" y="91"/>
                    <a:pt x="149" y="69"/>
                    <a:pt x="172" y="46"/>
                  </a:cubicBezTo>
                  <a:cubicBezTo>
                    <a:pt x="190" y="28"/>
                    <a:pt x="162" y="0"/>
                    <a:pt x="144" y="18"/>
                  </a:cubicBezTo>
                  <a:cubicBezTo>
                    <a:pt x="121" y="41"/>
                    <a:pt x="98" y="63"/>
                    <a:pt x="74" y="84"/>
                  </a:cubicBezTo>
                  <a:cubicBezTo>
                    <a:pt x="62" y="94"/>
                    <a:pt x="51" y="104"/>
                    <a:pt x="39" y="114"/>
                  </a:cubicBezTo>
                  <a:cubicBezTo>
                    <a:pt x="27" y="125"/>
                    <a:pt x="14" y="135"/>
                    <a:pt x="5" y="149"/>
                  </a:cubicBezTo>
                  <a:cubicBezTo>
                    <a:pt x="0" y="157"/>
                    <a:pt x="8" y="168"/>
                    <a:pt x="18" y="165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11"/>
            <p:cNvSpPr>
              <a:spLocks/>
            </p:cNvSpPr>
            <p:nvPr/>
          </p:nvSpPr>
          <p:spPr bwMode="auto">
            <a:xfrm>
              <a:off x="6602413" y="5248276"/>
              <a:ext cx="473075" cy="466725"/>
            </a:xfrm>
            <a:custGeom>
              <a:avLst/>
              <a:gdLst>
                <a:gd name="T0" fmla="*/ 113 w 126"/>
                <a:gd name="T1" fmla="*/ 17 h 124"/>
                <a:gd name="T2" fmla="*/ 113 w 126"/>
                <a:gd name="T3" fmla="*/ 17 h 124"/>
                <a:gd name="T4" fmla="*/ 112 w 126"/>
                <a:gd name="T5" fmla="*/ 16 h 124"/>
                <a:gd name="T6" fmla="*/ 61 w 126"/>
                <a:gd name="T7" fmla="*/ 8 h 124"/>
                <a:gd name="T8" fmla="*/ 1 w 126"/>
                <a:gd name="T9" fmla="*/ 50 h 124"/>
                <a:gd name="T10" fmla="*/ 0 w 126"/>
                <a:gd name="T11" fmla="*/ 54 h 124"/>
                <a:gd name="T12" fmla="*/ 59 w 126"/>
                <a:gd name="T13" fmla="*/ 123 h 124"/>
                <a:gd name="T14" fmla="*/ 63 w 126"/>
                <a:gd name="T15" fmla="*/ 123 h 124"/>
                <a:gd name="T16" fmla="*/ 111 w 126"/>
                <a:gd name="T17" fmla="*/ 71 h 124"/>
                <a:gd name="T18" fmla="*/ 113 w 126"/>
                <a:gd name="T19" fmla="*/ 1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24">
                  <a:moveTo>
                    <a:pt x="113" y="17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99" y="1"/>
                    <a:pt x="79" y="0"/>
                    <a:pt x="61" y="8"/>
                  </a:cubicBezTo>
                  <a:cubicBezTo>
                    <a:pt x="39" y="18"/>
                    <a:pt x="19" y="35"/>
                    <a:pt x="1" y="50"/>
                  </a:cubicBezTo>
                  <a:cubicBezTo>
                    <a:pt x="0" y="51"/>
                    <a:pt x="0" y="53"/>
                    <a:pt x="0" y="54"/>
                  </a:cubicBezTo>
                  <a:cubicBezTo>
                    <a:pt x="18" y="78"/>
                    <a:pt x="37" y="102"/>
                    <a:pt x="59" y="123"/>
                  </a:cubicBezTo>
                  <a:cubicBezTo>
                    <a:pt x="60" y="124"/>
                    <a:pt x="62" y="124"/>
                    <a:pt x="63" y="123"/>
                  </a:cubicBezTo>
                  <a:cubicBezTo>
                    <a:pt x="80" y="107"/>
                    <a:pt x="98" y="90"/>
                    <a:pt x="111" y="71"/>
                  </a:cubicBezTo>
                  <a:cubicBezTo>
                    <a:pt x="123" y="54"/>
                    <a:pt x="126" y="34"/>
                    <a:pt x="113" y="17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12"/>
            <p:cNvSpPr>
              <a:spLocks/>
            </p:cNvSpPr>
            <p:nvPr/>
          </p:nvSpPr>
          <p:spPr bwMode="auto">
            <a:xfrm>
              <a:off x="6586538" y="5407026"/>
              <a:ext cx="279400" cy="319088"/>
            </a:xfrm>
            <a:custGeom>
              <a:avLst/>
              <a:gdLst>
                <a:gd name="T0" fmla="*/ 72 w 74"/>
                <a:gd name="T1" fmla="*/ 71 h 85"/>
                <a:gd name="T2" fmla="*/ 34 w 74"/>
                <a:gd name="T3" fmla="*/ 27 h 85"/>
                <a:gd name="T4" fmla="*/ 17 w 74"/>
                <a:gd name="T5" fmla="*/ 4 h 85"/>
                <a:gd name="T6" fmla="*/ 7 w 74"/>
                <a:gd name="T7" fmla="*/ 2 h 85"/>
                <a:gd name="T8" fmla="*/ 3 w 74"/>
                <a:gd name="T9" fmla="*/ 6 h 85"/>
                <a:gd name="T10" fmla="*/ 2 w 74"/>
                <a:gd name="T11" fmla="*/ 13 h 85"/>
                <a:gd name="T12" fmla="*/ 60 w 74"/>
                <a:gd name="T13" fmla="*/ 83 h 85"/>
                <a:gd name="T14" fmla="*/ 69 w 74"/>
                <a:gd name="T15" fmla="*/ 83 h 85"/>
                <a:gd name="T16" fmla="*/ 72 w 74"/>
                <a:gd name="T17" fmla="*/ 80 h 85"/>
                <a:gd name="T18" fmla="*/ 72 w 74"/>
                <a:gd name="T19" fmla="*/ 7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5">
                  <a:moveTo>
                    <a:pt x="72" y="71"/>
                  </a:moveTo>
                  <a:cubicBezTo>
                    <a:pt x="58" y="58"/>
                    <a:pt x="46" y="42"/>
                    <a:pt x="34" y="27"/>
                  </a:cubicBezTo>
                  <a:cubicBezTo>
                    <a:pt x="27" y="20"/>
                    <a:pt x="22" y="12"/>
                    <a:pt x="17" y="4"/>
                  </a:cubicBezTo>
                  <a:cubicBezTo>
                    <a:pt x="14" y="0"/>
                    <a:pt x="10" y="0"/>
                    <a:pt x="7" y="2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1" y="7"/>
                    <a:pt x="0" y="11"/>
                    <a:pt x="2" y="13"/>
                  </a:cubicBezTo>
                  <a:cubicBezTo>
                    <a:pt x="19" y="38"/>
                    <a:pt x="39" y="62"/>
                    <a:pt x="60" y="83"/>
                  </a:cubicBezTo>
                  <a:cubicBezTo>
                    <a:pt x="63" y="85"/>
                    <a:pt x="67" y="85"/>
                    <a:pt x="69" y="83"/>
                  </a:cubicBezTo>
                  <a:cubicBezTo>
                    <a:pt x="70" y="82"/>
                    <a:pt x="71" y="81"/>
                    <a:pt x="72" y="80"/>
                  </a:cubicBezTo>
                  <a:cubicBezTo>
                    <a:pt x="74" y="78"/>
                    <a:pt x="74" y="74"/>
                    <a:pt x="72" y="71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13"/>
            <p:cNvSpPr>
              <a:spLocks/>
            </p:cNvSpPr>
            <p:nvPr/>
          </p:nvSpPr>
          <p:spPr bwMode="auto">
            <a:xfrm>
              <a:off x="6921500" y="5813426"/>
              <a:ext cx="180975" cy="658813"/>
            </a:xfrm>
            <a:custGeom>
              <a:avLst/>
              <a:gdLst>
                <a:gd name="T0" fmla="*/ 41 w 48"/>
                <a:gd name="T1" fmla="*/ 168 h 175"/>
                <a:gd name="T2" fmla="*/ 46 w 48"/>
                <a:gd name="T3" fmla="*/ 39 h 175"/>
                <a:gd name="T4" fmla="*/ 48 w 48"/>
                <a:gd name="T5" fmla="*/ 0 h 175"/>
                <a:gd name="T6" fmla="*/ 0 w 48"/>
                <a:gd name="T7" fmla="*/ 0 h 175"/>
                <a:gd name="T8" fmla="*/ 2 w 48"/>
                <a:gd name="T9" fmla="*/ 39 h 175"/>
                <a:gd name="T10" fmla="*/ 12 w 48"/>
                <a:gd name="T11" fmla="*/ 152 h 175"/>
                <a:gd name="T12" fmla="*/ 12 w 48"/>
                <a:gd name="T13" fmla="*/ 153 h 175"/>
                <a:gd name="T14" fmla="*/ 6 w 48"/>
                <a:gd name="T15" fmla="*/ 163 h 175"/>
                <a:gd name="T16" fmla="*/ 0 w 48"/>
                <a:gd name="T17" fmla="*/ 170 h 175"/>
                <a:gd name="T18" fmla="*/ 21 w 48"/>
                <a:gd name="T19" fmla="*/ 174 h 175"/>
                <a:gd name="T20" fmla="*/ 41 w 48"/>
                <a:gd name="T21" fmla="*/ 16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75">
                  <a:moveTo>
                    <a:pt x="41" y="168"/>
                  </a:moveTo>
                  <a:cubicBezTo>
                    <a:pt x="42" y="140"/>
                    <a:pt x="45" y="75"/>
                    <a:pt x="46" y="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11" y="133"/>
                    <a:pt x="12" y="152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12" y="158"/>
                    <a:pt x="11" y="161"/>
                    <a:pt x="6" y="163"/>
                  </a:cubicBezTo>
                  <a:cubicBezTo>
                    <a:pt x="3" y="164"/>
                    <a:pt x="0" y="166"/>
                    <a:pt x="0" y="170"/>
                  </a:cubicBezTo>
                  <a:cubicBezTo>
                    <a:pt x="2" y="175"/>
                    <a:pt x="15" y="174"/>
                    <a:pt x="21" y="174"/>
                  </a:cubicBezTo>
                  <a:cubicBezTo>
                    <a:pt x="31" y="174"/>
                    <a:pt x="41" y="174"/>
                    <a:pt x="41" y="168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14"/>
            <p:cNvSpPr>
              <a:spLocks/>
            </p:cNvSpPr>
            <p:nvPr/>
          </p:nvSpPr>
          <p:spPr bwMode="auto">
            <a:xfrm>
              <a:off x="6902450" y="6415088"/>
              <a:ext cx="177800" cy="65088"/>
            </a:xfrm>
            <a:custGeom>
              <a:avLst/>
              <a:gdLst>
                <a:gd name="T0" fmla="*/ 13 w 47"/>
                <a:gd name="T1" fmla="*/ 1 h 17"/>
                <a:gd name="T2" fmla="*/ 19 w 47"/>
                <a:gd name="T3" fmla="*/ 3 h 17"/>
                <a:gd name="T4" fmla="*/ 22 w 47"/>
                <a:gd name="T5" fmla="*/ 6 h 17"/>
                <a:gd name="T6" fmla="*/ 46 w 47"/>
                <a:gd name="T7" fmla="*/ 4 h 17"/>
                <a:gd name="T8" fmla="*/ 47 w 47"/>
                <a:gd name="T9" fmla="*/ 12 h 17"/>
                <a:gd name="T10" fmla="*/ 43 w 47"/>
                <a:gd name="T11" fmla="*/ 16 h 17"/>
                <a:gd name="T12" fmla="*/ 22 w 47"/>
                <a:gd name="T13" fmla="*/ 17 h 17"/>
                <a:gd name="T14" fmla="*/ 8 w 47"/>
                <a:gd name="T15" fmla="*/ 16 h 17"/>
                <a:gd name="T16" fmla="*/ 0 w 47"/>
                <a:gd name="T17" fmla="*/ 11 h 17"/>
                <a:gd name="T18" fmla="*/ 13 w 47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17">
                  <a:moveTo>
                    <a:pt x="13" y="1"/>
                  </a:moveTo>
                  <a:cubicBezTo>
                    <a:pt x="15" y="0"/>
                    <a:pt x="18" y="2"/>
                    <a:pt x="19" y="3"/>
                  </a:cubicBezTo>
                  <a:cubicBezTo>
                    <a:pt x="21" y="4"/>
                    <a:pt x="17" y="6"/>
                    <a:pt x="22" y="6"/>
                  </a:cubicBezTo>
                  <a:cubicBezTo>
                    <a:pt x="33" y="6"/>
                    <a:pt x="36" y="6"/>
                    <a:pt x="46" y="4"/>
                  </a:cubicBezTo>
                  <a:cubicBezTo>
                    <a:pt x="47" y="4"/>
                    <a:pt x="47" y="10"/>
                    <a:pt x="47" y="12"/>
                  </a:cubicBezTo>
                  <a:cubicBezTo>
                    <a:pt x="47" y="13"/>
                    <a:pt x="47" y="15"/>
                    <a:pt x="43" y="16"/>
                  </a:cubicBezTo>
                  <a:cubicBezTo>
                    <a:pt x="35" y="17"/>
                    <a:pt x="30" y="17"/>
                    <a:pt x="22" y="17"/>
                  </a:cubicBezTo>
                  <a:cubicBezTo>
                    <a:pt x="15" y="17"/>
                    <a:pt x="9" y="16"/>
                    <a:pt x="8" y="16"/>
                  </a:cubicBezTo>
                  <a:cubicBezTo>
                    <a:pt x="5" y="16"/>
                    <a:pt x="1" y="15"/>
                    <a:pt x="0" y="11"/>
                  </a:cubicBezTo>
                  <a:cubicBezTo>
                    <a:pt x="0" y="3"/>
                    <a:pt x="8" y="3"/>
                    <a:pt x="13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15"/>
            <p:cNvSpPr>
              <a:spLocks/>
            </p:cNvSpPr>
            <p:nvPr/>
          </p:nvSpPr>
          <p:spPr bwMode="auto">
            <a:xfrm>
              <a:off x="7215188" y="5813426"/>
              <a:ext cx="180975" cy="658813"/>
            </a:xfrm>
            <a:custGeom>
              <a:avLst/>
              <a:gdLst>
                <a:gd name="T0" fmla="*/ 7 w 48"/>
                <a:gd name="T1" fmla="*/ 168 h 175"/>
                <a:gd name="T2" fmla="*/ 2 w 48"/>
                <a:gd name="T3" fmla="*/ 39 h 175"/>
                <a:gd name="T4" fmla="*/ 0 w 48"/>
                <a:gd name="T5" fmla="*/ 0 h 175"/>
                <a:gd name="T6" fmla="*/ 47 w 48"/>
                <a:gd name="T7" fmla="*/ 0 h 175"/>
                <a:gd name="T8" fmla="*/ 45 w 48"/>
                <a:gd name="T9" fmla="*/ 39 h 175"/>
                <a:gd name="T10" fmla="*/ 36 w 48"/>
                <a:gd name="T11" fmla="*/ 152 h 175"/>
                <a:gd name="T12" fmla="*/ 36 w 48"/>
                <a:gd name="T13" fmla="*/ 153 h 175"/>
                <a:gd name="T14" fmla="*/ 42 w 48"/>
                <a:gd name="T15" fmla="*/ 163 h 175"/>
                <a:gd name="T16" fmla="*/ 47 w 48"/>
                <a:gd name="T17" fmla="*/ 170 h 175"/>
                <a:gd name="T18" fmla="*/ 26 w 48"/>
                <a:gd name="T19" fmla="*/ 174 h 175"/>
                <a:gd name="T20" fmla="*/ 7 w 48"/>
                <a:gd name="T21" fmla="*/ 16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75">
                  <a:moveTo>
                    <a:pt x="7" y="168"/>
                  </a:moveTo>
                  <a:cubicBezTo>
                    <a:pt x="6" y="140"/>
                    <a:pt x="3" y="75"/>
                    <a:pt x="2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37" y="133"/>
                    <a:pt x="36" y="152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6" y="158"/>
                    <a:pt x="37" y="161"/>
                    <a:pt x="42" y="163"/>
                  </a:cubicBezTo>
                  <a:cubicBezTo>
                    <a:pt x="45" y="164"/>
                    <a:pt x="48" y="166"/>
                    <a:pt x="47" y="170"/>
                  </a:cubicBezTo>
                  <a:cubicBezTo>
                    <a:pt x="46" y="175"/>
                    <a:pt x="33" y="174"/>
                    <a:pt x="26" y="174"/>
                  </a:cubicBezTo>
                  <a:cubicBezTo>
                    <a:pt x="17" y="174"/>
                    <a:pt x="7" y="174"/>
                    <a:pt x="7" y="168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16"/>
            <p:cNvSpPr>
              <a:spLocks/>
            </p:cNvSpPr>
            <p:nvPr/>
          </p:nvSpPr>
          <p:spPr bwMode="auto">
            <a:xfrm>
              <a:off x="7234238" y="6415088"/>
              <a:ext cx="180975" cy="65088"/>
            </a:xfrm>
            <a:custGeom>
              <a:avLst/>
              <a:gdLst>
                <a:gd name="T0" fmla="*/ 35 w 48"/>
                <a:gd name="T1" fmla="*/ 1 h 17"/>
                <a:gd name="T2" fmla="*/ 28 w 48"/>
                <a:gd name="T3" fmla="*/ 3 h 17"/>
                <a:gd name="T4" fmla="*/ 26 w 48"/>
                <a:gd name="T5" fmla="*/ 6 h 17"/>
                <a:gd name="T6" fmla="*/ 1 w 48"/>
                <a:gd name="T7" fmla="*/ 4 h 17"/>
                <a:gd name="T8" fmla="*/ 1 w 48"/>
                <a:gd name="T9" fmla="*/ 12 h 17"/>
                <a:gd name="T10" fmla="*/ 5 w 48"/>
                <a:gd name="T11" fmla="*/ 16 h 17"/>
                <a:gd name="T12" fmla="*/ 26 w 48"/>
                <a:gd name="T13" fmla="*/ 17 h 17"/>
                <a:gd name="T14" fmla="*/ 40 w 48"/>
                <a:gd name="T15" fmla="*/ 16 h 17"/>
                <a:gd name="T16" fmla="*/ 48 w 48"/>
                <a:gd name="T17" fmla="*/ 11 h 17"/>
                <a:gd name="T18" fmla="*/ 35 w 48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17">
                  <a:moveTo>
                    <a:pt x="35" y="1"/>
                  </a:moveTo>
                  <a:cubicBezTo>
                    <a:pt x="33" y="0"/>
                    <a:pt x="29" y="2"/>
                    <a:pt x="28" y="3"/>
                  </a:cubicBezTo>
                  <a:cubicBezTo>
                    <a:pt x="27" y="4"/>
                    <a:pt x="30" y="6"/>
                    <a:pt x="26" y="6"/>
                  </a:cubicBezTo>
                  <a:cubicBezTo>
                    <a:pt x="15" y="6"/>
                    <a:pt x="12" y="6"/>
                    <a:pt x="1" y="4"/>
                  </a:cubicBezTo>
                  <a:cubicBezTo>
                    <a:pt x="0" y="4"/>
                    <a:pt x="1" y="10"/>
                    <a:pt x="1" y="12"/>
                  </a:cubicBezTo>
                  <a:cubicBezTo>
                    <a:pt x="1" y="13"/>
                    <a:pt x="1" y="15"/>
                    <a:pt x="5" y="16"/>
                  </a:cubicBezTo>
                  <a:cubicBezTo>
                    <a:pt x="13" y="17"/>
                    <a:pt x="17" y="17"/>
                    <a:pt x="26" y="17"/>
                  </a:cubicBezTo>
                  <a:cubicBezTo>
                    <a:pt x="32" y="17"/>
                    <a:pt x="39" y="16"/>
                    <a:pt x="40" y="16"/>
                  </a:cubicBezTo>
                  <a:cubicBezTo>
                    <a:pt x="43" y="16"/>
                    <a:pt x="47" y="15"/>
                    <a:pt x="48" y="11"/>
                  </a:cubicBezTo>
                  <a:cubicBezTo>
                    <a:pt x="48" y="3"/>
                    <a:pt x="40" y="3"/>
                    <a:pt x="35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17"/>
            <p:cNvSpPr>
              <a:spLocks/>
            </p:cNvSpPr>
            <p:nvPr/>
          </p:nvSpPr>
          <p:spPr bwMode="auto">
            <a:xfrm>
              <a:off x="6643688" y="5275263"/>
              <a:ext cx="1046163" cy="928688"/>
            </a:xfrm>
            <a:custGeom>
              <a:avLst/>
              <a:gdLst>
                <a:gd name="T0" fmla="*/ 272 w 278"/>
                <a:gd name="T1" fmla="*/ 201 h 247"/>
                <a:gd name="T2" fmla="*/ 245 w 278"/>
                <a:gd name="T3" fmla="*/ 103 h 247"/>
                <a:gd name="T4" fmla="*/ 213 w 278"/>
                <a:gd name="T5" fmla="*/ 2 h 247"/>
                <a:gd name="T6" fmla="*/ 210 w 278"/>
                <a:gd name="T7" fmla="*/ 0 h 247"/>
                <a:gd name="T8" fmla="*/ 64 w 278"/>
                <a:gd name="T9" fmla="*/ 0 h 247"/>
                <a:gd name="T10" fmla="*/ 61 w 278"/>
                <a:gd name="T11" fmla="*/ 2 h 247"/>
                <a:gd name="T12" fmla="*/ 19 w 278"/>
                <a:gd name="T13" fmla="*/ 141 h 247"/>
                <a:gd name="T14" fmla="*/ 3 w 278"/>
                <a:gd name="T15" fmla="*/ 199 h 247"/>
                <a:gd name="T16" fmla="*/ 13 w 278"/>
                <a:gd name="T17" fmla="*/ 222 h 247"/>
                <a:gd name="T18" fmla="*/ 46 w 278"/>
                <a:gd name="T19" fmla="*/ 234 h 247"/>
                <a:gd name="T20" fmla="*/ 61 w 278"/>
                <a:gd name="T21" fmla="*/ 224 h 247"/>
                <a:gd name="T22" fmla="*/ 72 w 278"/>
                <a:gd name="T23" fmla="*/ 204 h 247"/>
                <a:gd name="T24" fmla="*/ 80 w 278"/>
                <a:gd name="T25" fmla="*/ 225 h 247"/>
                <a:gd name="T26" fmla="*/ 93 w 278"/>
                <a:gd name="T27" fmla="*/ 243 h 247"/>
                <a:gd name="T28" fmla="*/ 122 w 278"/>
                <a:gd name="T29" fmla="*/ 246 h 247"/>
                <a:gd name="T30" fmla="*/ 155 w 278"/>
                <a:gd name="T31" fmla="*/ 245 h 247"/>
                <a:gd name="T32" fmla="*/ 237 w 278"/>
                <a:gd name="T33" fmla="*/ 232 h 247"/>
                <a:gd name="T34" fmla="*/ 272 w 278"/>
                <a:gd name="T35" fmla="*/ 20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247">
                  <a:moveTo>
                    <a:pt x="272" y="201"/>
                  </a:moveTo>
                  <a:cubicBezTo>
                    <a:pt x="263" y="168"/>
                    <a:pt x="254" y="135"/>
                    <a:pt x="245" y="103"/>
                  </a:cubicBezTo>
                  <a:cubicBezTo>
                    <a:pt x="236" y="69"/>
                    <a:pt x="227" y="34"/>
                    <a:pt x="213" y="2"/>
                  </a:cubicBezTo>
                  <a:cubicBezTo>
                    <a:pt x="213" y="1"/>
                    <a:pt x="211" y="0"/>
                    <a:pt x="210" y="0"/>
                  </a:cubicBezTo>
                  <a:cubicBezTo>
                    <a:pt x="162" y="0"/>
                    <a:pt x="113" y="0"/>
                    <a:pt x="64" y="0"/>
                  </a:cubicBezTo>
                  <a:cubicBezTo>
                    <a:pt x="63" y="0"/>
                    <a:pt x="62" y="1"/>
                    <a:pt x="61" y="2"/>
                  </a:cubicBezTo>
                  <a:cubicBezTo>
                    <a:pt x="42" y="46"/>
                    <a:pt x="32" y="95"/>
                    <a:pt x="19" y="141"/>
                  </a:cubicBezTo>
                  <a:cubicBezTo>
                    <a:pt x="13" y="160"/>
                    <a:pt x="8" y="180"/>
                    <a:pt x="3" y="199"/>
                  </a:cubicBezTo>
                  <a:cubicBezTo>
                    <a:pt x="0" y="210"/>
                    <a:pt x="3" y="217"/>
                    <a:pt x="13" y="222"/>
                  </a:cubicBezTo>
                  <a:cubicBezTo>
                    <a:pt x="24" y="227"/>
                    <a:pt x="35" y="231"/>
                    <a:pt x="46" y="234"/>
                  </a:cubicBezTo>
                  <a:cubicBezTo>
                    <a:pt x="55" y="236"/>
                    <a:pt x="57" y="231"/>
                    <a:pt x="61" y="224"/>
                  </a:cubicBezTo>
                  <a:cubicBezTo>
                    <a:pt x="65" y="217"/>
                    <a:pt x="69" y="211"/>
                    <a:pt x="72" y="204"/>
                  </a:cubicBezTo>
                  <a:cubicBezTo>
                    <a:pt x="75" y="211"/>
                    <a:pt x="77" y="218"/>
                    <a:pt x="80" y="225"/>
                  </a:cubicBezTo>
                  <a:cubicBezTo>
                    <a:pt x="83" y="233"/>
                    <a:pt x="85" y="240"/>
                    <a:pt x="93" y="243"/>
                  </a:cubicBezTo>
                  <a:cubicBezTo>
                    <a:pt x="102" y="247"/>
                    <a:pt x="113" y="246"/>
                    <a:pt x="122" y="246"/>
                  </a:cubicBezTo>
                  <a:cubicBezTo>
                    <a:pt x="133" y="246"/>
                    <a:pt x="144" y="246"/>
                    <a:pt x="155" y="245"/>
                  </a:cubicBezTo>
                  <a:cubicBezTo>
                    <a:pt x="183" y="244"/>
                    <a:pt x="211" y="240"/>
                    <a:pt x="237" y="232"/>
                  </a:cubicBezTo>
                  <a:cubicBezTo>
                    <a:pt x="252" y="227"/>
                    <a:pt x="278" y="221"/>
                    <a:pt x="272" y="201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18"/>
            <p:cNvSpPr>
              <a:spLocks/>
            </p:cNvSpPr>
            <p:nvPr/>
          </p:nvSpPr>
          <p:spPr bwMode="auto">
            <a:xfrm>
              <a:off x="6635750" y="5967413"/>
              <a:ext cx="1049338" cy="260350"/>
            </a:xfrm>
            <a:custGeom>
              <a:avLst/>
              <a:gdLst>
                <a:gd name="T0" fmla="*/ 276 w 279"/>
                <a:gd name="T1" fmla="*/ 21 h 69"/>
                <a:gd name="T2" fmla="*/ 276 w 279"/>
                <a:gd name="T3" fmla="*/ 19 h 69"/>
                <a:gd name="T4" fmla="*/ 232 w 279"/>
                <a:gd name="T5" fmla="*/ 37 h 69"/>
                <a:gd name="T6" fmla="*/ 157 w 279"/>
                <a:gd name="T7" fmla="*/ 51 h 69"/>
                <a:gd name="T8" fmla="*/ 104 w 279"/>
                <a:gd name="T9" fmla="*/ 51 h 69"/>
                <a:gd name="T10" fmla="*/ 96 w 279"/>
                <a:gd name="T11" fmla="*/ 48 h 69"/>
                <a:gd name="T12" fmla="*/ 88 w 279"/>
                <a:gd name="T13" fmla="*/ 29 h 69"/>
                <a:gd name="T14" fmla="*/ 80 w 279"/>
                <a:gd name="T15" fmla="*/ 7 h 69"/>
                <a:gd name="T16" fmla="*/ 69 w 279"/>
                <a:gd name="T17" fmla="*/ 5 h 69"/>
                <a:gd name="T18" fmla="*/ 61 w 279"/>
                <a:gd name="T19" fmla="*/ 21 h 69"/>
                <a:gd name="T20" fmla="*/ 55 w 279"/>
                <a:gd name="T21" fmla="*/ 32 h 69"/>
                <a:gd name="T22" fmla="*/ 50 w 279"/>
                <a:gd name="T23" fmla="*/ 39 h 69"/>
                <a:gd name="T24" fmla="*/ 45 w 279"/>
                <a:gd name="T25" fmla="*/ 38 h 69"/>
                <a:gd name="T26" fmla="*/ 30 w 279"/>
                <a:gd name="T27" fmla="*/ 32 h 69"/>
                <a:gd name="T28" fmla="*/ 4 w 279"/>
                <a:gd name="T29" fmla="*/ 17 h 69"/>
                <a:gd name="T30" fmla="*/ 0 w 279"/>
                <a:gd name="T31" fmla="*/ 27 h 69"/>
                <a:gd name="T32" fmla="*/ 2 w 279"/>
                <a:gd name="T33" fmla="*/ 32 h 69"/>
                <a:gd name="T34" fmla="*/ 25 w 279"/>
                <a:gd name="T35" fmla="*/ 44 h 69"/>
                <a:gd name="T36" fmla="*/ 54 w 279"/>
                <a:gd name="T37" fmla="*/ 53 h 69"/>
                <a:gd name="T38" fmla="*/ 69 w 279"/>
                <a:gd name="T39" fmla="*/ 33 h 69"/>
                <a:gd name="T40" fmla="*/ 73 w 279"/>
                <a:gd name="T41" fmla="*/ 25 h 69"/>
                <a:gd name="T42" fmla="*/ 78 w 279"/>
                <a:gd name="T43" fmla="*/ 37 h 69"/>
                <a:gd name="T44" fmla="*/ 92 w 279"/>
                <a:gd name="T45" fmla="*/ 62 h 69"/>
                <a:gd name="T46" fmla="*/ 147 w 279"/>
                <a:gd name="T47" fmla="*/ 65 h 69"/>
                <a:gd name="T48" fmla="*/ 230 w 279"/>
                <a:gd name="T49" fmla="*/ 52 h 69"/>
                <a:gd name="T50" fmla="*/ 277 w 279"/>
                <a:gd name="T51" fmla="*/ 34 h 69"/>
                <a:gd name="T52" fmla="*/ 279 w 279"/>
                <a:gd name="T53" fmla="*/ 30 h 69"/>
                <a:gd name="T54" fmla="*/ 276 w 279"/>
                <a:gd name="T55" fmla="*/ 2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9" h="69">
                  <a:moveTo>
                    <a:pt x="276" y="21"/>
                  </a:moveTo>
                  <a:cubicBezTo>
                    <a:pt x="276" y="20"/>
                    <a:pt x="276" y="20"/>
                    <a:pt x="276" y="19"/>
                  </a:cubicBezTo>
                  <a:cubicBezTo>
                    <a:pt x="263" y="28"/>
                    <a:pt x="247" y="33"/>
                    <a:pt x="232" y="37"/>
                  </a:cubicBezTo>
                  <a:cubicBezTo>
                    <a:pt x="208" y="44"/>
                    <a:pt x="183" y="49"/>
                    <a:pt x="157" y="51"/>
                  </a:cubicBezTo>
                  <a:cubicBezTo>
                    <a:pt x="140" y="52"/>
                    <a:pt x="121" y="54"/>
                    <a:pt x="104" y="51"/>
                  </a:cubicBezTo>
                  <a:cubicBezTo>
                    <a:pt x="101" y="50"/>
                    <a:pt x="98" y="50"/>
                    <a:pt x="96" y="48"/>
                  </a:cubicBezTo>
                  <a:cubicBezTo>
                    <a:pt x="92" y="45"/>
                    <a:pt x="90" y="34"/>
                    <a:pt x="88" y="29"/>
                  </a:cubicBezTo>
                  <a:cubicBezTo>
                    <a:pt x="85" y="22"/>
                    <a:pt x="83" y="14"/>
                    <a:pt x="80" y="7"/>
                  </a:cubicBezTo>
                  <a:cubicBezTo>
                    <a:pt x="79" y="2"/>
                    <a:pt x="72" y="0"/>
                    <a:pt x="69" y="5"/>
                  </a:cubicBezTo>
                  <a:cubicBezTo>
                    <a:pt x="66" y="10"/>
                    <a:pt x="64" y="16"/>
                    <a:pt x="61" y="21"/>
                  </a:cubicBezTo>
                  <a:cubicBezTo>
                    <a:pt x="59" y="24"/>
                    <a:pt x="57" y="28"/>
                    <a:pt x="55" y="32"/>
                  </a:cubicBezTo>
                  <a:cubicBezTo>
                    <a:pt x="54" y="33"/>
                    <a:pt x="52" y="37"/>
                    <a:pt x="50" y="39"/>
                  </a:cubicBezTo>
                  <a:cubicBezTo>
                    <a:pt x="49" y="38"/>
                    <a:pt x="46" y="38"/>
                    <a:pt x="45" y="38"/>
                  </a:cubicBezTo>
                  <a:cubicBezTo>
                    <a:pt x="40" y="36"/>
                    <a:pt x="35" y="34"/>
                    <a:pt x="30" y="32"/>
                  </a:cubicBezTo>
                  <a:cubicBezTo>
                    <a:pt x="22" y="28"/>
                    <a:pt x="12" y="24"/>
                    <a:pt x="4" y="17"/>
                  </a:cubicBezTo>
                  <a:cubicBezTo>
                    <a:pt x="3" y="21"/>
                    <a:pt x="1" y="24"/>
                    <a:pt x="0" y="27"/>
                  </a:cubicBezTo>
                  <a:cubicBezTo>
                    <a:pt x="0" y="29"/>
                    <a:pt x="0" y="31"/>
                    <a:pt x="2" y="32"/>
                  </a:cubicBezTo>
                  <a:cubicBezTo>
                    <a:pt x="9" y="37"/>
                    <a:pt x="17" y="41"/>
                    <a:pt x="25" y="44"/>
                  </a:cubicBezTo>
                  <a:cubicBezTo>
                    <a:pt x="32" y="47"/>
                    <a:pt x="46" y="56"/>
                    <a:pt x="54" y="53"/>
                  </a:cubicBezTo>
                  <a:cubicBezTo>
                    <a:pt x="61" y="51"/>
                    <a:pt x="66" y="39"/>
                    <a:pt x="69" y="33"/>
                  </a:cubicBezTo>
                  <a:cubicBezTo>
                    <a:pt x="70" y="30"/>
                    <a:pt x="72" y="28"/>
                    <a:pt x="73" y="25"/>
                  </a:cubicBezTo>
                  <a:cubicBezTo>
                    <a:pt x="75" y="29"/>
                    <a:pt x="76" y="33"/>
                    <a:pt x="78" y="37"/>
                  </a:cubicBezTo>
                  <a:cubicBezTo>
                    <a:pt x="81" y="46"/>
                    <a:pt x="83" y="57"/>
                    <a:pt x="92" y="62"/>
                  </a:cubicBezTo>
                  <a:cubicBezTo>
                    <a:pt x="108" y="69"/>
                    <a:pt x="130" y="65"/>
                    <a:pt x="147" y="65"/>
                  </a:cubicBezTo>
                  <a:cubicBezTo>
                    <a:pt x="175" y="64"/>
                    <a:pt x="203" y="59"/>
                    <a:pt x="230" y="52"/>
                  </a:cubicBezTo>
                  <a:cubicBezTo>
                    <a:pt x="245" y="47"/>
                    <a:pt x="262" y="43"/>
                    <a:pt x="277" y="34"/>
                  </a:cubicBezTo>
                  <a:cubicBezTo>
                    <a:pt x="278" y="33"/>
                    <a:pt x="279" y="32"/>
                    <a:pt x="279" y="30"/>
                  </a:cubicBezTo>
                  <a:cubicBezTo>
                    <a:pt x="278" y="27"/>
                    <a:pt x="278" y="24"/>
                    <a:pt x="276" y="21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19"/>
            <p:cNvSpPr>
              <a:spLocks/>
            </p:cNvSpPr>
            <p:nvPr/>
          </p:nvSpPr>
          <p:spPr bwMode="auto">
            <a:xfrm>
              <a:off x="6824663" y="6121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20"/>
            <p:cNvSpPr>
              <a:spLocks/>
            </p:cNvSpPr>
            <p:nvPr/>
          </p:nvSpPr>
          <p:spPr bwMode="auto">
            <a:xfrm>
              <a:off x="6192838" y="3776663"/>
              <a:ext cx="733425" cy="738188"/>
            </a:xfrm>
            <a:custGeom>
              <a:avLst/>
              <a:gdLst>
                <a:gd name="T0" fmla="*/ 183 w 195"/>
                <a:gd name="T1" fmla="*/ 73 h 196"/>
                <a:gd name="T2" fmla="*/ 106 w 195"/>
                <a:gd name="T3" fmla="*/ 5 h 196"/>
                <a:gd name="T4" fmla="*/ 21 w 195"/>
                <a:gd name="T5" fmla="*/ 42 h 196"/>
                <a:gd name="T6" fmla="*/ 25 w 195"/>
                <a:gd name="T7" fmla="*/ 147 h 196"/>
                <a:gd name="T8" fmla="*/ 133 w 195"/>
                <a:gd name="T9" fmla="*/ 183 h 196"/>
                <a:gd name="T10" fmla="*/ 183 w 195"/>
                <a:gd name="T11" fmla="*/ 7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6">
                  <a:moveTo>
                    <a:pt x="183" y="73"/>
                  </a:moveTo>
                  <a:cubicBezTo>
                    <a:pt x="171" y="39"/>
                    <a:pt x="143" y="10"/>
                    <a:pt x="106" y="5"/>
                  </a:cubicBezTo>
                  <a:cubicBezTo>
                    <a:pt x="73" y="0"/>
                    <a:pt x="39" y="15"/>
                    <a:pt x="21" y="42"/>
                  </a:cubicBezTo>
                  <a:cubicBezTo>
                    <a:pt x="0" y="73"/>
                    <a:pt x="2" y="118"/>
                    <a:pt x="25" y="147"/>
                  </a:cubicBezTo>
                  <a:cubicBezTo>
                    <a:pt x="49" y="179"/>
                    <a:pt x="95" y="196"/>
                    <a:pt x="133" y="183"/>
                  </a:cubicBezTo>
                  <a:cubicBezTo>
                    <a:pt x="180" y="169"/>
                    <a:pt x="195" y="117"/>
                    <a:pt x="183" y="73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21"/>
            <p:cNvSpPr>
              <a:spLocks/>
            </p:cNvSpPr>
            <p:nvPr/>
          </p:nvSpPr>
          <p:spPr bwMode="auto">
            <a:xfrm>
              <a:off x="6330950" y="3927476"/>
              <a:ext cx="441325" cy="436563"/>
            </a:xfrm>
            <a:custGeom>
              <a:avLst/>
              <a:gdLst>
                <a:gd name="T0" fmla="*/ 112 w 117"/>
                <a:gd name="T1" fmla="*/ 42 h 116"/>
                <a:gd name="T2" fmla="*/ 59 w 117"/>
                <a:gd name="T3" fmla="*/ 0 h 116"/>
                <a:gd name="T4" fmla="*/ 6 w 117"/>
                <a:gd name="T5" fmla="*/ 63 h 116"/>
                <a:gd name="T6" fmla="*/ 41 w 117"/>
                <a:gd name="T7" fmla="*/ 105 h 116"/>
                <a:gd name="T8" fmla="*/ 103 w 117"/>
                <a:gd name="T9" fmla="*/ 94 h 116"/>
                <a:gd name="T10" fmla="*/ 112 w 117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6">
                  <a:moveTo>
                    <a:pt x="112" y="42"/>
                  </a:moveTo>
                  <a:cubicBezTo>
                    <a:pt x="104" y="18"/>
                    <a:pt x="84" y="0"/>
                    <a:pt x="59" y="0"/>
                  </a:cubicBezTo>
                  <a:cubicBezTo>
                    <a:pt x="28" y="0"/>
                    <a:pt x="0" y="25"/>
                    <a:pt x="6" y="63"/>
                  </a:cubicBezTo>
                  <a:cubicBezTo>
                    <a:pt x="9" y="83"/>
                    <a:pt x="24" y="98"/>
                    <a:pt x="41" y="105"/>
                  </a:cubicBezTo>
                  <a:cubicBezTo>
                    <a:pt x="66" y="116"/>
                    <a:pt x="90" y="110"/>
                    <a:pt x="103" y="94"/>
                  </a:cubicBezTo>
                  <a:cubicBezTo>
                    <a:pt x="116" y="78"/>
                    <a:pt x="117" y="60"/>
                    <a:pt x="112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22"/>
            <p:cNvSpPr>
              <a:spLocks/>
            </p:cNvSpPr>
            <p:nvPr/>
          </p:nvSpPr>
          <p:spPr bwMode="auto">
            <a:xfrm>
              <a:off x="7399338" y="3784601"/>
              <a:ext cx="733425" cy="733425"/>
            </a:xfrm>
            <a:custGeom>
              <a:avLst/>
              <a:gdLst>
                <a:gd name="T0" fmla="*/ 180 w 195"/>
                <a:gd name="T1" fmla="*/ 54 h 195"/>
                <a:gd name="T2" fmla="*/ 103 w 195"/>
                <a:gd name="T3" fmla="*/ 2 h 195"/>
                <a:gd name="T4" fmla="*/ 11 w 195"/>
                <a:gd name="T5" fmla="*/ 71 h 195"/>
                <a:gd name="T6" fmla="*/ 48 w 195"/>
                <a:gd name="T7" fmla="*/ 176 h 195"/>
                <a:gd name="T8" fmla="*/ 159 w 195"/>
                <a:gd name="T9" fmla="*/ 156 h 195"/>
                <a:gd name="T10" fmla="*/ 180 w 195"/>
                <a:gd name="T11" fmla="*/ 5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5">
                  <a:moveTo>
                    <a:pt x="180" y="54"/>
                  </a:moveTo>
                  <a:cubicBezTo>
                    <a:pt x="167" y="23"/>
                    <a:pt x="136" y="3"/>
                    <a:pt x="103" y="2"/>
                  </a:cubicBezTo>
                  <a:cubicBezTo>
                    <a:pt x="59" y="0"/>
                    <a:pt x="24" y="31"/>
                    <a:pt x="11" y="71"/>
                  </a:cubicBezTo>
                  <a:cubicBezTo>
                    <a:pt x="0" y="110"/>
                    <a:pt x="10" y="156"/>
                    <a:pt x="48" y="176"/>
                  </a:cubicBezTo>
                  <a:cubicBezTo>
                    <a:pt x="83" y="195"/>
                    <a:pt x="130" y="183"/>
                    <a:pt x="159" y="156"/>
                  </a:cubicBezTo>
                  <a:cubicBezTo>
                    <a:pt x="186" y="131"/>
                    <a:pt x="195" y="89"/>
                    <a:pt x="180" y="54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23"/>
            <p:cNvSpPr>
              <a:spLocks/>
            </p:cNvSpPr>
            <p:nvPr/>
          </p:nvSpPr>
          <p:spPr bwMode="auto">
            <a:xfrm>
              <a:off x="7546975" y="3927476"/>
              <a:ext cx="442913" cy="436563"/>
            </a:xfrm>
            <a:custGeom>
              <a:avLst/>
              <a:gdLst>
                <a:gd name="T0" fmla="*/ 6 w 118"/>
                <a:gd name="T1" fmla="*/ 42 h 116"/>
                <a:gd name="T2" fmla="*/ 59 w 118"/>
                <a:gd name="T3" fmla="*/ 0 h 116"/>
                <a:gd name="T4" fmla="*/ 111 w 118"/>
                <a:gd name="T5" fmla="*/ 63 h 116"/>
                <a:gd name="T6" fmla="*/ 77 w 118"/>
                <a:gd name="T7" fmla="*/ 105 h 116"/>
                <a:gd name="T8" fmla="*/ 14 w 118"/>
                <a:gd name="T9" fmla="*/ 94 h 116"/>
                <a:gd name="T10" fmla="*/ 6 w 118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6">
                  <a:moveTo>
                    <a:pt x="6" y="42"/>
                  </a:moveTo>
                  <a:cubicBezTo>
                    <a:pt x="13" y="18"/>
                    <a:pt x="34" y="0"/>
                    <a:pt x="59" y="0"/>
                  </a:cubicBezTo>
                  <a:cubicBezTo>
                    <a:pt x="89" y="0"/>
                    <a:pt x="118" y="25"/>
                    <a:pt x="111" y="63"/>
                  </a:cubicBezTo>
                  <a:cubicBezTo>
                    <a:pt x="108" y="83"/>
                    <a:pt x="94" y="98"/>
                    <a:pt x="77" y="105"/>
                  </a:cubicBezTo>
                  <a:cubicBezTo>
                    <a:pt x="51" y="116"/>
                    <a:pt x="27" y="110"/>
                    <a:pt x="14" y="94"/>
                  </a:cubicBezTo>
                  <a:cubicBezTo>
                    <a:pt x="2" y="78"/>
                    <a:pt x="0" y="60"/>
                    <a:pt x="6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24"/>
            <p:cNvSpPr>
              <a:spLocks/>
            </p:cNvSpPr>
            <p:nvPr/>
          </p:nvSpPr>
          <p:spPr bwMode="auto">
            <a:xfrm>
              <a:off x="6753225" y="5365751"/>
              <a:ext cx="112713" cy="280988"/>
            </a:xfrm>
            <a:custGeom>
              <a:avLst/>
              <a:gdLst>
                <a:gd name="T0" fmla="*/ 27 w 30"/>
                <a:gd name="T1" fmla="*/ 1 h 75"/>
                <a:gd name="T2" fmla="*/ 1 w 30"/>
                <a:gd name="T3" fmla="*/ 72 h 75"/>
                <a:gd name="T4" fmla="*/ 5 w 30"/>
                <a:gd name="T5" fmla="*/ 73 h 75"/>
                <a:gd name="T6" fmla="*/ 29 w 30"/>
                <a:gd name="T7" fmla="*/ 2 h 75"/>
                <a:gd name="T8" fmla="*/ 27 w 30"/>
                <a:gd name="T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75">
                  <a:moveTo>
                    <a:pt x="27" y="1"/>
                  </a:moveTo>
                  <a:cubicBezTo>
                    <a:pt x="15" y="23"/>
                    <a:pt x="8" y="48"/>
                    <a:pt x="1" y="72"/>
                  </a:cubicBezTo>
                  <a:cubicBezTo>
                    <a:pt x="0" y="74"/>
                    <a:pt x="4" y="75"/>
                    <a:pt x="5" y="73"/>
                  </a:cubicBezTo>
                  <a:cubicBezTo>
                    <a:pt x="12" y="49"/>
                    <a:pt x="22" y="26"/>
                    <a:pt x="29" y="2"/>
                  </a:cubicBezTo>
                  <a:cubicBezTo>
                    <a:pt x="30" y="1"/>
                    <a:pt x="27" y="0"/>
                    <a:pt x="27" y="1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25"/>
            <p:cNvSpPr>
              <a:spLocks/>
            </p:cNvSpPr>
            <p:nvPr/>
          </p:nvSpPr>
          <p:spPr bwMode="auto">
            <a:xfrm>
              <a:off x="7456488" y="5365751"/>
              <a:ext cx="107950" cy="280988"/>
            </a:xfrm>
            <a:custGeom>
              <a:avLst/>
              <a:gdLst>
                <a:gd name="T0" fmla="*/ 0 w 29"/>
                <a:gd name="T1" fmla="*/ 2 h 75"/>
                <a:gd name="T2" fmla="*/ 25 w 29"/>
                <a:gd name="T3" fmla="*/ 73 h 75"/>
                <a:gd name="T4" fmla="*/ 29 w 29"/>
                <a:gd name="T5" fmla="*/ 72 h 75"/>
                <a:gd name="T6" fmla="*/ 3 w 29"/>
                <a:gd name="T7" fmla="*/ 1 h 75"/>
                <a:gd name="T8" fmla="*/ 0 w 29"/>
                <a:gd name="T9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75">
                  <a:moveTo>
                    <a:pt x="0" y="2"/>
                  </a:moveTo>
                  <a:cubicBezTo>
                    <a:pt x="7" y="26"/>
                    <a:pt x="18" y="49"/>
                    <a:pt x="25" y="73"/>
                  </a:cubicBezTo>
                  <a:cubicBezTo>
                    <a:pt x="26" y="75"/>
                    <a:pt x="29" y="74"/>
                    <a:pt x="29" y="72"/>
                  </a:cubicBezTo>
                  <a:cubicBezTo>
                    <a:pt x="22" y="48"/>
                    <a:pt x="15" y="23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26"/>
            <p:cNvSpPr>
              <a:spLocks/>
            </p:cNvSpPr>
            <p:nvPr/>
          </p:nvSpPr>
          <p:spPr bwMode="auto">
            <a:xfrm>
              <a:off x="7132638" y="5372101"/>
              <a:ext cx="55563" cy="112713"/>
            </a:xfrm>
            <a:custGeom>
              <a:avLst/>
              <a:gdLst>
                <a:gd name="T0" fmla="*/ 12 w 15"/>
                <a:gd name="T1" fmla="*/ 0 h 30"/>
                <a:gd name="T2" fmla="*/ 3 w 15"/>
                <a:gd name="T3" fmla="*/ 0 h 30"/>
                <a:gd name="T4" fmla="*/ 0 w 15"/>
                <a:gd name="T5" fmla="*/ 3 h 30"/>
                <a:gd name="T6" fmla="*/ 0 w 15"/>
                <a:gd name="T7" fmla="*/ 3 h 30"/>
                <a:gd name="T8" fmla="*/ 0 w 15"/>
                <a:gd name="T9" fmla="*/ 3 h 30"/>
                <a:gd name="T10" fmla="*/ 0 w 15"/>
                <a:gd name="T11" fmla="*/ 4 h 30"/>
                <a:gd name="T12" fmla="*/ 4 w 15"/>
                <a:gd name="T13" fmla="*/ 27 h 30"/>
                <a:gd name="T14" fmla="*/ 10 w 15"/>
                <a:gd name="T15" fmla="*/ 27 h 30"/>
                <a:gd name="T16" fmla="*/ 15 w 15"/>
                <a:gd name="T17" fmla="*/ 4 h 30"/>
                <a:gd name="T18" fmla="*/ 12 w 15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0">
                  <a:moveTo>
                    <a:pt x="12" y="0"/>
                  </a:moveTo>
                  <a:cubicBezTo>
                    <a:pt x="9" y="0"/>
                    <a:pt x="6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12"/>
                    <a:pt x="3" y="19"/>
                    <a:pt x="4" y="27"/>
                  </a:cubicBezTo>
                  <a:cubicBezTo>
                    <a:pt x="5" y="30"/>
                    <a:pt x="10" y="30"/>
                    <a:pt x="10" y="27"/>
                  </a:cubicBezTo>
                  <a:cubicBezTo>
                    <a:pt x="12" y="19"/>
                    <a:pt x="13" y="12"/>
                    <a:pt x="15" y="4"/>
                  </a:cubicBezTo>
                  <a:cubicBezTo>
                    <a:pt x="15" y="2"/>
                    <a:pt x="14" y="0"/>
                    <a:pt x="12" y="0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27"/>
            <p:cNvSpPr>
              <a:spLocks/>
            </p:cNvSpPr>
            <p:nvPr/>
          </p:nvSpPr>
          <p:spPr bwMode="auto">
            <a:xfrm>
              <a:off x="6907213" y="5357813"/>
              <a:ext cx="22225" cy="55563"/>
            </a:xfrm>
            <a:custGeom>
              <a:avLst/>
              <a:gdLst>
                <a:gd name="T0" fmla="*/ 2 w 6"/>
                <a:gd name="T1" fmla="*/ 2 h 15"/>
                <a:gd name="T2" fmla="*/ 1 w 6"/>
                <a:gd name="T3" fmla="*/ 12 h 15"/>
                <a:gd name="T4" fmla="*/ 5 w 6"/>
                <a:gd name="T5" fmla="*/ 12 h 15"/>
                <a:gd name="T6" fmla="*/ 6 w 6"/>
                <a:gd name="T7" fmla="*/ 3 h 15"/>
                <a:gd name="T8" fmla="*/ 2 w 6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2" y="2"/>
                  </a:moveTo>
                  <a:cubicBezTo>
                    <a:pt x="1" y="5"/>
                    <a:pt x="1" y="9"/>
                    <a:pt x="1" y="12"/>
                  </a:cubicBezTo>
                  <a:cubicBezTo>
                    <a:pt x="0" y="15"/>
                    <a:pt x="5" y="15"/>
                    <a:pt x="5" y="12"/>
                  </a:cubicBezTo>
                  <a:cubicBezTo>
                    <a:pt x="5" y="9"/>
                    <a:pt x="6" y="6"/>
                    <a:pt x="6" y="3"/>
                  </a:cubicBezTo>
                  <a:cubicBezTo>
                    <a:pt x="6" y="0"/>
                    <a:pt x="2" y="0"/>
                    <a:pt x="2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28"/>
            <p:cNvSpPr>
              <a:spLocks/>
            </p:cNvSpPr>
            <p:nvPr/>
          </p:nvSpPr>
          <p:spPr bwMode="auto">
            <a:xfrm>
              <a:off x="6910388" y="5407026"/>
              <a:ext cx="508000" cy="93663"/>
            </a:xfrm>
            <a:custGeom>
              <a:avLst/>
              <a:gdLst>
                <a:gd name="T0" fmla="*/ 1 w 135"/>
                <a:gd name="T1" fmla="*/ 2 h 25"/>
                <a:gd name="T2" fmla="*/ 60 w 135"/>
                <a:gd name="T3" fmla="*/ 23 h 25"/>
                <a:gd name="T4" fmla="*/ 131 w 135"/>
                <a:gd name="T5" fmla="*/ 10 h 25"/>
                <a:gd name="T6" fmla="*/ 128 w 135"/>
                <a:gd name="T7" fmla="*/ 5 h 25"/>
                <a:gd name="T8" fmla="*/ 61 w 135"/>
                <a:gd name="T9" fmla="*/ 18 h 25"/>
                <a:gd name="T10" fmla="*/ 1 w 135"/>
                <a:gd name="T11" fmla="*/ 0 h 25"/>
                <a:gd name="T12" fmla="*/ 1 w 135"/>
                <a:gd name="T13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25">
                  <a:moveTo>
                    <a:pt x="1" y="2"/>
                  </a:moveTo>
                  <a:cubicBezTo>
                    <a:pt x="15" y="18"/>
                    <a:pt x="40" y="21"/>
                    <a:pt x="60" y="23"/>
                  </a:cubicBezTo>
                  <a:cubicBezTo>
                    <a:pt x="85" y="25"/>
                    <a:pt x="109" y="21"/>
                    <a:pt x="131" y="10"/>
                  </a:cubicBezTo>
                  <a:cubicBezTo>
                    <a:pt x="135" y="8"/>
                    <a:pt x="132" y="3"/>
                    <a:pt x="128" y="5"/>
                  </a:cubicBezTo>
                  <a:cubicBezTo>
                    <a:pt x="107" y="15"/>
                    <a:pt x="85" y="19"/>
                    <a:pt x="61" y="18"/>
                  </a:cubicBezTo>
                  <a:cubicBezTo>
                    <a:pt x="39" y="16"/>
                    <a:pt x="21" y="1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29"/>
            <p:cNvSpPr>
              <a:spLocks/>
            </p:cNvSpPr>
            <p:nvPr/>
          </p:nvSpPr>
          <p:spPr bwMode="auto">
            <a:xfrm>
              <a:off x="7391400" y="5376863"/>
              <a:ext cx="30163" cy="71438"/>
            </a:xfrm>
            <a:custGeom>
              <a:avLst/>
              <a:gdLst>
                <a:gd name="T0" fmla="*/ 1 w 8"/>
                <a:gd name="T1" fmla="*/ 2 h 19"/>
                <a:gd name="T2" fmla="*/ 0 w 8"/>
                <a:gd name="T3" fmla="*/ 14 h 19"/>
                <a:gd name="T4" fmla="*/ 7 w 8"/>
                <a:gd name="T5" fmla="*/ 13 h 19"/>
                <a:gd name="T6" fmla="*/ 5 w 8"/>
                <a:gd name="T7" fmla="*/ 2 h 19"/>
                <a:gd name="T8" fmla="*/ 1 w 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2"/>
                  </a:moveTo>
                  <a:cubicBezTo>
                    <a:pt x="0" y="6"/>
                    <a:pt x="0" y="10"/>
                    <a:pt x="0" y="14"/>
                  </a:cubicBezTo>
                  <a:cubicBezTo>
                    <a:pt x="1" y="19"/>
                    <a:pt x="8" y="18"/>
                    <a:pt x="7" y="13"/>
                  </a:cubicBezTo>
                  <a:cubicBezTo>
                    <a:pt x="6" y="10"/>
                    <a:pt x="5" y="6"/>
                    <a:pt x="5" y="2"/>
                  </a:cubicBezTo>
                  <a:cubicBezTo>
                    <a:pt x="4" y="0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30"/>
            <p:cNvSpPr>
              <a:spLocks/>
            </p:cNvSpPr>
            <p:nvPr/>
          </p:nvSpPr>
          <p:spPr bwMode="auto">
            <a:xfrm>
              <a:off x="7124700" y="5402263"/>
              <a:ext cx="30163" cy="90488"/>
            </a:xfrm>
            <a:custGeom>
              <a:avLst/>
              <a:gdLst>
                <a:gd name="T0" fmla="*/ 0 w 8"/>
                <a:gd name="T1" fmla="*/ 3 h 24"/>
                <a:gd name="T2" fmla="*/ 3 w 8"/>
                <a:gd name="T3" fmla="*/ 21 h 24"/>
                <a:gd name="T4" fmla="*/ 8 w 8"/>
                <a:gd name="T5" fmla="*/ 20 h 24"/>
                <a:gd name="T6" fmla="*/ 4 w 8"/>
                <a:gd name="T7" fmla="*/ 2 h 24"/>
                <a:gd name="T8" fmla="*/ 0 w 8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3"/>
                  </a:moveTo>
                  <a:cubicBezTo>
                    <a:pt x="1" y="9"/>
                    <a:pt x="2" y="15"/>
                    <a:pt x="3" y="21"/>
                  </a:cubicBezTo>
                  <a:cubicBezTo>
                    <a:pt x="4" y="24"/>
                    <a:pt x="8" y="23"/>
                    <a:pt x="8" y="20"/>
                  </a:cubicBezTo>
                  <a:cubicBezTo>
                    <a:pt x="7" y="14"/>
                    <a:pt x="5" y="8"/>
                    <a:pt x="4" y="2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31"/>
            <p:cNvSpPr>
              <a:spLocks/>
            </p:cNvSpPr>
            <p:nvPr/>
          </p:nvSpPr>
          <p:spPr bwMode="auto">
            <a:xfrm>
              <a:off x="7165975" y="5402263"/>
              <a:ext cx="30163" cy="95250"/>
            </a:xfrm>
            <a:custGeom>
              <a:avLst/>
              <a:gdLst>
                <a:gd name="T0" fmla="*/ 5 w 8"/>
                <a:gd name="T1" fmla="*/ 2 h 25"/>
                <a:gd name="T2" fmla="*/ 0 w 8"/>
                <a:gd name="T3" fmla="*/ 21 h 25"/>
                <a:gd name="T4" fmla="*/ 4 w 8"/>
                <a:gd name="T5" fmla="*/ 22 h 25"/>
                <a:gd name="T6" fmla="*/ 8 w 8"/>
                <a:gd name="T7" fmla="*/ 2 h 25"/>
                <a:gd name="T8" fmla="*/ 5 w 8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5">
                  <a:moveTo>
                    <a:pt x="5" y="2"/>
                  </a:moveTo>
                  <a:cubicBezTo>
                    <a:pt x="3" y="8"/>
                    <a:pt x="1" y="14"/>
                    <a:pt x="0" y="21"/>
                  </a:cubicBezTo>
                  <a:cubicBezTo>
                    <a:pt x="0" y="23"/>
                    <a:pt x="4" y="25"/>
                    <a:pt x="4" y="22"/>
                  </a:cubicBezTo>
                  <a:cubicBezTo>
                    <a:pt x="6" y="15"/>
                    <a:pt x="6" y="9"/>
                    <a:pt x="8" y="2"/>
                  </a:cubicBezTo>
                  <a:cubicBezTo>
                    <a:pt x="8" y="1"/>
                    <a:pt x="6" y="0"/>
                    <a:pt x="5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32"/>
            <p:cNvSpPr>
              <a:spLocks/>
            </p:cNvSpPr>
            <p:nvPr/>
          </p:nvSpPr>
          <p:spPr bwMode="auto">
            <a:xfrm>
              <a:off x="7432675" y="3829051"/>
              <a:ext cx="501650" cy="417513"/>
            </a:xfrm>
            <a:custGeom>
              <a:avLst/>
              <a:gdLst>
                <a:gd name="T0" fmla="*/ 132 w 133"/>
                <a:gd name="T1" fmla="*/ 81 h 111"/>
                <a:gd name="T2" fmla="*/ 90 w 133"/>
                <a:gd name="T3" fmla="*/ 70 h 111"/>
                <a:gd name="T4" fmla="*/ 32 w 133"/>
                <a:gd name="T5" fmla="*/ 96 h 111"/>
                <a:gd name="T6" fmla="*/ 35 w 133"/>
                <a:gd name="T7" fmla="*/ 102 h 111"/>
                <a:gd name="T8" fmla="*/ 81 w 133"/>
                <a:gd name="T9" fmla="*/ 66 h 111"/>
                <a:gd name="T10" fmla="*/ 92 w 133"/>
                <a:gd name="T11" fmla="*/ 15 h 111"/>
                <a:gd name="T12" fmla="*/ 49 w 133"/>
                <a:gd name="T13" fmla="*/ 37 h 111"/>
                <a:gd name="T14" fmla="*/ 27 w 133"/>
                <a:gd name="T15" fmla="*/ 98 h 111"/>
                <a:gd name="T16" fmla="*/ 33 w 133"/>
                <a:gd name="T17" fmla="*/ 99 h 111"/>
                <a:gd name="T18" fmla="*/ 37 w 133"/>
                <a:gd name="T19" fmla="*/ 21 h 111"/>
                <a:gd name="T20" fmla="*/ 22 w 133"/>
                <a:gd name="T21" fmla="*/ 2 h 111"/>
                <a:gd name="T22" fmla="*/ 4 w 133"/>
                <a:gd name="T23" fmla="*/ 11 h 111"/>
                <a:gd name="T24" fmla="*/ 2 w 133"/>
                <a:gd name="T25" fmla="*/ 37 h 111"/>
                <a:gd name="T26" fmla="*/ 13 w 133"/>
                <a:gd name="T27" fmla="*/ 81 h 111"/>
                <a:gd name="T28" fmla="*/ 28 w 133"/>
                <a:gd name="T29" fmla="*/ 107 h 111"/>
                <a:gd name="T30" fmla="*/ 48 w 133"/>
                <a:gd name="T31" fmla="*/ 109 h 111"/>
                <a:gd name="T32" fmla="*/ 71 w 133"/>
                <a:gd name="T33" fmla="*/ 111 h 111"/>
                <a:gd name="T34" fmla="*/ 132 w 133"/>
                <a:gd name="T35" fmla="*/ 82 h 111"/>
                <a:gd name="T36" fmla="*/ 126 w 133"/>
                <a:gd name="T37" fmla="*/ 82 h 111"/>
                <a:gd name="T38" fmla="*/ 91 w 133"/>
                <a:gd name="T39" fmla="*/ 103 h 111"/>
                <a:gd name="T40" fmla="*/ 55 w 133"/>
                <a:gd name="T41" fmla="*/ 103 h 111"/>
                <a:gd name="T42" fmla="*/ 38 w 133"/>
                <a:gd name="T43" fmla="*/ 102 h 111"/>
                <a:gd name="T44" fmla="*/ 25 w 133"/>
                <a:gd name="T45" fmla="*/ 92 h 111"/>
                <a:gd name="T46" fmla="*/ 11 w 133"/>
                <a:gd name="T47" fmla="*/ 53 h 111"/>
                <a:gd name="T48" fmla="*/ 8 w 133"/>
                <a:gd name="T49" fmla="*/ 20 h 111"/>
                <a:gd name="T50" fmla="*/ 24 w 133"/>
                <a:gd name="T51" fmla="*/ 10 h 111"/>
                <a:gd name="T52" fmla="*/ 32 w 133"/>
                <a:gd name="T53" fmla="*/ 27 h 111"/>
                <a:gd name="T54" fmla="*/ 27 w 133"/>
                <a:gd name="T55" fmla="*/ 99 h 111"/>
                <a:gd name="T56" fmla="*/ 33 w 133"/>
                <a:gd name="T57" fmla="*/ 99 h 111"/>
                <a:gd name="T58" fmla="*/ 46 w 133"/>
                <a:gd name="T59" fmla="*/ 59 h 111"/>
                <a:gd name="T60" fmla="*/ 60 w 133"/>
                <a:gd name="T61" fmla="*/ 34 h 111"/>
                <a:gd name="T62" fmla="*/ 91 w 133"/>
                <a:gd name="T63" fmla="*/ 23 h 111"/>
                <a:gd name="T64" fmla="*/ 67 w 133"/>
                <a:gd name="T65" fmla="*/ 71 h 111"/>
                <a:gd name="T66" fmla="*/ 32 w 133"/>
                <a:gd name="T67" fmla="*/ 96 h 111"/>
                <a:gd name="T68" fmla="*/ 35 w 133"/>
                <a:gd name="T69" fmla="*/ 102 h 111"/>
                <a:gd name="T70" fmla="*/ 126 w 133"/>
                <a:gd name="T71" fmla="*/ 82 h 111"/>
                <a:gd name="T72" fmla="*/ 132 w 133"/>
                <a:gd name="T73" fmla="*/ 8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3" h="111">
                  <a:moveTo>
                    <a:pt x="132" y="81"/>
                  </a:moveTo>
                  <a:cubicBezTo>
                    <a:pt x="128" y="63"/>
                    <a:pt x="104" y="67"/>
                    <a:pt x="90" y="70"/>
                  </a:cubicBezTo>
                  <a:cubicBezTo>
                    <a:pt x="70" y="76"/>
                    <a:pt x="50" y="85"/>
                    <a:pt x="32" y="96"/>
                  </a:cubicBezTo>
                  <a:cubicBezTo>
                    <a:pt x="33" y="98"/>
                    <a:pt x="34" y="100"/>
                    <a:pt x="35" y="102"/>
                  </a:cubicBezTo>
                  <a:cubicBezTo>
                    <a:pt x="50" y="90"/>
                    <a:pt x="68" y="81"/>
                    <a:pt x="81" y="66"/>
                  </a:cubicBezTo>
                  <a:cubicBezTo>
                    <a:pt x="90" y="56"/>
                    <a:pt x="110" y="28"/>
                    <a:pt x="92" y="15"/>
                  </a:cubicBezTo>
                  <a:cubicBezTo>
                    <a:pt x="76" y="5"/>
                    <a:pt x="57" y="26"/>
                    <a:pt x="49" y="37"/>
                  </a:cubicBezTo>
                  <a:cubicBezTo>
                    <a:pt x="38" y="55"/>
                    <a:pt x="31" y="77"/>
                    <a:pt x="27" y="98"/>
                  </a:cubicBezTo>
                  <a:cubicBezTo>
                    <a:pt x="29" y="98"/>
                    <a:pt x="31" y="98"/>
                    <a:pt x="33" y="99"/>
                  </a:cubicBezTo>
                  <a:cubicBezTo>
                    <a:pt x="36" y="73"/>
                    <a:pt x="44" y="46"/>
                    <a:pt x="37" y="21"/>
                  </a:cubicBezTo>
                  <a:cubicBezTo>
                    <a:pt x="35" y="13"/>
                    <a:pt x="30" y="4"/>
                    <a:pt x="22" y="2"/>
                  </a:cubicBezTo>
                  <a:cubicBezTo>
                    <a:pt x="15" y="0"/>
                    <a:pt x="8" y="4"/>
                    <a:pt x="4" y="11"/>
                  </a:cubicBezTo>
                  <a:cubicBezTo>
                    <a:pt x="0" y="18"/>
                    <a:pt x="1" y="28"/>
                    <a:pt x="2" y="37"/>
                  </a:cubicBezTo>
                  <a:cubicBezTo>
                    <a:pt x="4" y="52"/>
                    <a:pt x="7" y="67"/>
                    <a:pt x="13" y="81"/>
                  </a:cubicBezTo>
                  <a:cubicBezTo>
                    <a:pt x="16" y="88"/>
                    <a:pt x="20" y="104"/>
                    <a:pt x="28" y="107"/>
                  </a:cubicBezTo>
                  <a:cubicBezTo>
                    <a:pt x="33" y="109"/>
                    <a:pt x="42" y="109"/>
                    <a:pt x="48" y="109"/>
                  </a:cubicBezTo>
                  <a:cubicBezTo>
                    <a:pt x="55" y="110"/>
                    <a:pt x="63" y="110"/>
                    <a:pt x="71" y="111"/>
                  </a:cubicBezTo>
                  <a:cubicBezTo>
                    <a:pt x="89" y="111"/>
                    <a:pt x="132" y="108"/>
                    <a:pt x="132" y="82"/>
                  </a:cubicBezTo>
                  <a:cubicBezTo>
                    <a:pt x="132" y="78"/>
                    <a:pt x="126" y="78"/>
                    <a:pt x="126" y="82"/>
                  </a:cubicBezTo>
                  <a:cubicBezTo>
                    <a:pt x="126" y="97"/>
                    <a:pt x="103" y="102"/>
                    <a:pt x="91" y="103"/>
                  </a:cubicBezTo>
                  <a:cubicBezTo>
                    <a:pt x="79" y="105"/>
                    <a:pt x="67" y="105"/>
                    <a:pt x="55" y="103"/>
                  </a:cubicBezTo>
                  <a:cubicBezTo>
                    <a:pt x="49" y="103"/>
                    <a:pt x="43" y="102"/>
                    <a:pt x="38" y="102"/>
                  </a:cubicBezTo>
                  <a:cubicBezTo>
                    <a:pt x="29" y="101"/>
                    <a:pt x="28" y="99"/>
                    <a:pt x="25" y="92"/>
                  </a:cubicBezTo>
                  <a:cubicBezTo>
                    <a:pt x="19" y="79"/>
                    <a:pt x="14" y="67"/>
                    <a:pt x="11" y="53"/>
                  </a:cubicBezTo>
                  <a:cubicBezTo>
                    <a:pt x="8" y="43"/>
                    <a:pt x="6" y="31"/>
                    <a:pt x="8" y="20"/>
                  </a:cubicBezTo>
                  <a:cubicBezTo>
                    <a:pt x="9" y="12"/>
                    <a:pt x="15" y="4"/>
                    <a:pt x="24" y="10"/>
                  </a:cubicBezTo>
                  <a:cubicBezTo>
                    <a:pt x="29" y="13"/>
                    <a:pt x="31" y="21"/>
                    <a:pt x="32" y="27"/>
                  </a:cubicBezTo>
                  <a:cubicBezTo>
                    <a:pt x="36" y="50"/>
                    <a:pt x="30" y="75"/>
                    <a:pt x="27" y="99"/>
                  </a:cubicBezTo>
                  <a:cubicBezTo>
                    <a:pt x="27" y="102"/>
                    <a:pt x="33" y="103"/>
                    <a:pt x="33" y="99"/>
                  </a:cubicBezTo>
                  <a:cubicBezTo>
                    <a:pt x="36" y="86"/>
                    <a:pt x="41" y="72"/>
                    <a:pt x="46" y="59"/>
                  </a:cubicBezTo>
                  <a:cubicBezTo>
                    <a:pt x="49" y="50"/>
                    <a:pt x="53" y="41"/>
                    <a:pt x="60" y="34"/>
                  </a:cubicBezTo>
                  <a:cubicBezTo>
                    <a:pt x="65" y="28"/>
                    <a:pt x="83" y="11"/>
                    <a:pt x="91" y="23"/>
                  </a:cubicBezTo>
                  <a:cubicBezTo>
                    <a:pt x="101" y="38"/>
                    <a:pt x="78" y="62"/>
                    <a:pt x="67" y="71"/>
                  </a:cubicBezTo>
                  <a:cubicBezTo>
                    <a:pt x="56" y="80"/>
                    <a:pt x="43" y="88"/>
                    <a:pt x="32" y="96"/>
                  </a:cubicBezTo>
                  <a:cubicBezTo>
                    <a:pt x="29" y="99"/>
                    <a:pt x="31" y="104"/>
                    <a:pt x="35" y="102"/>
                  </a:cubicBezTo>
                  <a:cubicBezTo>
                    <a:pt x="48" y="94"/>
                    <a:pt x="119" y="55"/>
                    <a:pt x="126" y="82"/>
                  </a:cubicBezTo>
                  <a:cubicBezTo>
                    <a:pt x="127" y="86"/>
                    <a:pt x="133" y="85"/>
                    <a:pt x="132" y="81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33"/>
            <p:cNvSpPr>
              <a:spLocks/>
            </p:cNvSpPr>
            <p:nvPr/>
          </p:nvSpPr>
          <p:spPr bwMode="auto">
            <a:xfrm>
              <a:off x="6383338" y="3817938"/>
              <a:ext cx="504825" cy="428625"/>
            </a:xfrm>
            <a:custGeom>
              <a:avLst/>
              <a:gdLst>
                <a:gd name="T0" fmla="*/ 7 w 134"/>
                <a:gd name="T1" fmla="*/ 85 h 114"/>
                <a:gd name="T2" fmla="*/ 99 w 134"/>
                <a:gd name="T3" fmla="*/ 105 h 114"/>
                <a:gd name="T4" fmla="*/ 102 w 134"/>
                <a:gd name="T5" fmla="*/ 99 h 114"/>
                <a:gd name="T6" fmla="*/ 67 w 134"/>
                <a:gd name="T7" fmla="*/ 74 h 114"/>
                <a:gd name="T8" fmla="*/ 43 w 134"/>
                <a:gd name="T9" fmla="*/ 26 h 114"/>
                <a:gd name="T10" fmla="*/ 74 w 134"/>
                <a:gd name="T11" fmla="*/ 37 h 114"/>
                <a:gd name="T12" fmla="*/ 88 w 134"/>
                <a:gd name="T13" fmla="*/ 62 h 114"/>
                <a:gd name="T14" fmla="*/ 100 w 134"/>
                <a:gd name="T15" fmla="*/ 102 h 114"/>
                <a:gd name="T16" fmla="*/ 106 w 134"/>
                <a:gd name="T17" fmla="*/ 102 h 114"/>
                <a:gd name="T18" fmla="*/ 101 w 134"/>
                <a:gd name="T19" fmla="*/ 31 h 114"/>
                <a:gd name="T20" fmla="*/ 108 w 134"/>
                <a:gd name="T21" fmla="*/ 14 h 114"/>
                <a:gd name="T22" fmla="*/ 126 w 134"/>
                <a:gd name="T23" fmla="*/ 22 h 114"/>
                <a:gd name="T24" fmla="*/ 123 w 134"/>
                <a:gd name="T25" fmla="*/ 56 h 114"/>
                <a:gd name="T26" fmla="*/ 110 w 134"/>
                <a:gd name="T27" fmla="*/ 93 h 114"/>
                <a:gd name="T28" fmla="*/ 98 w 134"/>
                <a:gd name="T29" fmla="*/ 105 h 114"/>
                <a:gd name="T30" fmla="*/ 80 w 134"/>
                <a:gd name="T31" fmla="*/ 106 h 114"/>
                <a:gd name="T32" fmla="*/ 45 w 134"/>
                <a:gd name="T33" fmla="*/ 107 h 114"/>
                <a:gd name="T34" fmla="*/ 8 w 134"/>
                <a:gd name="T35" fmla="*/ 85 h 114"/>
                <a:gd name="T36" fmla="*/ 1 w 134"/>
                <a:gd name="T37" fmla="*/ 85 h 114"/>
                <a:gd name="T38" fmla="*/ 51 w 134"/>
                <a:gd name="T39" fmla="*/ 114 h 114"/>
                <a:gd name="T40" fmla="*/ 94 w 134"/>
                <a:gd name="T41" fmla="*/ 111 h 114"/>
                <a:gd name="T42" fmla="*/ 108 w 134"/>
                <a:gd name="T43" fmla="*/ 110 h 114"/>
                <a:gd name="T44" fmla="*/ 117 w 134"/>
                <a:gd name="T45" fmla="*/ 93 h 114"/>
                <a:gd name="T46" fmla="*/ 130 w 134"/>
                <a:gd name="T47" fmla="*/ 53 h 114"/>
                <a:gd name="T48" fmla="*/ 132 w 134"/>
                <a:gd name="T49" fmla="*/ 20 h 114"/>
                <a:gd name="T50" fmla="*/ 100 w 134"/>
                <a:gd name="T51" fmla="*/ 16 h 114"/>
                <a:gd name="T52" fmla="*/ 100 w 134"/>
                <a:gd name="T53" fmla="*/ 102 h 114"/>
                <a:gd name="T54" fmla="*/ 106 w 134"/>
                <a:gd name="T55" fmla="*/ 101 h 114"/>
                <a:gd name="T56" fmla="*/ 85 w 134"/>
                <a:gd name="T57" fmla="*/ 42 h 114"/>
                <a:gd name="T58" fmla="*/ 42 w 134"/>
                <a:gd name="T59" fmla="*/ 18 h 114"/>
                <a:gd name="T60" fmla="*/ 52 w 134"/>
                <a:gd name="T61" fmla="*/ 68 h 114"/>
                <a:gd name="T62" fmla="*/ 99 w 134"/>
                <a:gd name="T63" fmla="*/ 105 h 114"/>
                <a:gd name="T64" fmla="*/ 102 w 134"/>
                <a:gd name="T65" fmla="*/ 99 h 114"/>
                <a:gd name="T66" fmla="*/ 43 w 134"/>
                <a:gd name="T67" fmla="*/ 73 h 114"/>
                <a:gd name="T68" fmla="*/ 1 w 134"/>
                <a:gd name="T69" fmla="*/ 84 h 114"/>
                <a:gd name="T70" fmla="*/ 7 w 134"/>
                <a:gd name="T7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" h="114">
                  <a:moveTo>
                    <a:pt x="7" y="85"/>
                  </a:moveTo>
                  <a:cubicBezTo>
                    <a:pt x="14" y="58"/>
                    <a:pt x="86" y="97"/>
                    <a:pt x="99" y="105"/>
                  </a:cubicBezTo>
                  <a:cubicBezTo>
                    <a:pt x="102" y="107"/>
                    <a:pt x="105" y="102"/>
                    <a:pt x="102" y="99"/>
                  </a:cubicBezTo>
                  <a:cubicBezTo>
                    <a:pt x="90" y="91"/>
                    <a:pt x="78" y="83"/>
                    <a:pt x="67" y="74"/>
                  </a:cubicBezTo>
                  <a:cubicBezTo>
                    <a:pt x="56" y="65"/>
                    <a:pt x="32" y="41"/>
                    <a:pt x="43" y="26"/>
                  </a:cubicBezTo>
                  <a:cubicBezTo>
                    <a:pt x="51" y="14"/>
                    <a:pt x="69" y="31"/>
                    <a:pt x="74" y="37"/>
                  </a:cubicBezTo>
                  <a:cubicBezTo>
                    <a:pt x="80" y="44"/>
                    <a:pt x="84" y="53"/>
                    <a:pt x="88" y="62"/>
                  </a:cubicBezTo>
                  <a:cubicBezTo>
                    <a:pt x="93" y="75"/>
                    <a:pt x="98" y="89"/>
                    <a:pt x="100" y="102"/>
                  </a:cubicBezTo>
                  <a:cubicBezTo>
                    <a:pt x="101" y="106"/>
                    <a:pt x="107" y="105"/>
                    <a:pt x="106" y="102"/>
                  </a:cubicBezTo>
                  <a:cubicBezTo>
                    <a:pt x="104" y="78"/>
                    <a:pt x="98" y="54"/>
                    <a:pt x="101" y="31"/>
                  </a:cubicBezTo>
                  <a:cubicBezTo>
                    <a:pt x="102" y="25"/>
                    <a:pt x="104" y="18"/>
                    <a:pt x="108" y="14"/>
                  </a:cubicBezTo>
                  <a:cubicBezTo>
                    <a:pt x="116" y="7"/>
                    <a:pt x="124" y="13"/>
                    <a:pt x="126" y="22"/>
                  </a:cubicBezTo>
                  <a:cubicBezTo>
                    <a:pt x="128" y="33"/>
                    <a:pt x="125" y="46"/>
                    <a:pt x="123" y="56"/>
                  </a:cubicBezTo>
                  <a:cubicBezTo>
                    <a:pt x="120" y="69"/>
                    <a:pt x="115" y="81"/>
                    <a:pt x="110" y="93"/>
                  </a:cubicBezTo>
                  <a:cubicBezTo>
                    <a:pt x="107" y="100"/>
                    <a:pt x="105" y="104"/>
                    <a:pt x="98" y="105"/>
                  </a:cubicBezTo>
                  <a:cubicBezTo>
                    <a:pt x="92" y="105"/>
                    <a:pt x="86" y="106"/>
                    <a:pt x="80" y="106"/>
                  </a:cubicBezTo>
                  <a:cubicBezTo>
                    <a:pt x="69" y="107"/>
                    <a:pt x="57" y="108"/>
                    <a:pt x="45" y="107"/>
                  </a:cubicBezTo>
                  <a:cubicBezTo>
                    <a:pt x="33" y="105"/>
                    <a:pt x="8" y="101"/>
                    <a:pt x="8" y="85"/>
                  </a:cubicBezTo>
                  <a:cubicBezTo>
                    <a:pt x="7" y="81"/>
                    <a:pt x="1" y="81"/>
                    <a:pt x="1" y="85"/>
                  </a:cubicBezTo>
                  <a:cubicBezTo>
                    <a:pt x="2" y="107"/>
                    <a:pt x="34" y="112"/>
                    <a:pt x="51" y="114"/>
                  </a:cubicBezTo>
                  <a:cubicBezTo>
                    <a:pt x="66" y="114"/>
                    <a:pt x="80" y="113"/>
                    <a:pt x="94" y="111"/>
                  </a:cubicBezTo>
                  <a:cubicBezTo>
                    <a:pt x="98" y="111"/>
                    <a:pt x="105" y="112"/>
                    <a:pt x="108" y="110"/>
                  </a:cubicBezTo>
                  <a:cubicBezTo>
                    <a:pt x="112" y="107"/>
                    <a:pt x="115" y="97"/>
                    <a:pt x="117" y="93"/>
                  </a:cubicBezTo>
                  <a:cubicBezTo>
                    <a:pt x="123" y="80"/>
                    <a:pt x="127" y="67"/>
                    <a:pt x="130" y="53"/>
                  </a:cubicBezTo>
                  <a:cubicBezTo>
                    <a:pt x="132" y="42"/>
                    <a:pt x="134" y="31"/>
                    <a:pt x="132" y="20"/>
                  </a:cubicBezTo>
                  <a:cubicBezTo>
                    <a:pt x="128" y="2"/>
                    <a:pt x="108" y="0"/>
                    <a:pt x="100" y="16"/>
                  </a:cubicBezTo>
                  <a:cubicBezTo>
                    <a:pt x="87" y="41"/>
                    <a:pt x="97" y="75"/>
                    <a:pt x="100" y="102"/>
                  </a:cubicBezTo>
                  <a:cubicBezTo>
                    <a:pt x="102" y="101"/>
                    <a:pt x="104" y="101"/>
                    <a:pt x="106" y="101"/>
                  </a:cubicBezTo>
                  <a:cubicBezTo>
                    <a:pt x="102" y="81"/>
                    <a:pt x="96" y="59"/>
                    <a:pt x="85" y="42"/>
                  </a:cubicBezTo>
                  <a:cubicBezTo>
                    <a:pt x="78" y="30"/>
                    <a:pt x="58" y="7"/>
                    <a:pt x="42" y="18"/>
                  </a:cubicBezTo>
                  <a:cubicBezTo>
                    <a:pt x="24" y="30"/>
                    <a:pt x="42" y="57"/>
                    <a:pt x="52" y="68"/>
                  </a:cubicBezTo>
                  <a:cubicBezTo>
                    <a:pt x="65" y="83"/>
                    <a:pt x="83" y="93"/>
                    <a:pt x="99" y="105"/>
                  </a:cubicBezTo>
                  <a:cubicBezTo>
                    <a:pt x="100" y="103"/>
                    <a:pt x="101" y="101"/>
                    <a:pt x="102" y="99"/>
                  </a:cubicBezTo>
                  <a:cubicBezTo>
                    <a:pt x="84" y="88"/>
                    <a:pt x="64" y="79"/>
                    <a:pt x="43" y="73"/>
                  </a:cubicBezTo>
                  <a:cubicBezTo>
                    <a:pt x="30" y="70"/>
                    <a:pt x="6" y="66"/>
                    <a:pt x="1" y="84"/>
                  </a:cubicBezTo>
                  <a:cubicBezTo>
                    <a:pt x="0" y="88"/>
                    <a:pt x="6" y="89"/>
                    <a:pt x="7" y="8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34"/>
            <p:cNvSpPr>
              <a:spLocks/>
            </p:cNvSpPr>
            <p:nvPr/>
          </p:nvSpPr>
          <p:spPr bwMode="auto">
            <a:xfrm>
              <a:off x="6410325" y="4076701"/>
              <a:ext cx="1546225" cy="1352550"/>
            </a:xfrm>
            <a:custGeom>
              <a:avLst/>
              <a:gdLst>
                <a:gd name="T0" fmla="*/ 363 w 411"/>
                <a:gd name="T1" fmla="*/ 92 h 359"/>
                <a:gd name="T2" fmla="*/ 171 w 411"/>
                <a:gd name="T3" fmla="*/ 8 h 359"/>
                <a:gd name="T4" fmla="*/ 19 w 411"/>
                <a:gd name="T5" fmla="*/ 119 h 359"/>
                <a:gd name="T6" fmla="*/ 12 w 411"/>
                <a:gd name="T7" fmla="*/ 239 h 359"/>
                <a:gd name="T8" fmla="*/ 80 w 411"/>
                <a:gd name="T9" fmla="*/ 328 h 359"/>
                <a:gd name="T10" fmla="*/ 203 w 411"/>
                <a:gd name="T11" fmla="*/ 358 h 359"/>
                <a:gd name="T12" fmla="*/ 324 w 411"/>
                <a:gd name="T13" fmla="*/ 329 h 359"/>
                <a:gd name="T14" fmla="*/ 363 w 411"/>
                <a:gd name="T15" fmla="*/ 9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1" h="359">
                  <a:moveTo>
                    <a:pt x="363" y="92"/>
                  </a:moveTo>
                  <a:cubicBezTo>
                    <a:pt x="321" y="30"/>
                    <a:pt x="244" y="0"/>
                    <a:pt x="171" y="8"/>
                  </a:cubicBezTo>
                  <a:cubicBezTo>
                    <a:pt x="104" y="16"/>
                    <a:pt x="45" y="57"/>
                    <a:pt x="19" y="119"/>
                  </a:cubicBezTo>
                  <a:cubicBezTo>
                    <a:pt x="3" y="157"/>
                    <a:pt x="0" y="200"/>
                    <a:pt x="12" y="239"/>
                  </a:cubicBezTo>
                  <a:cubicBezTo>
                    <a:pt x="23" y="276"/>
                    <a:pt x="48" y="307"/>
                    <a:pt x="80" y="328"/>
                  </a:cubicBezTo>
                  <a:cubicBezTo>
                    <a:pt x="117" y="351"/>
                    <a:pt x="160" y="359"/>
                    <a:pt x="203" y="358"/>
                  </a:cubicBezTo>
                  <a:cubicBezTo>
                    <a:pt x="244" y="358"/>
                    <a:pt x="289" y="351"/>
                    <a:pt x="324" y="329"/>
                  </a:cubicBezTo>
                  <a:cubicBezTo>
                    <a:pt x="404" y="277"/>
                    <a:pt x="411" y="167"/>
                    <a:pt x="363" y="92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35"/>
            <p:cNvSpPr>
              <a:spLocks/>
            </p:cNvSpPr>
            <p:nvPr/>
          </p:nvSpPr>
          <p:spPr bwMode="auto">
            <a:xfrm>
              <a:off x="7151688" y="4792663"/>
              <a:ext cx="22225" cy="173038"/>
            </a:xfrm>
            <a:custGeom>
              <a:avLst/>
              <a:gdLst>
                <a:gd name="T0" fmla="*/ 0 w 6"/>
                <a:gd name="T1" fmla="*/ 2 h 46"/>
                <a:gd name="T2" fmla="*/ 0 w 6"/>
                <a:gd name="T3" fmla="*/ 42 h 46"/>
                <a:gd name="T4" fmla="*/ 5 w 6"/>
                <a:gd name="T5" fmla="*/ 42 h 46"/>
                <a:gd name="T6" fmla="*/ 4 w 6"/>
                <a:gd name="T7" fmla="*/ 2 h 46"/>
                <a:gd name="T8" fmla="*/ 0 w 6"/>
                <a:gd name="T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6">
                  <a:moveTo>
                    <a:pt x="0" y="2"/>
                  </a:moveTo>
                  <a:cubicBezTo>
                    <a:pt x="0" y="15"/>
                    <a:pt x="0" y="29"/>
                    <a:pt x="0" y="42"/>
                  </a:cubicBezTo>
                  <a:cubicBezTo>
                    <a:pt x="0" y="46"/>
                    <a:pt x="6" y="46"/>
                    <a:pt x="5" y="42"/>
                  </a:cubicBezTo>
                  <a:cubicBezTo>
                    <a:pt x="5" y="29"/>
                    <a:pt x="5" y="15"/>
                    <a:pt x="4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Oval 136"/>
            <p:cNvSpPr>
              <a:spLocks noChangeArrowheads="1"/>
            </p:cNvSpPr>
            <p:nvPr/>
          </p:nvSpPr>
          <p:spPr bwMode="auto">
            <a:xfrm>
              <a:off x="7099300" y="4770438"/>
              <a:ext cx="119063" cy="63500"/>
            </a:xfrm>
            <a:prstGeom prst="ellipse">
              <a:avLst/>
            </a:prstGeom>
            <a:solidFill>
              <a:srgbClr val="F7B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37"/>
            <p:cNvSpPr>
              <a:spLocks/>
            </p:cNvSpPr>
            <p:nvPr/>
          </p:nvSpPr>
          <p:spPr bwMode="auto">
            <a:xfrm>
              <a:off x="6783388" y="4699001"/>
              <a:ext cx="104775" cy="74613"/>
            </a:xfrm>
            <a:custGeom>
              <a:avLst/>
              <a:gdLst>
                <a:gd name="T0" fmla="*/ 1 w 28"/>
                <a:gd name="T1" fmla="*/ 2 h 20"/>
                <a:gd name="T2" fmla="*/ 23 w 28"/>
                <a:gd name="T3" fmla="*/ 19 h 20"/>
                <a:gd name="T4" fmla="*/ 23 w 28"/>
                <a:gd name="T5" fmla="*/ 10 h 20"/>
                <a:gd name="T6" fmla="*/ 4 w 28"/>
                <a:gd name="T7" fmla="*/ 1 h 20"/>
                <a:gd name="T8" fmla="*/ 1 w 28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0">
                  <a:moveTo>
                    <a:pt x="1" y="2"/>
                  </a:moveTo>
                  <a:cubicBezTo>
                    <a:pt x="1" y="13"/>
                    <a:pt x="12" y="20"/>
                    <a:pt x="23" y="19"/>
                  </a:cubicBezTo>
                  <a:cubicBezTo>
                    <a:pt x="28" y="18"/>
                    <a:pt x="28" y="10"/>
                    <a:pt x="23" y="10"/>
                  </a:cubicBezTo>
                  <a:cubicBezTo>
                    <a:pt x="15" y="10"/>
                    <a:pt x="9" y="6"/>
                    <a:pt x="4" y="1"/>
                  </a:cubicBezTo>
                  <a:cubicBezTo>
                    <a:pt x="3" y="0"/>
                    <a:pt x="0" y="0"/>
                    <a:pt x="1" y="2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Oval 138"/>
            <p:cNvSpPr>
              <a:spLocks noChangeArrowheads="1"/>
            </p:cNvSpPr>
            <p:nvPr/>
          </p:nvSpPr>
          <p:spPr bwMode="auto">
            <a:xfrm>
              <a:off x="7319963" y="4687888"/>
              <a:ext cx="185738" cy="184150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Oval 139"/>
            <p:cNvSpPr>
              <a:spLocks noChangeArrowheads="1"/>
            </p:cNvSpPr>
            <p:nvPr/>
          </p:nvSpPr>
          <p:spPr bwMode="auto">
            <a:xfrm>
              <a:off x="6816725" y="4687888"/>
              <a:ext cx="184150" cy="184150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40"/>
            <p:cNvSpPr>
              <a:spLocks/>
            </p:cNvSpPr>
            <p:nvPr/>
          </p:nvSpPr>
          <p:spPr bwMode="auto">
            <a:xfrm>
              <a:off x="7429500" y="4699001"/>
              <a:ext cx="104775" cy="74613"/>
            </a:xfrm>
            <a:custGeom>
              <a:avLst/>
              <a:gdLst>
                <a:gd name="T0" fmla="*/ 24 w 28"/>
                <a:gd name="T1" fmla="*/ 1 h 20"/>
                <a:gd name="T2" fmla="*/ 6 w 28"/>
                <a:gd name="T3" fmla="*/ 10 h 20"/>
                <a:gd name="T4" fmla="*/ 6 w 28"/>
                <a:gd name="T5" fmla="*/ 19 h 20"/>
                <a:gd name="T6" fmla="*/ 28 w 28"/>
                <a:gd name="T7" fmla="*/ 2 h 20"/>
                <a:gd name="T8" fmla="*/ 24 w 28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0">
                  <a:moveTo>
                    <a:pt x="24" y="1"/>
                  </a:moveTo>
                  <a:cubicBezTo>
                    <a:pt x="19" y="6"/>
                    <a:pt x="13" y="10"/>
                    <a:pt x="6" y="10"/>
                  </a:cubicBezTo>
                  <a:cubicBezTo>
                    <a:pt x="0" y="10"/>
                    <a:pt x="0" y="18"/>
                    <a:pt x="6" y="19"/>
                  </a:cubicBezTo>
                  <a:cubicBezTo>
                    <a:pt x="16" y="20"/>
                    <a:pt x="27" y="13"/>
                    <a:pt x="28" y="2"/>
                  </a:cubicBezTo>
                  <a:cubicBezTo>
                    <a:pt x="28" y="0"/>
                    <a:pt x="26" y="0"/>
                    <a:pt x="24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41"/>
            <p:cNvSpPr>
              <a:spLocks/>
            </p:cNvSpPr>
            <p:nvPr/>
          </p:nvSpPr>
          <p:spPr bwMode="auto">
            <a:xfrm>
              <a:off x="7042150" y="4894263"/>
              <a:ext cx="247650" cy="98425"/>
            </a:xfrm>
            <a:custGeom>
              <a:avLst/>
              <a:gdLst>
                <a:gd name="T0" fmla="*/ 2 w 66"/>
                <a:gd name="T1" fmla="*/ 7 h 26"/>
                <a:gd name="T2" fmla="*/ 62 w 66"/>
                <a:gd name="T3" fmla="*/ 10 h 26"/>
                <a:gd name="T4" fmla="*/ 55 w 66"/>
                <a:gd name="T5" fmla="*/ 4 h 26"/>
                <a:gd name="T6" fmla="*/ 6 w 66"/>
                <a:gd name="T7" fmla="*/ 3 h 26"/>
                <a:gd name="T8" fmla="*/ 2 w 66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6">
                  <a:moveTo>
                    <a:pt x="2" y="7"/>
                  </a:moveTo>
                  <a:cubicBezTo>
                    <a:pt x="16" y="24"/>
                    <a:pt x="46" y="26"/>
                    <a:pt x="62" y="10"/>
                  </a:cubicBezTo>
                  <a:cubicBezTo>
                    <a:pt x="66" y="6"/>
                    <a:pt x="60" y="0"/>
                    <a:pt x="55" y="4"/>
                  </a:cubicBezTo>
                  <a:cubicBezTo>
                    <a:pt x="42" y="17"/>
                    <a:pt x="20" y="15"/>
                    <a:pt x="6" y="3"/>
                  </a:cubicBezTo>
                  <a:cubicBezTo>
                    <a:pt x="3" y="1"/>
                    <a:pt x="0" y="4"/>
                    <a:pt x="2" y="7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42"/>
            <p:cNvSpPr>
              <a:spLocks/>
            </p:cNvSpPr>
            <p:nvPr/>
          </p:nvSpPr>
          <p:spPr bwMode="auto">
            <a:xfrm>
              <a:off x="6094413" y="4781551"/>
              <a:ext cx="777875" cy="188913"/>
            </a:xfrm>
            <a:custGeom>
              <a:avLst/>
              <a:gdLst>
                <a:gd name="T0" fmla="*/ 2 w 207"/>
                <a:gd name="T1" fmla="*/ 3 h 50"/>
                <a:gd name="T2" fmla="*/ 204 w 207"/>
                <a:gd name="T3" fmla="*/ 49 h 50"/>
                <a:gd name="T4" fmla="*/ 205 w 207"/>
                <a:gd name="T5" fmla="*/ 45 h 50"/>
                <a:gd name="T6" fmla="*/ 3 w 207"/>
                <a:gd name="T7" fmla="*/ 0 h 50"/>
                <a:gd name="T8" fmla="*/ 2 w 207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50">
                  <a:moveTo>
                    <a:pt x="2" y="3"/>
                  </a:moveTo>
                  <a:cubicBezTo>
                    <a:pt x="70" y="14"/>
                    <a:pt x="137" y="30"/>
                    <a:pt x="204" y="49"/>
                  </a:cubicBezTo>
                  <a:cubicBezTo>
                    <a:pt x="206" y="50"/>
                    <a:pt x="207" y="46"/>
                    <a:pt x="205" y="45"/>
                  </a:cubicBezTo>
                  <a:cubicBezTo>
                    <a:pt x="139" y="24"/>
                    <a:pt x="71" y="9"/>
                    <a:pt x="3" y="0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43"/>
            <p:cNvSpPr>
              <a:spLocks/>
            </p:cNvSpPr>
            <p:nvPr/>
          </p:nvSpPr>
          <p:spPr bwMode="auto">
            <a:xfrm>
              <a:off x="6102350" y="5018088"/>
              <a:ext cx="725488" cy="65088"/>
            </a:xfrm>
            <a:custGeom>
              <a:avLst/>
              <a:gdLst>
                <a:gd name="T0" fmla="*/ 3 w 193"/>
                <a:gd name="T1" fmla="*/ 16 h 17"/>
                <a:gd name="T2" fmla="*/ 190 w 193"/>
                <a:gd name="T3" fmla="*/ 5 h 17"/>
                <a:gd name="T4" fmla="*/ 190 w 193"/>
                <a:gd name="T5" fmla="*/ 0 h 17"/>
                <a:gd name="T6" fmla="*/ 3 w 193"/>
                <a:gd name="T7" fmla="*/ 12 h 17"/>
                <a:gd name="T8" fmla="*/ 3 w 193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7">
                  <a:moveTo>
                    <a:pt x="3" y="16"/>
                  </a:moveTo>
                  <a:cubicBezTo>
                    <a:pt x="65" y="11"/>
                    <a:pt x="128" y="11"/>
                    <a:pt x="190" y="5"/>
                  </a:cubicBezTo>
                  <a:cubicBezTo>
                    <a:pt x="193" y="5"/>
                    <a:pt x="193" y="0"/>
                    <a:pt x="190" y="0"/>
                  </a:cubicBezTo>
                  <a:cubicBezTo>
                    <a:pt x="128" y="5"/>
                    <a:pt x="65" y="6"/>
                    <a:pt x="3" y="12"/>
                  </a:cubicBezTo>
                  <a:cubicBezTo>
                    <a:pt x="0" y="12"/>
                    <a:pt x="0" y="17"/>
                    <a:pt x="3" y="16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44"/>
            <p:cNvSpPr>
              <a:spLocks/>
            </p:cNvSpPr>
            <p:nvPr/>
          </p:nvSpPr>
          <p:spPr bwMode="auto">
            <a:xfrm>
              <a:off x="7445375" y="4781551"/>
              <a:ext cx="781050" cy="188913"/>
            </a:xfrm>
            <a:custGeom>
              <a:avLst/>
              <a:gdLst>
                <a:gd name="T0" fmla="*/ 205 w 208"/>
                <a:gd name="T1" fmla="*/ 0 h 50"/>
                <a:gd name="T2" fmla="*/ 3 w 208"/>
                <a:gd name="T3" fmla="*/ 45 h 50"/>
                <a:gd name="T4" fmla="*/ 4 w 208"/>
                <a:gd name="T5" fmla="*/ 49 h 50"/>
                <a:gd name="T6" fmla="*/ 206 w 208"/>
                <a:gd name="T7" fmla="*/ 3 h 50"/>
                <a:gd name="T8" fmla="*/ 205 w 208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0">
                  <a:moveTo>
                    <a:pt x="205" y="0"/>
                  </a:moveTo>
                  <a:cubicBezTo>
                    <a:pt x="137" y="9"/>
                    <a:pt x="68" y="24"/>
                    <a:pt x="3" y="45"/>
                  </a:cubicBezTo>
                  <a:cubicBezTo>
                    <a:pt x="0" y="46"/>
                    <a:pt x="1" y="50"/>
                    <a:pt x="4" y="49"/>
                  </a:cubicBezTo>
                  <a:cubicBezTo>
                    <a:pt x="70" y="30"/>
                    <a:pt x="137" y="14"/>
                    <a:pt x="206" y="3"/>
                  </a:cubicBezTo>
                  <a:cubicBezTo>
                    <a:pt x="208" y="3"/>
                    <a:pt x="207" y="0"/>
                    <a:pt x="205" y="0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45"/>
            <p:cNvSpPr>
              <a:spLocks/>
            </p:cNvSpPr>
            <p:nvPr/>
          </p:nvSpPr>
          <p:spPr bwMode="auto">
            <a:xfrm>
              <a:off x="7489825" y="5018088"/>
              <a:ext cx="730250" cy="65088"/>
            </a:xfrm>
            <a:custGeom>
              <a:avLst/>
              <a:gdLst>
                <a:gd name="T0" fmla="*/ 191 w 194"/>
                <a:gd name="T1" fmla="*/ 12 h 17"/>
                <a:gd name="T2" fmla="*/ 3 w 194"/>
                <a:gd name="T3" fmla="*/ 0 h 17"/>
                <a:gd name="T4" fmla="*/ 3 w 194"/>
                <a:gd name="T5" fmla="*/ 5 h 17"/>
                <a:gd name="T6" fmla="*/ 191 w 194"/>
                <a:gd name="T7" fmla="*/ 16 h 17"/>
                <a:gd name="T8" fmla="*/ 191 w 194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7">
                  <a:moveTo>
                    <a:pt x="191" y="12"/>
                  </a:moveTo>
                  <a:cubicBezTo>
                    <a:pt x="129" y="6"/>
                    <a:pt x="66" y="5"/>
                    <a:pt x="3" y="0"/>
                  </a:cubicBezTo>
                  <a:cubicBezTo>
                    <a:pt x="0" y="0"/>
                    <a:pt x="0" y="5"/>
                    <a:pt x="3" y="5"/>
                  </a:cubicBezTo>
                  <a:cubicBezTo>
                    <a:pt x="66" y="11"/>
                    <a:pt x="129" y="11"/>
                    <a:pt x="191" y="16"/>
                  </a:cubicBezTo>
                  <a:cubicBezTo>
                    <a:pt x="194" y="17"/>
                    <a:pt x="194" y="12"/>
                    <a:pt x="191" y="12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46"/>
            <p:cNvSpPr>
              <a:spLocks/>
            </p:cNvSpPr>
            <p:nvPr/>
          </p:nvSpPr>
          <p:spPr bwMode="auto">
            <a:xfrm>
              <a:off x="6715125" y="4221163"/>
              <a:ext cx="255588" cy="311150"/>
            </a:xfrm>
            <a:custGeom>
              <a:avLst/>
              <a:gdLst>
                <a:gd name="T0" fmla="*/ 28 w 68"/>
                <a:gd name="T1" fmla="*/ 1 h 83"/>
                <a:gd name="T2" fmla="*/ 4 w 68"/>
                <a:gd name="T3" fmla="*/ 57 h 83"/>
                <a:gd name="T4" fmla="*/ 64 w 68"/>
                <a:gd name="T5" fmla="*/ 78 h 83"/>
                <a:gd name="T6" fmla="*/ 63 w 68"/>
                <a:gd name="T7" fmla="*/ 70 h 83"/>
                <a:gd name="T8" fmla="*/ 11 w 68"/>
                <a:gd name="T9" fmla="*/ 48 h 83"/>
                <a:gd name="T10" fmla="*/ 30 w 68"/>
                <a:gd name="T11" fmla="*/ 3 h 83"/>
                <a:gd name="T12" fmla="*/ 28 w 68"/>
                <a:gd name="T1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83">
                  <a:moveTo>
                    <a:pt x="28" y="1"/>
                  </a:moveTo>
                  <a:cubicBezTo>
                    <a:pt x="15" y="15"/>
                    <a:pt x="0" y="37"/>
                    <a:pt x="4" y="57"/>
                  </a:cubicBezTo>
                  <a:cubicBezTo>
                    <a:pt x="8" y="80"/>
                    <a:pt x="47" y="83"/>
                    <a:pt x="64" y="78"/>
                  </a:cubicBezTo>
                  <a:cubicBezTo>
                    <a:pt x="68" y="77"/>
                    <a:pt x="68" y="70"/>
                    <a:pt x="63" y="70"/>
                  </a:cubicBezTo>
                  <a:cubicBezTo>
                    <a:pt x="46" y="72"/>
                    <a:pt x="10" y="72"/>
                    <a:pt x="11" y="48"/>
                  </a:cubicBezTo>
                  <a:cubicBezTo>
                    <a:pt x="12" y="32"/>
                    <a:pt x="21" y="17"/>
                    <a:pt x="30" y="3"/>
                  </a:cubicBezTo>
                  <a:cubicBezTo>
                    <a:pt x="30" y="2"/>
                    <a:pt x="29" y="0"/>
                    <a:pt x="28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47"/>
            <p:cNvSpPr>
              <a:spLocks/>
            </p:cNvSpPr>
            <p:nvPr/>
          </p:nvSpPr>
          <p:spPr bwMode="auto">
            <a:xfrm>
              <a:off x="6921500" y="4216401"/>
              <a:ext cx="290513" cy="346075"/>
            </a:xfrm>
            <a:custGeom>
              <a:avLst/>
              <a:gdLst>
                <a:gd name="T0" fmla="*/ 14 w 77"/>
                <a:gd name="T1" fmla="*/ 1 h 92"/>
                <a:gd name="T2" fmla="*/ 1 w 77"/>
                <a:gd name="T3" fmla="*/ 38 h 92"/>
                <a:gd name="T4" fmla="*/ 8 w 77"/>
                <a:gd name="T5" fmla="*/ 78 h 92"/>
                <a:gd name="T6" fmla="*/ 37 w 77"/>
                <a:gd name="T7" fmla="*/ 90 h 92"/>
                <a:gd name="T8" fmla="*/ 72 w 77"/>
                <a:gd name="T9" fmla="*/ 87 h 92"/>
                <a:gd name="T10" fmla="*/ 69 w 77"/>
                <a:gd name="T11" fmla="*/ 79 h 92"/>
                <a:gd name="T12" fmla="*/ 43 w 77"/>
                <a:gd name="T13" fmla="*/ 82 h 92"/>
                <a:gd name="T14" fmla="*/ 28 w 77"/>
                <a:gd name="T15" fmla="*/ 79 h 92"/>
                <a:gd name="T16" fmla="*/ 11 w 77"/>
                <a:gd name="T17" fmla="*/ 66 h 92"/>
                <a:gd name="T18" fmla="*/ 17 w 77"/>
                <a:gd name="T19" fmla="*/ 3 h 92"/>
                <a:gd name="T20" fmla="*/ 14 w 77"/>
                <a:gd name="T21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92">
                  <a:moveTo>
                    <a:pt x="14" y="1"/>
                  </a:moveTo>
                  <a:cubicBezTo>
                    <a:pt x="6" y="12"/>
                    <a:pt x="2" y="25"/>
                    <a:pt x="1" y="38"/>
                  </a:cubicBezTo>
                  <a:cubicBezTo>
                    <a:pt x="0" y="50"/>
                    <a:pt x="0" y="68"/>
                    <a:pt x="8" y="78"/>
                  </a:cubicBezTo>
                  <a:cubicBezTo>
                    <a:pt x="14" y="86"/>
                    <a:pt x="28" y="89"/>
                    <a:pt x="37" y="90"/>
                  </a:cubicBezTo>
                  <a:cubicBezTo>
                    <a:pt x="49" y="92"/>
                    <a:pt x="61" y="92"/>
                    <a:pt x="72" y="87"/>
                  </a:cubicBezTo>
                  <a:cubicBezTo>
                    <a:pt x="77" y="85"/>
                    <a:pt x="74" y="77"/>
                    <a:pt x="69" y="79"/>
                  </a:cubicBezTo>
                  <a:cubicBezTo>
                    <a:pt x="60" y="82"/>
                    <a:pt x="52" y="82"/>
                    <a:pt x="43" y="82"/>
                  </a:cubicBezTo>
                  <a:cubicBezTo>
                    <a:pt x="38" y="81"/>
                    <a:pt x="33" y="80"/>
                    <a:pt x="28" y="79"/>
                  </a:cubicBezTo>
                  <a:cubicBezTo>
                    <a:pt x="19" y="77"/>
                    <a:pt x="14" y="75"/>
                    <a:pt x="11" y="66"/>
                  </a:cubicBezTo>
                  <a:cubicBezTo>
                    <a:pt x="4" y="45"/>
                    <a:pt x="9" y="22"/>
                    <a:pt x="17" y="3"/>
                  </a:cubicBezTo>
                  <a:cubicBezTo>
                    <a:pt x="18" y="1"/>
                    <a:pt x="15" y="0"/>
                    <a:pt x="14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48"/>
            <p:cNvSpPr>
              <a:spLocks/>
            </p:cNvSpPr>
            <p:nvPr/>
          </p:nvSpPr>
          <p:spPr bwMode="auto">
            <a:xfrm>
              <a:off x="7132638" y="4194176"/>
              <a:ext cx="315913" cy="373063"/>
            </a:xfrm>
            <a:custGeom>
              <a:avLst/>
              <a:gdLst>
                <a:gd name="T0" fmla="*/ 8 w 84"/>
                <a:gd name="T1" fmla="*/ 3 h 99"/>
                <a:gd name="T2" fmla="*/ 1 w 84"/>
                <a:gd name="T3" fmla="*/ 58 h 99"/>
                <a:gd name="T4" fmla="*/ 14 w 84"/>
                <a:gd name="T5" fmla="*/ 92 h 99"/>
                <a:gd name="T6" fmla="*/ 47 w 84"/>
                <a:gd name="T7" fmla="*/ 97 h 99"/>
                <a:gd name="T8" fmla="*/ 79 w 84"/>
                <a:gd name="T9" fmla="*/ 87 h 99"/>
                <a:gd name="T10" fmla="*/ 73 w 84"/>
                <a:gd name="T11" fmla="*/ 80 h 99"/>
                <a:gd name="T12" fmla="*/ 45 w 84"/>
                <a:gd name="T13" fmla="*/ 88 h 99"/>
                <a:gd name="T14" fmla="*/ 17 w 84"/>
                <a:gd name="T15" fmla="*/ 84 h 99"/>
                <a:gd name="T16" fmla="*/ 8 w 84"/>
                <a:gd name="T17" fmla="*/ 46 h 99"/>
                <a:gd name="T18" fmla="*/ 13 w 84"/>
                <a:gd name="T19" fmla="*/ 4 h 99"/>
                <a:gd name="T20" fmla="*/ 8 w 84"/>
                <a:gd name="T21" fmla="*/ 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99">
                  <a:moveTo>
                    <a:pt x="8" y="3"/>
                  </a:moveTo>
                  <a:cubicBezTo>
                    <a:pt x="4" y="21"/>
                    <a:pt x="0" y="40"/>
                    <a:pt x="1" y="58"/>
                  </a:cubicBezTo>
                  <a:cubicBezTo>
                    <a:pt x="2" y="70"/>
                    <a:pt x="3" y="85"/>
                    <a:pt x="14" y="92"/>
                  </a:cubicBezTo>
                  <a:cubicBezTo>
                    <a:pt x="23" y="99"/>
                    <a:pt x="36" y="98"/>
                    <a:pt x="47" y="97"/>
                  </a:cubicBezTo>
                  <a:cubicBezTo>
                    <a:pt x="58" y="96"/>
                    <a:pt x="70" y="94"/>
                    <a:pt x="79" y="87"/>
                  </a:cubicBezTo>
                  <a:cubicBezTo>
                    <a:pt x="84" y="83"/>
                    <a:pt x="77" y="77"/>
                    <a:pt x="73" y="80"/>
                  </a:cubicBezTo>
                  <a:cubicBezTo>
                    <a:pt x="65" y="86"/>
                    <a:pt x="55" y="88"/>
                    <a:pt x="45" y="88"/>
                  </a:cubicBezTo>
                  <a:cubicBezTo>
                    <a:pt x="37" y="89"/>
                    <a:pt x="23" y="90"/>
                    <a:pt x="17" y="84"/>
                  </a:cubicBezTo>
                  <a:cubicBezTo>
                    <a:pt x="8" y="75"/>
                    <a:pt x="8" y="57"/>
                    <a:pt x="8" y="46"/>
                  </a:cubicBezTo>
                  <a:cubicBezTo>
                    <a:pt x="8" y="32"/>
                    <a:pt x="10" y="18"/>
                    <a:pt x="13" y="4"/>
                  </a:cubicBezTo>
                  <a:cubicBezTo>
                    <a:pt x="14" y="1"/>
                    <a:pt x="9" y="0"/>
                    <a:pt x="8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49"/>
            <p:cNvSpPr>
              <a:spLocks/>
            </p:cNvSpPr>
            <p:nvPr/>
          </p:nvSpPr>
          <p:spPr bwMode="auto">
            <a:xfrm>
              <a:off x="7316788" y="4227513"/>
              <a:ext cx="323850" cy="334963"/>
            </a:xfrm>
            <a:custGeom>
              <a:avLst/>
              <a:gdLst>
                <a:gd name="T0" fmla="*/ 4 w 86"/>
                <a:gd name="T1" fmla="*/ 3 h 89"/>
                <a:gd name="T2" fmla="*/ 21 w 86"/>
                <a:gd name="T3" fmla="*/ 76 h 89"/>
                <a:gd name="T4" fmla="*/ 83 w 86"/>
                <a:gd name="T5" fmla="*/ 54 h 89"/>
                <a:gd name="T6" fmla="*/ 76 w 86"/>
                <a:gd name="T7" fmla="*/ 50 h 89"/>
                <a:gd name="T8" fmla="*/ 20 w 86"/>
                <a:gd name="T9" fmla="*/ 64 h 89"/>
                <a:gd name="T10" fmla="*/ 8 w 86"/>
                <a:gd name="T11" fmla="*/ 3 h 89"/>
                <a:gd name="T12" fmla="*/ 4 w 86"/>
                <a:gd name="T13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9">
                  <a:moveTo>
                    <a:pt x="4" y="3"/>
                  </a:moveTo>
                  <a:cubicBezTo>
                    <a:pt x="2" y="25"/>
                    <a:pt x="0" y="63"/>
                    <a:pt x="21" y="76"/>
                  </a:cubicBezTo>
                  <a:cubicBezTo>
                    <a:pt x="41" y="89"/>
                    <a:pt x="74" y="73"/>
                    <a:pt x="83" y="54"/>
                  </a:cubicBezTo>
                  <a:cubicBezTo>
                    <a:pt x="86" y="49"/>
                    <a:pt x="79" y="45"/>
                    <a:pt x="76" y="50"/>
                  </a:cubicBezTo>
                  <a:cubicBezTo>
                    <a:pt x="67" y="65"/>
                    <a:pt x="34" y="82"/>
                    <a:pt x="20" y="64"/>
                  </a:cubicBezTo>
                  <a:cubicBezTo>
                    <a:pt x="9" y="48"/>
                    <a:pt x="8" y="22"/>
                    <a:pt x="8" y="3"/>
                  </a:cubicBezTo>
                  <a:cubicBezTo>
                    <a:pt x="8" y="0"/>
                    <a:pt x="4" y="0"/>
                    <a:pt x="4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50"/>
            <p:cNvSpPr>
              <a:spLocks/>
            </p:cNvSpPr>
            <p:nvPr/>
          </p:nvSpPr>
          <p:spPr bwMode="auto">
            <a:xfrm>
              <a:off x="6756400" y="5454651"/>
              <a:ext cx="304800" cy="227013"/>
            </a:xfrm>
            <a:custGeom>
              <a:avLst/>
              <a:gdLst>
                <a:gd name="T0" fmla="*/ 1 w 81"/>
                <a:gd name="T1" fmla="*/ 56 h 60"/>
                <a:gd name="T2" fmla="*/ 47 w 81"/>
                <a:gd name="T3" fmla="*/ 45 h 60"/>
                <a:gd name="T4" fmla="*/ 80 w 81"/>
                <a:gd name="T5" fmla="*/ 6 h 60"/>
                <a:gd name="T6" fmla="*/ 75 w 81"/>
                <a:gd name="T7" fmla="*/ 3 h 60"/>
                <a:gd name="T8" fmla="*/ 44 w 81"/>
                <a:gd name="T9" fmla="*/ 39 h 60"/>
                <a:gd name="T10" fmla="*/ 1 w 81"/>
                <a:gd name="T11" fmla="*/ 54 h 60"/>
                <a:gd name="T12" fmla="*/ 1 w 81"/>
                <a:gd name="T13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60">
                  <a:moveTo>
                    <a:pt x="1" y="56"/>
                  </a:moveTo>
                  <a:cubicBezTo>
                    <a:pt x="16" y="60"/>
                    <a:pt x="34" y="52"/>
                    <a:pt x="47" y="45"/>
                  </a:cubicBezTo>
                  <a:cubicBezTo>
                    <a:pt x="62" y="36"/>
                    <a:pt x="73" y="22"/>
                    <a:pt x="80" y="6"/>
                  </a:cubicBezTo>
                  <a:cubicBezTo>
                    <a:pt x="81" y="3"/>
                    <a:pt x="76" y="0"/>
                    <a:pt x="75" y="3"/>
                  </a:cubicBezTo>
                  <a:cubicBezTo>
                    <a:pt x="68" y="18"/>
                    <a:pt x="57" y="31"/>
                    <a:pt x="44" y="39"/>
                  </a:cubicBezTo>
                  <a:cubicBezTo>
                    <a:pt x="30" y="48"/>
                    <a:pt x="16" y="50"/>
                    <a:pt x="1" y="54"/>
                  </a:cubicBezTo>
                  <a:cubicBezTo>
                    <a:pt x="0" y="54"/>
                    <a:pt x="0" y="55"/>
                    <a:pt x="1" y="56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51"/>
            <p:cNvSpPr>
              <a:spLocks/>
            </p:cNvSpPr>
            <p:nvPr/>
          </p:nvSpPr>
          <p:spPr bwMode="auto">
            <a:xfrm>
              <a:off x="6846888" y="5602288"/>
              <a:ext cx="44450" cy="90488"/>
            </a:xfrm>
            <a:custGeom>
              <a:avLst/>
              <a:gdLst>
                <a:gd name="T0" fmla="*/ 0 w 12"/>
                <a:gd name="T1" fmla="*/ 3 h 24"/>
                <a:gd name="T2" fmla="*/ 5 w 12"/>
                <a:gd name="T3" fmla="*/ 20 h 24"/>
                <a:gd name="T4" fmla="*/ 11 w 12"/>
                <a:gd name="T5" fmla="*/ 18 h 24"/>
                <a:gd name="T6" fmla="*/ 3 w 12"/>
                <a:gd name="T7" fmla="*/ 1 h 24"/>
                <a:gd name="T8" fmla="*/ 0 w 12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0" y="3"/>
                  </a:moveTo>
                  <a:cubicBezTo>
                    <a:pt x="1" y="9"/>
                    <a:pt x="4" y="14"/>
                    <a:pt x="5" y="20"/>
                  </a:cubicBezTo>
                  <a:cubicBezTo>
                    <a:pt x="6" y="24"/>
                    <a:pt x="12" y="22"/>
                    <a:pt x="11" y="18"/>
                  </a:cubicBezTo>
                  <a:cubicBezTo>
                    <a:pt x="9" y="12"/>
                    <a:pt x="7" y="6"/>
                    <a:pt x="3" y="1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52"/>
            <p:cNvSpPr>
              <a:spLocks/>
            </p:cNvSpPr>
            <p:nvPr/>
          </p:nvSpPr>
          <p:spPr bwMode="auto">
            <a:xfrm>
              <a:off x="6910388" y="5564188"/>
              <a:ext cx="68263" cy="82550"/>
            </a:xfrm>
            <a:custGeom>
              <a:avLst/>
              <a:gdLst>
                <a:gd name="T0" fmla="*/ 0 w 18"/>
                <a:gd name="T1" fmla="*/ 2 h 22"/>
                <a:gd name="T2" fmla="*/ 5 w 18"/>
                <a:gd name="T3" fmla="*/ 11 h 22"/>
                <a:gd name="T4" fmla="*/ 10 w 18"/>
                <a:gd name="T5" fmla="*/ 19 h 22"/>
                <a:gd name="T6" fmla="*/ 16 w 18"/>
                <a:gd name="T7" fmla="*/ 15 h 22"/>
                <a:gd name="T8" fmla="*/ 9 w 18"/>
                <a:gd name="T9" fmla="*/ 7 h 22"/>
                <a:gd name="T10" fmla="*/ 3 w 18"/>
                <a:gd name="T11" fmla="*/ 1 h 22"/>
                <a:gd name="T12" fmla="*/ 0 w 1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2">
                  <a:moveTo>
                    <a:pt x="0" y="2"/>
                  </a:moveTo>
                  <a:cubicBezTo>
                    <a:pt x="1" y="5"/>
                    <a:pt x="3" y="8"/>
                    <a:pt x="5" y="11"/>
                  </a:cubicBezTo>
                  <a:cubicBezTo>
                    <a:pt x="7" y="14"/>
                    <a:pt x="8" y="16"/>
                    <a:pt x="10" y="19"/>
                  </a:cubicBezTo>
                  <a:cubicBezTo>
                    <a:pt x="13" y="22"/>
                    <a:pt x="18" y="18"/>
                    <a:pt x="16" y="15"/>
                  </a:cubicBezTo>
                  <a:cubicBezTo>
                    <a:pt x="14" y="12"/>
                    <a:pt x="12" y="10"/>
                    <a:pt x="9" y="7"/>
                  </a:cubicBezTo>
                  <a:cubicBezTo>
                    <a:pt x="7" y="5"/>
                    <a:pt x="5" y="2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53"/>
            <p:cNvSpPr>
              <a:spLocks/>
            </p:cNvSpPr>
            <p:nvPr/>
          </p:nvSpPr>
          <p:spPr bwMode="auto">
            <a:xfrm>
              <a:off x="6967538" y="5514976"/>
              <a:ext cx="77788" cy="68263"/>
            </a:xfrm>
            <a:custGeom>
              <a:avLst/>
              <a:gdLst>
                <a:gd name="T0" fmla="*/ 0 w 21"/>
                <a:gd name="T1" fmla="*/ 3 h 18"/>
                <a:gd name="T2" fmla="*/ 7 w 21"/>
                <a:gd name="T3" fmla="*/ 9 h 18"/>
                <a:gd name="T4" fmla="*/ 14 w 21"/>
                <a:gd name="T5" fmla="*/ 15 h 18"/>
                <a:gd name="T6" fmla="*/ 19 w 21"/>
                <a:gd name="T7" fmla="*/ 10 h 18"/>
                <a:gd name="T8" fmla="*/ 11 w 21"/>
                <a:gd name="T9" fmla="*/ 4 h 18"/>
                <a:gd name="T10" fmla="*/ 2 w 21"/>
                <a:gd name="T11" fmla="*/ 0 h 18"/>
                <a:gd name="T12" fmla="*/ 0 w 21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8">
                  <a:moveTo>
                    <a:pt x="0" y="3"/>
                  </a:moveTo>
                  <a:cubicBezTo>
                    <a:pt x="2" y="5"/>
                    <a:pt x="5" y="7"/>
                    <a:pt x="7" y="9"/>
                  </a:cubicBezTo>
                  <a:cubicBezTo>
                    <a:pt x="9" y="11"/>
                    <a:pt x="12" y="13"/>
                    <a:pt x="14" y="15"/>
                  </a:cubicBezTo>
                  <a:cubicBezTo>
                    <a:pt x="18" y="18"/>
                    <a:pt x="21" y="13"/>
                    <a:pt x="19" y="10"/>
                  </a:cubicBezTo>
                  <a:cubicBezTo>
                    <a:pt x="16" y="7"/>
                    <a:pt x="13" y="5"/>
                    <a:pt x="11" y="4"/>
                  </a:cubicBezTo>
                  <a:cubicBezTo>
                    <a:pt x="8" y="2"/>
                    <a:pt x="5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54"/>
            <p:cNvSpPr>
              <a:spLocks/>
            </p:cNvSpPr>
            <p:nvPr/>
          </p:nvSpPr>
          <p:spPr bwMode="auto">
            <a:xfrm>
              <a:off x="7594600" y="4243388"/>
              <a:ext cx="214313" cy="236538"/>
            </a:xfrm>
            <a:custGeom>
              <a:avLst/>
              <a:gdLst>
                <a:gd name="T0" fmla="*/ 1 w 57"/>
                <a:gd name="T1" fmla="*/ 2 h 63"/>
                <a:gd name="T2" fmla="*/ 49 w 57"/>
                <a:gd name="T3" fmla="*/ 59 h 63"/>
                <a:gd name="T4" fmla="*/ 55 w 57"/>
                <a:gd name="T5" fmla="*/ 56 h 63"/>
                <a:gd name="T6" fmla="*/ 2 w 57"/>
                <a:gd name="T7" fmla="*/ 0 h 63"/>
                <a:gd name="T8" fmla="*/ 1 w 57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3">
                  <a:moveTo>
                    <a:pt x="1" y="2"/>
                  </a:moveTo>
                  <a:cubicBezTo>
                    <a:pt x="21" y="17"/>
                    <a:pt x="37" y="37"/>
                    <a:pt x="49" y="59"/>
                  </a:cubicBezTo>
                  <a:cubicBezTo>
                    <a:pt x="51" y="63"/>
                    <a:pt x="57" y="60"/>
                    <a:pt x="55" y="56"/>
                  </a:cubicBezTo>
                  <a:cubicBezTo>
                    <a:pt x="41" y="33"/>
                    <a:pt x="24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55"/>
            <p:cNvSpPr>
              <a:spLocks/>
            </p:cNvSpPr>
            <p:nvPr/>
          </p:nvSpPr>
          <p:spPr bwMode="auto">
            <a:xfrm>
              <a:off x="6500813" y="4243388"/>
              <a:ext cx="200025" cy="236538"/>
            </a:xfrm>
            <a:custGeom>
              <a:avLst/>
              <a:gdLst>
                <a:gd name="T0" fmla="*/ 52 w 53"/>
                <a:gd name="T1" fmla="*/ 1 h 63"/>
                <a:gd name="T2" fmla="*/ 2 w 53"/>
                <a:gd name="T3" fmla="*/ 56 h 63"/>
                <a:gd name="T4" fmla="*/ 8 w 53"/>
                <a:gd name="T5" fmla="*/ 59 h 63"/>
                <a:gd name="T6" fmla="*/ 31 w 53"/>
                <a:gd name="T7" fmla="*/ 27 h 63"/>
                <a:gd name="T8" fmla="*/ 53 w 53"/>
                <a:gd name="T9" fmla="*/ 2 h 63"/>
                <a:gd name="T10" fmla="*/ 52 w 53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63">
                  <a:moveTo>
                    <a:pt x="52" y="1"/>
                  </a:moveTo>
                  <a:cubicBezTo>
                    <a:pt x="31" y="13"/>
                    <a:pt x="15" y="36"/>
                    <a:pt x="2" y="56"/>
                  </a:cubicBezTo>
                  <a:cubicBezTo>
                    <a:pt x="0" y="59"/>
                    <a:pt x="6" y="63"/>
                    <a:pt x="8" y="59"/>
                  </a:cubicBezTo>
                  <a:cubicBezTo>
                    <a:pt x="15" y="48"/>
                    <a:pt x="22" y="37"/>
                    <a:pt x="31" y="27"/>
                  </a:cubicBezTo>
                  <a:cubicBezTo>
                    <a:pt x="38" y="18"/>
                    <a:pt x="46" y="11"/>
                    <a:pt x="53" y="2"/>
                  </a:cubicBezTo>
                  <a:cubicBezTo>
                    <a:pt x="53" y="1"/>
                    <a:pt x="53" y="0"/>
                    <a:pt x="52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2456237" y="2980139"/>
            <a:ext cx="3818377" cy="3049196"/>
            <a:chOff x="4122737" y="3894138"/>
            <a:chExt cx="3743326" cy="2989263"/>
          </a:xfrm>
        </p:grpSpPr>
        <p:sp>
          <p:nvSpPr>
            <p:cNvPr id="276" name="Freeform 136"/>
            <p:cNvSpPr>
              <a:spLocks noEditPoints="1"/>
            </p:cNvSpPr>
            <p:nvPr/>
          </p:nvSpPr>
          <p:spPr bwMode="auto">
            <a:xfrm>
              <a:off x="6557963" y="4767263"/>
              <a:ext cx="763588" cy="534988"/>
            </a:xfrm>
            <a:custGeom>
              <a:avLst/>
              <a:gdLst>
                <a:gd name="T0" fmla="*/ 74 w 203"/>
                <a:gd name="T1" fmla="*/ 79 h 142"/>
                <a:gd name="T2" fmla="*/ 108 w 203"/>
                <a:gd name="T3" fmla="*/ 77 h 142"/>
                <a:gd name="T4" fmla="*/ 121 w 203"/>
                <a:gd name="T5" fmla="*/ 110 h 142"/>
                <a:gd name="T6" fmla="*/ 74 w 203"/>
                <a:gd name="T7" fmla="*/ 79 h 142"/>
                <a:gd name="T8" fmla="*/ 69 w 203"/>
                <a:gd name="T9" fmla="*/ 46 h 142"/>
                <a:gd name="T10" fmla="*/ 127 w 203"/>
                <a:gd name="T11" fmla="*/ 51 h 142"/>
                <a:gd name="T12" fmla="*/ 141 w 203"/>
                <a:gd name="T13" fmla="*/ 109 h 142"/>
                <a:gd name="T14" fmla="*/ 69 w 203"/>
                <a:gd name="T15" fmla="*/ 46 h 142"/>
                <a:gd name="T16" fmla="*/ 52 w 203"/>
                <a:gd name="T17" fmla="*/ 94 h 142"/>
                <a:gd name="T18" fmla="*/ 113 w 203"/>
                <a:gd name="T19" fmla="*/ 142 h 142"/>
                <a:gd name="T20" fmla="*/ 129 w 203"/>
                <a:gd name="T21" fmla="*/ 135 h 142"/>
                <a:gd name="T22" fmla="*/ 193 w 203"/>
                <a:gd name="T23" fmla="*/ 132 h 142"/>
                <a:gd name="T24" fmla="*/ 120 w 203"/>
                <a:gd name="T25" fmla="*/ 21 h 142"/>
                <a:gd name="T26" fmla="*/ 0 w 203"/>
                <a:gd name="T27" fmla="*/ 79 h 142"/>
                <a:gd name="T28" fmla="*/ 52 w 203"/>
                <a:gd name="T29" fmla="*/ 9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3" h="142">
                  <a:moveTo>
                    <a:pt x="74" y="79"/>
                  </a:moveTo>
                  <a:cubicBezTo>
                    <a:pt x="74" y="79"/>
                    <a:pt x="95" y="68"/>
                    <a:pt x="108" y="77"/>
                  </a:cubicBezTo>
                  <a:cubicBezTo>
                    <a:pt x="125" y="89"/>
                    <a:pt x="121" y="110"/>
                    <a:pt x="121" y="110"/>
                  </a:cubicBezTo>
                  <a:cubicBezTo>
                    <a:pt x="104" y="72"/>
                    <a:pt x="74" y="79"/>
                    <a:pt x="74" y="79"/>
                  </a:cubicBezTo>
                  <a:close/>
                  <a:moveTo>
                    <a:pt x="69" y="46"/>
                  </a:moveTo>
                  <a:cubicBezTo>
                    <a:pt x="69" y="46"/>
                    <a:pt x="107" y="33"/>
                    <a:pt x="127" y="51"/>
                  </a:cubicBezTo>
                  <a:cubicBezTo>
                    <a:pt x="152" y="74"/>
                    <a:pt x="141" y="109"/>
                    <a:pt x="141" y="109"/>
                  </a:cubicBezTo>
                  <a:cubicBezTo>
                    <a:pt x="121" y="42"/>
                    <a:pt x="69" y="46"/>
                    <a:pt x="69" y="46"/>
                  </a:cubicBezTo>
                  <a:close/>
                  <a:moveTo>
                    <a:pt x="52" y="94"/>
                  </a:moveTo>
                  <a:cubicBezTo>
                    <a:pt x="81" y="104"/>
                    <a:pt x="113" y="142"/>
                    <a:pt x="113" y="142"/>
                  </a:cubicBezTo>
                  <a:cubicBezTo>
                    <a:pt x="113" y="142"/>
                    <a:pt x="113" y="142"/>
                    <a:pt x="129" y="135"/>
                  </a:cubicBezTo>
                  <a:cubicBezTo>
                    <a:pt x="145" y="129"/>
                    <a:pt x="193" y="132"/>
                    <a:pt x="193" y="132"/>
                  </a:cubicBezTo>
                  <a:cubicBezTo>
                    <a:pt x="193" y="132"/>
                    <a:pt x="203" y="40"/>
                    <a:pt x="120" y="21"/>
                  </a:cubicBezTo>
                  <a:cubicBezTo>
                    <a:pt x="20" y="0"/>
                    <a:pt x="0" y="79"/>
                    <a:pt x="0" y="79"/>
                  </a:cubicBezTo>
                  <a:cubicBezTo>
                    <a:pt x="0" y="79"/>
                    <a:pt x="22" y="84"/>
                    <a:pt x="52" y="94"/>
                  </a:cubicBezTo>
                  <a:close/>
                </a:path>
              </a:pathLst>
            </a:custGeom>
            <a:solidFill>
              <a:srgbClr val="FAB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37"/>
            <p:cNvSpPr>
              <a:spLocks noEditPoints="1"/>
            </p:cNvSpPr>
            <p:nvPr/>
          </p:nvSpPr>
          <p:spPr bwMode="auto">
            <a:xfrm>
              <a:off x="4122737" y="3894138"/>
              <a:ext cx="3743326" cy="2989263"/>
            </a:xfrm>
            <a:custGeom>
              <a:avLst/>
              <a:gdLst>
                <a:gd name="T0" fmla="*/ 818 w 995"/>
                <a:gd name="T1" fmla="*/ 728 h 794"/>
                <a:gd name="T2" fmla="*/ 751 w 995"/>
                <a:gd name="T3" fmla="*/ 697 h 794"/>
                <a:gd name="T4" fmla="*/ 671 w 995"/>
                <a:gd name="T5" fmla="*/ 768 h 794"/>
                <a:gd name="T6" fmla="*/ 177 w 995"/>
                <a:gd name="T7" fmla="*/ 587 h 794"/>
                <a:gd name="T8" fmla="*/ 253 w 995"/>
                <a:gd name="T9" fmla="*/ 790 h 794"/>
                <a:gd name="T10" fmla="*/ 583 w 995"/>
                <a:gd name="T11" fmla="*/ 89 h 794"/>
                <a:gd name="T12" fmla="*/ 90 w 995"/>
                <a:gd name="T13" fmla="*/ 431 h 794"/>
                <a:gd name="T14" fmla="*/ 992 w 995"/>
                <a:gd name="T15" fmla="*/ 424 h 794"/>
                <a:gd name="T16" fmla="*/ 293 w 995"/>
                <a:gd name="T17" fmla="*/ 484 h 794"/>
                <a:gd name="T18" fmla="*/ 316 w 995"/>
                <a:gd name="T19" fmla="*/ 502 h 794"/>
                <a:gd name="T20" fmla="*/ 307 w 995"/>
                <a:gd name="T21" fmla="*/ 448 h 794"/>
                <a:gd name="T22" fmla="*/ 278 w 995"/>
                <a:gd name="T23" fmla="*/ 497 h 794"/>
                <a:gd name="T24" fmla="*/ 187 w 995"/>
                <a:gd name="T25" fmla="*/ 526 h 794"/>
                <a:gd name="T26" fmla="*/ 223 w 995"/>
                <a:gd name="T27" fmla="*/ 463 h 794"/>
                <a:gd name="T28" fmla="*/ 274 w 995"/>
                <a:gd name="T29" fmla="*/ 510 h 794"/>
                <a:gd name="T30" fmla="*/ 232 w 995"/>
                <a:gd name="T31" fmla="*/ 599 h 794"/>
                <a:gd name="T32" fmla="*/ 304 w 995"/>
                <a:gd name="T33" fmla="*/ 578 h 794"/>
                <a:gd name="T34" fmla="*/ 327 w 995"/>
                <a:gd name="T35" fmla="*/ 630 h 794"/>
                <a:gd name="T36" fmla="*/ 340 w 995"/>
                <a:gd name="T37" fmla="*/ 605 h 794"/>
                <a:gd name="T38" fmla="*/ 359 w 995"/>
                <a:gd name="T39" fmla="*/ 568 h 794"/>
                <a:gd name="T40" fmla="*/ 400 w 995"/>
                <a:gd name="T41" fmla="*/ 509 h 794"/>
                <a:gd name="T42" fmla="*/ 357 w 995"/>
                <a:gd name="T43" fmla="*/ 477 h 794"/>
                <a:gd name="T44" fmla="*/ 369 w 995"/>
                <a:gd name="T45" fmla="*/ 525 h 794"/>
                <a:gd name="T46" fmla="*/ 240 w 995"/>
                <a:gd name="T47" fmla="*/ 514 h 794"/>
                <a:gd name="T48" fmla="*/ 348 w 995"/>
                <a:gd name="T49" fmla="*/ 552 h 794"/>
                <a:gd name="T50" fmla="*/ 295 w 995"/>
                <a:gd name="T51" fmla="*/ 546 h 794"/>
                <a:gd name="T52" fmla="*/ 554 w 995"/>
                <a:gd name="T53" fmla="*/ 493 h 794"/>
                <a:gd name="T54" fmla="*/ 430 w 995"/>
                <a:gd name="T55" fmla="*/ 514 h 794"/>
                <a:gd name="T56" fmla="*/ 563 w 995"/>
                <a:gd name="T57" fmla="*/ 603 h 794"/>
                <a:gd name="T58" fmla="*/ 594 w 995"/>
                <a:gd name="T59" fmla="*/ 657 h 794"/>
                <a:gd name="T60" fmla="*/ 401 w 995"/>
                <a:gd name="T61" fmla="*/ 692 h 794"/>
                <a:gd name="T62" fmla="*/ 414 w 995"/>
                <a:gd name="T63" fmla="*/ 651 h 794"/>
                <a:gd name="T64" fmla="*/ 388 w 995"/>
                <a:gd name="T65" fmla="*/ 634 h 794"/>
                <a:gd name="T66" fmla="*/ 364 w 995"/>
                <a:gd name="T67" fmla="*/ 669 h 794"/>
                <a:gd name="T68" fmla="*/ 373 w 995"/>
                <a:gd name="T69" fmla="*/ 649 h 794"/>
                <a:gd name="T70" fmla="*/ 702 w 995"/>
                <a:gd name="T71" fmla="*/ 487 h 794"/>
                <a:gd name="T72" fmla="*/ 712 w 995"/>
                <a:gd name="T73" fmla="*/ 463 h 794"/>
                <a:gd name="T74" fmla="*/ 680 w 995"/>
                <a:gd name="T75" fmla="*/ 440 h 794"/>
                <a:gd name="T76" fmla="*/ 675 w 995"/>
                <a:gd name="T77" fmla="*/ 478 h 794"/>
                <a:gd name="T78" fmla="*/ 679 w 995"/>
                <a:gd name="T79" fmla="*/ 486 h 794"/>
                <a:gd name="T80" fmla="*/ 648 w 995"/>
                <a:gd name="T81" fmla="*/ 486 h 794"/>
                <a:gd name="T82" fmla="*/ 919 w 995"/>
                <a:gd name="T83" fmla="*/ 456 h 794"/>
                <a:gd name="T84" fmla="*/ 918 w 995"/>
                <a:gd name="T85" fmla="*/ 426 h 794"/>
                <a:gd name="T86" fmla="*/ 910 w 995"/>
                <a:gd name="T87" fmla="*/ 413 h 794"/>
                <a:gd name="T88" fmla="*/ 871 w 995"/>
                <a:gd name="T89" fmla="*/ 428 h 794"/>
                <a:gd name="T90" fmla="*/ 898 w 995"/>
                <a:gd name="T91" fmla="*/ 415 h 794"/>
                <a:gd name="T92" fmla="*/ 128 w 995"/>
                <a:gd name="T93" fmla="*/ 507 h 794"/>
                <a:gd name="T94" fmla="*/ 152 w 995"/>
                <a:gd name="T95" fmla="*/ 506 h 794"/>
                <a:gd name="T96" fmla="*/ 142 w 995"/>
                <a:gd name="T97" fmla="*/ 475 h 794"/>
                <a:gd name="T98" fmla="*/ 119 w 995"/>
                <a:gd name="T99" fmla="*/ 504 h 794"/>
                <a:gd name="T100" fmla="*/ 100 w 995"/>
                <a:gd name="T101" fmla="*/ 490 h 794"/>
                <a:gd name="T102" fmla="*/ 413 w 995"/>
                <a:gd name="T103" fmla="*/ 434 h 794"/>
                <a:gd name="T104" fmla="*/ 214 w 995"/>
                <a:gd name="T105" fmla="*/ 413 h 794"/>
                <a:gd name="T106" fmla="*/ 840 w 995"/>
                <a:gd name="T107" fmla="*/ 461 h 794"/>
                <a:gd name="T108" fmla="*/ 732 w 995"/>
                <a:gd name="T109" fmla="*/ 483 h 794"/>
                <a:gd name="T110" fmla="*/ 535 w 995"/>
                <a:gd name="T111" fmla="*/ 374 h 794"/>
                <a:gd name="T112" fmla="*/ 119 w 995"/>
                <a:gd name="T113" fmla="*/ 671 h 794"/>
                <a:gd name="T114" fmla="*/ 123 w 995"/>
                <a:gd name="T115" fmla="*/ 622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5" h="794">
                  <a:moveTo>
                    <a:pt x="992" y="424"/>
                  </a:moveTo>
                  <a:cubicBezTo>
                    <a:pt x="969" y="496"/>
                    <a:pt x="888" y="536"/>
                    <a:pt x="812" y="555"/>
                  </a:cubicBezTo>
                  <a:cubicBezTo>
                    <a:pt x="812" y="555"/>
                    <a:pt x="780" y="561"/>
                    <a:pt x="754" y="551"/>
                  </a:cubicBezTo>
                  <a:cubicBezTo>
                    <a:pt x="728" y="542"/>
                    <a:pt x="716" y="533"/>
                    <a:pt x="716" y="533"/>
                  </a:cubicBezTo>
                  <a:cubicBezTo>
                    <a:pt x="716" y="533"/>
                    <a:pt x="740" y="564"/>
                    <a:pt x="770" y="573"/>
                  </a:cubicBezTo>
                  <a:cubicBezTo>
                    <a:pt x="760" y="585"/>
                    <a:pt x="756" y="603"/>
                    <a:pt x="755" y="619"/>
                  </a:cubicBezTo>
                  <a:cubicBezTo>
                    <a:pt x="755" y="643"/>
                    <a:pt x="764" y="666"/>
                    <a:pt x="773" y="688"/>
                  </a:cubicBezTo>
                  <a:cubicBezTo>
                    <a:pt x="776" y="695"/>
                    <a:pt x="786" y="696"/>
                    <a:pt x="793" y="697"/>
                  </a:cubicBezTo>
                  <a:cubicBezTo>
                    <a:pt x="803" y="700"/>
                    <a:pt x="812" y="705"/>
                    <a:pt x="820" y="713"/>
                  </a:cubicBezTo>
                  <a:cubicBezTo>
                    <a:pt x="822" y="715"/>
                    <a:pt x="825" y="717"/>
                    <a:pt x="825" y="720"/>
                  </a:cubicBezTo>
                  <a:cubicBezTo>
                    <a:pt x="825" y="724"/>
                    <a:pt x="822" y="727"/>
                    <a:pt x="818" y="728"/>
                  </a:cubicBezTo>
                  <a:cubicBezTo>
                    <a:pt x="814" y="729"/>
                    <a:pt x="810" y="728"/>
                    <a:pt x="807" y="727"/>
                  </a:cubicBezTo>
                  <a:cubicBezTo>
                    <a:pt x="808" y="729"/>
                    <a:pt x="810" y="731"/>
                    <a:pt x="810" y="733"/>
                  </a:cubicBezTo>
                  <a:cubicBezTo>
                    <a:pt x="811" y="736"/>
                    <a:pt x="810" y="739"/>
                    <a:pt x="807" y="740"/>
                  </a:cubicBezTo>
                  <a:cubicBezTo>
                    <a:pt x="806" y="741"/>
                    <a:pt x="804" y="741"/>
                    <a:pt x="802" y="740"/>
                  </a:cubicBezTo>
                  <a:cubicBezTo>
                    <a:pt x="797" y="739"/>
                    <a:pt x="792" y="736"/>
                    <a:pt x="789" y="732"/>
                  </a:cubicBezTo>
                  <a:cubicBezTo>
                    <a:pt x="792" y="735"/>
                    <a:pt x="790" y="739"/>
                    <a:pt x="787" y="741"/>
                  </a:cubicBezTo>
                  <a:cubicBezTo>
                    <a:pt x="783" y="743"/>
                    <a:pt x="779" y="742"/>
                    <a:pt x="776" y="739"/>
                  </a:cubicBezTo>
                  <a:cubicBezTo>
                    <a:pt x="773" y="737"/>
                    <a:pt x="771" y="733"/>
                    <a:pt x="769" y="730"/>
                  </a:cubicBezTo>
                  <a:cubicBezTo>
                    <a:pt x="766" y="723"/>
                    <a:pt x="765" y="715"/>
                    <a:pt x="765" y="707"/>
                  </a:cubicBezTo>
                  <a:cubicBezTo>
                    <a:pt x="765" y="704"/>
                    <a:pt x="763" y="700"/>
                    <a:pt x="760" y="699"/>
                  </a:cubicBezTo>
                  <a:cubicBezTo>
                    <a:pt x="757" y="697"/>
                    <a:pt x="754" y="697"/>
                    <a:pt x="751" y="697"/>
                  </a:cubicBezTo>
                  <a:cubicBezTo>
                    <a:pt x="735" y="694"/>
                    <a:pt x="718" y="693"/>
                    <a:pt x="702" y="689"/>
                  </a:cubicBezTo>
                  <a:cubicBezTo>
                    <a:pt x="686" y="684"/>
                    <a:pt x="670" y="677"/>
                    <a:pt x="658" y="665"/>
                  </a:cubicBezTo>
                  <a:cubicBezTo>
                    <a:pt x="666" y="642"/>
                    <a:pt x="682" y="620"/>
                    <a:pt x="702" y="606"/>
                  </a:cubicBezTo>
                  <a:cubicBezTo>
                    <a:pt x="690" y="607"/>
                    <a:pt x="679" y="614"/>
                    <a:pt x="670" y="622"/>
                  </a:cubicBezTo>
                  <a:cubicBezTo>
                    <a:pt x="655" y="637"/>
                    <a:pt x="644" y="654"/>
                    <a:pt x="640" y="674"/>
                  </a:cubicBezTo>
                  <a:cubicBezTo>
                    <a:pt x="635" y="693"/>
                    <a:pt x="639" y="715"/>
                    <a:pt x="651" y="731"/>
                  </a:cubicBezTo>
                  <a:cubicBezTo>
                    <a:pt x="662" y="734"/>
                    <a:pt x="672" y="739"/>
                    <a:pt x="680" y="746"/>
                  </a:cubicBezTo>
                  <a:cubicBezTo>
                    <a:pt x="688" y="752"/>
                    <a:pt x="694" y="759"/>
                    <a:pt x="697" y="768"/>
                  </a:cubicBezTo>
                  <a:cubicBezTo>
                    <a:pt x="698" y="771"/>
                    <a:pt x="699" y="774"/>
                    <a:pt x="697" y="775"/>
                  </a:cubicBezTo>
                  <a:cubicBezTo>
                    <a:pt x="695" y="777"/>
                    <a:pt x="693" y="777"/>
                    <a:pt x="690" y="776"/>
                  </a:cubicBezTo>
                  <a:cubicBezTo>
                    <a:pt x="683" y="775"/>
                    <a:pt x="677" y="772"/>
                    <a:pt x="671" y="768"/>
                  </a:cubicBezTo>
                  <a:cubicBezTo>
                    <a:pt x="674" y="772"/>
                    <a:pt x="676" y="777"/>
                    <a:pt x="677" y="782"/>
                  </a:cubicBezTo>
                  <a:cubicBezTo>
                    <a:pt x="678" y="784"/>
                    <a:pt x="678" y="786"/>
                    <a:pt x="676" y="786"/>
                  </a:cubicBezTo>
                  <a:cubicBezTo>
                    <a:pt x="675" y="787"/>
                    <a:pt x="673" y="787"/>
                    <a:pt x="672" y="786"/>
                  </a:cubicBezTo>
                  <a:cubicBezTo>
                    <a:pt x="667" y="783"/>
                    <a:pt x="661" y="780"/>
                    <a:pt x="657" y="777"/>
                  </a:cubicBezTo>
                  <a:cubicBezTo>
                    <a:pt x="658" y="779"/>
                    <a:pt x="654" y="782"/>
                    <a:pt x="651" y="784"/>
                  </a:cubicBezTo>
                  <a:cubicBezTo>
                    <a:pt x="649" y="785"/>
                    <a:pt x="645" y="784"/>
                    <a:pt x="643" y="783"/>
                  </a:cubicBezTo>
                  <a:cubicBezTo>
                    <a:pt x="640" y="781"/>
                    <a:pt x="638" y="779"/>
                    <a:pt x="637" y="776"/>
                  </a:cubicBezTo>
                  <a:cubicBezTo>
                    <a:pt x="631" y="768"/>
                    <a:pt x="627" y="758"/>
                    <a:pt x="627" y="748"/>
                  </a:cubicBezTo>
                  <a:cubicBezTo>
                    <a:pt x="509" y="711"/>
                    <a:pt x="383" y="703"/>
                    <a:pt x="261" y="726"/>
                  </a:cubicBezTo>
                  <a:cubicBezTo>
                    <a:pt x="264" y="697"/>
                    <a:pt x="256" y="666"/>
                    <a:pt x="241" y="642"/>
                  </a:cubicBezTo>
                  <a:cubicBezTo>
                    <a:pt x="226" y="618"/>
                    <a:pt x="203" y="598"/>
                    <a:pt x="177" y="587"/>
                  </a:cubicBezTo>
                  <a:cubicBezTo>
                    <a:pt x="203" y="602"/>
                    <a:pt x="225" y="628"/>
                    <a:pt x="235" y="657"/>
                  </a:cubicBezTo>
                  <a:cubicBezTo>
                    <a:pt x="244" y="686"/>
                    <a:pt x="242" y="718"/>
                    <a:pt x="230" y="745"/>
                  </a:cubicBezTo>
                  <a:cubicBezTo>
                    <a:pt x="250" y="750"/>
                    <a:pt x="270" y="757"/>
                    <a:pt x="288" y="768"/>
                  </a:cubicBezTo>
                  <a:cubicBezTo>
                    <a:pt x="291" y="769"/>
                    <a:pt x="293" y="771"/>
                    <a:pt x="295" y="773"/>
                  </a:cubicBezTo>
                  <a:cubicBezTo>
                    <a:pt x="296" y="775"/>
                    <a:pt x="297" y="778"/>
                    <a:pt x="296" y="780"/>
                  </a:cubicBezTo>
                  <a:cubicBezTo>
                    <a:pt x="287" y="783"/>
                    <a:pt x="278" y="781"/>
                    <a:pt x="270" y="776"/>
                  </a:cubicBezTo>
                  <a:cubicBezTo>
                    <a:pt x="271" y="778"/>
                    <a:pt x="273" y="781"/>
                    <a:pt x="274" y="783"/>
                  </a:cubicBezTo>
                  <a:cubicBezTo>
                    <a:pt x="275" y="785"/>
                    <a:pt x="275" y="787"/>
                    <a:pt x="273" y="789"/>
                  </a:cubicBezTo>
                  <a:cubicBezTo>
                    <a:pt x="271" y="790"/>
                    <a:pt x="269" y="790"/>
                    <a:pt x="267" y="789"/>
                  </a:cubicBezTo>
                  <a:cubicBezTo>
                    <a:pt x="262" y="788"/>
                    <a:pt x="257" y="786"/>
                    <a:pt x="252" y="782"/>
                  </a:cubicBezTo>
                  <a:cubicBezTo>
                    <a:pt x="252" y="785"/>
                    <a:pt x="253" y="787"/>
                    <a:pt x="253" y="790"/>
                  </a:cubicBezTo>
                  <a:cubicBezTo>
                    <a:pt x="250" y="793"/>
                    <a:pt x="244" y="794"/>
                    <a:pt x="240" y="793"/>
                  </a:cubicBezTo>
                  <a:cubicBezTo>
                    <a:pt x="235" y="792"/>
                    <a:pt x="231" y="790"/>
                    <a:pt x="227" y="787"/>
                  </a:cubicBezTo>
                  <a:cubicBezTo>
                    <a:pt x="217" y="781"/>
                    <a:pt x="207" y="773"/>
                    <a:pt x="200" y="763"/>
                  </a:cubicBezTo>
                  <a:cubicBezTo>
                    <a:pt x="176" y="735"/>
                    <a:pt x="133" y="729"/>
                    <a:pt x="100" y="712"/>
                  </a:cubicBezTo>
                  <a:cubicBezTo>
                    <a:pt x="67" y="695"/>
                    <a:pt x="35" y="672"/>
                    <a:pt x="19" y="639"/>
                  </a:cubicBezTo>
                  <a:cubicBezTo>
                    <a:pt x="0" y="600"/>
                    <a:pt x="5" y="553"/>
                    <a:pt x="22" y="514"/>
                  </a:cubicBezTo>
                  <a:cubicBezTo>
                    <a:pt x="23" y="512"/>
                    <a:pt x="26" y="511"/>
                    <a:pt x="26" y="508"/>
                  </a:cubicBezTo>
                  <a:cubicBezTo>
                    <a:pt x="36" y="373"/>
                    <a:pt x="86" y="305"/>
                    <a:pt x="176" y="258"/>
                  </a:cubicBezTo>
                  <a:cubicBezTo>
                    <a:pt x="263" y="213"/>
                    <a:pt x="367" y="219"/>
                    <a:pt x="463" y="197"/>
                  </a:cubicBezTo>
                  <a:cubicBezTo>
                    <a:pt x="492" y="191"/>
                    <a:pt x="520" y="182"/>
                    <a:pt x="543" y="164"/>
                  </a:cubicBezTo>
                  <a:cubicBezTo>
                    <a:pt x="566" y="146"/>
                    <a:pt x="583" y="119"/>
                    <a:pt x="583" y="89"/>
                  </a:cubicBezTo>
                  <a:cubicBezTo>
                    <a:pt x="583" y="73"/>
                    <a:pt x="574" y="56"/>
                    <a:pt x="563" y="45"/>
                  </a:cubicBezTo>
                  <a:cubicBezTo>
                    <a:pt x="552" y="33"/>
                    <a:pt x="538" y="25"/>
                    <a:pt x="523" y="17"/>
                  </a:cubicBezTo>
                  <a:cubicBezTo>
                    <a:pt x="520" y="15"/>
                    <a:pt x="517" y="14"/>
                    <a:pt x="516" y="10"/>
                  </a:cubicBezTo>
                  <a:cubicBezTo>
                    <a:pt x="515" y="6"/>
                    <a:pt x="519" y="2"/>
                    <a:pt x="523" y="1"/>
                  </a:cubicBezTo>
                  <a:cubicBezTo>
                    <a:pt x="527" y="0"/>
                    <a:pt x="531" y="2"/>
                    <a:pt x="535" y="3"/>
                  </a:cubicBezTo>
                  <a:cubicBezTo>
                    <a:pt x="562" y="13"/>
                    <a:pt x="586" y="33"/>
                    <a:pt x="601" y="58"/>
                  </a:cubicBezTo>
                  <a:cubicBezTo>
                    <a:pt x="615" y="80"/>
                    <a:pt x="617" y="115"/>
                    <a:pt x="606" y="139"/>
                  </a:cubicBezTo>
                  <a:cubicBezTo>
                    <a:pt x="594" y="168"/>
                    <a:pt x="568" y="189"/>
                    <a:pt x="541" y="204"/>
                  </a:cubicBezTo>
                  <a:cubicBezTo>
                    <a:pt x="486" y="233"/>
                    <a:pt x="424" y="242"/>
                    <a:pt x="362" y="252"/>
                  </a:cubicBezTo>
                  <a:cubicBezTo>
                    <a:pt x="301" y="261"/>
                    <a:pt x="242" y="263"/>
                    <a:pt x="187" y="292"/>
                  </a:cubicBezTo>
                  <a:cubicBezTo>
                    <a:pt x="132" y="320"/>
                    <a:pt x="95" y="369"/>
                    <a:pt x="90" y="431"/>
                  </a:cubicBezTo>
                  <a:cubicBezTo>
                    <a:pt x="138" y="380"/>
                    <a:pt x="194" y="369"/>
                    <a:pt x="263" y="366"/>
                  </a:cubicBezTo>
                  <a:cubicBezTo>
                    <a:pt x="333" y="364"/>
                    <a:pt x="402" y="383"/>
                    <a:pt x="466" y="408"/>
                  </a:cubicBezTo>
                  <a:cubicBezTo>
                    <a:pt x="486" y="416"/>
                    <a:pt x="497" y="437"/>
                    <a:pt x="514" y="449"/>
                  </a:cubicBezTo>
                  <a:cubicBezTo>
                    <a:pt x="531" y="461"/>
                    <a:pt x="551" y="470"/>
                    <a:pt x="572" y="472"/>
                  </a:cubicBezTo>
                  <a:cubicBezTo>
                    <a:pt x="533" y="462"/>
                    <a:pt x="494" y="414"/>
                    <a:pt x="494" y="374"/>
                  </a:cubicBezTo>
                  <a:cubicBezTo>
                    <a:pt x="493" y="333"/>
                    <a:pt x="519" y="295"/>
                    <a:pt x="555" y="277"/>
                  </a:cubicBezTo>
                  <a:cubicBezTo>
                    <a:pt x="591" y="259"/>
                    <a:pt x="645" y="265"/>
                    <a:pt x="681" y="282"/>
                  </a:cubicBezTo>
                  <a:cubicBezTo>
                    <a:pt x="718" y="299"/>
                    <a:pt x="728" y="328"/>
                    <a:pt x="746" y="364"/>
                  </a:cubicBezTo>
                  <a:cubicBezTo>
                    <a:pt x="805" y="339"/>
                    <a:pt x="895" y="343"/>
                    <a:pt x="954" y="370"/>
                  </a:cubicBezTo>
                  <a:cubicBezTo>
                    <a:pt x="965" y="375"/>
                    <a:pt x="975" y="381"/>
                    <a:pt x="983" y="390"/>
                  </a:cubicBezTo>
                  <a:cubicBezTo>
                    <a:pt x="991" y="399"/>
                    <a:pt x="995" y="412"/>
                    <a:pt x="992" y="424"/>
                  </a:cubicBezTo>
                  <a:close/>
                  <a:moveTo>
                    <a:pt x="310" y="573"/>
                  </a:moveTo>
                  <a:cubicBezTo>
                    <a:pt x="312" y="579"/>
                    <a:pt x="315" y="579"/>
                    <a:pt x="315" y="579"/>
                  </a:cubicBezTo>
                  <a:cubicBezTo>
                    <a:pt x="315" y="579"/>
                    <a:pt x="318" y="579"/>
                    <a:pt x="318" y="572"/>
                  </a:cubicBezTo>
                  <a:cubicBezTo>
                    <a:pt x="319" y="565"/>
                    <a:pt x="311" y="548"/>
                    <a:pt x="311" y="548"/>
                  </a:cubicBezTo>
                  <a:cubicBezTo>
                    <a:pt x="311" y="548"/>
                    <a:pt x="307" y="567"/>
                    <a:pt x="310" y="573"/>
                  </a:cubicBezTo>
                  <a:close/>
                  <a:moveTo>
                    <a:pt x="246" y="519"/>
                  </a:moveTo>
                  <a:cubicBezTo>
                    <a:pt x="253" y="520"/>
                    <a:pt x="271" y="516"/>
                    <a:pt x="271" y="516"/>
                  </a:cubicBezTo>
                  <a:cubicBezTo>
                    <a:pt x="271" y="516"/>
                    <a:pt x="253" y="509"/>
                    <a:pt x="247" y="510"/>
                  </a:cubicBezTo>
                  <a:cubicBezTo>
                    <a:pt x="240" y="511"/>
                    <a:pt x="240" y="514"/>
                    <a:pt x="240" y="514"/>
                  </a:cubicBezTo>
                  <a:cubicBezTo>
                    <a:pt x="240" y="514"/>
                    <a:pt x="240" y="517"/>
                    <a:pt x="246" y="519"/>
                  </a:cubicBezTo>
                  <a:close/>
                  <a:moveTo>
                    <a:pt x="293" y="484"/>
                  </a:moveTo>
                  <a:cubicBezTo>
                    <a:pt x="293" y="484"/>
                    <a:pt x="294" y="465"/>
                    <a:pt x="291" y="459"/>
                  </a:cubicBezTo>
                  <a:cubicBezTo>
                    <a:pt x="288" y="453"/>
                    <a:pt x="285" y="453"/>
                    <a:pt x="285" y="453"/>
                  </a:cubicBezTo>
                  <a:cubicBezTo>
                    <a:pt x="285" y="453"/>
                    <a:pt x="282" y="455"/>
                    <a:pt x="282" y="461"/>
                  </a:cubicBezTo>
                  <a:cubicBezTo>
                    <a:pt x="283" y="468"/>
                    <a:pt x="293" y="484"/>
                    <a:pt x="293" y="484"/>
                  </a:cubicBezTo>
                  <a:close/>
                  <a:moveTo>
                    <a:pt x="330" y="442"/>
                  </a:moveTo>
                  <a:cubicBezTo>
                    <a:pt x="330" y="442"/>
                    <a:pt x="315" y="461"/>
                    <a:pt x="313" y="484"/>
                  </a:cubicBezTo>
                  <a:cubicBezTo>
                    <a:pt x="311" y="494"/>
                    <a:pt x="313" y="498"/>
                    <a:pt x="313" y="499"/>
                  </a:cubicBezTo>
                  <a:cubicBezTo>
                    <a:pt x="321" y="489"/>
                    <a:pt x="335" y="470"/>
                    <a:pt x="342" y="464"/>
                  </a:cubicBezTo>
                  <a:cubicBezTo>
                    <a:pt x="350" y="457"/>
                    <a:pt x="353" y="458"/>
                    <a:pt x="353" y="458"/>
                  </a:cubicBezTo>
                  <a:cubicBezTo>
                    <a:pt x="353" y="458"/>
                    <a:pt x="355" y="461"/>
                    <a:pt x="348" y="470"/>
                  </a:cubicBezTo>
                  <a:cubicBezTo>
                    <a:pt x="343" y="477"/>
                    <a:pt x="326" y="493"/>
                    <a:pt x="316" y="502"/>
                  </a:cubicBezTo>
                  <a:cubicBezTo>
                    <a:pt x="317" y="502"/>
                    <a:pt x="321" y="503"/>
                    <a:pt x="331" y="501"/>
                  </a:cubicBezTo>
                  <a:cubicBezTo>
                    <a:pt x="353" y="496"/>
                    <a:pt x="371" y="479"/>
                    <a:pt x="371" y="479"/>
                  </a:cubicBezTo>
                  <a:cubicBezTo>
                    <a:pt x="381" y="469"/>
                    <a:pt x="379" y="451"/>
                    <a:pt x="368" y="441"/>
                  </a:cubicBezTo>
                  <a:cubicBezTo>
                    <a:pt x="357" y="432"/>
                    <a:pt x="340" y="431"/>
                    <a:pt x="330" y="442"/>
                  </a:cubicBezTo>
                  <a:close/>
                  <a:moveTo>
                    <a:pt x="304" y="506"/>
                  </a:moveTo>
                  <a:cubicBezTo>
                    <a:pt x="300" y="506"/>
                    <a:pt x="296" y="510"/>
                    <a:pt x="296" y="515"/>
                  </a:cubicBezTo>
                  <a:cubicBezTo>
                    <a:pt x="296" y="519"/>
                    <a:pt x="300" y="523"/>
                    <a:pt x="304" y="523"/>
                  </a:cubicBezTo>
                  <a:cubicBezTo>
                    <a:pt x="309" y="523"/>
                    <a:pt x="313" y="519"/>
                    <a:pt x="313" y="515"/>
                  </a:cubicBezTo>
                  <a:cubicBezTo>
                    <a:pt x="313" y="510"/>
                    <a:pt x="309" y="506"/>
                    <a:pt x="304" y="506"/>
                  </a:cubicBezTo>
                  <a:close/>
                  <a:moveTo>
                    <a:pt x="296" y="419"/>
                  </a:moveTo>
                  <a:cubicBezTo>
                    <a:pt x="296" y="424"/>
                    <a:pt x="298" y="440"/>
                    <a:pt x="307" y="448"/>
                  </a:cubicBezTo>
                  <a:cubicBezTo>
                    <a:pt x="310" y="429"/>
                    <a:pt x="310" y="429"/>
                    <a:pt x="310" y="429"/>
                  </a:cubicBezTo>
                  <a:cubicBezTo>
                    <a:pt x="312" y="449"/>
                    <a:pt x="312" y="449"/>
                    <a:pt x="312" y="449"/>
                  </a:cubicBezTo>
                  <a:cubicBezTo>
                    <a:pt x="323" y="442"/>
                    <a:pt x="327" y="427"/>
                    <a:pt x="328" y="422"/>
                  </a:cubicBezTo>
                  <a:cubicBezTo>
                    <a:pt x="328" y="422"/>
                    <a:pt x="328" y="422"/>
                    <a:pt x="328" y="422"/>
                  </a:cubicBezTo>
                  <a:cubicBezTo>
                    <a:pt x="328" y="421"/>
                    <a:pt x="328" y="420"/>
                    <a:pt x="328" y="420"/>
                  </a:cubicBezTo>
                  <a:cubicBezTo>
                    <a:pt x="329" y="412"/>
                    <a:pt x="321" y="405"/>
                    <a:pt x="313" y="405"/>
                  </a:cubicBezTo>
                  <a:cubicBezTo>
                    <a:pt x="305" y="404"/>
                    <a:pt x="296" y="410"/>
                    <a:pt x="296" y="418"/>
                  </a:cubicBezTo>
                  <a:cubicBezTo>
                    <a:pt x="296" y="418"/>
                    <a:pt x="296" y="419"/>
                    <a:pt x="296" y="419"/>
                  </a:cubicBezTo>
                  <a:cubicBezTo>
                    <a:pt x="296" y="419"/>
                    <a:pt x="296" y="419"/>
                    <a:pt x="296" y="419"/>
                  </a:cubicBezTo>
                  <a:close/>
                  <a:moveTo>
                    <a:pt x="243" y="468"/>
                  </a:moveTo>
                  <a:cubicBezTo>
                    <a:pt x="243" y="468"/>
                    <a:pt x="257" y="488"/>
                    <a:pt x="278" y="497"/>
                  </a:cubicBezTo>
                  <a:cubicBezTo>
                    <a:pt x="286" y="501"/>
                    <a:pt x="291" y="502"/>
                    <a:pt x="292" y="501"/>
                  </a:cubicBezTo>
                  <a:cubicBezTo>
                    <a:pt x="285" y="491"/>
                    <a:pt x="271" y="471"/>
                    <a:pt x="267" y="463"/>
                  </a:cubicBezTo>
                  <a:cubicBezTo>
                    <a:pt x="263" y="453"/>
                    <a:pt x="265" y="451"/>
                    <a:pt x="265" y="451"/>
                  </a:cubicBezTo>
                  <a:cubicBezTo>
                    <a:pt x="265" y="451"/>
                    <a:pt x="268" y="450"/>
                    <a:pt x="275" y="459"/>
                  </a:cubicBezTo>
                  <a:cubicBezTo>
                    <a:pt x="280" y="466"/>
                    <a:pt x="290" y="488"/>
                    <a:pt x="296" y="500"/>
                  </a:cubicBezTo>
                  <a:cubicBezTo>
                    <a:pt x="296" y="498"/>
                    <a:pt x="298" y="495"/>
                    <a:pt x="299" y="485"/>
                  </a:cubicBezTo>
                  <a:cubicBezTo>
                    <a:pt x="301" y="462"/>
                    <a:pt x="291" y="440"/>
                    <a:pt x="291" y="440"/>
                  </a:cubicBezTo>
                  <a:cubicBezTo>
                    <a:pt x="284" y="427"/>
                    <a:pt x="266" y="424"/>
                    <a:pt x="254" y="431"/>
                  </a:cubicBezTo>
                  <a:cubicBezTo>
                    <a:pt x="242" y="438"/>
                    <a:pt x="236" y="455"/>
                    <a:pt x="243" y="468"/>
                  </a:cubicBezTo>
                  <a:close/>
                  <a:moveTo>
                    <a:pt x="179" y="518"/>
                  </a:moveTo>
                  <a:cubicBezTo>
                    <a:pt x="179" y="522"/>
                    <a:pt x="183" y="526"/>
                    <a:pt x="187" y="526"/>
                  </a:cubicBezTo>
                  <a:cubicBezTo>
                    <a:pt x="192" y="526"/>
                    <a:pt x="195" y="522"/>
                    <a:pt x="195" y="518"/>
                  </a:cubicBezTo>
                  <a:cubicBezTo>
                    <a:pt x="195" y="514"/>
                    <a:pt x="192" y="510"/>
                    <a:pt x="187" y="510"/>
                  </a:cubicBezTo>
                  <a:cubicBezTo>
                    <a:pt x="183" y="510"/>
                    <a:pt x="179" y="514"/>
                    <a:pt x="179" y="518"/>
                  </a:cubicBezTo>
                  <a:close/>
                  <a:moveTo>
                    <a:pt x="209" y="493"/>
                  </a:moveTo>
                  <a:cubicBezTo>
                    <a:pt x="209" y="493"/>
                    <a:pt x="210" y="493"/>
                    <a:pt x="211" y="493"/>
                  </a:cubicBezTo>
                  <a:cubicBezTo>
                    <a:pt x="211" y="493"/>
                    <a:pt x="211" y="493"/>
                    <a:pt x="211" y="493"/>
                  </a:cubicBezTo>
                  <a:cubicBezTo>
                    <a:pt x="215" y="495"/>
                    <a:pt x="231" y="498"/>
                    <a:pt x="241" y="491"/>
                  </a:cubicBezTo>
                  <a:cubicBezTo>
                    <a:pt x="225" y="483"/>
                    <a:pt x="225" y="483"/>
                    <a:pt x="225" y="483"/>
                  </a:cubicBezTo>
                  <a:cubicBezTo>
                    <a:pt x="244" y="487"/>
                    <a:pt x="244" y="487"/>
                    <a:pt x="244" y="487"/>
                  </a:cubicBezTo>
                  <a:cubicBezTo>
                    <a:pt x="241" y="475"/>
                    <a:pt x="227" y="466"/>
                    <a:pt x="223" y="463"/>
                  </a:cubicBezTo>
                  <a:cubicBezTo>
                    <a:pt x="223" y="463"/>
                    <a:pt x="223" y="463"/>
                    <a:pt x="223" y="463"/>
                  </a:cubicBezTo>
                  <a:cubicBezTo>
                    <a:pt x="222" y="463"/>
                    <a:pt x="222" y="463"/>
                    <a:pt x="222" y="463"/>
                  </a:cubicBezTo>
                  <a:cubicBezTo>
                    <a:pt x="214" y="460"/>
                    <a:pt x="205" y="465"/>
                    <a:pt x="202" y="473"/>
                  </a:cubicBezTo>
                  <a:cubicBezTo>
                    <a:pt x="199" y="480"/>
                    <a:pt x="202" y="490"/>
                    <a:pt x="209" y="493"/>
                  </a:cubicBezTo>
                  <a:close/>
                  <a:moveTo>
                    <a:pt x="240" y="559"/>
                  </a:moveTo>
                  <a:cubicBezTo>
                    <a:pt x="240" y="559"/>
                    <a:pt x="264" y="552"/>
                    <a:pt x="279" y="535"/>
                  </a:cubicBezTo>
                  <a:cubicBezTo>
                    <a:pt x="286" y="527"/>
                    <a:pt x="287" y="523"/>
                    <a:pt x="288" y="522"/>
                  </a:cubicBezTo>
                  <a:cubicBezTo>
                    <a:pt x="275" y="526"/>
                    <a:pt x="252" y="533"/>
                    <a:pt x="244" y="534"/>
                  </a:cubicBezTo>
                  <a:cubicBezTo>
                    <a:pt x="233" y="535"/>
                    <a:pt x="232" y="532"/>
                    <a:pt x="232" y="532"/>
                  </a:cubicBezTo>
                  <a:cubicBezTo>
                    <a:pt x="232" y="532"/>
                    <a:pt x="232" y="529"/>
                    <a:pt x="242" y="525"/>
                  </a:cubicBezTo>
                  <a:cubicBezTo>
                    <a:pt x="250" y="523"/>
                    <a:pt x="274" y="520"/>
                    <a:pt x="287" y="518"/>
                  </a:cubicBezTo>
                  <a:cubicBezTo>
                    <a:pt x="286" y="517"/>
                    <a:pt x="283" y="514"/>
                    <a:pt x="274" y="510"/>
                  </a:cubicBezTo>
                  <a:cubicBezTo>
                    <a:pt x="253" y="501"/>
                    <a:pt x="229" y="504"/>
                    <a:pt x="229" y="504"/>
                  </a:cubicBezTo>
                  <a:cubicBezTo>
                    <a:pt x="215" y="507"/>
                    <a:pt x="206" y="523"/>
                    <a:pt x="209" y="537"/>
                  </a:cubicBezTo>
                  <a:cubicBezTo>
                    <a:pt x="212" y="551"/>
                    <a:pt x="226" y="562"/>
                    <a:pt x="240" y="559"/>
                  </a:cubicBezTo>
                  <a:close/>
                  <a:moveTo>
                    <a:pt x="255" y="597"/>
                  </a:moveTo>
                  <a:cubicBezTo>
                    <a:pt x="258" y="593"/>
                    <a:pt x="265" y="579"/>
                    <a:pt x="263" y="567"/>
                  </a:cubicBezTo>
                  <a:cubicBezTo>
                    <a:pt x="249" y="580"/>
                    <a:pt x="249" y="580"/>
                    <a:pt x="249" y="580"/>
                  </a:cubicBezTo>
                  <a:cubicBezTo>
                    <a:pt x="259" y="564"/>
                    <a:pt x="259" y="564"/>
                    <a:pt x="259" y="564"/>
                  </a:cubicBezTo>
                  <a:cubicBezTo>
                    <a:pt x="246" y="563"/>
                    <a:pt x="234" y="573"/>
                    <a:pt x="230" y="576"/>
                  </a:cubicBezTo>
                  <a:cubicBezTo>
                    <a:pt x="230" y="576"/>
                    <a:pt x="230" y="576"/>
                    <a:pt x="230" y="576"/>
                  </a:cubicBezTo>
                  <a:cubicBezTo>
                    <a:pt x="230" y="577"/>
                    <a:pt x="229" y="577"/>
                    <a:pt x="229" y="577"/>
                  </a:cubicBezTo>
                  <a:cubicBezTo>
                    <a:pt x="224" y="583"/>
                    <a:pt x="226" y="594"/>
                    <a:pt x="232" y="599"/>
                  </a:cubicBezTo>
                  <a:cubicBezTo>
                    <a:pt x="239" y="604"/>
                    <a:pt x="249" y="604"/>
                    <a:pt x="254" y="598"/>
                  </a:cubicBezTo>
                  <a:cubicBezTo>
                    <a:pt x="254" y="598"/>
                    <a:pt x="254" y="598"/>
                    <a:pt x="255" y="597"/>
                  </a:cubicBezTo>
                  <a:cubicBezTo>
                    <a:pt x="255" y="597"/>
                    <a:pt x="255" y="597"/>
                    <a:pt x="255" y="597"/>
                  </a:cubicBezTo>
                  <a:close/>
                  <a:moveTo>
                    <a:pt x="279" y="624"/>
                  </a:moveTo>
                  <a:cubicBezTo>
                    <a:pt x="279" y="618"/>
                    <a:pt x="275" y="614"/>
                    <a:pt x="270" y="614"/>
                  </a:cubicBezTo>
                  <a:cubicBezTo>
                    <a:pt x="264" y="614"/>
                    <a:pt x="260" y="618"/>
                    <a:pt x="260" y="624"/>
                  </a:cubicBezTo>
                  <a:cubicBezTo>
                    <a:pt x="260" y="629"/>
                    <a:pt x="264" y="633"/>
                    <a:pt x="270" y="633"/>
                  </a:cubicBezTo>
                  <a:cubicBezTo>
                    <a:pt x="275" y="633"/>
                    <a:pt x="279" y="629"/>
                    <a:pt x="279" y="624"/>
                  </a:cubicBezTo>
                  <a:close/>
                  <a:moveTo>
                    <a:pt x="315" y="544"/>
                  </a:moveTo>
                  <a:cubicBezTo>
                    <a:pt x="311" y="536"/>
                    <a:pt x="307" y="533"/>
                    <a:pt x="306" y="533"/>
                  </a:cubicBezTo>
                  <a:cubicBezTo>
                    <a:pt x="306" y="546"/>
                    <a:pt x="306" y="570"/>
                    <a:pt x="304" y="578"/>
                  </a:cubicBezTo>
                  <a:cubicBezTo>
                    <a:pt x="301" y="589"/>
                    <a:pt x="298" y="589"/>
                    <a:pt x="298" y="589"/>
                  </a:cubicBezTo>
                  <a:cubicBezTo>
                    <a:pt x="298" y="589"/>
                    <a:pt x="295" y="588"/>
                    <a:pt x="295" y="577"/>
                  </a:cubicBezTo>
                  <a:cubicBezTo>
                    <a:pt x="295" y="569"/>
                    <a:pt x="300" y="545"/>
                    <a:pt x="302" y="532"/>
                  </a:cubicBezTo>
                  <a:cubicBezTo>
                    <a:pt x="301" y="533"/>
                    <a:pt x="297" y="535"/>
                    <a:pt x="291" y="542"/>
                  </a:cubicBezTo>
                  <a:cubicBezTo>
                    <a:pt x="276" y="559"/>
                    <a:pt x="271" y="583"/>
                    <a:pt x="271" y="583"/>
                  </a:cubicBezTo>
                  <a:cubicBezTo>
                    <a:pt x="269" y="597"/>
                    <a:pt x="282" y="610"/>
                    <a:pt x="296" y="612"/>
                  </a:cubicBezTo>
                  <a:cubicBezTo>
                    <a:pt x="310" y="613"/>
                    <a:pt x="325" y="603"/>
                    <a:pt x="326" y="589"/>
                  </a:cubicBezTo>
                  <a:cubicBezTo>
                    <a:pt x="326" y="589"/>
                    <a:pt x="327" y="565"/>
                    <a:pt x="315" y="544"/>
                  </a:cubicBezTo>
                  <a:close/>
                  <a:moveTo>
                    <a:pt x="343" y="630"/>
                  </a:moveTo>
                  <a:cubicBezTo>
                    <a:pt x="343" y="626"/>
                    <a:pt x="339" y="622"/>
                    <a:pt x="335" y="622"/>
                  </a:cubicBezTo>
                  <a:cubicBezTo>
                    <a:pt x="330" y="622"/>
                    <a:pt x="327" y="626"/>
                    <a:pt x="327" y="630"/>
                  </a:cubicBezTo>
                  <a:cubicBezTo>
                    <a:pt x="327" y="634"/>
                    <a:pt x="330" y="638"/>
                    <a:pt x="335" y="638"/>
                  </a:cubicBezTo>
                  <a:cubicBezTo>
                    <a:pt x="339" y="638"/>
                    <a:pt x="343" y="634"/>
                    <a:pt x="343" y="630"/>
                  </a:cubicBezTo>
                  <a:close/>
                  <a:moveTo>
                    <a:pt x="368" y="588"/>
                  </a:moveTo>
                  <a:cubicBezTo>
                    <a:pt x="368" y="588"/>
                    <a:pt x="368" y="588"/>
                    <a:pt x="367" y="587"/>
                  </a:cubicBezTo>
                  <a:cubicBezTo>
                    <a:pt x="367" y="587"/>
                    <a:pt x="367" y="587"/>
                    <a:pt x="367" y="587"/>
                  </a:cubicBezTo>
                  <a:cubicBezTo>
                    <a:pt x="364" y="583"/>
                    <a:pt x="353" y="572"/>
                    <a:pt x="341" y="571"/>
                  </a:cubicBezTo>
                  <a:cubicBezTo>
                    <a:pt x="350" y="588"/>
                    <a:pt x="350" y="588"/>
                    <a:pt x="350" y="588"/>
                  </a:cubicBezTo>
                  <a:cubicBezTo>
                    <a:pt x="336" y="573"/>
                    <a:pt x="336" y="573"/>
                    <a:pt x="336" y="573"/>
                  </a:cubicBezTo>
                  <a:cubicBezTo>
                    <a:pt x="332" y="584"/>
                    <a:pt x="337" y="600"/>
                    <a:pt x="340" y="604"/>
                  </a:cubicBezTo>
                  <a:cubicBezTo>
                    <a:pt x="340" y="604"/>
                    <a:pt x="340" y="604"/>
                    <a:pt x="340" y="604"/>
                  </a:cubicBezTo>
                  <a:cubicBezTo>
                    <a:pt x="340" y="605"/>
                    <a:pt x="340" y="605"/>
                    <a:pt x="340" y="605"/>
                  </a:cubicBezTo>
                  <a:cubicBezTo>
                    <a:pt x="345" y="612"/>
                    <a:pt x="355" y="613"/>
                    <a:pt x="362" y="609"/>
                  </a:cubicBezTo>
                  <a:cubicBezTo>
                    <a:pt x="369" y="605"/>
                    <a:pt x="372" y="595"/>
                    <a:pt x="368" y="588"/>
                  </a:cubicBezTo>
                  <a:close/>
                  <a:moveTo>
                    <a:pt x="382" y="517"/>
                  </a:moveTo>
                  <a:cubicBezTo>
                    <a:pt x="382" y="517"/>
                    <a:pt x="359" y="509"/>
                    <a:pt x="336" y="513"/>
                  </a:cubicBezTo>
                  <a:cubicBezTo>
                    <a:pt x="326" y="515"/>
                    <a:pt x="323" y="518"/>
                    <a:pt x="322" y="519"/>
                  </a:cubicBezTo>
                  <a:cubicBezTo>
                    <a:pt x="334" y="523"/>
                    <a:pt x="357" y="530"/>
                    <a:pt x="364" y="535"/>
                  </a:cubicBezTo>
                  <a:cubicBezTo>
                    <a:pt x="374" y="541"/>
                    <a:pt x="373" y="543"/>
                    <a:pt x="373" y="543"/>
                  </a:cubicBezTo>
                  <a:cubicBezTo>
                    <a:pt x="373" y="543"/>
                    <a:pt x="371" y="546"/>
                    <a:pt x="361" y="543"/>
                  </a:cubicBezTo>
                  <a:cubicBezTo>
                    <a:pt x="352" y="540"/>
                    <a:pt x="331" y="529"/>
                    <a:pt x="320" y="522"/>
                  </a:cubicBezTo>
                  <a:cubicBezTo>
                    <a:pt x="320" y="524"/>
                    <a:pt x="321" y="528"/>
                    <a:pt x="326" y="536"/>
                  </a:cubicBezTo>
                  <a:cubicBezTo>
                    <a:pt x="338" y="556"/>
                    <a:pt x="359" y="568"/>
                    <a:pt x="359" y="568"/>
                  </a:cubicBezTo>
                  <a:cubicBezTo>
                    <a:pt x="372" y="574"/>
                    <a:pt x="388" y="566"/>
                    <a:pt x="394" y="553"/>
                  </a:cubicBezTo>
                  <a:cubicBezTo>
                    <a:pt x="399" y="540"/>
                    <a:pt x="395" y="523"/>
                    <a:pt x="382" y="517"/>
                  </a:cubicBezTo>
                  <a:close/>
                  <a:moveTo>
                    <a:pt x="412" y="489"/>
                  </a:moveTo>
                  <a:cubicBezTo>
                    <a:pt x="410" y="481"/>
                    <a:pt x="401" y="475"/>
                    <a:pt x="394" y="477"/>
                  </a:cubicBezTo>
                  <a:cubicBezTo>
                    <a:pt x="394" y="477"/>
                    <a:pt x="393" y="477"/>
                    <a:pt x="392" y="477"/>
                  </a:cubicBezTo>
                  <a:cubicBezTo>
                    <a:pt x="392" y="477"/>
                    <a:pt x="392" y="477"/>
                    <a:pt x="392" y="477"/>
                  </a:cubicBezTo>
                  <a:cubicBezTo>
                    <a:pt x="388" y="479"/>
                    <a:pt x="373" y="486"/>
                    <a:pt x="369" y="497"/>
                  </a:cubicBezTo>
                  <a:cubicBezTo>
                    <a:pt x="387" y="494"/>
                    <a:pt x="387" y="494"/>
                    <a:pt x="387" y="494"/>
                  </a:cubicBezTo>
                  <a:cubicBezTo>
                    <a:pt x="370" y="502"/>
                    <a:pt x="370" y="502"/>
                    <a:pt x="370" y="502"/>
                  </a:cubicBezTo>
                  <a:cubicBezTo>
                    <a:pt x="379" y="510"/>
                    <a:pt x="395" y="510"/>
                    <a:pt x="400" y="509"/>
                  </a:cubicBezTo>
                  <a:cubicBezTo>
                    <a:pt x="400" y="509"/>
                    <a:pt x="400" y="509"/>
                    <a:pt x="400" y="509"/>
                  </a:cubicBezTo>
                  <a:cubicBezTo>
                    <a:pt x="401" y="508"/>
                    <a:pt x="402" y="508"/>
                    <a:pt x="402" y="508"/>
                  </a:cubicBezTo>
                  <a:cubicBezTo>
                    <a:pt x="409" y="506"/>
                    <a:pt x="413" y="497"/>
                    <a:pt x="412" y="489"/>
                  </a:cubicBezTo>
                  <a:close/>
                  <a:moveTo>
                    <a:pt x="280" y="492"/>
                  </a:moveTo>
                  <a:cubicBezTo>
                    <a:pt x="280" y="492"/>
                    <a:pt x="271" y="475"/>
                    <a:pt x="265" y="471"/>
                  </a:cubicBezTo>
                  <a:cubicBezTo>
                    <a:pt x="260" y="467"/>
                    <a:pt x="258" y="469"/>
                    <a:pt x="258" y="469"/>
                  </a:cubicBezTo>
                  <a:cubicBezTo>
                    <a:pt x="258" y="469"/>
                    <a:pt x="256" y="471"/>
                    <a:pt x="259" y="477"/>
                  </a:cubicBezTo>
                  <a:cubicBezTo>
                    <a:pt x="263" y="482"/>
                    <a:pt x="280" y="492"/>
                    <a:pt x="280" y="492"/>
                  </a:cubicBezTo>
                  <a:close/>
                  <a:moveTo>
                    <a:pt x="348" y="478"/>
                  </a:moveTo>
                  <a:cubicBezTo>
                    <a:pt x="342" y="480"/>
                    <a:pt x="330" y="495"/>
                    <a:pt x="330" y="495"/>
                  </a:cubicBezTo>
                  <a:cubicBezTo>
                    <a:pt x="330" y="495"/>
                    <a:pt x="349" y="489"/>
                    <a:pt x="353" y="485"/>
                  </a:cubicBezTo>
                  <a:cubicBezTo>
                    <a:pt x="358" y="480"/>
                    <a:pt x="357" y="477"/>
                    <a:pt x="357" y="477"/>
                  </a:cubicBezTo>
                  <a:cubicBezTo>
                    <a:pt x="357" y="477"/>
                    <a:pt x="355" y="475"/>
                    <a:pt x="348" y="478"/>
                  </a:cubicBezTo>
                  <a:close/>
                  <a:moveTo>
                    <a:pt x="318" y="484"/>
                  </a:moveTo>
                  <a:cubicBezTo>
                    <a:pt x="318" y="484"/>
                    <a:pt x="332" y="471"/>
                    <a:pt x="334" y="464"/>
                  </a:cubicBezTo>
                  <a:cubicBezTo>
                    <a:pt x="336" y="458"/>
                    <a:pt x="333" y="456"/>
                    <a:pt x="333" y="456"/>
                  </a:cubicBezTo>
                  <a:cubicBezTo>
                    <a:pt x="333" y="456"/>
                    <a:pt x="331" y="455"/>
                    <a:pt x="326" y="460"/>
                  </a:cubicBezTo>
                  <a:cubicBezTo>
                    <a:pt x="322" y="466"/>
                    <a:pt x="318" y="484"/>
                    <a:pt x="318" y="484"/>
                  </a:cubicBezTo>
                  <a:close/>
                  <a:moveTo>
                    <a:pt x="369" y="525"/>
                  </a:moveTo>
                  <a:cubicBezTo>
                    <a:pt x="369" y="525"/>
                    <a:pt x="369" y="522"/>
                    <a:pt x="363" y="519"/>
                  </a:cubicBezTo>
                  <a:cubicBezTo>
                    <a:pt x="357" y="517"/>
                    <a:pt x="338" y="519"/>
                    <a:pt x="338" y="519"/>
                  </a:cubicBezTo>
                  <a:cubicBezTo>
                    <a:pt x="338" y="519"/>
                    <a:pt x="355" y="528"/>
                    <a:pt x="361" y="528"/>
                  </a:cubicBezTo>
                  <a:cubicBezTo>
                    <a:pt x="368" y="527"/>
                    <a:pt x="369" y="525"/>
                    <a:pt x="369" y="525"/>
                  </a:cubicBezTo>
                  <a:close/>
                  <a:moveTo>
                    <a:pt x="353" y="545"/>
                  </a:moveTo>
                  <a:cubicBezTo>
                    <a:pt x="349" y="540"/>
                    <a:pt x="331" y="533"/>
                    <a:pt x="331" y="533"/>
                  </a:cubicBezTo>
                  <a:cubicBezTo>
                    <a:pt x="331" y="533"/>
                    <a:pt x="342" y="549"/>
                    <a:pt x="348" y="552"/>
                  </a:cubicBezTo>
                  <a:cubicBezTo>
                    <a:pt x="354" y="555"/>
                    <a:pt x="356" y="553"/>
                    <a:pt x="356" y="553"/>
                  </a:cubicBezTo>
                  <a:cubicBezTo>
                    <a:pt x="356" y="553"/>
                    <a:pt x="358" y="550"/>
                    <a:pt x="353" y="545"/>
                  </a:cubicBezTo>
                  <a:close/>
                  <a:moveTo>
                    <a:pt x="246" y="545"/>
                  </a:moveTo>
                  <a:cubicBezTo>
                    <a:pt x="246" y="545"/>
                    <a:pt x="248" y="547"/>
                    <a:pt x="254" y="546"/>
                  </a:cubicBezTo>
                  <a:cubicBezTo>
                    <a:pt x="261" y="544"/>
                    <a:pt x="275" y="531"/>
                    <a:pt x="275" y="531"/>
                  </a:cubicBezTo>
                  <a:cubicBezTo>
                    <a:pt x="275" y="531"/>
                    <a:pt x="256" y="534"/>
                    <a:pt x="250" y="538"/>
                  </a:cubicBezTo>
                  <a:cubicBezTo>
                    <a:pt x="245" y="542"/>
                    <a:pt x="246" y="545"/>
                    <a:pt x="246" y="545"/>
                  </a:cubicBezTo>
                  <a:close/>
                  <a:moveTo>
                    <a:pt x="240" y="514"/>
                  </a:moveTo>
                  <a:cubicBezTo>
                    <a:pt x="240" y="514"/>
                    <a:pt x="240" y="517"/>
                    <a:pt x="246" y="519"/>
                  </a:cubicBezTo>
                  <a:cubicBezTo>
                    <a:pt x="253" y="520"/>
                    <a:pt x="271" y="516"/>
                    <a:pt x="271" y="516"/>
                  </a:cubicBezTo>
                  <a:cubicBezTo>
                    <a:pt x="271" y="516"/>
                    <a:pt x="253" y="509"/>
                    <a:pt x="247" y="510"/>
                  </a:cubicBezTo>
                  <a:cubicBezTo>
                    <a:pt x="240" y="511"/>
                    <a:pt x="240" y="514"/>
                    <a:pt x="240" y="514"/>
                  </a:cubicBezTo>
                  <a:close/>
                  <a:moveTo>
                    <a:pt x="363" y="519"/>
                  </a:moveTo>
                  <a:cubicBezTo>
                    <a:pt x="357" y="517"/>
                    <a:pt x="338" y="519"/>
                    <a:pt x="338" y="519"/>
                  </a:cubicBezTo>
                  <a:cubicBezTo>
                    <a:pt x="338" y="519"/>
                    <a:pt x="355" y="528"/>
                    <a:pt x="361" y="528"/>
                  </a:cubicBezTo>
                  <a:cubicBezTo>
                    <a:pt x="368" y="527"/>
                    <a:pt x="369" y="525"/>
                    <a:pt x="369" y="525"/>
                  </a:cubicBezTo>
                  <a:cubicBezTo>
                    <a:pt x="369" y="525"/>
                    <a:pt x="369" y="522"/>
                    <a:pt x="363" y="519"/>
                  </a:cubicBezTo>
                  <a:close/>
                  <a:moveTo>
                    <a:pt x="331" y="533"/>
                  </a:moveTo>
                  <a:cubicBezTo>
                    <a:pt x="331" y="533"/>
                    <a:pt x="342" y="549"/>
                    <a:pt x="348" y="552"/>
                  </a:cubicBezTo>
                  <a:cubicBezTo>
                    <a:pt x="354" y="555"/>
                    <a:pt x="356" y="553"/>
                    <a:pt x="356" y="553"/>
                  </a:cubicBezTo>
                  <a:cubicBezTo>
                    <a:pt x="356" y="553"/>
                    <a:pt x="358" y="550"/>
                    <a:pt x="353" y="545"/>
                  </a:cubicBezTo>
                  <a:cubicBezTo>
                    <a:pt x="349" y="540"/>
                    <a:pt x="331" y="533"/>
                    <a:pt x="331" y="533"/>
                  </a:cubicBezTo>
                  <a:close/>
                  <a:moveTo>
                    <a:pt x="330" y="495"/>
                  </a:moveTo>
                  <a:cubicBezTo>
                    <a:pt x="330" y="495"/>
                    <a:pt x="349" y="489"/>
                    <a:pt x="353" y="485"/>
                  </a:cubicBezTo>
                  <a:cubicBezTo>
                    <a:pt x="358" y="480"/>
                    <a:pt x="357" y="477"/>
                    <a:pt x="357" y="477"/>
                  </a:cubicBezTo>
                  <a:cubicBezTo>
                    <a:pt x="357" y="477"/>
                    <a:pt x="355" y="475"/>
                    <a:pt x="348" y="478"/>
                  </a:cubicBezTo>
                  <a:cubicBezTo>
                    <a:pt x="342" y="480"/>
                    <a:pt x="330" y="495"/>
                    <a:pt x="330" y="495"/>
                  </a:cubicBezTo>
                  <a:close/>
                  <a:moveTo>
                    <a:pt x="284" y="576"/>
                  </a:moveTo>
                  <a:cubicBezTo>
                    <a:pt x="284" y="576"/>
                    <a:pt x="287" y="577"/>
                    <a:pt x="290" y="571"/>
                  </a:cubicBezTo>
                  <a:cubicBezTo>
                    <a:pt x="294" y="565"/>
                    <a:pt x="295" y="546"/>
                    <a:pt x="295" y="546"/>
                  </a:cubicBezTo>
                  <a:cubicBezTo>
                    <a:pt x="295" y="546"/>
                    <a:pt x="283" y="561"/>
                    <a:pt x="282" y="568"/>
                  </a:cubicBezTo>
                  <a:cubicBezTo>
                    <a:pt x="281" y="575"/>
                    <a:pt x="284" y="576"/>
                    <a:pt x="284" y="576"/>
                  </a:cubicBezTo>
                  <a:close/>
                  <a:moveTo>
                    <a:pt x="334" y="464"/>
                  </a:moveTo>
                  <a:cubicBezTo>
                    <a:pt x="336" y="458"/>
                    <a:pt x="333" y="456"/>
                    <a:pt x="333" y="456"/>
                  </a:cubicBezTo>
                  <a:cubicBezTo>
                    <a:pt x="333" y="456"/>
                    <a:pt x="331" y="455"/>
                    <a:pt x="326" y="460"/>
                  </a:cubicBezTo>
                  <a:cubicBezTo>
                    <a:pt x="322" y="466"/>
                    <a:pt x="318" y="484"/>
                    <a:pt x="318" y="484"/>
                  </a:cubicBezTo>
                  <a:cubicBezTo>
                    <a:pt x="318" y="484"/>
                    <a:pt x="332" y="471"/>
                    <a:pt x="334" y="464"/>
                  </a:cubicBezTo>
                  <a:close/>
                  <a:moveTo>
                    <a:pt x="456" y="458"/>
                  </a:moveTo>
                  <a:cubicBezTo>
                    <a:pt x="455" y="472"/>
                    <a:pt x="486" y="491"/>
                    <a:pt x="529" y="496"/>
                  </a:cubicBezTo>
                  <a:cubicBezTo>
                    <a:pt x="512" y="489"/>
                    <a:pt x="498" y="479"/>
                    <a:pt x="513" y="485"/>
                  </a:cubicBezTo>
                  <a:cubicBezTo>
                    <a:pt x="525" y="489"/>
                    <a:pt x="542" y="492"/>
                    <a:pt x="554" y="493"/>
                  </a:cubicBezTo>
                  <a:cubicBezTo>
                    <a:pt x="542" y="489"/>
                    <a:pt x="519" y="481"/>
                    <a:pt x="499" y="467"/>
                  </a:cubicBezTo>
                  <a:cubicBezTo>
                    <a:pt x="470" y="447"/>
                    <a:pt x="457" y="441"/>
                    <a:pt x="456" y="458"/>
                  </a:cubicBezTo>
                  <a:close/>
                  <a:moveTo>
                    <a:pt x="430" y="514"/>
                  </a:moveTo>
                  <a:cubicBezTo>
                    <a:pt x="419" y="527"/>
                    <a:pt x="439" y="551"/>
                    <a:pt x="490" y="543"/>
                  </a:cubicBezTo>
                  <a:cubicBezTo>
                    <a:pt x="503" y="541"/>
                    <a:pt x="515" y="537"/>
                    <a:pt x="525" y="534"/>
                  </a:cubicBezTo>
                  <a:cubicBezTo>
                    <a:pt x="506" y="535"/>
                    <a:pt x="493" y="532"/>
                    <a:pt x="498" y="530"/>
                  </a:cubicBezTo>
                  <a:cubicBezTo>
                    <a:pt x="505" y="528"/>
                    <a:pt x="508" y="531"/>
                    <a:pt x="545" y="520"/>
                  </a:cubicBezTo>
                  <a:cubicBezTo>
                    <a:pt x="553" y="518"/>
                    <a:pt x="559" y="516"/>
                    <a:pt x="563" y="514"/>
                  </a:cubicBezTo>
                  <a:cubicBezTo>
                    <a:pt x="567" y="511"/>
                    <a:pt x="569" y="509"/>
                    <a:pt x="569" y="509"/>
                  </a:cubicBezTo>
                  <a:cubicBezTo>
                    <a:pt x="569" y="509"/>
                    <a:pt x="534" y="523"/>
                    <a:pt x="501" y="517"/>
                  </a:cubicBezTo>
                  <a:cubicBezTo>
                    <a:pt x="468" y="510"/>
                    <a:pt x="440" y="500"/>
                    <a:pt x="430" y="514"/>
                  </a:cubicBezTo>
                  <a:close/>
                  <a:moveTo>
                    <a:pt x="463" y="633"/>
                  </a:moveTo>
                  <a:cubicBezTo>
                    <a:pt x="504" y="627"/>
                    <a:pt x="539" y="585"/>
                    <a:pt x="560" y="555"/>
                  </a:cubicBezTo>
                  <a:cubicBezTo>
                    <a:pt x="535" y="580"/>
                    <a:pt x="493" y="599"/>
                    <a:pt x="493" y="599"/>
                  </a:cubicBezTo>
                  <a:cubicBezTo>
                    <a:pt x="493" y="599"/>
                    <a:pt x="507" y="590"/>
                    <a:pt x="535" y="568"/>
                  </a:cubicBezTo>
                  <a:cubicBezTo>
                    <a:pt x="563" y="546"/>
                    <a:pt x="578" y="526"/>
                    <a:pt x="578" y="526"/>
                  </a:cubicBezTo>
                  <a:cubicBezTo>
                    <a:pt x="578" y="526"/>
                    <a:pt x="540" y="555"/>
                    <a:pt x="501" y="567"/>
                  </a:cubicBezTo>
                  <a:cubicBezTo>
                    <a:pt x="462" y="579"/>
                    <a:pt x="438" y="584"/>
                    <a:pt x="425" y="588"/>
                  </a:cubicBezTo>
                  <a:cubicBezTo>
                    <a:pt x="412" y="592"/>
                    <a:pt x="398" y="644"/>
                    <a:pt x="463" y="633"/>
                  </a:cubicBezTo>
                  <a:close/>
                  <a:moveTo>
                    <a:pt x="578" y="581"/>
                  </a:moveTo>
                  <a:cubicBezTo>
                    <a:pt x="567" y="602"/>
                    <a:pt x="551" y="626"/>
                    <a:pt x="551" y="626"/>
                  </a:cubicBezTo>
                  <a:cubicBezTo>
                    <a:pt x="551" y="626"/>
                    <a:pt x="553" y="622"/>
                    <a:pt x="563" y="603"/>
                  </a:cubicBezTo>
                  <a:cubicBezTo>
                    <a:pt x="572" y="583"/>
                    <a:pt x="584" y="546"/>
                    <a:pt x="584" y="546"/>
                  </a:cubicBezTo>
                  <a:cubicBezTo>
                    <a:pt x="584" y="546"/>
                    <a:pt x="563" y="588"/>
                    <a:pt x="544" y="610"/>
                  </a:cubicBezTo>
                  <a:cubicBezTo>
                    <a:pt x="524" y="631"/>
                    <a:pt x="506" y="642"/>
                    <a:pt x="506" y="656"/>
                  </a:cubicBezTo>
                  <a:cubicBezTo>
                    <a:pt x="506" y="669"/>
                    <a:pt x="539" y="669"/>
                    <a:pt x="557" y="642"/>
                  </a:cubicBezTo>
                  <a:cubicBezTo>
                    <a:pt x="568" y="625"/>
                    <a:pt x="574" y="601"/>
                    <a:pt x="578" y="581"/>
                  </a:cubicBezTo>
                  <a:close/>
                  <a:moveTo>
                    <a:pt x="609" y="578"/>
                  </a:moveTo>
                  <a:cubicBezTo>
                    <a:pt x="606" y="598"/>
                    <a:pt x="599" y="620"/>
                    <a:pt x="599" y="620"/>
                  </a:cubicBezTo>
                  <a:cubicBezTo>
                    <a:pt x="599" y="620"/>
                    <a:pt x="601" y="611"/>
                    <a:pt x="603" y="587"/>
                  </a:cubicBezTo>
                  <a:cubicBezTo>
                    <a:pt x="604" y="574"/>
                    <a:pt x="603" y="563"/>
                    <a:pt x="602" y="555"/>
                  </a:cubicBezTo>
                  <a:cubicBezTo>
                    <a:pt x="602" y="566"/>
                    <a:pt x="600" y="599"/>
                    <a:pt x="588" y="624"/>
                  </a:cubicBezTo>
                  <a:cubicBezTo>
                    <a:pt x="581" y="638"/>
                    <a:pt x="575" y="659"/>
                    <a:pt x="594" y="657"/>
                  </a:cubicBezTo>
                  <a:cubicBezTo>
                    <a:pt x="609" y="655"/>
                    <a:pt x="613" y="610"/>
                    <a:pt x="609" y="578"/>
                  </a:cubicBezTo>
                  <a:close/>
                  <a:moveTo>
                    <a:pt x="406" y="682"/>
                  </a:moveTo>
                  <a:cubicBezTo>
                    <a:pt x="406" y="682"/>
                    <a:pt x="406" y="682"/>
                    <a:pt x="406" y="681"/>
                  </a:cubicBezTo>
                  <a:cubicBezTo>
                    <a:pt x="406" y="681"/>
                    <a:pt x="406" y="681"/>
                    <a:pt x="406" y="681"/>
                  </a:cubicBezTo>
                  <a:cubicBezTo>
                    <a:pt x="405" y="679"/>
                    <a:pt x="400" y="671"/>
                    <a:pt x="394" y="669"/>
                  </a:cubicBezTo>
                  <a:cubicBezTo>
                    <a:pt x="397" y="679"/>
                    <a:pt x="397" y="679"/>
                    <a:pt x="397" y="679"/>
                  </a:cubicBezTo>
                  <a:cubicBezTo>
                    <a:pt x="391" y="670"/>
                    <a:pt x="391" y="670"/>
                    <a:pt x="391" y="670"/>
                  </a:cubicBezTo>
                  <a:cubicBezTo>
                    <a:pt x="388" y="676"/>
                    <a:pt x="389" y="684"/>
                    <a:pt x="389" y="687"/>
                  </a:cubicBezTo>
                  <a:cubicBezTo>
                    <a:pt x="389" y="687"/>
                    <a:pt x="389" y="687"/>
                    <a:pt x="389" y="687"/>
                  </a:cubicBezTo>
                  <a:cubicBezTo>
                    <a:pt x="390" y="687"/>
                    <a:pt x="390" y="688"/>
                    <a:pt x="390" y="688"/>
                  </a:cubicBezTo>
                  <a:cubicBezTo>
                    <a:pt x="391" y="692"/>
                    <a:pt x="397" y="694"/>
                    <a:pt x="401" y="692"/>
                  </a:cubicBezTo>
                  <a:cubicBezTo>
                    <a:pt x="405" y="691"/>
                    <a:pt x="408" y="686"/>
                    <a:pt x="406" y="682"/>
                  </a:cubicBezTo>
                  <a:close/>
                  <a:moveTo>
                    <a:pt x="399" y="659"/>
                  </a:moveTo>
                  <a:cubicBezTo>
                    <a:pt x="410" y="659"/>
                    <a:pt x="410" y="659"/>
                    <a:pt x="410" y="659"/>
                  </a:cubicBezTo>
                  <a:cubicBezTo>
                    <a:pt x="399" y="662"/>
                    <a:pt x="399" y="662"/>
                    <a:pt x="399" y="662"/>
                  </a:cubicBezTo>
                  <a:cubicBezTo>
                    <a:pt x="403" y="667"/>
                    <a:pt x="412" y="669"/>
                    <a:pt x="415" y="669"/>
                  </a:cubicBezTo>
                  <a:cubicBezTo>
                    <a:pt x="415" y="669"/>
                    <a:pt x="415" y="669"/>
                    <a:pt x="415" y="669"/>
                  </a:cubicBezTo>
                  <a:cubicBezTo>
                    <a:pt x="415" y="669"/>
                    <a:pt x="416" y="669"/>
                    <a:pt x="416" y="669"/>
                  </a:cubicBezTo>
                  <a:cubicBezTo>
                    <a:pt x="420" y="669"/>
                    <a:pt x="423" y="664"/>
                    <a:pt x="423" y="660"/>
                  </a:cubicBezTo>
                  <a:cubicBezTo>
                    <a:pt x="423" y="655"/>
                    <a:pt x="419" y="651"/>
                    <a:pt x="415" y="651"/>
                  </a:cubicBezTo>
                  <a:cubicBezTo>
                    <a:pt x="415" y="651"/>
                    <a:pt x="415" y="651"/>
                    <a:pt x="414" y="651"/>
                  </a:cubicBezTo>
                  <a:cubicBezTo>
                    <a:pt x="414" y="651"/>
                    <a:pt x="414" y="651"/>
                    <a:pt x="414" y="651"/>
                  </a:cubicBezTo>
                  <a:cubicBezTo>
                    <a:pt x="412" y="651"/>
                    <a:pt x="403" y="653"/>
                    <a:pt x="399" y="659"/>
                  </a:cubicBezTo>
                  <a:close/>
                  <a:moveTo>
                    <a:pt x="391" y="650"/>
                  </a:moveTo>
                  <a:cubicBezTo>
                    <a:pt x="395" y="641"/>
                    <a:pt x="395" y="641"/>
                    <a:pt x="395" y="641"/>
                  </a:cubicBezTo>
                  <a:cubicBezTo>
                    <a:pt x="394" y="651"/>
                    <a:pt x="394" y="651"/>
                    <a:pt x="394" y="651"/>
                  </a:cubicBezTo>
                  <a:cubicBezTo>
                    <a:pt x="400" y="649"/>
                    <a:pt x="404" y="641"/>
                    <a:pt x="405" y="639"/>
                  </a:cubicBezTo>
                  <a:cubicBezTo>
                    <a:pt x="405" y="639"/>
                    <a:pt x="405" y="639"/>
                    <a:pt x="405" y="639"/>
                  </a:cubicBezTo>
                  <a:cubicBezTo>
                    <a:pt x="405" y="638"/>
                    <a:pt x="405" y="638"/>
                    <a:pt x="405" y="638"/>
                  </a:cubicBezTo>
                  <a:cubicBezTo>
                    <a:pt x="407" y="634"/>
                    <a:pt x="403" y="629"/>
                    <a:pt x="399" y="628"/>
                  </a:cubicBezTo>
                  <a:cubicBezTo>
                    <a:pt x="395" y="627"/>
                    <a:pt x="390" y="629"/>
                    <a:pt x="388" y="633"/>
                  </a:cubicBezTo>
                  <a:cubicBezTo>
                    <a:pt x="388" y="633"/>
                    <a:pt x="388" y="633"/>
                    <a:pt x="388" y="634"/>
                  </a:cubicBezTo>
                  <a:cubicBezTo>
                    <a:pt x="388" y="634"/>
                    <a:pt x="388" y="634"/>
                    <a:pt x="388" y="634"/>
                  </a:cubicBezTo>
                  <a:cubicBezTo>
                    <a:pt x="388" y="636"/>
                    <a:pt x="387" y="645"/>
                    <a:pt x="391" y="650"/>
                  </a:cubicBezTo>
                  <a:close/>
                  <a:moveTo>
                    <a:pt x="384" y="660"/>
                  </a:moveTo>
                  <a:cubicBezTo>
                    <a:pt x="384" y="663"/>
                    <a:pt x="387" y="666"/>
                    <a:pt x="389" y="666"/>
                  </a:cubicBezTo>
                  <a:cubicBezTo>
                    <a:pt x="392" y="666"/>
                    <a:pt x="395" y="663"/>
                    <a:pt x="395" y="660"/>
                  </a:cubicBezTo>
                  <a:cubicBezTo>
                    <a:pt x="395" y="657"/>
                    <a:pt x="392" y="655"/>
                    <a:pt x="389" y="655"/>
                  </a:cubicBezTo>
                  <a:cubicBezTo>
                    <a:pt x="387" y="655"/>
                    <a:pt x="384" y="657"/>
                    <a:pt x="384" y="660"/>
                  </a:cubicBezTo>
                  <a:close/>
                  <a:moveTo>
                    <a:pt x="382" y="668"/>
                  </a:moveTo>
                  <a:cubicBezTo>
                    <a:pt x="374" y="673"/>
                    <a:pt x="374" y="673"/>
                    <a:pt x="374" y="673"/>
                  </a:cubicBezTo>
                  <a:cubicBezTo>
                    <a:pt x="381" y="665"/>
                    <a:pt x="381" y="665"/>
                    <a:pt x="381" y="665"/>
                  </a:cubicBezTo>
                  <a:cubicBezTo>
                    <a:pt x="374" y="663"/>
                    <a:pt x="366" y="667"/>
                    <a:pt x="364" y="668"/>
                  </a:cubicBezTo>
                  <a:cubicBezTo>
                    <a:pt x="364" y="668"/>
                    <a:pt x="364" y="669"/>
                    <a:pt x="364" y="669"/>
                  </a:cubicBezTo>
                  <a:cubicBezTo>
                    <a:pt x="364" y="669"/>
                    <a:pt x="363" y="669"/>
                    <a:pt x="363" y="669"/>
                  </a:cubicBezTo>
                  <a:cubicBezTo>
                    <a:pt x="360" y="672"/>
                    <a:pt x="360" y="677"/>
                    <a:pt x="363" y="681"/>
                  </a:cubicBezTo>
                  <a:cubicBezTo>
                    <a:pt x="365" y="684"/>
                    <a:pt x="371" y="686"/>
                    <a:pt x="374" y="683"/>
                  </a:cubicBezTo>
                  <a:cubicBezTo>
                    <a:pt x="374" y="683"/>
                    <a:pt x="375" y="683"/>
                    <a:pt x="375" y="683"/>
                  </a:cubicBezTo>
                  <a:cubicBezTo>
                    <a:pt x="375" y="683"/>
                    <a:pt x="375" y="682"/>
                    <a:pt x="375" y="682"/>
                  </a:cubicBezTo>
                  <a:cubicBezTo>
                    <a:pt x="377" y="681"/>
                    <a:pt x="382" y="674"/>
                    <a:pt x="382" y="668"/>
                  </a:cubicBezTo>
                  <a:close/>
                  <a:moveTo>
                    <a:pt x="363" y="653"/>
                  </a:moveTo>
                  <a:cubicBezTo>
                    <a:pt x="363" y="653"/>
                    <a:pt x="363" y="653"/>
                    <a:pt x="364" y="653"/>
                  </a:cubicBezTo>
                  <a:cubicBezTo>
                    <a:pt x="364" y="653"/>
                    <a:pt x="364" y="653"/>
                    <a:pt x="364" y="653"/>
                  </a:cubicBezTo>
                  <a:cubicBezTo>
                    <a:pt x="366" y="655"/>
                    <a:pt x="374" y="658"/>
                    <a:pt x="380" y="656"/>
                  </a:cubicBezTo>
                  <a:cubicBezTo>
                    <a:pt x="373" y="649"/>
                    <a:pt x="373" y="649"/>
                    <a:pt x="373" y="649"/>
                  </a:cubicBezTo>
                  <a:cubicBezTo>
                    <a:pt x="382" y="654"/>
                    <a:pt x="382" y="654"/>
                    <a:pt x="382" y="654"/>
                  </a:cubicBezTo>
                  <a:cubicBezTo>
                    <a:pt x="382" y="647"/>
                    <a:pt x="376" y="640"/>
                    <a:pt x="374" y="639"/>
                  </a:cubicBezTo>
                  <a:cubicBezTo>
                    <a:pt x="374" y="639"/>
                    <a:pt x="374" y="639"/>
                    <a:pt x="374" y="639"/>
                  </a:cubicBezTo>
                  <a:cubicBezTo>
                    <a:pt x="373" y="638"/>
                    <a:pt x="373" y="638"/>
                    <a:pt x="373" y="638"/>
                  </a:cubicBezTo>
                  <a:cubicBezTo>
                    <a:pt x="370" y="636"/>
                    <a:pt x="364" y="638"/>
                    <a:pt x="362" y="641"/>
                  </a:cubicBezTo>
                  <a:cubicBezTo>
                    <a:pt x="359" y="645"/>
                    <a:pt x="360" y="650"/>
                    <a:pt x="363" y="653"/>
                  </a:cubicBezTo>
                  <a:close/>
                  <a:moveTo>
                    <a:pt x="714" y="483"/>
                  </a:moveTo>
                  <a:cubicBezTo>
                    <a:pt x="714" y="483"/>
                    <a:pt x="713" y="482"/>
                    <a:pt x="713" y="482"/>
                  </a:cubicBezTo>
                  <a:cubicBezTo>
                    <a:pt x="713" y="482"/>
                    <a:pt x="713" y="482"/>
                    <a:pt x="713" y="482"/>
                  </a:cubicBezTo>
                  <a:cubicBezTo>
                    <a:pt x="710" y="480"/>
                    <a:pt x="700" y="476"/>
                    <a:pt x="692" y="479"/>
                  </a:cubicBezTo>
                  <a:cubicBezTo>
                    <a:pt x="702" y="487"/>
                    <a:pt x="702" y="487"/>
                    <a:pt x="702" y="487"/>
                  </a:cubicBezTo>
                  <a:cubicBezTo>
                    <a:pt x="690" y="482"/>
                    <a:pt x="690" y="482"/>
                    <a:pt x="690" y="482"/>
                  </a:cubicBezTo>
                  <a:cubicBezTo>
                    <a:pt x="690" y="490"/>
                    <a:pt x="698" y="498"/>
                    <a:pt x="700" y="501"/>
                  </a:cubicBezTo>
                  <a:cubicBezTo>
                    <a:pt x="700" y="501"/>
                    <a:pt x="700" y="501"/>
                    <a:pt x="700" y="501"/>
                  </a:cubicBezTo>
                  <a:cubicBezTo>
                    <a:pt x="701" y="501"/>
                    <a:pt x="701" y="501"/>
                    <a:pt x="701" y="501"/>
                  </a:cubicBezTo>
                  <a:cubicBezTo>
                    <a:pt x="706" y="504"/>
                    <a:pt x="713" y="502"/>
                    <a:pt x="716" y="497"/>
                  </a:cubicBezTo>
                  <a:cubicBezTo>
                    <a:pt x="719" y="493"/>
                    <a:pt x="718" y="486"/>
                    <a:pt x="714" y="483"/>
                  </a:cubicBezTo>
                  <a:close/>
                  <a:moveTo>
                    <a:pt x="689" y="464"/>
                  </a:moveTo>
                  <a:cubicBezTo>
                    <a:pt x="700" y="457"/>
                    <a:pt x="700" y="457"/>
                    <a:pt x="700" y="457"/>
                  </a:cubicBezTo>
                  <a:cubicBezTo>
                    <a:pt x="691" y="467"/>
                    <a:pt x="691" y="467"/>
                    <a:pt x="691" y="467"/>
                  </a:cubicBezTo>
                  <a:cubicBezTo>
                    <a:pt x="699" y="470"/>
                    <a:pt x="709" y="465"/>
                    <a:pt x="712" y="463"/>
                  </a:cubicBezTo>
                  <a:cubicBezTo>
                    <a:pt x="712" y="463"/>
                    <a:pt x="712" y="463"/>
                    <a:pt x="712" y="463"/>
                  </a:cubicBezTo>
                  <a:cubicBezTo>
                    <a:pt x="713" y="463"/>
                    <a:pt x="713" y="462"/>
                    <a:pt x="713" y="462"/>
                  </a:cubicBezTo>
                  <a:cubicBezTo>
                    <a:pt x="717" y="459"/>
                    <a:pt x="717" y="452"/>
                    <a:pt x="714" y="448"/>
                  </a:cubicBezTo>
                  <a:cubicBezTo>
                    <a:pt x="710" y="443"/>
                    <a:pt x="703" y="442"/>
                    <a:pt x="699" y="445"/>
                  </a:cubicBezTo>
                  <a:cubicBezTo>
                    <a:pt x="699" y="445"/>
                    <a:pt x="699" y="445"/>
                    <a:pt x="698" y="446"/>
                  </a:cubicBezTo>
                  <a:cubicBezTo>
                    <a:pt x="698" y="446"/>
                    <a:pt x="698" y="446"/>
                    <a:pt x="698" y="446"/>
                  </a:cubicBezTo>
                  <a:cubicBezTo>
                    <a:pt x="696" y="448"/>
                    <a:pt x="689" y="456"/>
                    <a:pt x="689" y="464"/>
                  </a:cubicBezTo>
                  <a:close/>
                  <a:moveTo>
                    <a:pt x="674" y="463"/>
                  </a:moveTo>
                  <a:cubicBezTo>
                    <a:pt x="671" y="450"/>
                    <a:pt x="671" y="450"/>
                    <a:pt x="671" y="450"/>
                  </a:cubicBezTo>
                  <a:cubicBezTo>
                    <a:pt x="678" y="461"/>
                    <a:pt x="678" y="461"/>
                    <a:pt x="678" y="461"/>
                  </a:cubicBezTo>
                  <a:cubicBezTo>
                    <a:pt x="683" y="455"/>
                    <a:pt x="681" y="443"/>
                    <a:pt x="680" y="440"/>
                  </a:cubicBezTo>
                  <a:cubicBezTo>
                    <a:pt x="680" y="440"/>
                    <a:pt x="680" y="440"/>
                    <a:pt x="680" y="440"/>
                  </a:cubicBezTo>
                  <a:cubicBezTo>
                    <a:pt x="680" y="440"/>
                    <a:pt x="680" y="439"/>
                    <a:pt x="680" y="439"/>
                  </a:cubicBezTo>
                  <a:cubicBezTo>
                    <a:pt x="678" y="434"/>
                    <a:pt x="671" y="432"/>
                    <a:pt x="666" y="434"/>
                  </a:cubicBezTo>
                  <a:cubicBezTo>
                    <a:pt x="661" y="436"/>
                    <a:pt x="657" y="442"/>
                    <a:pt x="659" y="447"/>
                  </a:cubicBezTo>
                  <a:cubicBezTo>
                    <a:pt x="659" y="447"/>
                    <a:pt x="659" y="447"/>
                    <a:pt x="659" y="448"/>
                  </a:cubicBezTo>
                  <a:cubicBezTo>
                    <a:pt x="659" y="448"/>
                    <a:pt x="659" y="448"/>
                    <a:pt x="659" y="448"/>
                  </a:cubicBezTo>
                  <a:cubicBezTo>
                    <a:pt x="661" y="451"/>
                    <a:pt x="667" y="460"/>
                    <a:pt x="674" y="463"/>
                  </a:cubicBezTo>
                  <a:close/>
                  <a:moveTo>
                    <a:pt x="675" y="478"/>
                  </a:moveTo>
                  <a:cubicBezTo>
                    <a:pt x="677" y="481"/>
                    <a:pt x="681" y="481"/>
                    <a:pt x="684" y="479"/>
                  </a:cubicBezTo>
                  <a:cubicBezTo>
                    <a:pt x="687" y="477"/>
                    <a:pt x="688" y="473"/>
                    <a:pt x="686" y="470"/>
                  </a:cubicBezTo>
                  <a:cubicBezTo>
                    <a:pt x="684" y="467"/>
                    <a:pt x="679" y="466"/>
                    <a:pt x="677" y="468"/>
                  </a:cubicBezTo>
                  <a:cubicBezTo>
                    <a:pt x="674" y="471"/>
                    <a:pt x="673" y="475"/>
                    <a:pt x="675" y="478"/>
                  </a:cubicBezTo>
                  <a:close/>
                  <a:moveTo>
                    <a:pt x="679" y="486"/>
                  </a:moveTo>
                  <a:cubicBezTo>
                    <a:pt x="674" y="498"/>
                    <a:pt x="674" y="498"/>
                    <a:pt x="674" y="498"/>
                  </a:cubicBezTo>
                  <a:cubicBezTo>
                    <a:pt x="675" y="485"/>
                    <a:pt x="675" y="485"/>
                    <a:pt x="675" y="485"/>
                  </a:cubicBezTo>
                  <a:cubicBezTo>
                    <a:pt x="667" y="488"/>
                    <a:pt x="662" y="498"/>
                    <a:pt x="661" y="501"/>
                  </a:cubicBezTo>
                  <a:cubicBezTo>
                    <a:pt x="661" y="501"/>
                    <a:pt x="661" y="501"/>
                    <a:pt x="661" y="501"/>
                  </a:cubicBezTo>
                  <a:cubicBezTo>
                    <a:pt x="661" y="502"/>
                    <a:pt x="661" y="502"/>
                    <a:pt x="661" y="502"/>
                  </a:cubicBezTo>
                  <a:cubicBezTo>
                    <a:pt x="659" y="507"/>
                    <a:pt x="664" y="513"/>
                    <a:pt x="669" y="514"/>
                  </a:cubicBezTo>
                  <a:cubicBezTo>
                    <a:pt x="674" y="516"/>
                    <a:pt x="681" y="513"/>
                    <a:pt x="682" y="508"/>
                  </a:cubicBezTo>
                  <a:cubicBezTo>
                    <a:pt x="682" y="508"/>
                    <a:pt x="682" y="508"/>
                    <a:pt x="682" y="507"/>
                  </a:cubicBezTo>
                  <a:cubicBezTo>
                    <a:pt x="682" y="507"/>
                    <a:pt x="682" y="507"/>
                    <a:pt x="682" y="507"/>
                  </a:cubicBezTo>
                  <a:cubicBezTo>
                    <a:pt x="683" y="504"/>
                    <a:pt x="684" y="493"/>
                    <a:pt x="679" y="486"/>
                  </a:cubicBezTo>
                  <a:close/>
                  <a:moveTo>
                    <a:pt x="648" y="486"/>
                  </a:moveTo>
                  <a:cubicBezTo>
                    <a:pt x="648" y="486"/>
                    <a:pt x="649" y="486"/>
                    <a:pt x="649" y="486"/>
                  </a:cubicBezTo>
                  <a:cubicBezTo>
                    <a:pt x="649" y="486"/>
                    <a:pt x="649" y="486"/>
                    <a:pt x="649" y="486"/>
                  </a:cubicBezTo>
                  <a:cubicBezTo>
                    <a:pt x="653" y="486"/>
                    <a:pt x="663" y="483"/>
                    <a:pt x="668" y="476"/>
                  </a:cubicBezTo>
                  <a:cubicBezTo>
                    <a:pt x="655" y="475"/>
                    <a:pt x="655" y="475"/>
                    <a:pt x="655" y="475"/>
                  </a:cubicBezTo>
                  <a:cubicBezTo>
                    <a:pt x="668" y="472"/>
                    <a:pt x="668" y="472"/>
                    <a:pt x="668" y="472"/>
                  </a:cubicBezTo>
                  <a:cubicBezTo>
                    <a:pt x="663" y="466"/>
                    <a:pt x="652" y="464"/>
                    <a:pt x="649" y="464"/>
                  </a:cubicBezTo>
                  <a:cubicBezTo>
                    <a:pt x="649" y="464"/>
                    <a:pt x="648" y="464"/>
                    <a:pt x="648" y="464"/>
                  </a:cubicBezTo>
                  <a:cubicBezTo>
                    <a:pt x="648" y="464"/>
                    <a:pt x="648" y="464"/>
                    <a:pt x="648" y="464"/>
                  </a:cubicBezTo>
                  <a:cubicBezTo>
                    <a:pt x="642" y="464"/>
                    <a:pt x="638" y="470"/>
                    <a:pt x="638" y="475"/>
                  </a:cubicBezTo>
                  <a:cubicBezTo>
                    <a:pt x="638" y="481"/>
                    <a:pt x="643" y="486"/>
                    <a:pt x="648" y="486"/>
                  </a:cubicBezTo>
                  <a:close/>
                  <a:moveTo>
                    <a:pt x="919" y="456"/>
                  </a:moveTo>
                  <a:cubicBezTo>
                    <a:pt x="919" y="456"/>
                    <a:pt x="919" y="456"/>
                    <a:pt x="919" y="455"/>
                  </a:cubicBezTo>
                  <a:cubicBezTo>
                    <a:pt x="919" y="455"/>
                    <a:pt x="919" y="455"/>
                    <a:pt x="919" y="455"/>
                  </a:cubicBezTo>
                  <a:cubicBezTo>
                    <a:pt x="919" y="452"/>
                    <a:pt x="915" y="442"/>
                    <a:pt x="908" y="437"/>
                  </a:cubicBezTo>
                  <a:cubicBezTo>
                    <a:pt x="908" y="450"/>
                    <a:pt x="908" y="450"/>
                    <a:pt x="908" y="450"/>
                  </a:cubicBezTo>
                  <a:cubicBezTo>
                    <a:pt x="904" y="438"/>
                    <a:pt x="904" y="438"/>
                    <a:pt x="904" y="438"/>
                  </a:cubicBezTo>
                  <a:cubicBezTo>
                    <a:pt x="898" y="443"/>
                    <a:pt x="897" y="454"/>
                    <a:pt x="897" y="458"/>
                  </a:cubicBezTo>
                  <a:cubicBezTo>
                    <a:pt x="897" y="458"/>
                    <a:pt x="897" y="458"/>
                    <a:pt x="897" y="458"/>
                  </a:cubicBezTo>
                  <a:cubicBezTo>
                    <a:pt x="897" y="458"/>
                    <a:pt x="897" y="459"/>
                    <a:pt x="897" y="459"/>
                  </a:cubicBezTo>
                  <a:cubicBezTo>
                    <a:pt x="898" y="464"/>
                    <a:pt x="904" y="468"/>
                    <a:pt x="909" y="467"/>
                  </a:cubicBezTo>
                  <a:cubicBezTo>
                    <a:pt x="915" y="467"/>
                    <a:pt x="920" y="462"/>
                    <a:pt x="919" y="456"/>
                  </a:cubicBezTo>
                  <a:close/>
                  <a:moveTo>
                    <a:pt x="918" y="426"/>
                  </a:moveTo>
                  <a:cubicBezTo>
                    <a:pt x="930" y="430"/>
                    <a:pt x="930" y="430"/>
                    <a:pt x="930" y="430"/>
                  </a:cubicBezTo>
                  <a:cubicBezTo>
                    <a:pt x="917" y="429"/>
                    <a:pt x="917" y="429"/>
                    <a:pt x="917" y="429"/>
                  </a:cubicBezTo>
                  <a:cubicBezTo>
                    <a:pt x="920" y="437"/>
                    <a:pt x="930" y="442"/>
                    <a:pt x="933" y="442"/>
                  </a:cubicBezTo>
                  <a:cubicBezTo>
                    <a:pt x="933" y="443"/>
                    <a:pt x="933" y="443"/>
                    <a:pt x="933" y="443"/>
                  </a:cubicBezTo>
                  <a:cubicBezTo>
                    <a:pt x="934" y="443"/>
                    <a:pt x="934" y="443"/>
                    <a:pt x="934" y="443"/>
                  </a:cubicBezTo>
                  <a:cubicBezTo>
                    <a:pt x="940" y="444"/>
                    <a:pt x="945" y="439"/>
                    <a:pt x="946" y="434"/>
                  </a:cubicBezTo>
                  <a:cubicBezTo>
                    <a:pt x="947" y="429"/>
                    <a:pt x="944" y="422"/>
                    <a:pt x="939" y="421"/>
                  </a:cubicBezTo>
                  <a:cubicBezTo>
                    <a:pt x="939" y="421"/>
                    <a:pt x="939" y="421"/>
                    <a:pt x="938" y="421"/>
                  </a:cubicBezTo>
                  <a:cubicBezTo>
                    <a:pt x="938" y="421"/>
                    <a:pt x="938" y="421"/>
                    <a:pt x="938" y="421"/>
                  </a:cubicBezTo>
                  <a:cubicBezTo>
                    <a:pt x="935" y="420"/>
                    <a:pt x="924" y="420"/>
                    <a:pt x="918" y="426"/>
                  </a:cubicBezTo>
                  <a:close/>
                  <a:moveTo>
                    <a:pt x="910" y="413"/>
                  </a:moveTo>
                  <a:cubicBezTo>
                    <a:pt x="917" y="403"/>
                    <a:pt x="917" y="403"/>
                    <a:pt x="917" y="403"/>
                  </a:cubicBezTo>
                  <a:cubicBezTo>
                    <a:pt x="913" y="415"/>
                    <a:pt x="913" y="415"/>
                    <a:pt x="913" y="415"/>
                  </a:cubicBezTo>
                  <a:cubicBezTo>
                    <a:pt x="921" y="414"/>
                    <a:pt x="928" y="406"/>
                    <a:pt x="930" y="403"/>
                  </a:cubicBezTo>
                  <a:cubicBezTo>
                    <a:pt x="930" y="403"/>
                    <a:pt x="930" y="403"/>
                    <a:pt x="930" y="403"/>
                  </a:cubicBezTo>
                  <a:cubicBezTo>
                    <a:pt x="931" y="403"/>
                    <a:pt x="931" y="402"/>
                    <a:pt x="931" y="402"/>
                  </a:cubicBezTo>
                  <a:cubicBezTo>
                    <a:pt x="934" y="398"/>
                    <a:pt x="931" y="391"/>
                    <a:pt x="926" y="388"/>
                  </a:cubicBezTo>
                  <a:cubicBezTo>
                    <a:pt x="921" y="386"/>
                    <a:pt x="914" y="387"/>
                    <a:pt x="912" y="391"/>
                  </a:cubicBezTo>
                  <a:cubicBezTo>
                    <a:pt x="912" y="391"/>
                    <a:pt x="911" y="392"/>
                    <a:pt x="911" y="392"/>
                  </a:cubicBezTo>
                  <a:cubicBezTo>
                    <a:pt x="911" y="392"/>
                    <a:pt x="911" y="392"/>
                    <a:pt x="911" y="392"/>
                  </a:cubicBezTo>
                  <a:cubicBezTo>
                    <a:pt x="910" y="395"/>
                    <a:pt x="906" y="406"/>
                    <a:pt x="910" y="413"/>
                  </a:cubicBezTo>
                  <a:close/>
                  <a:moveTo>
                    <a:pt x="898" y="424"/>
                  </a:moveTo>
                  <a:cubicBezTo>
                    <a:pt x="898" y="427"/>
                    <a:pt x="900" y="431"/>
                    <a:pt x="903" y="431"/>
                  </a:cubicBezTo>
                  <a:cubicBezTo>
                    <a:pt x="907" y="432"/>
                    <a:pt x="910" y="430"/>
                    <a:pt x="911" y="427"/>
                  </a:cubicBezTo>
                  <a:cubicBezTo>
                    <a:pt x="912" y="423"/>
                    <a:pt x="910" y="419"/>
                    <a:pt x="906" y="419"/>
                  </a:cubicBezTo>
                  <a:cubicBezTo>
                    <a:pt x="903" y="418"/>
                    <a:pt x="899" y="420"/>
                    <a:pt x="898" y="424"/>
                  </a:cubicBezTo>
                  <a:close/>
                  <a:moveTo>
                    <a:pt x="894" y="432"/>
                  </a:moveTo>
                  <a:cubicBezTo>
                    <a:pt x="882" y="436"/>
                    <a:pt x="882" y="436"/>
                    <a:pt x="882" y="436"/>
                  </a:cubicBezTo>
                  <a:cubicBezTo>
                    <a:pt x="893" y="428"/>
                    <a:pt x="893" y="428"/>
                    <a:pt x="893" y="428"/>
                  </a:cubicBezTo>
                  <a:cubicBezTo>
                    <a:pt x="886" y="424"/>
                    <a:pt x="875" y="427"/>
                    <a:pt x="872" y="428"/>
                  </a:cubicBezTo>
                  <a:cubicBezTo>
                    <a:pt x="872" y="428"/>
                    <a:pt x="872" y="428"/>
                    <a:pt x="871" y="428"/>
                  </a:cubicBezTo>
                  <a:cubicBezTo>
                    <a:pt x="871" y="428"/>
                    <a:pt x="871" y="428"/>
                    <a:pt x="871" y="428"/>
                  </a:cubicBezTo>
                  <a:cubicBezTo>
                    <a:pt x="866" y="430"/>
                    <a:pt x="864" y="437"/>
                    <a:pt x="866" y="442"/>
                  </a:cubicBezTo>
                  <a:cubicBezTo>
                    <a:pt x="868" y="447"/>
                    <a:pt x="875" y="451"/>
                    <a:pt x="880" y="448"/>
                  </a:cubicBezTo>
                  <a:cubicBezTo>
                    <a:pt x="880" y="448"/>
                    <a:pt x="880" y="448"/>
                    <a:pt x="881" y="448"/>
                  </a:cubicBezTo>
                  <a:cubicBezTo>
                    <a:pt x="881" y="448"/>
                    <a:pt x="881" y="448"/>
                    <a:pt x="881" y="448"/>
                  </a:cubicBezTo>
                  <a:cubicBezTo>
                    <a:pt x="884" y="446"/>
                    <a:pt x="892" y="440"/>
                    <a:pt x="894" y="432"/>
                  </a:cubicBezTo>
                  <a:close/>
                  <a:moveTo>
                    <a:pt x="875" y="408"/>
                  </a:moveTo>
                  <a:cubicBezTo>
                    <a:pt x="875" y="408"/>
                    <a:pt x="875" y="409"/>
                    <a:pt x="876" y="409"/>
                  </a:cubicBezTo>
                  <a:cubicBezTo>
                    <a:pt x="876" y="409"/>
                    <a:pt x="876" y="409"/>
                    <a:pt x="876" y="409"/>
                  </a:cubicBezTo>
                  <a:cubicBezTo>
                    <a:pt x="878" y="411"/>
                    <a:pt x="887" y="418"/>
                    <a:pt x="895" y="417"/>
                  </a:cubicBezTo>
                  <a:cubicBezTo>
                    <a:pt x="887" y="406"/>
                    <a:pt x="887" y="406"/>
                    <a:pt x="887" y="406"/>
                  </a:cubicBezTo>
                  <a:cubicBezTo>
                    <a:pt x="898" y="415"/>
                    <a:pt x="898" y="415"/>
                    <a:pt x="898" y="415"/>
                  </a:cubicBezTo>
                  <a:cubicBezTo>
                    <a:pt x="900" y="406"/>
                    <a:pt x="894" y="397"/>
                    <a:pt x="892" y="394"/>
                  </a:cubicBezTo>
                  <a:cubicBezTo>
                    <a:pt x="892" y="394"/>
                    <a:pt x="892" y="394"/>
                    <a:pt x="892" y="394"/>
                  </a:cubicBezTo>
                  <a:cubicBezTo>
                    <a:pt x="892" y="394"/>
                    <a:pt x="891" y="393"/>
                    <a:pt x="891" y="393"/>
                  </a:cubicBezTo>
                  <a:cubicBezTo>
                    <a:pt x="888" y="389"/>
                    <a:pt x="881" y="390"/>
                    <a:pt x="877" y="394"/>
                  </a:cubicBezTo>
                  <a:cubicBezTo>
                    <a:pt x="872" y="397"/>
                    <a:pt x="871" y="404"/>
                    <a:pt x="875" y="408"/>
                  </a:cubicBezTo>
                  <a:close/>
                  <a:moveTo>
                    <a:pt x="143" y="519"/>
                  </a:moveTo>
                  <a:cubicBezTo>
                    <a:pt x="143" y="519"/>
                    <a:pt x="143" y="518"/>
                    <a:pt x="143" y="518"/>
                  </a:cubicBezTo>
                  <a:cubicBezTo>
                    <a:pt x="143" y="518"/>
                    <a:pt x="143" y="518"/>
                    <a:pt x="143" y="518"/>
                  </a:cubicBezTo>
                  <a:cubicBezTo>
                    <a:pt x="142" y="516"/>
                    <a:pt x="137" y="508"/>
                    <a:pt x="131" y="506"/>
                  </a:cubicBezTo>
                  <a:cubicBezTo>
                    <a:pt x="133" y="516"/>
                    <a:pt x="133" y="516"/>
                    <a:pt x="133" y="516"/>
                  </a:cubicBezTo>
                  <a:cubicBezTo>
                    <a:pt x="128" y="507"/>
                    <a:pt x="128" y="507"/>
                    <a:pt x="128" y="507"/>
                  </a:cubicBezTo>
                  <a:cubicBezTo>
                    <a:pt x="124" y="512"/>
                    <a:pt x="125" y="521"/>
                    <a:pt x="126" y="524"/>
                  </a:cubicBezTo>
                  <a:cubicBezTo>
                    <a:pt x="126" y="524"/>
                    <a:pt x="126" y="524"/>
                    <a:pt x="126" y="524"/>
                  </a:cubicBezTo>
                  <a:cubicBezTo>
                    <a:pt x="126" y="524"/>
                    <a:pt x="126" y="525"/>
                    <a:pt x="126" y="525"/>
                  </a:cubicBezTo>
                  <a:cubicBezTo>
                    <a:pt x="128" y="529"/>
                    <a:pt x="133" y="531"/>
                    <a:pt x="137" y="529"/>
                  </a:cubicBezTo>
                  <a:cubicBezTo>
                    <a:pt x="141" y="528"/>
                    <a:pt x="145" y="523"/>
                    <a:pt x="143" y="519"/>
                  </a:cubicBezTo>
                  <a:close/>
                  <a:moveTo>
                    <a:pt x="136" y="496"/>
                  </a:moveTo>
                  <a:cubicBezTo>
                    <a:pt x="147" y="496"/>
                    <a:pt x="147" y="496"/>
                    <a:pt x="147" y="496"/>
                  </a:cubicBezTo>
                  <a:cubicBezTo>
                    <a:pt x="136" y="499"/>
                    <a:pt x="136" y="499"/>
                    <a:pt x="136" y="499"/>
                  </a:cubicBezTo>
                  <a:cubicBezTo>
                    <a:pt x="140" y="504"/>
                    <a:pt x="149" y="505"/>
                    <a:pt x="152" y="506"/>
                  </a:cubicBezTo>
                  <a:cubicBezTo>
                    <a:pt x="152" y="506"/>
                    <a:pt x="152" y="506"/>
                    <a:pt x="152" y="506"/>
                  </a:cubicBezTo>
                  <a:cubicBezTo>
                    <a:pt x="152" y="506"/>
                    <a:pt x="152" y="506"/>
                    <a:pt x="152" y="506"/>
                  </a:cubicBezTo>
                  <a:cubicBezTo>
                    <a:pt x="157" y="505"/>
                    <a:pt x="160" y="501"/>
                    <a:pt x="160" y="497"/>
                  </a:cubicBezTo>
                  <a:cubicBezTo>
                    <a:pt x="160" y="492"/>
                    <a:pt x="156" y="488"/>
                    <a:pt x="152" y="488"/>
                  </a:cubicBezTo>
                  <a:cubicBezTo>
                    <a:pt x="152" y="488"/>
                    <a:pt x="152" y="488"/>
                    <a:pt x="151" y="488"/>
                  </a:cubicBezTo>
                  <a:cubicBezTo>
                    <a:pt x="151" y="488"/>
                    <a:pt x="151" y="488"/>
                    <a:pt x="151" y="488"/>
                  </a:cubicBezTo>
                  <a:cubicBezTo>
                    <a:pt x="148" y="488"/>
                    <a:pt x="140" y="490"/>
                    <a:pt x="136" y="496"/>
                  </a:cubicBezTo>
                  <a:close/>
                  <a:moveTo>
                    <a:pt x="128" y="487"/>
                  </a:moveTo>
                  <a:cubicBezTo>
                    <a:pt x="132" y="478"/>
                    <a:pt x="132" y="478"/>
                    <a:pt x="132" y="478"/>
                  </a:cubicBezTo>
                  <a:cubicBezTo>
                    <a:pt x="130" y="488"/>
                    <a:pt x="130" y="488"/>
                    <a:pt x="130" y="488"/>
                  </a:cubicBezTo>
                  <a:cubicBezTo>
                    <a:pt x="137" y="486"/>
                    <a:pt x="141" y="478"/>
                    <a:pt x="142" y="476"/>
                  </a:cubicBezTo>
                  <a:cubicBezTo>
                    <a:pt x="142" y="476"/>
                    <a:pt x="142" y="476"/>
                    <a:pt x="142" y="476"/>
                  </a:cubicBezTo>
                  <a:cubicBezTo>
                    <a:pt x="142" y="475"/>
                    <a:pt x="142" y="475"/>
                    <a:pt x="142" y="475"/>
                  </a:cubicBezTo>
                  <a:cubicBezTo>
                    <a:pt x="143" y="471"/>
                    <a:pt x="140" y="466"/>
                    <a:pt x="136" y="465"/>
                  </a:cubicBezTo>
                  <a:cubicBezTo>
                    <a:pt x="132" y="464"/>
                    <a:pt x="126" y="466"/>
                    <a:pt x="125" y="470"/>
                  </a:cubicBezTo>
                  <a:cubicBezTo>
                    <a:pt x="125" y="470"/>
                    <a:pt x="125" y="470"/>
                    <a:pt x="125" y="471"/>
                  </a:cubicBezTo>
                  <a:cubicBezTo>
                    <a:pt x="125" y="471"/>
                    <a:pt x="125" y="471"/>
                    <a:pt x="125" y="471"/>
                  </a:cubicBezTo>
                  <a:cubicBezTo>
                    <a:pt x="124" y="473"/>
                    <a:pt x="124" y="482"/>
                    <a:pt x="128" y="487"/>
                  </a:cubicBezTo>
                  <a:close/>
                  <a:moveTo>
                    <a:pt x="121" y="497"/>
                  </a:moveTo>
                  <a:cubicBezTo>
                    <a:pt x="121" y="500"/>
                    <a:pt x="123" y="502"/>
                    <a:pt x="126" y="502"/>
                  </a:cubicBezTo>
                  <a:cubicBezTo>
                    <a:pt x="129" y="502"/>
                    <a:pt x="131" y="500"/>
                    <a:pt x="131" y="497"/>
                  </a:cubicBezTo>
                  <a:cubicBezTo>
                    <a:pt x="131" y="494"/>
                    <a:pt x="129" y="492"/>
                    <a:pt x="126" y="492"/>
                  </a:cubicBezTo>
                  <a:cubicBezTo>
                    <a:pt x="123" y="492"/>
                    <a:pt x="121" y="494"/>
                    <a:pt x="121" y="497"/>
                  </a:cubicBezTo>
                  <a:close/>
                  <a:moveTo>
                    <a:pt x="119" y="504"/>
                  </a:moveTo>
                  <a:cubicBezTo>
                    <a:pt x="110" y="510"/>
                    <a:pt x="110" y="510"/>
                    <a:pt x="110" y="510"/>
                  </a:cubicBezTo>
                  <a:cubicBezTo>
                    <a:pt x="117" y="502"/>
                    <a:pt x="117" y="502"/>
                    <a:pt x="117" y="502"/>
                  </a:cubicBezTo>
                  <a:cubicBezTo>
                    <a:pt x="111" y="500"/>
                    <a:pt x="103" y="504"/>
                    <a:pt x="101" y="505"/>
                  </a:cubicBezTo>
                  <a:cubicBezTo>
                    <a:pt x="101" y="505"/>
                    <a:pt x="101" y="505"/>
                    <a:pt x="101" y="505"/>
                  </a:cubicBezTo>
                  <a:cubicBezTo>
                    <a:pt x="100" y="506"/>
                    <a:pt x="100" y="506"/>
                    <a:pt x="100" y="506"/>
                  </a:cubicBezTo>
                  <a:cubicBezTo>
                    <a:pt x="97" y="509"/>
                    <a:pt x="97" y="514"/>
                    <a:pt x="99" y="518"/>
                  </a:cubicBezTo>
                  <a:cubicBezTo>
                    <a:pt x="102" y="521"/>
                    <a:pt x="108" y="523"/>
                    <a:pt x="111" y="520"/>
                  </a:cubicBezTo>
                  <a:cubicBezTo>
                    <a:pt x="111" y="520"/>
                    <a:pt x="111" y="520"/>
                    <a:pt x="112" y="519"/>
                  </a:cubicBezTo>
                  <a:cubicBezTo>
                    <a:pt x="112" y="519"/>
                    <a:pt x="112" y="519"/>
                    <a:pt x="112" y="519"/>
                  </a:cubicBezTo>
                  <a:cubicBezTo>
                    <a:pt x="114" y="518"/>
                    <a:pt x="119" y="511"/>
                    <a:pt x="119" y="504"/>
                  </a:cubicBezTo>
                  <a:close/>
                  <a:moveTo>
                    <a:pt x="100" y="490"/>
                  </a:moveTo>
                  <a:cubicBezTo>
                    <a:pt x="100" y="490"/>
                    <a:pt x="100" y="490"/>
                    <a:pt x="101" y="490"/>
                  </a:cubicBezTo>
                  <a:cubicBezTo>
                    <a:pt x="101" y="490"/>
                    <a:pt x="101" y="490"/>
                    <a:pt x="101" y="490"/>
                  </a:cubicBezTo>
                  <a:cubicBezTo>
                    <a:pt x="103" y="492"/>
                    <a:pt x="111" y="495"/>
                    <a:pt x="117" y="493"/>
                  </a:cubicBezTo>
                  <a:cubicBezTo>
                    <a:pt x="109" y="486"/>
                    <a:pt x="109" y="486"/>
                    <a:pt x="109" y="486"/>
                  </a:cubicBezTo>
                  <a:cubicBezTo>
                    <a:pt x="119" y="490"/>
                    <a:pt x="119" y="490"/>
                    <a:pt x="119" y="490"/>
                  </a:cubicBezTo>
                  <a:cubicBezTo>
                    <a:pt x="119" y="484"/>
                    <a:pt x="113" y="477"/>
                    <a:pt x="111" y="476"/>
                  </a:cubicBezTo>
                  <a:cubicBezTo>
                    <a:pt x="111" y="476"/>
                    <a:pt x="111" y="476"/>
                    <a:pt x="111" y="476"/>
                  </a:cubicBezTo>
                  <a:cubicBezTo>
                    <a:pt x="110" y="475"/>
                    <a:pt x="110" y="475"/>
                    <a:pt x="110" y="475"/>
                  </a:cubicBezTo>
                  <a:cubicBezTo>
                    <a:pt x="106" y="473"/>
                    <a:pt x="101" y="474"/>
                    <a:pt x="99" y="478"/>
                  </a:cubicBezTo>
                  <a:cubicBezTo>
                    <a:pt x="96" y="482"/>
                    <a:pt x="96" y="487"/>
                    <a:pt x="100" y="490"/>
                  </a:cubicBezTo>
                  <a:close/>
                  <a:moveTo>
                    <a:pt x="413" y="434"/>
                  </a:moveTo>
                  <a:cubicBezTo>
                    <a:pt x="409" y="434"/>
                    <a:pt x="406" y="437"/>
                    <a:pt x="406" y="441"/>
                  </a:cubicBezTo>
                  <a:cubicBezTo>
                    <a:pt x="406" y="445"/>
                    <a:pt x="409" y="448"/>
                    <a:pt x="413" y="448"/>
                  </a:cubicBezTo>
                  <a:cubicBezTo>
                    <a:pt x="417" y="448"/>
                    <a:pt x="420" y="445"/>
                    <a:pt x="420" y="441"/>
                  </a:cubicBezTo>
                  <a:cubicBezTo>
                    <a:pt x="420" y="437"/>
                    <a:pt x="417" y="434"/>
                    <a:pt x="413" y="434"/>
                  </a:cubicBezTo>
                  <a:close/>
                  <a:moveTo>
                    <a:pt x="376" y="410"/>
                  </a:moveTo>
                  <a:cubicBezTo>
                    <a:pt x="374" y="410"/>
                    <a:pt x="372" y="412"/>
                    <a:pt x="372" y="415"/>
                  </a:cubicBezTo>
                  <a:cubicBezTo>
                    <a:pt x="372" y="418"/>
                    <a:pt x="374" y="420"/>
                    <a:pt x="376" y="420"/>
                  </a:cubicBezTo>
                  <a:cubicBezTo>
                    <a:pt x="379" y="420"/>
                    <a:pt x="381" y="418"/>
                    <a:pt x="381" y="415"/>
                  </a:cubicBezTo>
                  <a:cubicBezTo>
                    <a:pt x="381" y="412"/>
                    <a:pt x="379" y="410"/>
                    <a:pt x="376" y="410"/>
                  </a:cubicBezTo>
                  <a:close/>
                  <a:moveTo>
                    <a:pt x="222" y="405"/>
                  </a:moveTo>
                  <a:cubicBezTo>
                    <a:pt x="218" y="405"/>
                    <a:pt x="214" y="408"/>
                    <a:pt x="214" y="413"/>
                  </a:cubicBezTo>
                  <a:cubicBezTo>
                    <a:pt x="214" y="418"/>
                    <a:pt x="218" y="421"/>
                    <a:pt x="222" y="421"/>
                  </a:cubicBezTo>
                  <a:cubicBezTo>
                    <a:pt x="227" y="421"/>
                    <a:pt x="231" y="418"/>
                    <a:pt x="231" y="413"/>
                  </a:cubicBezTo>
                  <a:cubicBezTo>
                    <a:pt x="231" y="408"/>
                    <a:pt x="227" y="405"/>
                    <a:pt x="222" y="405"/>
                  </a:cubicBezTo>
                  <a:close/>
                  <a:moveTo>
                    <a:pt x="181" y="438"/>
                  </a:moveTo>
                  <a:cubicBezTo>
                    <a:pt x="178" y="438"/>
                    <a:pt x="176" y="440"/>
                    <a:pt x="176" y="443"/>
                  </a:cubicBezTo>
                  <a:cubicBezTo>
                    <a:pt x="176" y="446"/>
                    <a:pt x="178" y="448"/>
                    <a:pt x="181" y="448"/>
                  </a:cubicBezTo>
                  <a:cubicBezTo>
                    <a:pt x="184" y="448"/>
                    <a:pt x="187" y="446"/>
                    <a:pt x="187" y="443"/>
                  </a:cubicBezTo>
                  <a:cubicBezTo>
                    <a:pt x="187" y="440"/>
                    <a:pt x="184" y="438"/>
                    <a:pt x="181" y="438"/>
                  </a:cubicBezTo>
                  <a:close/>
                  <a:moveTo>
                    <a:pt x="818" y="488"/>
                  </a:moveTo>
                  <a:cubicBezTo>
                    <a:pt x="814" y="506"/>
                    <a:pt x="825" y="520"/>
                    <a:pt x="825" y="520"/>
                  </a:cubicBezTo>
                  <a:cubicBezTo>
                    <a:pt x="825" y="520"/>
                    <a:pt x="825" y="487"/>
                    <a:pt x="840" y="461"/>
                  </a:cubicBezTo>
                  <a:cubicBezTo>
                    <a:pt x="840" y="461"/>
                    <a:pt x="823" y="470"/>
                    <a:pt x="818" y="488"/>
                  </a:cubicBezTo>
                  <a:close/>
                  <a:moveTo>
                    <a:pt x="829" y="457"/>
                  </a:moveTo>
                  <a:cubicBezTo>
                    <a:pt x="829" y="457"/>
                    <a:pt x="803" y="452"/>
                    <a:pt x="792" y="468"/>
                  </a:cubicBezTo>
                  <a:cubicBezTo>
                    <a:pt x="782" y="484"/>
                    <a:pt x="781" y="504"/>
                    <a:pt x="781" y="504"/>
                  </a:cubicBezTo>
                  <a:cubicBezTo>
                    <a:pt x="781" y="504"/>
                    <a:pt x="809" y="466"/>
                    <a:pt x="829" y="457"/>
                  </a:cubicBezTo>
                  <a:close/>
                  <a:moveTo>
                    <a:pt x="800" y="385"/>
                  </a:moveTo>
                  <a:cubicBezTo>
                    <a:pt x="789" y="395"/>
                    <a:pt x="795" y="418"/>
                    <a:pt x="809" y="420"/>
                  </a:cubicBezTo>
                  <a:cubicBezTo>
                    <a:pt x="823" y="422"/>
                    <a:pt x="853" y="390"/>
                    <a:pt x="851" y="384"/>
                  </a:cubicBezTo>
                  <a:cubicBezTo>
                    <a:pt x="850" y="381"/>
                    <a:pt x="840" y="380"/>
                    <a:pt x="840" y="380"/>
                  </a:cubicBezTo>
                  <a:cubicBezTo>
                    <a:pt x="840" y="380"/>
                    <a:pt x="812" y="375"/>
                    <a:pt x="800" y="385"/>
                  </a:cubicBezTo>
                  <a:close/>
                  <a:moveTo>
                    <a:pt x="732" y="483"/>
                  </a:moveTo>
                  <a:cubicBezTo>
                    <a:pt x="732" y="483"/>
                    <a:pt x="747" y="467"/>
                    <a:pt x="775" y="457"/>
                  </a:cubicBezTo>
                  <a:cubicBezTo>
                    <a:pt x="790" y="452"/>
                    <a:pt x="807" y="447"/>
                    <a:pt x="829" y="449"/>
                  </a:cubicBezTo>
                  <a:cubicBezTo>
                    <a:pt x="829" y="449"/>
                    <a:pt x="797" y="435"/>
                    <a:pt x="762" y="448"/>
                  </a:cubicBezTo>
                  <a:cubicBezTo>
                    <a:pt x="732" y="460"/>
                    <a:pt x="732" y="483"/>
                    <a:pt x="732" y="483"/>
                  </a:cubicBezTo>
                  <a:close/>
                  <a:moveTo>
                    <a:pt x="634" y="427"/>
                  </a:moveTo>
                  <a:cubicBezTo>
                    <a:pt x="634" y="427"/>
                    <a:pt x="627" y="399"/>
                    <a:pt x="600" y="393"/>
                  </a:cubicBezTo>
                  <a:cubicBezTo>
                    <a:pt x="579" y="389"/>
                    <a:pt x="558" y="413"/>
                    <a:pt x="558" y="413"/>
                  </a:cubicBezTo>
                  <a:cubicBezTo>
                    <a:pt x="558" y="413"/>
                    <a:pt x="593" y="390"/>
                    <a:pt x="634" y="427"/>
                  </a:cubicBezTo>
                  <a:close/>
                  <a:moveTo>
                    <a:pt x="660" y="416"/>
                  </a:moveTo>
                  <a:cubicBezTo>
                    <a:pt x="660" y="416"/>
                    <a:pt x="654" y="366"/>
                    <a:pt x="610" y="350"/>
                  </a:cubicBezTo>
                  <a:cubicBezTo>
                    <a:pt x="575" y="338"/>
                    <a:pt x="535" y="374"/>
                    <a:pt x="535" y="374"/>
                  </a:cubicBezTo>
                  <a:cubicBezTo>
                    <a:pt x="535" y="374"/>
                    <a:pt x="598" y="342"/>
                    <a:pt x="660" y="416"/>
                  </a:cubicBezTo>
                  <a:close/>
                  <a:moveTo>
                    <a:pt x="670" y="406"/>
                  </a:moveTo>
                  <a:cubicBezTo>
                    <a:pt x="670" y="406"/>
                    <a:pt x="689" y="358"/>
                    <a:pt x="662" y="323"/>
                  </a:cubicBezTo>
                  <a:cubicBezTo>
                    <a:pt x="635" y="287"/>
                    <a:pt x="587" y="290"/>
                    <a:pt x="560" y="310"/>
                  </a:cubicBezTo>
                  <a:cubicBezTo>
                    <a:pt x="533" y="331"/>
                    <a:pt x="528" y="351"/>
                    <a:pt x="528" y="351"/>
                  </a:cubicBezTo>
                  <a:cubicBezTo>
                    <a:pt x="528" y="351"/>
                    <a:pt x="554" y="317"/>
                    <a:pt x="584" y="313"/>
                  </a:cubicBezTo>
                  <a:cubicBezTo>
                    <a:pt x="616" y="309"/>
                    <a:pt x="670" y="332"/>
                    <a:pt x="670" y="406"/>
                  </a:cubicBezTo>
                  <a:close/>
                  <a:moveTo>
                    <a:pt x="39" y="616"/>
                  </a:moveTo>
                  <a:cubicBezTo>
                    <a:pt x="55" y="654"/>
                    <a:pt x="104" y="679"/>
                    <a:pt x="137" y="693"/>
                  </a:cubicBezTo>
                  <a:cubicBezTo>
                    <a:pt x="108" y="674"/>
                    <a:pt x="79" y="637"/>
                    <a:pt x="79" y="637"/>
                  </a:cubicBezTo>
                  <a:cubicBezTo>
                    <a:pt x="79" y="637"/>
                    <a:pt x="92" y="649"/>
                    <a:pt x="119" y="671"/>
                  </a:cubicBezTo>
                  <a:cubicBezTo>
                    <a:pt x="147" y="693"/>
                    <a:pt x="170" y="704"/>
                    <a:pt x="170" y="704"/>
                  </a:cubicBezTo>
                  <a:cubicBezTo>
                    <a:pt x="170" y="704"/>
                    <a:pt x="134" y="673"/>
                    <a:pt x="113" y="638"/>
                  </a:cubicBezTo>
                  <a:cubicBezTo>
                    <a:pt x="92" y="603"/>
                    <a:pt x="82" y="581"/>
                    <a:pt x="75" y="569"/>
                  </a:cubicBezTo>
                  <a:cubicBezTo>
                    <a:pt x="68" y="557"/>
                    <a:pt x="14" y="556"/>
                    <a:pt x="39" y="616"/>
                  </a:cubicBezTo>
                  <a:close/>
                  <a:moveTo>
                    <a:pt x="160" y="676"/>
                  </a:moveTo>
                  <a:cubicBezTo>
                    <a:pt x="149" y="654"/>
                    <a:pt x="139" y="626"/>
                    <a:pt x="139" y="626"/>
                  </a:cubicBezTo>
                  <a:cubicBezTo>
                    <a:pt x="139" y="626"/>
                    <a:pt x="142" y="631"/>
                    <a:pt x="151" y="650"/>
                  </a:cubicBezTo>
                  <a:cubicBezTo>
                    <a:pt x="161" y="669"/>
                    <a:pt x="184" y="700"/>
                    <a:pt x="184" y="700"/>
                  </a:cubicBezTo>
                  <a:cubicBezTo>
                    <a:pt x="184" y="700"/>
                    <a:pt x="162" y="659"/>
                    <a:pt x="157" y="631"/>
                  </a:cubicBezTo>
                  <a:cubicBezTo>
                    <a:pt x="151" y="602"/>
                    <a:pt x="153" y="581"/>
                    <a:pt x="142" y="573"/>
                  </a:cubicBezTo>
                  <a:cubicBezTo>
                    <a:pt x="131" y="565"/>
                    <a:pt x="112" y="592"/>
                    <a:pt x="123" y="622"/>
                  </a:cubicBezTo>
                  <a:cubicBezTo>
                    <a:pt x="130" y="641"/>
                    <a:pt x="146" y="661"/>
                    <a:pt x="160" y="676"/>
                  </a:cubicBezTo>
                  <a:close/>
                  <a:moveTo>
                    <a:pt x="201" y="269"/>
                  </a:moveTo>
                  <a:cubicBezTo>
                    <a:pt x="201" y="269"/>
                    <a:pt x="111" y="311"/>
                    <a:pt x="81" y="361"/>
                  </a:cubicBezTo>
                  <a:cubicBezTo>
                    <a:pt x="51" y="411"/>
                    <a:pt x="44" y="484"/>
                    <a:pt x="44" y="484"/>
                  </a:cubicBezTo>
                  <a:cubicBezTo>
                    <a:pt x="76" y="443"/>
                    <a:pt x="76" y="443"/>
                    <a:pt x="76" y="443"/>
                  </a:cubicBezTo>
                  <a:cubicBezTo>
                    <a:pt x="76" y="443"/>
                    <a:pt x="72" y="405"/>
                    <a:pt x="97" y="361"/>
                  </a:cubicBezTo>
                  <a:cubicBezTo>
                    <a:pt x="114" y="331"/>
                    <a:pt x="147" y="299"/>
                    <a:pt x="201" y="269"/>
                  </a:cubicBezTo>
                  <a:close/>
                </a:path>
              </a:pathLst>
            </a:custGeom>
            <a:solidFill>
              <a:srgbClr val="FAB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94808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3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69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121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147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7329000" y="3291212"/>
            <a:ext cx="3703575" cy="2960226"/>
            <a:chOff x="4730750" y="4029075"/>
            <a:chExt cx="3124200" cy="2497138"/>
          </a:xfrm>
        </p:grpSpPr>
        <p:sp>
          <p:nvSpPr>
            <p:cNvPr id="177" name="Oval 80"/>
            <p:cNvSpPr>
              <a:spLocks noChangeArrowheads="1"/>
            </p:cNvSpPr>
            <p:nvPr/>
          </p:nvSpPr>
          <p:spPr bwMode="auto">
            <a:xfrm>
              <a:off x="5338763" y="4029075"/>
              <a:ext cx="430213" cy="431800"/>
            </a:xfrm>
            <a:prstGeom prst="ellipse">
              <a:avLst/>
            </a:pr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81"/>
            <p:cNvSpPr>
              <a:spLocks noChangeArrowheads="1"/>
            </p:cNvSpPr>
            <p:nvPr/>
          </p:nvSpPr>
          <p:spPr bwMode="auto">
            <a:xfrm>
              <a:off x="5545138" y="4048125"/>
              <a:ext cx="22225" cy="123825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2"/>
            <p:cNvSpPr>
              <a:spLocks/>
            </p:cNvSpPr>
            <p:nvPr/>
          </p:nvSpPr>
          <p:spPr bwMode="auto">
            <a:xfrm>
              <a:off x="5487988" y="4059238"/>
              <a:ext cx="42863" cy="114300"/>
            </a:xfrm>
            <a:custGeom>
              <a:avLst/>
              <a:gdLst>
                <a:gd name="T0" fmla="*/ 12 w 16"/>
                <a:gd name="T1" fmla="*/ 21 h 44"/>
                <a:gd name="T2" fmla="*/ 16 w 16"/>
                <a:gd name="T3" fmla="*/ 44 h 44"/>
                <a:gd name="T4" fmla="*/ 4 w 16"/>
                <a:gd name="T5" fmla="*/ 23 h 44"/>
                <a:gd name="T6" fmla="*/ 0 w 16"/>
                <a:gd name="T7" fmla="*/ 0 h 44"/>
                <a:gd name="T8" fmla="*/ 12 w 16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2" y="21"/>
                  </a:moveTo>
                  <a:cubicBezTo>
                    <a:pt x="16" y="33"/>
                    <a:pt x="16" y="44"/>
                    <a:pt x="16" y="44"/>
                  </a:cubicBezTo>
                  <a:cubicBezTo>
                    <a:pt x="16" y="44"/>
                    <a:pt x="8" y="36"/>
                    <a:pt x="4" y="23"/>
                  </a:cubicBezTo>
                  <a:cubicBezTo>
                    <a:pt x="0" y="11"/>
                    <a:pt x="0" y="0"/>
                    <a:pt x="0" y="0"/>
                  </a:cubicBezTo>
                  <a:cubicBezTo>
                    <a:pt x="0" y="0"/>
                    <a:pt x="7" y="9"/>
                    <a:pt x="12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83"/>
            <p:cNvSpPr>
              <a:spLocks/>
            </p:cNvSpPr>
            <p:nvPr/>
          </p:nvSpPr>
          <p:spPr bwMode="auto">
            <a:xfrm>
              <a:off x="5427663" y="4092575"/>
              <a:ext cx="79375" cy="95250"/>
            </a:xfrm>
            <a:custGeom>
              <a:avLst/>
              <a:gdLst>
                <a:gd name="T0" fmla="*/ 18 w 30"/>
                <a:gd name="T1" fmla="*/ 15 h 36"/>
                <a:gd name="T2" fmla="*/ 30 w 30"/>
                <a:gd name="T3" fmla="*/ 36 h 36"/>
                <a:gd name="T4" fmla="*/ 12 w 30"/>
                <a:gd name="T5" fmla="*/ 20 h 36"/>
                <a:gd name="T6" fmla="*/ 0 w 30"/>
                <a:gd name="T7" fmla="*/ 0 h 36"/>
                <a:gd name="T8" fmla="*/ 18 w 30"/>
                <a:gd name="T9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8" y="15"/>
                  </a:moveTo>
                  <a:cubicBezTo>
                    <a:pt x="27" y="25"/>
                    <a:pt x="30" y="36"/>
                    <a:pt x="30" y="36"/>
                  </a:cubicBezTo>
                  <a:cubicBezTo>
                    <a:pt x="30" y="36"/>
                    <a:pt x="20" y="30"/>
                    <a:pt x="12" y="20"/>
                  </a:cubicBezTo>
                  <a:cubicBezTo>
                    <a:pt x="4" y="11"/>
                    <a:pt x="0" y="0"/>
                    <a:pt x="0" y="0"/>
                  </a:cubicBezTo>
                  <a:cubicBezTo>
                    <a:pt x="0" y="0"/>
                    <a:pt x="10" y="5"/>
                    <a:pt x="18" y="15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84"/>
            <p:cNvSpPr>
              <a:spLocks/>
            </p:cNvSpPr>
            <p:nvPr/>
          </p:nvSpPr>
          <p:spPr bwMode="auto">
            <a:xfrm>
              <a:off x="5383213" y="4144963"/>
              <a:ext cx="107950" cy="60325"/>
            </a:xfrm>
            <a:custGeom>
              <a:avLst/>
              <a:gdLst>
                <a:gd name="T0" fmla="*/ 22 w 41"/>
                <a:gd name="T1" fmla="*/ 8 h 23"/>
                <a:gd name="T2" fmla="*/ 41 w 41"/>
                <a:gd name="T3" fmla="*/ 23 h 23"/>
                <a:gd name="T4" fmla="*/ 18 w 41"/>
                <a:gd name="T5" fmla="*/ 15 h 23"/>
                <a:gd name="T6" fmla="*/ 0 w 41"/>
                <a:gd name="T7" fmla="*/ 0 h 23"/>
                <a:gd name="T8" fmla="*/ 22 w 41"/>
                <a:gd name="T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3">
                  <a:moveTo>
                    <a:pt x="22" y="8"/>
                  </a:moveTo>
                  <a:cubicBezTo>
                    <a:pt x="34" y="14"/>
                    <a:pt x="41" y="23"/>
                    <a:pt x="41" y="23"/>
                  </a:cubicBezTo>
                  <a:cubicBezTo>
                    <a:pt x="41" y="23"/>
                    <a:pt x="30" y="21"/>
                    <a:pt x="18" y="15"/>
                  </a:cubicBezTo>
                  <a:cubicBezTo>
                    <a:pt x="7" y="8"/>
                    <a:pt x="0" y="0"/>
                    <a:pt x="0" y="0"/>
                  </a:cubicBezTo>
                  <a:cubicBezTo>
                    <a:pt x="0" y="0"/>
                    <a:pt x="11" y="1"/>
                    <a:pt x="22" y="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85"/>
            <p:cNvSpPr>
              <a:spLocks/>
            </p:cNvSpPr>
            <p:nvPr/>
          </p:nvSpPr>
          <p:spPr bwMode="auto">
            <a:xfrm>
              <a:off x="5359400" y="4203700"/>
              <a:ext cx="120650" cy="31750"/>
            </a:xfrm>
            <a:custGeom>
              <a:avLst/>
              <a:gdLst>
                <a:gd name="T0" fmla="*/ 24 w 46"/>
                <a:gd name="T1" fmla="*/ 2 h 12"/>
                <a:gd name="T2" fmla="*/ 46 w 46"/>
                <a:gd name="T3" fmla="*/ 10 h 12"/>
                <a:gd name="T4" fmla="*/ 22 w 46"/>
                <a:gd name="T5" fmla="*/ 10 h 12"/>
                <a:gd name="T6" fmla="*/ 0 w 46"/>
                <a:gd name="T7" fmla="*/ 2 h 12"/>
                <a:gd name="T8" fmla="*/ 24 w 46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24" y="2"/>
                  </a:moveTo>
                  <a:cubicBezTo>
                    <a:pt x="36" y="5"/>
                    <a:pt x="46" y="10"/>
                    <a:pt x="46" y="10"/>
                  </a:cubicBezTo>
                  <a:cubicBezTo>
                    <a:pt x="46" y="10"/>
                    <a:pt x="35" y="12"/>
                    <a:pt x="22" y="10"/>
                  </a:cubicBezTo>
                  <a:cubicBezTo>
                    <a:pt x="10" y="8"/>
                    <a:pt x="0" y="2"/>
                    <a:pt x="0" y="2"/>
                  </a:cubicBezTo>
                  <a:cubicBezTo>
                    <a:pt x="0" y="2"/>
                    <a:pt x="11" y="0"/>
                    <a:pt x="24" y="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6"/>
            <p:cNvSpPr>
              <a:spLocks/>
            </p:cNvSpPr>
            <p:nvPr/>
          </p:nvSpPr>
          <p:spPr bwMode="auto">
            <a:xfrm>
              <a:off x="5359400" y="4251325"/>
              <a:ext cx="120650" cy="30163"/>
            </a:xfrm>
            <a:custGeom>
              <a:avLst/>
              <a:gdLst>
                <a:gd name="T0" fmla="*/ 22 w 46"/>
                <a:gd name="T1" fmla="*/ 2 h 12"/>
                <a:gd name="T2" fmla="*/ 46 w 46"/>
                <a:gd name="T3" fmla="*/ 2 h 12"/>
                <a:gd name="T4" fmla="*/ 23 w 46"/>
                <a:gd name="T5" fmla="*/ 10 h 12"/>
                <a:gd name="T6" fmla="*/ 0 w 46"/>
                <a:gd name="T7" fmla="*/ 10 h 12"/>
                <a:gd name="T8" fmla="*/ 22 w 46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22" y="2"/>
                  </a:moveTo>
                  <a:cubicBezTo>
                    <a:pt x="35" y="0"/>
                    <a:pt x="46" y="2"/>
                    <a:pt x="46" y="2"/>
                  </a:cubicBezTo>
                  <a:cubicBezTo>
                    <a:pt x="46" y="2"/>
                    <a:pt x="36" y="8"/>
                    <a:pt x="23" y="10"/>
                  </a:cubicBezTo>
                  <a:cubicBezTo>
                    <a:pt x="11" y="12"/>
                    <a:pt x="0" y="10"/>
                    <a:pt x="0" y="10"/>
                  </a:cubicBezTo>
                  <a:cubicBezTo>
                    <a:pt x="0" y="10"/>
                    <a:pt x="9" y="5"/>
                    <a:pt x="22" y="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87"/>
            <p:cNvSpPr>
              <a:spLocks/>
            </p:cNvSpPr>
            <p:nvPr/>
          </p:nvSpPr>
          <p:spPr bwMode="auto">
            <a:xfrm>
              <a:off x="5380038" y="4281488"/>
              <a:ext cx="107950" cy="61913"/>
            </a:xfrm>
            <a:custGeom>
              <a:avLst/>
              <a:gdLst>
                <a:gd name="T0" fmla="*/ 19 w 41"/>
                <a:gd name="T1" fmla="*/ 8 h 23"/>
                <a:gd name="T2" fmla="*/ 41 w 41"/>
                <a:gd name="T3" fmla="*/ 0 h 23"/>
                <a:gd name="T4" fmla="*/ 23 w 41"/>
                <a:gd name="T5" fmla="*/ 15 h 23"/>
                <a:gd name="T6" fmla="*/ 0 w 41"/>
                <a:gd name="T7" fmla="*/ 23 h 23"/>
                <a:gd name="T8" fmla="*/ 19 w 41"/>
                <a:gd name="T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3">
                  <a:moveTo>
                    <a:pt x="19" y="8"/>
                  </a:moveTo>
                  <a:cubicBezTo>
                    <a:pt x="30" y="1"/>
                    <a:pt x="41" y="0"/>
                    <a:pt x="41" y="0"/>
                  </a:cubicBezTo>
                  <a:cubicBezTo>
                    <a:pt x="41" y="0"/>
                    <a:pt x="34" y="8"/>
                    <a:pt x="23" y="15"/>
                  </a:cubicBezTo>
                  <a:cubicBezTo>
                    <a:pt x="11" y="21"/>
                    <a:pt x="0" y="23"/>
                    <a:pt x="0" y="23"/>
                  </a:cubicBezTo>
                  <a:cubicBezTo>
                    <a:pt x="0" y="23"/>
                    <a:pt x="7" y="14"/>
                    <a:pt x="19" y="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88"/>
            <p:cNvSpPr>
              <a:spLocks/>
            </p:cNvSpPr>
            <p:nvPr/>
          </p:nvSpPr>
          <p:spPr bwMode="auto">
            <a:xfrm>
              <a:off x="5424488" y="4300538"/>
              <a:ext cx="79375" cy="95250"/>
            </a:xfrm>
            <a:custGeom>
              <a:avLst/>
              <a:gdLst>
                <a:gd name="T0" fmla="*/ 12 w 30"/>
                <a:gd name="T1" fmla="*/ 16 h 36"/>
                <a:gd name="T2" fmla="*/ 30 w 30"/>
                <a:gd name="T3" fmla="*/ 0 h 36"/>
                <a:gd name="T4" fmla="*/ 18 w 30"/>
                <a:gd name="T5" fmla="*/ 21 h 36"/>
                <a:gd name="T6" fmla="*/ 0 w 30"/>
                <a:gd name="T7" fmla="*/ 36 h 36"/>
                <a:gd name="T8" fmla="*/ 12 w 30"/>
                <a:gd name="T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2" y="16"/>
                  </a:moveTo>
                  <a:cubicBezTo>
                    <a:pt x="20" y="6"/>
                    <a:pt x="30" y="0"/>
                    <a:pt x="30" y="0"/>
                  </a:cubicBezTo>
                  <a:cubicBezTo>
                    <a:pt x="30" y="0"/>
                    <a:pt x="26" y="11"/>
                    <a:pt x="18" y="21"/>
                  </a:cubicBezTo>
                  <a:cubicBezTo>
                    <a:pt x="10" y="31"/>
                    <a:pt x="0" y="36"/>
                    <a:pt x="0" y="36"/>
                  </a:cubicBezTo>
                  <a:cubicBezTo>
                    <a:pt x="0" y="36"/>
                    <a:pt x="4" y="26"/>
                    <a:pt x="12" y="16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89"/>
            <p:cNvSpPr>
              <a:spLocks/>
            </p:cNvSpPr>
            <p:nvPr/>
          </p:nvSpPr>
          <p:spPr bwMode="auto">
            <a:xfrm>
              <a:off x="5483225" y="4313238"/>
              <a:ext cx="44450" cy="115888"/>
            </a:xfrm>
            <a:custGeom>
              <a:avLst/>
              <a:gdLst>
                <a:gd name="T0" fmla="*/ 5 w 17"/>
                <a:gd name="T1" fmla="*/ 21 h 44"/>
                <a:gd name="T2" fmla="*/ 16 w 17"/>
                <a:gd name="T3" fmla="*/ 0 h 44"/>
                <a:gd name="T4" fmla="*/ 12 w 17"/>
                <a:gd name="T5" fmla="*/ 24 h 44"/>
                <a:gd name="T6" fmla="*/ 0 w 17"/>
                <a:gd name="T7" fmla="*/ 44 h 44"/>
                <a:gd name="T8" fmla="*/ 5 w 17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5" y="21"/>
                  </a:moveTo>
                  <a:cubicBezTo>
                    <a:pt x="9" y="9"/>
                    <a:pt x="16" y="0"/>
                    <a:pt x="16" y="0"/>
                  </a:cubicBezTo>
                  <a:cubicBezTo>
                    <a:pt x="16" y="0"/>
                    <a:pt x="17" y="12"/>
                    <a:pt x="12" y="24"/>
                  </a:cubicBezTo>
                  <a:cubicBezTo>
                    <a:pt x="8" y="36"/>
                    <a:pt x="0" y="44"/>
                    <a:pt x="0" y="44"/>
                  </a:cubicBezTo>
                  <a:cubicBezTo>
                    <a:pt x="0" y="44"/>
                    <a:pt x="0" y="33"/>
                    <a:pt x="5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Oval 90"/>
            <p:cNvSpPr>
              <a:spLocks noChangeArrowheads="1"/>
            </p:cNvSpPr>
            <p:nvPr/>
          </p:nvSpPr>
          <p:spPr bwMode="auto">
            <a:xfrm>
              <a:off x="5540375" y="4319588"/>
              <a:ext cx="20638" cy="123825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91"/>
            <p:cNvSpPr>
              <a:spLocks/>
            </p:cNvSpPr>
            <p:nvPr/>
          </p:nvSpPr>
          <p:spPr bwMode="auto">
            <a:xfrm>
              <a:off x="5576888" y="4316413"/>
              <a:ext cx="42863" cy="115888"/>
            </a:xfrm>
            <a:custGeom>
              <a:avLst/>
              <a:gdLst>
                <a:gd name="T0" fmla="*/ 4 w 16"/>
                <a:gd name="T1" fmla="*/ 23 h 44"/>
                <a:gd name="T2" fmla="*/ 0 w 16"/>
                <a:gd name="T3" fmla="*/ 0 h 44"/>
                <a:gd name="T4" fmla="*/ 12 w 16"/>
                <a:gd name="T5" fmla="*/ 21 h 44"/>
                <a:gd name="T6" fmla="*/ 16 w 16"/>
                <a:gd name="T7" fmla="*/ 44 h 44"/>
                <a:gd name="T8" fmla="*/ 4 w 16"/>
                <a:gd name="T9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4" y="23"/>
                  </a:moveTo>
                  <a:cubicBezTo>
                    <a:pt x="0" y="11"/>
                    <a:pt x="0" y="0"/>
                    <a:pt x="0" y="0"/>
                  </a:cubicBezTo>
                  <a:cubicBezTo>
                    <a:pt x="0" y="0"/>
                    <a:pt x="7" y="8"/>
                    <a:pt x="12" y="21"/>
                  </a:cubicBezTo>
                  <a:cubicBezTo>
                    <a:pt x="16" y="33"/>
                    <a:pt x="16" y="44"/>
                    <a:pt x="16" y="44"/>
                  </a:cubicBezTo>
                  <a:cubicBezTo>
                    <a:pt x="16" y="44"/>
                    <a:pt x="9" y="35"/>
                    <a:pt x="4" y="2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92"/>
            <p:cNvSpPr>
              <a:spLocks/>
            </p:cNvSpPr>
            <p:nvPr/>
          </p:nvSpPr>
          <p:spPr bwMode="auto">
            <a:xfrm>
              <a:off x="5600700" y="4303713"/>
              <a:ext cx="79375" cy="93663"/>
            </a:xfrm>
            <a:custGeom>
              <a:avLst/>
              <a:gdLst>
                <a:gd name="T0" fmla="*/ 12 w 30"/>
                <a:gd name="T1" fmla="*/ 21 h 36"/>
                <a:gd name="T2" fmla="*/ 0 w 30"/>
                <a:gd name="T3" fmla="*/ 0 h 36"/>
                <a:gd name="T4" fmla="*/ 18 w 30"/>
                <a:gd name="T5" fmla="*/ 16 h 36"/>
                <a:gd name="T6" fmla="*/ 30 w 30"/>
                <a:gd name="T7" fmla="*/ 36 h 36"/>
                <a:gd name="T8" fmla="*/ 12 w 30"/>
                <a:gd name="T9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2" y="21"/>
                  </a:moveTo>
                  <a:cubicBezTo>
                    <a:pt x="3" y="11"/>
                    <a:pt x="0" y="0"/>
                    <a:pt x="0" y="0"/>
                  </a:cubicBezTo>
                  <a:cubicBezTo>
                    <a:pt x="0" y="0"/>
                    <a:pt x="9" y="6"/>
                    <a:pt x="18" y="16"/>
                  </a:cubicBezTo>
                  <a:cubicBezTo>
                    <a:pt x="26" y="25"/>
                    <a:pt x="30" y="36"/>
                    <a:pt x="30" y="36"/>
                  </a:cubicBezTo>
                  <a:cubicBezTo>
                    <a:pt x="30" y="36"/>
                    <a:pt x="20" y="31"/>
                    <a:pt x="12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93"/>
            <p:cNvSpPr>
              <a:spLocks/>
            </p:cNvSpPr>
            <p:nvPr/>
          </p:nvSpPr>
          <p:spPr bwMode="auto">
            <a:xfrm>
              <a:off x="5616575" y="4284663"/>
              <a:ext cx="107950" cy="60325"/>
            </a:xfrm>
            <a:custGeom>
              <a:avLst/>
              <a:gdLst>
                <a:gd name="T0" fmla="*/ 18 w 41"/>
                <a:gd name="T1" fmla="*/ 15 h 23"/>
                <a:gd name="T2" fmla="*/ 0 w 41"/>
                <a:gd name="T3" fmla="*/ 0 h 23"/>
                <a:gd name="T4" fmla="*/ 22 w 41"/>
                <a:gd name="T5" fmla="*/ 8 h 23"/>
                <a:gd name="T6" fmla="*/ 41 w 41"/>
                <a:gd name="T7" fmla="*/ 23 h 23"/>
                <a:gd name="T8" fmla="*/ 18 w 41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3">
                  <a:moveTo>
                    <a:pt x="18" y="15"/>
                  </a:moveTo>
                  <a:cubicBezTo>
                    <a:pt x="7" y="9"/>
                    <a:pt x="0" y="0"/>
                    <a:pt x="0" y="0"/>
                  </a:cubicBezTo>
                  <a:cubicBezTo>
                    <a:pt x="0" y="0"/>
                    <a:pt x="11" y="2"/>
                    <a:pt x="22" y="8"/>
                  </a:cubicBezTo>
                  <a:cubicBezTo>
                    <a:pt x="34" y="15"/>
                    <a:pt x="41" y="23"/>
                    <a:pt x="41" y="23"/>
                  </a:cubicBezTo>
                  <a:cubicBezTo>
                    <a:pt x="41" y="23"/>
                    <a:pt x="30" y="21"/>
                    <a:pt x="18" y="15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94"/>
            <p:cNvSpPr>
              <a:spLocks/>
            </p:cNvSpPr>
            <p:nvPr/>
          </p:nvSpPr>
          <p:spPr bwMode="auto">
            <a:xfrm>
              <a:off x="5627688" y="4252913"/>
              <a:ext cx="120650" cy="34925"/>
            </a:xfrm>
            <a:custGeom>
              <a:avLst/>
              <a:gdLst>
                <a:gd name="T0" fmla="*/ 22 w 46"/>
                <a:gd name="T1" fmla="*/ 11 h 13"/>
                <a:gd name="T2" fmla="*/ 0 w 46"/>
                <a:gd name="T3" fmla="*/ 3 h 13"/>
                <a:gd name="T4" fmla="*/ 23 w 46"/>
                <a:gd name="T5" fmla="*/ 3 h 13"/>
                <a:gd name="T6" fmla="*/ 46 w 46"/>
                <a:gd name="T7" fmla="*/ 11 h 13"/>
                <a:gd name="T8" fmla="*/ 22 w 46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3">
                  <a:moveTo>
                    <a:pt x="22" y="11"/>
                  </a:moveTo>
                  <a:cubicBezTo>
                    <a:pt x="9" y="8"/>
                    <a:pt x="0" y="3"/>
                    <a:pt x="0" y="3"/>
                  </a:cubicBezTo>
                  <a:cubicBezTo>
                    <a:pt x="0" y="3"/>
                    <a:pt x="11" y="0"/>
                    <a:pt x="23" y="3"/>
                  </a:cubicBezTo>
                  <a:cubicBezTo>
                    <a:pt x="36" y="5"/>
                    <a:pt x="46" y="11"/>
                    <a:pt x="46" y="11"/>
                  </a:cubicBezTo>
                  <a:cubicBezTo>
                    <a:pt x="46" y="11"/>
                    <a:pt x="35" y="13"/>
                    <a:pt x="22" y="1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95"/>
            <p:cNvSpPr>
              <a:spLocks/>
            </p:cNvSpPr>
            <p:nvPr/>
          </p:nvSpPr>
          <p:spPr bwMode="auto">
            <a:xfrm>
              <a:off x="5627688" y="4208463"/>
              <a:ext cx="120650" cy="31750"/>
            </a:xfrm>
            <a:custGeom>
              <a:avLst/>
              <a:gdLst>
                <a:gd name="T0" fmla="*/ 24 w 46"/>
                <a:gd name="T1" fmla="*/ 10 h 12"/>
                <a:gd name="T2" fmla="*/ 0 w 46"/>
                <a:gd name="T3" fmla="*/ 10 h 12"/>
                <a:gd name="T4" fmla="*/ 22 w 46"/>
                <a:gd name="T5" fmla="*/ 2 h 12"/>
                <a:gd name="T6" fmla="*/ 46 w 46"/>
                <a:gd name="T7" fmla="*/ 2 h 12"/>
                <a:gd name="T8" fmla="*/ 24 w 46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24" y="10"/>
                  </a:moveTo>
                  <a:cubicBezTo>
                    <a:pt x="11" y="12"/>
                    <a:pt x="0" y="10"/>
                    <a:pt x="0" y="10"/>
                  </a:cubicBezTo>
                  <a:cubicBezTo>
                    <a:pt x="0" y="10"/>
                    <a:pt x="10" y="4"/>
                    <a:pt x="22" y="2"/>
                  </a:cubicBezTo>
                  <a:cubicBezTo>
                    <a:pt x="35" y="0"/>
                    <a:pt x="46" y="2"/>
                    <a:pt x="46" y="2"/>
                  </a:cubicBezTo>
                  <a:cubicBezTo>
                    <a:pt x="46" y="2"/>
                    <a:pt x="36" y="7"/>
                    <a:pt x="24" y="1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96"/>
            <p:cNvSpPr>
              <a:spLocks/>
            </p:cNvSpPr>
            <p:nvPr/>
          </p:nvSpPr>
          <p:spPr bwMode="auto">
            <a:xfrm>
              <a:off x="5619750" y="4148138"/>
              <a:ext cx="104775" cy="60325"/>
            </a:xfrm>
            <a:custGeom>
              <a:avLst/>
              <a:gdLst>
                <a:gd name="T0" fmla="*/ 22 w 40"/>
                <a:gd name="T1" fmla="*/ 15 h 23"/>
                <a:gd name="T2" fmla="*/ 0 w 40"/>
                <a:gd name="T3" fmla="*/ 23 h 23"/>
                <a:gd name="T4" fmla="*/ 18 w 40"/>
                <a:gd name="T5" fmla="*/ 8 h 23"/>
                <a:gd name="T6" fmla="*/ 40 w 40"/>
                <a:gd name="T7" fmla="*/ 0 h 23"/>
                <a:gd name="T8" fmla="*/ 22 w 40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3">
                  <a:moveTo>
                    <a:pt x="22" y="15"/>
                  </a:moveTo>
                  <a:cubicBezTo>
                    <a:pt x="11" y="22"/>
                    <a:pt x="0" y="23"/>
                    <a:pt x="0" y="23"/>
                  </a:cubicBezTo>
                  <a:cubicBezTo>
                    <a:pt x="0" y="23"/>
                    <a:pt x="7" y="15"/>
                    <a:pt x="18" y="8"/>
                  </a:cubicBezTo>
                  <a:cubicBezTo>
                    <a:pt x="29" y="2"/>
                    <a:pt x="40" y="0"/>
                    <a:pt x="40" y="0"/>
                  </a:cubicBezTo>
                  <a:cubicBezTo>
                    <a:pt x="40" y="0"/>
                    <a:pt x="33" y="9"/>
                    <a:pt x="22" y="15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97"/>
            <p:cNvSpPr>
              <a:spLocks/>
            </p:cNvSpPr>
            <p:nvPr/>
          </p:nvSpPr>
          <p:spPr bwMode="auto">
            <a:xfrm>
              <a:off x="5603875" y="4095750"/>
              <a:ext cx="79375" cy="93663"/>
            </a:xfrm>
            <a:custGeom>
              <a:avLst/>
              <a:gdLst>
                <a:gd name="T0" fmla="*/ 18 w 30"/>
                <a:gd name="T1" fmla="*/ 20 h 36"/>
                <a:gd name="T2" fmla="*/ 0 w 30"/>
                <a:gd name="T3" fmla="*/ 36 h 36"/>
                <a:gd name="T4" fmla="*/ 12 w 30"/>
                <a:gd name="T5" fmla="*/ 15 h 36"/>
                <a:gd name="T6" fmla="*/ 30 w 30"/>
                <a:gd name="T7" fmla="*/ 0 h 36"/>
                <a:gd name="T8" fmla="*/ 18 w 30"/>
                <a:gd name="T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8" y="20"/>
                  </a:moveTo>
                  <a:cubicBezTo>
                    <a:pt x="10" y="30"/>
                    <a:pt x="0" y="36"/>
                    <a:pt x="0" y="36"/>
                  </a:cubicBezTo>
                  <a:cubicBezTo>
                    <a:pt x="0" y="36"/>
                    <a:pt x="3" y="25"/>
                    <a:pt x="12" y="15"/>
                  </a:cubicBezTo>
                  <a:cubicBezTo>
                    <a:pt x="20" y="5"/>
                    <a:pt x="30" y="0"/>
                    <a:pt x="30" y="0"/>
                  </a:cubicBezTo>
                  <a:cubicBezTo>
                    <a:pt x="30" y="0"/>
                    <a:pt x="26" y="10"/>
                    <a:pt x="18" y="2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98"/>
            <p:cNvSpPr>
              <a:spLocks/>
            </p:cNvSpPr>
            <p:nvPr/>
          </p:nvSpPr>
          <p:spPr bwMode="auto">
            <a:xfrm>
              <a:off x="5580063" y="4060825"/>
              <a:ext cx="44450" cy="115888"/>
            </a:xfrm>
            <a:custGeom>
              <a:avLst/>
              <a:gdLst>
                <a:gd name="T0" fmla="*/ 12 w 17"/>
                <a:gd name="T1" fmla="*/ 23 h 44"/>
                <a:gd name="T2" fmla="*/ 0 w 17"/>
                <a:gd name="T3" fmla="*/ 44 h 44"/>
                <a:gd name="T4" fmla="*/ 5 w 17"/>
                <a:gd name="T5" fmla="*/ 20 h 44"/>
                <a:gd name="T6" fmla="*/ 16 w 17"/>
                <a:gd name="T7" fmla="*/ 0 h 44"/>
                <a:gd name="T8" fmla="*/ 12 w 17"/>
                <a:gd name="T9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2" y="23"/>
                  </a:moveTo>
                  <a:cubicBezTo>
                    <a:pt x="8" y="35"/>
                    <a:pt x="0" y="44"/>
                    <a:pt x="0" y="44"/>
                  </a:cubicBezTo>
                  <a:cubicBezTo>
                    <a:pt x="0" y="44"/>
                    <a:pt x="0" y="32"/>
                    <a:pt x="5" y="20"/>
                  </a:cubicBezTo>
                  <a:cubicBezTo>
                    <a:pt x="9" y="8"/>
                    <a:pt x="16" y="0"/>
                    <a:pt x="16" y="0"/>
                  </a:cubicBezTo>
                  <a:cubicBezTo>
                    <a:pt x="16" y="0"/>
                    <a:pt x="17" y="11"/>
                    <a:pt x="12" y="2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99"/>
            <p:cNvSpPr>
              <a:spLocks/>
            </p:cNvSpPr>
            <p:nvPr/>
          </p:nvSpPr>
          <p:spPr bwMode="auto">
            <a:xfrm>
              <a:off x="4803775" y="4213225"/>
              <a:ext cx="1120775" cy="787400"/>
            </a:xfrm>
            <a:custGeom>
              <a:avLst/>
              <a:gdLst>
                <a:gd name="T0" fmla="*/ 205 w 426"/>
                <a:gd name="T1" fmla="*/ 33 h 299"/>
                <a:gd name="T2" fmla="*/ 99 w 426"/>
                <a:gd name="T3" fmla="*/ 104 h 299"/>
                <a:gd name="T4" fmla="*/ 0 w 426"/>
                <a:gd name="T5" fmla="*/ 152 h 299"/>
                <a:gd name="T6" fmla="*/ 204 w 426"/>
                <a:gd name="T7" fmla="*/ 298 h 299"/>
                <a:gd name="T8" fmla="*/ 413 w 426"/>
                <a:gd name="T9" fmla="*/ 196 h 299"/>
                <a:gd name="T10" fmla="*/ 205 w 426"/>
                <a:gd name="T11" fmla="*/ 3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" h="299">
                  <a:moveTo>
                    <a:pt x="205" y="33"/>
                  </a:moveTo>
                  <a:cubicBezTo>
                    <a:pt x="205" y="33"/>
                    <a:pt x="149" y="43"/>
                    <a:pt x="99" y="104"/>
                  </a:cubicBezTo>
                  <a:cubicBezTo>
                    <a:pt x="49" y="164"/>
                    <a:pt x="0" y="152"/>
                    <a:pt x="0" y="152"/>
                  </a:cubicBezTo>
                  <a:cubicBezTo>
                    <a:pt x="0" y="152"/>
                    <a:pt x="38" y="299"/>
                    <a:pt x="204" y="298"/>
                  </a:cubicBezTo>
                  <a:cubicBezTo>
                    <a:pt x="370" y="297"/>
                    <a:pt x="413" y="196"/>
                    <a:pt x="413" y="196"/>
                  </a:cubicBezTo>
                  <a:cubicBezTo>
                    <a:pt x="413" y="196"/>
                    <a:pt x="426" y="0"/>
                    <a:pt x="205" y="33"/>
                  </a:cubicBez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100"/>
            <p:cNvSpPr>
              <a:spLocks noChangeArrowheads="1"/>
            </p:cNvSpPr>
            <p:nvPr/>
          </p:nvSpPr>
          <p:spPr bwMode="auto">
            <a:xfrm>
              <a:off x="4730750" y="4540250"/>
              <a:ext cx="115888" cy="115888"/>
            </a:xfrm>
            <a:prstGeom prst="ellipse">
              <a:avLst/>
            </a:pr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01"/>
            <p:cNvSpPr>
              <a:spLocks/>
            </p:cNvSpPr>
            <p:nvPr/>
          </p:nvSpPr>
          <p:spPr bwMode="auto">
            <a:xfrm>
              <a:off x="5222875" y="4527550"/>
              <a:ext cx="2224088" cy="1998663"/>
            </a:xfrm>
            <a:custGeom>
              <a:avLst/>
              <a:gdLst>
                <a:gd name="T0" fmla="*/ 232 w 846"/>
                <a:gd name="T1" fmla="*/ 0 h 760"/>
                <a:gd name="T2" fmla="*/ 234 w 846"/>
                <a:gd name="T3" fmla="*/ 5 h 760"/>
                <a:gd name="T4" fmla="*/ 392 w 846"/>
                <a:gd name="T5" fmla="*/ 113 h 760"/>
                <a:gd name="T6" fmla="*/ 733 w 846"/>
                <a:gd name="T7" fmla="*/ 696 h 760"/>
                <a:gd name="T8" fmla="*/ 664 w 846"/>
                <a:gd name="T9" fmla="*/ 743 h 760"/>
                <a:gd name="T10" fmla="*/ 168 w 846"/>
                <a:gd name="T11" fmla="*/ 743 h 760"/>
                <a:gd name="T12" fmla="*/ 121 w 846"/>
                <a:gd name="T13" fmla="*/ 740 h 760"/>
                <a:gd name="T14" fmla="*/ 224 w 846"/>
                <a:gd name="T15" fmla="*/ 681 h 760"/>
                <a:gd name="T16" fmla="*/ 180 w 846"/>
                <a:gd name="T17" fmla="*/ 414 h 760"/>
                <a:gd name="T18" fmla="*/ 0 w 846"/>
                <a:gd name="T19" fmla="*/ 17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" h="760">
                  <a:moveTo>
                    <a:pt x="232" y="0"/>
                  </a:moveTo>
                  <a:cubicBezTo>
                    <a:pt x="232" y="0"/>
                    <a:pt x="233" y="2"/>
                    <a:pt x="234" y="5"/>
                  </a:cubicBezTo>
                  <a:cubicBezTo>
                    <a:pt x="244" y="19"/>
                    <a:pt x="282" y="68"/>
                    <a:pt x="392" y="113"/>
                  </a:cubicBezTo>
                  <a:cubicBezTo>
                    <a:pt x="522" y="167"/>
                    <a:pt x="846" y="281"/>
                    <a:pt x="733" y="696"/>
                  </a:cubicBezTo>
                  <a:cubicBezTo>
                    <a:pt x="733" y="696"/>
                    <a:pt x="716" y="728"/>
                    <a:pt x="664" y="743"/>
                  </a:cubicBezTo>
                  <a:cubicBezTo>
                    <a:pt x="613" y="757"/>
                    <a:pt x="342" y="708"/>
                    <a:pt x="168" y="743"/>
                  </a:cubicBezTo>
                  <a:cubicBezTo>
                    <a:pt x="168" y="743"/>
                    <a:pt x="137" y="760"/>
                    <a:pt x="121" y="740"/>
                  </a:cubicBezTo>
                  <a:cubicBezTo>
                    <a:pt x="105" y="720"/>
                    <a:pt x="121" y="650"/>
                    <a:pt x="224" y="681"/>
                  </a:cubicBezTo>
                  <a:cubicBezTo>
                    <a:pt x="224" y="681"/>
                    <a:pt x="86" y="593"/>
                    <a:pt x="180" y="414"/>
                  </a:cubicBezTo>
                  <a:cubicBezTo>
                    <a:pt x="180" y="414"/>
                    <a:pt x="185" y="244"/>
                    <a:pt x="0" y="170"/>
                  </a:cubicBezTo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02"/>
            <p:cNvSpPr>
              <a:spLocks/>
            </p:cNvSpPr>
            <p:nvPr/>
          </p:nvSpPr>
          <p:spPr bwMode="auto">
            <a:xfrm>
              <a:off x="5127625" y="4908550"/>
              <a:ext cx="773113" cy="784225"/>
            </a:xfrm>
            <a:custGeom>
              <a:avLst/>
              <a:gdLst>
                <a:gd name="T0" fmla="*/ 87 w 294"/>
                <a:gd name="T1" fmla="*/ 28 h 298"/>
                <a:gd name="T2" fmla="*/ 119 w 294"/>
                <a:gd name="T3" fmla="*/ 138 h 298"/>
                <a:gd name="T4" fmla="*/ 14 w 294"/>
                <a:gd name="T5" fmla="*/ 272 h 298"/>
                <a:gd name="T6" fmla="*/ 29 w 294"/>
                <a:gd name="T7" fmla="*/ 293 h 298"/>
                <a:gd name="T8" fmla="*/ 76 w 294"/>
                <a:gd name="T9" fmla="*/ 263 h 298"/>
                <a:gd name="T10" fmla="*/ 106 w 294"/>
                <a:gd name="T11" fmla="*/ 247 h 298"/>
                <a:gd name="T12" fmla="*/ 244 w 294"/>
                <a:gd name="T13" fmla="*/ 163 h 298"/>
                <a:gd name="T14" fmla="*/ 206 w 294"/>
                <a:gd name="T15" fmla="*/ 0 h 298"/>
                <a:gd name="T16" fmla="*/ 87 w 294"/>
                <a:gd name="T17" fmla="*/ 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298">
                  <a:moveTo>
                    <a:pt x="87" y="28"/>
                  </a:moveTo>
                  <a:cubicBezTo>
                    <a:pt x="87" y="28"/>
                    <a:pt x="149" y="59"/>
                    <a:pt x="119" y="138"/>
                  </a:cubicBezTo>
                  <a:cubicBezTo>
                    <a:pt x="90" y="217"/>
                    <a:pt x="47" y="236"/>
                    <a:pt x="14" y="272"/>
                  </a:cubicBezTo>
                  <a:cubicBezTo>
                    <a:pt x="14" y="272"/>
                    <a:pt x="0" y="298"/>
                    <a:pt x="29" y="293"/>
                  </a:cubicBezTo>
                  <a:cubicBezTo>
                    <a:pt x="46" y="290"/>
                    <a:pt x="64" y="274"/>
                    <a:pt x="76" y="263"/>
                  </a:cubicBezTo>
                  <a:cubicBezTo>
                    <a:pt x="84" y="255"/>
                    <a:pt x="95" y="249"/>
                    <a:pt x="106" y="247"/>
                  </a:cubicBezTo>
                  <a:cubicBezTo>
                    <a:pt x="138" y="241"/>
                    <a:pt x="206" y="222"/>
                    <a:pt x="244" y="163"/>
                  </a:cubicBezTo>
                  <a:cubicBezTo>
                    <a:pt x="294" y="83"/>
                    <a:pt x="206" y="0"/>
                    <a:pt x="206" y="0"/>
                  </a:cubicBezTo>
                  <a:lnTo>
                    <a:pt x="87" y="28"/>
                  </a:ln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03"/>
            <p:cNvSpPr>
              <a:spLocks/>
            </p:cNvSpPr>
            <p:nvPr/>
          </p:nvSpPr>
          <p:spPr bwMode="auto">
            <a:xfrm>
              <a:off x="5280025" y="5013325"/>
              <a:ext cx="731838" cy="820738"/>
            </a:xfrm>
            <a:custGeom>
              <a:avLst/>
              <a:gdLst>
                <a:gd name="T0" fmla="*/ 67 w 278"/>
                <a:gd name="T1" fmla="*/ 36 h 312"/>
                <a:gd name="T2" fmla="*/ 107 w 278"/>
                <a:gd name="T3" fmla="*/ 143 h 312"/>
                <a:gd name="T4" fmla="*/ 12 w 278"/>
                <a:gd name="T5" fmla="*/ 285 h 312"/>
                <a:gd name="T6" fmla="*/ 28 w 278"/>
                <a:gd name="T7" fmla="*/ 304 h 312"/>
                <a:gd name="T8" fmla="*/ 70 w 278"/>
                <a:gd name="T9" fmla="*/ 275 h 312"/>
                <a:gd name="T10" fmla="*/ 107 w 278"/>
                <a:gd name="T11" fmla="*/ 251 h 312"/>
                <a:gd name="T12" fmla="*/ 233 w 278"/>
                <a:gd name="T13" fmla="*/ 159 h 312"/>
                <a:gd name="T14" fmla="*/ 183 w 278"/>
                <a:gd name="T15" fmla="*/ 0 h 312"/>
                <a:gd name="T16" fmla="*/ 67 w 278"/>
                <a:gd name="T17" fmla="*/ 3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" h="312">
                  <a:moveTo>
                    <a:pt x="67" y="36"/>
                  </a:moveTo>
                  <a:cubicBezTo>
                    <a:pt x="67" y="36"/>
                    <a:pt x="131" y="63"/>
                    <a:pt x="107" y="143"/>
                  </a:cubicBezTo>
                  <a:cubicBezTo>
                    <a:pt x="83" y="224"/>
                    <a:pt x="42" y="246"/>
                    <a:pt x="12" y="285"/>
                  </a:cubicBezTo>
                  <a:cubicBezTo>
                    <a:pt x="12" y="285"/>
                    <a:pt x="0" y="312"/>
                    <a:pt x="28" y="304"/>
                  </a:cubicBezTo>
                  <a:cubicBezTo>
                    <a:pt x="43" y="300"/>
                    <a:pt x="59" y="286"/>
                    <a:pt x="70" y="275"/>
                  </a:cubicBezTo>
                  <a:cubicBezTo>
                    <a:pt x="80" y="264"/>
                    <a:pt x="93" y="255"/>
                    <a:pt x="107" y="251"/>
                  </a:cubicBezTo>
                  <a:cubicBezTo>
                    <a:pt x="140" y="242"/>
                    <a:pt x="202" y="218"/>
                    <a:pt x="233" y="159"/>
                  </a:cubicBezTo>
                  <a:cubicBezTo>
                    <a:pt x="278" y="76"/>
                    <a:pt x="183" y="0"/>
                    <a:pt x="183" y="0"/>
                  </a:cubicBezTo>
                  <a:lnTo>
                    <a:pt x="67" y="36"/>
                  </a:ln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04"/>
            <p:cNvSpPr>
              <a:spLocks/>
            </p:cNvSpPr>
            <p:nvPr/>
          </p:nvSpPr>
          <p:spPr bwMode="auto">
            <a:xfrm>
              <a:off x="6950075" y="4503738"/>
              <a:ext cx="904875" cy="1935163"/>
            </a:xfrm>
            <a:custGeom>
              <a:avLst/>
              <a:gdLst>
                <a:gd name="T0" fmla="*/ 18 w 344"/>
                <a:gd name="T1" fmla="*/ 702 h 736"/>
                <a:gd name="T2" fmla="*/ 43 w 344"/>
                <a:gd name="T3" fmla="*/ 705 h 736"/>
                <a:gd name="T4" fmla="*/ 113 w 344"/>
                <a:gd name="T5" fmla="*/ 703 h 736"/>
                <a:gd name="T6" fmla="*/ 166 w 344"/>
                <a:gd name="T7" fmla="*/ 691 h 736"/>
                <a:gd name="T8" fmla="*/ 185 w 344"/>
                <a:gd name="T9" fmla="*/ 685 h 736"/>
                <a:gd name="T10" fmla="*/ 203 w 344"/>
                <a:gd name="T11" fmla="*/ 676 h 736"/>
                <a:gd name="T12" fmla="*/ 231 w 344"/>
                <a:gd name="T13" fmla="*/ 659 h 736"/>
                <a:gd name="T14" fmla="*/ 249 w 344"/>
                <a:gd name="T15" fmla="*/ 645 h 736"/>
                <a:gd name="T16" fmla="*/ 273 w 344"/>
                <a:gd name="T17" fmla="*/ 619 h 736"/>
                <a:gd name="T18" fmla="*/ 280 w 344"/>
                <a:gd name="T19" fmla="*/ 609 h 736"/>
                <a:gd name="T20" fmla="*/ 309 w 344"/>
                <a:gd name="T21" fmla="*/ 554 h 736"/>
                <a:gd name="T22" fmla="*/ 322 w 344"/>
                <a:gd name="T23" fmla="*/ 501 h 736"/>
                <a:gd name="T24" fmla="*/ 323 w 344"/>
                <a:gd name="T25" fmla="*/ 497 h 736"/>
                <a:gd name="T26" fmla="*/ 324 w 344"/>
                <a:gd name="T27" fmla="*/ 477 h 736"/>
                <a:gd name="T28" fmla="*/ 283 w 344"/>
                <a:gd name="T29" fmla="*/ 349 h 736"/>
                <a:gd name="T30" fmla="*/ 279 w 344"/>
                <a:gd name="T31" fmla="*/ 344 h 736"/>
                <a:gd name="T32" fmla="*/ 275 w 344"/>
                <a:gd name="T33" fmla="*/ 339 h 736"/>
                <a:gd name="T34" fmla="*/ 244 w 344"/>
                <a:gd name="T35" fmla="*/ 311 h 736"/>
                <a:gd name="T36" fmla="*/ 100 w 344"/>
                <a:gd name="T37" fmla="*/ 227 h 736"/>
                <a:gd name="T38" fmla="*/ 29 w 344"/>
                <a:gd name="T39" fmla="*/ 150 h 736"/>
                <a:gd name="T40" fmla="*/ 22 w 344"/>
                <a:gd name="T41" fmla="*/ 58 h 736"/>
                <a:gd name="T42" fmla="*/ 79 w 344"/>
                <a:gd name="T43" fmla="*/ 5 h 736"/>
                <a:gd name="T44" fmla="*/ 95 w 344"/>
                <a:gd name="T45" fmla="*/ 1 h 736"/>
                <a:gd name="T46" fmla="*/ 111 w 344"/>
                <a:gd name="T47" fmla="*/ 0 h 736"/>
                <a:gd name="T48" fmla="*/ 177 w 344"/>
                <a:gd name="T49" fmla="*/ 10 h 736"/>
                <a:gd name="T50" fmla="*/ 177 w 344"/>
                <a:gd name="T51" fmla="*/ 10 h 736"/>
                <a:gd name="T52" fmla="*/ 111 w 344"/>
                <a:gd name="T53" fmla="*/ 2 h 736"/>
                <a:gd name="T54" fmla="*/ 96 w 344"/>
                <a:gd name="T55" fmla="*/ 3 h 736"/>
                <a:gd name="T56" fmla="*/ 80 w 344"/>
                <a:gd name="T57" fmla="*/ 7 h 736"/>
                <a:gd name="T58" fmla="*/ 27 w 344"/>
                <a:gd name="T59" fmla="*/ 59 h 736"/>
                <a:gd name="T60" fmla="*/ 65 w 344"/>
                <a:gd name="T61" fmla="*/ 186 h 736"/>
                <a:gd name="T62" fmla="*/ 202 w 344"/>
                <a:gd name="T63" fmla="*/ 270 h 736"/>
                <a:gd name="T64" fmla="*/ 275 w 344"/>
                <a:gd name="T65" fmla="*/ 318 h 736"/>
                <a:gd name="T66" fmla="*/ 289 w 344"/>
                <a:gd name="T67" fmla="*/ 331 h 736"/>
                <a:gd name="T68" fmla="*/ 293 w 344"/>
                <a:gd name="T69" fmla="*/ 336 h 736"/>
                <a:gd name="T70" fmla="*/ 313 w 344"/>
                <a:gd name="T71" fmla="*/ 364 h 736"/>
                <a:gd name="T72" fmla="*/ 342 w 344"/>
                <a:gd name="T73" fmla="*/ 447 h 736"/>
                <a:gd name="T74" fmla="*/ 343 w 344"/>
                <a:gd name="T75" fmla="*/ 491 h 736"/>
                <a:gd name="T76" fmla="*/ 343 w 344"/>
                <a:gd name="T77" fmla="*/ 502 h 736"/>
                <a:gd name="T78" fmla="*/ 342 w 344"/>
                <a:gd name="T79" fmla="*/ 506 h 736"/>
                <a:gd name="T80" fmla="*/ 307 w 344"/>
                <a:gd name="T81" fmla="*/ 611 h 736"/>
                <a:gd name="T82" fmla="*/ 296 w 344"/>
                <a:gd name="T83" fmla="*/ 628 h 736"/>
                <a:gd name="T84" fmla="*/ 275 w 344"/>
                <a:gd name="T85" fmla="*/ 654 h 736"/>
                <a:gd name="T86" fmla="*/ 256 w 344"/>
                <a:gd name="T87" fmla="*/ 671 h 736"/>
                <a:gd name="T88" fmla="*/ 236 w 344"/>
                <a:gd name="T89" fmla="*/ 686 h 736"/>
                <a:gd name="T90" fmla="*/ 206 w 344"/>
                <a:gd name="T91" fmla="*/ 704 h 736"/>
                <a:gd name="T92" fmla="*/ 185 w 344"/>
                <a:gd name="T93" fmla="*/ 714 h 736"/>
                <a:gd name="T94" fmla="*/ 154 w 344"/>
                <a:gd name="T95" fmla="*/ 724 h 736"/>
                <a:gd name="T96" fmla="*/ 54 w 344"/>
                <a:gd name="T97" fmla="*/ 736 h 736"/>
                <a:gd name="T98" fmla="*/ 31 w 344"/>
                <a:gd name="T99" fmla="*/ 735 h 736"/>
                <a:gd name="T100" fmla="*/ 0 w 344"/>
                <a:gd name="T101" fmla="*/ 73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4" h="736">
                  <a:moveTo>
                    <a:pt x="4" y="700"/>
                  </a:moveTo>
                  <a:cubicBezTo>
                    <a:pt x="4" y="700"/>
                    <a:pt x="9" y="701"/>
                    <a:pt x="18" y="702"/>
                  </a:cubicBezTo>
                  <a:cubicBezTo>
                    <a:pt x="22" y="703"/>
                    <a:pt x="27" y="703"/>
                    <a:pt x="33" y="704"/>
                  </a:cubicBezTo>
                  <a:cubicBezTo>
                    <a:pt x="36" y="704"/>
                    <a:pt x="40" y="704"/>
                    <a:pt x="43" y="705"/>
                  </a:cubicBezTo>
                  <a:cubicBezTo>
                    <a:pt x="47" y="705"/>
                    <a:pt x="51" y="705"/>
                    <a:pt x="55" y="705"/>
                  </a:cubicBezTo>
                  <a:cubicBezTo>
                    <a:pt x="71" y="706"/>
                    <a:pt x="90" y="706"/>
                    <a:pt x="113" y="703"/>
                  </a:cubicBezTo>
                  <a:cubicBezTo>
                    <a:pt x="124" y="702"/>
                    <a:pt x="135" y="699"/>
                    <a:pt x="147" y="697"/>
                  </a:cubicBezTo>
                  <a:cubicBezTo>
                    <a:pt x="154" y="695"/>
                    <a:pt x="160" y="693"/>
                    <a:pt x="166" y="691"/>
                  </a:cubicBezTo>
                  <a:cubicBezTo>
                    <a:pt x="169" y="690"/>
                    <a:pt x="172" y="689"/>
                    <a:pt x="175" y="688"/>
                  </a:cubicBezTo>
                  <a:cubicBezTo>
                    <a:pt x="178" y="687"/>
                    <a:pt x="182" y="686"/>
                    <a:pt x="185" y="685"/>
                  </a:cubicBezTo>
                  <a:cubicBezTo>
                    <a:pt x="188" y="683"/>
                    <a:pt x="191" y="682"/>
                    <a:pt x="194" y="680"/>
                  </a:cubicBezTo>
                  <a:cubicBezTo>
                    <a:pt x="197" y="679"/>
                    <a:pt x="200" y="677"/>
                    <a:pt x="203" y="676"/>
                  </a:cubicBezTo>
                  <a:cubicBezTo>
                    <a:pt x="210" y="673"/>
                    <a:pt x="216" y="669"/>
                    <a:pt x="222" y="665"/>
                  </a:cubicBezTo>
                  <a:cubicBezTo>
                    <a:pt x="225" y="663"/>
                    <a:pt x="228" y="661"/>
                    <a:pt x="231" y="659"/>
                  </a:cubicBezTo>
                  <a:cubicBezTo>
                    <a:pt x="234" y="657"/>
                    <a:pt x="237" y="654"/>
                    <a:pt x="240" y="652"/>
                  </a:cubicBezTo>
                  <a:cubicBezTo>
                    <a:pt x="243" y="649"/>
                    <a:pt x="246" y="647"/>
                    <a:pt x="249" y="645"/>
                  </a:cubicBezTo>
                  <a:cubicBezTo>
                    <a:pt x="251" y="642"/>
                    <a:pt x="255" y="639"/>
                    <a:pt x="257" y="636"/>
                  </a:cubicBezTo>
                  <a:cubicBezTo>
                    <a:pt x="262" y="631"/>
                    <a:pt x="268" y="625"/>
                    <a:pt x="273" y="619"/>
                  </a:cubicBezTo>
                  <a:cubicBezTo>
                    <a:pt x="276" y="614"/>
                    <a:pt x="276" y="614"/>
                    <a:pt x="276" y="614"/>
                  </a:cubicBezTo>
                  <a:cubicBezTo>
                    <a:pt x="280" y="609"/>
                    <a:pt x="280" y="609"/>
                    <a:pt x="280" y="609"/>
                  </a:cubicBezTo>
                  <a:cubicBezTo>
                    <a:pt x="282" y="606"/>
                    <a:pt x="285" y="602"/>
                    <a:pt x="287" y="599"/>
                  </a:cubicBezTo>
                  <a:cubicBezTo>
                    <a:pt x="296" y="585"/>
                    <a:pt x="303" y="570"/>
                    <a:pt x="309" y="554"/>
                  </a:cubicBezTo>
                  <a:cubicBezTo>
                    <a:pt x="315" y="538"/>
                    <a:pt x="319" y="521"/>
                    <a:pt x="322" y="503"/>
                  </a:cubicBezTo>
                  <a:cubicBezTo>
                    <a:pt x="322" y="501"/>
                    <a:pt x="322" y="501"/>
                    <a:pt x="322" y="501"/>
                  </a:cubicBezTo>
                  <a:cubicBezTo>
                    <a:pt x="322" y="500"/>
                    <a:pt x="322" y="500"/>
                    <a:pt x="322" y="500"/>
                  </a:cubicBezTo>
                  <a:cubicBezTo>
                    <a:pt x="323" y="497"/>
                    <a:pt x="323" y="497"/>
                    <a:pt x="323" y="497"/>
                  </a:cubicBezTo>
                  <a:cubicBezTo>
                    <a:pt x="323" y="494"/>
                    <a:pt x="323" y="492"/>
                    <a:pt x="323" y="490"/>
                  </a:cubicBezTo>
                  <a:cubicBezTo>
                    <a:pt x="324" y="485"/>
                    <a:pt x="324" y="481"/>
                    <a:pt x="324" y="477"/>
                  </a:cubicBezTo>
                  <a:cubicBezTo>
                    <a:pt x="324" y="468"/>
                    <a:pt x="324" y="459"/>
                    <a:pt x="323" y="450"/>
                  </a:cubicBezTo>
                  <a:cubicBezTo>
                    <a:pt x="319" y="414"/>
                    <a:pt x="306" y="378"/>
                    <a:pt x="283" y="349"/>
                  </a:cubicBezTo>
                  <a:cubicBezTo>
                    <a:pt x="281" y="347"/>
                    <a:pt x="281" y="347"/>
                    <a:pt x="281" y="347"/>
                  </a:cubicBezTo>
                  <a:cubicBezTo>
                    <a:pt x="279" y="344"/>
                    <a:pt x="279" y="344"/>
                    <a:pt x="279" y="344"/>
                  </a:cubicBezTo>
                  <a:cubicBezTo>
                    <a:pt x="277" y="341"/>
                    <a:pt x="277" y="341"/>
                    <a:pt x="277" y="341"/>
                  </a:cubicBezTo>
                  <a:cubicBezTo>
                    <a:pt x="275" y="339"/>
                    <a:pt x="275" y="339"/>
                    <a:pt x="275" y="339"/>
                  </a:cubicBezTo>
                  <a:cubicBezTo>
                    <a:pt x="272" y="335"/>
                    <a:pt x="268" y="332"/>
                    <a:pt x="265" y="329"/>
                  </a:cubicBezTo>
                  <a:cubicBezTo>
                    <a:pt x="258" y="323"/>
                    <a:pt x="251" y="317"/>
                    <a:pt x="244" y="311"/>
                  </a:cubicBezTo>
                  <a:cubicBezTo>
                    <a:pt x="229" y="300"/>
                    <a:pt x="213" y="290"/>
                    <a:pt x="196" y="281"/>
                  </a:cubicBezTo>
                  <a:cubicBezTo>
                    <a:pt x="164" y="263"/>
                    <a:pt x="130" y="247"/>
                    <a:pt x="100" y="227"/>
                  </a:cubicBezTo>
                  <a:cubicBezTo>
                    <a:pt x="85" y="216"/>
                    <a:pt x="71" y="205"/>
                    <a:pt x="59" y="192"/>
                  </a:cubicBezTo>
                  <a:cubicBezTo>
                    <a:pt x="47" y="179"/>
                    <a:pt x="36" y="165"/>
                    <a:pt x="29" y="150"/>
                  </a:cubicBezTo>
                  <a:cubicBezTo>
                    <a:pt x="21" y="135"/>
                    <a:pt x="17" y="119"/>
                    <a:pt x="16" y="103"/>
                  </a:cubicBezTo>
                  <a:cubicBezTo>
                    <a:pt x="14" y="87"/>
                    <a:pt x="17" y="71"/>
                    <a:pt x="22" y="58"/>
                  </a:cubicBezTo>
                  <a:cubicBezTo>
                    <a:pt x="28" y="44"/>
                    <a:pt x="36" y="32"/>
                    <a:pt x="46" y="23"/>
                  </a:cubicBezTo>
                  <a:cubicBezTo>
                    <a:pt x="56" y="14"/>
                    <a:pt x="68" y="8"/>
                    <a:pt x="79" y="5"/>
                  </a:cubicBezTo>
                  <a:cubicBezTo>
                    <a:pt x="82" y="4"/>
                    <a:pt x="84" y="3"/>
                    <a:pt x="87" y="2"/>
                  </a:cubicBezTo>
                  <a:cubicBezTo>
                    <a:pt x="90" y="2"/>
                    <a:pt x="93" y="1"/>
                    <a:pt x="95" y="1"/>
                  </a:cubicBezTo>
                  <a:cubicBezTo>
                    <a:pt x="98" y="0"/>
                    <a:pt x="101" y="0"/>
                    <a:pt x="104" y="0"/>
                  </a:cubicBezTo>
                  <a:cubicBezTo>
                    <a:pt x="106" y="0"/>
                    <a:pt x="109" y="0"/>
                    <a:pt x="111" y="0"/>
                  </a:cubicBezTo>
                  <a:cubicBezTo>
                    <a:pt x="121" y="0"/>
                    <a:pt x="131" y="0"/>
                    <a:pt x="139" y="2"/>
                  </a:cubicBezTo>
                  <a:cubicBezTo>
                    <a:pt x="156" y="4"/>
                    <a:pt x="168" y="8"/>
                    <a:pt x="177" y="10"/>
                  </a:cubicBezTo>
                  <a:cubicBezTo>
                    <a:pt x="186" y="12"/>
                    <a:pt x="190" y="14"/>
                    <a:pt x="190" y="14"/>
                  </a:cubicBezTo>
                  <a:cubicBezTo>
                    <a:pt x="190" y="14"/>
                    <a:pt x="186" y="13"/>
                    <a:pt x="177" y="10"/>
                  </a:cubicBezTo>
                  <a:cubicBezTo>
                    <a:pt x="168" y="8"/>
                    <a:pt x="155" y="5"/>
                    <a:pt x="139" y="3"/>
                  </a:cubicBezTo>
                  <a:cubicBezTo>
                    <a:pt x="131" y="2"/>
                    <a:pt x="121" y="1"/>
                    <a:pt x="111" y="2"/>
                  </a:cubicBezTo>
                  <a:cubicBezTo>
                    <a:pt x="109" y="2"/>
                    <a:pt x="106" y="2"/>
                    <a:pt x="104" y="2"/>
                  </a:cubicBezTo>
                  <a:cubicBezTo>
                    <a:pt x="101" y="2"/>
                    <a:pt x="98" y="3"/>
                    <a:pt x="96" y="3"/>
                  </a:cubicBezTo>
                  <a:cubicBezTo>
                    <a:pt x="93" y="4"/>
                    <a:pt x="91" y="4"/>
                    <a:pt x="88" y="5"/>
                  </a:cubicBezTo>
                  <a:cubicBezTo>
                    <a:pt x="85" y="5"/>
                    <a:pt x="82" y="7"/>
                    <a:pt x="80" y="7"/>
                  </a:cubicBezTo>
                  <a:cubicBezTo>
                    <a:pt x="69" y="11"/>
                    <a:pt x="58" y="17"/>
                    <a:pt x="49" y="26"/>
                  </a:cubicBezTo>
                  <a:cubicBezTo>
                    <a:pt x="40" y="35"/>
                    <a:pt x="32" y="46"/>
                    <a:pt x="27" y="59"/>
                  </a:cubicBezTo>
                  <a:cubicBezTo>
                    <a:pt x="17" y="86"/>
                    <a:pt x="20" y="118"/>
                    <a:pt x="35" y="146"/>
                  </a:cubicBezTo>
                  <a:cubicBezTo>
                    <a:pt x="43" y="161"/>
                    <a:pt x="53" y="174"/>
                    <a:pt x="65" y="186"/>
                  </a:cubicBezTo>
                  <a:cubicBezTo>
                    <a:pt x="77" y="198"/>
                    <a:pt x="90" y="209"/>
                    <a:pt x="105" y="218"/>
                  </a:cubicBezTo>
                  <a:cubicBezTo>
                    <a:pt x="135" y="237"/>
                    <a:pt x="169" y="252"/>
                    <a:pt x="202" y="270"/>
                  </a:cubicBezTo>
                  <a:cubicBezTo>
                    <a:pt x="219" y="279"/>
                    <a:pt x="236" y="288"/>
                    <a:pt x="252" y="299"/>
                  </a:cubicBezTo>
                  <a:cubicBezTo>
                    <a:pt x="260" y="305"/>
                    <a:pt x="268" y="311"/>
                    <a:pt x="275" y="318"/>
                  </a:cubicBezTo>
                  <a:cubicBezTo>
                    <a:pt x="279" y="321"/>
                    <a:pt x="282" y="324"/>
                    <a:pt x="286" y="328"/>
                  </a:cubicBezTo>
                  <a:cubicBezTo>
                    <a:pt x="289" y="331"/>
                    <a:pt x="289" y="331"/>
                    <a:pt x="289" y="331"/>
                  </a:cubicBezTo>
                  <a:cubicBezTo>
                    <a:pt x="291" y="333"/>
                    <a:pt x="291" y="333"/>
                    <a:pt x="291" y="333"/>
                  </a:cubicBezTo>
                  <a:cubicBezTo>
                    <a:pt x="293" y="336"/>
                    <a:pt x="293" y="336"/>
                    <a:pt x="293" y="336"/>
                  </a:cubicBezTo>
                  <a:cubicBezTo>
                    <a:pt x="296" y="339"/>
                    <a:pt x="296" y="339"/>
                    <a:pt x="296" y="339"/>
                  </a:cubicBezTo>
                  <a:cubicBezTo>
                    <a:pt x="302" y="347"/>
                    <a:pt x="308" y="355"/>
                    <a:pt x="313" y="364"/>
                  </a:cubicBezTo>
                  <a:cubicBezTo>
                    <a:pt x="318" y="372"/>
                    <a:pt x="323" y="381"/>
                    <a:pt x="326" y="390"/>
                  </a:cubicBezTo>
                  <a:cubicBezTo>
                    <a:pt x="334" y="409"/>
                    <a:pt x="339" y="428"/>
                    <a:pt x="342" y="447"/>
                  </a:cubicBezTo>
                  <a:cubicBezTo>
                    <a:pt x="343" y="457"/>
                    <a:pt x="344" y="467"/>
                    <a:pt x="344" y="477"/>
                  </a:cubicBezTo>
                  <a:cubicBezTo>
                    <a:pt x="344" y="481"/>
                    <a:pt x="343" y="486"/>
                    <a:pt x="343" y="491"/>
                  </a:cubicBezTo>
                  <a:cubicBezTo>
                    <a:pt x="343" y="494"/>
                    <a:pt x="343" y="496"/>
                    <a:pt x="343" y="498"/>
                  </a:cubicBezTo>
                  <a:cubicBezTo>
                    <a:pt x="343" y="502"/>
                    <a:pt x="343" y="502"/>
                    <a:pt x="343" y="502"/>
                  </a:cubicBezTo>
                  <a:cubicBezTo>
                    <a:pt x="342" y="504"/>
                    <a:pt x="342" y="504"/>
                    <a:pt x="342" y="504"/>
                  </a:cubicBezTo>
                  <a:cubicBezTo>
                    <a:pt x="342" y="506"/>
                    <a:pt x="342" y="506"/>
                    <a:pt x="342" y="506"/>
                  </a:cubicBezTo>
                  <a:cubicBezTo>
                    <a:pt x="340" y="525"/>
                    <a:pt x="336" y="543"/>
                    <a:pt x="330" y="561"/>
                  </a:cubicBezTo>
                  <a:cubicBezTo>
                    <a:pt x="324" y="579"/>
                    <a:pt x="316" y="596"/>
                    <a:pt x="307" y="611"/>
                  </a:cubicBezTo>
                  <a:cubicBezTo>
                    <a:pt x="304" y="615"/>
                    <a:pt x="302" y="619"/>
                    <a:pt x="299" y="622"/>
                  </a:cubicBezTo>
                  <a:cubicBezTo>
                    <a:pt x="296" y="628"/>
                    <a:pt x="296" y="628"/>
                    <a:pt x="296" y="628"/>
                  </a:cubicBezTo>
                  <a:cubicBezTo>
                    <a:pt x="292" y="633"/>
                    <a:pt x="292" y="633"/>
                    <a:pt x="292" y="633"/>
                  </a:cubicBezTo>
                  <a:cubicBezTo>
                    <a:pt x="286" y="640"/>
                    <a:pt x="281" y="647"/>
                    <a:pt x="275" y="654"/>
                  </a:cubicBezTo>
                  <a:cubicBezTo>
                    <a:pt x="271" y="657"/>
                    <a:pt x="269" y="659"/>
                    <a:pt x="266" y="663"/>
                  </a:cubicBezTo>
                  <a:cubicBezTo>
                    <a:pt x="262" y="665"/>
                    <a:pt x="259" y="668"/>
                    <a:pt x="256" y="671"/>
                  </a:cubicBezTo>
                  <a:cubicBezTo>
                    <a:pt x="253" y="674"/>
                    <a:pt x="250" y="677"/>
                    <a:pt x="246" y="679"/>
                  </a:cubicBezTo>
                  <a:cubicBezTo>
                    <a:pt x="243" y="682"/>
                    <a:pt x="240" y="684"/>
                    <a:pt x="236" y="686"/>
                  </a:cubicBezTo>
                  <a:cubicBezTo>
                    <a:pt x="230" y="691"/>
                    <a:pt x="223" y="695"/>
                    <a:pt x="216" y="699"/>
                  </a:cubicBezTo>
                  <a:cubicBezTo>
                    <a:pt x="212" y="701"/>
                    <a:pt x="209" y="703"/>
                    <a:pt x="206" y="704"/>
                  </a:cubicBezTo>
                  <a:cubicBezTo>
                    <a:pt x="202" y="706"/>
                    <a:pt x="199" y="708"/>
                    <a:pt x="195" y="709"/>
                  </a:cubicBezTo>
                  <a:cubicBezTo>
                    <a:pt x="192" y="711"/>
                    <a:pt x="188" y="712"/>
                    <a:pt x="185" y="714"/>
                  </a:cubicBezTo>
                  <a:cubicBezTo>
                    <a:pt x="181" y="715"/>
                    <a:pt x="178" y="716"/>
                    <a:pt x="175" y="718"/>
                  </a:cubicBezTo>
                  <a:cubicBezTo>
                    <a:pt x="168" y="720"/>
                    <a:pt x="161" y="722"/>
                    <a:pt x="154" y="724"/>
                  </a:cubicBezTo>
                  <a:cubicBezTo>
                    <a:pt x="141" y="727"/>
                    <a:pt x="129" y="730"/>
                    <a:pt x="116" y="732"/>
                  </a:cubicBezTo>
                  <a:cubicBezTo>
                    <a:pt x="92" y="735"/>
                    <a:pt x="71" y="736"/>
                    <a:pt x="54" y="736"/>
                  </a:cubicBezTo>
                  <a:cubicBezTo>
                    <a:pt x="50" y="736"/>
                    <a:pt x="45" y="735"/>
                    <a:pt x="42" y="735"/>
                  </a:cubicBezTo>
                  <a:cubicBezTo>
                    <a:pt x="38" y="735"/>
                    <a:pt x="34" y="735"/>
                    <a:pt x="31" y="735"/>
                  </a:cubicBezTo>
                  <a:cubicBezTo>
                    <a:pt x="24" y="734"/>
                    <a:pt x="18" y="734"/>
                    <a:pt x="13" y="733"/>
                  </a:cubicBezTo>
                  <a:cubicBezTo>
                    <a:pt x="5" y="732"/>
                    <a:pt x="0" y="732"/>
                    <a:pt x="0" y="732"/>
                  </a:cubicBezTo>
                  <a:lnTo>
                    <a:pt x="4" y="700"/>
                  </a:ln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05"/>
            <p:cNvSpPr>
              <a:spLocks noEditPoints="1"/>
            </p:cNvSpPr>
            <p:nvPr/>
          </p:nvSpPr>
          <p:spPr bwMode="auto">
            <a:xfrm>
              <a:off x="5888038" y="5202238"/>
              <a:ext cx="1093788" cy="1095375"/>
            </a:xfrm>
            <a:custGeom>
              <a:avLst/>
              <a:gdLst>
                <a:gd name="T0" fmla="*/ 214 w 416"/>
                <a:gd name="T1" fmla="*/ 416 h 416"/>
                <a:gd name="T2" fmla="*/ 180 w 416"/>
                <a:gd name="T3" fmla="*/ 414 h 416"/>
                <a:gd name="T4" fmla="*/ 236 w 416"/>
                <a:gd name="T5" fmla="*/ 394 h 416"/>
                <a:gd name="T6" fmla="*/ 173 w 416"/>
                <a:gd name="T7" fmla="*/ 393 h 416"/>
                <a:gd name="T8" fmla="*/ 249 w 416"/>
                <a:gd name="T9" fmla="*/ 412 h 416"/>
                <a:gd name="T10" fmla="*/ 266 w 416"/>
                <a:gd name="T11" fmla="*/ 408 h 416"/>
                <a:gd name="T12" fmla="*/ 129 w 416"/>
                <a:gd name="T13" fmla="*/ 401 h 416"/>
                <a:gd name="T14" fmla="*/ 281 w 416"/>
                <a:gd name="T15" fmla="*/ 382 h 416"/>
                <a:gd name="T16" fmla="*/ 128 w 416"/>
                <a:gd name="T17" fmla="*/ 379 h 416"/>
                <a:gd name="T18" fmla="*/ 298 w 416"/>
                <a:gd name="T19" fmla="*/ 396 h 416"/>
                <a:gd name="T20" fmla="*/ 314 w 416"/>
                <a:gd name="T21" fmla="*/ 388 h 416"/>
                <a:gd name="T22" fmla="*/ 84 w 416"/>
                <a:gd name="T23" fmla="*/ 375 h 416"/>
                <a:gd name="T24" fmla="*/ 322 w 416"/>
                <a:gd name="T25" fmla="*/ 358 h 416"/>
                <a:gd name="T26" fmla="*/ 88 w 416"/>
                <a:gd name="T27" fmla="*/ 353 h 416"/>
                <a:gd name="T28" fmla="*/ 342 w 416"/>
                <a:gd name="T29" fmla="*/ 368 h 416"/>
                <a:gd name="T30" fmla="*/ 355 w 416"/>
                <a:gd name="T31" fmla="*/ 356 h 416"/>
                <a:gd name="T32" fmla="*/ 46 w 416"/>
                <a:gd name="T33" fmla="*/ 339 h 416"/>
                <a:gd name="T34" fmla="*/ 355 w 416"/>
                <a:gd name="T35" fmla="*/ 325 h 416"/>
                <a:gd name="T36" fmla="*/ 56 w 416"/>
                <a:gd name="T37" fmla="*/ 319 h 416"/>
                <a:gd name="T38" fmla="*/ 377 w 416"/>
                <a:gd name="T39" fmla="*/ 329 h 416"/>
                <a:gd name="T40" fmla="*/ 387 w 416"/>
                <a:gd name="T41" fmla="*/ 315 h 416"/>
                <a:gd name="T42" fmla="*/ 19 w 416"/>
                <a:gd name="T43" fmla="*/ 295 h 416"/>
                <a:gd name="T44" fmla="*/ 380 w 416"/>
                <a:gd name="T45" fmla="*/ 285 h 416"/>
                <a:gd name="T46" fmla="*/ 33 w 416"/>
                <a:gd name="T47" fmla="*/ 278 h 416"/>
                <a:gd name="T48" fmla="*/ 402 w 416"/>
                <a:gd name="T49" fmla="*/ 283 h 416"/>
                <a:gd name="T50" fmla="*/ 408 w 416"/>
                <a:gd name="T51" fmla="*/ 267 h 416"/>
                <a:gd name="T52" fmla="*/ 3 w 416"/>
                <a:gd name="T53" fmla="*/ 245 h 416"/>
                <a:gd name="T54" fmla="*/ 394 w 416"/>
                <a:gd name="T55" fmla="*/ 240 h 416"/>
                <a:gd name="T56" fmla="*/ 21 w 416"/>
                <a:gd name="T57" fmla="*/ 232 h 416"/>
                <a:gd name="T58" fmla="*/ 415 w 416"/>
                <a:gd name="T59" fmla="*/ 233 h 416"/>
                <a:gd name="T60" fmla="*/ 416 w 416"/>
                <a:gd name="T61" fmla="*/ 215 h 416"/>
                <a:gd name="T62" fmla="*/ 416 w 416"/>
                <a:gd name="T63" fmla="*/ 215 h 416"/>
                <a:gd name="T64" fmla="*/ 396 w 416"/>
                <a:gd name="T65" fmla="*/ 198 h 416"/>
                <a:gd name="T66" fmla="*/ 2 w 416"/>
                <a:gd name="T67" fmla="*/ 183 h 416"/>
                <a:gd name="T68" fmla="*/ 413 w 416"/>
                <a:gd name="T69" fmla="*/ 173 h 416"/>
                <a:gd name="T70" fmla="*/ 25 w 416"/>
                <a:gd name="T71" fmla="*/ 164 h 416"/>
                <a:gd name="T72" fmla="*/ 392 w 416"/>
                <a:gd name="T73" fmla="*/ 167 h 416"/>
                <a:gd name="T74" fmla="*/ 387 w 416"/>
                <a:gd name="T75" fmla="*/ 152 h 416"/>
                <a:gd name="T76" fmla="*/ 14 w 416"/>
                <a:gd name="T77" fmla="*/ 132 h 416"/>
                <a:gd name="T78" fmla="*/ 398 w 416"/>
                <a:gd name="T79" fmla="*/ 123 h 416"/>
                <a:gd name="T80" fmla="*/ 42 w 416"/>
                <a:gd name="T81" fmla="*/ 120 h 416"/>
                <a:gd name="T82" fmla="*/ 376 w 416"/>
                <a:gd name="T83" fmla="*/ 123 h 416"/>
                <a:gd name="T84" fmla="*/ 368 w 416"/>
                <a:gd name="T85" fmla="*/ 109 h 416"/>
                <a:gd name="T86" fmla="*/ 40 w 416"/>
                <a:gd name="T87" fmla="*/ 87 h 416"/>
                <a:gd name="T88" fmla="*/ 371 w 416"/>
                <a:gd name="T89" fmla="*/ 79 h 416"/>
                <a:gd name="T90" fmla="*/ 70 w 416"/>
                <a:gd name="T91" fmla="*/ 81 h 416"/>
                <a:gd name="T92" fmla="*/ 349 w 416"/>
                <a:gd name="T93" fmla="*/ 84 h 416"/>
                <a:gd name="T94" fmla="*/ 338 w 416"/>
                <a:gd name="T95" fmla="*/ 73 h 416"/>
                <a:gd name="T96" fmla="*/ 75 w 416"/>
                <a:gd name="T97" fmla="*/ 48 h 416"/>
                <a:gd name="T98" fmla="*/ 333 w 416"/>
                <a:gd name="T99" fmla="*/ 42 h 416"/>
                <a:gd name="T100" fmla="*/ 106 w 416"/>
                <a:gd name="T101" fmla="*/ 51 h 416"/>
                <a:gd name="T102" fmla="*/ 314 w 416"/>
                <a:gd name="T103" fmla="*/ 53 h 416"/>
                <a:gd name="T104" fmla="*/ 300 w 416"/>
                <a:gd name="T105" fmla="*/ 44 h 416"/>
                <a:gd name="T106" fmla="*/ 119 w 416"/>
                <a:gd name="T107" fmla="*/ 20 h 416"/>
                <a:gd name="T108" fmla="*/ 288 w 416"/>
                <a:gd name="T109" fmla="*/ 16 h 416"/>
                <a:gd name="T110" fmla="*/ 148 w 416"/>
                <a:gd name="T111" fmla="*/ 30 h 416"/>
                <a:gd name="T112" fmla="*/ 272 w 416"/>
                <a:gd name="T113" fmla="*/ 31 h 416"/>
                <a:gd name="T114" fmla="*/ 257 w 416"/>
                <a:gd name="T115" fmla="*/ 27 h 416"/>
                <a:gd name="T116" fmla="*/ 168 w 416"/>
                <a:gd name="T117" fmla="*/ 4 h 416"/>
                <a:gd name="T118" fmla="*/ 238 w 416"/>
                <a:gd name="T119" fmla="*/ 3 h 416"/>
                <a:gd name="T120" fmla="*/ 194 w 416"/>
                <a:gd name="T121" fmla="*/ 21 h 416"/>
                <a:gd name="T122" fmla="*/ 226 w 416"/>
                <a:gd name="T123" fmla="*/ 21 h 416"/>
                <a:gd name="T124" fmla="*/ 208 w 416"/>
                <a:gd name="T125" fmla="*/ 2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6" h="416">
                  <a:moveTo>
                    <a:pt x="204" y="416"/>
                  </a:moveTo>
                  <a:cubicBezTo>
                    <a:pt x="202" y="416"/>
                    <a:pt x="199" y="416"/>
                    <a:pt x="197" y="416"/>
                  </a:cubicBezTo>
                  <a:cubicBezTo>
                    <a:pt x="198" y="396"/>
                    <a:pt x="198" y="396"/>
                    <a:pt x="198" y="396"/>
                  </a:cubicBezTo>
                  <a:cubicBezTo>
                    <a:pt x="200" y="396"/>
                    <a:pt x="202" y="396"/>
                    <a:pt x="204" y="396"/>
                  </a:cubicBezTo>
                  <a:lnTo>
                    <a:pt x="204" y="416"/>
                  </a:lnTo>
                  <a:close/>
                  <a:moveTo>
                    <a:pt x="214" y="416"/>
                  </a:moveTo>
                  <a:cubicBezTo>
                    <a:pt x="214" y="396"/>
                    <a:pt x="214" y="396"/>
                    <a:pt x="214" y="396"/>
                  </a:cubicBezTo>
                  <a:cubicBezTo>
                    <a:pt x="216" y="396"/>
                    <a:pt x="218" y="396"/>
                    <a:pt x="220" y="396"/>
                  </a:cubicBezTo>
                  <a:cubicBezTo>
                    <a:pt x="221" y="416"/>
                    <a:pt x="221" y="416"/>
                    <a:pt x="221" y="416"/>
                  </a:cubicBezTo>
                  <a:cubicBezTo>
                    <a:pt x="219" y="416"/>
                    <a:pt x="217" y="416"/>
                    <a:pt x="214" y="416"/>
                  </a:cubicBezTo>
                  <a:close/>
                  <a:moveTo>
                    <a:pt x="187" y="415"/>
                  </a:moveTo>
                  <a:cubicBezTo>
                    <a:pt x="184" y="415"/>
                    <a:pt x="182" y="415"/>
                    <a:pt x="180" y="414"/>
                  </a:cubicBezTo>
                  <a:cubicBezTo>
                    <a:pt x="182" y="395"/>
                    <a:pt x="182" y="395"/>
                    <a:pt x="182" y="395"/>
                  </a:cubicBezTo>
                  <a:cubicBezTo>
                    <a:pt x="184" y="395"/>
                    <a:pt x="186" y="395"/>
                    <a:pt x="189" y="396"/>
                  </a:cubicBezTo>
                  <a:lnTo>
                    <a:pt x="187" y="415"/>
                  </a:lnTo>
                  <a:close/>
                  <a:moveTo>
                    <a:pt x="232" y="415"/>
                  </a:moveTo>
                  <a:cubicBezTo>
                    <a:pt x="229" y="395"/>
                    <a:pt x="229" y="395"/>
                    <a:pt x="229" y="395"/>
                  </a:cubicBezTo>
                  <a:cubicBezTo>
                    <a:pt x="232" y="395"/>
                    <a:pt x="234" y="395"/>
                    <a:pt x="236" y="394"/>
                  </a:cubicBezTo>
                  <a:cubicBezTo>
                    <a:pt x="239" y="414"/>
                    <a:pt x="239" y="414"/>
                    <a:pt x="239" y="414"/>
                  </a:cubicBezTo>
                  <a:cubicBezTo>
                    <a:pt x="236" y="414"/>
                    <a:pt x="234" y="415"/>
                    <a:pt x="232" y="415"/>
                  </a:cubicBezTo>
                  <a:close/>
                  <a:moveTo>
                    <a:pt x="169" y="413"/>
                  </a:moveTo>
                  <a:cubicBezTo>
                    <a:pt x="167" y="412"/>
                    <a:pt x="165" y="412"/>
                    <a:pt x="163" y="411"/>
                  </a:cubicBezTo>
                  <a:cubicBezTo>
                    <a:pt x="167" y="392"/>
                    <a:pt x="167" y="392"/>
                    <a:pt x="167" y="392"/>
                  </a:cubicBezTo>
                  <a:cubicBezTo>
                    <a:pt x="169" y="392"/>
                    <a:pt x="171" y="393"/>
                    <a:pt x="173" y="393"/>
                  </a:cubicBezTo>
                  <a:lnTo>
                    <a:pt x="169" y="413"/>
                  </a:lnTo>
                  <a:close/>
                  <a:moveTo>
                    <a:pt x="249" y="412"/>
                  </a:moveTo>
                  <a:cubicBezTo>
                    <a:pt x="245" y="393"/>
                    <a:pt x="245" y="393"/>
                    <a:pt x="245" y="393"/>
                  </a:cubicBezTo>
                  <a:cubicBezTo>
                    <a:pt x="247" y="392"/>
                    <a:pt x="249" y="392"/>
                    <a:pt x="251" y="392"/>
                  </a:cubicBezTo>
                  <a:cubicBezTo>
                    <a:pt x="256" y="411"/>
                    <a:pt x="256" y="411"/>
                    <a:pt x="256" y="411"/>
                  </a:cubicBezTo>
                  <a:cubicBezTo>
                    <a:pt x="253" y="411"/>
                    <a:pt x="251" y="412"/>
                    <a:pt x="249" y="412"/>
                  </a:cubicBezTo>
                  <a:close/>
                  <a:moveTo>
                    <a:pt x="152" y="409"/>
                  </a:moveTo>
                  <a:cubicBezTo>
                    <a:pt x="150" y="408"/>
                    <a:pt x="148" y="408"/>
                    <a:pt x="146" y="407"/>
                  </a:cubicBezTo>
                  <a:cubicBezTo>
                    <a:pt x="152" y="388"/>
                    <a:pt x="152" y="388"/>
                    <a:pt x="152" y="388"/>
                  </a:cubicBezTo>
                  <a:cubicBezTo>
                    <a:pt x="154" y="389"/>
                    <a:pt x="156" y="389"/>
                    <a:pt x="158" y="390"/>
                  </a:cubicBezTo>
                  <a:lnTo>
                    <a:pt x="152" y="409"/>
                  </a:lnTo>
                  <a:close/>
                  <a:moveTo>
                    <a:pt x="266" y="408"/>
                  </a:moveTo>
                  <a:cubicBezTo>
                    <a:pt x="260" y="389"/>
                    <a:pt x="260" y="389"/>
                    <a:pt x="260" y="389"/>
                  </a:cubicBezTo>
                  <a:cubicBezTo>
                    <a:pt x="262" y="389"/>
                    <a:pt x="264" y="388"/>
                    <a:pt x="266" y="387"/>
                  </a:cubicBezTo>
                  <a:cubicBezTo>
                    <a:pt x="272" y="406"/>
                    <a:pt x="272" y="406"/>
                    <a:pt x="272" y="406"/>
                  </a:cubicBezTo>
                  <a:cubicBezTo>
                    <a:pt x="270" y="407"/>
                    <a:pt x="268" y="408"/>
                    <a:pt x="266" y="408"/>
                  </a:cubicBezTo>
                  <a:close/>
                  <a:moveTo>
                    <a:pt x="136" y="403"/>
                  </a:moveTo>
                  <a:cubicBezTo>
                    <a:pt x="134" y="403"/>
                    <a:pt x="131" y="402"/>
                    <a:pt x="129" y="401"/>
                  </a:cubicBezTo>
                  <a:cubicBezTo>
                    <a:pt x="137" y="383"/>
                    <a:pt x="137" y="383"/>
                    <a:pt x="137" y="383"/>
                  </a:cubicBezTo>
                  <a:cubicBezTo>
                    <a:pt x="139" y="383"/>
                    <a:pt x="141" y="384"/>
                    <a:pt x="143" y="385"/>
                  </a:cubicBezTo>
                  <a:lnTo>
                    <a:pt x="136" y="403"/>
                  </a:lnTo>
                  <a:close/>
                  <a:moveTo>
                    <a:pt x="282" y="403"/>
                  </a:moveTo>
                  <a:cubicBezTo>
                    <a:pt x="275" y="384"/>
                    <a:pt x="275" y="384"/>
                    <a:pt x="275" y="384"/>
                  </a:cubicBezTo>
                  <a:cubicBezTo>
                    <a:pt x="277" y="383"/>
                    <a:pt x="279" y="383"/>
                    <a:pt x="281" y="382"/>
                  </a:cubicBezTo>
                  <a:cubicBezTo>
                    <a:pt x="289" y="400"/>
                    <a:pt x="289" y="400"/>
                    <a:pt x="289" y="400"/>
                  </a:cubicBezTo>
                  <a:cubicBezTo>
                    <a:pt x="287" y="401"/>
                    <a:pt x="285" y="402"/>
                    <a:pt x="282" y="403"/>
                  </a:cubicBezTo>
                  <a:close/>
                  <a:moveTo>
                    <a:pt x="120" y="397"/>
                  </a:moveTo>
                  <a:cubicBezTo>
                    <a:pt x="118" y="396"/>
                    <a:pt x="115" y="395"/>
                    <a:pt x="113" y="394"/>
                  </a:cubicBezTo>
                  <a:cubicBezTo>
                    <a:pt x="122" y="376"/>
                    <a:pt x="122" y="376"/>
                    <a:pt x="122" y="376"/>
                  </a:cubicBezTo>
                  <a:cubicBezTo>
                    <a:pt x="124" y="377"/>
                    <a:pt x="126" y="378"/>
                    <a:pt x="128" y="379"/>
                  </a:cubicBezTo>
                  <a:lnTo>
                    <a:pt x="120" y="397"/>
                  </a:lnTo>
                  <a:close/>
                  <a:moveTo>
                    <a:pt x="298" y="396"/>
                  </a:moveTo>
                  <a:cubicBezTo>
                    <a:pt x="290" y="378"/>
                    <a:pt x="290" y="378"/>
                    <a:pt x="290" y="378"/>
                  </a:cubicBezTo>
                  <a:cubicBezTo>
                    <a:pt x="292" y="377"/>
                    <a:pt x="293" y="376"/>
                    <a:pt x="295" y="375"/>
                  </a:cubicBezTo>
                  <a:cubicBezTo>
                    <a:pt x="305" y="393"/>
                    <a:pt x="305" y="393"/>
                    <a:pt x="305" y="393"/>
                  </a:cubicBezTo>
                  <a:cubicBezTo>
                    <a:pt x="302" y="394"/>
                    <a:pt x="300" y="395"/>
                    <a:pt x="298" y="396"/>
                  </a:cubicBezTo>
                  <a:close/>
                  <a:moveTo>
                    <a:pt x="104" y="389"/>
                  </a:moveTo>
                  <a:cubicBezTo>
                    <a:pt x="102" y="388"/>
                    <a:pt x="100" y="386"/>
                    <a:pt x="98" y="385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1" y="369"/>
                    <a:pt x="112" y="370"/>
                    <a:pt x="114" y="371"/>
                  </a:cubicBezTo>
                  <a:lnTo>
                    <a:pt x="104" y="389"/>
                  </a:lnTo>
                  <a:close/>
                  <a:moveTo>
                    <a:pt x="314" y="388"/>
                  </a:moveTo>
                  <a:cubicBezTo>
                    <a:pt x="303" y="371"/>
                    <a:pt x="303" y="371"/>
                    <a:pt x="303" y="371"/>
                  </a:cubicBezTo>
                  <a:cubicBezTo>
                    <a:pt x="305" y="369"/>
                    <a:pt x="307" y="368"/>
                    <a:pt x="309" y="367"/>
                  </a:cubicBezTo>
                  <a:cubicBezTo>
                    <a:pt x="320" y="384"/>
                    <a:pt x="320" y="384"/>
                    <a:pt x="320" y="384"/>
                  </a:cubicBezTo>
                  <a:cubicBezTo>
                    <a:pt x="318" y="385"/>
                    <a:pt x="316" y="386"/>
                    <a:pt x="314" y="388"/>
                  </a:cubicBezTo>
                  <a:close/>
                  <a:moveTo>
                    <a:pt x="90" y="379"/>
                  </a:moveTo>
                  <a:cubicBezTo>
                    <a:pt x="88" y="378"/>
                    <a:pt x="86" y="377"/>
                    <a:pt x="84" y="375"/>
                  </a:cubicBezTo>
                  <a:cubicBezTo>
                    <a:pt x="96" y="359"/>
                    <a:pt x="96" y="359"/>
                    <a:pt x="96" y="359"/>
                  </a:cubicBezTo>
                  <a:cubicBezTo>
                    <a:pt x="97" y="361"/>
                    <a:pt x="99" y="362"/>
                    <a:pt x="101" y="363"/>
                  </a:cubicBezTo>
                  <a:lnTo>
                    <a:pt x="90" y="379"/>
                  </a:lnTo>
                  <a:close/>
                  <a:moveTo>
                    <a:pt x="328" y="378"/>
                  </a:moveTo>
                  <a:cubicBezTo>
                    <a:pt x="317" y="362"/>
                    <a:pt x="317" y="362"/>
                    <a:pt x="317" y="362"/>
                  </a:cubicBezTo>
                  <a:cubicBezTo>
                    <a:pt x="318" y="361"/>
                    <a:pt x="320" y="360"/>
                    <a:pt x="322" y="358"/>
                  </a:cubicBezTo>
                  <a:cubicBezTo>
                    <a:pt x="334" y="374"/>
                    <a:pt x="334" y="374"/>
                    <a:pt x="334" y="374"/>
                  </a:cubicBezTo>
                  <a:cubicBezTo>
                    <a:pt x="332" y="375"/>
                    <a:pt x="330" y="377"/>
                    <a:pt x="328" y="378"/>
                  </a:cubicBezTo>
                  <a:close/>
                  <a:moveTo>
                    <a:pt x="76" y="369"/>
                  </a:moveTo>
                  <a:cubicBezTo>
                    <a:pt x="74" y="367"/>
                    <a:pt x="72" y="366"/>
                    <a:pt x="70" y="364"/>
                  </a:cubicBezTo>
                  <a:cubicBezTo>
                    <a:pt x="84" y="349"/>
                    <a:pt x="84" y="349"/>
                    <a:pt x="84" y="349"/>
                  </a:cubicBezTo>
                  <a:cubicBezTo>
                    <a:pt x="85" y="351"/>
                    <a:pt x="87" y="352"/>
                    <a:pt x="88" y="353"/>
                  </a:cubicBezTo>
                  <a:lnTo>
                    <a:pt x="76" y="369"/>
                  </a:lnTo>
                  <a:close/>
                  <a:moveTo>
                    <a:pt x="342" y="368"/>
                  </a:moveTo>
                  <a:cubicBezTo>
                    <a:pt x="329" y="352"/>
                    <a:pt x="329" y="352"/>
                    <a:pt x="329" y="352"/>
                  </a:cubicBezTo>
                  <a:cubicBezTo>
                    <a:pt x="331" y="351"/>
                    <a:pt x="332" y="350"/>
                    <a:pt x="334" y="348"/>
                  </a:cubicBezTo>
                  <a:cubicBezTo>
                    <a:pt x="347" y="363"/>
                    <a:pt x="347" y="363"/>
                    <a:pt x="347" y="363"/>
                  </a:cubicBezTo>
                  <a:cubicBezTo>
                    <a:pt x="345" y="365"/>
                    <a:pt x="344" y="366"/>
                    <a:pt x="342" y="368"/>
                  </a:cubicBezTo>
                  <a:close/>
                  <a:moveTo>
                    <a:pt x="63" y="357"/>
                  </a:moveTo>
                  <a:cubicBezTo>
                    <a:pt x="61" y="356"/>
                    <a:pt x="59" y="354"/>
                    <a:pt x="58" y="352"/>
                  </a:cubicBezTo>
                  <a:cubicBezTo>
                    <a:pt x="72" y="338"/>
                    <a:pt x="72" y="338"/>
                    <a:pt x="72" y="338"/>
                  </a:cubicBezTo>
                  <a:cubicBezTo>
                    <a:pt x="74" y="340"/>
                    <a:pt x="75" y="341"/>
                    <a:pt x="77" y="343"/>
                  </a:cubicBezTo>
                  <a:lnTo>
                    <a:pt x="63" y="357"/>
                  </a:lnTo>
                  <a:close/>
                  <a:moveTo>
                    <a:pt x="355" y="356"/>
                  </a:moveTo>
                  <a:cubicBezTo>
                    <a:pt x="341" y="342"/>
                    <a:pt x="341" y="342"/>
                    <a:pt x="341" y="342"/>
                  </a:cubicBezTo>
                  <a:cubicBezTo>
                    <a:pt x="342" y="340"/>
                    <a:pt x="344" y="339"/>
                    <a:pt x="345" y="337"/>
                  </a:cubicBezTo>
                  <a:cubicBezTo>
                    <a:pt x="360" y="351"/>
                    <a:pt x="360" y="351"/>
                    <a:pt x="360" y="351"/>
                  </a:cubicBezTo>
                  <a:cubicBezTo>
                    <a:pt x="358" y="352"/>
                    <a:pt x="356" y="354"/>
                    <a:pt x="355" y="356"/>
                  </a:cubicBezTo>
                  <a:close/>
                  <a:moveTo>
                    <a:pt x="51" y="344"/>
                  </a:moveTo>
                  <a:cubicBezTo>
                    <a:pt x="49" y="343"/>
                    <a:pt x="48" y="341"/>
                    <a:pt x="46" y="339"/>
                  </a:cubicBezTo>
                  <a:cubicBezTo>
                    <a:pt x="62" y="327"/>
                    <a:pt x="62" y="327"/>
                    <a:pt x="62" y="327"/>
                  </a:cubicBezTo>
                  <a:cubicBezTo>
                    <a:pt x="63" y="328"/>
                    <a:pt x="64" y="330"/>
                    <a:pt x="66" y="331"/>
                  </a:cubicBezTo>
                  <a:lnTo>
                    <a:pt x="51" y="344"/>
                  </a:lnTo>
                  <a:close/>
                  <a:moveTo>
                    <a:pt x="367" y="343"/>
                  </a:moveTo>
                  <a:cubicBezTo>
                    <a:pt x="351" y="330"/>
                    <a:pt x="351" y="330"/>
                    <a:pt x="351" y="330"/>
                  </a:cubicBezTo>
                  <a:cubicBezTo>
                    <a:pt x="353" y="329"/>
                    <a:pt x="354" y="327"/>
                    <a:pt x="355" y="325"/>
                  </a:cubicBezTo>
                  <a:cubicBezTo>
                    <a:pt x="371" y="338"/>
                    <a:pt x="371" y="338"/>
                    <a:pt x="371" y="338"/>
                  </a:cubicBezTo>
                  <a:cubicBezTo>
                    <a:pt x="370" y="339"/>
                    <a:pt x="368" y="341"/>
                    <a:pt x="367" y="343"/>
                  </a:cubicBezTo>
                  <a:close/>
                  <a:moveTo>
                    <a:pt x="40" y="331"/>
                  </a:moveTo>
                  <a:cubicBezTo>
                    <a:pt x="39" y="329"/>
                    <a:pt x="37" y="327"/>
                    <a:pt x="36" y="325"/>
                  </a:cubicBezTo>
                  <a:cubicBezTo>
                    <a:pt x="52" y="314"/>
                    <a:pt x="52" y="314"/>
                    <a:pt x="52" y="314"/>
                  </a:cubicBezTo>
                  <a:cubicBezTo>
                    <a:pt x="54" y="316"/>
                    <a:pt x="55" y="317"/>
                    <a:pt x="56" y="319"/>
                  </a:cubicBezTo>
                  <a:lnTo>
                    <a:pt x="40" y="331"/>
                  </a:lnTo>
                  <a:close/>
                  <a:moveTo>
                    <a:pt x="377" y="329"/>
                  </a:moveTo>
                  <a:cubicBezTo>
                    <a:pt x="361" y="318"/>
                    <a:pt x="361" y="318"/>
                    <a:pt x="361" y="318"/>
                  </a:cubicBezTo>
                  <a:cubicBezTo>
                    <a:pt x="362" y="316"/>
                    <a:pt x="364" y="314"/>
                    <a:pt x="365" y="313"/>
                  </a:cubicBezTo>
                  <a:cubicBezTo>
                    <a:pt x="381" y="324"/>
                    <a:pt x="381" y="324"/>
                    <a:pt x="381" y="324"/>
                  </a:cubicBezTo>
                  <a:cubicBezTo>
                    <a:pt x="380" y="325"/>
                    <a:pt x="379" y="327"/>
                    <a:pt x="377" y="329"/>
                  </a:cubicBezTo>
                  <a:close/>
                  <a:moveTo>
                    <a:pt x="30" y="316"/>
                  </a:moveTo>
                  <a:cubicBezTo>
                    <a:pt x="29" y="314"/>
                    <a:pt x="28" y="312"/>
                    <a:pt x="27" y="310"/>
                  </a:cubicBezTo>
                  <a:cubicBezTo>
                    <a:pt x="44" y="301"/>
                    <a:pt x="44" y="301"/>
                    <a:pt x="44" y="301"/>
                  </a:cubicBezTo>
                  <a:cubicBezTo>
                    <a:pt x="45" y="302"/>
                    <a:pt x="46" y="304"/>
                    <a:pt x="47" y="306"/>
                  </a:cubicBezTo>
                  <a:lnTo>
                    <a:pt x="30" y="316"/>
                  </a:lnTo>
                  <a:close/>
                  <a:moveTo>
                    <a:pt x="387" y="315"/>
                  </a:moveTo>
                  <a:cubicBezTo>
                    <a:pt x="370" y="305"/>
                    <a:pt x="370" y="305"/>
                    <a:pt x="370" y="305"/>
                  </a:cubicBezTo>
                  <a:cubicBezTo>
                    <a:pt x="371" y="303"/>
                    <a:pt x="372" y="301"/>
                    <a:pt x="373" y="299"/>
                  </a:cubicBezTo>
                  <a:cubicBezTo>
                    <a:pt x="390" y="309"/>
                    <a:pt x="390" y="309"/>
                    <a:pt x="390" y="309"/>
                  </a:cubicBezTo>
                  <a:cubicBezTo>
                    <a:pt x="389" y="311"/>
                    <a:pt x="388" y="313"/>
                    <a:pt x="387" y="315"/>
                  </a:cubicBezTo>
                  <a:close/>
                  <a:moveTo>
                    <a:pt x="22" y="301"/>
                  </a:moveTo>
                  <a:cubicBezTo>
                    <a:pt x="21" y="299"/>
                    <a:pt x="20" y="297"/>
                    <a:pt x="19" y="295"/>
                  </a:cubicBezTo>
                  <a:cubicBezTo>
                    <a:pt x="37" y="287"/>
                    <a:pt x="37" y="287"/>
                    <a:pt x="37" y="287"/>
                  </a:cubicBezTo>
                  <a:cubicBezTo>
                    <a:pt x="38" y="289"/>
                    <a:pt x="39" y="290"/>
                    <a:pt x="40" y="292"/>
                  </a:cubicBezTo>
                  <a:lnTo>
                    <a:pt x="22" y="301"/>
                  </a:lnTo>
                  <a:close/>
                  <a:moveTo>
                    <a:pt x="395" y="299"/>
                  </a:moveTo>
                  <a:cubicBezTo>
                    <a:pt x="377" y="291"/>
                    <a:pt x="377" y="291"/>
                    <a:pt x="377" y="291"/>
                  </a:cubicBezTo>
                  <a:cubicBezTo>
                    <a:pt x="378" y="289"/>
                    <a:pt x="379" y="287"/>
                    <a:pt x="380" y="285"/>
                  </a:cubicBezTo>
                  <a:cubicBezTo>
                    <a:pt x="398" y="293"/>
                    <a:pt x="398" y="293"/>
                    <a:pt x="398" y="293"/>
                  </a:cubicBezTo>
                  <a:cubicBezTo>
                    <a:pt x="397" y="295"/>
                    <a:pt x="396" y="297"/>
                    <a:pt x="395" y="299"/>
                  </a:cubicBezTo>
                  <a:close/>
                  <a:moveTo>
                    <a:pt x="15" y="285"/>
                  </a:moveTo>
                  <a:cubicBezTo>
                    <a:pt x="14" y="283"/>
                    <a:pt x="13" y="281"/>
                    <a:pt x="12" y="279"/>
                  </a:cubicBezTo>
                  <a:cubicBezTo>
                    <a:pt x="31" y="272"/>
                    <a:pt x="31" y="272"/>
                    <a:pt x="31" y="272"/>
                  </a:cubicBezTo>
                  <a:cubicBezTo>
                    <a:pt x="32" y="274"/>
                    <a:pt x="32" y="276"/>
                    <a:pt x="33" y="278"/>
                  </a:cubicBezTo>
                  <a:lnTo>
                    <a:pt x="15" y="285"/>
                  </a:lnTo>
                  <a:close/>
                  <a:moveTo>
                    <a:pt x="402" y="283"/>
                  </a:moveTo>
                  <a:cubicBezTo>
                    <a:pt x="384" y="276"/>
                    <a:pt x="384" y="276"/>
                    <a:pt x="384" y="276"/>
                  </a:cubicBezTo>
                  <a:cubicBezTo>
                    <a:pt x="384" y="274"/>
                    <a:pt x="385" y="272"/>
                    <a:pt x="386" y="270"/>
                  </a:cubicBezTo>
                  <a:cubicBezTo>
                    <a:pt x="405" y="277"/>
                    <a:pt x="405" y="277"/>
                    <a:pt x="405" y="277"/>
                  </a:cubicBezTo>
                  <a:cubicBezTo>
                    <a:pt x="404" y="279"/>
                    <a:pt x="403" y="281"/>
                    <a:pt x="402" y="283"/>
                  </a:cubicBezTo>
                  <a:close/>
                  <a:moveTo>
                    <a:pt x="9" y="269"/>
                  </a:moveTo>
                  <a:cubicBezTo>
                    <a:pt x="8" y="267"/>
                    <a:pt x="8" y="264"/>
                    <a:pt x="7" y="262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9"/>
                    <a:pt x="27" y="261"/>
                    <a:pt x="28" y="263"/>
                  </a:cubicBezTo>
                  <a:lnTo>
                    <a:pt x="9" y="269"/>
                  </a:lnTo>
                  <a:close/>
                  <a:moveTo>
                    <a:pt x="408" y="267"/>
                  </a:moveTo>
                  <a:cubicBezTo>
                    <a:pt x="389" y="261"/>
                    <a:pt x="389" y="261"/>
                    <a:pt x="389" y="261"/>
                  </a:cubicBezTo>
                  <a:cubicBezTo>
                    <a:pt x="389" y="259"/>
                    <a:pt x="390" y="257"/>
                    <a:pt x="390" y="255"/>
                  </a:cubicBezTo>
                  <a:cubicBezTo>
                    <a:pt x="410" y="260"/>
                    <a:pt x="410" y="260"/>
                    <a:pt x="410" y="260"/>
                  </a:cubicBezTo>
                  <a:cubicBezTo>
                    <a:pt x="409" y="262"/>
                    <a:pt x="408" y="265"/>
                    <a:pt x="408" y="267"/>
                  </a:cubicBezTo>
                  <a:close/>
                  <a:moveTo>
                    <a:pt x="5" y="252"/>
                  </a:moveTo>
                  <a:cubicBezTo>
                    <a:pt x="4" y="250"/>
                    <a:pt x="4" y="247"/>
                    <a:pt x="3" y="24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4"/>
                    <a:pt x="24" y="246"/>
                    <a:pt x="24" y="248"/>
                  </a:cubicBezTo>
                  <a:lnTo>
                    <a:pt x="5" y="252"/>
                  </a:lnTo>
                  <a:close/>
                  <a:moveTo>
                    <a:pt x="412" y="250"/>
                  </a:moveTo>
                  <a:cubicBezTo>
                    <a:pt x="392" y="246"/>
                    <a:pt x="392" y="246"/>
                    <a:pt x="392" y="246"/>
                  </a:cubicBezTo>
                  <a:cubicBezTo>
                    <a:pt x="393" y="244"/>
                    <a:pt x="393" y="242"/>
                    <a:pt x="394" y="240"/>
                  </a:cubicBezTo>
                  <a:cubicBezTo>
                    <a:pt x="413" y="243"/>
                    <a:pt x="413" y="243"/>
                    <a:pt x="413" y="243"/>
                  </a:cubicBezTo>
                  <a:cubicBezTo>
                    <a:pt x="413" y="245"/>
                    <a:pt x="412" y="248"/>
                    <a:pt x="412" y="250"/>
                  </a:cubicBezTo>
                  <a:close/>
                  <a:moveTo>
                    <a:pt x="2" y="235"/>
                  </a:moveTo>
                  <a:cubicBezTo>
                    <a:pt x="1" y="233"/>
                    <a:pt x="1" y="230"/>
                    <a:pt x="1" y="228"/>
                  </a:cubicBezTo>
                  <a:cubicBezTo>
                    <a:pt x="21" y="226"/>
                    <a:pt x="21" y="226"/>
                    <a:pt x="21" y="226"/>
                  </a:cubicBezTo>
                  <a:cubicBezTo>
                    <a:pt x="21" y="228"/>
                    <a:pt x="21" y="230"/>
                    <a:pt x="21" y="232"/>
                  </a:cubicBezTo>
                  <a:lnTo>
                    <a:pt x="2" y="235"/>
                  </a:lnTo>
                  <a:close/>
                  <a:moveTo>
                    <a:pt x="415" y="233"/>
                  </a:moveTo>
                  <a:cubicBezTo>
                    <a:pt x="395" y="230"/>
                    <a:pt x="395" y="230"/>
                    <a:pt x="395" y="230"/>
                  </a:cubicBezTo>
                  <a:cubicBezTo>
                    <a:pt x="395" y="228"/>
                    <a:pt x="395" y="226"/>
                    <a:pt x="395" y="224"/>
                  </a:cubicBezTo>
                  <a:cubicBezTo>
                    <a:pt x="415" y="226"/>
                    <a:pt x="415" y="226"/>
                    <a:pt x="415" y="226"/>
                  </a:cubicBezTo>
                  <a:cubicBezTo>
                    <a:pt x="415" y="228"/>
                    <a:pt x="415" y="230"/>
                    <a:pt x="415" y="233"/>
                  </a:cubicBezTo>
                  <a:close/>
                  <a:moveTo>
                    <a:pt x="0" y="218"/>
                  </a:moveTo>
                  <a:cubicBezTo>
                    <a:pt x="0" y="215"/>
                    <a:pt x="0" y="213"/>
                    <a:pt x="0" y="211"/>
                  </a:cubicBezTo>
                  <a:cubicBezTo>
                    <a:pt x="20" y="210"/>
                    <a:pt x="20" y="210"/>
                    <a:pt x="20" y="210"/>
                  </a:cubicBezTo>
                  <a:cubicBezTo>
                    <a:pt x="20" y="213"/>
                    <a:pt x="20" y="215"/>
                    <a:pt x="20" y="217"/>
                  </a:cubicBezTo>
                  <a:lnTo>
                    <a:pt x="0" y="218"/>
                  </a:lnTo>
                  <a:close/>
                  <a:moveTo>
                    <a:pt x="416" y="215"/>
                  </a:moveTo>
                  <a:cubicBezTo>
                    <a:pt x="396" y="215"/>
                    <a:pt x="396" y="215"/>
                    <a:pt x="396" y="215"/>
                  </a:cubicBezTo>
                  <a:cubicBezTo>
                    <a:pt x="396" y="213"/>
                    <a:pt x="396" y="211"/>
                    <a:pt x="396" y="208"/>
                  </a:cubicBezTo>
                  <a:cubicBezTo>
                    <a:pt x="396" y="208"/>
                    <a:pt x="396" y="208"/>
                    <a:pt x="396" y="208"/>
                  </a:cubicBezTo>
                  <a:cubicBezTo>
                    <a:pt x="416" y="208"/>
                    <a:pt x="416" y="208"/>
                    <a:pt x="416" y="208"/>
                  </a:cubicBezTo>
                  <a:cubicBezTo>
                    <a:pt x="416" y="208"/>
                    <a:pt x="416" y="208"/>
                    <a:pt x="416" y="208"/>
                  </a:cubicBezTo>
                  <a:cubicBezTo>
                    <a:pt x="416" y="211"/>
                    <a:pt x="416" y="213"/>
                    <a:pt x="416" y="215"/>
                  </a:cubicBezTo>
                  <a:close/>
                  <a:moveTo>
                    <a:pt x="20" y="201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0" y="198"/>
                    <a:pt x="0" y="196"/>
                    <a:pt x="1" y="193"/>
                  </a:cubicBezTo>
                  <a:cubicBezTo>
                    <a:pt x="20" y="195"/>
                    <a:pt x="20" y="195"/>
                    <a:pt x="20" y="195"/>
                  </a:cubicBezTo>
                  <a:cubicBezTo>
                    <a:pt x="20" y="197"/>
                    <a:pt x="20" y="199"/>
                    <a:pt x="20" y="201"/>
                  </a:cubicBezTo>
                  <a:close/>
                  <a:moveTo>
                    <a:pt x="396" y="198"/>
                  </a:moveTo>
                  <a:cubicBezTo>
                    <a:pt x="396" y="196"/>
                    <a:pt x="396" y="194"/>
                    <a:pt x="395" y="192"/>
                  </a:cubicBezTo>
                  <a:cubicBezTo>
                    <a:pt x="415" y="190"/>
                    <a:pt x="415" y="190"/>
                    <a:pt x="415" y="190"/>
                  </a:cubicBezTo>
                  <a:cubicBezTo>
                    <a:pt x="415" y="193"/>
                    <a:pt x="416" y="195"/>
                    <a:pt x="416" y="197"/>
                  </a:cubicBezTo>
                  <a:lnTo>
                    <a:pt x="396" y="198"/>
                  </a:lnTo>
                  <a:close/>
                  <a:moveTo>
                    <a:pt x="21" y="185"/>
                  </a:moveTo>
                  <a:cubicBezTo>
                    <a:pt x="2" y="183"/>
                    <a:pt x="2" y="183"/>
                    <a:pt x="2" y="183"/>
                  </a:cubicBezTo>
                  <a:cubicBezTo>
                    <a:pt x="2" y="180"/>
                    <a:pt x="2" y="178"/>
                    <a:pt x="3" y="176"/>
                  </a:cubicBezTo>
                  <a:cubicBezTo>
                    <a:pt x="22" y="179"/>
                    <a:pt x="22" y="179"/>
                    <a:pt x="22" y="179"/>
                  </a:cubicBezTo>
                  <a:cubicBezTo>
                    <a:pt x="22" y="181"/>
                    <a:pt x="22" y="183"/>
                    <a:pt x="21" y="185"/>
                  </a:cubicBezTo>
                  <a:close/>
                  <a:moveTo>
                    <a:pt x="394" y="183"/>
                  </a:moveTo>
                  <a:cubicBezTo>
                    <a:pt x="394" y="180"/>
                    <a:pt x="394" y="178"/>
                    <a:pt x="393" y="176"/>
                  </a:cubicBezTo>
                  <a:cubicBezTo>
                    <a:pt x="413" y="173"/>
                    <a:pt x="413" y="173"/>
                    <a:pt x="413" y="173"/>
                  </a:cubicBezTo>
                  <a:cubicBezTo>
                    <a:pt x="413" y="175"/>
                    <a:pt x="414" y="178"/>
                    <a:pt x="414" y="180"/>
                  </a:cubicBezTo>
                  <a:lnTo>
                    <a:pt x="394" y="183"/>
                  </a:lnTo>
                  <a:close/>
                  <a:moveTo>
                    <a:pt x="24" y="170"/>
                  </a:moveTo>
                  <a:cubicBezTo>
                    <a:pt x="4" y="166"/>
                    <a:pt x="4" y="166"/>
                    <a:pt x="4" y="166"/>
                  </a:cubicBezTo>
                  <a:cubicBezTo>
                    <a:pt x="5" y="163"/>
                    <a:pt x="5" y="161"/>
                    <a:pt x="6" y="159"/>
                  </a:cubicBezTo>
                  <a:cubicBezTo>
                    <a:pt x="25" y="164"/>
                    <a:pt x="25" y="164"/>
                    <a:pt x="25" y="164"/>
                  </a:cubicBezTo>
                  <a:cubicBezTo>
                    <a:pt x="25" y="166"/>
                    <a:pt x="24" y="168"/>
                    <a:pt x="24" y="170"/>
                  </a:cubicBezTo>
                  <a:close/>
                  <a:moveTo>
                    <a:pt x="392" y="167"/>
                  </a:moveTo>
                  <a:cubicBezTo>
                    <a:pt x="391" y="165"/>
                    <a:pt x="391" y="163"/>
                    <a:pt x="390" y="161"/>
                  </a:cubicBezTo>
                  <a:cubicBezTo>
                    <a:pt x="409" y="156"/>
                    <a:pt x="409" y="156"/>
                    <a:pt x="409" y="156"/>
                  </a:cubicBezTo>
                  <a:cubicBezTo>
                    <a:pt x="410" y="158"/>
                    <a:pt x="410" y="160"/>
                    <a:pt x="411" y="163"/>
                  </a:cubicBezTo>
                  <a:lnTo>
                    <a:pt x="392" y="167"/>
                  </a:lnTo>
                  <a:close/>
                  <a:moveTo>
                    <a:pt x="28" y="154"/>
                  </a:moveTo>
                  <a:cubicBezTo>
                    <a:pt x="9" y="149"/>
                    <a:pt x="9" y="149"/>
                    <a:pt x="9" y="149"/>
                  </a:cubicBezTo>
                  <a:cubicBezTo>
                    <a:pt x="9" y="147"/>
                    <a:pt x="10" y="144"/>
                    <a:pt x="11" y="142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50"/>
                    <a:pt x="28" y="152"/>
                    <a:pt x="28" y="154"/>
                  </a:cubicBezTo>
                  <a:close/>
                  <a:moveTo>
                    <a:pt x="387" y="152"/>
                  </a:moveTo>
                  <a:cubicBezTo>
                    <a:pt x="387" y="150"/>
                    <a:pt x="386" y="148"/>
                    <a:pt x="385" y="146"/>
                  </a:cubicBezTo>
                  <a:cubicBezTo>
                    <a:pt x="404" y="139"/>
                    <a:pt x="404" y="139"/>
                    <a:pt x="404" y="139"/>
                  </a:cubicBezTo>
                  <a:cubicBezTo>
                    <a:pt x="405" y="141"/>
                    <a:pt x="406" y="144"/>
                    <a:pt x="406" y="146"/>
                  </a:cubicBezTo>
                  <a:lnTo>
                    <a:pt x="387" y="152"/>
                  </a:lnTo>
                  <a:close/>
                  <a:moveTo>
                    <a:pt x="33" y="140"/>
                  </a:moveTo>
                  <a:cubicBezTo>
                    <a:pt x="14" y="132"/>
                    <a:pt x="14" y="132"/>
                    <a:pt x="14" y="132"/>
                  </a:cubicBezTo>
                  <a:cubicBezTo>
                    <a:pt x="15" y="130"/>
                    <a:pt x="16" y="128"/>
                    <a:pt x="17" y="126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5" y="136"/>
                    <a:pt x="34" y="138"/>
                    <a:pt x="33" y="140"/>
                  </a:cubicBezTo>
                  <a:close/>
                  <a:moveTo>
                    <a:pt x="382" y="137"/>
                  </a:moveTo>
                  <a:cubicBezTo>
                    <a:pt x="381" y="135"/>
                    <a:pt x="380" y="133"/>
                    <a:pt x="380" y="131"/>
                  </a:cubicBezTo>
                  <a:cubicBezTo>
                    <a:pt x="398" y="123"/>
                    <a:pt x="398" y="123"/>
                    <a:pt x="398" y="123"/>
                  </a:cubicBezTo>
                  <a:cubicBezTo>
                    <a:pt x="399" y="125"/>
                    <a:pt x="400" y="127"/>
                    <a:pt x="401" y="130"/>
                  </a:cubicBezTo>
                  <a:lnTo>
                    <a:pt x="382" y="137"/>
                  </a:lnTo>
                  <a:close/>
                  <a:moveTo>
                    <a:pt x="39" y="125"/>
                  </a:moveTo>
                  <a:cubicBezTo>
                    <a:pt x="22" y="116"/>
                    <a:pt x="22" y="116"/>
                    <a:pt x="22" y="116"/>
                  </a:cubicBezTo>
                  <a:cubicBezTo>
                    <a:pt x="23" y="114"/>
                    <a:pt x="24" y="112"/>
                    <a:pt x="25" y="110"/>
                  </a:cubicBezTo>
                  <a:cubicBezTo>
                    <a:pt x="42" y="120"/>
                    <a:pt x="42" y="120"/>
                    <a:pt x="42" y="120"/>
                  </a:cubicBezTo>
                  <a:cubicBezTo>
                    <a:pt x="41" y="121"/>
                    <a:pt x="40" y="123"/>
                    <a:pt x="39" y="125"/>
                  </a:cubicBezTo>
                  <a:close/>
                  <a:moveTo>
                    <a:pt x="376" y="123"/>
                  </a:moveTo>
                  <a:cubicBezTo>
                    <a:pt x="375" y="121"/>
                    <a:pt x="374" y="119"/>
                    <a:pt x="373" y="117"/>
                  </a:cubicBezTo>
                  <a:cubicBezTo>
                    <a:pt x="390" y="108"/>
                    <a:pt x="390" y="108"/>
                    <a:pt x="390" y="108"/>
                  </a:cubicBezTo>
                  <a:cubicBezTo>
                    <a:pt x="391" y="110"/>
                    <a:pt x="392" y="112"/>
                    <a:pt x="393" y="114"/>
                  </a:cubicBezTo>
                  <a:lnTo>
                    <a:pt x="376" y="123"/>
                  </a:lnTo>
                  <a:close/>
                  <a:moveTo>
                    <a:pt x="47" y="111"/>
                  </a:moveTo>
                  <a:cubicBezTo>
                    <a:pt x="30" y="101"/>
                    <a:pt x="30" y="101"/>
                    <a:pt x="30" y="101"/>
                  </a:cubicBezTo>
                  <a:cubicBezTo>
                    <a:pt x="31" y="99"/>
                    <a:pt x="32" y="97"/>
                    <a:pt x="34" y="95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49" y="108"/>
                    <a:pt x="48" y="110"/>
                    <a:pt x="47" y="111"/>
                  </a:cubicBezTo>
                  <a:close/>
                  <a:moveTo>
                    <a:pt x="368" y="109"/>
                  </a:moveTo>
                  <a:cubicBezTo>
                    <a:pt x="367" y="107"/>
                    <a:pt x="366" y="106"/>
                    <a:pt x="364" y="104"/>
                  </a:cubicBezTo>
                  <a:cubicBezTo>
                    <a:pt x="381" y="93"/>
                    <a:pt x="381" y="93"/>
                    <a:pt x="381" y="93"/>
                  </a:cubicBezTo>
                  <a:cubicBezTo>
                    <a:pt x="382" y="95"/>
                    <a:pt x="383" y="97"/>
                    <a:pt x="385" y="99"/>
                  </a:cubicBezTo>
                  <a:lnTo>
                    <a:pt x="368" y="109"/>
                  </a:lnTo>
                  <a:close/>
                  <a:moveTo>
                    <a:pt x="56" y="98"/>
                  </a:moveTo>
                  <a:cubicBezTo>
                    <a:pt x="40" y="87"/>
                    <a:pt x="40" y="87"/>
                    <a:pt x="40" y="87"/>
                  </a:cubicBezTo>
                  <a:cubicBezTo>
                    <a:pt x="41" y="85"/>
                    <a:pt x="42" y="83"/>
                    <a:pt x="44" y="81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8" y="95"/>
                    <a:pt x="57" y="96"/>
                    <a:pt x="56" y="98"/>
                  </a:cubicBezTo>
                  <a:close/>
                  <a:moveTo>
                    <a:pt x="359" y="96"/>
                  </a:moveTo>
                  <a:cubicBezTo>
                    <a:pt x="358" y="94"/>
                    <a:pt x="356" y="93"/>
                    <a:pt x="355" y="91"/>
                  </a:cubicBezTo>
                  <a:cubicBezTo>
                    <a:pt x="371" y="79"/>
                    <a:pt x="371" y="79"/>
                    <a:pt x="371" y="79"/>
                  </a:cubicBezTo>
                  <a:cubicBezTo>
                    <a:pt x="372" y="81"/>
                    <a:pt x="373" y="82"/>
                    <a:pt x="375" y="84"/>
                  </a:cubicBezTo>
                  <a:lnTo>
                    <a:pt x="359" y="96"/>
                  </a:lnTo>
                  <a:close/>
                  <a:moveTo>
                    <a:pt x="65" y="86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2" y="71"/>
                    <a:pt x="53" y="69"/>
                    <a:pt x="55" y="68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68" y="83"/>
                    <a:pt x="67" y="84"/>
                    <a:pt x="65" y="86"/>
                  </a:cubicBezTo>
                  <a:close/>
                  <a:moveTo>
                    <a:pt x="349" y="84"/>
                  </a:moveTo>
                  <a:cubicBezTo>
                    <a:pt x="348" y="82"/>
                    <a:pt x="346" y="81"/>
                    <a:pt x="345" y="79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61" y="67"/>
                    <a:pt x="362" y="69"/>
                    <a:pt x="364" y="71"/>
                  </a:cubicBezTo>
                  <a:lnTo>
                    <a:pt x="349" y="84"/>
                  </a:lnTo>
                  <a:close/>
                  <a:moveTo>
                    <a:pt x="76" y="74"/>
                  </a:moveTo>
                  <a:cubicBezTo>
                    <a:pt x="62" y="60"/>
                    <a:pt x="62" y="60"/>
                    <a:pt x="62" y="60"/>
                  </a:cubicBezTo>
                  <a:cubicBezTo>
                    <a:pt x="64" y="59"/>
                    <a:pt x="66" y="57"/>
                    <a:pt x="67" y="55"/>
                  </a:cubicBezTo>
                  <a:cubicBezTo>
                    <a:pt x="81" y="70"/>
                    <a:pt x="81" y="70"/>
                    <a:pt x="81" y="70"/>
                  </a:cubicBezTo>
                  <a:cubicBezTo>
                    <a:pt x="79" y="71"/>
                    <a:pt x="78" y="73"/>
                    <a:pt x="76" y="74"/>
                  </a:cubicBezTo>
                  <a:close/>
                  <a:moveTo>
                    <a:pt x="338" y="73"/>
                  </a:moveTo>
                  <a:cubicBezTo>
                    <a:pt x="337" y="71"/>
                    <a:pt x="335" y="70"/>
                    <a:pt x="333" y="68"/>
                  </a:cubicBezTo>
                  <a:cubicBezTo>
                    <a:pt x="347" y="53"/>
                    <a:pt x="347" y="53"/>
                    <a:pt x="347" y="53"/>
                  </a:cubicBezTo>
                  <a:cubicBezTo>
                    <a:pt x="348" y="55"/>
                    <a:pt x="350" y="57"/>
                    <a:pt x="352" y="58"/>
                  </a:cubicBezTo>
                  <a:lnTo>
                    <a:pt x="338" y="73"/>
                  </a:lnTo>
                  <a:close/>
                  <a:moveTo>
                    <a:pt x="88" y="64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7" y="47"/>
                    <a:pt x="79" y="46"/>
                    <a:pt x="81" y="44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1" y="61"/>
                    <a:pt x="89" y="62"/>
                    <a:pt x="88" y="64"/>
                  </a:cubicBezTo>
                  <a:close/>
                  <a:moveTo>
                    <a:pt x="326" y="62"/>
                  </a:moveTo>
                  <a:cubicBezTo>
                    <a:pt x="325" y="61"/>
                    <a:pt x="323" y="60"/>
                    <a:pt x="321" y="58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5" y="44"/>
                    <a:pt x="337" y="45"/>
                    <a:pt x="339" y="47"/>
                  </a:cubicBezTo>
                  <a:lnTo>
                    <a:pt x="326" y="62"/>
                  </a:lnTo>
                  <a:close/>
                  <a:moveTo>
                    <a:pt x="100" y="54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91" y="37"/>
                    <a:pt x="93" y="35"/>
                    <a:pt x="95" y="34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4" y="52"/>
                    <a:pt x="102" y="53"/>
                    <a:pt x="100" y="54"/>
                  </a:cubicBezTo>
                  <a:close/>
                  <a:moveTo>
                    <a:pt x="314" y="53"/>
                  </a:moveTo>
                  <a:cubicBezTo>
                    <a:pt x="312" y="52"/>
                    <a:pt x="310" y="50"/>
                    <a:pt x="308" y="49"/>
                  </a:cubicBezTo>
                  <a:cubicBezTo>
                    <a:pt x="319" y="33"/>
                    <a:pt x="319" y="33"/>
                    <a:pt x="319" y="33"/>
                  </a:cubicBezTo>
                  <a:cubicBezTo>
                    <a:pt x="321" y="34"/>
                    <a:pt x="323" y="35"/>
                    <a:pt x="325" y="36"/>
                  </a:cubicBezTo>
                  <a:lnTo>
                    <a:pt x="314" y="53"/>
                  </a:lnTo>
                  <a:close/>
                  <a:moveTo>
                    <a:pt x="114" y="46"/>
                  </a:moveTo>
                  <a:cubicBezTo>
                    <a:pt x="104" y="29"/>
                    <a:pt x="104" y="29"/>
                    <a:pt x="104" y="29"/>
                  </a:cubicBezTo>
                  <a:cubicBezTo>
                    <a:pt x="106" y="27"/>
                    <a:pt x="108" y="26"/>
                    <a:pt x="110" y="25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7" y="44"/>
                    <a:pt x="115" y="45"/>
                    <a:pt x="114" y="46"/>
                  </a:cubicBezTo>
                  <a:close/>
                  <a:moveTo>
                    <a:pt x="300" y="44"/>
                  </a:moveTo>
                  <a:cubicBezTo>
                    <a:pt x="298" y="43"/>
                    <a:pt x="297" y="42"/>
                    <a:pt x="295" y="41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6" y="25"/>
                    <a:pt x="308" y="26"/>
                    <a:pt x="310" y="27"/>
                  </a:cubicBezTo>
                  <a:lnTo>
                    <a:pt x="300" y="44"/>
                  </a:lnTo>
                  <a:close/>
                  <a:moveTo>
                    <a:pt x="128" y="38"/>
                  </a:moveTo>
                  <a:cubicBezTo>
                    <a:pt x="119" y="20"/>
                    <a:pt x="119" y="20"/>
                    <a:pt x="119" y="20"/>
                  </a:cubicBezTo>
                  <a:cubicBezTo>
                    <a:pt x="121" y="19"/>
                    <a:pt x="123" y="19"/>
                    <a:pt x="125" y="18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31" y="37"/>
                    <a:pt x="129" y="38"/>
                    <a:pt x="128" y="38"/>
                  </a:cubicBezTo>
                  <a:close/>
                  <a:moveTo>
                    <a:pt x="286" y="37"/>
                  </a:moveTo>
                  <a:cubicBezTo>
                    <a:pt x="284" y="36"/>
                    <a:pt x="282" y="36"/>
                    <a:pt x="280" y="35"/>
                  </a:cubicBezTo>
                  <a:cubicBezTo>
                    <a:pt x="288" y="16"/>
                    <a:pt x="288" y="16"/>
                    <a:pt x="288" y="16"/>
                  </a:cubicBezTo>
                  <a:cubicBezTo>
                    <a:pt x="290" y="17"/>
                    <a:pt x="292" y="18"/>
                    <a:pt x="294" y="19"/>
                  </a:cubicBezTo>
                  <a:lnTo>
                    <a:pt x="286" y="37"/>
                  </a:lnTo>
                  <a:close/>
                  <a:moveTo>
                    <a:pt x="142" y="32"/>
                  </a:moveTo>
                  <a:cubicBezTo>
                    <a:pt x="135" y="14"/>
                    <a:pt x="135" y="14"/>
                    <a:pt x="135" y="14"/>
                  </a:cubicBezTo>
                  <a:cubicBezTo>
                    <a:pt x="137" y="13"/>
                    <a:pt x="139" y="12"/>
                    <a:pt x="142" y="11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6" y="31"/>
                    <a:pt x="144" y="32"/>
                    <a:pt x="142" y="32"/>
                  </a:cubicBezTo>
                  <a:close/>
                  <a:moveTo>
                    <a:pt x="272" y="31"/>
                  </a:moveTo>
                  <a:cubicBezTo>
                    <a:pt x="270" y="31"/>
                    <a:pt x="268" y="30"/>
                    <a:pt x="266" y="29"/>
                  </a:cubicBezTo>
                  <a:cubicBezTo>
                    <a:pt x="272" y="10"/>
                    <a:pt x="272" y="10"/>
                    <a:pt x="272" y="10"/>
                  </a:cubicBezTo>
                  <a:cubicBezTo>
                    <a:pt x="274" y="11"/>
                    <a:pt x="276" y="12"/>
                    <a:pt x="278" y="13"/>
                  </a:cubicBezTo>
                  <a:lnTo>
                    <a:pt x="272" y="31"/>
                  </a:lnTo>
                  <a:close/>
                  <a:moveTo>
                    <a:pt x="157" y="27"/>
                  </a:moveTo>
                  <a:cubicBezTo>
                    <a:pt x="152" y="8"/>
                    <a:pt x="152" y="8"/>
                    <a:pt x="152" y="8"/>
                  </a:cubicBezTo>
                  <a:cubicBezTo>
                    <a:pt x="154" y="8"/>
                    <a:pt x="156" y="7"/>
                    <a:pt x="158" y="6"/>
                  </a:cubicBezTo>
                  <a:cubicBezTo>
                    <a:pt x="163" y="26"/>
                    <a:pt x="163" y="26"/>
                    <a:pt x="163" y="26"/>
                  </a:cubicBezTo>
                  <a:cubicBezTo>
                    <a:pt x="161" y="26"/>
                    <a:pt x="159" y="27"/>
                    <a:pt x="157" y="27"/>
                  </a:cubicBezTo>
                  <a:close/>
                  <a:moveTo>
                    <a:pt x="257" y="27"/>
                  </a:moveTo>
                  <a:cubicBezTo>
                    <a:pt x="255" y="26"/>
                    <a:pt x="252" y="26"/>
                    <a:pt x="250" y="25"/>
                  </a:cubicBezTo>
                  <a:cubicBezTo>
                    <a:pt x="255" y="6"/>
                    <a:pt x="255" y="6"/>
                    <a:pt x="255" y="6"/>
                  </a:cubicBezTo>
                  <a:cubicBezTo>
                    <a:pt x="257" y="6"/>
                    <a:pt x="259" y="7"/>
                    <a:pt x="262" y="7"/>
                  </a:cubicBezTo>
                  <a:lnTo>
                    <a:pt x="257" y="27"/>
                  </a:lnTo>
                  <a:close/>
                  <a:moveTo>
                    <a:pt x="172" y="24"/>
                  </a:moveTo>
                  <a:cubicBezTo>
                    <a:pt x="168" y="4"/>
                    <a:pt x="168" y="4"/>
                    <a:pt x="168" y="4"/>
                  </a:cubicBezTo>
                  <a:cubicBezTo>
                    <a:pt x="171" y="4"/>
                    <a:pt x="173" y="3"/>
                    <a:pt x="175" y="3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6" y="23"/>
                    <a:pt x="174" y="23"/>
                    <a:pt x="172" y="24"/>
                  </a:cubicBezTo>
                  <a:close/>
                  <a:moveTo>
                    <a:pt x="241" y="23"/>
                  </a:moveTo>
                  <a:cubicBezTo>
                    <a:pt x="239" y="23"/>
                    <a:pt x="237" y="23"/>
                    <a:pt x="235" y="22"/>
                  </a:cubicBezTo>
                  <a:cubicBezTo>
                    <a:pt x="238" y="3"/>
                    <a:pt x="238" y="3"/>
                    <a:pt x="238" y="3"/>
                  </a:cubicBezTo>
                  <a:cubicBezTo>
                    <a:pt x="240" y="3"/>
                    <a:pt x="242" y="3"/>
                    <a:pt x="245" y="4"/>
                  </a:cubicBezTo>
                  <a:lnTo>
                    <a:pt x="241" y="23"/>
                  </a:lnTo>
                  <a:close/>
                  <a:moveTo>
                    <a:pt x="188" y="21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8" y="1"/>
                    <a:pt x="190" y="1"/>
                    <a:pt x="193" y="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2" y="21"/>
                    <a:pt x="190" y="21"/>
                    <a:pt x="188" y="21"/>
                  </a:cubicBezTo>
                  <a:close/>
                  <a:moveTo>
                    <a:pt x="226" y="21"/>
                  </a:moveTo>
                  <a:cubicBezTo>
                    <a:pt x="223" y="21"/>
                    <a:pt x="221" y="21"/>
                    <a:pt x="219" y="21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23" y="1"/>
                    <a:pt x="225" y="1"/>
                    <a:pt x="227" y="1"/>
                  </a:cubicBezTo>
                  <a:lnTo>
                    <a:pt x="226" y="21"/>
                  </a:lnTo>
                  <a:close/>
                  <a:moveTo>
                    <a:pt x="204" y="20"/>
                  </a:moveTo>
                  <a:cubicBezTo>
                    <a:pt x="203" y="1"/>
                    <a:pt x="203" y="1"/>
                    <a:pt x="203" y="1"/>
                  </a:cubicBezTo>
                  <a:cubicBezTo>
                    <a:pt x="205" y="0"/>
                    <a:pt x="206" y="0"/>
                    <a:pt x="208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20"/>
                    <a:pt x="210" y="20"/>
                    <a:pt x="210" y="20"/>
                  </a:cubicBezTo>
                  <a:cubicBezTo>
                    <a:pt x="208" y="20"/>
                    <a:pt x="208" y="20"/>
                    <a:pt x="208" y="20"/>
                  </a:cubicBezTo>
                  <a:cubicBezTo>
                    <a:pt x="207" y="20"/>
                    <a:pt x="205" y="20"/>
                    <a:pt x="204" y="2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06"/>
            <p:cNvSpPr>
              <a:spLocks/>
            </p:cNvSpPr>
            <p:nvPr/>
          </p:nvSpPr>
          <p:spPr bwMode="auto">
            <a:xfrm>
              <a:off x="5327650" y="4800600"/>
              <a:ext cx="441325" cy="207963"/>
            </a:xfrm>
            <a:custGeom>
              <a:avLst/>
              <a:gdLst>
                <a:gd name="T0" fmla="*/ 0 w 168"/>
                <a:gd name="T1" fmla="*/ 62 h 79"/>
                <a:gd name="T2" fmla="*/ 168 w 168"/>
                <a:gd name="T3" fmla="*/ 0 h 79"/>
                <a:gd name="T4" fmla="*/ 0 w 168"/>
                <a:gd name="T5" fmla="*/ 6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8" h="79">
                  <a:moveTo>
                    <a:pt x="0" y="62"/>
                  </a:moveTo>
                  <a:cubicBezTo>
                    <a:pt x="0" y="62"/>
                    <a:pt x="93" y="57"/>
                    <a:pt x="168" y="0"/>
                  </a:cubicBezTo>
                  <a:cubicBezTo>
                    <a:pt x="168" y="0"/>
                    <a:pt x="121" y="79"/>
                    <a:pt x="0" y="6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07"/>
            <p:cNvSpPr>
              <a:spLocks noEditPoints="1"/>
            </p:cNvSpPr>
            <p:nvPr/>
          </p:nvSpPr>
          <p:spPr bwMode="auto">
            <a:xfrm>
              <a:off x="6076950" y="5413375"/>
              <a:ext cx="715963" cy="681038"/>
            </a:xfrm>
            <a:custGeom>
              <a:avLst/>
              <a:gdLst>
                <a:gd name="T0" fmla="*/ 241 w 272"/>
                <a:gd name="T1" fmla="*/ 48 h 259"/>
                <a:gd name="T2" fmla="*/ 136 w 272"/>
                <a:gd name="T3" fmla="*/ 31 h 259"/>
                <a:gd name="T4" fmla="*/ 31 w 272"/>
                <a:gd name="T5" fmla="*/ 48 h 259"/>
                <a:gd name="T6" fmla="*/ 16 w 272"/>
                <a:gd name="T7" fmla="*/ 164 h 259"/>
                <a:gd name="T8" fmla="*/ 96 w 272"/>
                <a:gd name="T9" fmla="*/ 249 h 259"/>
                <a:gd name="T10" fmla="*/ 191 w 272"/>
                <a:gd name="T11" fmla="*/ 200 h 259"/>
                <a:gd name="T12" fmla="*/ 266 w 272"/>
                <a:gd name="T13" fmla="*/ 125 h 259"/>
                <a:gd name="T14" fmla="*/ 187 w 272"/>
                <a:gd name="T15" fmla="*/ 164 h 259"/>
                <a:gd name="T16" fmla="*/ 163 w 272"/>
                <a:gd name="T17" fmla="*/ 161 h 259"/>
                <a:gd name="T18" fmla="*/ 186 w 272"/>
                <a:gd name="T19" fmla="*/ 191 h 259"/>
                <a:gd name="T20" fmla="*/ 160 w 272"/>
                <a:gd name="T21" fmla="*/ 164 h 259"/>
                <a:gd name="T22" fmla="*/ 168 w 272"/>
                <a:gd name="T23" fmla="*/ 193 h 259"/>
                <a:gd name="T24" fmla="*/ 155 w 272"/>
                <a:gd name="T25" fmla="*/ 189 h 259"/>
                <a:gd name="T26" fmla="*/ 138 w 272"/>
                <a:gd name="T27" fmla="*/ 192 h 259"/>
                <a:gd name="T28" fmla="*/ 127 w 272"/>
                <a:gd name="T29" fmla="*/ 201 h 259"/>
                <a:gd name="T30" fmla="*/ 125 w 272"/>
                <a:gd name="T31" fmla="*/ 170 h 259"/>
                <a:gd name="T32" fmla="*/ 113 w 272"/>
                <a:gd name="T33" fmla="*/ 205 h 259"/>
                <a:gd name="T34" fmla="*/ 113 w 272"/>
                <a:gd name="T35" fmla="*/ 188 h 259"/>
                <a:gd name="T36" fmla="*/ 118 w 272"/>
                <a:gd name="T37" fmla="*/ 167 h 259"/>
                <a:gd name="T38" fmla="*/ 99 w 272"/>
                <a:gd name="T39" fmla="*/ 190 h 259"/>
                <a:gd name="T40" fmla="*/ 95 w 272"/>
                <a:gd name="T41" fmla="*/ 176 h 259"/>
                <a:gd name="T42" fmla="*/ 85 w 272"/>
                <a:gd name="T43" fmla="*/ 164 h 259"/>
                <a:gd name="T44" fmla="*/ 72 w 272"/>
                <a:gd name="T45" fmla="*/ 158 h 259"/>
                <a:gd name="T46" fmla="*/ 97 w 272"/>
                <a:gd name="T47" fmla="*/ 141 h 259"/>
                <a:gd name="T48" fmla="*/ 59 w 272"/>
                <a:gd name="T49" fmla="*/ 145 h 259"/>
                <a:gd name="T50" fmla="*/ 97 w 272"/>
                <a:gd name="T51" fmla="*/ 136 h 259"/>
                <a:gd name="T52" fmla="*/ 76 w 272"/>
                <a:gd name="T53" fmla="*/ 123 h 259"/>
                <a:gd name="T54" fmla="*/ 59 w 272"/>
                <a:gd name="T55" fmla="*/ 118 h 259"/>
                <a:gd name="T56" fmla="*/ 86 w 272"/>
                <a:gd name="T57" fmla="*/ 120 h 259"/>
                <a:gd name="T58" fmla="*/ 101 w 272"/>
                <a:gd name="T59" fmla="*/ 114 h 259"/>
                <a:gd name="T60" fmla="*/ 69 w 272"/>
                <a:gd name="T61" fmla="*/ 93 h 259"/>
                <a:gd name="T62" fmla="*/ 103 w 272"/>
                <a:gd name="T63" fmla="*/ 110 h 259"/>
                <a:gd name="T64" fmla="*/ 85 w 272"/>
                <a:gd name="T65" fmla="*/ 85 h 259"/>
                <a:gd name="T66" fmla="*/ 99 w 272"/>
                <a:gd name="T67" fmla="*/ 84 h 259"/>
                <a:gd name="T68" fmla="*/ 113 w 272"/>
                <a:gd name="T69" fmla="*/ 76 h 259"/>
                <a:gd name="T70" fmla="*/ 116 w 272"/>
                <a:gd name="T71" fmla="*/ 59 h 259"/>
                <a:gd name="T72" fmla="*/ 118 w 272"/>
                <a:gd name="T73" fmla="*/ 74 h 259"/>
                <a:gd name="T74" fmla="*/ 134 w 272"/>
                <a:gd name="T75" fmla="*/ 92 h 259"/>
                <a:gd name="T76" fmla="*/ 136 w 272"/>
                <a:gd name="T77" fmla="*/ 54 h 259"/>
                <a:gd name="T78" fmla="*/ 138 w 272"/>
                <a:gd name="T79" fmla="*/ 92 h 259"/>
                <a:gd name="T80" fmla="*/ 155 w 272"/>
                <a:gd name="T81" fmla="*/ 74 h 259"/>
                <a:gd name="T82" fmla="*/ 156 w 272"/>
                <a:gd name="T83" fmla="*/ 59 h 259"/>
                <a:gd name="T84" fmla="*/ 159 w 272"/>
                <a:gd name="T85" fmla="*/ 76 h 259"/>
                <a:gd name="T86" fmla="*/ 173 w 272"/>
                <a:gd name="T87" fmla="*/ 84 h 259"/>
                <a:gd name="T88" fmla="*/ 187 w 272"/>
                <a:gd name="T89" fmla="*/ 85 h 259"/>
                <a:gd name="T90" fmla="*/ 169 w 272"/>
                <a:gd name="T91" fmla="*/ 110 h 259"/>
                <a:gd name="T92" fmla="*/ 204 w 272"/>
                <a:gd name="T93" fmla="*/ 93 h 259"/>
                <a:gd name="T94" fmla="*/ 172 w 272"/>
                <a:gd name="T95" fmla="*/ 114 h 259"/>
                <a:gd name="T96" fmla="*/ 202 w 272"/>
                <a:gd name="T97" fmla="*/ 111 h 259"/>
                <a:gd name="T98" fmla="*/ 196 w 272"/>
                <a:gd name="T99" fmla="*/ 123 h 259"/>
                <a:gd name="T100" fmla="*/ 176 w 272"/>
                <a:gd name="T101" fmla="*/ 136 h 259"/>
                <a:gd name="T102" fmla="*/ 213 w 272"/>
                <a:gd name="T103" fmla="*/ 145 h 259"/>
                <a:gd name="T104" fmla="*/ 175 w 272"/>
                <a:gd name="T105" fmla="*/ 141 h 259"/>
                <a:gd name="T106" fmla="*/ 200 w 272"/>
                <a:gd name="T107" fmla="*/ 158 h 259"/>
                <a:gd name="T108" fmla="*/ 191 w 272"/>
                <a:gd name="T109" fmla="*/ 174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" h="259">
                  <a:moveTo>
                    <a:pt x="266" y="125"/>
                  </a:moveTo>
                  <a:cubicBezTo>
                    <a:pt x="258" y="104"/>
                    <a:pt x="232" y="97"/>
                    <a:pt x="225" y="96"/>
                  </a:cubicBezTo>
                  <a:cubicBezTo>
                    <a:pt x="230" y="91"/>
                    <a:pt x="247" y="70"/>
                    <a:pt x="241" y="48"/>
                  </a:cubicBezTo>
                  <a:cubicBezTo>
                    <a:pt x="238" y="34"/>
                    <a:pt x="226" y="24"/>
                    <a:pt x="210" y="22"/>
                  </a:cubicBezTo>
                  <a:cubicBezTo>
                    <a:pt x="204" y="8"/>
                    <a:pt x="190" y="0"/>
                    <a:pt x="177" y="1"/>
                  </a:cubicBezTo>
                  <a:cubicBezTo>
                    <a:pt x="154" y="2"/>
                    <a:pt x="139" y="25"/>
                    <a:pt x="136" y="31"/>
                  </a:cubicBezTo>
                  <a:cubicBezTo>
                    <a:pt x="133" y="25"/>
                    <a:pt x="118" y="2"/>
                    <a:pt x="95" y="1"/>
                  </a:cubicBezTo>
                  <a:cubicBezTo>
                    <a:pt x="82" y="0"/>
                    <a:pt x="68" y="8"/>
                    <a:pt x="62" y="22"/>
                  </a:cubicBezTo>
                  <a:cubicBezTo>
                    <a:pt x="46" y="24"/>
                    <a:pt x="34" y="34"/>
                    <a:pt x="31" y="48"/>
                  </a:cubicBezTo>
                  <a:cubicBezTo>
                    <a:pt x="25" y="70"/>
                    <a:pt x="42" y="91"/>
                    <a:pt x="47" y="96"/>
                  </a:cubicBezTo>
                  <a:cubicBezTo>
                    <a:pt x="40" y="97"/>
                    <a:pt x="14" y="104"/>
                    <a:pt x="6" y="125"/>
                  </a:cubicBezTo>
                  <a:cubicBezTo>
                    <a:pt x="0" y="138"/>
                    <a:pt x="4" y="153"/>
                    <a:pt x="16" y="164"/>
                  </a:cubicBezTo>
                  <a:cubicBezTo>
                    <a:pt x="12" y="179"/>
                    <a:pt x="19" y="194"/>
                    <a:pt x="30" y="201"/>
                  </a:cubicBezTo>
                  <a:cubicBezTo>
                    <a:pt x="50" y="213"/>
                    <a:pt x="75" y="203"/>
                    <a:pt x="81" y="200"/>
                  </a:cubicBezTo>
                  <a:cubicBezTo>
                    <a:pt x="80" y="207"/>
                    <a:pt x="78" y="234"/>
                    <a:pt x="96" y="249"/>
                  </a:cubicBezTo>
                  <a:cubicBezTo>
                    <a:pt x="107" y="258"/>
                    <a:pt x="123" y="259"/>
                    <a:pt x="136" y="251"/>
                  </a:cubicBezTo>
                  <a:cubicBezTo>
                    <a:pt x="149" y="259"/>
                    <a:pt x="165" y="258"/>
                    <a:pt x="176" y="249"/>
                  </a:cubicBezTo>
                  <a:cubicBezTo>
                    <a:pt x="194" y="234"/>
                    <a:pt x="192" y="207"/>
                    <a:pt x="191" y="200"/>
                  </a:cubicBezTo>
                  <a:cubicBezTo>
                    <a:pt x="197" y="203"/>
                    <a:pt x="222" y="213"/>
                    <a:pt x="242" y="201"/>
                  </a:cubicBezTo>
                  <a:cubicBezTo>
                    <a:pt x="253" y="194"/>
                    <a:pt x="260" y="179"/>
                    <a:pt x="256" y="164"/>
                  </a:cubicBezTo>
                  <a:cubicBezTo>
                    <a:pt x="268" y="153"/>
                    <a:pt x="272" y="138"/>
                    <a:pt x="266" y="125"/>
                  </a:cubicBezTo>
                  <a:close/>
                  <a:moveTo>
                    <a:pt x="191" y="174"/>
                  </a:moveTo>
                  <a:cubicBezTo>
                    <a:pt x="188" y="172"/>
                    <a:pt x="186" y="168"/>
                    <a:pt x="187" y="165"/>
                  </a:cubicBezTo>
                  <a:cubicBezTo>
                    <a:pt x="187" y="164"/>
                    <a:pt x="187" y="164"/>
                    <a:pt x="187" y="164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7" y="156"/>
                    <a:pt x="165" y="159"/>
                    <a:pt x="163" y="161"/>
                  </a:cubicBezTo>
                  <a:cubicBezTo>
                    <a:pt x="177" y="176"/>
                    <a:pt x="177" y="176"/>
                    <a:pt x="177" y="176"/>
                  </a:cubicBezTo>
                  <a:cubicBezTo>
                    <a:pt x="180" y="175"/>
                    <a:pt x="185" y="176"/>
                    <a:pt x="187" y="179"/>
                  </a:cubicBezTo>
                  <a:cubicBezTo>
                    <a:pt x="190" y="183"/>
                    <a:pt x="190" y="188"/>
                    <a:pt x="186" y="191"/>
                  </a:cubicBezTo>
                  <a:cubicBezTo>
                    <a:pt x="182" y="195"/>
                    <a:pt x="177" y="194"/>
                    <a:pt x="174" y="190"/>
                  </a:cubicBezTo>
                  <a:cubicBezTo>
                    <a:pt x="171" y="187"/>
                    <a:pt x="171" y="183"/>
                    <a:pt x="173" y="179"/>
                  </a:cubicBezTo>
                  <a:cubicBezTo>
                    <a:pt x="160" y="164"/>
                    <a:pt x="160" y="164"/>
                    <a:pt x="160" y="164"/>
                  </a:cubicBezTo>
                  <a:cubicBezTo>
                    <a:pt x="157" y="165"/>
                    <a:pt x="155" y="167"/>
                    <a:pt x="152" y="168"/>
                  </a:cubicBezTo>
                  <a:cubicBezTo>
                    <a:pt x="159" y="188"/>
                    <a:pt x="159" y="188"/>
                    <a:pt x="159" y="188"/>
                  </a:cubicBezTo>
                  <a:cubicBezTo>
                    <a:pt x="163" y="187"/>
                    <a:pt x="167" y="190"/>
                    <a:pt x="168" y="193"/>
                  </a:cubicBezTo>
                  <a:cubicBezTo>
                    <a:pt x="170" y="198"/>
                    <a:pt x="167" y="203"/>
                    <a:pt x="163" y="205"/>
                  </a:cubicBezTo>
                  <a:cubicBezTo>
                    <a:pt x="158" y="207"/>
                    <a:pt x="153" y="204"/>
                    <a:pt x="151" y="200"/>
                  </a:cubicBezTo>
                  <a:cubicBezTo>
                    <a:pt x="150" y="196"/>
                    <a:pt x="151" y="192"/>
                    <a:pt x="155" y="189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45" y="171"/>
                    <a:pt x="142" y="171"/>
                    <a:pt x="138" y="171"/>
                  </a:cubicBezTo>
                  <a:cubicBezTo>
                    <a:pt x="138" y="192"/>
                    <a:pt x="138" y="192"/>
                    <a:pt x="138" y="192"/>
                  </a:cubicBezTo>
                  <a:cubicBezTo>
                    <a:pt x="142" y="193"/>
                    <a:pt x="145" y="197"/>
                    <a:pt x="145" y="201"/>
                  </a:cubicBezTo>
                  <a:cubicBezTo>
                    <a:pt x="145" y="206"/>
                    <a:pt x="141" y="210"/>
                    <a:pt x="136" y="210"/>
                  </a:cubicBezTo>
                  <a:cubicBezTo>
                    <a:pt x="131" y="210"/>
                    <a:pt x="127" y="206"/>
                    <a:pt x="127" y="201"/>
                  </a:cubicBezTo>
                  <a:cubicBezTo>
                    <a:pt x="127" y="197"/>
                    <a:pt x="130" y="193"/>
                    <a:pt x="134" y="19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1" y="171"/>
                    <a:pt x="128" y="171"/>
                    <a:pt x="125" y="170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1" y="192"/>
                    <a:pt x="122" y="196"/>
                    <a:pt x="121" y="200"/>
                  </a:cubicBezTo>
                  <a:cubicBezTo>
                    <a:pt x="120" y="203"/>
                    <a:pt x="116" y="205"/>
                    <a:pt x="113" y="205"/>
                  </a:cubicBezTo>
                  <a:cubicBezTo>
                    <a:pt x="112" y="206"/>
                    <a:pt x="111" y="205"/>
                    <a:pt x="109" y="205"/>
                  </a:cubicBezTo>
                  <a:cubicBezTo>
                    <a:pt x="105" y="203"/>
                    <a:pt x="102" y="198"/>
                    <a:pt x="104" y="193"/>
                  </a:cubicBezTo>
                  <a:cubicBezTo>
                    <a:pt x="105" y="190"/>
                    <a:pt x="109" y="187"/>
                    <a:pt x="113" y="188"/>
                  </a:cubicBezTo>
                  <a:cubicBezTo>
                    <a:pt x="114" y="186"/>
                    <a:pt x="114" y="186"/>
                    <a:pt x="114" y="186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19" y="168"/>
                    <a:pt x="118" y="167"/>
                    <a:pt x="118" y="167"/>
                  </a:cubicBezTo>
                  <a:cubicBezTo>
                    <a:pt x="116" y="166"/>
                    <a:pt x="114" y="165"/>
                    <a:pt x="112" y="164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1" y="183"/>
                    <a:pt x="101" y="187"/>
                    <a:pt x="99" y="190"/>
                  </a:cubicBezTo>
                  <a:cubicBezTo>
                    <a:pt x="95" y="194"/>
                    <a:pt x="90" y="195"/>
                    <a:pt x="86" y="191"/>
                  </a:cubicBezTo>
                  <a:cubicBezTo>
                    <a:pt x="82" y="188"/>
                    <a:pt x="82" y="183"/>
                    <a:pt x="85" y="179"/>
                  </a:cubicBezTo>
                  <a:cubicBezTo>
                    <a:pt x="87" y="176"/>
                    <a:pt x="92" y="175"/>
                    <a:pt x="95" y="176"/>
                  </a:cubicBezTo>
                  <a:cubicBezTo>
                    <a:pt x="109" y="161"/>
                    <a:pt x="109" y="161"/>
                    <a:pt x="109" y="161"/>
                  </a:cubicBezTo>
                  <a:cubicBezTo>
                    <a:pt x="107" y="158"/>
                    <a:pt x="105" y="156"/>
                    <a:pt x="103" y="15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6" y="168"/>
                    <a:pt x="84" y="172"/>
                    <a:pt x="81" y="174"/>
                  </a:cubicBezTo>
                  <a:cubicBezTo>
                    <a:pt x="76" y="176"/>
                    <a:pt x="71" y="175"/>
                    <a:pt x="69" y="171"/>
                  </a:cubicBezTo>
                  <a:cubicBezTo>
                    <a:pt x="66" y="166"/>
                    <a:pt x="68" y="161"/>
                    <a:pt x="72" y="158"/>
                  </a:cubicBezTo>
                  <a:cubicBezTo>
                    <a:pt x="75" y="156"/>
                    <a:pt x="80" y="157"/>
                    <a:pt x="83" y="160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9" y="147"/>
                    <a:pt x="98" y="144"/>
                    <a:pt x="97" y="141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7" y="148"/>
                    <a:pt x="74" y="152"/>
                    <a:pt x="70" y="152"/>
                  </a:cubicBezTo>
                  <a:cubicBezTo>
                    <a:pt x="65" y="153"/>
                    <a:pt x="60" y="150"/>
                    <a:pt x="59" y="145"/>
                  </a:cubicBezTo>
                  <a:cubicBezTo>
                    <a:pt x="58" y="140"/>
                    <a:pt x="62" y="136"/>
                    <a:pt x="67" y="135"/>
                  </a:cubicBezTo>
                  <a:cubicBezTo>
                    <a:pt x="71" y="134"/>
                    <a:pt x="74" y="136"/>
                    <a:pt x="76" y="140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5"/>
                    <a:pt x="96" y="133"/>
                    <a:pt x="96" y="132"/>
                  </a:cubicBezTo>
                  <a:cubicBezTo>
                    <a:pt x="96" y="130"/>
                    <a:pt x="96" y="129"/>
                    <a:pt x="97" y="127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4" y="127"/>
                    <a:pt x="71" y="129"/>
                    <a:pt x="67" y="128"/>
                  </a:cubicBezTo>
                  <a:cubicBezTo>
                    <a:pt x="64" y="128"/>
                    <a:pt x="62" y="127"/>
                    <a:pt x="61" y="125"/>
                  </a:cubicBezTo>
                  <a:cubicBezTo>
                    <a:pt x="59" y="123"/>
                    <a:pt x="59" y="121"/>
                    <a:pt x="59" y="118"/>
                  </a:cubicBezTo>
                  <a:cubicBezTo>
                    <a:pt x="60" y="113"/>
                    <a:pt x="65" y="110"/>
                    <a:pt x="70" y="111"/>
                  </a:cubicBezTo>
                  <a:cubicBezTo>
                    <a:pt x="74" y="112"/>
                    <a:pt x="77" y="115"/>
                    <a:pt x="77" y="119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97" y="122"/>
                    <a:pt x="97" y="122"/>
                    <a:pt x="97" y="122"/>
                  </a:cubicBezTo>
                  <a:cubicBezTo>
                    <a:pt x="98" y="122"/>
                    <a:pt x="98" y="121"/>
                    <a:pt x="98" y="120"/>
                  </a:cubicBezTo>
                  <a:cubicBezTo>
                    <a:pt x="99" y="118"/>
                    <a:pt x="100" y="116"/>
                    <a:pt x="101" y="114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0" y="106"/>
                    <a:pt x="75" y="107"/>
                    <a:pt x="72" y="105"/>
                  </a:cubicBezTo>
                  <a:cubicBezTo>
                    <a:pt x="68" y="102"/>
                    <a:pt x="66" y="97"/>
                    <a:pt x="69" y="93"/>
                  </a:cubicBezTo>
                  <a:cubicBezTo>
                    <a:pt x="71" y="88"/>
                    <a:pt x="76" y="87"/>
                    <a:pt x="81" y="89"/>
                  </a:cubicBezTo>
                  <a:cubicBezTo>
                    <a:pt x="84" y="91"/>
                    <a:pt x="86" y="96"/>
                    <a:pt x="85" y="99"/>
                  </a:cubicBezTo>
                  <a:cubicBezTo>
                    <a:pt x="103" y="110"/>
                    <a:pt x="103" y="110"/>
                    <a:pt x="103" y="110"/>
                  </a:cubicBezTo>
                  <a:cubicBezTo>
                    <a:pt x="105" y="107"/>
                    <a:pt x="107" y="105"/>
                    <a:pt x="109" y="103"/>
                  </a:cubicBezTo>
                  <a:cubicBezTo>
                    <a:pt x="95" y="87"/>
                    <a:pt x="95" y="87"/>
                    <a:pt x="95" y="87"/>
                  </a:cubicBezTo>
                  <a:cubicBezTo>
                    <a:pt x="92" y="88"/>
                    <a:pt x="87" y="88"/>
                    <a:pt x="85" y="85"/>
                  </a:cubicBezTo>
                  <a:cubicBezTo>
                    <a:pt x="82" y="81"/>
                    <a:pt x="82" y="75"/>
                    <a:pt x="86" y="72"/>
                  </a:cubicBezTo>
                  <a:cubicBezTo>
                    <a:pt x="90" y="69"/>
                    <a:pt x="95" y="69"/>
                    <a:pt x="99" y="73"/>
                  </a:cubicBezTo>
                  <a:cubicBezTo>
                    <a:pt x="101" y="76"/>
                    <a:pt x="101" y="81"/>
                    <a:pt x="99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5" y="98"/>
                    <a:pt x="117" y="96"/>
                    <a:pt x="120" y="95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09" y="76"/>
                    <a:pt x="105" y="74"/>
                    <a:pt x="104" y="70"/>
                  </a:cubicBezTo>
                  <a:cubicBezTo>
                    <a:pt x="102" y="65"/>
                    <a:pt x="105" y="60"/>
                    <a:pt x="109" y="58"/>
                  </a:cubicBezTo>
                  <a:cubicBezTo>
                    <a:pt x="112" y="58"/>
                    <a:pt x="114" y="58"/>
                    <a:pt x="116" y="59"/>
                  </a:cubicBezTo>
                  <a:cubicBezTo>
                    <a:pt x="118" y="60"/>
                    <a:pt x="120" y="61"/>
                    <a:pt x="121" y="64"/>
                  </a:cubicBezTo>
                  <a:cubicBezTo>
                    <a:pt x="121" y="65"/>
                    <a:pt x="121" y="67"/>
                    <a:pt x="121" y="68"/>
                  </a:cubicBezTo>
                  <a:cubicBezTo>
                    <a:pt x="121" y="70"/>
                    <a:pt x="120" y="73"/>
                    <a:pt x="118" y="74"/>
                  </a:cubicBezTo>
                  <a:cubicBezTo>
                    <a:pt x="125" y="94"/>
                    <a:pt x="125" y="94"/>
                    <a:pt x="125" y="94"/>
                  </a:cubicBezTo>
                  <a:cubicBezTo>
                    <a:pt x="126" y="93"/>
                    <a:pt x="128" y="93"/>
                    <a:pt x="130" y="92"/>
                  </a:cubicBezTo>
                  <a:cubicBezTo>
                    <a:pt x="131" y="92"/>
                    <a:pt x="133" y="92"/>
                    <a:pt x="134" y="92"/>
                  </a:cubicBezTo>
                  <a:cubicBezTo>
                    <a:pt x="134" y="71"/>
                    <a:pt x="134" y="71"/>
                    <a:pt x="134" y="71"/>
                  </a:cubicBezTo>
                  <a:cubicBezTo>
                    <a:pt x="130" y="70"/>
                    <a:pt x="127" y="67"/>
                    <a:pt x="127" y="63"/>
                  </a:cubicBezTo>
                  <a:cubicBezTo>
                    <a:pt x="127" y="58"/>
                    <a:pt x="131" y="54"/>
                    <a:pt x="136" y="54"/>
                  </a:cubicBezTo>
                  <a:cubicBezTo>
                    <a:pt x="141" y="54"/>
                    <a:pt x="145" y="58"/>
                    <a:pt x="145" y="63"/>
                  </a:cubicBezTo>
                  <a:cubicBezTo>
                    <a:pt x="145" y="67"/>
                    <a:pt x="142" y="70"/>
                    <a:pt x="138" y="71"/>
                  </a:cubicBezTo>
                  <a:cubicBezTo>
                    <a:pt x="138" y="92"/>
                    <a:pt x="138" y="92"/>
                    <a:pt x="138" y="92"/>
                  </a:cubicBezTo>
                  <a:cubicBezTo>
                    <a:pt x="140" y="92"/>
                    <a:pt x="141" y="92"/>
                    <a:pt x="142" y="92"/>
                  </a:cubicBezTo>
                  <a:cubicBezTo>
                    <a:pt x="144" y="93"/>
                    <a:pt x="146" y="93"/>
                    <a:pt x="147" y="9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2" y="73"/>
                    <a:pt x="151" y="70"/>
                    <a:pt x="151" y="68"/>
                  </a:cubicBezTo>
                  <a:cubicBezTo>
                    <a:pt x="151" y="67"/>
                    <a:pt x="151" y="65"/>
                    <a:pt x="151" y="64"/>
                  </a:cubicBezTo>
                  <a:cubicBezTo>
                    <a:pt x="152" y="61"/>
                    <a:pt x="154" y="60"/>
                    <a:pt x="156" y="59"/>
                  </a:cubicBezTo>
                  <a:cubicBezTo>
                    <a:pt x="158" y="58"/>
                    <a:pt x="160" y="58"/>
                    <a:pt x="163" y="58"/>
                  </a:cubicBezTo>
                  <a:cubicBezTo>
                    <a:pt x="167" y="60"/>
                    <a:pt x="170" y="65"/>
                    <a:pt x="168" y="70"/>
                  </a:cubicBezTo>
                  <a:cubicBezTo>
                    <a:pt x="167" y="74"/>
                    <a:pt x="163" y="76"/>
                    <a:pt x="159" y="76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5" y="96"/>
                    <a:pt x="157" y="98"/>
                    <a:pt x="160" y="100"/>
                  </a:cubicBezTo>
                  <a:cubicBezTo>
                    <a:pt x="173" y="84"/>
                    <a:pt x="173" y="84"/>
                    <a:pt x="173" y="84"/>
                  </a:cubicBezTo>
                  <a:cubicBezTo>
                    <a:pt x="171" y="81"/>
                    <a:pt x="171" y="76"/>
                    <a:pt x="174" y="73"/>
                  </a:cubicBezTo>
                  <a:cubicBezTo>
                    <a:pt x="177" y="69"/>
                    <a:pt x="182" y="69"/>
                    <a:pt x="186" y="72"/>
                  </a:cubicBezTo>
                  <a:cubicBezTo>
                    <a:pt x="190" y="75"/>
                    <a:pt x="190" y="81"/>
                    <a:pt x="187" y="85"/>
                  </a:cubicBezTo>
                  <a:cubicBezTo>
                    <a:pt x="185" y="88"/>
                    <a:pt x="180" y="88"/>
                    <a:pt x="177" y="87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6" y="105"/>
                    <a:pt x="168" y="107"/>
                    <a:pt x="169" y="110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86" y="96"/>
                    <a:pt x="188" y="91"/>
                    <a:pt x="191" y="89"/>
                  </a:cubicBezTo>
                  <a:cubicBezTo>
                    <a:pt x="196" y="87"/>
                    <a:pt x="201" y="88"/>
                    <a:pt x="204" y="93"/>
                  </a:cubicBezTo>
                  <a:cubicBezTo>
                    <a:pt x="206" y="97"/>
                    <a:pt x="205" y="102"/>
                    <a:pt x="200" y="105"/>
                  </a:cubicBezTo>
                  <a:cubicBezTo>
                    <a:pt x="197" y="107"/>
                    <a:pt x="192" y="106"/>
                    <a:pt x="190" y="103"/>
                  </a:cubicBezTo>
                  <a:cubicBezTo>
                    <a:pt x="172" y="114"/>
                    <a:pt x="172" y="114"/>
                    <a:pt x="172" y="114"/>
                  </a:cubicBezTo>
                  <a:cubicBezTo>
                    <a:pt x="173" y="117"/>
                    <a:pt x="174" y="119"/>
                    <a:pt x="175" y="122"/>
                  </a:cubicBezTo>
                  <a:cubicBezTo>
                    <a:pt x="195" y="119"/>
                    <a:pt x="195" y="119"/>
                    <a:pt x="195" y="119"/>
                  </a:cubicBezTo>
                  <a:cubicBezTo>
                    <a:pt x="196" y="115"/>
                    <a:pt x="198" y="112"/>
                    <a:pt x="202" y="111"/>
                  </a:cubicBezTo>
                  <a:cubicBezTo>
                    <a:pt x="207" y="110"/>
                    <a:pt x="212" y="113"/>
                    <a:pt x="213" y="118"/>
                  </a:cubicBezTo>
                  <a:cubicBezTo>
                    <a:pt x="214" y="123"/>
                    <a:pt x="210" y="128"/>
                    <a:pt x="206" y="128"/>
                  </a:cubicBezTo>
                  <a:cubicBezTo>
                    <a:pt x="202" y="129"/>
                    <a:pt x="198" y="127"/>
                    <a:pt x="196" y="123"/>
                  </a:cubicBezTo>
                  <a:cubicBezTo>
                    <a:pt x="176" y="127"/>
                    <a:pt x="176" y="127"/>
                    <a:pt x="176" y="127"/>
                  </a:cubicBezTo>
                  <a:cubicBezTo>
                    <a:pt x="176" y="129"/>
                    <a:pt x="176" y="130"/>
                    <a:pt x="176" y="132"/>
                  </a:cubicBezTo>
                  <a:cubicBezTo>
                    <a:pt x="176" y="133"/>
                    <a:pt x="176" y="135"/>
                    <a:pt x="176" y="136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8" y="136"/>
                    <a:pt x="202" y="134"/>
                    <a:pt x="206" y="135"/>
                  </a:cubicBezTo>
                  <a:cubicBezTo>
                    <a:pt x="210" y="136"/>
                    <a:pt x="214" y="140"/>
                    <a:pt x="213" y="145"/>
                  </a:cubicBezTo>
                  <a:cubicBezTo>
                    <a:pt x="212" y="150"/>
                    <a:pt x="207" y="153"/>
                    <a:pt x="202" y="152"/>
                  </a:cubicBezTo>
                  <a:cubicBezTo>
                    <a:pt x="198" y="152"/>
                    <a:pt x="196" y="148"/>
                    <a:pt x="195" y="144"/>
                  </a:cubicBezTo>
                  <a:cubicBezTo>
                    <a:pt x="175" y="141"/>
                    <a:pt x="175" y="141"/>
                    <a:pt x="175" y="141"/>
                  </a:cubicBezTo>
                  <a:cubicBezTo>
                    <a:pt x="174" y="144"/>
                    <a:pt x="173" y="147"/>
                    <a:pt x="172" y="149"/>
                  </a:cubicBezTo>
                  <a:cubicBezTo>
                    <a:pt x="190" y="160"/>
                    <a:pt x="190" y="160"/>
                    <a:pt x="190" y="160"/>
                  </a:cubicBezTo>
                  <a:cubicBezTo>
                    <a:pt x="192" y="157"/>
                    <a:pt x="197" y="156"/>
                    <a:pt x="200" y="158"/>
                  </a:cubicBezTo>
                  <a:cubicBezTo>
                    <a:pt x="205" y="161"/>
                    <a:pt x="206" y="166"/>
                    <a:pt x="204" y="171"/>
                  </a:cubicBezTo>
                  <a:cubicBezTo>
                    <a:pt x="203" y="171"/>
                    <a:pt x="203" y="171"/>
                    <a:pt x="203" y="171"/>
                  </a:cubicBezTo>
                  <a:cubicBezTo>
                    <a:pt x="201" y="175"/>
                    <a:pt x="196" y="176"/>
                    <a:pt x="191" y="17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08"/>
            <p:cNvSpPr>
              <a:spLocks/>
            </p:cNvSpPr>
            <p:nvPr/>
          </p:nvSpPr>
          <p:spPr bwMode="auto">
            <a:xfrm>
              <a:off x="5840413" y="4932363"/>
              <a:ext cx="276225" cy="328613"/>
            </a:xfrm>
            <a:custGeom>
              <a:avLst/>
              <a:gdLst>
                <a:gd name="T0" fmla="*/ 17 w 105"/>
                <a:gd name="T1" fmla="*/ 0 h 125"/>
                <a:gd name="T2" fmla="*/ 21 w 105"/>
                <a:gd name="T3" fmla="*/ 83 h 125"/>
                <a:gd name="T4" fmla="*/ 86 w 105"/>
                <a:gd name="T5" fmla="*/ 125 h 125"/>
                <a:gd name="T6" fmla="*/ 56 w 105"/>
                <a:gd name="T7" fmla="*/ 93 h 125"/>
                <a:gd name="T8" fmla="*/ 21 w 105"/>
                <a:gd name="T9" fmla="*/ 44 h 125"/>
                <a:gd name="T10" fmla="*/ 63 w 105"/>
                <a:gd name="T11" fmla="*/ 88 h 125"/>
                <a:gd name="T12" fmla="*/ 67 w 105"/>
                <a:gd name="T13" fmla="*/ 92 h 125"/>
                <a:gd name="T14" fmla="*/ 61 w 105"/>
                <a:gd name="T15" fmla="*/ 83 h 125"/>
                <a:gd name="T16" fmla="*/ 32 w 105"/>
                <a:gd name="T17" fmla="*/ 25 h 125"/>
                <a:gd name="T18" fmla="*/ 69 w 105"/>
                <a:gd name="T19" fmla="*/ 78 h 125"/>
                <a:gd name="T20" fmla="*/ 75 w 105"/>
                <a:gd name="T21" fmla="*/ 87 h 125"/>
                <a:gd name="T22" fmla="*/ 73 w 105"/>
                <a:gd name="T23" fmla="*/ 82 h 125"/>
                <a:gd name="T24" fmla="*/ 55 w 105"/>
                <a:gd name="T25" fmla="*/ 24 h 125"/>
                <a:gd name="T26" fmla="*/ 81 w 105"/>
                <a:gd name="T27" fmla="*/ 79 h 125"/>
                <a:gd name="T28" fmla="*/ 95 w 105"/>
                <a:gd name="T29" fmla="*/ 120 h 125"/>
                <a:gd name="T30" fmla="*/ 88 w 105"/>
                <a:gd name="T31" fmla="*/ 43 h 125"/>
                <a:gd name="T32" fmla="*/ 17 w 105"/>
                <a:gd name="T3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25">
                  <a:moveTo>
                    <a:pt x="17" y="0"/>
                  </a:moveTo>
                  <a:cubicBezTo>
                    <a:pt x="17" y="0"/>
                    <a:pt x="0" y="48"/>
                    <a:pt x="21" y="83"/>
                  </a:cubicBezTo>
                  <a:cubicBezTo>
                    <a:pt x="38" y="111"/>
                    <a:pt x="72" y="122"/>
                    <a:pt x="86" y="125"/>
                  </a:cubicBezTo>
                  <a:cubicBezTo>
                    <a:pt x="78" y="118"/>
                    <a:pt x="68" y="107"/>
                    <a:pt x="56" y="93"/>
                  </a:cubicBezTo>
                  <a:cubicBezTo>
                    <a:pt x="35" y="68"/>
                    <a:pt x="21" y="44"/>
                    <a:pt x="21" y="44"/>
                  </a:cubicBezTo>
                  <a:cubicBezTo>
                    <a:pt x="21" y="44"/>
                    <a:pt x="41" y="62"/>
                    <a:pt x="63" y="88"/>
                  </a:cubicBezTo>
                  <a:cubicBezTo>
                    <a:pt x="64" y="89"/>
                    <a:pt x="66" y="91"/>
                    <a:pt x="67" y="92"/>
                  </a:cubicBezTo>
                  <a:cubicBezTo>
                    <a:pt x="65" y="89"/>
                    <a:pt x="63" y="86"/>
                    <a:pt x="61" y="83"/>
                  </a:cubicBezTo>
                  <a:cubicBezTo>
                    <a:pt x="43" y="53"/>
                    <a:pt x="32" y="25"/>
                    <a:pt x="32" y="25"/>
                  </a:cubicBezTo>
                  <a:cubicBezTo>
                    <a:pt x="32" y="25"/>
                    <a:pt x="51" y="48"/>
                    <a:pt x="69" y="78"/>
                  </a:cubicBezTo>
                  <a:cubicBezTo>
                    <a:pt x="71" y="81"/>
                    <a:pt x="73" y="84"/>
                    <a:pt x="75" y="87"/>
                  </a:cubicBezTo>
                  <a:cubicBezTo>
                    <a:pt x="74" y="86"/>
                    <a:pt x="73" y="84"/>
                    <a:pt x="73" y="82"/>
                  </a:cubicBezTo>
                  <a:cubicBezTo>
                    <a:pt x="60" y="51"/>
                    <a:pt x="55" y="24"/>
                    <a:pt x="55" y="24"/>
                  </a:cubicBezTo>
                  <a:cubicBezTo>
                    <a:pt x="55" y="24"/>
                    <a:pt x="69" y="48"/>
                    <a:pt x="81" y="79"/>
                  </a:cubicBezTo>
                  <a:cubicBezTo>
                    <a:pt x="87" y="95"/>
                    <a:pt x="92" y="110"/>
                    <a:pt x="95" y="120"/>
                  </a:cubicBezTo>
                  <a:cubicBezTo>
                    <a:pt x="98" y="106"/>
                    <a:pt x="105" y="71"/>
                    <a:pt x="88" y="43"/>
                  </a:cubicBezTo>
                  <a:cubicBezTo>
                    <a:pt x="67" y="8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09"/>
            <p:cNvSpPr>
              <a:spLocks/>
            </p:cNvSpPr>
            <p:nvPr/>
          </p:nvSpPr>
          <p:spPr bwMode="auto">
            <a:xfrm>
              <a:off x="6164263" y="4921250"/>
              <a:ext cx="136525" cy="244475"/>
            </a:xfrm>
            <a:custGeom>
              <a:avLst/>
              <a:gdLst>
                <a:gd name="T0" fmla="*/ 28 w 52"/>
                <a:gd name="T1" fmla="*/ 0 h 93"/>
                <a:gd name="T2" fmla="*/ 1 w 52"/>
                <a:gd name="T3" fmla="*/ 47 h 93"/>
                <a:gd name="T4" fmla="*/ 22 w 52"/>
                <a:gd name="T5" fmla="*/ 92 h 93"/>
                <a:gd name="T6" fmla="*/ 16 w 52"/>
                <a:gd name="T7" fmla="*/ 65 h 93"/>
                <a:gd name="T8" fmla="*/ 14 w 52"/>
                <a:gd name="T9" fmla="*/ 26 h 93"/>
                <a:gd name="T10" fmla="*/ 22 w 52"/>
                <a:gd name="T11" fmla="*/ 64 h 93"/>
                <a:gd name="T12" fmla="*/ 23 w 52"/>
                <a:gd name="T13" fmla="*/ 68 h 93"/>
                <a:gd name="T14" fmla="*/ 23 w 52"/>
                <a:gd name="T15" fmla="*/ 61 h 93"/>
                <a:gd name="T16" fmla="*/ 27 w 52"/>
                <a:gd name="T17" fmla="*/ 19 h 93"/>
                <a:gd name="T18" fmla="*/ 29 w 52"/>
                <a:gd name="T19" fmla="*/ 61 h 93"/>
                <a:gd name="T20" fmla="*/ 28 w 52"/>
                <a:gd name="T21" fmla="*/ 68 h 93"/>
                <a:gd name="T22" fmla="*/ 29 w 52"/>
                <a:gd name="T23" fmla="*/ 64 h 93"/>
                <a:gd name="T24" fmla="*/ 40 w 52"/>
                <a:gd name="T25" fmla="*/ 26 h 93"/>
                <a:gd name="T26" fmla="*/ 35 w 52"/>
                <a:gd name="T27" fmla="*/ 65 h 93"/>
                <a:gd name="T28" fmla="*/ 28 w 52"/>
                <a:gd name="T29" fmla="*/ 93 h 93"/>
                <a:gd name="T30" fmla="*/ 51 w 52"/>
                <a:gd name="T31" fmla="*/ 49 h 93"/>
                <a:gd name="T32" fmla="*/ 28 w 52"/>
                <a:gd name="T3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93">
                  <a:moveTo>
                    <a:pt x="28" y="0"/>
                  </a:moveTo>
                  <a:cubicBezTo>
                    <a:pt x="28" y="0"/>
                    <a:pt x="2" y="21"/>
                    <a:pt x="1" y="47"/>
                  </a:cubicBezTo>
                  <a:cubicBezTo>
                    <a:pt x="0" y="68"/>
                    <a:pt x="15" y="86"/>
                    <a:pt x="22" y="92"/>
                  </a:cubicBezTo>
                  <a:cubicBezTo>
                    <a:pt x="20" y="86"/>
                    <a:pt x="18" y="76"/>
                    <a:pt x="16" y="65"/>
                  </a:cubicBezTo>
                  <a:cubicBezTo>
                    <a:pt x="14" y="43"/>
                    <a:pt x="14" y="26"/>
                    <a:pt x="14" y="26"/>
                  </a:cubicBezTo>
                  <a:cubicBezTo>
                    <a:pt x="14" y="26"/>
                    <a:pt x="19" y="43"/>
                    <a:pt x="22" y="64"/>
                  </a:cubicBezTo>
                  <a:cubicBezTo>
                    <a:pt x="22" y="65"/>
                    <a:pt x="22" y="66"/>
                    <a:pt x="23" y="68"/>
                  </a:cubicBezTo>
                  <a:cubicBezTo>
                    <a:pt x="23" y="65"/>
                    <a:pt x="23" y="63"/>
                    <a:pt x="23" y="61"/>
                  </a:cubicBezTo>
                  <a:cubicBezTo>
                    <a:pt x="23" y="38"/>
                    <a:pt x="27" y="19"/>
                    <a:pt x="27" y="19"/>
                  </a:cubicBezTo>
                  <a:cubicBezTo>
                    <a:pt x="27" y="19"/>
                    <a:pt x="30" y="38"/>
                    <a:pt x="29" y="61"/>
                  </a:cubicBezTo>
                  <a:cubicBezTo>
                    <a:pt x="29" y="63"/>
                    <a:pt x="29" y="66"/>
                    <a:pt x="28" y="68"/>
                  </a:cubicBezTo>
                  <a:cubicBezTo>
                    <a:pt x="29" y="67"/>
                    <a:pt x="29" y="65"/>
                    <a:pt x="29" y="64"/>
                  </a:cubicBezTo>
                  <a:cubicBezTo>
                    <a:pt x="33" y="43"/>
                    <a:pt x="40" y="26"/>
                    <a:pt x="40" y="26"/>
                  </a:cubicBezTo>
                  <a:cubicBezTo>
                    <a:pt x="40" y="26"/>
                    <a:pt x="39" y="44"/>
                    <a:pt x="35" y="65"/>
                  </a:cubicBezTo>
                  <a:cubicBezTo>
                    <a:pt x="33" y="76"/>
                    <a:pt x="30" y="86"/>
                    <a:pt x="28" y="93"/>
                  </a:cubicBezTo>
                  <a:cubicBezTo>
                    <a:pt x="35" y="86"/>
                    <a:pt x="51" y="69"/>
                    <a:pt x="51" y="49"/>
                  </a:cubicBezTo>
                  <a:cubicBezTo>
                    <a:pt x="52" y="22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10"/>
            <p:cNvSpPr>
              <a:spLocks/>
            </p:cNvSpPr>
            <p:nvPr/>
          </p:nvSpPr>
          <p:spPr bwMode="auto">
            <a:xfrm>
              <a:off x="5719763" y="5229225"/>
              <a:ext cx="209550" cy="179388"/>
            </a:xfrm>
            <a:custGeom>
              <a:avLst/>
              <a:gdLst>
                <a:gd name="T0" fmla="*/ 0 w 80"/>
                <a:gd name="T1" fmla="*/ 11 h 68"/>
                <a:gd name="T2" fmla="*/ 54 w 80"/>
                <a:gd name="T3" fmla="*/ 14 h 68"/>
                <a:gd name="T4" fmla="*/ 80 w 80"/>
                <a:gd name="T5" fmla="*/ 57 h 68"/>
                <a:gd name="T6" fmla="*/ 60 w 80"/>
                <a:gd name="T7" fmla="*/ 37 h 68"/>
                <a:gd name="T8" fmla="*/ 29 w 80"/>
                <a:gd name="T9" fmla="*/ 13 h 68"/>
                <a:gd name="T10" fmla="*/ 56 w 80"/>
                <a:gd name="T11" fmla="*/ 41 h 68"/>
                <a:gd name="T12" fmla="*/ 59 w 80"/>
                <a:gd name="T13" fmla="*/ 44 h 68"/>
                <a:gd name="T14" fmla="*/ 54 w 80"/>
                <a:gd name="T15" fmla="*/ 40 h 68"/>
                <a:gd name="T16" fmla="*/ 16 w 80"/>
                <a:gd name="T17" fmla="*/ 21 h 68"/>
                <a:gd name="T18" fmla="*/ 50 w 80"/>
                <a:gd name="T19" fmla="*/ 45 h 68"/>
                <a:gd name="T20" fmla="*/ 56 w 80"/>
                <a:gd name="T21" fmla="*/ 49 h 68"/>
                <a:gd name="T22" fmla="*/ 53 w 80"/>
                <a:gd name="T23" fmla="*/ 47 h 68"/>
                <a:gd name="T24" fmla="*/ 16 w 80"/>
                <a:gd name="T25" fmla="*/ 35 h 68"/>
                <a:gd name="T26" fmla="*/ 50 w 80"/>
                <a:gd name="T27" fmla="*/ 52 h 68"/>
                <a:gd name="T28" fmla="*/ 77 w 80"/>
                <a:gd name="T29" fmla="*/ 62 h 68"/>
                <a:gd name="T30" fmla="*/ 27 w 80"/>
                <a:gd name="T31" fmla="*/ 57 h 68"/>
                <a:gd name="T32" fmla="*/ 0 w 80"/>
                <a:gd name="T33" fmla="*/ 1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68">
                  <a:moveTo>
                    <a:pt x="0" y="11"/>
                  </a:moveTo>
                  <a:cubicBezTo>
                    <a:pt x="0" y="11"/>
                    <a:pt x="31" y="0"/>
                    <a:pt x="54" y="14"/>
                  </a:cubicBezTo>
                  <a:cubicBezTo>
                    <a:pt x="71" y="25"/>
                    <a:pt x="78" y="47"/>
                    <a:pt x="80" y="57"/>
                  </a:cubicBezTo>
                  <a:cubicBezTo>
                    <a:pt x="76" y="51"/>
                    <a:pt x="69" y="44"/>
                    <a:pt x="60" y="37"/>
                  </a:cubicBezTo>
                  <a:cubicBezTo>
                    <a:pt x="44" y="23"/>
                    <a:pt x="29" y="13"/>
                    <a:pt x="29" y="13"/>
                  </a:cubicBezTo>
                  <a:cubicBezTo>
                    <a:pt x="29" y="13"/>
                    <a:pt x="40" y="27"/>
                    <a:pt x="56" y="41"/>
                  </a:cubicBezTo>
                  <a:cubicBezTo>
                    <a:pt x="57" y="42"/>
                    <a:pt x="58" y="43"/>
                    <a:pt x="59" y="44"/>
                  </a:cubicBezTo>
                  <a:cubicBezTo>
                    <a:pt x="57" y="42"/>
                    <a:pt x="56" y="41"/>
                    <a:pt x="54" y="40"/>
                  </a:cubicBezTo>
                  <a:cubicBezTo>
                    <a:pt x="34" y="28"/>
                    <a:pt x="16" y="21"/>
                    <a:pt x="16" y="21"/>
                  </a:cubicBezTo>
                  <a:cubicBezTo>
                    <a:pt x="16" y="21"/>
                    <a:pt x="31" y="33"/>
                    <a:pt x="50" y="45"/>
                  </a:cubicBezTo>
                  <a:cubicBezTo>
                    <a:pt x="52" y="46"/>
                    <a:pt x="54" y="48"/>
                    <a:pt x="56" y="49"/>
                  </a:cubicBezTo>
                  <a:cubicBezTo>
                    <a:pt x="55" y="48"/>
                    <a:pt x="54" y="48"/>
                    <a:pt x="53" y="47"/>
                  </a:cubicBezTo>
                  <a:cubicBezTo>
                    <a:pt x="33" y="39"/>
                    <a:pt x="16" y="35"/>
                    <a:pt x="16" y="35"/>
                  </a:cubicBezTo>
                  <a:cubicBezTo>
                    <a:pt x="16" y="35"/>
                    <a:pt x="31" y="44"/>
                    <a:pt x="50" y="52"/>
                  </a:cubicBezTo>
                  <a:cubicBezTo>
                    <a:pt x="61" y="57"/>
                    <a:pt x="70" y="60"/>
                    <a:pt x="77" y="62"/>
                  </a:cubicBezTo>
                  <a:cubicBezTo>
                    <a:pt x="68" y="64"/>
                    <a:pt x="45" y="68"/>
                    <a:pt x="27" y="57"/>
                  </a:cubicBezTo>
                  <a:cubicBezTo>
                    <a:pt x="5" y="43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11"/>
            <p:cNvSpPr>
              <a:spLocks/>
            </p:cNvSpPr>
            <p:nvPr/>
          </p:nvSpPr>
          <p:spPr bwMode="auto">
            <a:xfrm>
              <a:off x="5668963" y="5908675"/>
              <a:ext cx="220663" cy="173038"/>
            </a:xfrm>
            <a:custGeom>
              <a:avLst/>
              <a:gdLst>
                <a:gd name="T0" fmla="*/ 0 w 84"/>
                <a:gd name="T1" fmla="*/ 54 h 66"/>
                <a:gd name="T2" fmla="*/ 31 w 84"/>
                <a:gd name="T3" fmla="*/ 10 h 66"/>
                <a:gd name="T4" fmla="*/ 81 w 84"/>
                <a:gd name="T5" fmla="*/ 9 h 66"/>
                <a:gd name="T6" fmla="*/ 54 w 84"/>
                <a:gd name="T7" fmla="*/ 16 h 66"/>
                <a:gd name="T8" fmla="*/ 17 w 84"/>
                <a:gd name="T9" fmla="*/ 30 h 66"/>
                <a:gd name="T10" fmla="*/ 55 w 84"/>
                <a:gd name="T11" fmla="*/ 21 h 66"/>
                <a:gd name="T12" fmla="*/ 59 w 84"/>
                <a:gd name="T13" fmla="*/ 20 h 66"/>
                <a:gd name="T14" fmla="*/ 53 w 84"/>
                <a:gd name="T15" fmla="*/ 23 h 66"/>
                <a:gd name="T16" fmla="*/ 17 w 84"/>
                <a:gd name="T17" fmla="*/ 45 h 66"/>
                <a:gd name="T18" fmla="*/ 56 w 84"/>
                <a:gd name="T19" fmla="*/ 29 h 66"/>
                <a:gd name="T20" fmla="*/ 62 w 84"/>
                <a:gd name="T21" fmla="*/ 26 h 66"/>
                <a:gd name="T22" fmla="*/ 59 w 84"/>
                <a:gd name="T23" fmla="*/ 28 h 66"/>
                <a:gd name="T24" fmla="*/ 29 w 84"/>
                <a:gd name="T25" fmla="*/ 53 h 66"/>
                <a:gd name="T26" fmla="*/ 62 w 84"/>
                <a:gd name="T27" fmla="*/ 32 h 66"/>
                <a:gd name="T28" fmla="*/ 84 w 84"/>
                <a:gd name="T29" fmla="*/ 14 h 66"/>
                <a:gd name="T30" fmla="*/ 54 w 84"/>
                <a:gd name="T31" fmla="*/ 54 h 66"/>
                <a:gd name="T32" fmla="*/ 0 w 84"/>
                <a:gd name="T3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66">
                  <a:moveTo>
                    <a:pt x="0" y="54"/>
                  </a:moveTo>
                  <a:cubicBezTo>
                    <a:pt x="0" y="54"/>
                    <a:pt x="8" y="22"/>
                    <a:pt x="31" y="10"/>
                  </a:cubicBezTo>
                  <a:cubicBezTo>
                    <a:pt x="50" y="0"/>
                    <a:pt x="72" y="6"/>
                    <a:pt x="81" y="9"/>
                  </a:cubicBezTo>
                  <a:cubicBezTo>
                    <a:pt x="74" y="10"/>
                    <a:pt x="64" y="13"/>
                    <a:pt x="54" y="16"/>
                  </a:cubicBezTo>
                  <a:cubicBezTo>
                    <a:pt x="33" y="23"/>
                    <a:pt x="17" y="30"/>
                    <a:pt x="17" y="30"/>
                  </a:cubicBezTo>
                  <a:cubicBezTo>
                    <a:pt x="17" y="30"/>
                    <a:pt x="35" y="28"/>
                    <a:pt x="55" y="21"/>
                  </a:cubicBezTo>
                  <a:cubicBezTo>
                    <a:pt x="57" y="21"/>
                    <a:pt x="58" y="21"/>
                    <a:pt x="59" y="20"/>
                  </a:cubicBezTo>
                  <a:cubicBezTo>
                    <a:pt x="57" y="21"/>
                    <a:pt x="55" y="22"/>
                    <a:pt x="53" y="23"/>
                  </a:cubicBezTo>
                  <a:cubicBezTo>
                    <a:pt x="32" y="34"/>
                    <a:pt x="17" y="45"/>
                    <a:pt x="17" y="45"/>
                  </a:cubicBezTo>
                  <a:cubicBezTo>
                    <a:pt x="17" y="45"/>
                    <a:pt x="35" y="39"/>
                    <a:pt x="56" y="29"/>
                  </a:cubicBezTo>
                  <a:cubicBezTo>
                    <a:pt x="58" y="28"/>
                    <a:pt x="60" y="27"/>
                    <a:pt x="62" y="26"/>
                  </a:cubicBezTo>
                  <a:cubicBezTo>
                    <a:pt x="61" y="26"/>
                    <a:pt x="60" y="27"/>
                    <a:pt x="59" y="28"/>
                  </a:cubicBezTo>
                  <a:cubicBezTo>
                    <a:pt x="41" y="41"/>
                    <a:pt x="29" y="53"/>
                    <a:pt x="29" y="53"/>
                  </a:cubicBezTo>
                  <a:cubicBezTo>
                    <a:pt x="29" y="53"/>
                    <a:pt x="45" y="45"/>
                    <a:pt x="62" y="32"/>
                  </a:cubicBezTo>
                  <a:cubicBezTo>
                    <a:pt x="71" y="26"/>
                    <a:pt x="79" y="19"/>
                    <a:pt x="84" y="14"/>
                  </a:cubicBezTo>
                  <a:cubicBezTo>
                    <a:pt x="81" y="23"/>
                    <a:pt x="72" y="45"/>
                    <a:pt x="54" y="54"/>
                  </a:cubicBezTo>
                  <a:cubicBezTo>
                    <a:pt x="30" y="66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12"/>
            <p:cNvSpPr>
              <a:spLocks/>
            </p:cNvSpPr>
            <p:nvPr/>
          </p:nvSpPr>
          <p:spPr bwMode="auto">
            <a:xfrm>
              <a:off x="6832600" y="6157913"/>
              <a:ext cx="217488" cy="212725"/>
            </a:xfrm>
            <a:custGeom>
              <a:avLst/>
              <a:gdLst>
                <a:gd name="T0" fmla="*/ 82 w 83"/>
                <a:gd name="T1" fmla="*/ 76 h 81"/>
                <a:gd name="T2" fmla="*/ 21 w 83"/>
                <a:gd name="T3" fmla="*/ 60 h 81"/>
                <a:gd name="T4" fmla="*/ 0 w 83"/>
                <a:gd name="T5" fmla="*/ 6 h 81"/>
                <a:gd name="T6" fmla="*/ 19 w 83"/>
                <a:gd name="T7" fmla="*/ 33 h 81"/>
                <a:gd name="T8" fmla="*/ 50 w 83"/>
                <a:gd name="T9" fmla="*/ 67 h 81"/>
                <a:gd name="T10" fmla="*/ 24 w 83"/>
                <a:gd name="T11" fmla="*/ 29 h 81"/>
                <a:gd name="T12" fmla="*/ 22 w 83"/>
                <a:gd name="T13" fmla="*/ 25 h 81"/>
                <a:gd name="T14" fmla="*/ 27 w 83"/>
                <a:gd name="T15" fmla="*/ 31 h 81"/>
                <a:gd name="T16" fmla="*/ 66 w 83"/>
                <a:gd name="T17" fmla="*/ 61 h 81"/>
                <a:gd name="T18" fmla="*/ 32 w 83"/>
                <a:gd name="T19" fmla="*/ 26 h 81"/>
                <a:gd name="T20" fmla="*/ 26 w 83"/>
                <a:gd name="T21" fmla="*/ 20 h 81"/>
                <a:gd name="T22" fmla="*/ 30 w 83"/>
                <a:gd name="T23" fmla="*/ 23 h 81"/>
                <a:gd name="T24" fmla="*/ 70 w 83"/>
                <a:gd name="T25" fmla="*/ 45 h 81"/>
                <a:gd name="T26" fmla="*/ 34 w 83"/>
                <a:gd name="T27" fmla="*/ 17 h 81"/>
                <a:gd name="T28" fmla="*/ 5 w 83"/>
                <a:gd name="T29" fmla="*/ 1 h 81"/>
                <a:gd name="T30" fmla="*/ 61 w 83"/>
                <a:gd name="T31" fmla="*/ 17 h 81"/>
                <a:gd name="T32" fmla="*/ 82 w 83"/>
                <a:gd name="T33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1">
                  <a:moveTo>
                    <a:pt x="82" y="76"/>
                  </a:moveTo>
                  <a:cubicBezTo>
                    <a:pt x="82" y="76"/>
                    <a:pt x="44" y="81"/>
                    <a:pt x="21" y="60"/>
                  </a:cubicBezTo>
                  <a:cubicBezTo>
                    <a:pt x="4" y="44"/>
                    <a:pt x="1" y="17"/>
                    <a:pt x="0" y="6"/>
                  </a:cubicBezTo>
                  <a:cubicBezTo>
                    <a:pt x="5" y="13"/>
                    <a:pt x="11" y="23"/>
                    <a:pt x="19" y="33"/>
                  </a:cubicBezTo>
                  <a:cubicBezTo>
                    <a:pt x="35" y="53"/>
                    <a:pt x="50" y="67"/>
                    <a:pt x="50" y="67"/>
                  </a:cubicBezTo>
                  <a:cubicBezTo>
                    <a:pt x="50" y="67"/>
                    <a:pt x="40" y="49"/>
                    <a:pt x="24" y="29"/>
                  </a:cubicBezTo>
                  <a:cubicBezTo>
                    <a:pt x="23" y="28"/>
                    <a:pt x="23" y="27"/>
                    <a:pt x="22" y="25"/>
                  </a:cubicBezTo>
                  <a:cubicBezTo>
                    <a:pt x="23" y="27"/>
                    <a:pt x="25" y="29"/>
                    <a:pt x="27" y="31"/>
                  </a:cubicBezTo>
                  <a:cubicBezTo>
                    <a:pt x="47" y="49"/>
                    <a:pt x="66" y="61"/>
                    <a:pt x="66" y="61"/>
                  </a:cubicBezTo>
                  <a:cubicBezTo>
                    <a:pt x="66" y="61"/>
                    <a:pt x="52" y="44"/>
                    <a:pt x="32" y="26"/>
                  </a:cubicBezTo>
                  <a:cubicBezTo>
                    <a:pt x="30" y="24"/>
                    <a:pt x="28" y="22"/>
                    <a:pt x="26" y="20"/>
                  </a:cubicBezTo>
                  <a:cubicBezTo>
                    <a:pt x="28" y="21"/>
                    <a:pt x="29" y="22"/>
                    <a:pt x="30" y="23"/>
                  </a:cubicBezTo>
                  <a:cubicBezTo>
                    <a:pt x="51" y="36"/>
                    <a:pt x="70" y="45"/>
                    <a:pt x="70" y="45"/>
                  </a:cubicBezTo>
                  <a:cubicBezTo>
                    <a:pt x="70" y="45"/>
                    <a:pt x="55" y="31"/>
                    <a:pt x="34" y="17"/>
                  </a:cubicBezTo>
                  <a:cubicBezTo>
                    <a:pt x="23" y="10"/>
                    <a:pt x="12" y="5"/>
                    <a:pt x="5" y="1"/>
                  </a:cubicBezTo>
                  <a:cubicBezTo>
                    <a:pt x="16" y="0"/>
                    <a:pt x="43" y="1"/>
                    <a:pt x="61" y="17"/>
                  </a:cubicBezTo>
                  <a:cubicBezTo>
                    <a:pt x="83" y="38"/>
                    <a:pt x="82" y="76"/>
                    <a:pt x="82" y="76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13"/>
            <p:cNvSpPr>
              <a:spLocks/>
            </p:cNvSpPr>
            <p:nvPr/>
          </p:nvSpPr>
          <p:spPr bwMode="auto">
            <a:xfrm>
              <a:off x="5713413" y="5653088"/>
              <a:ext cx="153988" cy="93663"/>
            </a:xfrm>
            <a:custGeom>
              <a:avLst/>
              <a:gdLst>
                <a:gd name="T0" fmla="*/ 0 w 58"/>
                <a:gd name="T1" fmla="*/ 13 h 36"/>
                <a:gd name="T2" fmla="*/ 32 w 58"/>
                <a:gd name="T3" fmla="*/ 3 h 36"/>
                <a:gd name="T4" fmla="*/ 58 w 58"/>
                <a:gd name="T5" fmla="*/ 21 h 36"/>
                <a:gd name="T6" fmla="*/ 41 w 58"/>
                <a:gd name="T7" fmla="*/ 14 h 36"/>
                <a:gd name="T8" fmla="*/ 18 w 58"/>
                <a:gd name="T9" fmla="*/ 8 h 36"/>
                <a:gd name="T10" fmla="*/ 40 w 58"/>
                <a:gd name="T11" fmla="*/ 18 h 36"/>
                <a:gd name="T12" fmla="*/ 42 w 58"/>
                <a:gd name="T13" fmla="*/ 18 h 36"/>
                <a:gd name="T14" fmla="*/ 38 w 58"/>
                <a:gd name="T15" fmla="*/ 18 h 36"/>
                <a:gd name="T16" fmla="*/ 12 w 58"/>
                <a:gd name="T17" fmla="*/ 15 h 36"/>
                <a:gd name="T18" fmla="*/ 37 w 58"/>
                <a:gd name="T19" fmla="*/ 21 h 36"/>
                <a:gd name="T20" fmla="*/ 42 w 58"/>
                <a:gd name="T21" fmla="*/ 22 h 36"/>
                <a:gd name="T22" fmla="*/ 39 w 58"/>
                <a:gd name="T23" fmla="*/ 22 h 36"/>
                <a:gd name="T24" fmla="*/ 15 w 58"/>
                <a:gd name="T25" fmla="*/ 24 h 36"/>
                <a:gd name="T26" fmla="*/ 39 w 58"/>
                <a:gd name="T27" fmla="*/ 26 h 36"/>
                <a:gd name="T28" fmla="*/ 57 w 58"/>
                <a:gd name="T29" fmla="*/ 25 h 36"/>
                <a:gd name="T30" fmla="*/ 27 w 58"/>
                <a:gd name="T31" fmla="*/ 34 h 36"/>
                <a:gd name="T32" fmla="*/ 0 w 58"/>
                <a:gd name="T33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36">
                  <a:moveTo>
                    <a:pt x="0" y="13"/>
                  </a:moveTo>
                  <a:cubicBezTo>
                    <a:pt x="0" y="13"/>
                    <a:pt x="16" y="0"/>
                    <a:pt x="32" y="3"/>
                  </a:cubicBezTo>
                  <a:cubicBezTo>
                    <a:pt x="45" y="5"/>
                    <a:pt x="54" y="16"/>
                    <a:pt x="58" y="21"/>
                  </a:cubicBezTo>
                  <a:cubicBezTo>
                    <a:pt x="54" y="19"/>
                    <a:pt x="48" y="17"/>
                    <a:pt x="41" y="14"/>
                  </a:cubicBezTo>
                  <a:cubicBezTo>
                    <a:pt x="28" y="10"/>
                    <a:pt x="18" y="8"/>
                    <a:pt x="18" y="8"/>
                  </a:cubicBezTo>
                  <a:cubicBezTo>
                    <a:pt x="18" y="8"/>
                    <a:pt x="27" y="13"/>
                    <a:pt x="40" y="18"/>
                  </a:cubicBezTo>
                  <a:cubicBezTo>
                    <a:pt x="41" y="18"/>
                    <a:pt x="42" y="18"/>
                    <a:pt x="42" y="18"/>
                  </a:cubicBezTo>
                  <a:cubicBezTo>
                    <a:pt x="41" y="18"/>
                    <a:pt x="40" y="18"/>
                    <a:pt x="38" y="18"/>
                  </a:cubicBezTo>
                  <a:cubicBezTo>
                    <a:pt x="24" y="15"/>
                    <a:pt x="12" y="15"/>
                    <a:pt x="12" y="15"/>
                  </a:cubicBezTo>
                  <a:cubicBezTo>
                    <a:pt x="12" y="15"/>
                    <a:pt x="23" y="19"/>
                    <a:pt x="37" y="21"/>
                  </a:cubicBezTo>
                  <a:cubicBezTo>
                    <a:pt x="39" y="22"/>
                    <a:pt x="40" y="22"/>
                    <a:pt x="42" y="22"/>
                  </a:cubicBezTo>
                  <a:cubicBezTo>
                    <a:pt x="41" y="22"/>
                    <a:pt x="40" y="22"/>
                    <a:pt x="39" y="22"/>
                  </a:cubicBezTo>
                  <a:cubicBezTo>
                    <a:pt x="26" y="22"/>
                    <a:pt x="15" y="24"/>
                    <a:pt x="15" y="24"/>
                  </a:cubicBezTo>
                  <a:cubicBezTo>
                    <a:pt x="15" y="24"/>
                    <a:pt x="26" y="26"/>
                    <a:pt x="39" y="26"/>
                  </a:cubicBezTo>
                  <a:cubicBezTo>
                    <a:pt x="46" y="26"/>
                    <a:pt x="53" y="25"/>
                    <a:pt x="57" y="25"/>
                  </a:cubicBezTo>
                  <a:cubicBezTo>
                    <a:pt x="52" y="28"/>
                    <a:pt x="40" y="36"/>
                    <a:pt x="27" y="34"/>
                  </a:cubicBezTo>
                  <a:cubicBezTo>
                    <a:pt x="11" y="31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14"/>
            <p:cNvSpPr>
              <a:spLocks/>
            </p:cNvSpPr>
            <p:nvPr/>
          </p:nvSpPr>
          <p:spPr bwMode="auto">
            <a:xfrm>
              <a:off x="5889625" y="6197600"/>
              <a:ext cx="182563" cy="160338"/>
            </a:xfrm>
            <a:custGeom>
              <a:avLst/>
              <a:gdLst>
                <a:gd name="T0" fmla="*/ 0 w 69"/>
                <a:gd name="T1" fmla="*/ 54 h 61"/>
                <a:gd name="T2" fmla="*/ 22 w 69"/>
                <a:gd name="T3" fmla="*/ 11 h 61"/>
                <a:gd name="T4" fmla="*/ 66 w 69"/>
                <a:gd name="T5" fmla="*/ 4 h 61"/>
                <a:gd name="T6" fmla="*/ 42 w 69"/>
                <a:gd name="T7" fmla="*/ 14 h 61"/>
                <a:gd name="T8" fmla="*/ 12 w 69"/>
                <a:gd name="T9" fmla="*/ 31 h 61"/>
                <a:gd name="T10" fmla="*/ 45 w 69"/>
                <a:gd name="T11" fmla="*/ 18 h 61"/>
                <a:gd name="T12" fmla="*/ 48 w 69"/>
                <a:gd name="T13" fmla="*/ 17 h 61"/>
                <a:gd name="T14" fmla="*/ 43 w 69"/>
                <a:gd name="T15" fmla="*/ 20 h 61"/>
                <a:gd name="T16" fmla="*/ 14 w 69"/>
                <a:gd name="T17" fmla="*/ 44 h 61"/>
                <a:gd name="T18" fmla="*/ 46 w 69"/>
                <a:gd name="T19" fmla="*/ 24 h 61"/>
                <a:gd name="T20" fmla="*/ 51 w 69"/>
                <a:gd name="T21" fmla="*/ 21 h 61"/>
                <a:gd name="T22" fmla="*/ 48 w 69"/>
                <a:gd name="T23" fmla="*/ 23 h 61"/>
                <a:gd name="T24" fmla="*/ 25 w 69"/>
                <a:gd name="T25" fmla="*/ 49 h 61"/>
                <a:gd name="T26" fmla="*/ 52 w 69"/>
                <a:gd name="T27" fmla="*/ 27 h 61"/>
                <a:gd name="T28" fmla="*/ 69 w 69"/>
                <a:gd name="T29" fmla="*/ 8 h 61"/>
                <a:gd name="T30" fmla="*/ 48 w 69"/>
                <a:gd name="T31" fmla="*/ 47 h 61"/>
                <a:gd name="T32" fmla="*/ 0 w 69"/>
                <a:gd name="T33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1">
                  <a:moveTo>
                    <a:pt x="0" y="54"/>
                  </a:moveTo>
                  <a:cubicBezTo>
                    <a:pt x="0" y="54"/>
                    <a:pt x="2" y="24"/>
                    <a:pt x="22" y="11"/>
                  </a:cubicBezTo>
                  <a:cubicBezTo>
                    <a:pt x="37" y="0"/>
                    <a:pt x="57" y="2"/>
                    <a:pt x="66" y="4"/>
                  </a:cubicBezTo>
                  <a:cubicBezTo>
                    <a:pt x="60" y="6"/>
                    <a:pt x="51" y="9"/>
                    <a:pt x="42" y="14"/>
                  </a:cubicBezTo>
                  <a:cubicBezTo>
                    <a:pt x="25" y="22"/>
                    <a:pt x="12" y="31"/>
                    <a:pt x="12" y="31"/>
                  </a:cubicBezTo>
                  <a:cubicBezTo>
                    <a:pt x="12" y="31"/>
                    <a:pt x="27" y="27"/>
                    <a:pt x="45" y="18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6" y="18"/>
                    <a:pt x="44" y="19"/>
                    <a:pt x="43" y="20"/>
                  </a:cubicBezTo>
                  <a:cubicBezTo>
                    <a:pt x="26" y="32"/>
                    <a:pt x="14" y="44"/>
                    <a:pt x="14" y="44"/>
                  </a:cubicBezTo>
                  <a:cubicBezTo>
                    <a:pt x="14" y="44"/>
                    <a:pt x="29" y="36"/>
                    <a:pt x="46" y="24"/>
                  </a:cubicBezTo>
                  <a:cubicBezTo>
                    <a:pt x="47" y="23"/>
                    <a:pt x="49" y="22"/>
                    <a:pt x="51" y="21"/>
                  </a:cubicBezTo>
                  <a:cubicBezTo>
                    <a:pt x="50" y="22"/>
                    <a:pt x="49" y="22"/>
                    <a:pt x="48" y="23"/>
                  </a:cubicBezTo>
                  <a:cubicBezTo>
                    <a:pt x="35" y="37"/>
                    <a:pt x="25" y="49"/>
                    <a:pt x="25" y="49"/>
                  </a:cubicBezTo>
                  <a:cubicBezTo>
                    <a:pt x="25" y="49"/>
                    <a:pt x="38" y="40"/>
                    <a:pt x="52" y="27"/>
                  </a:cubicBezTo>
                  <a:cubicBezTo>
                    <a:pt x="59" y="20"/>
                    <a:pt x="65" y="13"/>
                    <a:pt x="69" y="8"/>
                  </a:cubicBezTo>
                  <a:cubicBezTo>
                    <a:pt x="67" y="16"/>
                    <a:pt x="63" y="37"/>
                    <a:pt x="48" y="47"/>
                  </a:cubicBezTo>
                  <a:cubicBezTo>
                    <a:pt x="28" y="61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15"/>
            <p:cNvSpPr>
              <a:spLocks/>
            </p:cNvSpPr>
            <p:nvPr/>
          </p:nvSpPr>
          <p:spPr bwMode="auto">
            <a:xfrm>
              <a:off x="6700838" y="6270625"/>
              <a:ext cx="115888" cy="166688"/>
            </a:xfrm>
            <a:custGeom>
              <a:avLst/>
              <a:gdLst>
                <a:gd name="T0" fmla="*/ 32 w 44"/>
                <a:gd name="T1" fmla="*/ 63 h 63"/>
                <a:gd name="T2" fmla="*/ 4 w 44"/>
                <a:gd name="T3" fmla="*/ 36 h 63"/>
                <a:gd name="T4" fmla="*/ 9 w 44"/>
                <a:gd name="T5" fmla="*/ 1 h 63"/>
                <a:gd name="T6" fmla="*/ 11 w 44"/>
                <a:gd name="T7" fmla="*/ 21 h 63"/>
                <a:gd name="T8" fmla="*/ 17 w 44"/>
                <a:gd name="T9" fmla="*/ 48 h 63"/>
                <a:gd name="T10" fmla="*/ 15 w 44"/>
                <a:gd name="T11" fmla="*/ 21 h 63"/>
                <a:gd name="T12" fmla="*/ 15 w 44"/>
                <a:gd name="T13" fmla="*/ 18 h 63"/>
                <a:gd name="T14" fmla="*/ 16 w 44"/>
                <a:gd name="T15" fmla="*/ 23 h 63"/>
                <a:gd name="T16" fmla="*/ 27 w 44"/>
                <a:gd name="T17" fmla="*/ 50 h 63"/>
                <a:gd name="T18" fmla="*/ 20 w 44"/>
                <a:gd name="T19" fmla="*/ 21 h 63"/>
                <a:gd name="T20" fmla="*/ 18 w 44"/>
                <a:gd name="T21" fmla="*/ 17 h 63"/>
                <a:gd name="T22" fmla="*/ 20 w 44"/>
                <a:gd name="T23" fmla="*/ 19 h 63"/>
                <a:gd name="T24" fmla="*/ 34 w 44"/>
                <a:gd name="T25" fmla="*/ 42 h 63"/>
                <a:gd name="T26" fmla="*/ 23 w 44"/>
                <a:gd name="T27" fmla="*/ 17 h 63"/>
                <a:gd name="T28" fmla="*/ 13 w 44"/>
                <a:gd name="T29" fmla="*/ 0 h 63"/>
                <a:gd name="T30" fmla="*/ 38 w 44"/>
                <a:gd name="T31" fmla="*/ 25 h 63"/>
                <a:gd name="T32" fmla="*/ 32 w 44"/>
                <a:gd name="T3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63">
                  <a:moveTo>
                    <a:pt x="32" y="63"/>
                  </a:moveTo>
                  <a:cubicBezTo>
                    <a:pt x="32" y="63"/>
                    <a:pt x="10" y="54"/>
                    <a:pt x="4" y="36"/>
                  </a:cubicBezTo>
                  <a:cubicBezTo>
                    <a:pt x="0" y="23"/>
                    <a:pt x="6" y="7"/>
                    <a:pt x="9" y="1"/>
                  </a:cubicBezTo>
                  <a:cubicBezTo>
                    <a:pt x="9" y="6"/>
                    <a:pt x="10" y="14"/>
                    <a:pt x="11" y="21"/>
                  </a:cubicBezTo>
                  <a:cubicBezTo>
                    <a:pt x="13" y="36"/>
                    <a:pt x="17" y="48"/>
                    <a:pt x="17" y="48"/>
                  </a:cubicBezTo>
                  <a:cubicBezTo>
                    <a:pt x="17" y="48"/>
                    <a:pt x="17" y="36"/>
                    <a:pt x="15" y="21"/>
                  </a:cubicBezTo>
                  <a:cubicBezTo>
                    <a:pt x="15" y="20"/>
                    <a:pt x="15" y="19"/>
                    <a:pt x="15" y="18"/>
                  </a:cubicBezTo>
                  <a:cubicBezTo>
                    <a:pt x="15" y="20"/>
                    <a:pt x="15" y="21"/>
                    <a:pt x="16" y="23"/>
                  </a:cubicBezTo>
                  <a:cubicBezTo>
                    <a:pt x="21" y="38"/>
                    <a:pt x="27" y="50"/>
                    <a:pt x="27" y="50"/>
                  </a:cubicBezTo>
                  <a:cubicBezTo>
                    <a:pt x="27" y="50"/>
                    <a:pt x="25" y="37"/>
                    <a:pt x="20" y="21"/>
                  </a:cubicBezTo>
                  <a:cubicBezTo>
                    <a:pt x="20" y="20"/>
                    <a:pt x="19" y="18"/>
                    <a:pt x="18" y="17"/>
                  </a:cubicBezTo>
                  <a:cubicBezTo>
                    <a:pt x="19" y="17"/>
                    <a:pt x="19" y="18"/>
                    <a:pt x="20" y="19"/>
                  </a:cubicBezTo>
                  <a:cubicBezTo>
                    <a:pt x="27" y="32"/>
                    <a:pt x="34" y="42"/>
                    <a:pt x="34" y="42"/>
                  </a:cubicBezTo>
                  <a:cubicBezTo>
                    <a:pt x="34" y="42"/>
                    <a:pt x="30" y="31"/>
                    <a:pt x="23" y="17"/>
                  </a:cubicBezTo>
                  <a:cubicBezTo>
                    <a:pt x="20" y="10"/>
                    <a:pt x="16" y="4"/>
                    <a:pt x="13" y="0"/>
                  </a:cubicBezTo>
                  <a:cubicBezTo>
                    <a:pt x="19" y="3"/>
                    <a:pt x="33" y="11"/>
                    <a:pt x="38" y="25"/>
                  </a:cubicBezTo>
                  <a:cubicBezTo>
                    <a:pt x="44" y="43"/>
                    <a:pt x="32" y="63"/>
                    <a:pt x="32" y="6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16"/>
            <p:cNvSpPr>
              <a:spLocks/>
            </p:cNvSpPr>
            <p:nvPr/>
          </p:nvSpPr>
          <p:spPr bwMode="auto">
            <a:xfrm>
              <a:off x="6945313" y="6013450"/>
              <a:ext cx="192088" cy="104775"/>
            </a:xfrm>
            <a:custGeom>
              <a:avLst/>
              <a:gdLst>
                <a:gd name="T0" fmla="*/ 73 w 73"/>
                <a:gd name="T1" fmla="*/ 21 h 40"/>
                <a:gd name="T2" fmla="*/ 35 w 73"/>
                <a:gd name="T3" fmla="*/ 40 h 40"/>
                <a:gd name="T4" fmla="*/ 0 w 73"/>
                <a:gd name="T5" fmla="*/ 22 h 40"/>
                <a:gd name="T6" fmla="*/ 22 w 73"/>
                <a:gd name="T7" fmla="*/ 27 h 40"/>
                <a:gd name="T8" fmla="*/ 52 w 73"/>
                <a:gd name="T9" fmla="*/ 30 h 40"/>
                <a:gd name="T10" fmla="*/ 23 w 73"/>
                <a:gd name="T11" fmla="*/ 22 h 40"/>
                <a:gd name="T12" fmla="*/ 20 w 73"/>
                <a:gd name="T13" fmla="*/ 22 h 40"/>
                <a:gd name="T14" fmla="*/ 25 w 73"/>
                <a:gd name="T15" fmla="*/ 22 h 40"/>
                <a:gd name="T16" fmla="*/ 58 w 73"/>
                <a:gd name="T17" fmla="*/ 20 h 40"/>
                <a:gd name="T18" fmla="*/ 25 w 73"/>
                <a:gd name="T19" fmla="*/ 17 h 40"/>
                <a:gd name="T20" fmla="*/ 20 w 73"/>
                <a:gd name="T21" fmla="*/ 17 h 40"/>
                <a:gd name="T22" fmla="*/ 23 w 73"/>
                <a:gd name="T23" fmla="*/ 17 h 40"/>
                <a:gd name="T24" fmla="*/ 53 w 73"/>
                <a:gd name="T25" fmla="*/ 10 h 40"/>
                <a:gd name="T26" fmla="*/ 22 w 73"/>
                <a:gd name="T27" fmla="*/ 12 h 40"/>
                <a:gd name="T28" fmla="*/ 0 w 73"/>
                <a:gd name="T29" fmla="*/ 17 h 40"/>
                <a:gd name="T30" fmla="*/ 36 w 73"/>
                <a:gd name="T31" fmla="*/ 0 h 40"/>
                <a:gd name="T32" fmla="*/ 73 w 73"/>
                <a:gd name="T3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40">
                  <a:moveTo>
                    <a:pt x="73" y="21"/>
                  </a:moveTo>
                  <a:cubicBezTo>
                    <a:pt x="73" y="21"/>
                    <a:pt x="56" y="40"/>
                    <a:pt x="35" y="40"/>
                  </a:cubicBezTo>
                  <a:cubicBezTo>
                    <a:pt x="19" y="39"/>
                    <a:pt x="5" y="27"/>
                    <a:pt x="0" y="22"/>
                  </a:cubicBezTo>
                  <a:cubicBezTo>
                    <a:pt x="5" y="23"/>
                    <a:pt x="13" y="25"/>
                    <a:pt x="22" y="27"/>
                  </a:cubicBezTo>
                  <a:cubicBezTo>
                    <a:pt x="38" y="30"/>
                    <a:pt x="52" y="30"/>
                    <a:pt x="52" y="30"/>
                  </a:cubicBezTo>
                  <a:cubicBezTo>
                    <a:pt x="52" y="30"/>
                    <a:pt x="39" y="26"/>
                    <a:pt x="23" y="22"/>
                  </a:cubicBezTo>
                  <a:cubicBezTo>
                    <a:pt x="22" y="22"/>
                    <a:pt x="21" y="22"/>
                    <a:pt x="20" y="22"/>
                  </a:cubicBezTo>
                  <a:cubicBezTo>
                    <a:pt x="21" y="22"/>
                    <a:pt x="23" y="22"/>
                    <a:pt x="25" y="22"/>
                  </a:cubicBezTo>
                  <a:cubicBezTo>
                    <a:pt x="43" y="22"/>
                    <a:pt x="58" y="20"/>
                    <a:pt x="58" y="20"/>
                  </a:cubicBezTo>
                  <a:cubicBezTo>
                    <a:pt x="58" y="20"/>
                    <a:pt x="43" y="18"/>
                    <a:pt x="25" y="17"/>
                  </a:cubicBezTo>
                  <a:cubicBezTo>
                    <a:pt x="23" y="17"/>
                    <a:pt x="21" y="17"/>
                    <a:pt x="20" y="17"/>
                  </a:cubicBezTo>
                  <a:cubicBezTo>
                    <a:pt x="21" y="17"/>
                    <a:pt x="22" y="17"/>
                    <a:pt x="23" y="17"/>
                  </a:cubicBezTo>
                  <a:cubicBezTo>
                    <a:pt x="39" y="14"/>
                    <a:pt x="53" y="10"/>
                    <a:pt x="53" y="10"/>
                  </a:cubicBezTo>
                  <a:cubicBezTo>
                    <a:pt x="53" y="10"/>
                    <a:pt x="39" y="10"/>
                    <a:pt x="22" y="12"/>
                  </a:cubicBezTo>
                  <a:cubicBezTo>
                    <a:pt x="13" y="14"/>
                    <a:pt x="6" y="15"/>
                    <a:pt x="0" y="17"/>
                  </a:cubicBezTo>
                  <a:cubicBezTo>
                    <a:pt x="5" y="12"/>
                    <a:pt x="20" y="0"/>
                    <a:pt x="36" y="0"/>
                  </a:cubicBezTo>
                  <a:cubicBezTo>
                    <a:pt x="57" y="0"/>
                    <a:pt x="73" y="21"/>
                    <a:pt x="73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17"/>
            <p:cNvSpPr>
              <a:spLocks/>
            </p:cNvSpPr>
            <p:nvPr/>
          </p:nvSpPr>
          <p:spPr bwMode="auto">
            <a:xfrm>
              <a:off x="5627688" y="4964113"/>
              <a:ext cx="80963" cy="141288"/>
            </a:xfrm>
            <a:custGeom>
              <a:avLst/>
              <a:gdLst>
                <a:gd name="T0" fmla="*/ 21 w 31"/>
                <a:gd name="T1" fmla="*/ 24 h 54"/>
                <a:gd name="T2" fmla="*/ 31 w 31"/>
                <a:gd name="T3" fmla="*/ 54 h 54"/>
                <a:gd name="T4" fmla="*/ 10 w 31"/>
                <a:gd name="T5" fmla="*/ 30 h 54"/>
                <a:gd name="T6" fmla="*/ 0 w 31"/>
                <a:gd name="T7" fmla="*/ 0 h 54"/>
                <a:gd name="T8" fmla="*/ 21 w 31"/>
                <a:gd name="T9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4">
                  <a:moveTo>
                    <a:pt x="21" y="24"/>
                  </a:moveTo>
                  <a:cubicBezTo>
                    <a:pt x="29" y="39"/>
                    <a:pt x="31" y="54"/>
                    <a:pt x="31" y="54"/>
                  </a:cubicBezTo>
                  <a:cubicBezTo>
                    <a:pt x="31" y="54"/>
                    <a:pt x="18" y="45"/>
                    <a:pt x="10" y="30"/>
                  </a:cubicBezTo>
                  <a:cubicBezTo>
                    <a:pt x="1" y="15"/>
                    <a:pt x="0" y="0"/>
                    <a:pt x="0" y="0"/>
                  </a:cubicBezTo>
                  <a:cubicBezTo>
                    <a:pt x="0" y="0"/>
                    <a:pt x="12" y="9"/>
                    <a:pt x="21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18"/>
            <p:cNvSpPr>
              <a:spLocks/>
            </p:cNvSpPr>
            <p:nvPr/>
          </p:nvSpPr>
          <p:spPr bwMode="auto">
            <a:xfrm>
              <a:off x="5656263" y="4940300"/>
              <a:ext cx="119063" cy="112713"/>
            </a:xfrm>
            <a:custGeom>
              <a:avLst/>
              <a:gdLst>
                <a:gd name="T0" fmla="*/ 27 w 45"/>
                <a:gd name="T1" fmla="*/ 17 h 43"/>
                <a:gd name="T2" fmla="*/ 45 w 45"/>
                <a:gd name="T3" fmla="*/ 43 h 43"/>
                <a:gd name="T4" fmla="*/ 18 w 45"/>
                <a:gd name="T5" fmla="*/ 26 h 43"/>
                <a:gd name="T6" fmla="*/ 0 w 45"/>
                <a:gd name="T7" fmla="*/ 0 h 43"/>
                <a:gd name="T8" fmla="*/ 27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27" y="17"/>
                  </a:moveTo>
                  <a:cubicBezTo>
                    <a:pt x="40" y="29"/>
                    <a:pt x="45" y="43"/>
                    <a:pt x="45" y="43"/>
                  </a:cubicBezTo>
                  <a:cubicBezTo>
                    <a:pt x="45" y="43"/>
                    <a:pt x="31" y="38"/>
                    <a:pt x="18" y="26"/>
                  </a:cubicBezTo>
                  <a:cubicBezTo>
                    <a:pt x="6" y="14"/>
                    <a:pt x="0" y="0"/>
                    <a:pt x="0" y="0"/>
                  </a:cubicBezTo>
                  <a:cubicBezTo>
                    <a:pt x="0" y="0"/>
                    <a:pt x="15" y="5"/>
                    <a:pt x="27" y="17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19"/>
            <p:cNvSpPr>
              <a:spLocks/>
            </p:cNvSpPr>
            <p:nvPr/>
          </p:nvSpPr>
          <p:spPr bwMode="auto">
            <a:xfrm>
              <a:off x="5516563" y="4987925"/>
              <a:ext cx="44450" cy="161925"/>
            </a:xfrm>
            <a:custGeom>
              <a:avLst/>
              <a:gdLst>
                <a:gd name="T0" fmla="*/ 15 w 17"/>
                <a:gd name="T1" fmla="*/ 30 h 62"/>
                <a:gd name="T2" fmla="*/ 12 w 17"/>
                <a:gd name="T3" fmla="*/ 62 h 62"/>
                <a:gd name="T4" fmla="*/ 2 w 17"/>
                <a:gd name="T5" fmla="*/ 32 h 62"/>
                <a:gd name="T6" fmla="*/ 5 w 17"/>
                <a:gd name="T7" fmla="*/ 0 h 62"/>
                <a:gd name="T8" fmla="*/ 15 w 17"/>
                <a:gd name="T9" fmla="*/ 3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2">
                  <a:moveTo>
                    <a:pt x="15" y="30"/>
                  </a:moveTo>
                  <a:cubicBezTo>
                    <a:pt x="17" y="48"/>
                    <a:pt x="12" y="62"/>
                    <a:pt x="12" y="62"/>
                  </a:cubicBezTo>
                  <a:cubicBezTo>
                    <a:pt x="12" y="62"/>
                    <a:pt x="4" y="49"/>
                    <a:pt x="2" y="32"/>
                  </a:cubicBezTo>
                  <a:cubicBezTo>
                    <a:pt x="0" y="15"/>
                    <a:pt x="5" y="0"/>
                    <a:pt x="5" y="0"/>
                  </a:cubicBezTo>
                  <a:cubicBezTo>
                    <a:pt x="5" y="0"/>
                    <a:pt x="13" y="13"/>
                    <a:pt x="15" y="3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20"/>
            <p:cNvSpPr>
              <a:spLocks/>
            </p:cNvSpPr>
            <p:nvPr/>
          </p:nvSpPr>
          <p:spPr bwMode="auto">
            <a:xfrm>
              <a:off x="5580063" y="4981575"/>
              <a:ext cx="47625" cy="136525"/>
            </a:xfrm>
            <a:custGeom>
              <a:avLst/>
              <a:gdLst>
                <a:gd name="T0" fmla="*/ 14 w 18"/>
                <a:gd name="T1" fmla="*/ 24 h 52"/>
                <a:gd name="T2" fmla="*/ 16 w 18"/>
                <a:gd name="T3" fmla="*/ 52 h 52"/>
                <a:gd name="T4" fmla="*/ 4 w 18"/>
                <a:gd name="T5" fmla="*/ 27 h 52"/>
                <a:gd name="T6" fmla="*/ 2 w 18"/>
                <a:gd name="T7" fmla="*/ 0 h 52"/>
                <a:gd name="T8" fmla="*/ 14 w 18"/>
                <a:gd name="T9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4" y="24"/>
                  </a:moveTo>
                  <a:cubicBezTo>
                    <a:pt x="18" y="39"/>
                    <a:pt x="16" y="52"/>
                    <a:pt x="16" y="52"/>
                  </a:cubicBezTo>
                  <a:cubicBezTo>
                    <a:pt x="16" y="52"/>
                    <a:pt x="8" y="41"/>
                    <a:pt x="4" y="27"/>
                  </a:cubicBezTo>
                  <a:cubicBezTo>
                    <a:pt x="0" y="13"/>
                    <a:pt x="2" y="0"/>
                    <a:pt x="2" y="0"/>
                  </a:cubicBezTo>
                  <a:cubicBezTo>
                    <a:pt x="2" y="0"/>
                    <a:pt x="11" y="10"/>
                    <a:pt x="14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21"/>
            <p:cNvSpPr>
              <a:spLocks/>
            </p:cNvSpPr>
            <p:nvPr/>
          </p:nvSpPr>
          <p:spPr bwMode="auto">
            <a:xfrm>
              <a:off x="5700713" y="4908550"/>
              <a:ext cx="131763" cy="76200"/>
            </a:xfrm>
            <a:custGeom>
              <a:avLst/>
              <a:gdLst>
                <a:gd name="T0" fmla="*/ 28 w 50"/>
                <a:gd name="T1" fmla="*/ 9 h 29"/>
                <a:gd name="T2" fmla="*/ 50 w 50"/>
                <a:gd name="T3" fmla="*/ 29 h 29"/>
                <a:gd name="T4" fmla="*/ 22 w 50"/>
                <a:gd name="T5" fmla="*/ 19 h 29"/>
                <a:gd name="T6" fmla="*/ 0 w 50"/>
                <a:gd name="T7" fmla="*/ 0 h 29"/>
                <a:gd name="T8" fmla="*/ 28 w 50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28" y="9"/>
                  </a:moveTo>
                  <a:cubicBezTo>
                    <a:pt x="41" y="17"/>
                    <a:pt x="50" y="29"/>
                    <a:pt x="50" y="29"/>
                  </a:cubicBezTo>
                  <a:cubicBezTo>
                    <a:pt x="50" y="29"/>
                    <a:pt x="35" y="27"/>
                    <a:pt x="22" y="19"/>
                  </a:cubicBezTo>
                  <a:cubicBezTo>
                    <a:pt x="8" y="12"/>
                    <a:pt x="0" y="0"/>
                    <a:pt x="0" y="0"/>
                  </a:cubicBezTo>
                  <a:cubicBezTo>
                    <a:pt x="0" y="0"/>
                    <a:pt x="14" y="1"/>
                    <a:pt x="28" y="9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122"/>
            <p:cNvSpPr>
              <a:spLocks noChangeArrowheads="1"/>
            </p:cNvSpPr>
            <p:nvPr/>
          </p:nvSpPr>
          <p:spPr bwMode="auto">
            <a:xfrm>
              <a:off x="5472113" y="4995863"/>
              <a:ext cx="26988" cy="130175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23"/>
            <p:cNvSpPr>
              <a:spLocks/>
            </p:cNvSpPr>
            <p:nvPr/>
          </p:nvSpPr>
          <p:spPr bwMode="auto">
            <a:xfrm>
              <a:off x="5776913" y="4818063"/>
              <a:ext cx="112713" cy="31750"/>
            </a:xfrm>
            <a:custGeom>
              <a:avLst/>
              <a:gdLst>
                <a:gd name="T0" fmla="*/ 22 w 43"/>
                <a:gd name="T1" fmla="*/ 2 h 12"/>
                <a:gd name="T2" fmla="*/ 43 w 43"/>
                <a:gd name="T3" fmla="*/ 9 h 12"/>
                <a:gd name="T4" fmla="*/ 21 w 43"/>
                <a:gd name="T5" fmla="*/ 10 h 12"/>
                <a:gd name="T6" fmla="*/ 0 w 43"/>
                <a:gd name="T7" fmla="*/ 3 h 12"/>
                <a:gd name="T8" fmla="*/ 22 w 43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22" y="2"/>
                  </a:moveTo>
                  <a:cubicBezTo>
                    <a:pt x="34" y="3"/>
                    <a:pt x="43" y="9"/>
                    <a:pt x="43" y="9"/>
                  </a:cubicBezTo>
                  <a:cubicBezTo>
                    <a:pt x="43" y="9"/>
                    <a:pt x="33" y="12"/>
                    <a:pt x="21" y="10"/>
                  </a:cubicBezTo>
                  <a:cubicBezTo>
                    <a:pt x="9" y="9"/>
                    <a:pt x="0" y="3"/>
                    <a:pt x="0" y="3"/>
                  </a:cubicBezTo>
                  <a:cubicBezTo>
                    <a:pt x="0" y="3"/>
                    <a:pt x="10" y="0"/>
                    <a:pt x="22" y="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24"/>
            <p:cNvSpPr>
              <a:spLocks/>
            </p:cNvSpPr>
            <p:nvPr/>
          </p:nvSpPr>
          <p:spPr bwMode="auto">
            <a:xfrm>
              <a:off x="5729288" y="4868863"/>
              <a:ext cx="131763" cy="41275"/>
            </a:xfrm>
            <a:custGeom>
              <a:avLst/>
              <a:gdLst>
                <a:gd name="T0" fmla="*/ 26 w 50"/>
                <a:gd name="T1" fmla="*/ 3 h 16"/>
                <a:gd name="T2" fmla="*/ 50 w 50"/>
                <a:gd name="T3" fmla="*/ 14 h 16"/>
                <a:gd name="T4" fmla="*/ 24 w 50"/>
                <a:gd name="T5" fmla="*/ 13 h 16"/>
                <a:gd name="T6" fmla="*/ 0 w 50"/>
                <a:gd name="T7" fmla="*/ 2 h 16"/>
                <a:gd name="T8" fmla="*/ 26 w 50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6">
                  <a:moveTo>
                    <a:pt x="26" y="3"/>
                  </a:moveTo>
                  <a:cubicBezTo>
                    <a:pt x="40" y="6"/>
                    <a:pt x="50" y="14"/>
                    <a:pt x="50" y="14"/>
                  </a:cubicBezTo>
                  <a:cubicBezTo>
                    <a:pt x="50" y="14"/>
                    <a:pt x="38" y="16"/>
                    <a:pt x="24" y="13"/>
                  </a:cubicBezTo>
                  <a:cubicBezTo>
                    <a:pt x="10" y="10"/>
                    <a:pt x="0" y="2"/>
                    <a:pt x="0" y="2"/>
                  </a:cubicBezTo>
                  <a:cubicBezTo>
                    <a:pt x="0" y="2"/>
                    <a:pt x="13" y="0"/>
                    <a:pt x="26" y="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Oval 125"/>
            <p:cNvSpPr>
              <a:spLocks noChangeArrowheads="1"/>
            </p:cNvSpPr>
            <p:nvPr/>
          </p:nvSpPr>
          <p:spPr bwMode="auto">
            <a:xfrm>
              <a:off x="5607050" y="4064000"/>
              <a:ext cx="504825" cy="504825"/>
            </a:xfrm>
            <a:prstGeom prst="ellipse">
              <a:avLst/>
            </a:pr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Oval 126"/>
            <p:cNvSpPr>
              <a:spLocks noChangeArrowheads="1"/>
            </p:cNvSpPr>
            <p:nvPr/>
          </p:nvSpPr>
          <p:spPr bwMode="auto">
            <a:xfrm>
              <a:off x="5848350" y="4084638"/>
              <a:ext cx="23813" cy="144463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27"/>
            <p:cNvSpPr>
              <a:spLocks/>
            </p:cNvSpPr>
            <p:nvPr/>
          </p:nvSpPr>
          <p:spPr bwMode="auto">
            <a:xfrm>
              <a:off x="5780088" y="4097338"/>
              <a:ext cx="49213" cy="138113"/>
            </a:xfrm>
            <a:custGeom>
              <a:avLst/>
              <a:gdLst>
                <a:gd name="T0" fmla="*/ 14 w 19"/>
                <a:gd name="T1" fmla="*/ 24 h 52"/>
                <a:gd name="T2" fmla="*/ 19 w 19"/>
                <a:gd name="T3" fmla="*/ 52 h 52"/>
                <a:gd name="T4" fmla="*/ 5 w 19"/>
                <a:gd name="T5" fmla="*/ 27 h 52"/>
                <a:gd name="T6" fmla="*/ 0 w 19"/>
                <a:gd name="T7" fmla="*/ 0 h 52"/>
                <a:gd name="T8" fmla="*/ 14 w 19"/>
                <a:gd name="T9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2">
                  <a:moveTo>
                    <a:pt x="14" y="24"/>
                  </a:moveTo>
                  <a:cubicBezTo>
                    <a:pt x="19" y="38"/>
                    <a:pt x="19" y="52"/>
                    <a:pt x="19" y="52"/>
                  </a:cubicBezTo>
                  <a:cubicBezTo>
                    <a:pt x="19" y="52"/>
                    <a:pt x="11" y="42"/>
                    <a:pt x="5" y="27"/>
                  </a:cubicBezTo>
                  <a:cubicBezTo>
                    <a:pt x="0" y="13"/>
                    <a:pt x="0" y="0"/>
                    <a:pt x="0" y="0"/>
                  </a:cubicBezTo>
                  <a:cubicBezTo>
                    <a:pt x="0" y="0"/>
                    <a:pt x="9" y="10"/>
                    <a:pt x="14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28"/>
            <p:cNvSpPr>
              <a:spLocks/>
            </p:cNvSpPr>
            <p:nvPr/>
          </p:nvSpPr>
          <p:spPr bwMode="auto">
            <a:xfrm>
              <a:off x="5711825" y="4137025"/>
              <a:ext cx="92075" cy="111125"/>
            </a:xfrm>
            <a:custGeom>
              <a:avLst/>
              <a:gdLst>
                <a:gd name="T0" fmla="*/ 21 w 35"/>
                <a:gd name="T1" fmla="*/ 18 h 42"/>
                <a:gd name="T2" fmla="*/ 35 w 35"/>
                <a:gd name="T3" fmla="*/ 42 h 42"/>
                <a:gd name="T4" fmla="*/ 14 w 35"/>
                <a:gd name="T5" fmla="*/ 24 h 42"/>
                <a:gd name="T6" fmla="*/ 0 w 35"/>
                <a:gd name="T7" fmla="*/ 0 h 42"/>
                <a:gd name="T8" fmla="*/ 21 w 35"/>
                <a:gd name="T9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2">
                  <a:moveTo>
                    <a:pt x="21" y="18"/>
                  </a:moveTo>
                  <a:cubicBezTo>
                    <a:pt x="31" y="30"/>
                    <a:pt x="35" y="42"/>
                    <a:pt x="35" y="42"/>
                  </a:cubicBezTo>
                  <a:cubicBezTo>
                    <a:pt x="35" y="42"/>
                    <a:pt x="24" y="36"/>
                    <a:pt x="14" y="24"/>
                  </a:cubicBezTo>
                  <a:cubicBezTo>
                    <a:pt x="4" y="13"/>
                    <a:pt x="0" y="0"/>
                    <a:pt x="0" y="0"/>
                  </a:cubicBezTo>
                  <a:cubicBezTo>
                    <a:pt x="0" y="0"/>
                    <a:pt x="11" y="7"/>
                    <a:pt x="21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29"/>
            <p:cNvSpPr>
              <a:spLocks/>
            </p:cNvSpPr>
            <p:nvPr/>
          </p:nvSpPr>
          <p:spPr bwMode="auto">
            <a:xfrm>
              <a:off x="5659438" y="4197350"/>
              <a:ext cx="123825" cy="74613"/>
            </a:xfrm>
            <a:custGeom>
              <a:avLst/>
              <a:gdLst>
                <a:gd name="T0" fmla="*/ 26 w 47"/>
                <a:gd name="T1" fmla="*/ 10 h 28"/>
                <a:gd name="T2" fmla="*/ 47 w 47"/>
                <a:gd name="T3" fmla="*/ 28 h 28"/>
                <a:gd name="T4" fmla="*/ 21 w 47"/>
                <a:gd name="T5" fmla="*/ 18 h 28"/>
                <a:gd name="T6" fmla="*/ 0 w 47"/>
                <a:gd name="T7" fmla="*/ 0 h 28"/>
                <a:gd name="T8" fmla="*/ 26 w 47"/>
                <a:gd name="T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8">
                  <a:moveTo>
                    <a:pt x="26" y="10"/>
                  </a:moveTo>
                  <a:cubicBezTo>
                    <a:pt x="39" y="18"/>
                    <a:pt x="47" y="28"/>
                    <a:pt x="47" y="28"/>
                  </a:cubicBezTo>
                  <a:cubicBezTo>
                    <a:pt x="47" y="28"/>
                    <a:pt x="34" y="26"/>
                    <a:pt x="21" y="18"/>
                  </a:cubicBezTo>
                  <a:cubicBezTo>
                    <a:pt x="8" y="11"/>
                    <a:pt x="0" y="0"/>
                    <a:pt x="0" y="0"/>
                  </a:cubicBezTo>
                  <a:cubicBezTo>
                    <a:pt x="0" y="0"/>
                    <a:pt x="13" y="2"/>
                    <a:pt x="26" y="1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30"/>
            <p:cNvSpPr>
              <a:spLocks/>
            </p:cNvSpPr>
            <p:nvPr/>
          </p:nvSpPr>
          <p:spPr bwMode="auto">
            <a:xfrm>
              <a:off x="5629275" y="4265613"/>
              <a:ext cx="142875" cy="39688"/>
            </a:xfrm>
            <a:custGeom>
              <a:avLst/>
              <a:gdLst>
                <a:gd name="T0" fmla="*/ 28 w 54"/>
                <a:gd name="T1" fmla="*/ 3 h 15"/>
                <a:gd name="T2" fmla="*/ 54 w 54"/>
                <a:gd name="T3" fmla="*/ 12 h 15"/>
                <a:gd name="T4" fmla="*/ 26 w 54"/>
                <a:gd name="T5" fmla="*/ 12 h 15"/>
                <a:gd name="T6" fmla="*/ 0 w 54"/>
                <a:gd name="T7" fmla="*/ 3 h 15"/>
                <a:gd name="T8" fmla="*/ 28 w 5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5">
                  <a:moveTo>
                    <a:pt x="28" y="3"/>
                  </a:moveTo>
                  <a:cubicBezTo>
                    <a:pt x="43" y="6"/>
                    <a:pt x="54" y="12"/>
                    <a:pt x="54" y="12"/>
                  </a:cubicBezTo>
                  <a:cubicBezTo>
                    <a:pt x="54" y="12"/>
                    <a:pt x="41" y="15"/>
                    <a:pt x="26" y="12"/>
                  </a:cubicBezTo>
                  <a:cubicBezTo>
                    <a:pt x="12" y="10"/>
                    <a:pt x="0" y="3"/>
                    <a:pt x="0" y="3"/>
                  </a:cubicBezTo>
                  <a:cubicBezTo>
                    <a:pt x="0" y="3"/>
                    <a:pt x="13" y="0"/>
                    <a:pt x="28" y="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31"/>
            <p:cNvSpPr>
              <a:spLocks/>
            </p:cNvSpPr>
            <p:nvPr/>
          </p:nvSpPr>
          <p:spPr bwMode="auto">
            <a:xfrm>
              <a:off x="5629275" y="4321175"/>
              <a:ext cx="142875" cy="39688"/>
            </a:xfrm>
            <a:custGeom>
              <a:avLst/>
              <a:gdLst>
                <a:gd name="T0" fmla="*/ 26 w 54"/>
                <a:gd name="T1" fmla="*/ 3 h 15"/>
                <a:gd name="T2" fmla="*/ 54 w 54"/>
                <a:gd name="T3" fmla="*/ 3 h 15"/>
                <a:gd name="T4" fmla="*/ 28 w 54"/>
                <a:gd name="T5" fmla="*/ 12 h 15"/>
                <a:gd name="T6" fmla="*/ 0 w 54"/>
                <a:gd name="T7" fmla="*/ 12 h 15"/>
                <a:gd name="T8" fmla="*/ 26 w 5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5">
                  <a:moveTo>
                    <a:pt x="26" y="3"/>
                  </a:moveTo>
                  <a:cubicBezTo>
                    <a:pt x="41" y="0"/>
                    <a:pt x="54" y="3"/>
                    <a:pt x="54" y="3"/>
                  </a:cubicBezTo>
                  <a:cubicBezTo>
                    <a:pt x="54" y="3"/>
                    <a:pt x="43" y="10"/>
                    <a:pt x="28" y="12"/>
                  </a:cubicBezTo>
                  <a:cubicBezTo>
                    <a:pt x="13" y="15"/>
                    <a:pt x="0" y="12"/>
                    <a:pt x="0" y="12"/>
                  </a:cubicBezTo>
                  <a:cubicBezTo>
                    <a:pt x="0" y="12"/>
                    <a:pt x="11" y="6"/>
                    <a:pt x="26" y="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32"/>
            <p:cNvSpPr>
              <a:spLocks/>
            </p:cNvSpPr>
            <p:nvPr/>
          </p:nvSpPr>
          <p:spPr bwMode="auto">
            <a:xfrm>
              <a:off x="5656263" y="4357688"/>
              <a:ext cx="127000" cy="71438"/>
            </a:xfrm>
            <a:custGeom>
              <a:avLst/>
              <a:gdLst>
                <a:gd name="T0" fmla="*/ 22 w 48"/>
                <a:gd name="T1" fmla="*/ 10 h 27"/>
                <a:gd name="T2" fmla="*/ 48 w 48"/>
                <a:gd name="T3" fmla="*/ 0 h 27"/>
                <a:gd name="T4" fmla="*/ 26 w 48"/>
                <a:gd name="T5" fmla="*/ 18 h 27"/>
                <a:gd name="T6" fmla="*/ 0 w 48"/>
                <a:gd name="T7" fmla="*/ 27 h 27"/>
                <a:gd name="T8" fmla="*/ 22 w 48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22" y="10"/>
                  </a:moveTo>
                  <a:cubicBezTo>
                    <a:pt x="35" y="2"/>
                    <a:pt x="48" y="0"/>
                    <a:pt x="48" y="0"/>
                  </a:cubicBezTo>
                  <a:cubicBezTo>
                    <a:pt x="48" y="0"/>
                    <a:pt x="39" y="10"/>
                    <a:pt x="26" y="18"/>
                  </a:cubicBezTo>
                  <a:cubicBezTo>
                    <a:pt x="13" y="25"/>
                    <a:pt x="0" y="27"/>
                    <a:pt x="0" y="27"/>
                  </a:cubicBezTo>
                  <a:cubicBezTo>
                    <a:pt x="0" y="27"/>
                    <a:pt x="8" y="17"/>
                    <a:pt x="22" y="1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33"/>
            <p:cNvSpPr>
              <a:spLocks/>
            </p:cNvSpPr>
            <p:nvPr/>
          </p:nvSpPr>
          <p:spPr bwMode="auto">
            <a:xfrm>
              <a:off x="5708650" y="4381500"/>
              <a:ext cx="92075" cy="111125"/>
            </a:xfrm>
            <a:custGeom>
              <a:avLst/>
              <a:gdLst>
                <a:gd name="T0" fmla="*/ 14 w 35"/>
                <a:gd name="T1" fmla="*/ 18 h 42"/>
                <a:gd name="T2" fmla="*/ 35 w 35"/>
                <a:gd name="T3" fmla="*/ 0 h 42"/>
                <a:gd name="T4" fmla="*/ 21 w 35"/>
                <a:gd name="T5" fmla="*/ 24 h 42"/>
                <a:gd name="T6" fmla="*/ 0 w 35"/>
                <a:gd name="T7" fmla="*/ 42 h 42"/>
                <a:gd name="T8" fmla="*/ 14 w 35"/>
                <a:gd name="T9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2">
                  <a:moveTo>
                    <a:pt x="14" y="18"/>
                  </a:moveTo>
                  <a:cubicBezTo>
                    <a:pt x="23" y="6"/>
                    <a:pt x="35" y="0"/>
                    <a:pt x="35" y="0"/>
                  </a:cubicBezTo>
                  <a:cubicBezTo>
                    <a:pt x="35" y="0"/>
                    <a:pt x="30" y="12"/>
                    <a:pt x="21" y="24"/>
                  </a:cubicBezTo>
                  <a:cubicBezTo>
                    <a:pt x="11" y="35"/>
                    <a:pt x="0" y="42"/>
                    <a:pt x="0" y="42"/>
                  </a:cubicBezTo>
                  <a:cubicBezTo>
                    <a:pt x="0" y="42"/>
                    <a:pt x="4" y="29"/>
                    <a:pt x="14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34"/>
            <p:cNvSpPr>
              <a:spLocks/>
            </p:cNvSpPr>
            <p:nvPr/>
          </p:nvSpPr>
          <p:spPr bwMode="auto">
            <a:xfrm>
              <a:off x="5776913" y="4397375"/>
              <a:ext cx="50800" cy="134938"/>
            </a:xfrm>
            <a:custGeom>
              <a:avLst/>
              <a:gdLst>
                <a:gd name="T0" fmla="*/ 5 w 19"/>
                <a:gd name="T1" fmla="*/ 24 h 51"/>
                <a:gd name="T2" fmla="*/ 19 w 19"/>
                <a:gd name="T3" fmla="*/ 0 h 51"/>
                <a:gd name="T4" fmla="*/ 14 w 19"/>
                <a:gd name="T5" fmla="*/ 27 h 51"/>
                <a:gd name="T6" fmla="*/ 0 w 19"/>
                <a:gd name="T7" fmla="*/ 51 h 51"/>
                <a:gd name="T8" fmla="*/ 5 w 19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1">
                  <a:moveTo>
                    <a:pt x="5" y="24"/>
                  </a:moveTo>
                  <a:cubicBezTo>
                    <a:pt x="10" y="10"/>
                    <a:pt x="19" y="0"/>
                    <a:pt x="19" y="0"/>
                  </a:cubicBezTo>
                  <a:cubicBezTo>
                    <a:pt x="19" y="0"/>
                    <a:pt x="19" y="13"/>
                    <a:pt x="14" y="27"/>
                  </a:cubicBezTo>
                  <a:cubicBezTo>
                    <a:pt x="8" y="41"/>
                    <a:pt x="0" y="51"/>
                    <a:pt x="0" y="51"/>
                  </a:cubicBezTo>
                  <a:cubicBezTo>
                    <a:pt x="0" y="51"/>
                    <a:pt x="0" y="38"/>
                    <a:pt x="5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135"/>
            <p:cNvSpPr>
              <a:spLocks noChangeArrowheads="1"/>
            </p:cNvSpPr>
            <p:nvPr/>
          </p:nvSpPr>
          <p:spPr bwMode="auto">
            <a:xfrm>
              <a:off x="5843588" y="4403725"/>
              <a:ext cx="25400" cy="144463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36"/>
            <p:cNvSpPr>
              <a:spLocks/>
            </p:cNvSpPr>
            <p:nvPr/>
          </p:nvSpPr>
          <p:spPr bwMode="auto">
            <a:xfrm>
              <a:off x="5884863" y="4400550"/>
              <a:ext cx="50800" cy="134938"/>
            </a:xfrm>
            <a:custGeom>
              <a:avLst/>
              <a:gdLst>
                <a:gd name="T0" fmla="*/ 5 w 19"/>
                <a:gd name="T1" fmla="*/ 27 h 51"/>
                <a:gd name="T2" fmla="*/ 0 w 19"/>
                <a:gd name="T3" fmla="*/ 0 h 51"/>
                <a:gd name="T4" fmla="*/ 14 w 19"/>
                <a:gd name="T5" fmla="*/ 24 h 51"/>
                <a:gd name="T6" fmla="*/ 19 w 19"/>
                <a:gd name="T7" fmla="*/ 51 h 51"/>
                <a:gd name="T8" fmla="*/ 5 w 19"/>
                <a:gd name="T9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1">
                  <a:moveTo>
                    <a:pt x="5" y="27"/>
                  </a:moveTo>
                  <a:cubicBezTo>
                    <a:pt x="0" y="13"/>
                    <a:pt x="0" y="0"/>
                    <a:pt x="0" y="0"/>
                  </a:cubicBezTo>
                  <a:cubicBezTo>
                    <a:pt x="0" y="0"/>
                    <a:pt x="9" y="9"/>
                    <a:pt x="14" y="24"/>
                  </a:cubicBezTo>
                  <a:cubicBezTo>
                    <a:pt x="19" y="38"/>
                    <a:pt x="19" y="51"/>
                    <a:pt x="19" y="51"/>
                  </a:cubicBezTo>
                  <a:cubicBezTo>
                    <a:pt x="19" y="51"/>
                    <a:pt x="10" y="41"/>
                    <a:pt x="5" y="27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37"/>
            <p:cNvSpPr>
              <a:spLocks/>
            </p:cNvSpPr>
            <p:nvPr/>
          </p:nvSpPr>
          <p:spPr bwMode="auto">
            <a:xfrm>
              <a:off x="5911850" y="4384675"/>
              <a:ext cx="93663" cy="111125"/>
            </a:xfrm>
            <a:custGeom>
              <a:avLst/>
              <a:gdLst>
                <a:gd name="T0" fmla="*/ 14 w 36"/>
                <a:gd name="T1" fmla="*/ 24 h 42"/>
                <a:gd name="T2" fmla="*/ 0 w 36"/>
                <a:gd name="T3" fmla="*/ 0 h 42"/>
                <a:gd name="T4" fmla="*/ 22 w 36"/>
                <a:gd name="T5" fmla="*/ 18 h 42"/>
                <a:gd name="T6" fmla="*/ 36 w 36"/>
                <a:gd name="T7" fmla="*/ 42 h 42"/>
                <a:gd name="T8" fmla="*/ 14 w 36"/>
                <a:gd name="T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2">
                  <a:moveTo>
                    <a:pt x="14" y="24"/>
                  </a:moveTo>
                  <a:cubicBezTo>
                    <a:pt x="5" y="12"/>
                    <a:pt x="0" y="0"/>
                    <a:pt x="0" y="0"/>
                  </a:cubicBezTo>
                  <a:cubicBezTo>
                    <a:pt x="0" y="0"/>
                    <a:pt x="12" y="6"/>
                    <a:pt x="22" y="18"/>
                  </a:cubicBezTo>
                  <a:cubicBezTo>
                    <a:pt x="31" y="30"/>
                    <a:pt x="36" y="42"/>
                    <a:pt x="36" y="42"/>
                  </a:cubicBezTo>
                  <a:cubicBezTo>
                    <a:pt x="36" y="42"/>
                    <a:pt x="24" y="36"/>
                    <a:pt x="14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38"/>
            <p:cNvSpPr>
              <a:spLocks/>
            </p:cNvSpPr>
            <p:nvPr/>
          </p:nvSpPr>
          <p:spPr bwMode="auto">
            <a:xfrm>
              <a:off x="5932488" y="4360863"/>
              <a:ext cx="123825" cy="74613"/>
            </a:xfrm>
            <a:custGeom>
              <a:avLst/>
              <a:gdLst>
                <a:gd name="T0" fmla="*/ 21 w 47"/>
                <a:gd name="T1" fmla="*/ 18 h 28"/>
                <a:gd name="T2" fmla="*/ 0 w 47"/>
                <a:gd name="T3" fmla="*/ 0 h 28"/>
                <a:gd name="T4" fmla="*/ 26 w 47"/>
                <a:gd name="T5" fmla="*/ 10 h 28"/>
                <a:gd name="T6" fmla="*/ 47 w 47"/>
                <a:gd name="T7" fmla="*/ 28 h 28"/>
                <a:gd name="T8" fmla="*/ 21 w 47"/>
                <a:gd name="T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8">
                  <a:moveTo>
                    <a:pt x="21" y="18"/>
                  </a:moveTo>
                  <a:cubicBezTo>
                    <a:pt x="8" y="11"/>
                    <a:pt x="0" y="0"/>
                    <a:pt x="0" y="0"/>
                  </a:cubicBezTo>
                  <a:cubicBezTo>
                    <a:pt x="0" y="0"/>
                    <a:pt x="13" y="2"/>
                    <a:pt x="26" y="10"/>
                  </a:cubicBezTo>
                  <a:cubicBezTo>
                    <a:pt x="39" y="18"/>
                    <a:pt x="47" y="28"/>
                    <a:pt x="47" y="28"/>
                  </a:cubicBezTo>
                  <a:cubicBezTo>
                    <a:pt x="47" y="28"/>
                    <a:pt x="34" y="26"/>
                    <a:pt x="21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39"/>
            <p:cNvSpPr>
              <a:spLocks/>
            </p:cNvSpPr>
            <p:nvPr/>
          </p:nvSpPr>
          <p:spPr bwMode="auto">
            <a:xfrm>
              <a:off x="5943600" y="4327525"/>
              <a:ext cx="141288" cy="38100"/>
            </a:xfrm>
            <a:custGeom>
              <a:avLst/>
              <a:gdLst>
                <a:gd name="T0" fmla="*/ 26 w 54"/>
                <a:gd name="T1" fmla="*/ 12 h 15"/>
                <a:gd name="T2" fmla="*/ 0 w 54"/>
                <a:gd name="T3" fmla="*/ 3 h 15"/>
                <a:gd name="T4" fmla="*/ 28 w 54"/>
                <a:gd name="T5" fmla="*/ 3 h 15"/>
                <a:gd name="T6" fmla="*/ 54 w 54"/>
                <a:gd name="T7" fmla="*/ 12 h 15"/>
                <a:gd name="T8" fmla="*/ 26 w 5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5">
                  <a:moveTo>
                    <a:pt x="26" y="12"/>
                  </a:moveTo>
                  <a:cubicBezTo>
                    <a:pt x="12" y="9"/>
                    <a:pt x="0" y="3"/>
                    <a:pt x="0" y="3"/>
                  </a:cubicBezTo>
                  <a:cubicBezTo>
                    <a:pt x="0" y="3"/>
                    <a:pt x="13" y="0"/>
                    <a:pt x="28" y="3"/>
                  </a:cubicBezTo>
                  <a:cubicBezTo>
                    <a:pt x="43" y="5"/>
                    <a:pt x="54" y="12"/>
                    <a:pt x="54" y="12"/>
                  </a:cubicBezTo>
                  <a:cubicBezTo>
                    <a:pt x="54" y="12"/>
                    <a:pt x="41" y="15"/>
                    <a:pt x="26" y="1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40"/>
            <p:cNvSpPr>
              <a:spLocks/>
            </p:cNvSpPr>
            <p:nvPr/>
          </p:nvSpPr>
          <p:spPr bwMode="auto">
            <a:xfrm>
              <a:off x="5945188" y="4271963"/>
              <a:ext cx="139700" cy="39688"/>
            </a:xfrm>
            <a:custGeom>
              <a:avLst/>
              <a:gdLst>
                <a:gd name="T0" fmla="*/ 27 w 53"/>
                <a:gd name="T1" fmla="*/ 12 h 15"/>
                <a:gd name="T2" fmla="*/ 0 w 53"/>
                <a:gd name="T3" fmla="*/ 12 h 15"/>
                <a:gd name="T4" fmla="*/ 26 w 53"/>
                <a:gd name="T5" fmla="*/ 3 h 15"/>
                <a:gd name="T6" fmla="*/ 53 w 53"/>
                <a:gd name="T7" fmla="*/ 3 h 15"/>
                <a:gd name="T8" fmla="*/ 27 w 53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5">
                  <a:moveTo>
                    <a:pt x="27" y="12"/>
                  </a:moveTo>
                  <a:cubicBezTo>
                    <a:pt x="12" y="15"/>
                    <a:pt x="0" y="12"/>
                    <a:pt x="0" y="12"/>
                  </a:cubicBezTo>
                  <a:cubicBezTo>
                    <a:pt x="0" y="12"/>
                    <a:pt x="11" y="5"/>
                    <a:pt x="26" y="3"/>
                  </a:cubicBezTo>
                  <a:cubicBezTo>
                    <a:pt x="41" y="0"/>
                    <a:pt x="53" y="3"/>
                    <a:pt x="53" y="3"/>
                  </a:cubicBezTo>
                  <a:cubicBezTo>
                    <a:pt x="53" y="3"/>
                    <a:pt x="42" y="9"/>
                    <a:pt x="27" y="1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41"/>
            <p:cNvSpPr>
              <a:spLocks/>
            </p:cNvSpPr>
            <p:nvPr/>
          </p:nvSpPr>
          <p:spPr bwMode="auto">
            <a:xfrm>
              <a:off x="5935663" y="4203700"/>
              <a:ext cx="123825" cy="69850"/>
            </a:xfrm>
            <a:custGeom>
              <a:avLst/>
              <a:gdLst>
                <a:gd name="T0" fmla="*/ 26 w 47"/>
                <a:gd name="T1" fmla="*/ 18 h 27"/>
                <a:gd name="T2" fmla="*/ 0 w 47"/>
                <a:gd name="T3" fmla="*/ 27 h 27"/>
                <a:gd name="T4" fmla="*/ 21 w 47"/>
                <a:gd name="T5" fmla="*/ 9 h 27"/>
                <a:gd name="T6" fmla="*/ 47 w 47"/>
                <a:gd name="T7" fmla="*/ 0 h 27"/>
                <a:gd name="T8" fmla="*/ 26 w 47"/>
                <a:gd name="T9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7">
                  <a:moveTo>
                    <a:pt x="26" y="18"/>
                  </a:moveTo>
                  <a:cubicBezTo>
                    <a:pt x="13" y="25"/>
                    <a:pt x="0" y="27"/>
                    <a:pt x="0" y="27"/>
                  </a:cubicBezTo>
                  <a:cubicBezTo>
                    <a:pt x="0" y="27"/>
                    <a:pt x="8" y="17"/>
                    <a:pt x="21" y="9"/>
                  </a:cubicBezTo>
                  <a:cubicBezTo>
                    <a:pt x="34" y="2"/>
                    <a:pt x="47" y="0"/>
                    <a:pt x="47" y="0"/>
                  </a:cubicBezTo>
                  <a:cubicBezTo>
                    <a:pt x="47" y="0"/>
                    <a:pt x="39" y="10"/>
                    <a:pt x="26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42"/>
            <p:cNvSpPr>
              <a:spLocks/>
            </p:cNvSpPr>
            <p:nvPr/>
          </p:nvSpPr>
          <p:spPr bwMode="auto">
            <a:xfrm>
              <a:off x="5916613" y="4140200"/>
              <a:ext cx="92075" cy="111125"/>
            </a:xfrm>
            <a:custGeom>
              <a:avLst/>
              <a:gdLst>
                <a:gd name="T0" fmla="*/ 21 w 35"/>
                <a:gd name="T1" fmla="*/ 24 h 42"/>
                <a:gd name="T2" fmla="*/ 0 w 35"/>
                <a:gd name="T3" fmla="*/ 42 h 42"/>
                <a:gd name="T4" fmla="*/ 14 w 35"/>
                <a:gd name="T5" fmla="*/ 18 h 42"/>
                <a:gd name="T6" fmla="*/ 35 w 35"/>
                <a:gd name="T7" fmla="*/ 0 h 42"/>
                <a:gd name="T8" fmla="*/ 21 w 35"/>
                <a:gd name="T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2">
                  <a:moveTo>
                    <a:pt x="21" y="24"/>
                  </a:moveTo>
                  <a:cubicBezTo>
                    <a:pt x="11" y="36"/>
                    <a:pt x="0" y="42"/>
                    <a:pt x="0" y="42"/>
                  </a:cubicBezTo>
                  <a:cubicBezTo>
                    <a:pt x="0" y="42"/>
                    <a:pt x="4" y="30"/>
                    <a:pt x="14" y="18"/>
                  </a:cubicBezTo>
                  <a:cubicBezTo>
                    <a:pt x="23" y="7"/>
                    <a:pt x="35" y="0"/>
                    <a:pt x="35" y="0"/>
                  </a:cubicBezTo>
                  <a:cubicBezTo>
                    <a:pt x="35" y="0"/>
                    <a:pt x="31" y="13"/>
                    <a:pt x="21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43"/>
            <p:cNvSpPr>
              <a:spLocks/>
            </p:cNvSpPr>
            <p:nvPr/>
          </p:nvSpPr>
          <p:spPr bwMode="auto">
            <a:xfrm>
              <a:off x="5889625" y="4100513"/>
              <a:ext cx="50800" cy="134938"/>
            </a:xfrm>
            <a:custGeom>
              <a:avLst/>
              <a:gdLst>
                <a:gd name="T0" fmla="*/ 14 w 19"/>
                <a:gd name="T1" fmla="*/ 27 h 51"/>
                <a:gd name="T2" fmla="*/ 0 w 19"/>
                <a:gd name="T3" fmla="*/ 51 h 51"/>
                <a:gd name="T4" fmla="*/ 5 w 19"/>
                <a:gd name="T5" fmla="*/ 24 h 51"/>
                <a:gd name="T6" fmla="*/ 19 w 19"/>
                <a:gd name="T7" fmla="*/ 0 h 51"/>
                <a:gd name="T8" fmla="*/ 14 w 19"/>
                <a:gd name="T9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1">
                  <a:moveTo>
                    <a:pt x="14" y="27"/>
                  </a:moveTo>
                  <a:cubicBezTo>
                    <a:pt x="9" y="41"/>
                    <a:pt x="0" y="51"/>
                    <a:pt x="0" y="51"/>
                  </a:cubicBezTo>
                  <a:cubicBezTo>
                    <a:pt x="0" y="51"/>
                    <a:pt x="0" y="38"/>
                    <a:pt x="5" y="24"/>
                  </a:cubicBezTo>
                  <a:cubicBezTo>
                    <a:pt x="10" y="10"/>
                    <a:pt x="19" y="0"/>
                    <a:pt x="19" y="0"/>
                  </a:cubicBezTo>
                  <a:cubicBezTo>
                    <a:pt x="19" y="0"/>
                    <a:pt x="19" y="13"/>
                    <a:pt x="14" y="27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41" name="图片 2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632" y="2467263"/>
            <a:ext cx="3638947" cy="363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131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3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69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121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147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3293534" y="2279650"/>
            <a:ext cx="3839897" cy="3671887"/>
            <a:chOff x="4716463" y="4200525"/>
            <a:chExt cx="2503487" cy="2393950"/>
          </a:xfrm>
        </p:grpSpPr>
        <p:sp>
          <p:nvSpPr>
            <p:cNvPr id="317" name="Oval 58"/>
            <p:cNvSpPr>
              <a:spLocks noChangeArrowheads="1"/>
            </p:cNvSpPr>
            <p:nvPr/>
          </p:nvSpPr>
          <p:spPr bwMode="auto">
            <a:xfrm>
              <a:off x="4716463" y="4200525"/>
              <a:ext cx="2390775" cy="2393950"/>
            </a:xfrm>
            <a:prstGeom prst="ellipse">
              <a:avLst/>
            </a:prstGeom>
            <a:solidFill>
              <a:srgbClr val="E23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59"/>
            <p:cNvSpPr>
              <a:spLocks/>
            </p:cNvSpPr>
            <p:nvPr/>
          </p:nvSpPr>
          <p:spPr bwMode="auto">
            <a:xfrm>
              <a:off x="4829175" y="4313238"/>
              <a:ext cx="2168525" cy="2168525"/>
            </a:xfrm>
            <a:custGeom>
              <a:avLst/>
              <a:gdLst>
                <a:gd name="T0" fmla="*/ 574 w 576"/>
                <a:gd name="T1" fmla="*/ 288 h 576"/>
                <a:gd name="T2" fmla="*/ 572 w 576"/>
                <a:gd name="T3" fmla="*/ 288 h 576"/>
                <a:gd name="T4" fmla="*/ 488 w 576"/>
                <a:gd name="T5" fmla="*/ 489 h 576"/>
                <a:gd name="T6" fmla="*/ 288 w 576"/>
                <a:gd name="T7" fmla="*/ 572 h 576"/>
                <a:gd name="T8" fmla="*/ 87 w 576"/>
                <a:gd name="T9" fmla="*/ 489 h 576"/>
                <a:gd name="T10" fmla="*/ 4 w 576"/>
                <a:gd name="T11" fmla="*/ 288 h 576"/>
                <a:gd name="T12" fmla="*/ 87 w 576"/>
                <a:gd name="T13" fmla="*/ 87 h 576"/>
                <a:gd name="T14" fmla="*/ 288 w 576"/>
                <a:gd name="T15" fmla="*/ 4 h 576"/>
                <a:gd name="T16" fmla="*/ 488 w 576"/>
                <a:gd name="T17" fmla="*/ 87 h 576"/>
                <a:gd name="T18" fmla="*/ 572 w 576"/>
                <a:gd name="T19" fmla="*/ 288 h 576"/>
                <a:gd name="T20" fmla="*/ 574 w 576"/>
                <a:gd name="T21" fmla="*/ 288 h 576"/>
                <a:gd name="T22" fmla="*/ 576 w 576"/>
                <a:gd name="T23" fmla="*/ 288 h 576"/>
                <a:gd name="T24" fmla="*/ 288 w 576"/>
                <a:gd name="T25" fmla="*/ 0 h 576"/>
                <a:gd name="T26" fmla="*/ 0 w 576"/>
                <a:gd name="T27" fmla="*/ 288 h 576"/>
                <a:gd name="T28" fmla="*/ 288 w 576"/>
                <a:gd name="T29" fmla="*/ 576 h 576"/>
                <a:gd name="T30" fmla="*/ 576 w 576"/>
                <a:gd name="T31" fmla="*/ 288 h 576"/>
                <a:gd name="T32" fmla="*/ 574 w 576"/>
                <a:gd name="T33" fmla="*/ 28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6" h="576">
                  <a:moveTo>
                    <a:pt x="574" y="288"/>
                  </a:moveTo>
                  <a:cubicBezTo>
                    <a:pt x="572" y="288"/>
                    <a:pt x="572" y="288"/>
                    <a:pt x="572" y="288"/>
                  </a:cubicBezTo>
                  <a:cubicBezTo>
                    <a:pt x="572" y="366"/>
                    <a:pt x="540" y="437"/>
                    <a:pt x="488" y="489"/>
                  </a:cubicBezTo>
                  <a:cubicBezTo>
                    <a:pt x="437" y="540"/>
                    <a:pt x="366" y="572"/>
                    <a:pt x="288" y="572"/>
                  </a:cubicBezTo>
                  <a:cubicBezTo>
                    <a:pt x="209" y="572"/>
                    <a:pt x="139" y="540"/>
                    <a:pt x="87" y="489"/>
                  </a:cubicBezTo>
                  <a:cubicBezTo>
                    <a:pt x="36" y="437"/>
                    <a:pt x="4" y="366"/>
                    <a:pt x="4" y="288"/>
                  </a:cubicBezTo>
                  <a:cubicBezTo>
                    <a:pt x="4" y="210"/>
                    <a:pt x="36" y="139"/>
                    <a:pt x="87" y="87"/>
                  </a:cubicBezTo>
                  <a:cubicBezTo>
                    <a:pt x="139" y="36"/>
                    <a:pt x="209" y="4"/>
                    <a:pt x="288" y="4"/>
                  </a:cubicBezTo>
                  <a:cubicBezTo>
                    <a:pt x="366" y="4"/>
                    <a:pt x="437" y="36"/>
                    <a:pt x="488" y="87"/>
                  </a:cubicBezTo>
                  <a:cubicBezTo>
                    <a:pt x="540" y="139"/>
                    <a:pt x="572" y="210"/>
                    <a:pt x="572" y="288"/>
                  </a:cubicBezTo>
                  <a:cubicBezTo>
                    <a:pt x="574" y="288"/>
                    <a:pt x="574" y="288"/>
                    <a:pt x="574" y="288"/>
                  </a:cubicBezTo>
                  <a:cubicBezTo>
                    <a:pt x="576" y="288"/>
                    <a:pt x="576" y="288"/>
                    <a:pt x="576" y="288"/>
                  </a:cubicBezTo>
                  <a:cubicBezTo>
                    <a:pt x="576" y="129"/>
                    <a:pt x="447" y="0"/>
                    <a:pt x="288" y="0"/>
                  </a:cubicBezTo>
                  <a:cubicBezTo>
                    <a:pt x="129" y="0"/>
                    <a:pt x="0" y="129"/>
                    <a:pt x="0" y="288"/>
                  </a:cubicBezTo>
                  <a:cubicBezTo>
                    <a:pt x="0" y="447"/>
                    <a:pt x="129" y="576"/>
                    <a:pt x="288" y="576"/>
                  </a:cubicBezTo>
                  <a:cubicBezTo>
                    <a:pt x="447" y="576"/>
                    <a:pt x="576" y="447"/>
                    <a:pt x="576" y="288"/>
                  </a:cubicBezTo>
                  <a:lnTo>
                    <a:pt x="574" y="288"/>
                  </a:ln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60"/>
            <p:cNvSpPr>
              <a:spLocks noEditPoints="1"/>
            </p:cNvSpPr>
            <p:nvPr/>
          </p:nvSpPr>
          <p:spPr bwMode="auto">
            <a:xfrm>
              <a:off x="4716463" y="4200525"/>
              <a:ext cx="2390775" cy="2393950"/>
            </a:xfrm>
            <a:custGeom>
              <a:avLst/>
              <a:gdLst>
                <a:gd name="T0" fmla="*/ 318 w 635"/>
                <a:gd name="T1" fmla="*/ 12 h 636"/>
                <a:gd name="T2" fmla="*/ 623 w 635"/>
                <a:gd name="T3" fmla="*/ 318 h 636"/>
                <a:gd name="T4" fmla="*/ 318 w 635"/>
                <a:gd name="T5" fmla="*/ 624 h 636"/>
                <a:gd name="T6" fmla="*/ 12 w 635"/>
                <a:gd name="T7" fmla="*/ 318 h 636"/>
                <a:gd name="T8" fmla="*/ 318 w 635"/>
                <a:gd name="T9" fmla="*/ 12 h 636"/>
                <a:gd name="T10" fmla="*/ 318 w 635"/>
                <a:gd name="T11" fmla="*/ 0 h 636"/>
                <a:gd name="T12" fmla="*/ 0 w 635"/>
                <a:gd name="T13" fmla="*/ 318 h 636"/>
                <a:gd name="T14" fmla="*/ 318 w 635"/>
                <a:gd name="T15" fmla="*/ 636 h 636"/>
                <a:gd name="T16" fmla="*/ 635 w 635"/>
                <a:gd name="T17" fmla="*/ 318 h 636"/>
                <a:gd name="T18" fmla="*/ 318 w 635"/>
                <a:gd name="T1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5" h="636">
                  <a:moveTo>
                    <a:pt x="318" y="12"/>
                  </a:moveTo>
                  <a:cubicBezTo>
                    <a:pt x="486" y="12"/>
                    <a:pt x="623" y="150"/>
                    <a:pt x="623" y="318"/>
                  </a:cubicBezTo>
                  <a:cubicBezTo>
                    <a:pt x="623" y="486"/>
                    <a:pt x="486" y="624"/>
                    <a:pt x="318" y="624"/>
                  </a:cubicBezTo>
                  <a:cubicBezTo>
                    <a:pt x="149" y="624"/>
                    <a:pt x="12" y="486"/>
                    <a:pt x="12" y="318"/>
                  </a:cubicBezTo>
                  <a:cubicBezTo>
                    <a:pt x="12" y="150"/>
                    <a:pt x="149" y="12"/>
                    <a:pt x="318" y="12"/>
                  </a:cubicBezTo>
                  <a:moveTo>
                    <a:pt x="318" y="0"/>
                  </a:moveTo>
                  <a:cubicBezTo>
                    <a:pt x="142" y="0"/>
                    <a:pt x="0" y="143"/>
                    <a:pt x="0" y="318"/>
                  </a:cubicBezTo>
                  <a:cubicBezTo>
                    <a:pt x="0" y="493"/>
                    <a:pt x="142" y="636"/>
                    <a:pt x="318" y="636"/>
                  </a:cubicBezTo>
                  <a:cubicBezTo>
                    <a:pt x="493" y="636"/>
                    <a:pt x="635" y="493"/>
                    <a:pt x="635" y="318"/>
                  </a:cubicBezTo>
                  <a:cubicBezTo>
                    <a:pt x="635" y="143"/>
                    <a:pt x="493" y="0"/>
                    <a:pt x="318" y="0"/>
                  </a:cubicBez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Oval 61"/>
            <p:cNvSpPr>
              <a:spLocks noChangeArrowheads="1"/>
            </p:cNvSpPr>
            <p:nvPr/>
          </p:nvSpPr>
          <p:spPr bwMode="auto">
            <a:xfrm>
              <a:off x="4941888" y="4430713"/>
              <a:ext cx="1939925" cy="19351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62"/>
            <p:cNvSpPr>
              <a:spLocks/>
            </p:cNvSpPr>
            <p:nvPr/>
          </p:nvSpPr>
          <p:spPr bwMode="auto">
            <a:xfrm>
              <a:off x="5981700" y="5638800"/>
              <a:ext cx="1238250" cy="576263"/>
            </a:xfrm>
            <a:custGeom>
              <a:avLst/>
              <a:gdLst>
                <a:gd name="T0" fmla="*/ 0 w 329"/>
                <a:gd name="T1" fmla="*/ 117 h 153"/>
                <a:gd name="T2" fmla="*/ 6 w 329"/>
                <a:gd name="T3" fmla="*/ 116 h 153"/>
                <a:gd name="T4" fmla="*/ 12 w 329"/>
                <a:gd name="T5" fmla="*/ 114 h 153"/>
                <a:gd name="T6" fmla="*/ 25 w 329"/>
                <a:gd name="T7" fmla="*/ 111 h 153"/>
                <a:gd name="T8" fmla="*/ 50 w 329"/>
                <a:gd name="T9" fmla="*/ 104 h 153"/>
                <a:gd name="T10" fmla="*/ 75 w 329"/>
                <a:gd name="T11" fmla="*/ 94 h 153"/>
                <a:gd name="T12" fmla="*/ 98 w 329"/>
                <a:gd name="T13" fmla="*/ 83 h 153"/>
                <a:gd name="T14" fmla="*/ 121 w 329"/>
                <a:gd name="T15" fmla="*/ 70 h 153"/>
                <a:gd name="T16" fmla="*/ 141 w 329"/>
                <a:gd name="T17" fmla="*/ 55 h 153"/>
                <a:gd name="T18" fmla="*/ 161 w 329"/>
                <a:gd name="T19" fmla="*/ 37 h 153"/>
                <a:gd name="T20" fmla="*/ 185 w 329"/>
                <a:gd name="T21" fmla="*/ 16 h 153"/>
                <a:gd name="T22" fmla="*/ 216 w 329"/>
                <a:gd name="T23" fmla="*/ 3 h 153"/>
                <a:gd name="T24" fmla="*/ 250 w 329"/>
                <a:gd name="T25" fmla="*/ 2 h 153"/>
                <a:gd name="T26" fmla="*/ 281 w 329"/>
                <a:gd name="T27" fmla="*/ 16 h 153"/>
                <a:gd name="T28" fmla="*/ 304 w 329"/>
                <a:gd name="T29" fmla="*/ 37 h 153"/>
                <a:gd name="T30" fmla="*/ 326 w 329"/>
                <a:gd name="T31" fmla="*/ 93 h 153"/>
                <a:gd name="T32" fmla="*/ 316 w 329"/>
                <a:gd name="T33" fmla="*/ 150 h 153"/>
                <a:gd name="T34" fmla="*/ 288 w 329"/>
                <a:gd name="T35" fmla="*/ 52 h 153"/>
                <a:gd name="T36" fmla="*/ 246 w 329"/>
                <a:gd name="T37" fmla="*/ 31 h 153"/>
                <a:gd name="T38" fmla="*/ 205 w 329"/>
                <a:gd name="T39" fmla="*/ 44 h 153"/>
                <a:gd name="T40" fmla="*/ 188 w 329"/>
                <a:gd name="T41" fmla="*/ 61 h 153"/>
                <a:gd name="T42" fmla="*/ 167 w 329"/>
                <a:gd name="T43" fmla="*/ 83 h 153"/>
                <a:gd name="T44" fmla="*/ 118 w 329"/>
                <a:gd name="T45" fmla="*/ 120 h 153"/>
                <a:gd name="T46" fmla="*/ 63 w 329"/>
                <a:gd name="T47" fmla="*/ 143 h 153"/>
                <a:gd name="T48" fmla="*/ 33 w 329"/>
                <a:gd name="T49" fmla="*/ 150 h 153"/>
                <a:gd name="T50" fmla="*/ 18 w 329"/>
                <a:gd name="T51" fmla="*/ 152 h 153"/>
                <a:gd name="T52" fmla="*/ 11 w 329"/>
                <a:gd name="T53" fmla="*/ 152 h 153"/>
                <a:gd name="T54" fmla="*/ 2 w 329"/>
                <a:gd name="T55" fmla="*/ 153 h 153"/>
                <a:gd name="T56" fmla="*/ 0 w 329"/>
                <a:gd name="T57" fmla="*/ 11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9" h="153">
                  <a:moveTo>
                    <a:pt x="0" y="117"/>
                  </a:moveTo>
                  <a:cubicBezTo>
                    <a:pt x="6" y="116"/>
                    <a:pt x="6" y="116"/>
                    <a:pt x="6" y="116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7" y="113"/>
                    <a:pt x="21" y="112"/>
                    <a:pt x="25" y="111"/>
                  </a:cubicBezTo>
                  <a:cubicBezTo>
                    <a:pt x="34" y="109"/>
                    <a:pt x="42" y="107"/>
                    <a:pt x="50" y="104"/>
                  </a:cubicBezTo>
                  <a:cubicBezTo>
                    <a:pt x="59" y="101"/>
                    <a:pt x="67" y="98"/>
                    <a:pt x="75" y="94"/>
                  </a:cubicBezTo>
                  <a:cubicBezTo>
                    <a:pt x="83" y="91"/>
                    <a:pt x="91" y="87"/>
                    <a:pt x="98" y="83"/>
                  </a:cubicBezTo>
                  <a:cubicBezTo>
                    <a:pt x="106" y="79"/>
                    <a:pt x="113" y="75"/>
                    <a:pt x="121" y="70"/>
                  </a:cubicBezTo>
                  <a:cubicBezTo>
                    <a:pt x="128" y="65"/>
                    <a:pt x="135" y="60"/>
                    <a:pt x="141" y="55"/>
                  </a:cubicBezTo>
                  <a:cubicBezTo>
                    <a:pt x="148" y="49"/>
                    <a:pt x="154" y="43"/>
                    <a:pt x="161" y="37"/>
                  </a:cubicBezTo>
                  <a:cubicBezTo>
                    <a:pt x="168" y="30"/>
                    <a:pt x="176" y="22"/>
                    <a:pt x="185" y="16"/>
                  </a:cubicBezTo>
                  <a:cubicBezTo>
                    <a:pt x="194" y="10"/>
                    <a:pt x="205" y="5"/>
                    <a:pt x="216" y="3"/>
                  </a:cubicBezTo>
                  <a:cubicBezTo>
                    <a:pt x="227" y="0"/>
                    <a:pt x="239" y="0"/>
                    <a:pt x="250" y="2"/>
                  </a:cubicBezTo>
                  <a:cubicBezTo>
                    <a:pt x="261" y="5"/>
                    <a:pt x="272" y="9"/>
                    <a:pt x="281" y="16"/>
                  </a:cubicBezTo>
                  <a:cubicBezTo>
                    <a:pt x="290" y="22"/>
                    <a:pt x="297" y="29"/>
                    <a:pt x="304" y="37"/>
                  </a:cubicBezTo>
                  <a:cubicBezTo>
                    <a:pt x="317" y="54"/>
                    <a:pt x="324" y="73"/>
                    <a:pt x="326" y="93"/>
                  </a:cubicBezTo>
                  <a:cubicBezTo>
                    <a:pt x="329" y="113"/>
                    <a:pt x="325" y="133"/>
                    <a:pt x="316" y="150"/>
                  </a:cubicBezTo>
                  <a:cubicBezTo>
                    <a:pt x="325" y="113"/>
                    <a:pt x="312" y="75"/>
                    <a:pt x="288" y="52"/>
                  </a:cubicBezTo>
                  <a:cubicBezTo>
                    <a:pt x="276" y="40"/>
                    <a:pt x="260" y="32"/>
                    <a:pt x="246" y="31"/>
                  </a:cubicBezTo>
                  <a:cubicBezTo>
                    <a:pt x="231" y="30"/>
                    <a:pt x="217" y="35"/>
                    <a:pt x="205" y="44"/>
                  </a:cubicBezTo>
                  <a:cubicBezTo>
                    <a:pt x="198" y="49"/>
                    <a:pt x="193" y="55"/>
                    <a:pt x="188" y="61"/>
                  </a:cubicBezTo>
                  <a:cubicBezTo>
                    <a:pt x="181" y="69"/>
                    <a:pt x="174" y="76"/>
                    <a:pt x="167" y="83"/>
                  </a:cubicBezTo>
                  <a:cubicBezTo>
                    <a:pt x="152" y="97"/>
                    <a:pt x="136" y="110"/>
                    <a:pt x="118" y="120"/>
                  </a:cubicBezTo>
                  <a:cubicBezTo>
                    <a:pt x="101" y="129"/>
                    <a:pt x="82" y="137"/>
                    <a:pt x="63" y="143"/>
                  </a:cubicBezTo>
                  <a:cubicBezTo>
                    <a:pt x="53" y="146"/>
                    <a:pt x="43" y="148"/>
                    <a:pt x="33" y="150"/>
                  </a:cubicBezTo>
                  <a:cubicBezTo>
                    <a:pt x="28" y="151"/>
                    <a:pt x="23" y="151"/>
                    <a:pt x="18" y="152"/>
                  </a:cubicBezTo>
                  <a:cubicBezTo>
                    <a:pt x="16" y="152"/>
                    <a:pt x="13" y="152"/>
                    <a:pt x="11" y="152"/>
                  </a:cubicBezTo>
                  <a:cubicBezTo>
                    <a:pt x="8" y="152"/>
                    <a:pt x="6" y="153"/>
                    <a:pt x="2" y="153"/>
                  </a:cubicBezTo>
                  <a:lnTo>
                    <a:pt x="0" y="117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Oval 63"/>
            <p:cNvSpPr>
              <a:spLocks noChangeArrowheads="1"/>
            </p:cNvSpPr>
            <p:nvPr/>
          </p:nvSpPr>
          <p:spPr bwMode="auto">
            <a:xfrm>
              <a:off x="5265738" y="4779964"/>
              <a:ext cx="1344612" cy="1758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64"/>
            <p:cNvSpPr>
              <a:spLocks/>
            </p:cNvSpPr>
            <p:nvPr/>
          </p:nvSpPr>
          <p:spPr bwMode="auto">
            <a:xfrm>
              <a:off x="5257800" y="5592763"/>
              <a:ext cx="1355725" cy="976313"/>
            </a:xfrm>
            <a:custGeom>
              <a:avLst/>
              <a:gdLst>
                <a:gd name="T0" fmla="*/ 7 w 360"/>
                <a:gd name="T1" fmla="*/ 0 h 393"/>
                <a:gd name="T2" fmla="*/ 0 w 360"/>
                <a:gd name="T3" fmla="*/ 87 h 393"/>
                <a:gd name="T4" fmla="*/ 180 w 360"/>
                <a:gd name="T5" fmla="*/ 393 h 393"/>
                <a:gd name="T6" fmla="*/ 360 w 360"/>
                <a:gd name="T7" fmla="*/ 87 h 393"/>
                <a:gd name="T8" fmla="*/ 353 w 360"/>
                <a:gd name="T9" fmla="*/ 0 h 393"/>
                <a:gd name="T10" fmla="*/ 7 w 360"/>
                <a:gd name="T11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0" h="393">
                  <a:moveTo>
                    <a:pt x="7" y="0"/>
                  </a:moveTo>
                  <a:cubicBezTo>
                    <a:pt x="3" y="28"/>
                    <a:pt x="0" y="57"/>
                    <a:pt x="0" y="87"/>
                  </a:cubicBezTo>
                  <a:cubicBezTo>
                    <a:pt x="0" y="256"/>
                    <a:pt x="81" y="393"/>
                    <a:pt x="180" y="393"/>
                  </a:cubicBezTo>
                  <a:cubicBezTo>
                    <a:pt x="279" y="393"/>
                    <a:pt x="360" y="256"/>
                    <a:pt x="360" y="87"/>
                  </a:cubicBezTo>
                  <a:cubicBezTo>
                    <a:pt x="360" y="57"/>
                    <a:pt x="357" y="28"/>
                    <a:pt x="353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D72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65"/>
            <p:cNvSpPr>
              <a:spLocks noChangeArrowheads="1"/>
            </p:cNvSpPr>
            <p:nvPr/>
          </p:nvSpPr>
          <p:spPr bwMode="auto">
            <a:xfrm>
              <a:off x="5932488" y="5592763"/>
              <a:ext cx="41275" cy="806450"/>
            </a:xfrm>
            <a:prstGeom prst="rect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66"/>
            <p:cNvSpPr>
              <a:spLocks/>
            </p:cNvSpPr>
            <p:nvPr/>
          </p:nvSpPr>
          <p:spPr bwMode="auto">
            <a:xfrm>
              <a:off x="6162675" y="4403725"/>
              <a:ext cx="757237" cy="793750"/>
            </a:xfrm>
            <a:custGeom>
              <a:avLst/>
              <a:gdLst>
                <a:gd name="T0" fmla="*/ 153 w 201"/>
                <a:gd name="T1" fmla="*/ 172 h 211"/>
                <a:gd name="T2" fmla="*/ 15 w 201"/>
                <a:gd name="T3" fmla="*/ 162 h 211"/>
                <a:gd name="T4" fmla="*/ 50 w 201"/>
                <a:gd name="T5" fmla="*/ 29 h 211"/>
                <a:gd name="T6" fmla="*/ 173 w 201"/>
                <a:gd name="T7" fmla="*/ 49 h 211"/>
                <a:gd name="T8" fmla="*/ 153 w 201"/>
                <a:gd name="T9" fmla="*/ 17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11">
                  <a:moveTo>
                    <a:pt x="153" y="172"/>
                  </a:moveTo>
                  <a:cubicBezTo>
                    <a:pt x="100" y="211"/>
                    <a:pt x="15" y="162"/>
                    <a:pt x="15" y="162"/>
                  </a:cubicBezTo>
                  <a:cubicBezTo>
                    <a:pt x="15" y="162"/>
                    <a:pt x="0" y="64"/>
                    <a:pt x="50" y="29"/>
                  </a:cubicBezTo>
                  <a:cubicBezTo>
                    <a:pt x="90" y="0"/>
                    <a:pt x="145" y="9"/>
                    <a:pt x="173" y="49"/>
                  </a:cubicBezTo>
                  <a:cubicBezTo>
                    <a:pt x="201" y="88"/>
                    <a:pt x="192" y="143"/>
                    <a:pt x="153" y="1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67"/>
            <p:cNvSpPr>
              <a:spLocks/>
            </p:cNvSpPr>
            <p:nvPr/>
          </p:nvSpPr>
          <p:spPr bwMode="auto">
            <a:xfrm>
              <a:off x="6316663" y="4576763"/>
              <a:ext cx="428625" cy="447675"/>
            </a:xfrm>
            <a:custGeom>
              <a:avLst/>
              <a:gdLst>
                <a:gd name="T0" fmla="*/ 86 w 114"/>
                <a:gd name="T1" fmla="*/ 97 h 119"/>
                <a:gd name="T2" fmla="*/ 8 w 114"/>
                <a:gd name="T3" fmla="*/ 92 h 119"/>
                <a:gd name="T4" fmla="*/ 28 w 114"/>
                <a:gd name="T5" fmla="*/ 16 h 119"/>
                <a:gd name="T6" fmla="*/ 98 w 114"/>
                <a:gd name="T7" fmla="*/ 28 h 119"/>
                <a:gd name="T8" fmla="*/ 86 w 114"/>
                <a:gd name="T9" fmla="*/ 9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9">
                  <a:moveTo>
                    <a:pt x="86" y="97"/>
                  </a:moveTo>
                  <a:cubicBezTo>
                    <a:pt x="56" y="119"/>
                    <a:pt x="8" y="92"/>
                    <a:pt x="8" y="92"/>
                  </a:cubicBezTo>
                  <a:cubicBezTo>
                    <a:pt x="8" y="92"/>
                    <a:pt x="0" y="36"/>
                    <a:pt x="28" y="16"/>
                  </a:cubicBezTo>
                  <a:cubicBezTo>
                    <a:pt x="51" y="0"/>
                    <a:pt x="82" y="5"/>
                    <a:pt x="98" y="28"/>
                  </a:cubicBezTo>
                  <a:cubicBezTo>
                    <a:pt x="114" y="50"/>
                    <a:pt x="108" y="81"/>
                    <a:pt x="86" y="97"/>
                  </a:cubicBezTo>
                  <a:close/>
                </a:path>
              </a:pathLst>
            </a:custGeom>
            <a:solidFill>
              <a:srgbClr val="FFB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68"/>
            <p:cNvSpPr>
              <a:spLocks/>
            </p:cNvSpPr>
            <p:nvPr/>
          </p:nvSpPr>
          <p:spPr bwMode="auto">
            <a:xfrm>
              <a:off x="4968875" y="4403725"/>
              <a:ext cx="760412" cy="793750"/>
            </a:xfrm>
            <a:custGeom>
              <a:avLst/>
              <a:gdLst>
                <a:gd name="T0" fmla="*/ 49 w 202"/>
                <a:gd name="T1" fmla="*/ 172 h 211"/>
                <a:gd name="T2" fmla="*/ 187 w 202"/>
                <a:gd name="T3" fmla="*/ 162 h 211"/>
                <a:gd name="T4" fmla="*/ 151 w 202"/>
                <a:gd name="T5" fmla="*/ 29 h 211"/>
                <a:gd name="T6" fmla="*/ 29 w 202"/>
                <a:gd name="T7" fmla="*/ 49 h 211"/>
                <a:gd name="T8" fmla="*/ 49 w 202"/>
                <a:gd name="T9" fmla="*/ 17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11">
                  <a:moveTo>
                    <a:pt x="49" y="172"/>
                  </a:moveTo>
                  <a:cubicBezTo>
                    <a:pt x="102" y="211"/>
                    <a:pt x="187" y="162"/>
                    <a:pt x="187" y="162"/>
                  </a:cubicBezTo>
                  <a:cubicBezTo>
                    <a:pt x="187" y="162"/>
                    <a:pt x="202" y="64"/>
                    <a:pt x="151" y="29"/>
                  </a:cubicBezTo>
                  <a:cubicBezTo>
                    <a:pt x="112" y="0"/>
                    <a:pt x="57" y="9"/>
                    <a:pt x="29" y="49"/>
                  </a:cubicBezTo>
                  <a:cubicBezTo>
                    <a:pt x="0" y="88"/>
                    <a:pt x="10" y="143"/>
                    <a:pt x="49" y="1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69"/>
            <p:cNvSpPr>
              <a:spLocks/>
            </p:cNvSpPr>
            <p:nvPr/>
          </p:nvSpPr>
          <p:spPr bwMode="auto">
            <a:xfrm>
              <a:off x="5145088" y="4576763"/>
              <a:ext cx="430212" cy="447675"/>
            </a:xfrm>
            <a:custGeom>
              <a:avLst/>
              <a:gdLst>
                <a:gd name="T0" fmla="*/ 28 w 114"/>
                <a:gd name="T1" fmla="*/ 97 h 119"/>
                <a:gd name="T2" fmla="*/ 106 w 114"/>
                <a:gd name="T3" fmla="*/ 92 h 119"/>
                <a:gd name="T4" fmla="*/ 86 w 114"/>
                <a:gd name="T5" fmla="*/ 16 h 119"/>
                <a:gd name="T6" fmla="*/ 16 w 114"/>
                <a:gd name="T7" fmla="*/ 28 h 119"/>
                <a:gd name="T8" fmla="*/ 28 w 114"/>
                <a:gd name="T9" fmla="*/ 9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9">
                  <a:moveTo>
                    <a:pt x="28" y="97"/>
                  </a:moveTo>
                  <a:cubicBezTo>
                    <a:pt x="58" y="119"/>
                    <a:pt x="106" y="92"/>
                    <a:pt x="106" y="92"/>
                  </a:cubicBezTo>
                  <a:cubicBezTo>
                    <a:pt x="106" y="92"/>
                    <a:pt x="114" y="36"/>
                    <a:pt x="86" y="16"/>
                  </a:cubicBezTo>
                  <a:cubicBezTo>
                    <a:pt x="63" y="0"/>
                    <a:pt x="32" y="5"/>
                    <a:pt x="16" y="28"/>
                  </a:cubicBezTo>
                  <a:cubicBezTo>
                    <a:pt x="0" y="50"/>
                    <a:pt x="6" y="81"/>
                    <a:pt x="28" y="97"/>
                  </a:cubicBezTo>
                  <a:close/>
                </a:path>
              </a:pathLst>
            </a:custGeom>
            <a:solidFill>
              <a:srgbClr val="FFB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70"/>
            <p:cNvSpPr>
              <a:spLocks/>
            </p:cNvSpPr>
            <p:nvPr/>
          </p:nvSpPr>
          <p:spPr bwMode="auto">
            <a:xfrm>
              <a:off x="5819775" y="5265738"/>
              <a:ext cx="319087" cy="230188"/>
            </a:xfrm>
            <a:custGeom>
              <a:avLst/>
              <a:gdLst>
                <a:gd name="T0" fmla="*/ 85 w 85"/>
                <a:gd name="T1" fmla="*/ 0 h 61"/>
                <a:gd name="T2" fmla="*/ 42 w 85"/>
                <a:gd name="T3" fmla="*/ 61 h 61"/>
                <a:gd name="T4" fmla="*/ 0 w 85"/>
                <a:gd name="T5" fmla="*/ 0 h 61"/>
                <a:gd name="T6" fmla="*/ 85 w 85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61">
                  <a:moveTo>
                    <a:pt x="85" y="0"/>
                  </a:moveTo>
                  <a:cubicBezTo>
                    <a:pt x="85" y="34"/>
                    <a:pt x="66" y="61"/>
                    <a:pt x="42" y="61"/>
                  </a:cubicBezTo>
                  <a:cubicBezTo>
                    <a:pt x="19" y="61"/>
                    <a:pt x="0" y="34"/>
                    <a:pt x="0" y="0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71"/>
            <p:cNvSpPr>
              <a:spLocks/>
            </p:cNvSpPr>
            <p:nvPr/>
          </p:nvSpPr>
          <p:spPr bwMode="auto">
            <a:xfrm>
              <a:off x="5883275" y="5265738"/>
              <a:ext cx="180975" cy="188913"/>
            </a:xfrm>
            <a:custGeom>
              <a:avLst/>
              <a:gdLst>
                <a:gd name="T0" fmla="*/ 40 w 48"/>
                <a:gd name="T1" fmla="*/ 43 h 50"/>
                <a:gd name="T2" fmla="*/ 32 w 48"/>
                <a:gd name="T3" fmla="*/ 47 h 50"/>
                <a:gd name="T4" fmla="*/ 17 w 48"/>
                <a:gd name="T5" fmla="*/ 47 h 50"/>
                <a:gd name="T6" fmla="*/ 8 w 48"/>
                <a:gd name="T7" fmla="*/ 42 h 50"/>
                <a:gd name="T8" fmla="*/ 0 w 48"/>
                <a:gd name="T9" fmla="*/ 28 h 50"/>
                <a:gd name="T10" fmla="*/ 0 w 48"/>
                <a:gd name="T11" fmla="*/ 0 h 50"/>
                <a:gd name="T12" fmla="*/ 48 w 48"/>
                <a:gd name="T13" fmla="*/ 0 h 50"/>
                <a:gd name="T14" fmla="*/ 48 w 48"/>
                <a:gd name="T15" fmla="*/ 29 h 50"/>
                <a:gd name="T16" fmla="*/ 40 w 48"/>
                <a:gd name="T17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0">
                  <a:moveTo>
                    <a:pt x="40" y="43"/>
                  </a:moveTo>
                  <a:cubicBezTo>
                    <a:pt x="32" y="47"/>
                    <a:pt x="32" y="47"/>
                    <a:pt x="32" y="47"/>
                  </a:cubicBezTo>
                  <a:cubicBezTo>
                    <a:pt x="27" y="50"/>
                    <a:pt x="21" y="50"/>
                    <a:pt x="17" y="47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" y="39"/>
                    <a:pt x="0" y="34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5"/>
                    <a:pt x="45" y="40"/>
                    <a:pt x="4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72"/>
            <p:cNvSpPr>
              <a:spLocks/>
            </p:cNvSpPr>
            <p:nvPr/>
          </p:nvSpPr>
          <p:spPr bwMode="auto">
            <a:xfrm>
              <a:off x="5965825" y="5265738"/>
              <a:ext cx="11112" cy="188913"/>
            </a:xfrm>
            <a:custGeom>
              <a:avLst/>
              <a:gdLst>
                <a:gd name="T0" fmla="*/ 3 w 3"/>
                <a:gd name="T1" fmla="*/ 43 h 50"/>
                <a:gd name="T2" fmla="*/ 2 w 3"/>
                <a:gd name="T3" fmla="*/ 47 h 50"/>
                <a:gd name="T4" fmla="*/ 1 w 3"/>
                <a:gd name="T5" fmla="*/ 47 h 50"/>
                <a:gd name="T6" fmla="*/ 1 w 3"/>
                <a:gd name="T7" fmla="*/ 42 h 50"/>
                <a:gd name="T8" fmla="*/ 0 w 3"/>
                <a:gd name="T9" fmla="*/ 28 h 50"/>
                <a:gd name="T10" fmla="*/ 0 w 3"/>
                <a:gd name="T11" fmla="*/ 0 h 50"/>
                <a:gd name="T12" fmla="*/ 3 w 3"/>
                <a:gd name="T13" fmla="*/ 0 h 50"/>
                <a:gd name="T14" fmla="*/ 3 w 3"/>
                <a:gd name="T15" fmla="*/ 29 h 50"/>
                <a:gd name="T16" fmla="*/ 3 w 3"/>
                <a:gd name="T17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0">
                  <a:moveTo>
                    <a:pt x="3" y="43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50"/>
                    <a:pt x="2" y="50"/>
                    <a:pt x="1" y="47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39"/>
                    <a:pt x="0" y="34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5"/>
                    <a:pt x="3" y="40"/>
                    <a:pt x="3" y="43"/>
                  </a:cubicBezTo>
                  <a:close/>
                </a:path>
              </a:pathLst>
            </a:custGeom>
            <a:solidFill>
              <a:srgbClr val="9B1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73"/>
            <p:cNvSpPr>
              <a:spLocks/>
            </p:cNvSpPr>
            <p:nvPr/>
          </p:nvSpPr>
          <p:spPr bwMode="auto">
            <a:xfrm>
              <a:off x="5905500" y="5130800"/>
              <a:ext cx="147637" cy="93663"/>
            </a:xfrm>
            <a:custGeom>
              <a:avLst/>
              <a:gdLst>
                <a:gd name="T0" fmla="*/ 25 w 39"/>
                <a:gd name="T1" fmla="*/ 22 h 25"/>
                <a:gd name="T2" fmla="*/ 34 w 39"/>
                <a:gd name="T3" fmla="*/ 13 h 25"/>
                <a:gd name="T4" fmla="*/ 28 w 39"/>
                <a:gd name="T5" fmla="*/ 0 h 25"/>
                <a:gd name="T6" fmla="*/ 10 w 39"/>
                <a:gd name="T7" fmla="*/ 0 h 25"/>
                <a:gd name="T8" fmla="*/ 5 w 39"/>
                <a:gd name="T9" fmla="*/ 13 h 25"/>
                <a:gd name="T10" fmla="*/ 14 w 39"/>
                <a:gd name="T11" fmla="*/ 22 h 25"/>
                <a:gd name="T12" fmla="*/ 25 w 39"/>
                <a:gd name="T13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25" y="22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9" y="8"/>
                    <a:pt x="35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8"/>
                    <a:pt x="5" y="1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25"/>
                    <a:pt x="22" y="25"/>
                    <a:pt x="25" y="22"/>
                  </a:cubicBezTo>
                  <a:close/>
                </a:path>
              </a:pathLst>
            </a:custGeom>
            <a:solidFill>
              <a:srgbClr val="B92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74"/>
            <p:cNvSpPr>
              <a:spLocks/>
            </p:cNvSpPr>
            <p:nvPr/>
          </p:nvSpPr>
          <p:spPr bwMode="auto">
            <a:xfrm>
              <a:off x="5619750" y="5084763"/>
              <a:ext cx="203200" cy="101600"/>
            </a:xfrm>
            <a:custGeom>
              <a:avLst/>
              <a:gdLst>
                <a:gd name="T0" fmla="*/ 54 w 54"/>
                <a:gd name="T1" fmla="*/ 27 h 27"/>
                <a:gd name="T2" fmla="*/ 46 w 54"/>
                <a:gd name="T3" fmla="*/ 27 h 27"/>
                <a:gd name="T4" fmla="*/ 27 w 54"/>
                <a:gd name="T5" fmla="*/ 8 h 27"/>
                <a:gd name="T6" fmla="*/ 8 w 54"/>
                <a:gd name="T7" fmla="*/ 27 h 27"/>
                <a:gd name="T8" fmla="*/ 0 w 54"/>
                <a:gd name="T9" fmla="*/ 27 h 27"/>
                <a:gd name="T10" fmla="*/ 27 w 54"/>
                <a:gd name="T11" fmla="*/ 0 h 27"/>
                <a:gd name="T12" fmla="*/ 54 w 54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7">
                  <a:moveTo>
                    <a:pt x="54" y="27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16"/>
                    <a:pt x="37" y="8"/>
                    <a:pt x="27" y="8"/>
                  </a:cubicBezTo>
                  <a:cubicBezTo>
                    <a:pt x="17" y="8"/>
                    <a:pt x="8" y="16"/>
                    <a:pt x="8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7"/>
                  </a:cubicBezTo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75"/>
            <p:cNvSpPr>
              <a:spLocks/>
            </p:cNvSpPr>
            <p:nvPr/>
          </p:nvSpPr>
          <p:spPr bwMode="auto">
            <a:xfrm>
              <a:off x="6108700" y="5084763"/>
              <a:ext cx="200025" cy="101600"/>
            </a:xfrm>
            <a:custGeom>
              <a:avLst/>
              <a:gdLst>
                <a:gd name="T0" fmla="*/ 53 w 53"/>
                <a:gd name="T1" fmla="*/ 27 h 27"/>
                <a:gd name="T2" fmla="*/ 45 w 53"/>
                <a:gd name="T3" fmla="*/ 27 h 27"/>
                <a:gd name="T4" fmla="*/ 27 w 53"/>
                <a:gd name="T5" fmla="*/ 8 h 27"/>
                <a:gd name="T6" fmla="*/ 8 w 53"/>
                <a:gd name="T7" fmla="*/ 27 h 27"/>
                <a:gd name="T8" fmla="*/ 0 w 53"/>
                <a:gd name="T9" fmla="*/ 27 h 27"/>
                <a:gd name="T10" fmla="*/ 27 w 53"/>
                <a:gd name="T11" fmla="*/ 0 h 27"/>
                <a:gd name="T12" fmla="*/ 53 w 53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27">
                  <a:moveTo>
                    <a:pt x="53" y="27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5" y="16"/>
                    <a:pt x="37" y="8"/>
                    <a:pt x="27" y="8"/>
                  </a:cubicBezTo>
                  <a:cubicBezTo>
                    <a:pt x="16" y="8"/>
                    <a:pt x="8" y="16"/>
                    <a:pt x="8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1" y="0"/>
                    <a:pt x="53" y="12"/>
                    <a:pt x="53" y="27"/>
                  </a:cubicBezTo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Rectangle 76"/>
            <p:cNvSpPr>
              <a:spLocks noChangeArrowheads="1"/>
            </p:cNvSpPr>
            <p:nvPr/>
          </p:nvSpPr>
          <p:spPr bwMode="auto">
            <a:xfrm>
              <a:off x="5803900" y="576262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Rectangle 77"/>
            <p:cNvSpPr>
              <a:spLocks noChangeArrowheads="1"/>
            </p:cNvSpPr>
            <p:nvPr/>
          </p:nvSpPr>
          <p:spPr bwMode="auto">
            <a:xfrm>
              <a:off x="5803900" y="588327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Rectangle 78"/>
            <p:cNvSpPr>
              <a:spLocks noChangeArrowheads="1"/>
            </p:cNvSpPr>
            <p:nvPr/>
          </p:nvSpPr>
          <p:spPr bwMode="auto">
            <a:xfrm>
              <a:off x="5803900" y="600392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79"/>
            <p:cNvSpPr>
              <a:spLocks noChangeArrowheads="1"/>
            </p:cNvSpPr>
            <p:nvPr/>
          </p:nvSpPr>
          <p:spPr bwMode="auto">
            <a:xfrm>
              <a:off x="5235575" y="5556250"/>
              <a:ext cx="685800" cy="120650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Rectangle 80"/>
            <p:cNvSpPr>
              <a:spLocks noChangeArrowheads="1"/>
            </p:cNvSpPr>
            <p:nvPr/>
          </p:nvSpPr>
          <p:spPr bwMode="auto">
            <a:xfrm>
              <a:off x="5981700" y="5556250"/>
              <a:ext cx="685800" cy="120650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81"/>
            <p:cNvSpPr>
              <a:spLocks/>
            </p:cNvSpPr>
            <p:nvPr/>
          </p:nvSpPr>
          <p:spPr bwMode="auto">
            <a:xfrm>
              <a:off x="5724525" y="4603750"/>
              <a:ext cx="487362" cy="274638"/>
            </a:xfrm>
            <a:custGeom>
              <a:avLst/>
              <a:gdLst>
                <a:gd name="T0" fmla="*/ 59 w 129"/>
                <a:gd name="T1" fmla="*/ 0 h 73"/>
                <a:gd name="T2" fmla="*/ 0 w 129"/>
                <a:gd name="T3" fmla="*/ 62 h 73"/>
                <a:gd name="T4" fmla="*/ 56 w 129"/>
                <a:gd name="T5" fmla="*/ 47 h 73"/>
                <a:gd name="T6" fmla="*/ 129 w 129"/>
                <a:gd name="T7" fmla="*/ 73 h 73"/>
                <a:gd name="T8" fmla="*/ 129 w 129"/>
                <a:gd name="T9" fmla="*/ 73 h 73"/>
                <a:gd name="T10" fmla="*/ 59 w 129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73">
                  <a:moveTo>
                    <a:pt x="59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7" y="52"/>
                    <a:pt x="36" y="47"/>
                    <a:pt x="56" y="47"/>
                  </a:cubicBezTo>
                  <a:cubicBezTo>
                    <a:pt x="82" y="47"/>
                    <a:pt x="107" y="56"/>
                    <a:pt x="129" y="73"/>
                  </a:cubicBezTo>
                  <a:cubicBezTo>
                    <a:pt x="129" y="73"/>
                    <a:pt x="129" y="73"/>
                    <a:pt x="129" y="73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B25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82"/>
            <p:cNvSpPr>
              <a:spLocks/>
            </p:cNvSpPr>
            <p:nvPr/>
          </p:nvSpPr>
          <p:spPr bwMode="auto">
            <a:xfrm>
              <a:off x="5586413" y="4779963"/>
              <a:ext cx="719137" cy="328613"/>
            </a:xfrm>
            <a:custGeom>
              <a:avLst/>
              <a:gdLst>
                <a:gd name="T0" fmla="*/ 93 w 191"/>
                <a:gd name="T1" fmla="*/ 0 h 87"/>
                <a:gd name="T2" fmla="*/ 37 w 191"/>
                <a:gd name="T3" fmla="*/ 15 h 87"/>
                <a:gd name="T4" fmla="*/ 25 w 191"/>
                <a:gd name="T5" fmla="*/ 27 h 87"/>
                <a:gd name="T6" fmla="*/ 23 w 191"/>
                <a:gd name="T7" fmla="*/ 62 h 87"/>
                <a:gd name="T8" fmla="*/ 0 w 191"/>
                <a:gd name="T9" fmla="*/ 73 h 87"/>
                <a:gd name="T10" fmla="*/ 33 w 191"/>
                <a:gd name="T11" fmla="*/ 81 h 87"/>
                <a:gd name="T12" fmla="*/ 36 w 191"/>
                <a:gd name="T13" fmla="*/ 81 h 87"/>
                <a:gd name="T14" fmla="*/ 47 w 191"/>
                <a:gd name="T15" fmla="*/ 83 h 87"/>
                <a:gd name="T16" fmla="*/ 93 w 191"/>
                <a:gd name="T17" fmla="*/ 87 h 87"/>
                <a:gd name="T18" fmla="*/ 191 w 191"/>
                <a:gd name="T19" fmla="*/ 73 h 87"/>
                <a:gd name="T20" fmla="*/ 168 w 191"/>
                <a:gd name="T21" fmla="*/ 62 h 87"/>
                <a:gd name="T22" fmla="*/ 166 w 191"/>
                <a:gd name="T23" fmla="*/ 26 h 87"/>
                <a:gd name="T24" fmla="*/ 93 w 191"/>
                <a:gd name="T2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87">
                  <a:moveTo>
                    <a:pt x="93" y="0"/>
                  </a:moveTo>
                  <a:cubicBezTo>
                    <a:pt x="73" y="0"/>
                    <a:pt x="54" y="5"/>
                    <a:pt x="37" y="15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47"/>
                    <a:pt x="23" y="62"/>
                    <a:pt x="23" y="62"/>
                  </a:cubicBezTo>
                  <a:cubicBezTo>
                    <a:pt x="23" y="62"/>
                    <a:pt x="14" y="68"/>
                    <a:pt x="0" y="73"/>
                  </a:cubicBezTo>
                  <a:cubicBezTo>
                    <a:pt x="11" y="76"/>
                    <a:pt x="22" y="79"/>
                    <a:pt x="33" y="81"/>
                  </a:cubicBezTo>
                  <a:cubicBezTo>
                    <a:pt x="34" y="81"/>
                    <a:pt x="35" y="81"/>
                    <a:pt x="36" y="81"/>
                  </a:cubicBezTo>
                  <a:cubicBezTo>
                    <a:pt x="40" y="81"/>
                    <a:pt x="44" y="82"/>
                    <a:pt x="47" y="83"/>
                  </a:cubicBezTo>
                  <a:cubicBezTo>
                    <a:pt x="63" y="86"/>
                    <a:pt x="78" y="87"/>
                    <a:pt x="93" y="87"/>
                  </a:cubicBezTo>
                  <a:cubicBezTo>
                    <a:pt x="126" y="87"/>
                    <a:pt x="158" y="82"/>
                    <a:pt x="191" y="73"/>
                  </a:cubicBezTo>
                  <a:cubicBezTo>
                    <a:pt x="177" y="68"/>
                    <a:pt x="168" y="62"/>
                    <a:pt x="168" y="62"/>
                  </a:cubicBezTo>
                  <a:cubicBezTo>
                    <a:pt x="168" y="62"/>
                    <a:pt x="165" y="47"/>
                    <a:pt x="166" y="26"/>
                  </a:cubicBezTo>
                  <a:cubicBezTo>
                    <a:pt x="144" y="9"/>
                    <a:pt x="119" y="0"/>
                    <a:pt x="93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83"/>
            <p:cNvSpPr>
              <a:spLocks/>
            </p:cNvSpPr>
            <p:nvPr/>
          </p:nvSpPr>
          <p:spPr bwMode="auto">
            <a:xfrm>
              <a:off x="6207125" y="4878388"/>
              <a:ext cx="158750" cy="176213"/>
            </a:xfrm>
            <a:custGeom>
              <a:avLst/>
              <a:gdLst>
                <a:gd name="T0" fmla="*/ 1 w 42"/>
                <a:gd name="T1" fmla="*/ 0 h 47"/>
                <a:gd name="T2" fmla="*/ 1 w 42"/>
                <a:gd name="T3" fmla="*/ 0 h 47"/>
                <a:gd name="T4" fmla="*/ 3 w 42"/>
                <a:gd name="T5" fmla="*/ 36 h 47"/>
                <a:gd name="T6" fmla="*/ 26 w 42"/>
                <a:gd name="T7" fmla="*/ 47 h 47"/>
                <a:gd name="T8" fmla="*/ 42 w 42"/>
                <a:gd name="T9" fmla="*/ 43 h 47"/>
                <a:gd name="T10" fmla="*/ 1 w 42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7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1"/>
                    <a:pt x="3" y="36"/>
                    <a:pt x="3" y="36"/>
                  </a:cubicBezTo>
                  <a:cubicBezTo>
                    <a:pt x="3" y="36"/>
                    <a:pt x="12" y="42"/>
                    <a:pt x="26" y="47"/>
                  </a:cubicBezTo>
                  <a:cubicBezTo>
                    <a:pt x="31" y="46"/>
                    <a:pt x="36" y="44"/>
                    <a:pt x="42" y="4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84"/>
            <p:cNvSpPr>
              <a:spLocks/>
            </p:cNvSpPr>
            <p:nvPr/>
          </p:nvSpPr>
          <p:spPr bwMode="auto">
            <a:xfrm>
              <a:off x="5529263" y="4881563"/>
              <a:ext cx="150812" cy="173038"/>
            </a:xfrm>
            <a:custGeom>
              <a:avLst/>
              <a:gdLst>
                <a:gd name="T0" fmla="*/ 40 w 40"/>
                <a:gd name="T1" fmla="*/ 0 h 46"/>
                <a:gd name="T2" fmla="*/ 0 w 40"/>
                <a:gd name="T3" fmla="*/ 42 h 46"/>
                <a:gd name="T4" fmla="*/ 15 w 40"/>
                <a:gd name="T5" fmla="*/ 46 h 46"/>
                <a:gd name="T6" fmla="*/ 38 w 40"/>
                <a:gd name="T7" fmla="*/ 35 h 46"/>
                <a:gd name="T8" fmla="*/ 40 w 40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6">
                  <a:moveTo>
                    <a:pt x="4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5" y="43"/>
                    <a:pt x="10" y="45"/>
                    <a:pt x="15" y="46"/>
                  </a:cubicBezTo>
                  <a:cubicBezTo>
                    <a:pt x="29" y="41"/>
                    <a:pt x="38" y="35"/>
                    <a:pt x="38" y="35"/>
                  </a:cubicBezTo>
                  <a:cubicBezTo>
                    <a:pt x="38" y="35"/>
                    <a:pt x="40" y="20"/>
                    <a:pt x="40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85"/>
            <p:cNvSpPr>
              <a:spLocks/>
            </p:cNvSpPr>
            <p:nvPr/>
          </p:nvSpPr>
          <p:spPr bwMode="auto">
            <a:xfrm>
              <a:off x="5710238" y="5084763"/>
              <a:ext cx="52387" cy="7938"/>
            </a:xfrm>
            <a:custGeom>
              <a:avLst/>
              <a:gdLst>
                <a:gd name="T0" fmla="*/ 3 w 14"/>
                <a:gd name="T1" fmla="*/ 0 h 2"/>
                <a:gd name="T2" fmla="*/ 0 w 14"/>
                <a:gd name="T3" fmla="*/ 0 h 2"/>
                <a:gd name="T4" fmla="*/ 14 w 14"/>
                <a:gd name="T5" fmla="*/ 2 h 2"/>
                <a:gd name="T6" fmla="*/ 3 w 1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5" y="1"/>
                    <a:pt x="10" y="2"/>
                    <a:pt x="14" y="2"/>
                  </a:cubicBezTo>
                  <a:cubicBezTo>
                    <a:pt x="11" y="1"/>
                    <a:pt x="7" y="0"/>
                    <a:pt x="3" y="0"/>
                  </a:cubicBezTo>
                </a:path>
              </a:pathLst>
            </a:custGeom>
            <a:solidFill>
              <a:srgbClr val="B25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86"/>
            <p:cNvSpPr>
              <a:spLocks/>
            </p:cNvSpPr>
            <p:nvPr/>
          </p:nvSpPr>
          <p:spPr bwMode="auto">
            <a:xfrm>
              <a:off x="5457825" y="4603750"/>
              <a:ext cx="979487" cy="469900"/>
            </a:xfrm>
            <a:custGeom>
              <a:avLst/>
              <a:gdLst>
                <a:gd name="T0" fmla="*/ 130 w 260"/>
                <a:gd name="T1" fmla="*/ 0 h 125"/>
                <a:gd name="T2" fmla="*/ 0 w 260"/>
                <a:gd name="T3" fmla="*/ 116 h 125"/>
                <a:gd name="T4" fmla="*/ 260 w 260"/>
                <a:gd name="T5" fmla="*/ 116 h 125"/>
                <a:gd name="T6" fmla="*/ 130 w 260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125">
                  <a:moveTo>
                    <a:pt x="130" y="0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87" y="125"/>
                    <a:pt x="173" y="125"/>
                    <a:pt x="260" y="116"/>
                  </a:cubicBezTo>
                  <a:lnTo>
                    <a:pt x="130" y="0"/>
                  </a:ln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87"/>
            <p:cNvSpPr>
              <a:spLocks/>
            </p:cNvSpPr>
            <p:nvPr/>
          </p:nvSpPr>
          <p:spPr bwMode="auto">
            <a:xfrm>
              <a:off x="5646738" y="4603750"/>
              <a:ext cx="598487" cy="450850"/>
            </a:xfrm>
            <a:custGeom>
              <a:avLst/>
              <a:gdLst>
                <a:gd name="T0" fmla="*/ 0 w 377"/>
                <a:gd name="T1" fmla="*/ 284 h 284"/>
                <a:gd name="T2" fmla="*/ 189 w 377"/>
                <a:gd name="T3" fmla="*/ 0 h 284"/>
                <a:gd name="T4" fmla="*/ 377 w 377"/>
                <a:gd name="T5" fmla="*/ 284 h 284"/>
                <a:gd name="T6" fmla="*/ 189 w 377"/>
                <a:gd name="T7" fmla="*/ 31 h 284"/>
                <a:gd name="T8" fmla="*/ 0 w 377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84">
                  <a:moveTo>
                    <a:pt x="0" y="284"/>
                  </a:moveTo>
                  <a:lnTo>
                    <a:pt x="189" y="0"/>
                  </a:lnTo>
                  <a:lnTo>
                    <a:pt x="377" y="284"/>
                  </a:lnTo>
                  <a:lnTo>
                    <a:pt x="189" y="31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FFA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88"/>
            <p:cNvSpPr>
              <a:spLocks/>
            </p:cNvSpPr>
            <p:nvPr/>
          </p:nvSpPr>
          <p:spPr bwMode="auto">
            <a:xfrm>
              <a:off x="5935663" y="4637088"/>
              <a:ext cx="26987" cy="428625"/>
            </a:xfrm>
            <a:custGeom>
              <a:avLst/>
              <a:gdLst>
                <a:gd name="T0" fmla="*/ 0 w 7"/>
                <a:gd name="T1" fmla="*/ 4 h 114"/>
                <a:gd name="T2" fmla="*/ 6 w 7"/>
                <a:gd name="T3" fmla="*/ 114 h 114"/>
                <a:gd name="T4" fmla="*/ 7 w 7"/>
                <a:gd name="T5" fmla="*/ 3 h 114"/>
                <a:gd name="T6" fmla="*/ 0 w 7"/>
                <a:gd name="T7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14">
                  <a:moveTo>
                    <a:pt x="0" y="4"/>
                  </a:moveTo>
                  <a:cubicBezTo>
                    <a:pt x="6" y="114"/>
                    <a:pt x="6" y="114"/>
                    <a:pt x="6" y="11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4" y="0"/>
                    <a:pt x="0" y="4"/>
                  </a:cubicBezTo>
                  <a:close/>
                </a:path>
              </a:pathLst>
            </a:custGeom>
            <a:solidFill>
              <a:srgbClr val="FFA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89"/>
            <p:cNvSpPr>
              <a:spLocks/>
            </p:cNvSpPr>
            <p:nvPr/>
          </p:nvSpPr>
          <p:spPr bwMode="auto">
            <a:xfrm>
              <a:off x="5845175" y="5988050"/>
              <a:ext cx="204787" cy="287338"/>
            </a:xfrm>
            <a:custGeom>
              <a:avLst/>
              <a:gdLst>
                <a:gd name="T0" fmla="*/ 2 w 54"/>
                <a:gd name="T1" fmla="*/ 76 h 76"/>
                <a:gd name="T2" fmla="*/ 54 w 54"/>
                <a:gd name="T3" fmla="*/ 76 h 76"/>
                <a:gd name="T4" fmla="*/ 54 w 54"/>
                <a:gd name="T5" fmla="*/ 23 h 76"/>
                <a:gd name="T6" fmla="*/ 40 w 54"/>
                <a:gd name="T7" fmla="*/ 5 h 76"/>
                <a:gd name="T8" fmla="*/ 29 w 54"/>
                <a:gd name="T9" fmla="*/ 0 h 76"/>
                <a:gd name="T10" fmla="*/ 29 w 54"/>
                <a:gd name="T11" fmla="*/ 0 h 76"/>
                <a:gd name="T12" fmla="*/ 20 w 54"/>
                <a:gd name="T13" fmla="*/ 4 h 76"/>
                <a:gd name="T14" fmla="*/ 0 w 54"/>
                <a:gd name="T15" fmla="*/ 24 h 76"/>
                <a:gd name="T16" fmla="*/ 2 w 54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6">
                  <a:moveTo>
                    <a:pt x="2" y="76"/>
                  </a:moveTo>
                  <a:cubicBezTo>
                    <a:pt x="54" y="76"/>
                    <a:pt x="54" y="76"/>
                    <a:pt x="54" y="76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8" y="1"/>
                    <a:pt x="34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6" y="0"/>
                    <a:pt x="22" y="1"/>
                    <a:pt x="20" y="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2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Rectangle 90"/>
            <p:cNvSpPr>
              <a:spLocks noChangeArrowheads="1"/>
            </p:cNvSpPr>
            <p:nvPr/>
          </p:nvSpPr>
          <p:spPr bwMode="auto">
            <a:xfrm>
              <a:off x="5646738" y="5951538"/>
              <a:ext cx="206375" cy="492125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Rectangle 91"/>
            <p:cNvSpPr>
              <a:spLocks noChangeArrowheads="1"/>
            </p:cNvSpPr>
            <p:nvPr/>
          </p:nvSpPr>
          <p:spPr bwMode="auto">
            <a:xfrm>
              <a:off x="6049963" y="5951538"/>
              <a:ext cx="206375" cy="492125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92"/>
            <p:cNvSpPr>
              <a:spLocks/>
            </p:cNvSpPr>
            <p:nvPr/>
          </p:nvSpPr>
          <p:spPr bwMode="auto">
            <a:xfrm>
              <a:off x="6256338" y="5845175"/>
              <a:ext cx="211137" cy="106363"/>
            </a:xfrm>
            <a:custGeom>
              <a:avLst/>
              <a:gdLst>
                <a:gd name="T0" fmla="*/ 0 w 133"/>
                <a:gd name="T1" fmla="*/ 67 h 67"/>
                <a:gd name="T2" fmla="*/ 133 w 133"/>
                <a:gd name="T3" fmla="*/ 67 h 67"/>
                <a:gd name="T4" fmla="*/ 133 w 133"/>
                <a:gd name="T5" fmla="*/ 0 h 67"/>
                <a:gd name="T6" fmla="*/ 0 w 1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67">
                  <a:moveTo>
                    <a:pt x="0" y="67"/>
                  </a:moveTo>
                  <a:lnTo>
                    <a:pt x="133" y="67"/>
                  </a:lnTo>
                  <a:lnTo>
                    <a:pt x="133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C62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93"/>
            <p:cNvSpPr>
              <a:spLocks/>
            </p:cNvSpPr>
            <p:nvPr/>
          </p:nvSpPr>
          <p:spPr bwMode="auto">
            <a:xfrm>
              <a:off x="5427663" y="5845175"/>
              <a:ext cx="207962" cy="106363"/>
            </a:xfrm>
            <a:custGeom>
              <a:avLst/>
              <a:gdLst>
                <a:gd name="T0" fmla="*/ 131 w 131"/>
                <a:gd name="T1" fmla="*/ 67 h 67"/>
                <a:gd name="T2" fmla="*/ 0 w 131"/>
                <a:gd name="T3" fmla="*/ 67 h 67"/>
                <a:gd name="T4" fmla="*/ 0 w 131"/>
                <a:gd name="T5" fmla="*/ 0 h 67"/>
                <a:gd name="T6" fmla="*/ 131 w 131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67">
                  <a:moveTo>
                    <a:pt x="131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31" y="67"/>
                  </a:lnTo>
                  <a:close/>
                </a:path>
              </a:pathLst>
            </a:custGeom>
            <a:solidFill>
              <a:srgbClr val="C62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Oval 94"/>
            <p:cNvSpPr>
              <a:spLocks noChangeArrowheads="1"/>
            </p:cNvSpPr>
            <p:nvPr/>
          </p:nvSpPr>
          <p:spPr bwMode="auto">
            <a:xfrm>
              <a:off x="5707063" y="6003925"/>
              <a:ext cx="66675" cy="682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Oval 95"/>
            <p:cNvSpPr>
              <a:spLocks noChangeArrowheads="1"/>
            </p:cNvSpPr>
            <p:nvPr/>
          </p:nvSpPr>
          <p:spPr bwMode="auto">
            <a:xfrm>
              <a:off x="6121400" y="6003925"/>
              <a:ext cx="66675" cy="682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5" name="组合 354"/>
          <p:cNvGrpSpPr/>
          <p:nvPr/>
        </p:nvGrpSpPr>
        <p:grpSpPr>
          <a:xfrm>
            <a:off x="7221089" y="1935859"/>
            <a:ext cx="4072800" cy="4296530"/>
            <a:chOff x="5099051" y="3802274"/>
            <a:chExt cx="2832100" cy="2987675"/>
          </a:xfrm>
        </p:grpSpPr>
        <p:sp>
          <p:nvSpPr>
            <p:cNvPr id="356" name="Freeform 153"/>
            <p:cNvSpPr>
              <a:spLocks/>
            </p:cNvSpPr>
            <p:nvPr/>
          </p:nvSpPr>
          <p:spPr bwMode="auto">
            <a:xfrm>
              <a:off x="5099051" y="4941888"/>
              <a:ext cx="2832100" cy="1404938"/>
            </a:xfrm>
            <a:custGeom>
              <a:avLst/>
              <a:gdLst>
                <a:gd name="T0" fmla="*/ 310 w 906"/>
                <a:gd name="T1" fmla="*/ 0 h 450"/>
                <a:gd name="T2" fmla="*/ 453 w 906"/>
                <a:gd name="T3" fmla="*/ 0 h 450"/>
                <a:gd name="T4" fmla="*/ 596 w 906"/>
                <a:gd name="T5" fmla="*/ 0 h 450"/>
                <a:gd name="T6" fmla="*/ 453 w 906"/>
                <a:gd name="T7" fmla="*/ 450 h 450"/>
                <a:gd name="T8" fmla="*/ 310 w 906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450">
                  <a:moveTo>
                    <a:pt x="310" y="0"/>
                  </a:moveTo>
                  <a:cubicBezTo>
                    <a:pt x="453" y="0"/>
                    <a:pt x="453" y="0"/>
                    <a:pt x="453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906" y="450"/>
                    <a:pt x="453" y="450"/>
                  </a:cubicBezTo>
                  <a:cubicBezTo>
                    <a:pt x="0" y="450"/>
                    <a:pt x="310" y="0"/>
                    <a:pt x="3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57" name="组合 356"/>
            <p:cNvGrpSpPr/>
            <p:nvPr/>
          </p:nvGrpSpPr>
          <p:grpSpPr>
            <a:xfrm>
              <a:off x="5375657" y="3802274"/>
              <a:ext cx="2244726" cy="2987675"/>
              <a:chOff x="5357813" y="3630613"/>
              <a:chExt cx="2244726" cy="2987675"/>
            </a:xfrm>
          </p:grpSpPr>
          <p:sp>
            <p:nvSpPr>
              <p:cNvPr id="358" name="Oval 149"/>
              <p:cNvSpPr>
                <a:spLocks noChangeArrowheads="1"/>
              </p:cNvSpPr>
              <p:nvPr/>
            </p:nvSpPr>
            <p:spPr bwMode="auto">
              <a:xfrm>
                <a:off x="5426076" y="6275388"/>
                <a:ext cx="2176463" cy="342900"/>
              </a:xfrm>
              <a:prstGeom prst="ellipse">
                <a:avLst/>
              </a:prstGeom>
              <a:solidFill>
                <a:srgbClr val="E29F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50"/>
              <p:cNvSpPr>
                <a:spLocks/>
              </p:cNvSpPr>
              <p:nvPr/>
            </p:nvSpPr>
            <p:spPr bwMode="auto">
              <a:xfrm>
                <a:off x="6780213" y="6203951"/>
                <a:ext cx="769938" cy="361950"/>
              </a:xfrm>
              <a:custGeom>
                <a:avLst/>
                <a:gdLst>
                  <a:gd name="T0" fmla="*/ 77 w 246"/>
                  <a:gd name="T1" fmla="*/ 0 h 116"/>
                  <a:gd name="T2" fmla="*/ 176 w 246"/>
                  <a:gd name="T3" fmla="*/ 97 h 116"/>
                  <a:gd name="T4" fmla="*/ 0 w 246"/>
                  <a:gd name="T5" fmla="*/ 28 h 116"/>
                  <a:gd name="T6" fmla="*/ 77 w 246"/>
                  <a:gd name="T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6" h="116">
                    <a:moveTo>
                      <a:pt x="77" y="0"/>
                    </a:moveTo>
                    <a:cubicBezTo>
                      <a:pt x="77" y="0"/>
                      <a:pt x="246" y="79"/>
                      <a:pt x="176" y="97"/>
                    </a:cubicBezTo>
                    <a:cubicBezTo>
                      <a:pt x="106" y="116"/>
                      <a:pt x="0" y="28"/>
                      <a:pt x="0" y="28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51"/>
              <p:cNvSpPr>
                <a:spLocks/>
              </p:cNvSpPr>
              <p:nvPr/>
            </p:nvSpPr>
            <p:spPr bwMode="auto">
              <a:xfrm>
                <a:off x="5480051" y="6203951"/>
                <a:ext cx="771525" cy="361950"/>
              </a:xfrm>
              <a:custGeom>
                <a:avLst/>
                <a:gdLst>
                  <a:gd name="T0" fmla="*/ 169 w 247"/>
                  <a:gd name="T1" fmla="*/ 0 h 116"/>
                  <a:gd name="T2" fmla="*/ 70 w 247"/>
                  <a:gd name="T3" fmla="*/ 97 h 116"/>
                  <a:gd name="T4" fmla="*/ 247 w 247"/>
                  <a:gd name="T5" fmla="*/ 28 h 116"/>
                  <a:gd name="T6" fmla="*/ 169 w 247"/>
                  <a:gd name="T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7" h="116">
                    <a:moveTo>
                      <a:pt x="169" y="0"/>
                    </a:moveTo>
                    <a:cubicBezTo>
                      <a:pt x="169" y="0"/>
                      <a:pt x="0" y="79"/>
                      <a:pt x="70" y="97"/>
                    </a:cubicBezTo>
                    <a:cubicBezTo>
                      <a:pt x="140" y="116"/>
                      <a:pt x="247" y="28"/>
                      <a:pt x="247" y="28"/>
                    </a:cubicBez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52"/>
              <p:cNvSpPr>
                <a:spLocks/>
              </p:cNvSpPr>
              <p:nvPr/>
            </p:nvSpPr>
            <p:spPr bwMode="auto">
              <a:xfrm>
                <a:off x="5357813" y="4667251"/>
                <a:ext cx="1038225" cy="1385888"/>
              </a:xfrm>
              <a:custGeom>
                <a:avLst/>
                <a:gdLst>
                  <a:gd name="T0" fmla="*/ 7 w 332"/>
                  <a:gd name="T1" fmla="*/ 13 h 444"/>
                  <a:gd name="T2" fmla="*/ 9 w 332"/>
                  <a:gd name="T3" fmla="*/ 13 h 444"/>
                  <a:gd name="T4" fmla="*/ 13 w 332"/>
                  <a:gd name="T5" fmla="*/ 13 h 444"/>
                  <a:gd name="T6" fmla="*/ 32 w 332"/>
                  <a:gd name="T7" fmla="*/ 15 h 444"/>
                  <a:gd name="T8" fmla="*/ 59 w 332"/>
                  <a:gd name="T9" fmla="*/ 23 h 444"/>
                  <a:gd name="T10" fmla="*/ 91 w 332"/>
                  <a:gd name="T11" fmla="*/ 41 h 444"/>
                  <a:gd name="T12" fmla="*/ 118 w 332"/>
                  <a:gd name="T13" fmla="*/ 75 h 444"/>
                  <a:gd name="T14" fmla="*/ 129 w 332"/>
                  <a:gd name="T15" fmla="*/ 122 h 444"/>
                  <a:gd name="T16" fmla="*/ 129 w 332"/>
                  <a:gd name="T17" fmla="*/ 134 h 444"/>
                  <a:gd name="T18" fmla="*/ 128 w 332"/>
                  <a:gd name="T19" fmla="*/ 147 h 444"/>
                  <a:gd name="T20" fmla="*/ 126 w 332"/>
                  <a:gd name="T21" fmla="*/ 161 h 444"/>
                  <a:gd name="T22" fmla="*/ 124 w 332"/>
                  <a:gd name="T23" fmla="*/ 174 h 444"/>
                  <a:gd name="T24" fmla="*/ 116 w 332"/>
                  <a:gd name="T25" fmla="*/ 200 h 444"/>
                  <a:gd name="T26" fmla="*/ 108 w 332"/>
                  <a:gd name="T27" fmla="*/ 227 h 444"/>
                  <a:gd name="T28" fmla="*/ 99 w 332"/>
                  <a:gd name="T29" fmla="*/ 287 h 444"/>
                  <a:gd name="T30" fmla="*/ 114 w 332"/>
                  <a:gd name="T31" fmla="*/ 347 h 444"/>
                  <a:gd name="T32" fmla="*/ 152 w 332"/>
                  <a:gd name="T33" fmla="*/ 392 h 444"/>
                  <a:gd name="T34" fmla="*/ 196 w 332"/>
                  <a:gd name="T35" fmla="*/ 419 h 444"/>
                  <a:gd name="T36" fmla="*/ 237 w 332"/>
                  <a:gd name="T37" fmla="*/ 433 h 444"/>
                  <a:gd name="T38" fmla="*/ 269 w 332"/>
                  <a:gd name="T39" fmla="*/ 440 h 444"/>
                  <a:gd name="T40" fmla="*/ 290 w 332"/>
                  <a:gd name="T41" fmla="*/ 444 h 444"/>
                  <a:gd name="T42" fmla="*/ 298 w 332"/>
                  <a:gd name="T43" fmla="*/ 444 h 444"/>
                  <a:gd name="T44" fmla="*/ 332 w 332"/>
                  <a:gd name="T45" fmla="*/ 409 h 444"/>
                  <a:gd name="T46" fmla="*/ 297 w 332"/>
                  <a:gd name="T47" fmla="*/ 376 h 444"/>
                  <a:gd name="T48" fmla="*/ 291 w 332"/>
                  <a:gd name="T49" fmla="*/ 377 h 444"/>
                  <a:gd name="T50" fmla="*/ 274 w 332"/>
                  <a:gd name="T51" fmla="*/ 378 h 444"/>
                  <a:gd name="T52" fmla="*/ 247 w 332"/>
                  <a:gd name="T53" fmla="*/ 377 h 444"/>
                  <a:gd name="T54" fmla="*/ 213 w 332"/>
                  <a:gd name="T55" fmla="*/ 371 h 444"/>
                  <a:gd name="T56" fmla="*/ 176 w 332"/>
                  <a:gd name="T57" fmla="*/ 357 h 444"/>
                  <a:gd name="T58" fmla="*/ 167 w 332"/>
                  <a:gd name="T59" fmla="*/ 351 h 444"/>
                  <a:gd name="T60" fmla="*/ 159 w 332"/>
                  <a:gd name="T61" fmla="*/ 345 h 444"/>
                  <a:gd name="T62" fmla="*/ 151 w 332"/>
                  <a:gd name="T63" fmla="*/ 337 h 444"/>
                  <a:gd name="T64" fmla="*/ 145 w 332"/>
                  <a:gd name="T65" fmla="*/ 329 h 444"/>
                  <a:gd name="T66" fmla="*/ 128 w 332"/>
                  <a:gd name="T67" fmla="*/ 285 h 444"/>
                  <a:gd name="T68" fmla="*/ 130 w 332"/>
                  <a:gd name="T69" fmla="*/ 233 h 444"/>
                  <a:gd name="T70" fmla="*/ 133 w 332"/>
                  <a:gd name="T71" fmla="*/ 219 h 444"/>
                  <a:gd name="T72" fmla="*/ 133 w 332"/>
                  <a:gd name="T73" fmla="*/ 216 h 444"/>
                  <a:gd name="T74" fmla="*/ 134 w 332"/>
                  <a:gd name="T75" fmla="*/ 215 h 444"/>
                  <a:gd name="T76" fmla="*/ 134 w 332"/>
                  <a:gd name="T77" fmla="*/ 215 h 444"/>
                  <a:gd name="T78" fmla="*/ 134 w 332"/>
                  <a:gd name="T79" fmla="*/ 215 h 444"/>
                  <a:gd name="T80" fmla="*/ 134 w 332"/>
                  <a:gd name="T81" fmla="*/ 214 h 444"/>
                  <a:gd name="T82" fmla="*/ 134 w 332"/>
                  <a:gd name="T83" fmla="*/ 212 h 444"/>
                  <a:gd name="T84" fmla="*/ 136 w 332"/>
                  <a:gd name="T85" fmla="*/ 205 h 444"/>
                  <a:gd name="T86" fmla="*/ 141 w 332"/>
                  <a:gd name="T87" fmla="*/ 177 h 444"/>
                  <a:gd name="T88" fmla="*/ 143 w 332"/>
                  <a:gd name="T89" fmla="*/ 163 h 444"/>
                  <a:gd name="T90" fmla="*/ 144 w 332"/>
                  <a:gd name="T91" fmla="*/ 149 h 444"/>
                  <a:gd name="T92" fmla="*/ 144 w 332"/>
                  <a:gd name="T93" fmla="*/ 134 h 444"/>
                  <a:gd name="T94" fmla="*/ 143 w 332"/>
                  <a:gd name="T95" fmla="*/ 121 h 444"/>
                  <a:gd name="T96" fmla="*/ 129 w 332"/>
                  <a:gd name="T97" fmla="*/ 69 h 444"/>
                  <a:gd name="T98" fmla="*/ 98 w 332"/>
                  <a:gd name="T99" fmla="*/ 33 h 444"/>
                  <a:gd name="T100" fmla="*/ 63 w 332"/>
                  <a:gd name="T101" fmla="*/ 13 h 444"/>
                  <a:gd name="T102" fmla="*/ 34 w 332"/>
                  <a:gd name="T103" fmla="*/ 4 h 444"/>
                  <a:gd name="T104" fmla="*/ 14 w 332"/>
                  <a:gd name="T105" fmla="*/ 1 h 444"/>
                  <a:gd name="T106" fmla="*/ 9 w 332"/>
                  <a:gd name="T107" fmla="*/ 0 h 444"/>
                  <a:gd name="T108" fmla="*/ 7 w 332"/>
                  <a:gd name="T109" fmla="*/ 0 h 444"/>
                  <a:gd name="T110" fmla="*/ 0 w 332"/>
                  <a:gd name="T111" fmla="*/ 6 h 444"/>
                  <a:gd name="T112" fmla="*/ 6 w 332"/>
                  <a:gd name="T113" fmla="*/ 13 h 444"/>
                  <a:gd name="T114" fmla="*/ 7 w 332"/>
                  <a:gd name="T115" fmla="*/ 1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2" h="444">
                    <a:moveTo>
                      <a:pt x="7" y="13"/>
                    </a:moveTo>
                    <a:cubicBezTo>
                      <a:pt x="7" y="13"/>
                      <a:pt x="7" y="13"/>
                      <a:pt x="9" y="13"/>
                    </a:cubicBezTo>
                    <a:cubicBezTo>
                      <a:pt x="10" y="13"/>
                      <a:pt x="11" y="13"/>
                      <a:pt x="13" y="13"/>
                    </a:cubicBezTo>
                    <a:cubicBezTo>
                      <a:pt x="18" y="13"/>
                      <a:pt x="24" y="13"/>
                      <a:pt x="32" y="15"/>
                    </a:cubicBezTo>
                    <a:cubicBezTo>
                      <a:pt x="40" y="16"/>
                      <a:pt x="49" y="18"/>
                      <a:pt x="59" y="23"/>
                    </a:cubicBezTo>
                    <a:cubicBezTo>
                      <a:pt x="70" y="27"/>
                      <a:pt x="81" y="32"/>
                      <a:pt x="91" y="41"/>
                    </a:cubicBezTo>
                    <a:cubicBezTo>
                      <a:pt x="102" y="49"/>
                      <a:pt x="111" y="61"/>
                      <a:pt x="118" y="75"/>
                    </a:cubicBezTo>
                    <a:cubicBezTo>
                      <a:pt x="125" y="88"/>
                      <a:pt x="128" y="105"/>
                      <a:pt x="129" y="122"/>
                    </a:cubicBezTo>
                    <a:cubicBezTo>
                      <a:pt x="129" y="126"/>
                      <a:pt x="129" y="130"/>
                      <a:pt x="129" y="134"/>
                    </a:cubicBezTo>
                    <a:cubicBezTo>
                      <a:pt x="129" y="139"/>
                      <a:pt x="129" y="143"/>
                      <a:pt x="128" y="147"/>
                    </a:cubicBezTo>
                    <a:cubicBezTo>
                      <a:pt x="127" y="152"/>
                      <a:pt x="127" y="156"/>
                      <a:pt x="126" y="161"/>
                    </a:cubicBezTo>
                    <a:cubicBezTo>
                      <a:pt x="125" y="165"/>
                      <a:pt x="124" y="169"/>
                      <a:pt x="124" y="174"/>
                    </a:cubicBezTo>
                    <a:cubicBezTo>
                      <a:pt x="121" y="183"/>
                      <a:pt x="119" y="191"/>
                      <a:pt x="116" y="200"/>
                    </a:cubicBezTo>
                    <a:cubicBezTo>
                      <a:pt x="113" y="209"/>
                      <a:pt x="110" y="218"/>
                      <a:pt x="108" y="227"/>
                    </a:cubicBezTo>
                    <a:cubicBezTo>
                      <a:pt x="102" y="247"/>
                      <a:pt x="99" y="266"/>
                      <a:pt x="99" y="287"/>
                    </a:cubicBezTo>
                    <a:cubicBezTo>
                      <a:pt x="100" y="307"/>
                      <a:pt x="104" y="328"/>
                      <a:pt x="114" y="347"/>
                    </a:cubicBezTo>
                    <a:cubicBezTo>
                      <a:pt x="123" y="365"/>
                      <a:pt x="137" y="380"/>
                      <a:pt x="152" y="392"/>
                    </a:cubicBezTo>
                    <a:cubicBezTo>
                      <a:pt x="167" y="404"/>
                      <a:pt x="182" y="412"/>
                      <a:pt x="196" y="419"/>
                    </a:cubicBezTo>
                    <a:cubicBezTo>
                      <a:pt x="211" y="425"/>
                      <a:pt x="225" y="429"/>
                      <a:pt x="237" y="433"/>
                    </a:cubicBezTo>
                    <a:cubicBezTo>
                      <a:pt x="249" y="436"/>
                      <a:pt x="260" y="439"/>
                      <a:pt x="269" y="440"/>
                    </a:cubicBezTo>
                    <a:cubicBezTo>
                      <a:pt x="278" y="442"/>
                      <a:pt x="285" y="443"/>
                      <a:pt x="290" y="444"/>
                    </a:cubicBezTo>
                    <a:cubicBezTo>
                      <a:pt x="295" y="444"/>
                      <a:pt x="298" y="444"/>
                      <a:pt x="298" y="444"/>
                    </a:cubicBezTo>
                    <a:cubicBezTo>
                      <a:pt x="317" y="444"/>
                      <a:pt x="332" y="428"/>
                      <a:pt x="332" y="409"/>
                    </a:cubicBezTo>
                    <a:cubicBezTo>
                      <a:pt x="331" y="390"/>
                      <a:pt x="315" y="375"/>
                      <a:pt x="297" y="376"/>
                    </a:cubicBezTo>
                    <a:cubicBezTo>
                      <a:pt x="297" y="376"/>
                      <a:pt x="295" y="376"/>
                      <a:pt x="291" y="377"/>
                    </a:cubicBezTo>
                    <a:cubicBezTo>
                      <a:pt x="288" y="377"/>
                      <a:pt x="282" y="378"/>
                      <a:pt x="274" y="378"/>
                    </a:cubicBezTo>
                    <a:cubicBezTo>
                      <a:pt x="267" y="378"/>
                      <a:pt x="258" y="378"/>
                      <a:pt x="247" y="377"/>
                    </a:cubicBezTo>
                    <a:cubicBezTo>
                      <a:pt x="237" y="376"/>
                      <a:pt x="225" y="375"/>
                      <a:pt x="213" y="371"/>
                    </a:cubicBezTo>
                    <a:cubicBezTo>
                      <a:pt x="201" y="368"/>
                      <a:pt x="188" y="364"/>
                      <a:pt x="176" y="357"/>
                    </a:cubicBezTo>
                    <a:cubicBezTo>
                      <a:pt x="173" y="355"/>
                      <a:pt x="170" y="353"/>
                      <a:pt x="167" y="351"/>
                    </a:cubicBezTo>
                    <a:cubicBezTo>
                      <a:pt x="164" y="349"/>
                      <a:pt x="162" y="347"/>
                      <a:pt x="159" y="345"/>
                    </a:cubicBezTo>
                    <a:cubicBezTo>
                      <a:pt x="156" y="343"/>
                      <a:pt x="154" y="340"/>
                      <a:pt x="151" y="337"/>
                    </a:cubicBezTo>
                    <a:cubicBezTo>
                      <a:pt x="149" y="335"/>
                      <a:pt x="147" y="332"/>
                      <a:pt x="145" y="329"/>
                    </a:cubicBezTo>
                    <a:cubicBezTo>
                      <a:pt x="136" y="317"/>
                      <a:pt x="130" y="301"/>
                      <a:pt x="128" y="285"/>
                    </a:cubicBezTo>
                    <a:cubicBezTo>
                      <a:pt x="126" y="268"/>
                      <a:pt x="127" y="250"/>
                      <a:pt x="130" y="233"/>
                    </a:cubicBezTo>
                    <a:cubicBezTo>
                      <a:pt x="133" y="219"/>
                      <a:pt x="133" y="219"/>
                      <a:pt x="133" y="219"/>
                    </a:cubicBezTo>
                    <a:cubicBezTo>
                      <a:pt x="133" y="216"/>
                      <a:pt x="133" y="216"/>
                      <a:pt x="133" y="216"/>
                    </a:cubicBezTo>
                    <a:cubicBezTo>
                      <a:pt x="134" y="215"/>
                      <a:pt x="134" y="215"/>
                      <a:pt x="134" y="215"/>
                    </a:cubicBezTo>
                    <a:cubicBezTo>
                      <a:pt x="134" y="215"/>
                      <a:pt x="134" y="215"/>
                      <a:pt x="134" y="215"/>
                    </a:cubicBezTo>
                    <a:cubicBezTo>
                      <a:pt x="134" y="215"/>
                      <a:pt x="134" y="214"/>
                      <a:pt x="134" y="215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134" y="212"/>
                      <a:pt x="134" y="212"/>
                      <a:pt x="134" y="212"/>
                    </a:cubicBezTo>
                    <a:cubicBezTo>
                      <a:pt x="136" y="205"/>
                      <a:pt x="136" y="205"/>
                      <a:pt x="136" y="205"/>
                    </a:cubicBezTo>
                    <a:cubicBezTo>
                      <a:pt x="138" y="196"/>
                      <a:pt x="140" y="186"/>
                      <a:pt x="141" y="177"/>
                    </a:cubicBezTo>
                    <a:cubicBezTo>
                      <a:pt x="142" y="172"/>
                      <a:pt x="142" y="167"/>
                      <a:pt x="143" y="163"/>
                    </a:cubicBezTo>
                    <a:cubicBezTo>
                      <a:pt x="143" y="158"/>
                      <a:pt x="143" y="153"/>
                      <a:pt x="144" y="149"/>
                    </a:cubicBezTo>
                    <a:cubicBezTo>
                      <a:pt x="144" y="144"/>
                      <a:pt x="144" y="139"/>
                      <a:pt x="144" y="134"/>
                    </a:cubicBezTo>
                    <a:cubicBezTo>
                      <a:pt x="144" y="130"/>
                      <a:pt x="143" y="125"/>
                      <a:pt x="143" y="121"/>
                    </a:cubicBezTo>
                    <a:cubicBezTo>
                      <a:pt x="141" y="102"/>
                      <a:pt x="137" y="85"/>
                      <a:pt x="129" y="69"/>
                    </a:cubicBezTo>
                    <a:cubicBezTo>
                      <a:pt x="121" y="54"/>
                      <a:pt x="110" y="42"/>
                      <a:pt x="98" y="33"/>
                    </a:cubicBezTo>
                    <a:cubicBezTo>
                      <a:pt x="86" y="24"/>
                      <a:pt x="74" y="17"/>
                      <a:pt x="63" y="13"/>
                    </a:cubicBezTo>
                    <a:cubicBezTo>
                      <a:pt x="52" y="8"/>
                      <a:pt x="42" y="6"/>
                      <a:pt x="34" y="4"/>
                    </a:cubicBezTo>
                    <a:cubicBezTo>
                      <a:pt x="25" y="2"/>
                      <a:pt x="19" y="1"/>
                      <a:pt x="14" y="1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1" y="3"/>
                      <a:pt x="0" y="6"/>
                    </a:cubicBezTo>
                    <a:cubicBezTo>
                      <a:pt x="0" y="9"/>
                      <a:pt x="3" y="12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Oval 154"/>
              <p:cNvSpPr>
                <a:spLocks noChangeArrowheads="1"/>
              </p:cNvSpPr>
              <p:nvPr/>
            </p:nvSpPr>
            <p:spPr bwMode="auto">
              <a:xfrm>
                <a:off x="6189663" y="5700713"/>
                <a:ext cx="650875" cy="627063"/>
              </a:xfrm>
              <a:prstGeom prst="ellipse">
                <a:avLst/>
              </a:pr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55"/>
              <p:cNvSpPr>
                <a:spLocks noEditPoints="1"/>
              </p:cNvSpPr>
              <p:nvPr/>
            </p:nvSpPr>
            <p:spPr bwMode="auto">
              <a:xfrm>
                <a:off x="6067426" y="4941888"/>
                <a:ext cx="893763" cy="0"/>
              </a:xfrm>
              <a:custGeom>
                <a:avLst/>
                <a:gdLst>
                  <a:gd name="T0" fmla="*/ 0 w 286"/>
                  <a:gd name="T1" fmla="*/ 0 w 286"/>
                  <a:gd name="T2" fmla="*/ 0 w 286"/>
                  <a:gd name="T3" fmla="*/ 286 w 286"/>
                  <a:gd name="T4" fmla="*/ 286 w 286"/>
                  <a:gd name="T5" fmla="*/ 286 w 286"/>
                  <a:gd name="T6" fmla="*/ 0 w 286"/>
                  <a:gd name="T7" fmla="*/ 0 w 286"/>
                  <a:gd name="T8" fmla="*/ 0 w 286"/>
                  <a:gd name="T9" fmla="*/ 0 w 286"/>
                  <a:gd name="T10" fmla="*/ 0 w 286"/>
                  <a:gd name="T11" fmla="*/ 0 w 286"/>
                  <a:gd name="T12" fmla="*/ 286 w 286"/>
                  <a:gd name="T13" fmla="*/ 286 w 286"/>
                  <a:gd name="T14" fmla="*/ 286 w 286"/>
                  <a:gd name="T15" fmla="*/ 0 w 286"/>
                  <a:gd name="T16" fmla="*/ 0 w 286"/>
                  <a:gd name="T17" fmla="*/ 0 w 286"/>
                  <a:gd name="T18" fmla="*/ 0 w 286"/>
                  <a:gd name="T19" fmla="*/ 0 w 286"/>
                  <a:gd name="T20" fmla="*/ 0 w 286"/>
                  <a:gd name="T21" fmla="*/ 286 w 286"/>
                  <a:gd name="T22" fmla="*/ 286 w 286"/>
                  <a:gd name="T23" fmla="*/ 286 w 286"/>
                  <a:gd name="T24" fmla="*/ 0 w 286"/>
                  <a:gd name="T25" fmla="*/ 0 w 286"/>
                  <a:gd name="T26" fmla="*/ 0 w 286"/>
                  <a:gd name="T27" fmla="*/ 286 w 286"/>
                  <a:gd name="T28" fmla="*/ 286 w 286"/>
                  <a:gd name="T29" fmla="*/ 286 w 286"/>
                  <a:gd name="T30" fmla="*/ 0 w 286"/>
                  <a:gd name="T31" fmla="*/ 0 w 286"/>
                  <a:gd name="T32" fmla="*/ 0 w 286"/>
                  <a:gd name="T33" fmla="*/ 286 w 286"/>
                  <a:gd name="T34" fmla="*/ 286 w 286"/>
                  <a:gd name="T35" fmla="*/ 286 w 28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</a:cxnLst>
                <a:rect l="0" t="0" r="r" b="b"/>
                <a:pathLst>
                  <a:path w="28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56"/>
              <p:cNvSpPr>
                <a:spLocks/>
              </p:cNvSpPr>
              <p:nvPr/>
            </p:nvSpPr>
            <p:spPr bwMode="auto">
              <a:xfrm>
                <a:off x="6021388" y="4941888"/>
                <a:ext cx="987425" cy="280988"/>
              </a:xfrm>
              <a:custGeom>
                <a:avLst/>
                <a:gdLst>
                  <a:gd name="T0" fmla="*/ 301 w 316"/>
                  <a:gd name="T1" fmla="*/ 0 h 90"/>
                  <a:gd name="T2" fmla="*/ 158 w 316"/>
                  <a:gd name="T3" fmla="*/ 0 h 90"/>
                  <a:gd name="T4" fmla="*/ 15 w 316"/>
                  <a:gd name="T5" fmla="*/ 0 h 90"/>
                  <a:gd name="T6" fmla="*/ 15 w 316"/>
                  <a:gd name="T7" fmla="*/ 0 h 90"/>
                  <a:gd name="T8" fmla="*/ 15 w 316"/>
                  <a:gd name="T9" fmla="*/ 0 h 90"/>
                  <a:gd name="T10" fmla="*/ 15 w 316"/>
                  <a:gd name="T11" fmla="*/ 0 h 90"/>
                  <a:gd name="T12" fmla="*/ 15 w 316"/>
                  <a:gd name="T13" fmla="*/ 0 h 90"/>
                  <a:gd name="T14" fmla="*/ 15 w 316"/>
                  <a:gd name="T15" fmla="*/ 0 h 90"/>
                  <a:gd name="T16" fmla="*/ 15 w 316"/>
                  <a:gd name="T17" fmla="*/ 0 h 90"/>
                  <a:gd name="T18" fmla="*/ 15 w 316"/>
                  <a:gd name="T19" fmla="*/ 0 h 90"/>
                  <a:gd name="T20" fmla="*/ 15 w 316"/>
                  <a:gd name="T21" fmla="*/ 0 h 90"/>
                  <a:gd name="T22" fmla="*/ 15 w 316"/>
                  <a:gd name="T23" fmla="*/ 0 h 90"/>
                  <a:gd name="T24" fmla="*/ 15 w 316"/>
                  <a:gd name="T25" fmla="*/ 0 h 90"/>
                  <a:gd name="T26" fmla="*/ 15 w 316"/>
                  <a:gd name="T27" fmla="*/ 0 h 90"/>
                  <a:gd name="T28" fmla="*/ 15 w 316"/>
                  <a:gd name="T29" fmla="*/ 0 h 90"/>
                  <a:gd name="T30" fmla="*/ 15 w 316"/>
                  <a:gd name="T31" fmla="*/ 0 h 90"/>
                  <a:gd name="T32" fmla="*/ 15 w 316"/>
                  <a:gd name="T33" fmla="*/ 0 h 90"/>
                  <a:gd name="T34" fmla="*/ 15 w 316"/>
                  <a:gd name="T35" fmla="*/ 0 h 90"/>
                  <a:gd name="T36" fmla="*/ 0 w 316"/>
                  <a:gd name="T37" fmla="*/ 24 h 90"/>
                  <a:gd name="T38" fmla="*/ 139 w 316"/>
                  <a:gd name="T39" fmla="*/ 90 h 90"/>
                  <a:gd name="T40" fmla="*/ 158 w 316"/>
                  <a:gd name="T41" fmla="*/ 87 h 90"/>
                  <a:gd name="T42" fmla="*/ 158 w 316"/>
                  <a:gd name="T43" fmla="*/ 87 h 90"/>
                  <a:gd name="T44" fmla="*/ 158 w 316"/>
                  <a:gd name="T45" fmla="*/ 87 h 90"/>
                  <a:gd name="T46" fmla="*/ 158 w 316"/>
                  <a:gd name="T47" fmla="*/ 87 h 90"/>
                  <a:gd name="T48" fmla="*/ 178 w 316"/>
                  <a:gd name="T49" fmla="*/ 90 h 90"/>
                  <a:gd name="T50" fmla="*/ 316 w 316"/>
                  <a:gd name="T51" fmla="*/ 24 h 90"/>
                  <a:gd name="T52" fmla="*/ 301 w 316"/>
                  <a:gd name="T53" fmla="*/ 0 h 90"/>
                  <a:gd name="T54" fmla="*/ 301 w 316"/>
                  <a:gd name="T55" fmla="*/ 0 h 90"/>
                  <a:gd name="T56" fmla="*/ 301 w 316"/>
                  <a:gd name="T57" fmla="*/ 0 h 90"/>
                  <a:gd name="T58" fmla="*/ 301 w 316"/>
                  <a:gd name="T59" fmla="*/ 0 h 90"/>
                  <a:gd name="T60" fmla="*/ 301 w 316"/>
                  <a:gd name="T61" fmla="*/ 0 h 90"/>
                  <a:gd name="T62" fmla="*/ 301 w 316"/>
                  <a:gd name="T63" fmla="*/ 0 h 90"/>
                  <a:gd name="T64" fmla="*/ 301 w 316"/>
                  <a:gd name="T65" fmla="*/ 0 h 90"/>
                  <a:gd name="T66" fmla="*/ 301 w 316"/>
                  <a:gd name="T67" fmla="*/ 0 h 90"/>
                  <a:gd name="T68" fmla="*/ 301 w 316"/>
                  <a:gd name="T69" fmla="*/ 0 h 90"/>
                  <a:gd name="T70" fmla="*/ 301 w 316"/>
                  <a:gd name="T71" fmla="*/ 0 h 90"/>
                  <a:gd name="T72" fmla="*/ 301 w 316"/>
                  <a:gd name="T73" fmla="*/ 0 h 90"/>
                  <a:gd name="T74" fmla="*/ 301 w 316"/>
                  <a:gd name="T7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6" h="90">
                    <a:moveTo>
                      <a:pt x="301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9" y="10"/>
                      <a:pt x="0" y="24"/>
                    </a:cubicBezTo>
                    <a:cubicBezTo>
                      <a:pt x="31" y="55"/>
                      <a:pt x="76" y="79"/>
                      <a:pt x="139" y="90"/>
                    </a:cubicBezTo>
                    <a:cubicBezTo>
                      <a:pt x="145" y="88"/>
                      <a:pt x="151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65" y="87"/>
                      <a:pt x="171" y="88"/>
                      <a:pt x="178" y="90"/>
                    </a:cubicBezTo>
                    <a:cubicBezTo>
                      <a:pt x="240" y="79"/>
                      <a:pt x="285" y="55"/>
                      <a:pt x="316" y="24"/>
                    </a:cubicBezTo>
                    <a:cubicBezTo>
                      <a:pt x="307" y="10"/>
                      <a:pt x="301" y="1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57"/>
              <p:cNvSpPr>
                <a:spLocks/>
              </p:cNvSpPr>
              <p:nvPr/>
            </p:nvSpPr>
            <p:spPr bwMode="auto">
              <a:xfrm>
                <a:off x="5554663" y="3630613"/>
                <a:ext cx="854075" cy="911225"/>
              </a:xfrm>
              <a:custGeom>
                <a:avLst/>
                <a:gdLst>
                  <a:gd name="T0" fmla="*/ 273 w 273"/>
                  <a:gd name="T1" fmla="*/ 170 h 292"/>
                  <a:gd name="T2" fmla="*/ 96 w 273"/>
                  <a:gd name="T3" fmla="*/ 72 h 292"/>
                  <a:gd name="T4" fmla="*/ 164 w 273"/>
                  <a:gd name="T5" fmla="*/ 292 h 292"/>
                  <a:gd name="T6" fmla="*/ 273 w 273"/>
                  <a:gd name="T7" fmla="*/ 17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292">
                    <a:moveTo>
                      <a:pt x="273" y="170"/>
                    </a:moveTo>
                    <a:cubicBezTo>
                      <a:pt x="273" y="170"/>
                      <a:pt x="222" y="0"/>
                      <a:pt x="96" y="72"/>
                    </a:cubicBezTo>
                    <a:cubicBezTo>
                      <a:pt x="0" y="125"/>
                      <a:pt x="61" y="259"/>
                      <a:pt x="164" y="292"/>
                    </a:cubicBezTo>
                    <a:cubicBezTo>
                      <a:pt x="273" y="170"/>
                      <a:pt x="273" y="170"/>
                      <a:pt x="273" y="17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58"/>
              <p:cNvSpPr>
                <a:spLocks/>
              </p:cNvSpPr>
              <p:nvPr/>
            </p:nvSpPr>
            <p:spPr bwMode="auto">
              <a:xfrm>
                <a:off x="5757863" y="3854451"/>
                <a:ext cx="609600" cy="654050"/>
              </a:xfrm>
              <a:custGeom>
                <a:avLst/>
                <a:gdLst>
                  <a:gd name="T0" fmla="*/ 195 w 195"/>
                  <a:gd name="T1" fmla="*/ 121 h 209"/>
                  <a:gd name="T2" fmla="*/ 68 w 195"/>
                  <a:gd name="T3" fmla="*/ 51 h 209"/>
                  <a:gd name="T4" fmla="*/ 117 w 195"/>
                  <a:gd name="T5" fmla="*/ 209 h 209"/>
                  <a:gd name="T6" fmla="*/ 195 w 195"/>
                  <a:gd name="T7" fmla="*/ 12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5" h="209">
                    <a:moveTo>
                      <a:pt x="195" y="121"/>
                    </a:moveTo>
                    <a:cubicBezTo>
                      <a:pt x="195" y="121"/>
                      <a:pt x="159" y="0"/>
                      <a:pt x="68" y="51"/>
                    </a:cubicBezTo>
                    <a:cubicBezTo>
                      <a:pt x="0" y="89"/>
                      <a:pt x="43" y="185"/>
                      <a:pt x="117" y="209"/>
                    </a:cubicBezTo>
                    <a:cubicBezTo>
                      <a:pt x="195" y="121"/>
                      <a:pt x="195" y="121"/>
                      <a:pt x="195" y="121"/>
                    </a:cubicBezTo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59"/>
              <p:cNvSpPr>
                <a:spLocks/>
              </p:cNvSpPr>
              <p:nvPr/>
            </p:nvSpPr>
            <p:spPr bwMode="auto">
              <a:xfrm>
                <a:off x="6621463" y="3630613"/>
                <a:ext cx="852488" cy="911225"/>
              </a:xfrm>
              <a:custGeom>
                <a:avLst/>
                <a:gdLst>
                  <a:gd name="T0" fmla="*/ 0 w 273"/>
                  <a:gd name="T1" fmla="*/ 170 h 292"/>
                  <a:gd name="T2" fmla="*/ 177 w 273"/>
                  <a:gd name="T3" fmla="*/ 72 h 292"/>
                  <a:gd name="T4" fmla="*/ 109 w 273"/>
                  <a:gd name="T5" fmla="*/ 292 h 292"/>
                  <a:gd name="T6" fmla="*/ 0 w 273"/>
                  <a:gd name="T7" fmla="*/ 17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292">
                    <a:moveTo>
                      <a:pt x="0" y="170"/>
                    </a:moveTo>
                    <a:cubicBezTo>
                      <a:pt x="0" y="170"/>
                      <a:pt x="51" y="0"/>
                      <a:pt x="177" y="72"/>
                    </a:cubicBezTo>
                    <a:cubicBezTo>
                      <a:pt x="273" y="125"/>
                      <a:pt x="212" y="259"/>
                      <a:pt x="109" y="292"/>
                    </a:cubicBezTo>
                    <a:cubicBezTo>
                      <a:pt x="0" y="170"/>
                      <a:pt x="0" y="170"/>
                      <a:pt x="0" y="17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60"/>
              <p:cNvSpPr>
                <a:spLocks/>
              </p:cNvSpPr>
              <p:nvPr/>
            </p:nvSpPr>
            <p:spPr bwMode="auto">
              <a:xfrm>
                <a:off x="6661151" y="3854451"/>
                <a:ext cx="609600" cy="654050"/>
              </a:xfrm>
              <a:custGeom>
                <a:avLst/>
                <a:gdLst>
                  <a:gd name="T0" fmla="*/ 0 w 195"/>
                  <a:gd name="T1" fmla="*/ 121 h 209"/>
                  <a:gd name="T2" fmla="*/ 127 w 195"/>
                  <a:gd name="T3" fmla="*/ 51 h 209"/>
                  <a:gd name="T4" fmla="*/ 78 w 195"/>
                  <a:gd name="T5" fmla="*/ 209 h 209"/>
                  <a:gd name="T6" fmla="*/ 0 w 195"/>
                  <a:gd name="T7" fmla="*/ 12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5" h="209">
                    <a:moveTo>
                      <a:pt x="0" y="121"/>
                    </a:moveTo>
                    <a:cubicBezTo>
                      <a:pt x="0" y="121"/>
                      <a:pt x="37" y="0"/>
                      <a:pt x="127" y="51"/>
                    </a:cubicBezTo>
                    <a:cubicBezTo>
                      <a:pt x="195" y="89"/>
                      <a:pt x="152" y="185"/>
                      <a:pt x="78" y="209"/>
                    </a:cubicBezTo>
                    <a:cubicBezTo>
                      <a:pt x="0" y="121"/>
                      <a:pt x="0" y="121"/>
                      <a:pt x="0" y="121"/>
                    </a:cubicBezTo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61"/>
              <p:cNvSpPr>
                <a:spLocks noEditPoints="1"/>
              </p:cNvSpPr>
              <p:nvPr/>
            </p:nvSpPr>
            <p:spPr bwMode="auto">
              <a:xfrm>
                <a:off x="6064251" y="4160838"/>
                <a:ext cx="344488" cy="381000"/>
              </a:xfrm>
              <a:custGeom>
                <a:avLst/>
                <a:gdLst>
                  <a:gd name="T0" fmla="*/ 1 w 110"/>
                  <a:gd name="T1" fmla="*/ 122 h 122"/>
                  <a:gd name="T2" fmla="*/ 1 w 110"/>
                  <a:gd name="T3" fmla="*/ 122 h 122"/>
                  <a:gd name="T4" fmla="*/ 1 w 110"/>
                  <a:gd name="T5" fmla="*/ 122 h 122"/>
                  <a:gd name="T6" fmla="*/ 0 w 110"/>
                  <a:gd name="T7" fmla="*/ 122 h 122"/>
                  <a:gd name="T8" fmla="*/ 1 w 110"/>
                  <a:gd name="T9" fmla="*/ 122 h 122"/>
                  <a:gd name="T10" fmla="*/ 0 w 110"/>
                  <a:gd name="T11" fmla="*/ 122 h 122"/>
                  <a:gd name="T12" fmla="*/ 0 w 110"/>
                  <a:gd name="T13" fmla="*/ 122 h 122"/>
                  <a:gd name="T14" fmla="*/ 0 w 110"/>
                  <a:gd name="T15" fmla="*/ 122 h 122"/>
                  <a:gd name="T16" fmla="*/ 0 w 110"/>
                  <a:gd name="T17" fmla="*/ 122 h 122"/>
                  <a:gd name="T18" fmla="*/ 0 w 110"/>
                  <a:gd name="T19" fmla="*/ 122 h 122"/>
                  <a:gd name="T20" fmla="*/ 0 w 110"/>
                  <a:gd name="T21" fmla="*/ 122 h 122"/>
                  <a:gd name="T22" fmla="*/ 0 w 110"/>
                  <a:gd name="T23" fmla="*/ 122 h 122"/>
                  <a:gd name="T24" fmla="*/ 110 w 110"/>
                  <a:gd name="T25" fmla="*/ 0 h 122"/>
                  <a:gd name="T26" fmla="*/ 95 w 110"/>
                  <a:gd name="T27" fmla="*/ 17 h 122"/>
                  <a:gd name="T28" fmla="*/ 95 w 110"/>
                  <a:gd name="T29" fmla="*/ 17 h 122"/>
                  <a:gd name="T30" fmla="*/ 110 w 110"/>
                  <a:gd name="T31" fmla="*/ 0 h 122"/>
                  <a:gd name="T32" fmla="*/ 110 w 110"/>
                  <a:gd name="T33" fmla="*/ 0 h 122"/>
                  <a:gd name="T34" fmla="*/ 110 w 110"/>
                  <a:gd name="T35" fmla="*/ 0 h 122"/>
                  <a:gd name="T36" fmla="*/ 110 w 110"/>
                  <a:gd name="T37" fmla="*/ 0 h 122"/>
                  <a:gd name="T38" fmla="*/ 110 w 110"/>
                  <a:gd name="T39" fmla="*/ 0 h 122"/>
                  <a:gd name="T40" fmla="*/ 110 w 110"/>
                  <a:gd name="T41" fmla="*/ 0 h 122"/>
                  <a:gd name="T42" fmla="*/ 110 w 110"/>
                  <a:gd name="T43" fmla="*/ 0 h 122"/>
                  <a:gd name="T44" fmla="*/ 110 w 110"/>
                  <a:gd name="T45" fmla="*/ 0 h 122"/>
                  <a:gd name="T46" fmla="*/ 110 w 110"/>
                  <a:gd name="T47" fmla="*/ 0 h 122"/>
                  <a:gd name="T48" fmla="*/ 110 w 110"/>
                  <a:gd name="T49" fmla="*/ 0 h 122"/>
                  <a:gd name="T50" fmla="*/ 110 w 110"/>
                  <a:gd name="T51" fmla="*/ 0 h 122"/>
                  <a:gd name="T52" fmla="*/ 110 w 110"/>
                  <a:gd name="T53" fmla="*/ 0 h 122"/>
                  <a:gd name="T54" fmla="*/ 110 w 110"/>
                  <a:gd name="T55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22">
                    <a:moveTo>
                      <a:pt x="1" y="122"/>
                    </a:moveTo>
                    <a:cubicBezTo>
                      <a:pt x="1" y="122"/>
                      <a:pt x="1" y="122"/>
                      <a:pt x="1" y="122"/>
                    </a:cubicBezTo>
                    <a:cubicBezTo>
                      <a:pt x="1" y="122"/>
                      <a:pt x="1" y="122"/>
                      <a:pt x="1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1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110" y="0"/>
                    </a:move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62"/>
              <p:cNvSpPr>
                <a:spLocks noEditPoints="1"/>
              </p:cNvSpPr>
              <p:nvPr/>
            </p:nvSpPr>
            <p:spPr bwMode="auto">
              <a:xfrm>
                <a:off x="5908676" y="4064001"/>
                <a:ext cx="500063" cy="477838"/>
              </a:xfrm>
              <a:custGeom>
                <a:avLst/>
                <a:gdLst>
                  <a:gd name="T0" fmla="*/ 11 w 160"/>
                  <a:gd name="T1" fmla="*/ 102 h 153"/>
                  <a:gd name="T2" fmla="*/ 0 w 160"/>
                  <a:gd name="T3" fmla="*/ 126 h 153"/>
                  <a:gd name="T4" fmla="*/ 50 w 160"/>
                  <a:gd name="T5" fmla="*/ 153 h 153"/>
                  <a:gd name="T6" fmla="*/ 50 w 160"/>
                  <a:gd name="T7" fmla="*/ 153 h 153"/>
                  <a:gd name="T8" fmla="*/ 50 w 160"/>
                  <a:gd name="T9" fmla="*/ 153 h 153"/>
                  <a:gd name="T10" fmla="*/ 50 w 160"/>
                  <a:gd name="T11" fmla="*/ 153 h 153"/>
                  <a:gd name="T12" fmla="*/ 50 w 160"/>
                  <a:gd name="T13" fmla="*/ 153 h 153"/>
                  <a:gd name="T14" fmla="*/ 51 w 160"/>
                  <a:gd name="T15" fmla="*/ 153 h 153"/>
                  <a:gd name="T16" fmla="*/ 51 w 160"/>
                  <a:gd name="T17" fmla="*/ 153 h 153"/>
                  <a:gd name="T18" fmla="*/ 51 w 160"/>
                  <a:gd name="T19" fmla="*/ 153 h 153"/>
                  <a:gd name="T20" fmla="*/ 51 w 160"/>
                  <a:gd name="T21" fmla="*/ 153 h 153"/>
                  <a:gd name="T22" fmla="*/ 63 w 160"/>
                  <a:gd name="T23" fmla="*/ 139 h 153"/>
                  <a:gd name="T24" fmla="*/ 11 w 160"/>
                  <a:gd name="T25" fmla="*/ 102 h 153"/>
                  <a:gd name="T26" fmla="*/ 148 w 160"/>
                  <a:gd name="T27" fmla="*/ 0 h 153"/>
                  <a:gd name="T28" fmla="*/ 123 w 160"/>
                  <a:gd name="T29" fmla="*/ 7 h 153"/>
                  <a:gd name="T30" fmla="*/ 145 w 160"/>
                  <a:gd name="T31" fmla="*/ 48 h 153"/>
                  <a:gd name="T32" fmla="*/ 160 w 160"/>
                  <a:gd name="T33" fmla="*/ 31 h 153"/>
                  <a:gd name="T34" fmla="*/ 160 w 160"/>
                  <a:gd name="T35" fmla="*/ 31 h 153"/>
                  <a:gd name="T36" fmla="*/ 160 w 160"/>
                  <a:gd name="T37" fmla="*/ 31 h 153"/>
                  <a:gd name="T38" fmla="*/ 160 w 160"/>
                  <a:gd name="T39" fmla="*/ 31 h 153"/>
                  <a:gd name="T40" fmla="*/ 160 w 160"/>
                  <a:gd name="T41" fmla="*/ 31 h 153"/>
                  <a:gd name="T42" fmla="*/ 160 w 160"/>
                  <a:gd name="T43" fmla="*/ 31 h 153"/>
                  <a:gd name="T44" fmla="*/ 160 w 160"/>
                  <a:gd name="T45" fmla="*/ 31 h 153"/>
                  <a:gd name="T46" fmla="*/ 160 w 160"/>
                  <a:gd name="T47" fmla="*/ 31 h 153"/>
                  <a:gd name="T48" fmla="*/ 160 w 160"/>
                  <a:gd name="T49" fmla="*/ 31 h 153"/>
                  <a:gd name="T50" fmla="*/ 160 w 160"/>
                  <a:gd name="T51" fmla="*/ 31 h 153"/>
                  <a:gd name="T52" fmla="*/ 148 w 160"/>
                  <a:gd name="T5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0" h="153">
                    <a:moveTo>
                      <a:pt x="11" y="102"/>
                    </a:moveTo>
                    <a:cubicBezTo>
                      <a:pt x="7" y="110"/>
                      <a:pt x="3" y="118"/>
                      <a:pt x="0" y="126"/>
                    </a:cubicBezTo>
                    <a:cubicBezTo>
                      <a:pt x="15" y="138"/>
                      <a:pt x="32" y="147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63" y="139"/>
                      <a:pt x="63" y="139"/>
                      <a:pt x="63" y="139"/>
                    </a:cubicBezTo>
                    <a:cubicBezTo>
                      <a:pt x="42" y="132"/>
                      <a:pt x="24" y="118"/>
                      <a:pt x="11" y="102"/>
                    </a:cubicBezTo>
                    <a:moveTo>
                      <a:pt x="148" y="0"/>
                    </a:moveTo>
                    <a:cubicBezTo>
                      <a:pt x="139" y="2"/>
                      <a:pt x="131" y="4"/>
                      <a:pt x="123" y="7"/>
                    </a:cubicBezTo>
                    <a:cubicBezTo>
                      <a:pt x="134" y="22"/>
                      <a:pt x="142" y="39"/>
                      <a:pt x="145" y="48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0"/>
                      <a:pt x="156" y="17"/>
                      <a:pt x="148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63"/>
              <p:cNvSpPr>
                <a:spLocks/>
              </p:cNvSpPr>
              <p:nvPr/>
            </p:nvSpPr>
            <p:spPr bwMode="auto">
              <a:xfrm>
                <a:off x="5942013" y="4086226"/>
                <a:ext cx="425450" cy="422275"/>
              </a:xfrm>
              <a:custGeom>
                <a:avLst/>
                <a:gdLst>
                  <a:gd name="T0" fmla="*/ 112 w 136"/>
                  <a:gd name="T1" fmla="*/ 0 h 135"/>
                  <a:gd name="T2" fmla="*/ 0 w 136"/>
                  <a:gd name="T3" fmla="*/ 95 h 135"/>
                  <a:gd name="T4" fmla="*/ 52 w 136"/>
                  <a:gd name="T5" fmla="*/ 132 h 135"/>
                  <a:gd name="T6" fmla="*/ 52 w 136"/>
                  <a:gd name="T7" fmla="*/ 132 h 135"/>
                  <a:gd name="T8" fmla="*/ 58 w 136"/>
                  <a:gd name="T9" fmla="*/ 135 h 135"/>
                  <a:gd name="T10" fmla="*/ 136 w 136"/>
                  <a:gd name="T11" fmla="*/ 47 h 135"/>
                  <a:gd name="T12" fmla="*/ 136 w 136"/>
                  <a:gd name="T13" fmla="*/ 47 h 135"/>
                  <a:gd name="T14" fmla="*/ 134 w 136"/>
                  <a:gd name="T15" fmla="*/ 41 h 135"/>
                  <a:gd name="T16" fmla="*/ 134 w 136"/>
                  <a:gd name="T17" fmla="*/ 41 h 135"/>
                  <a:gd name="T18" fmla="*/ 134 w 136"/>
                  <a:gd name="T19" fmla="*/ 41 h 135"/>
                  <a:gd name="T20" fmla="*/ 112 w 136"/>
                  <a:gd name="T2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6" h="135">
                    <a:moveTo>
                      <a:pt x="112" y="0"/>
                    </a:moveTo>
                    <a:cubicBezTo>
                      <a:pt x="62" y="17"/>
                      <a:pt x="23" y="53"/>
                      <a:pt x="0" y="95"/>
                    </a:cubicBezTo>
                    <a:cubicBezTo>
                      <a:pt x="13" y="111"/>
                      <a:pt x="31" y="125"/>
                      <a:pt x="52" y="132"/>
                    </a:cubicBezTo>
                    <a:cubicBezTo>
                      <a:pt x="52" y="132"/>
                      <a:pt x="52" y="132"/>
                      <a:pt x="52" y="132"/>
                    </a:cubicBezTo>
                    <a:cubicBezTo>
                      <a:pt x="54" y="133"/>
                      <a:pt x="56" y="134"/>
                      <a:pt x="58" y="135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36" y="47"/>
                      <a:pt x="135" y="45"/>
                      <a:pt x="134" y="41"/>
                    </a:cubicBezTo>
                    <a:cubicBezTo>
                      <a:pt x="134" y="41"/>
                      <a:pt x="134" y="41"/>
                      <a:pt x="134" y="41"/>
                    </a:cubicBezTo>
                    <a:cubicBezTo>
                      <a:pt x="134" y="41"/>
                      <a:pt x="134" y="41"/>
                      <a:pt x="134" y="41"/>
                    </a:cubicBezTo>
                    <a:cubicBezTo>
                      <a:pt x="131" y="32"/>
                      <a:pt x="123" y="15"/>
                      <a:pt x="112" y="0"/>
                    </a:cubicBezTo>
                  </a:path>
                </a:pathLst>
              </a:custGeom>
              <a:solidFill>
                <a:srgbClr val="E5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64"/>
              <p:cNvSpPr>
                <a:spLocks noEditPoints="1"/>
              </p:cNvSpPr>
              <p:nvPr/>
            </p:nvSpPr>
            <p:spPr bwMode="auto">
              <a:xfrm>
                <a:off x="6621463" y="4160838"/>
                <a:ext cx="342900" cy="381000"/>
              </a:xfrm>
              <a:custGeom>
                <a:avLst/>
                <a:gdLst>
                  <a:gd name="T0" fmla="*/ 109 w 110"/>
                  <a:gd name="T1" fmla="*/ 122 h 122"/>
                  <a:gd name="T2" fmla="*/ 109 w 110"/>
                  <a:gd name="T3" fmla="*/ 122 h 122"/>
                  <a:gd name="T4" fmla="*/ 109 w 110"/>
                  <a:gd name="T5" fmla="*/ 122 h 122"/>
                  <a:gd name="T6" fmla="*/ 110 w 110"/>
                  <a:gd name="T7" fmla="*/ 122 h 122"/>
                  <a:gd name="T8" fmla="*/ 110 w 110"/>
                  <a:gd name="T9" fmla="*/ 122 h 122"/>
                  <a:gd name="T10" fmla="*/ 110 w 110"/>
                  <a:gd name="T11" fmla="*/ 122 h 122"/>
                  <a:gd name="T12" fmla="*/ 110 w 110"/>
                  <a:gd name="T13" fmla="*/ 122 h 122"/>
                  <a:gd name="T14" fmla="*/ 110 w 110"/>
                  <a:gd name="T15" fmla="*/ 122 h 122"/>
                  <a:gd name="T16" fmla="*/ 110 w 110"/>
                  <a:gd name="T17" fmla="*/ 122 h 122"/>
                  <a:gd name="T18" fmla="*/ 110 w 110"/>
                  <a:gd name="T19" fmla="*/ 122 h 122"/>
                  <a:gd name="T20" fmla="*/ 110 w 110"/>
                  <a:gd name="T21" fmla="*/ 122 h 122"/>
                  <a:gd name="T22" fmla="*/ 110 w 110"/>
                  <a:gd name="T23" fmla="*/ 122 h 122"/>
                  <a:gd name="T24" fmla="*/ 13 w 110"/>
                  <a:gd name="T25" fmla="*/ 23 h 122"/>
                  <a:gd name="T26" fmla="*/ 13 w 110"/>
                  <a:gd name="T27" fmla="*/ 23 h 122"/>
                  <a:gd name="T28" fmla="*/ 13 w 110"/>
                  <a:gd name="T29" fmla="*/ 23 h 122"/>
                  <a:gd name="T30" fmla="*/ 0 w 110"/>
                  <a:gd name="T31" fmla="*/ 0 h 122"/>
                  <a:gd name="T32" fmla="*/ 15 w 110"/>
                  <a:gd name="T33" fmla="*/ 17 h 122"/>
                  <a:gd name="T34" fmla="*/ 15 w 110"/>
                  <a:gd name="T35" fmla="*/ 17 h 122"/>
                  <a:gd name="T36" fmla="*/ 0 w 110"/>
                  <a:gd name="T37" fmla="*/ 0 h 122"/>
                  <a:gd name="T38" fmla="*/ 0 w 110"/>
                  <a:gd name="T39" fmla="*/ 0 h 122"/>
                  <a:gd name="T40" fmla="*/ 0 w 110"/>
                  <a:gd name="T41" fmla="*/ 0 h 122"/>
                  <a:gd name="T42" fmla="*/ 0 w 110"/>
                  <a:gd name="T43" fmla="*/ 0 h 122"/>
                  <a:gd name="T44" fmla="*/ 0 w 110"/>
                  <a:gd name="T45" fmla="*/ 0 h 122"/>
                  <a:gd name="T46" fmla="*/ 0 w 110"/>
                  <a:gd name="T47" fmla="*/ 0 h 122"/>
                  <a:gd name="T48" fmla="*/ 0 w 110"/>
                  <a:gd name="T4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22">
                    <a:moveTo>
                      <a:pt x="109" y="122"/>
                    </a:move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2"/>
                      <a:pt x="109" y="122"/>
                      <a:pt x="109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3" y="23"/>
                    </a:move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moveTo>
                      <a:pt x="0" y="0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65"/>
              <p:cNvSpPr>
                <a:spLocks noEditPoints="1"/>
              </p:cNvSpPr>
              <p:nvPr/>
            </p:nvSpPr>
            <p:spPr bwMode="auto">
              <a:xfrm>
                <a:off x="6621463" y="4064001"/>
                <a:ext cx="500063" cy="477838"/>
              </a:xfrm>
              <a:custGeom>
                <a:avLst/>
                <a:gdLst>
                  <a:gd name="T0" fmla="*/ 149 w 160"/>
                  <a:gd name="T1" fmla="*/ 102 h 153"/>
                  <a:gd name="T2" fmla="*/ 97 w 160"/>
                  <a:gd name="T3" fmla="*/ 139 h 153"/>
                  <a:gd name="T4" fmla="*/ 109 w 160"/>
                  <a:gd name="T5" fmla="*/ 153 h 153"/>
                  <a:gd name="T6" fmla="*/ 109 w 160"/>
                  <a:gd name="T7" fmla="*/ 153 h 153"/>
                  <a:gd name="T8" fmla="*/ 109 w 160"/>
                  <a:gd name="T9" fmla="*/ 153 h 153"/>
                  <a:gd name="T10" fmla="*/ 110 w 160"/>
                  <a:gd name="T11" fmla="*/ 153 h 153"/>
                  <a:gd name="T12" fmla="*/ 110 w 160"/>
                  <a:gd name="T13" fmla="*/ 153 h 153"/>
                  <a:gd name="T14" fmla="*/ 110 w 160"/>
                  <a:gd name="T15" fmla="*/ 153 h 153"/>
                  <a:gd name="T16" fmla="*/ 110 w 160"/>
                  <a:gd name="T17" fmla="*/ 153 h 153"/>
                  <a:gd name="T18" fmla="*/ 110 w 160"/>
                  <a:gd name="T19" fmla="*/ 153 h 153"/>
                  <a:gd name="T20" fmla="*/ 110 w 160"/>
                  <a:gd name="T21" fmla="*/ 153 h 153"/>
                  <a:gd name="T22" fmla="*/ 160 w 160"/>
                  <a:gd name="T23" fmla="*/ 126 h 153"/>
                  <a:gd name="T24" fmla="*/ 149 w 160"/>
                  <a:gd name="T25" fmla="*/ 102 h 153"/>
                  <a:gd name="T26" fmla="*/ 13 w 160"/>
                  <a:gd name="T27" fmla="*/ 0 h 153"/>
                  <a:gd name="T28" fmla="*/ 0 w 160"/>
                  <a:gd name="T29" fmla="*/ 31 h 153"/>
                  <a:gd name="T30" fmla="*/ 0 w 160"/>
                  <a:gd name="T31" fmla="*/ 31 h 153"/>
                  <a:gd name="T32" fmla="*/ 0 w 160"/>
                  <a:gd name="T33" fmla="*/ 31 h 153"/>
                  <a:gd name="T34" fmla="*/ 0 w 160"/>
                  <a:gd name="T35" fmla="*/ 31 h 153"/>
                  <a:gd name="T36" fmla="*/ 0 w 160"/>
                  <a:gd name="T37" fmla="*/ 31 h 153"/>
                  <a:gd name="T38" fmla="*/ 0 w 160"/>
                  <a:gd name="T39" fmla="*/ 31 h 153"/>
                  <a:gd name="T40" fmla="*/ 15 w 160"/>
                  <a:gd name="T41" fmla="*/ 48 h 153"/>
                  <a:gd name="T42" fmla="*/ 37 w 160"/>
                  <a:gd name="T43" fmla="*/ 7 h 153"/>
                  <a:gd name="T44" fmla="*/ 13 w 160"/>
                  <a:gd name="T45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0" h="153">
                    <a:moveTo>
                      <a:pt x="149" y="102"/>
                    </a:moveTo>
                    <a:cubicBezTo>
                      <a:pt x="136" y="118"/>
                      <a:pt x="118" y="132"/>
                      <a:pt x="97" y="139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28" y="147"/>
                      <a:pt x="145" y="138"/>
                      <a:pt x="160" y="126"/>
                    </a:cubicBezTo>
                    <a:cubicBezTo>
                      <a:pt x="157" y="118"/>
                      <a:pt x="153" y="110"/>
                      <a:pt x="149" y="102"/>
                    </a:cubicBezTo>
                    <a:moveTo>
                      <a:pt x="13" y="0"/>
                    </a:moveTo>
                    <a:cubicBezTo>
                      <a:pt x="4" y="17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9" y="39"/>
                      <a:pt x="26" y="22"/>
                      <a:pt x="37" y="7"/>
                    </a:cubicBezTo>
                    <a:cubicBezTo>
                      <a:pt x="29" y="4"/>
                      <a:pt x="21" y="2"/>
                      <a:pt x="13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66"/>
              <p:cNvSpPr>
                <a:spLocks/>
              </p:cNvSpPr>
              <p:nvPr/>
            </p:nvSpPr>
            <p:spPr bwMode="auto">
              <a:xfrm>
                <a:off x="6661151" y="4086226"/>
                <a:ext cx="425450" cy="422275"/>
              </a:xfrm>
              <a:custGeom>
                <a:avLst/>
                <a:gdLst>
                  <a:gd name="T0" fmla="*/ 24 w 136"/>
                  <a:gd name="T1" fmla="*/ 0 h 135"/>
                  <a:gd name="T2" fmla="*/ 2 w 136"/>
                  <a:gd name="T3" fmla="*/ 41 h 135"/>
                  <a:gd name="T4" fmla="*/ 2 w 136"/>
                  <a:gd name="T5" fmla="*/ 41 h 135"/>
                  <a:gd name="T6" fmla="*/ 2 w 136"/>
                  <a:gd name="T7" fmla="*/ 41 h 135"/>
                  <a:gd name="T8" fmla="*/ 0 w 136"/>
                  <a:gd name="T9" fmla="*/ 47 h 135"/>
                  <a:gd name="T10" fmla="*/ 0 w 136"/>
                  <a:gd name="T11" fmla="*/ 47 h 135"/>
                  <a:gd name="T12" fmla="*/ 78 w 136"/>
                  <a:gd name="T13" fmla="*/ 135 h 135"/>
                  <a:gd name="T14" fmla="*/ 84 w 136"/>
                  <a:gd name="T15" fmla="*/ 132 h 135"/>
                  <a:gd name="T16" fmla="*/ 84 w 136"/>
                  <a:gd name="T17" fmla="*/ 132 h 135"/>
                  <a:gd name="T18" fmla="*/ 136 w 136"/>
                  <a:gd name="T19" fmla="*/ 95 h 135"/>
                  <a:gd name="T20" fmla="*/ 24 w 136"/>
                  <a:gd name="T2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6" h="135">
                    <a:moveTo>
                      <a:pt x="24" y="0"/>
                    </a:moveTo>
                    <a:cubicBezTo>
                      <a:pt x="13" y="15"/>
                      <a:pt x="6" y="32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1" y="45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78" y="135"/>
                      <a:pt x="78" y="135"/>
                      <a:pt x="78" y="135"/>
                    </a:cubicBezTo>
                    <a:cubicBezTo>
                      <a:pt x="80" y="134"/>
                      <a:pt x="82" y="133"/>
                      <a:pt x="84" y="132"/>
                    </a:cubicBezTo>
                    <a:cubicBezTo>
                      <a:pt x="84" y="132"/>
                      <a:pt x="84" y="132"/>
                      <a:pt x="84" y="132"/>
                    </a:cubicBezTo>
                    <a:cubicBezTo>
                      <a:pt x="105" y="125"/>
                      <a:pt x="123" y="111"/>
                      <a:pt x="136" y="95"/>
                    </a:cubicBezTo>
                    <a:cubicBezTo>
                      <a:pt x="113" y="53"/>
                      <a:pt x="74" y="17"/>
                      <a:pt x="24" y="0"/>
                    </a:cubicBezTo>
                  </a:path>
                </a:pathLst>
              </a:custGeom>
              <a:solidFill>
                <a:srgbClr val="E5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67"/>
              <p:cNvSpPr>
                <a:spLocks/>
              </p:cNvSpPr>
              <p:nvPr/>
            </p:nvSpPr>
            <p:spPr bwMode="auto">
              <a:xfrm>
                <a:off x="5645151" y="4089401"/>
                <a:ext cx="1738313" cy="1085850"/>
              </a:xfrm>
              <a:custGeom>
                <a:avLst/>
                <a:gdLst>
                  <a:gd name="T0" fmla="*/ 278 w 556"/>
                  <a:gd name="T1" fmla="*/ 0 h 348"/>
                  <a:gd name="T2" fmla="*/ 282 w 556"/>
                  <a:gd name="T3" fmla="*/ 348 h 348"/>
                  <a:gd name="T4" fmla="*/ 274 w 556"/>
                  <a:gd name="T5" fmla="*/ 348 h 348"/>
                  <a:gd name="T6" fmla="*/ 278 w 556"/>
                  <a:gd name="T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6" h="348">
                    <a:moveTo>
                      <a:pt x="278" y="0"/>
                    </a:moveTo>
                    <a:cubicBezTo>
                      <a:pt x="486" y="0"/>
                      <a:pt x="556" y="311"/>
                      <a:pt x="282" y="348"/>
                    </a:cubicBezTo>
                    <a:cubicBezTo>
                      <a:pt x="279" y="348"/>
                      <a:pt x="277" y="348"/>
                      <a:pt x="274" y="348"/>
                    </a:cubicBezTo>
                    <a:cubicBezTo>
                      <a:pt x="0" y="311"/>
                      <a:pt x="70" y="0"/>
                      <a:pt x="2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Oval 168"/>
              <p:cNvSpPr>
                <a:spLocks noChangeArrowheads="1"/>
              </p:cNvSpPr>
              <p:nvPr/>
            </p:nvSpPr>
            <p:spPr bwMode="auto">
              <a:xfrm>
                <a:off x="6677026" y="4392613"/>
                <a:ext cx="141288" cy="139700"/>
              </a:xfrm>
              <a:prstGeom prst="ellipse">
                <a:avLst/>
              </a:pr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Oval 169"/>
              <p:cNvSpPr>
                <a:spLocks noChangeArrowheads="1"/>
              </p:cNvSpPr>
              <p:nvPr/>
            </p:nvSpPr>
            <p:spPr bwMode="auto">
              <a:xfrm>
                <a:off x="6699251" y="4402138"/>
                <a:ext cx="52388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Oval 170"/>
              <p:cNvSpPr>
                <a:spLocks noChangeArrowheads="1"/>
              </p:cNvSpPr>
              <p:nvPr/>
            </p:nvSpPr>
            <p:spPr bwMode="auto">
              <a:xfrm>
                <a:off x="6211888" y="4392613"/>
                <a:ext cx="139700" cy="139700"/>
              </a:xfrm>
              <a:prstGeom prst="ellipse">
                <a:avLst/>
              </a:pr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Oval 171"/>
              <p:cNvSpPr>
                <a:spLocks noChangeArrowheads="1"/>
              </p:cNvSpPr>
              <p:nvPr/>
            </p:nvSpPr>
            <p:spPr bwMode="auto">
              <a:xfrm>
                <a:off x="6234113" y="4402138"/>
                <a:ext cx="52388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72"/>
              <p:cNvSpPr>
                <a:spLocks/>
              </p:cNvSpPr>
              <p:nvPr/>
            </p:nvSpPr>
            <p:spPr bwMode="auto">
              <a:xfrm>
                <a:off x="6430963" y="4700588"/>
                <a:ext cx="168275" cy="122238"/>
              </a:xfrm>
              <a:custGeom>
                <a:avLst/>
                <a:gdLst>
                  <a:gd name="T0" fmla="*/ 0 w 54"/>
                  <a:gd name="T1" fmla="*/ 12 h 39"/>
                  <a:gd name="T2" fmla="*/ 27 w 54"/>
                  <a:gd name="T3" fmla="*/ 0 h 39"/>
                  <a:gd name="T4" fmla="*/ 54 w 54"/>
                  <a:gd name="T5" fmla="*/ 12 h 39"/>
                  <a:gd name="T6" fmla="*/ 27 w 54"/>
                  <a:gd name="T7" fmla="*/ 39 h 39"/>
                  <a:gd name="T8" fmla="*/ 0 w 54"/>
                  <a:gd name="T9" fmla="*/ 1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39">
                    <a:moveTo>
                      <a:pt x="0" y="12"/>
                    </a:moveTo>
                    <a:cubicBezTo>
                      <a:pt x="1" y="5"/>
                      <a:pt x="7" y="0"/>
                      <a:pt x="27" y="0"/>
                    </a:cubicBezTo>
                    <a:cubicBezTo>
                      <a:pt x="47" y="0"/>
                      <a:pt x="53" y="5"/>
                      <a:pt x="54" y="12"/>
                    </a:cubicBezTo>
                    <a:cubicBezTo>
                      <a:pt x="54" y="18"/>
                      <a:pt x="51" y="39"/>
                      <a:pt x="27" y="39"/>
                    </a:cubicBezTo>
                    <a:cubicBezTo>
                      <a:pt x="3" y="39"/>
                      <a:pt x="0" y="18"/>
                      <a:pt x="0" y="12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73"/>
              <p:cNvSpPr>
                <a:spLocks/>
              </p:cNvSpPr>
              <p:nvPr/>
            </p:nvSpPr>
            <p:spPr bwMode="auto">
              <a:xfrm>
                <a:off x="6361113" y="4806951"/>
                <a:ext cx="306388" cy="125413"/>
              </a:xfrm>
              <a:custGeom>
                <a:avLst/>
                <a:gdLst>
                  <a:gd name="T0" fmla="*/ 1 w 98"/>
                  <a:gd name="T1" fmla="*/ 24 h 40"/>
                  <a:gd name="T2" fmla="*/ 7 w 98"/>
                  <a:gd name="T3" fmla="*/ 23 h 40"/>
                  <a:gd name="T4" fmla="*/ 31 w 98"/>
                  <a:gd name="T5" fmla="*/ 32 h 40"/>
                  <a:gd name="T6" fmla="*/ 43 w 98"/>
                  <a:gd name="T7" fmla="*/ 22 h 40"/>
                  <a:gd name="T8" fmla="*/ 45 w 98"/>
                  <a:gd name="T9" fmla="*/ 16 h 40"/>
                  <a:gd name="T10" fmla="*/ 45 w 98"/>
                  <a:gd name="T11" fmla="*/ 4 h 40"/>
                  <a:gd name="T12" fmla="*/ 49 w 98"/>
                  <a:gd name="T13" fmla="*/ 0 h 40"/>
                  <a:gd name="T14" fmla="*/ 49 w 98"/>
                  <a:gd name="T15" fmla="*/ 0 h 40"/>
                  <a:gd name="T16" fmla="*/ 49 w 98"/>
                  <a:gd name="T17" fmla="*/ 0 h 40"/>
                  <a:gd name="T18" fmla="*/ 53 w 98"/>
                  <a:gd name="T19" fmla="*/ 4 h 40"/>
                  <a:gd name="T20" fmla="*/ 53 w 98"/>
                  <a:gd name="T21" fmla="*/ 16 h 40"/>
                  <a:gd name="T22" fmla="*/ 55 w 98"/>
                  <a:gd name="T23" fmla="*/ 22 h 40"/>
                  <a:gd name="T24" fmla="*/ 68 w 98"/>
                  <a:gd name="T25" fmla="*/ 32 h 40"/>
                  <a:gd name="T26" fmla="*/ 91 w 98"/>
                  <a:gd name="T27" fmla="*/ 23 h 40"/>
                  <a:gd name="T28" fmla="*/ 97 w 98"/>
                  <a:gd name="T29" fmla="*/ 24 h 40"/>
                  <a:gd name="T30" fmla="*/ 96 w 98"/>
                  <a:gd name="T31" fmla="*/ 29 h 40"/>
                  <a:gd name="T32" fmla="*/ 72 w 98"/>
                  <a:gd name="T33" fmla="*/ 40 h 40"/>
                  <a:gd name="T34" fmla="*/ 66 w 98"/>
                  <a:gd name="T35" fmla="*/ 39 h 40"/>
                  <a:gd name="T36" fmla="*/ 49 w 98"/>
                  <a:gd name="T37" fmla="*/ 27 h 40"/>
                  <a:gd name="T38" fmla="*/ 33 w 98"/>
                  <a:gd name="T39" fmla="*/ 39 h 40"/>
                  <a:gd name="T40" fmla="*/ 27 w 98"/>
                  <a:gd name="T41" fmla="*/ 40 h 40"/>
                  <a:gd name="T42" fmla="*/ 2 w 98"/>
                  <a:gd name="T43" fmla="*/ 29 h 40"/>
                  <a:gd name="T44" fmla="*/ 1 w 98"/>
                  <a:gd name="T45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" h="40">
                    <a:moveTo>
                      <a:pt x="1" y="24"/>
                    </a:moveTo>
                    <a:cubicBezTo>
                      <a:pt x="3" y="22"/>
                      <a:pt x="5" y="22"/>
                      <a:pt x="7" y="23"/>
                    </a:cubicBezTo>
                    <a:cubicBezTo>
                      <a:pt x="16" y="30"/>
                      <a:pt x="24" y="33"/>
                      <a:pt x="31" y="32"/>
                    </a:cubicBezTo>
                    <a:cubicBezTo>
                      <a:pt x="37" y="30"/>
                      <a:pt x="41" y="25"/>
                      <a:pt x="43" y="22"/>
                    </a:cubicBezTo>
                    <a:cubicBezTo>
                      <a:pt x="44" y="20"/>
                      <a:pt x="45" y="18"/>
                      <a:pt x="45" y="16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2"/>
                      <a:pt x="47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1" y="0"/>
                      <a:pt x="53" y="2"/>
                      <a:pt x="53" y="4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8"/>
                      <a:pt x="54" y="20"/>
                      <a:pt x="55" y="22"/>
                    </a:cubicBezTo>
                    <a:cubicBezTo>
                      <a:pt x="57" y="25"/>
                      <a:pt x="62" y="30"/>
                      <a:pt x="68" y="32"/>
                    </a:cubicBezTo>
                    <a:cubicBezTo>
                      <a:pt x="74" y="33"/>
                      <a:pt x="82" y="30"/>
                      <a:pt x="91" y="23"/>
                    </a:cubicBezTo>
                    <a:cubicBezTo>
                      <a:pt x="93" y="22"/>
                      <a:pt x="95" y="22"/>
                      <a:pt x="97" y="24"/>
                    </a:cubicBezTo>
                    <a:cubicBezTo>
                      <a:pt x="98" y="25"/>
                      <a:pt x="98" y="28"/>
                      <a:pt x="96" y="29"/>
                    </a:cubicBezTo>
                    <a:cubicBezTo>
                      <a:pt x="88" y="36"/>
                      <a:pt x="79" y="40"/>
                      <a:pt x="72" y="40"/>
                    </a:cubicBezTo>
                    <a:cubicBezTo>
                      <a:pt x="70" y="40"/>
                      <a:pt x="68" y="40"/>
                      <a:pt x="66" y="39"/>
                    </a:cubicBezTo>
                    <a:cubicBezTo>
                      <a:pt x="58" y="37"/>
                      <a:pt x="52" y="32"/>
                      <a:pt x="49" y="27"/>
                    </a:cubicBezTo>
                    <a:cubicBezTo>
                      <a:pt x="46" y="32"/>
                      <a:pt x="40" y="37"/>
                      <a:pt x="33" y="39"/>
                    </a:cubicBezTo>
                    <a:cubicBezTo>
                      <a:pt x="31" y="40"/>
                      <a:pt x="29" y="40"/>
                      <a:pt x="27" y="40"/>
                    </a:cubicBezTo>
                    <a:cubicBezTo>
                      <a:pt x="19" y="40"/>
                      <a:pt x="10" y="36"/>
                      <a:pt x="2" y="29"/>
                    </a:cubicBezTo>
                    <a:cubicBezTo>
                      <a:pt x="0" y="28"/>
                      <a:pt x="0" y="25"/>
                      <a:pt x="1" y="24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74"/>
              <p:cNvSpPr>
                <a:spLocks/>
              </p:cNvSpPr>
              <p:nvPr/>
            </p:nvSpPr>
            <p:spPr bwMode="auto">
              <a:xfrm>
                <a:off x="6567488" y="4760913"/>
                <a:ext cx="276225" cy="28575"/>
              </a:xfrm>
              <a:custGeom>
                <a:avLst/>
                <a:gdLst>
                  <a:gd name="T0" fmla="*/ 1 w 88"/>
                  <a:gd name="T1" fmla="*/ 2 h 9"/>
                  <a:gd name="T2" fmla="*/ 87 w 88"/>
                  <a:gd name="T3" fmla="*/ 9 h 9"/>
                  <a:gd name="T4" fmla="*/ 88 w 88"/>
                  <a:gd name="T5" fmla="*/ 8 h 9"/>
                  <a:gd name="T6" fmla="*/ 87 w 88"/>
                  <a:gd name="T7" fmla="*/ 7 h 9"/>
                  <a:gd name="T8" fmla="*/ 29 w 88"/>
                  <a:gd name="T9" fmla="*/ 4 h 9"/>
                  <a:gd name="T10" fmla="*/ 9 w 88"/>
                  <a:gd name="T11" fmla="*/ 1 h 9"/>
                  <a:gd name="T12" fmla="*/ 1 w 88"/>
                  <a:gd name="T13" fmla="*/ 0 h 9"/>
                  <a:gd name="T14" fmla="*/ 0 w 88"/>
                  <a:gd name="T15" fmla="*/ 1 h 9"/>
                  <a:gd name="T16" fmla="*/ 1 w 88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9">
                    <a:moveTo>
                      <a:pt x="1" y="2"/>
                    </a:moveTo>
                    <a:cubicBezTo>
                      <a:pt x="1" y="2"/>
                      <a:pt x="48" y="9"/>
                      <a:pt x="87" y="9"/>
                    </a:cubicBezTo>
                    <a:cubicBezTo>
                      <a:pt x="87" y="9"/>
                      <a:pt x="88" y="9"/>
                      <a:pt x="88" y="8"/>
                    </a:cubicBezTo>
                    <a:cubicBezTo>
                      <a:pt x="88" y="8"/>
                      <a:pt x="87" y="7"/>
                      <a:pt x="87" y="7"/>
                    </a:cubicBezTo>
                    <a:cubicBezTo>
                      <a:pt x="68" y="7"/>
                      <a:pt x="46" y="5"/>
                      <a:pt x="29" y="4"/>
                    </a:cubicBezTo>
                    <a:cubicBezTo>
                      <a:pt x="21" y="3"/>
                      <a:pt x="14" y="2"/>
                      <a:pt x="9" y="1"/>
                    </a:cubicBezTo>
                    <a:cubicBezTo>
                      <a:pt x="4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75"/>
              <p:cNvSpPr>
                <a:spLocks/>
              </p:cNvSpPr>
              <p:nvPr/>
            </p:nvSpPr>
            <p:spPr bwMode="auto">
              <a:xfrm>
                <a:off x="6567488" y="4695826"/>
                <a:ext cx="273050" cy="46038"/>
              </a:xfrm>
              <a:custGeom>
                <a:avLst/>
                <a:gdLst>
                  <a:gd name="T0" fmla="*/ 1 w 87"/>
                  <a:gd name="T1" fmla="*/ 15 h 15"/>
                  <a:gd name="T2" fmla="*/ 87 w 87"/>
                  <a:gd name="T3" fmla="*/ 2 h 15"/>
                  <a:gd name="T4" fmla="*/ 87 w 87"/>
                  <a:gd name="T5" fmla="*/ 1 h 15"/>
                  <a:gd name="T6" fmla="*/ 86 w 87"/>
                  <a:gd name="T7" fmla="*/ 0 h 15"/>
                  <a:gd name="T8" fmla="*/ 30 w 87"/>
                  <a:gd name="T9" fmla="*/ 10 h 15"/>
                  <a:gd name="T10" fmla="*/ 9 w 87"/>
                  <a:gd name="T11" fmla="*/ 12 h 15"/>
                  <a:gd name="T12" fmla="*/ 1 w 87"/>
                  <a:gd name="T13" fmla="*/ 13 h 15"/>
                  <a:gd name="T14" fmla="*/ 0 w 87"/>
                  <a:gd name="T15" fmla="*/ 14 h 15"/>
                  <a:gd name="T16" fmla="*/ 1 w 8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5">
                    <a:moveTo>
                      <a:pt x="1" y="15"/>
                    </a:moveTo>
                    <a:cubicBezTo>
                      <a:pt x="1" y="15"/>
                      <a:pt x="49" y="11"/>
                      <a:pt x="87" y="2"/>
                    </a:cubicBezTo>
                    <a:cubicBezTo>
                      <a:pt x="87" y="2"/>
                      <a:pt x="87" y="1"/>
                      <a:pt x="87" y="1"/>
                    </a:cubicBezTo>
                    <a:cubicBezTo>
                      <a:pt x="87" y="0"/>
                      <a:pt x="87" y="0"/>
                      <a:pt x="86" y="0"/>
                    </a:cubicBezTo>
                    <a:cubicBezTo>
                      <a:pt x="67" y="4"/>
                      <a:pt x="46" y="8"/>
                      <a:pt x="30" y="10"/>
                    </a:cubicBezTo>
                    <a:cubicBezTo>
                      <a:pt x="21" y="11"/>
                      <a:pt x="14" y="12"/>
                      <a:pt x="9" y="12"/>
                    </a:cubicBezTo>
                    <a:cubicBezTo>
                      <a:pt x="4" y="13"/>
                      <a:pt x="1" y="13"/>
                      <a:pt x="1" y="13"/>
                    </a:cubicBezTo>
                    <a:cubicBezTo>
                      <a:pt x="1" y="13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5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76"/>
              <p:cNvSpPr>
                <a:spLocks/>
              </p:cNvSpPr>
              <p:nvPr/>
            </p:nvSpPr>
            <p:spPr bwMode="auto">
              <a:xfrm>
                <a:off x="6186488" y="4760913"/>
                <a:ext cx="274638" cy="28575"/>
              </a:xfrm>
              <a:custGeom>
                <a:avLst/>
                <a:gdLst>
                  <a:gd name="T0" fmla="*/ 87 w 88"/>
                  <a:gd name="T1" fmla="*/ 0 h 9"/>
                  <a:gd name="T2" fmla="*/ 79 w 88"/>
                  <a:gd name="T3" fmla="*/ 1 h 9"/>
                  <a:gd name="T4" fmla="*/ 1 w 88"/>
                  <a:gd name="T5" fmla="*/ 7 h 9"/>
                  <a:gd name="T6" fmla="*/ 0 w 88"/>
                  <a:gd name="T7" fmla="*/ 8 h 9"/>
                  <a:gd name="T8" fmla="*/ 1 w 88"/>
                  <a:gd name="T9" fmla="*/ 9 h 9"/>
                  <a:gd name="T10" fmla="*/ 87 w 88"/>
                  <a:gd name="T11" fmla="*/ 2 h 9"/>
                  <a:gd name="T12" fmla="*/ 88 w 88"/>
                  <a:gd name="T13" fmla="*/ 1 h 9"/>
                  <a:gd name="T14" fmla="*/ 87 w 88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9">
                    <a:moveTo>
                      <a:pt x="87" y="0"/>
                    </a:moveTo>
                    <a:cubicBezTo>
                      <a:pt x="87" y="0"/>
                      <a:pt x="84" y="0"/>
                      <a:pt x="79" y="1"/>
                    </a:cubicBezTo>
                    <a:cubicBezTo>
                      <a:pt x="64" y="3"/>
                      <a:pt x="30" y="7"/>
                      <a:pt x="1" y="7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40" y="9"/>
                      <a:pt x="87" y="2"/>
                      <a:pt x="87" y="2"/>
                    </a:cubicBezTo>
                    <a:cubicBezTo>
                      <a:pt x="88" y="2"/>
                      <a:pt x="88" y="1"/>
                      <a:pt x="88" y="1"/>
                    </a:cubicBezTo>
                    <a:cubicBezTo>
                      <a:pt x="88" y="0"/>
                      <a:pt x="88" y="0"/>
                      <a:pt x="87" y="0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77"/>
              <p:cNvSpPr>
                <a:spLocks/>
              </p:cNvSpPr>
              <p:nvPr/>
            </p:nvSpPr>
            <p:spPr bwMode="auto">
              <a:xfrm>
                <a:off x="6189663" y="4695826"/>
                <a:ext cx="271463" cy="46038"/>
              </a:xfrm>
              <a:custGeom>
                <a:avLst/>
                <a:gdLst>
                  <a:gd name="T0" fmla="*/ 86 w 87"/>
                  <a:gd name="T1" fmla="*/ 13 h 15"/>
                  <a:gd name="T2" fmla="*/ 78 w 87"/>
                  <a:gd name="T3" fmla="*/ 12 h 15"/>
                  <a:gd name="T4" fmla="*/ 1 w 87"/>
                  <a:gd name="T5" fmla="*/ 0 h 15"/>
                  <a:gd name="T6" fmla="*/ 0 w 87"/>
                  <a:gd name="T7" fmla="*/ 1 h 15"/>
                  <a:gd name="T8" fmla="*/ 1 w 87"/>
                  <a:gd name="T9" fmla="*/ 2 h 15"/>
                  <a:gd name="T10" fmla="*/ 86 w 87"/>
                  <a:gd name="T11" fmla="*/ 15 h 15"/>
                  <a:gd name="T12" fmla="*/ 87 w 87"/>
                  <a:gd name="T13" fmla="*/ 14 h 15"/>
                  <a:gd name="T14" fmla="*/ 86 w 8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15">
                    <a:moveTo>
                      <a:pt x="86" y="13"/>
                    </a:moveTo>
                    <a:cubicBezTo>
                      <a:pt x="86" y="13"/>
                      <a:pt x="83" y="13"/>
                      <a:pt x="78" y="12"/>
                    </a:cubicBezTo>
                    <a:cubicBezTo>
                      <a:pt x="63" y="11"/>
                      <a:pt x="29" y="7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38" y="11"/>
                      <a:pt x="86" y="15"/>
                      <a:pt x="86" y="15"/>
                    </a:cubicBezTo>
                    <a:cubicBezTo>
                      <a:pt x="86" y="15"/>
                      <a:pt x="87" y="15"/>
                      <a:pt x="87" y="14"/>
                    </a:cubicBezTo>
                    <a:cubicBezTo>
                      <a:pt x="87" y="14"/>
                      <a:pt x="87" y="13"/>
                      <a:pt x="86" y="13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78"/>
              <p:cNvSpPr>
                <a:spLocks/>
              </p:cNvSpPr>
              <p:nvPr/>
            </p:nvSpPr>
            <p:spPr bwMode="auto">
              <a:xfrm>
                <a:off x="6167438" y="4102101"/>
                <a:ext cx="693738" cy="100013"/>
              </a:xfrm>
              <a:custGeom>
                <a:avLst/>
                <a:gdLst>
                  <a:gd name="T0" fmla="*/ 6 w 222"/>
                  <a:gd name="T1" fmla="*/ 32 h 32"/>
                  <a:gd name="T2" fmla="*/ 216 w 222"/>
                  <a:gd name="T3" fmla="*/ 32 h 32"/>
                  <a:gd name="T4" fmla="*/ 222 w 222"/>
                  <a:gd name="T5" fmla="*/ 26 h 32"/>
                  <a:gd name="T6" fmla="*/ 222 w 222"/>
                  <a:gd name="T7" fmla="*/ 0 h 32"/>
                  <a:gd name="T8" fmla="*/ 0 w 222"/>
                  <a:gd name="T9" fmla="*/ 0 h 32"/>
                  <a:gd name="T10" fmla="*/ 0 w 222"/>
                  <a:gd name="T11" fmla="*/ 26 h 32"/>
                  <a:gd name="T12" fmla="*/ 6 w 222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" h="32">
                    <a:moveTo>
                      <a:pt x="6" y="32"/>
                    </a:moveTo>
                    <a:cubicBezTo>
                      <a:pt x="216" y="32"/>
                      <a:pt x="216" y="32"/>
                      <a:pt x="216" y="32"/>
                    </a:cubicBezTo>
                    <a:cubicBezTo>
                      <a:pt x="219" y="32"/>
                      <a:pt x="222" y="30"/>
                      <a:pt x="222" y="26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30"/>
                      <a:pt x="3" y="32"/>
                      <a:pt x="6" y="32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79"/>
              <p:cNvSpPr>
                <a:spLocks/>
              </p:cNvSpPr>
              <p:nvPr/>
            </p:nvSpPr>
            <p:spPr bwMode="auto">
              <a:xfrm>
                <a:off x="6167438" y="3863976"/>
                <a:ext cx="693738" cy="238125"/>
              </a:xfrm>
              <a:custGeom>
                <a:avLst/>
                <a:gdLst>
                  <a:gd name="T0" fmla="*/ 111 w 222"/>
                  <a:gd name="T1" fmla="*/ 0 h 76"/>
                  <a:gd name="T2" fmla="*/ 222 w 222"/>
                  <a:gd name="T3" fmla="*/ 76 h 76"/>
                  <a:gd name="T4" fmla="*/ 111 w 222"/>
                  <a:gd name="T5" fmla="*/ 76 h 76"/>
                  <a:gd name="T6" fmla="*/ 0 w 222"/>
                  <a:gd name="T7" fmla="*/ 76 h 76"/>
                  <a:gd name="T8" fmla="*/ 111 w 222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76">
                    <a:moveTo>
                      <a:pt x="111" y="0"/>
                    </a:moveTo>
                    <a:cubicBezTo>
                      <a:pt x="185" y="0"/>
                      <a:pt x="222" y="34"/>
                      <a:pt x="222" y="76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34"/>
                      <a:pt x="37" y="0"/>
                      <a:pt x="111" y="0"/>
                    </a:cubicBezTo>
                    <a:close/>
                  </a:path>
                </a:pathLst>
              </a:custGeom>
              <a:solidFill>
                <a:srgbClr val="E32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Oval 180"/>
              <p:cNvSpPr>
                <a:spLocks noChangeArrowheads="1"/>
              </p:cNvSpPr>
              <p:nvPr/>
            </p:nvSpPr>
            <p:spPr bwMode="auto">
              <a:xfrm>
                <a:off x="6448426" y="4037013"/>
                <a:ext cx="131763" cy="130175"/>
              </a:xfrm>
              <a:prstGeom prst="ellipse">
                <a:avLst/>
              </a:prstGeom>
              <a:solidFill>
                <a:srgbClr val="F9C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81"/>
              <p:cNvSpPr>
                <a:spLocks noEditPoints="1"/>
              </p:cNvSpPr>
              <p:nvPr/>
            </p:nvSpPr>
            <p:spPr bwMode="auto">
              <a:xfrm>
                <a:off x="6280151" y="5213351"/>
                <a:ext cx="468313" cy="468313"/>
              </a:xfrm>
              <a:custGeom>
                <a:avLst/>
                <a:gdLst>
                  <a:gd name="T0" fmla="*/ 75 w 150"/>
                  <a:gd name="T1" fmla="*/ 0 h 150"/>
                  <a:gd name="T2" fmla="*/ 0 w 150"/>
                  <a:gd name="T3" fmla="*/ 75 h 150"/>
                  <a:gd name="T4" fmla="*/ 75 w 150"/>
                  <a:gd name="T5" fmla="*/ 150 h 150"/>
                  <a:gd name="T6" fmla="*/ 150 w 150"/>
                  <a:gd name="T7" fmla="*/ 75 h 150"/>
                  <a:gd name="T8" fmla="*/ 75 w 150"/>
                  <a:gd name="T9" fmla="*/ 0 h 150"/>
                  <a:gd name="T10" fmla="*/ 75 w 150"/>
                  <a:gd name="T11" fmla="*/ 140 h 150"/>
                  <a:gd name="T12" fmla="*/ 10 w 150"/>
                  <a:gd name="T13" fmla="*/ 75 h 150"/>
                  <a:gd name="T14" fmla="*/ 75 w 150"/>
                  <a:gd name="T15" fmla="*/ 10 h 150"/>
                  <a:gd name="T16" fmla="*/ 140 w 150"/>
                  <a:gd name="T17" fmla="*/ 75 h 150"/>
                  <a:gd name="T18" fmla="*/ 75 w 150"/>
                  <a:gd name="T19" fmla="*/ 14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150">
                    <a:moveTo>
                      <a:pt x="75" y="0"/>
                    </a:moveTo>
                    <a:cubicBezTo>
                      <a:pt x="34" y="0"/>
                      <a:pt x="0" y="34"/>
                      <a:pt x="0" y="75"/>
                    </a:cubicBezTo>
                    <a:cubicBezTo>
                      <a:pt x="0" y="116"/>
                      <a:pt x="34" y="150"/>
                      <a:pt x="75" y="150"/>
                    </a:cubicBezTo>
                    <a:cubicBezTo>
                      <a:pt x="116" y="150"/>
                      <a:pt x="150" y="116"/>
                      <a:pt x="150" y="75"/>
                    </a:cubicBezTo>
                    <a:cubicBezTo>
                      <a:pt x="150" y="34"/>
                      <a:pt x="116" y="0"/>
                      <a:pt x="75" y="0"/>
                    </a:cubicBezTo>
                    <a:moveTo>
                      <a:pt x="75" y="140"/>
                    </a:moveTo>
                    <a:cubicBezTo>
                      <a:pt x="39" y="140"/>
                      <a:pt x="10" y="111"/>
                      <a:pt x="10" y="75"/>
                    </a:cubicBezTo>
                    <a:cubicBezTo>
                      <a:pt x="10" y="39"/>
                      <a:pt x="39" y="10"/>
                      <a:pt x="75" y="10"/>
                    </a:cubicBezTo>
                    <a:cubicBezTo>
                      <a:pt x="111" y="10"/>
                      <a:pt x="140" y="39"/>
                      <a:pt x="140" y="75"/>
                    </a:cubicBezTo>
                    <a:cubicBezTo>
                      <a:pt x="140" y="111"/>
                      <a:pt x="111" y="140"/>
                      <a:pt x="75" y="140"/>
                    </a:cubicBezTo>
                  </a:path>
                </a:pathLst>
              </a:custGeom>
              <a:solidFill>
                <a:srgbClr val="FEA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82"/>
              <p:cNvSpPr>
                <a:spLocks noEditPoints="1"/>
              </p:cNvSpPr>
              <p:nvPr/>
            </p:nvSpPr>
            <p:spPr bwMode="auto">
              <a:xfrm>
                <a:off x="6311901" y="5245101"/>
                <a:ext cx="406400" cy="404813"/>
              </a:xfrm>
              <a:custGeom>
                <a:avLst/>
                <a:gdLst>
                  <a:gd name="T0" fmla="*/ 65 w 130"/>
                  <a:gd name="T1" fmla="*/ 0 h 130"/>
                  <a:gd name="T2" fmla="*/ 0 w 130"/>
                  <a:gd name="T3" fmla="*/ 65 h 130"/>
                  <a:gd name="T4" fmla="*/ 65 w 130"/>
                  <a:gd name="T5" fmla="*/ 130 h 130"/>
                  <a:gd name="T6" fmla="*/ 130 w 130"/>
                  <a:gd name="T7" fmla="*/ 65 h 130"/>
                  <a:gd name="T8" fmla="*/ 65 w 130"/>
                  <a:gd name="T9" fmla="*/ 0 h 130"/>
                  <a:gd name="T10" fmla="*/ 89 w 130"/>
                  <a:gd name="T11" fmla="*/ 89 h 130"/>
                  <a:gd name="T12" fmla="*/ 41 w 130"/>
                  <a:gd name="T13" fmla="*/ 89 h 130"/>
                  <a:gd name="T14" fmla="*/ 41 w 130"/>
                  <a:gd name="T15" fmla="*/ 41 h 130"/>
                  <a:gd name="T16" fmla="*/ 89 w 130"/>
                  <a:gd name="T17" fmla="*/ 41 h 130"/>
                  <a:gd name="T18" fmla="*/ 89 w 130"/>
                  <a:gd name="T19" fmla="*/ 8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  <a:cubicBezTo>
                      <a:pt x="101" y="130"/>
                      <a:pt x="130" y="101"/>
                      <a:pt x="130" y="65"/>
                    </a:cubicBezTo>
                    <a:cubicBezTo>
                      <a:pt x="130" y="29"/>
                      <a:pt x="101" y="0"/>
                      <a:pt x="65" y="0"/>
                    </a:cubicBezTo>
                    <a:moveTo>
                      <a:pt x="89" y="89"/>
                    </a:move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89"/>
                      <a:pt x="89" y="89"/>
                      <a:pt x="89" y="89"/>
                    </a:cubicBezTo>
                  </a:path>
                </a:pathLst>
              </a:custGeom>
              <a:solidFill>
                <a:srgbClr val="F9C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83"/>
              <p:cNvSpPr>
                <a:spLocks noEditPoints="1"/>
              </p:cNvSpPr>
              <p:nvPr/>
            </p:nvSpPr>
            <p:spPr bwMode="auto">
              <a:xfrm>
                <a:off x="6438901" y="5372101"/>
                <a:ext cx="150813" cy="150813"/>
              </a:xfrm>
              <a:custGeom>
                <a:avLst/>
                <a:gdLst>
                  <a:gd name="T0" fmla="*/ 0 w 95"/>
                  <a:gd name="T1" fmla="*/ 95 h 95"/>
                  <a:gd name="T2" fmla="*/ 95 w 95"/>
                  <a:gd name="T3" fmla="*/ 95 h 95"/>
                  <a:gd name="T4" fmla="*/ 95 w 95"/>
                  <a:gd name="T5" fmla="*/ 0 h 95"/>
                  <a:gd name="T6" fmla="*/ 0 w 95"/>
                  <a:gd name="T7" fmla="*/ 0 h 95"/>
                  <a:gd name="T8" fmla="*/ 0 w 95"/>
                  <a:gd name="T9" fmla="*/ 95 h 95"/>
                  <a:gd name="T10" fmla="*/ 12 w 95"/>
                  <a:gd name="T11" fmla="*/ 12 h 95"/>
                  <a:gd name="T12" fmla="*/ 83 w 95"/>
                  <a:gd name="T13" fmla="*/ 12 h 95"/>
                  <a:gd name="T14" fmla="*/ 83 w 95"/>
                  <a:gd name="T15" fmla="*/ 83 h 95"/>
                  <a:gd name="T16" fmla="*/ 12 w 95"/>
                  <a:gd name="T17" fmla="*/ 83 h 95"/>
                  <a:gd name="T18" fmla="*/ 12 w 95"/>
                  <a:gd name="T19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95">
                    <a:moveTo>
                      <a:pt x="0" y="95"/>
                    </a:moveTo>
                    <a:lnTo>
                      <a:pt x="95" y="95"/>
                    </a:lnTo>
                    <a:lnTo>
                      <a:pt x="95" y="0"/>
                    </a:lnTo>
                    <a:lnTo>
                      <a:pt x="0" y="0"/>
                    </a:lnTo>
                    <a:lnTo>
                      <a:pt x="0" y="95"/>
                    </a:lnTo>
                    <a:close/>
                    <a:moveTo>
                      <a:pt x="12" y="12"/>
                    </a:moveTo>
                    <a:lnTo>
                      <a:pt x="83" y="12"/>
                    </a:lnTo>
                    <a:lnTo>
                      <a:pt x="83" y="83"/>
                    </a:lnTo>
                    <a:lnTo>
                      <a:pt x="12" y="83"/>
                    </a:ln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FEA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84"/>
              <p:cNvSpPr>
                <a:spLocks noEditPoints="1"/>
              </p:cNvSpPr>
              <p:nvPr/>
            </p:nvSpPr>
            <p:spPr bwMode="auto">
              <a:xfrm>
                <a:off x="6515101" y="56816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85"/>
              <p:cNvSpPr>
                <a:spLocks noEditPoints="1"/>
              </p:cNvSpPr>
              <p:nvPr/>
            </p:nvSpPr>
            <p:spPr bwMode="auto">
              <a:xfrm>
                <a:off x="6454776" y="5213351"/>
                <a:ext cx="60325" cy="9525"/>
              </a:xfrm>
              <a:custGeom>
                <a:avLst/>
                <a:gdLst>
                  <a:gd name="T0" fmla="*/ 19 w 19"/>
                  <a:gd name="T1" fmla="*/ 0 h 3"/>
                  <a:gd name="T2" fmla="*/ 19 w 19"/>
                  <a:gd name="T3" fmla="*/ 0 h 3"/>
                  <a:gd name="T4" fmla="*/ 19 w 19"/>
                  <a:gd name="T5" fmla="*/ 0 h 3"/>
                  <a:gd name="T6" fmla="*/ 19 w 19"/>
                  <a:gd name="T7" fmla="*/ 0 h 3"/>
                  <a:gd name="T8" fmla="*/ 0 w 19"/>
                  <a:gd name="T9" fmla="*/ 3 h 3"/>
                  <a:gd name="T10" fmla="*/ 0 w 19"/>
                  <a:gd name="T11" fmla="*/ 3 h 3"/>
                  <a:gd name="T12" fmla="*/ 19 w 19"/>
                  <a:gd name="T13" fmla="*/ 0 h 3"/>
                  <a:gd name="T14" fmla="*/ 19 w 19"/>
                  <a:gd name="T15" fmla="*/ 0 h 3"/>
                  <a:gd name="T16" fmla="*/ 19 w 19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"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moveTo>
                      <a:pt x="19" y="0"/>
                    </a:moveTo>
                    <a:cubicBezTo>
                      <a:pt x="12" y="0"/>
                      <a:pt x="6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" y="1"/>
                      <a:pt x="1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86"/>
              <p:cNvSpPr>
                <a:spLocks/>
              </p:cNvSpPr>
              <p:nvPr/>
            </p:nvSpPr>
            <p:spPr bwMode="auto">
              <a:xfrm>
                <a:off x="6280151" y="5213351"/>
                <a:ext cx="277813" cy="468313"/>
              </a:xfrm>
              <a:custGeom>
                <a:avLst/>
                <a:gdLst>
                  <a:gd name="T0" fmla="*/ 75 w 89"/>
                  <a:gd name="T1" fmla="*/ 0 h 150"/>
                  <a:gd name="T2" fmla="*/ 56 w 89"/>
                  <a:gd name="T3" fmla="*/ 3 h 150"/>
                  <a:gd name="T4" fmla="*/ 0 w 89"/>
                  <a:gd name="T5" fmla="*/ 75 h 150"/>
                  <a:gd name="T6" fmla="*/ 75 w 89"/>
                  <a:gd name="T7" fmla="*/ 150 h 150"/>
                  <a:gd name="T8" fmla="*/ 75 w 89"/>
                  <a:gd name="T9" fmla="*/ 150 h 150"/>
                  <a:gd name="T10" fmla="*/ 75 w 89"/>
                  <a:gd name="T11" fmla="*/ 150 h 150"/>
                  <a:gd name="T12" fmla="*/ 75 w 89"/>
                  <a:gd name="T13" fmla="*/ 150 h 150"/>
                  <a:gd name="T14" fmla="*/ 75 w 89"/>
                  <a:gd name="T15" fmla="*/ 150 h 150"/>
                  <a:gd name="T16" fmla="*/ 89 w 89"/>
                  <a:gd name="T17" fmla="*/ 148 h 150"/>
                  <a:gd name="T18" fmla="*/ 64 w 89"/>
                  <a:gd name="T19" fmla="*/ 139 h 150"/>
                  <a:gd name="T20" fmla="*/ 10 w 89"/>
                  <a:gd name="T21" fmla="*/ 75 h 150"/>
                  <a:gd name="T22" fmla="*/ 10 w 89"/>
                  <a:gd name="T23" fmla="*/ 75 h 150"/>
                  <a:gd name="T24" fmla="*/ 10 w 89"/>
                  <a:gd name="T25" fmla="*/ 75 h 150"/>
                  <a:gd name="T26" fmla="*/ 64 w 89"/>
                  <a:gd name="T27" fmla="*/ 11 h 150"/>
                  <a:gd name="T28" fmla="*/ 89 w 89"/>
                  <a:gd name="T29" fmla="*/ 2 h 150"/>
                  <a:gd name="T30" fmla="*/ 75 w 89"/>
                  <a:gd name="T31" fmla="*/ 0 h 150"/>
                  <a:gd name="T32" fmla="*/ 75 w 89"/>
                  <a:gd name="T33" fmla="*/ 0 h 150"/>
                  <a:gd name="T34" fmla="*/ 75 w 89"/>
                  <a:gd name="T35" fmla="*/ 0 h 150"/>
                  <a:gd name="T36" fmla="*/ 75 w 89"/>
                  <a:gd name="T3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9" h="150">
                    <a:moveTo>
                      <a:pt x="75" y="0"/>
                    </a:moveTo>
                    <a:cubicBezTo>
                      <a:pt x="68" y="0"/>
                      <a:pt x="62" y="1"/>
                      <a:pt x="56" y="3"/>
                    </a:cubicBezTo>
                    <a:cubicBezTo>
                      <a:pt x="24" y="11"/>
                      <a:pt x="0" y="40"/>
                      <a:pt x="0" y="75"/>
                    </a:cubicBezTo>
                    <a:cubicBezTo>
                      <a:pt x="0" y="116"/>
                      <a:pt x="34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80" y="150"/>
                      <a:pt x="84" y="149"/>
                      <a:pt x="89" y="148"/>
                    </a:cubicBezTo>
                    <a:cubicBezTo>
                      <a:pt x="80" y="147"/>
                      <a:pt x="72" y="144"/>
                      <a:pt x="64" y="139"/>
                    </a:cubicBezTo>
                    <a:cubicBezTo>
                      <a:pt x="33" y="134"/>
                      <a:pt x="10" y="107"/>
                      <a:pt x="1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43"/>
                      <a:pt x="33" y="16"/>
                      <a:pt x="64" y="11"/>
                    </a:cubicBezTo>
                    <a:cubicBezTo>
                      <a:pt x="72" y="6"/>
                      <a:pt x="80" y="3"/>
                      <a:pt x="89" y="2"/>
                    </a:cubicBezTo>
                    <a:cubicBezTo>
                      <a:pt x="84" y="1"/>
                      <a:pt x="80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solidFill>
                <a:srgbClr val="FEB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87"/>
              <p:cNvSpPr>
                <a:spLocks/>
              </p:cNvSpPr>
              <p:nvPr/>
            </p:nvSpPr>
            <p:spPr bwMode="auto">
              <a:xfrm>
                <a:off x="6311901" y="5248276"/>
                <a:ext cx="168275" cy="398463"/>
              </a:xfrm>
              <a:custGeom>
                <a:avLst/>
                <a:gdLst>
                  <a:gd name="T0" fmla="*/ 54 w 54"/>
                  <a:gd name="T1" fmla="*/ 0 h 128"/>
                  <a:gd name="T2" fmla="*/ 0 w 54"/>
                  <a:gd name="T3" fmla="*/ 64 h 128"/>
                  <a:gd name="T4" fmla="*/ 0 w 54"/>
                  <a:gd name="T5" fmla="*/ 64 h 128"/>
                  <a:gd name="T6" fmla="*/ 54 w 54"/>
                  <a:gd name="T7" fmla="*/ 128 h 128"/>
                  <a:gd name="T8" fmla="*/ 17 w 54"/>
                  <a:gd name="T9" fmla="*/ 64 h 128"/>
                  <a:gd name="T10" fmla="*/ 54 w 54"/>
                  <a:gd name="T1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28">
                    <a:moveTo>
                      <a:pt x="54" y="0"/>
                    </a:moveTo>
                    <a:cubicBezTo>
                      <a:pt x="23" y="5"/>
                      <a:pt x="0" y="32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96"/>
                      <a:pt x="23" y="123"/>
                      <a:pt x="54" y="128"/>
                    </a:cubicBezTo>
                    <a:cubicBezTo>
                      <a:pt x="32" y="115"/>
                      <a:pt x="17" y="91"/>
                      <a:pt x="17" y="64"/>
                    </a:cubicBezTo>
                    <a:cubicBezTo>
                      <a:pt x="17" y="37"/>
                      <a:pt x="32" y="13"/>
                      <a:pt x="54" y="0"/>
                    </a:cubicBezTo>
                  </a:path>
                </a:pathLst>
              </a:custGeom>
              <a:solidFill>
                <a:srgbClr val="FACE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88"/>
              <p:cNvSpPr>
                <a:spLocks/>
              </p:cNvSpPr>
              <p:nvPr/>
            </p:nvSpPr>
            <p:spPr bwMode="auto">
              <a:xfrm>
                <a:off x="5827713" y="5167313"/>
                <a:ext cx="471488" cy="292100"/>
              </a:xfrm>
              <a:custGeom>
                <a:avLst/>
                <a:gdLst>
                  <a:gd name="T0" fmla="*/ 141 w 151"/>
                  <a:gd name="T1" fmla="*/ 71 h 94"/>
                  <a:gd name="T2" fmla="*/ 141 w 151"/>
                  <a:gd name="T3" fmla="*/ 71 h 94"/>
                  <a:gd name="T4" fmla="*/ 139 w 151"/>
                  <a:gd name="T5" fmla="*/ 70 h 94"/>
                  <a:gd name="T6" fmla="*/ 135 w 151"/>
                  <a:gd name="T7" fmla="*/ 69 h 94"/>
                  <a:gd name="T8" fmla="*/ 128 w 151"/>
                  <a:gd name="T9" fmla="*/ 66 h 94"/>
                  <a:gd name="T10" fmla="*/ 118 w 151"/>
                  <a:gd name="T11" fmla="*/ 62 h 94"/>
                  <a:gd name="T12" fmla="*/ 108 w 151"/>
                  <a:gd name="T13" fmla="*/ 57 h 94"/>
                  <a:gd name="T14" fmla="*/ 96 w 151"/>
                  <a:gd name="T15" fmla="*/ 50 h 94"/>
                  <a:gd name="T16" fmla="*/ 84 w 151"/>
                  <a:gd name="T17" fmla="*/ 42 h 94"/>
                  <a:gd name="T18" fmla="*/ 71 w 151"/>
                  <a:gd name="T19" fmla="*/ 33 h 94"/>
                  <a:gd name="T20" fmla="*/ 60 w 151"/>
                  <a:gd name="T21" fmla="*/ 24 h 94"/>
                  <a:gd name="T22" fmla="*/ 49 w 151"/>
                  <a:gd name="T23" fmla="*/ 14 h 94"/>
                  <a:gd name="T24" fmla="*/ 39 w 151"/>
                  <a:gd name="T25" fmla="*/ 5 h 94"/>
                  <a:gd name="T26" fmla="*/ 34 w 151"/>
                  <a:gd name="T27" fmla="*/ 0 h 94"/>
                  <a:gd name="T28" fmla="*/ 16 w 151"/>
                  <a:gd name="T29" fmla="*/ 38 h 94"/>
                  <a:gd name="T30" fmla="*/ 25 w 151"/>
                  <a:gd name="T31" fmla="*/ 45 h 94"/>
                  <a:gd name="T32" fmla="*/ 38 w 151"/>
                  <a:gd name="T33" fmla="*/ 53 h 94"/>
                  <a:gd name="T34" fmla="*/ 53 w 151"/>
                  <a:gd name="T35" fmla="*/ 62 h 94"/>
                  <a:gd name="T36" fmla="*/ 68 w 151"/>
                  <a:gd name="T37" fmla="*/ 70 h 94"/>
                  <a:gd name="T38" fmla="*/ 82 w 151"/>
                  <a:gd name="T39" fmla="*/ 77 h 94"/>
                  <a:gd name="T40" fmla="*/ 96 w 151"/>
                  <a:gd name="T41" fmla="*/ 82 h 94"/>
                  <a:gd name="T42" fmla="*/ 109 w 151"/>
                  <a:gd name="T43" fmla="*/ 86 h 94"/>
                  <a:gd name="T44" fmla="*/ 120 w 151"/>
                  <a:gd name="T45" fmla="*/ 90 h 94"/>
                  <a:gd name="T46" fmla="*/ 129 w 151"/>
                  <a:gd name="T47" fmla="*/ 92 h 94"/>
                  <a:gd name="T48" fmla="*/ 135 w 151"/>
                  <a:gd name="T49" fmla="*/ 93 h 94"/>
                  <a:gd name="T50" fmla="*/ 137 w 151"/>
                  <a:gd name="T51" fmla="*/ 93 h 94"/>
                  <a:gd name="T52" fmla="*/ 150 w 151"/>
                  <a:gd name="T53" fmla="*/ 83 h 94"/>
                  <a:gd name="T54" fmla="*/ 141 w 151"/>
                  <a:gd name="T55" fmla="*/ 7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1" h="94">
                    <a:moveTo>
                      <a:pt x="141" y="71"/>
                    </a:moveTo>
                    <a:cubicBezTo>
                      <a:pt x="141" y="71"/>
                      <a:pt x="141" y="71"/>
                      <a:pt x="141" y="71"/>
                    </a:cubicBezTo>
                    <a:cubicBezTo>
                      <a:pt x="141" y="71"/>
                      <a:pt x="140" y="71"/>
                      <a:pt x="139" y="70"/>
                    </a:cubicBezTo>
                    <a:cubicBezTo>
                      <a:pt x="138" y="70"/>
                      <a:pt x="137" y="70"/>
                      <a:pt x="135" y="69"/>
                    </a:cubicBezTo>
                    <a:cubicBezTo>
                      <a:pt x="133" y="68"/>
                      <a:pt x="131" y="67"/>
                      <a:pt x="128" y="66"/>
                    </a:cubicBezTo>
                    <a:cubicBezTo>
                      <a:pt x="125" y="65"/>
                      <a:pt x="122" y="64"/>
                      <a:pt x="118" y="62"/>
                    </a:cubicBezTo>
                    <a:cubicBezTo>
                      <a:pt x="115" y="60"/>
                      <a:pt x="111" y="59"/>
                      <a:pt x="108" y="57"/>
                    </a:cubicBezTo>
                    <a:cubicBezTo>
                      <a:pt x="104" y="55"/>
                      <a:pt x="100" y="52"/>
                      <a:pt x="96" y="50"/>
                    </a:cubicBezTo>
                    <a:cubicBezTo>
                      <a:pt x="92" y="48"/>
                      <a:pt x="88" y="45"/>
                      <a:pt x="84" y="42"/>
                    </a:cubicBezTo>
                    <a:cubicBezTo>
                      <a:pt x="80" y="39"/>
                      <a:pt x="75" y="36"/>
                      <a:pt x="71" y="33"/>
                    </a:cubicBezTo>
                    <a:cubicBezTo>
                      <a:pt x="68" y="30"/>
                      <a:pt x="64" y="27"/>
                      <a:pt x="60" y="24"/>
                    </a:cubicBezTo>
                    <a:cubicBezTo>
                      <a:pt x="56" y="21"/>
                      <a:pt x="52" y="17"/>
                      <a:pt x="49" y="14"/>
                    </a:cubicBezTo>
                    <a:cubicBezTo>
                      <a:pt x="45" y="11"/>
                      <a:pt x="42" y="8"/>
                      <a:pt x="39" y="5"/>
                    </a:cubicBezTo>
                    <a:cubicBezTo>
                      <a:pt x="37" y="3"/>
                      <a:pt x="36" y="2"/>
                      <a:pt x="34" y="0"/>
                    </a:cubicBezTo>
                    <a:cubicBezTo>
                      <a:pt x="34" y="0"/>
                      <a:pt x="0" y="1"/>
                      <a:pt x="16" y="38"/>
                    </a:cubicBezTo>
                    <a:cubicBezTo>
                      <a:pt x="19" y="40"/>
                      <a:pt x="22" y="42"/>
                      <a:pt x="25" y="45"/>
                    </a:cubicBezTo>
                    <a:cubicBezTo>
                      <a:pt x="29" y="48"/>
                      <a:pt x="34" y="50"/>
                      <a:pt x="38" y="53"/>
                    </a:cubicBezTo>
                    <a:cubicBezTo>
                      <a:pt x="43" y="56"/>
                      <a:pt x="48" y="59"/>
                      <a:pt x="53" y="62"/>
                    </a:cubicBezTo>
                    <a:cubicBezTo>
                      <a:pt x="58" y="65"/>
                      <a:pt x="63" y="67"/>
                      <a:pt x="68" y="70"/>
                    </a:cubicBezTo>
                    <a:cubicBezTo>
                      <a:pt x="73" y="72"/>
                      <a:pt x="77" y="75"/>
                      <a:pt x="82" y="77"/>
                    </a:cubicBezTo>
                    <a:cubicBezTo>
                      <a:pt x="87" y="79"/>
                      <a:pt x="92" y="81"/>
                      <a:pt x="96" y="82"/>
                    </a:cubicBezTo>
                    <a:cubicBezTo>
                      <a:pt x="101" y="84"/>
                      <a:pt x="105" y="85"/>
                      <a:pt x="109" y="86"/>
                    </a:cubicBezTo>
                    <a:cubicBezTo>
                      <a:pt x="113" y="88"/>
                      <a:pt x="117" y="89"/>
                      <a:pt x="120" y="90"/>
                    </a:cubicBezTo>
                    <a:cubicBezTo>
                      <a:pt x="124" y="90"/>
                      <a:pt x="127" y="91"/>
                      <a:pt x="129" y="92"/>
                    </a:cubicBezTo>
                    <a:cubicBezTo>
                      <a:pt x="132" y="92"/>
                      <a:pt x="133" y="92"/>
                      <a:pt x="135" y="93"/>
                    </a:cubicBezTo>
                    <a:cubicBezTo>
                      <a:pt x="136" y="93"/>
                      <a:pt x="137" y="93"/>
                      <a:pt x="137" y="93"/>
                    </a:cubicBezTo>
                    <a:cubicBezTo>
                      <a:pt x="143" y="94"/>
                      <a:pt x="149" y="89"/>
                      <a:pt x="150" y="83"/>
                    </a:cubicBezTo>
                    <a:cubicBezTo>
                      <a:pt x="151" y="77"/>
                      <a:pt x="147" y="72"/>
                      <a:pt x="141" y="71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89"/>
              <p:cNvSpPr>
                <a:spLocks/>
              </p:cNvSpPr>
              <p:nvPr/>
            </p:nvSpPr>
            <p:spPr bwMode="auto">
              <a:xfrm>
                <a:off x="6696076" y="5141913"/>
                <a:ext cx="496888" cy="317500"/>
              </a:xfrm>
              <a:custGeom>
                <a:avLst/>
                <a:gdLst>
                  <a:gd name="T0" fmla="*/ 123 w 159"/>
                  <a:gd name="T1" fmla="*/ 0 h 102"/>
                  <a:gd name="T2" fmla="*/ 120 w 159"/>
                  <a:gd name="T3" fmla="*/ 4 h 102"/>
                  <a:gd name="T4" fmla="*/ 111 w 159"/>
                  <a:gd name="T5" fmla="*/ 13 h 102"/>
                  <a:gd name="T6" fmla="*/ 101 w 159"/>
                  <a:gd name="T7" fmla="*/ 22 h 102"/>
                  <a:gd name="T8" fmla="*/ 90 w 159"/>
                  <a:gd name="T9" fmla="*/ 32 h 102"/>
                  <a:gd name="T10" fmla="*/ 79 w 159"/>
                  <a:gd name="T11" fmla="*/ 41 h 102"/>
                  <a:gd name="T12" fmla="*/ 67 w 159"/>
                  <a:gd name="T13" fmla="*/ 50 h 102"/>
                  <a:gd name="T14" fmla="*/ 54 w 159"/>
                  <a:gd name="T15" fmla="*/ 58 h 102"/>
                  <a:gd name="T16" fmla="*/ 43 w 159"/>
                  <a:gd name="T17" fmla="*/ 65 h 102"/>
                  <a:gd name="T18" fmla="*/ 32 w 159"/>
                  <a:gd name="T19" fmla="*/ 70 h 102"/>
                  <a:gd name="T20" fmla="*/ 22 w 159"/>
                  <a:gd name="T21" fmla="*/ 74 h 102"/>
                  <a:gd name="T22" fmla="*/ 15 w 159"/>
                  <a:gd name="T23" fmla="*/ 77 h 102"/>
                  <a:gd name="T24" fmla="*/ 11 w 159"/>
                  <a:gd name="T25" fmla="*/ 78 h 102"/>
                  <a:gd name="T26" fmla="*/ 9 w 159"/>
                  <a:gd name="T27" fmla="*/ 79 h 102"/>
                  <a:gd name="T28" fmla="*/ 9 w 159"/>
                  <a:gd name="T29" fmla="*/ 79 h 102"/>
                  <a:gd name="T30" fmla="*/ 0 w 159"/>
                  <a:gd name="T31" fmla="*/ 91 h 102"/>
                  <a:gd name="T32" fmla="*/ 13 w 159"/>
                  <a:gd name="T33" fmla="*/ 101 h 102"/>
                  <a:gd name="T34" fmla="*/ 15 w 159"/>
                  <a:gd name="T35" fmla="*/ 101 h 102"/>
                  <a:gd name="T36" fmla="*/ 21 w 159"/>
                  <a:gd name="T37" fmla="*/ 100 h 102"/>
                  <a:gd name="T38" fmla="*/ 30 w 159"/>
                  <a:gd name="T39" fmla="*/ 98 h 102"/>
                  <a:gd name="T40" fmla="*/ 41 w 159"/>
                  <a:gd name="T41" fmla="*/ 94 h 102"/>
                  <a:gd name="T42" fmla="*/ 54 w 159"/>
                  <a:gd name="T43" fmla="*/ 90 h 102"/>
                  <a:gd name="T44" fmla="*/ 68 w 159"/>
                  <a:gd name="T45" fmla="*/ 85 h 102"/>
                  <a:gd name="T46" fmla="*/ 83 w 159"/>
                  <a:gd name="T47" fmla="*/ 78 h 102"/>
                  <a:gd name="T48" fmla="*/ 97 w 159"/>
                  <a:gd name="T49" fmla="*/ 70 h 102"/>
                  <a:gd name="T50" fmla="*/ 112 w 159"/>
                  <a:gd name="T51" fmla="*/ 61 h 102"/>
                  <a:gd name="T52" fmla="*/ 125 w 159"/>
                  <a:gd name="T53" fmla="*/ 53 h 102"/>
                  <a:gd name="T54" fmla="*/ 138 w 159"/>
                  <a:gd name="T55" fmla="*/ 44 h 102"/>
                  <a:gd name="T56" fmla="*/ 143 w 159"/>
                  <a:gd name="T57" fmla="*/ 40 h 102"/>
                  <a:gd name="T58" fmla="*/ 123 w 159"/>
                  <a:gd name="T5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9" h="102">
                    <a:moveTo>
                      <a:pt x="123" y="0"/>
                    </a:moveTo>
                    <a:cubicBezTo>
                      <a:pt x="122" y="1"/>
                      <a:pt x="121" y="3"/>
                      <a:pt x="120" y="4"/>
                    </a:cubicBezTo>
                    <a:cubicBezTo>
                      <a:pt x="117" y="7"/>
                      <a:pt x="114" y="10"/>
                      <a:pt x="111" y="13"/>
                    </a:cubicBezTo>
                    <a:cubicBezTo>
                      <a:pt x="108" y="16"/>
                      <a:pt x="105" y="19"/>
                      <a:pt x="101" y="22"/>
                    </a:cubicBezTo>
                    <a:cubicBezTo>
                      <a:pt x="98" y="25"/>
                      <a:pt x="94" y="29"/>
                      <a:pt x="90" y="32"/>
                    </a:cubicBezTo>
                    <a:cubicBezTo>
                      <a:pt x="87" y="35"/>
                      <a:pt x="83" y="38"/>
                      <a:pt x="79" y="41"/>
                    </a:cubicBezTo>
                    <a:cubicBezTo>
                      <a:pt x="75" y="44"/>
                      <a:pt x="71" y="47"/>
                      <a:pt x="67" y="50"/>
                    </a:cubicBezTo>
                    <a:cubicBezTo>
                      <a:pt x="62" y="53"/>
                      <a:pt x="58" y="56"/>
                      <a:pt x="54" y="58"/>
                    </a:cubicBezTo>
                    <a:cubicBezTo>
                      <a:pt x="50" y="60"/>
                      <a:pt x="46" y="63"/>
                      <a:pt x="43" y="65"/>
                    </a:cubicBezTo>
                    <a:cubicBezTo>
                      <a:pt x="39" y="67"/>
                      <a:pt x="35" y="68"/>
                      <a:pt x="32" y="70"/>
                    </a:cubicBezTo>
                    <a:cubicBezTo>
                      <a:pt x="28" y="72"/>
                      <a:pt x="25" y="73"/>
                      <a:pt x="22" y="74"/>
                    </a:cubicBezTo>
                    <a:cubicBezTo>
                      <a:pt x="20" y="75"/>
                      <a:pt x="17" y="76"/>
                      <a:pt x="15" y="77"/>
                    </a:cubicBezTo>
                    <a:cubicBezTo>
                      <a:pt x="13" y="78"/>
                      <a:pt x="12" y="78"/>
                      <a:pt x="11" y="78"/>
                    </a:cubicBezTo>
                    <a:cubicBezTo>
                      <a:pt x="10" y="79"/>
                      <a:pt x="9" y="79"/>
                      <a:pt x="9" y="79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3" y="80"/>
                      <a:pt x="0" y="85"/>
                      <a:pt x="0" y="91"/>
                    </a:cubicBezTo>
                    <a:cubicBezTo>
                      <a:pt x="1" y="97"/>
                      <a:pt x="7" y="102"/>
                      <a:pt x="13" y="101"/>
                    </a:cubicBezTo>
                    <a:cubicBezTo>
                      <a:pt x="13" y="101"/>
                      <a:pt x="14" y="101"/>
                      <a:pt x="15" y="101"/>
                    </a:cubicBezTo>
                    <a:cubicBezTo>
                      <a:pt x="17" y="100"/>
                      <a:pt x="19" y="100"/>
                      <a:pt x="21" y="100"/>
                    </a:cubicBezTo>
                    <a:cubicBezTo>
                      <a:pt x="24" y="99"/>
                      <a:pt x="27" y="98"/>
                      <a:pt x="30" y="98"/>
                    </a:cubicBezTo>
                    <a:cubicBezTo>
                      <a:pt x="33" y="97"/>
                      <a:pt x="37" y="96"/>
                      <a:pt x="41" y="94"/>
                    </a:cubicBezTo>
                    <a:cubicBezTo>
                      <a:pt x="45" y="93"/>
                      <a:pt x="49" y="92"/>
                      <a:pt x="54" y="90"/>
                    </a:cubicBezTo>
                    <a:cubicBezTo>
                      <a:pt x="58" y="89"/>
                      <a:pt x="63" y="87"/>
                      <a:pt x="68" y="85"/>
                    </a:cubicBezTo>
                    <a:cubicBezTo>
                      <a:pt x="73" y="83"/>
                      <a:pt x="78" y="80"/>
                      <a:pt x="83" y="78"/>
                    </a:cubicBezTo>
                    <a:cubicBezTo>
                      <a:pt x="88" y="75"/>
                      <a:pt x="93" y="73"/>
                      <a:pt x="97" y="70"/>
                    </a:cubicBezTo>
                    <a:cubicBezTo>
                      <a:pt x="102" y="67"/>
                      <a:pt x="107" y="64"/>
                      <a:pt x="112" y="61"/>
                    </a:cubicBezTo>
                    <a:cubicBezTo>
                      <a:pt x="116" y="58"/>
                      <a:pt x="121" y="56"/>
                      <a:pt x="125" y="53"/>
                    </a:cubicBezTo>
                    <a:cubicBezTo>
                      <a:pt x="130" y="50"/>
                      <a:pt x="134" y="47"/>
                      <a:pt x="138" y="44"/>
                    </a:cubicBezTo>
                    <a:cubicBezTo>
                      <a:pt x="139" y="42"/>
                      <a:pt x="141" y="41"/>
                      <a:pt x="143" y="40"/>
                    </a:cubicBezTo>
                    <a:cubicBezTo>
                      <a:pt x="159" y="2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90"/>
              <p:cNvSpPr>
                <a:spLocks/>
              </p:cNvSpPr>
              <p:nvPr/>
            </p:nvSpPr>
            <p:spPr bwMode="auto">
              <a:xfrm>
                <a:off x="6161088" y="5351463"/>
                <a:ext cx="222250" cy="168275"/>
              </a:xfrm>
              <a:custGeom>
                <a:avLst/>
                <a:gdLst>
                  <a:gd name="T0" fmla="*/ 44 w 71"/>
                  <a:gd name="T1" fmla="*/ 8 h 54"/>
                  <a:gd name="T2" fmla="*/ 5 w 71"/>
                  <a:gd name="T3" fmla="*/ 13 h 54"/>
                  <a:gd name="T4" fmla="*/ 26 w 71"/>
                  <a:gd name="T5" fmla="*/ 46 h 54"/>
                  <a:gd name="T6" fmla="*/ 66 w 71"/>
                  <a:gd name="T7" fmla="*/ 42 h 54"/>
                  <a:gd name="T8" fmla="*/ 44 w 71"/>
                  <a:gd name="T9" fmla="*/ 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54">
                    <a:moveTo>
                      <a:pt x="44" y="8"/>
                    </a:moveTo>
                    <a:cubicBezTo>
                      <a:pt x="27" y="0"/>
                      <a:pt x="10" y="2"/>
                      <a:pt x="5" y="13"/>
                    </a:cubicBezTo>
                    <a:cubicBezTo>
                      <a:pt x="0" y="23"/>
                      <a:pt x="9" y="38"/>
                      <a:pt x="26" y="46"/>
                    </a:cubicBezTo>
                    <a:cubicBezTo>
                      <a:pt x="43" y="54"/>
                      <a:pt x="61" y="52"/>
                      <a:pt x="66" y="42"/>
                    </a:cubicBezTo>
                    <a:cubicBezTo>
                      <a:pt x="71" y="31"/>
                      <a:pt x="61" y="16"/>
                      <a:pt x="44" y="8"/>
                    </a:cubicBez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91"/>
              <p:cNvSpPr>
                <a:spLocks/>
              </p:cNvSpPr>
              <p:nvPr/>
            </p:nvSpPr>
            <p:spPr bwMode="auto">
              <a:xfrm>
                <a:off x="6608763" y="5351463"/>
                <a:ext cx="225425" cy="168275"/>
              </a:xfrm>
              <a:custGeom>
                <a:avLst/>
                <a:gdLst>
                  <a:gd name="T0" fmla="*/ 27 w 72"/>
                  <a:gd name="T1" fmla="*/ 8 h 54"/>
                  <a:gd name="T2" fmla="*/ 67 w 72"/>
                  <a:gd name="T3" fmla="*/ 13 h 54"/>
                  <a:gd name="T4" fmla="*/ 45 w 72"/>
                  <a:gd name="T5" fmla="*/ 46 h 54"/>
                  <a:gd name="T6" fmla="*/ 5 w 72"/>
                  <a:gd name="T7" fmla="*/ 42 h 54"/>
                  <a:gd name="T8" fmla="*/ 27 w 72"/>
                  <a:gd name="T9" fmla="*/ 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54">
                    <a:moveTo>
                      <a:pt x="27" y="8"/>
                    </a:moveTo>
                    <a:cubicBezTo>
                      <a:pt x="44" y="0"/>
                      <a:pt x="62" y="2"/>
                      <a:pt x="67" y="13"/>
                    </a:cubicBezTo>
                    <a:cubicBezTo>
                      <a:pt x="72" y="23"/>
                      <a:pt x="62" y="38"/>
                      <a:pt x="45" y="46"/>
                    </a:cubicBezTo>
                    <a:cubicBezTo>
                      <a:pt x="28" y="54"/>
                      <a:pt x="10" y="52"/>
                      <a:pt x="5" y="42"/>
                    </a:cubicBezTo>
                    <a:cubicBezTo>
                      <a:pt x="0" y="31"/>
                      <a:pt x="10" y="16"/>
                      <a:pt x="27" y="8"/>
                    </a:cubicBez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711123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237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6854825"/>
          </a:xfrm>
          <a:prstGeom prst="rect">
            <a:avLst/>
          </a:prstGeom>
          <a:solidFill>
            <a:srgbClr val="8E1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0641012" y="-3175"/>
            <a:ext cx="1550988" cy="6861175"/>
            <a:chOff x="8939213" y="-3175"/>
            <a:chExt cx="1550988" cy="6861175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8939213" y="-3175"/>
              <a:ext cx="1550988" cy="1550988"/>
            </a:xfrm>
            <a:custGeom>
              <a:avLst/>
              <a:gdLst>
                <a:gd name="T0" fmla="*/ 379 w 427"/>
                <a:gd name="T1" fmla="*/ 57 h 427"/>
                <a:gd name="T2" fmla="*/ 424 w 427"/>
                <a:gd name="T3" fmla="*/ 0 h 427"/>
                <a:gd name="T4" fmla="*/ 367 w 427"/>
                <a:gd name="T5" fmla="*/ 45 h 427"/>
                <a:gd name="T6" fmla="*/ 344 w 427"/>
                <a:gd name="T7" fmla="*/ 0 h 427"/>
                <a:gd name="T8" fmla="*/ 0 w 427"/>
                <a:gd name="T9" fmla="*/ 6 h 427"/>
                <a:gd name="T10" fmla="*/ 332 w 427"/>
                <a:gd name="T11" fmla="*/ 12 h 427"/>
                <a:gd name="T12" fmla="*/ 289 w 427"/>
                <a:gd name="T13" fmla="*/ 45 h 427"/>
                <a:gd name="T14" fmla="*/ 270 w 427"/>
                <a:gd name="T15" fmla="*/ 80 h 427"/>
                <a:gd name="T16" fmla="*/ 222 w 427"/>
                <a:gd name="T17" fmla="*/ 44 h 427"/>
                <a:gd name="T18" fmla="*/ 258 w 427"/>
                <a:gd name="T19" fmla="*/ 92 h 427"/>
                <a:gd name="T20" fmla="*/ 192 w 427"/>
                <a:gd name="T21" fmla="*/ 123 h 427"/>
                <a:gd name="T22" fmla="*/ 99 w 427"/>
                <a:gd name="T23" fmla="*/ 36 h 427"/>
                <a:gd name="T24" fmla="*/ 99 w 427"/>
                <a:gd name="T25" fmla="*/ 48 h 427"/>
                <a:gd name="T26" fmla="*/ 180 w 427"/>
                <a:gd name="T27" fmla="*/ 127 h 427"/>
                <a:gd name="T28" fmla="*/ 182 w 427"/>
                <a:gd name="T29" fmla="*/ 133 h 427"/>
                <a:gd name="T30" fmla="*/ 188 w 427"/>
                <a:gd name="T31" fmla="*/ 135 h 427"/>
                <a:gd name="T32" fmla="*/ 258 w 427"/>
                <a:gd name="T33" fmla="*/ 166 h 427"/>
                <a:gd name="T34" fmla="*/ 289 w 427"/>
                <a:gd name="T35" fmla="*/ 238 h 427"/>
                <a:gd name="T36" fmla="*/ 377 w 427"/>
                <a:gd name="T37" fmla="*/ 244 h 427"/>
                <a:gd name="T38" fmla="*/ 383 w 427"/>
                <a:gd name="T39" fmla="*/ 331 h 427"/>
                <a:gd name="T40" fmla="*/ 389 w 427"/>
                <a:gd name="T41" fmla="*/ 232 h 427"/>
                <a:gd name="T42" fmla="*/ 301 w 427"/>
                <a:gd name="T43" fmla="*/ 166 h 427"/>
                <a:gd name="T44" fmla="*/ 331 w 427"/>
                <a:gd name="T45" fmla="*/ 201 h 427"/>
                <a:gd name="T46" fmla="*/ 379 w 427"/>
                <a:gd name="T47" fmla="*/ 153 h 427"/>
                <a:gd name="T48" fmla="*/ 344 w 427"/>
                <a:gd name="T49" fmla="*/ 135 h 427"/>
                <a:gd name="T50" fmla="*/ 379 w 427"/>
                <a:gd name="T51" fmla="*/ 91 h 427"/>
                <a:gd name="T52" fmla="*/ 415 w 427"/>
                <a:gd name="T53" fmla="*/ 421 h 427"/>
                <a:gd name="T54" fmla="*/ 427 w 427"/>
                <a:gd name="T55" fmla="*/ 421 h 427"/>
                <a:gd name="T56" fmla="*/ 379 w 427"/>
                <a:gd name="T57" fmla="*/ 79 h 427"/>
                <a:gd name="T58" fmla="*/ 412 w 427"/>
                <a:gd name="T59" fmla="*/ 12 h 427"/>
                <a:gd name="T60" fmla="*/ 379 w 427"/>
                <a:gd name="T61" fmla="*/ 45 h 427"/>
                <a:gd name="T62" fmla="*/ 367 w 427"/>
                <a:gd name="T63" fmla="*/ 57 h 427"/>
                <a:gd name="T64" fmla="*/ 344 w 427"/>
                <a:gd name="T65" fmla="*/ 79 h 427"/>
                <a:gd name="T66" fmla="*/ 367 w 427"/>
                <a:gd name="T67" fmla="*/ 57 h 427"/>
                <a:gd name="T68" fmla="*/ 332 w 427"/>
                <a:gd name="T69" fmla="*/ 57 h 427"/>
                <a:gd name="T70" fmla="*/ 301 w 427"/>
                <a:gd name="T71" fmla="*/ 80 h 427"/>
                <a:gd name="T72" fmla="*/ 332 w 427"/>
                <a:gd name="T73" fmla="*/ 123 h 427"/>
                <a:gd name="T74" fmla="*/ 301 w 427"/>
                <a:gd name="T75" fmla="*/ 92 h 427"/>
                <a:gd name="T76" fmla="*/ 332 w 427"/>
                <a:gd name="T77" fmla="*/ 123 h 427"/>
                <a:gd name="T78" fmla="*/ 234 w 427"/>
                <a:gd name="T79" fmla="*/ 56 h 427"/>
                <a:gd name="T80" fmla="*/ 258 w 427"/>
                <a:gd name="T81" fmla="*/ 80 h 427"/>
                <a:gd name="T82" fmla="*/ 270 w 427"/>
                <a:gd name="T83" fmla="*/ 92 h 427"/>
                <a:gd name="T84" fmla="*/ 289 w 427"/>
                <a:gd name="T85" fmla="*/ 123 h 427"/>
                <a:gd name="T86" fmla="*/ 270 w 427"/>
                <a:gd name="T87" fmla="*/ 92 h 427"/>
                <a:gd name="T88" fmla="*/ 270 w 427"/>
                <a:gd name="T89" fmla="*/ 135 h 427"/>
                <a:gd name="T90" fmla="*/ 289 w 427"/>
                <a:gd name="T91" fmla="*/ 154 h 427"/>
                <a:gd name="T92" fmla="*/ 367 w 427"/>
                <a:gd name="T93" fmla="*/ 165 h 427"/>
                <a:gd name="T94" fmla="*/ 343 w 427"/>
                <a:gd name="T95" fmla="*/ 189 h 427"/>
                <a:gd name="T96" fmla="*/ 344 w 427"/>
                <a:gd name="T97" fmla="*/ 166 h 427"/>
                <a:gd name="T98" fmla="*/ 367 w 427"/>
                <a:gd name="T99" fmla="*/ 165 h 427"/>
                <a:gd name="T100" fmla="*/ 331 w 427"/>
                <a:gd name="T101" fmla="*/ 153 h 427"/>
                <a:gd name="T102" fmla="*/ 301 w 427"/>
                <a:gd name="T103" fmla="*/ 154 h 427"/>
                <a:gd name="T104" fmla="*/ 332 w 427"/>
                <a:gd name="T105" fmla="*/ 135 h 427"/>
                <a:gd name="T106" fmla="*/ 367 w 427"/>
                <a:gd name="T107" fmla="*/ 123 h 427"/>
                <a:gd name="T108" fmla="*/ 344 w 427"/>
                <a:gd name="T109" fmla="*/ 91 h 427"/>
                <a:gd name="T110" fmla="*/ 367 w 427"/>
                <a:gd name="T111" fmla="*/ 123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379" y="79"/>
                  </a:moveTo>
                  <a:cubicBezTo>
                    <a:pt x="379" y="57"/>
                    <a:pt x="379" y="57"/>
                    <a:pt x="379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45"/>
                    <a:pt x="367" y="45"/>
                    <a:pt x="367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332" y="45"/>
                    <a:pt x="332" y="45"/>
                    <a:pt x="332" y="45"/>
                  </a:cubicBezTo>
                  <a:cubicBezTo>
                    <a:pt x="289" y="45"/>
                    <a:pt x="289" y="45"/>
                    <a:pt x="289" y="45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70" y="80"/>
                    <a:pt x="270" y="80"/>
                    <a:pt x="270" y="80"/>
                  </a:cubicBezTo>
                  <a:cubicBezTo>
                    <a:pt x="270" y="44"/>
                    <a:pt x="270" y="44"/>
                    <a:pt x="270" y="44"/>
                  </a:cubicBezTo>
                  <a:cubicBezTo>
                    <a:pt x="222" y="44"/>
                    <a:pt x="222" y="44"/>
                    <a:pt x="222" y="44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123"/>
                    <a:pt x="258" y="123"/>
                    <a:pt x="258" y="123"/>
                  </a:cubicBezTo>
                  <a:cubicBezTo>
                    <a:pt x="192" y="123"/>
                    <a:pt x="192" y="123"/>
                    <a:pt x="192" y="123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5" y="36"/>
                    <a:pt x="93" y="38"/>
                    <a:pt x="93" y="42"/>
                  </a:cubicBezTo>
                  <a:cubicBezTo>
                    <a:pt x="93" y="45"/>
                    <a:pt x="95" y="48"/>
                    <a:pt x="99" y="48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7"/>
                    <a:pt x="180" y="128"/>
                    <a:pt x="180" y="129"/>
                  </a:cubicBezTo>
                  <a:cubicBezTo>
                    <a:pt x="180" y="130"/>
                    <a:pt x="181" y="132"/>
                    <a:pt x="182" y="133"/>
                  </a:cubicBezTo>
                  <a:cubicBezTo>
                    <a:pt x="183" y="134"/>
                    <a:pt x="185" y="135"/>
                    <a:pt x="186" y="135"/>
                  </a:cubicBezTo>
                  <a:cubicBezTo>
                    <a:pt x="187" y="135"/>
                    <a:pt x="188" y="135"/>
                    <a:pt x="188" y="135"/>
                  </a:cubicBezTo>
                  <a:cubicBezTo>
                    <a:pt x="258" y="135"/>
                    <a:pt x="258" y="135"/>
                    <a:pt x="258" y="135"/>
                  </a:cubicBezTo>
                  <a:cubicBezTo>
                    <a:pt x="258" y="166"/>
                    <a:pt x="258" y="166"/>
                    <a:pt x="258" y="166"/>
                  </a:cubicBezTo>
                  <a:cubicBezTo>
                    <a:pt x="289" y="166"/>
                    <a:pt x="289" y="166"/>
                    <a:pt x="289" y="166"/>
                  </a:cubicBezTo>
                  <a:cubicBezTo>
                    <a:pt x="289" y="238"/>
                    <a:pt x="289" y="238"/>
                    <a:pt x="289" y="238"/>
                  </a:cubicBezTo>
                  <a:cubicBezTo>
                    <a:pt x="289" y="241"/>
                    <a:pt x="292" y="244"/>
                    <a:pt x="295" y="244"/>
                  </a:cubicBezTo>
                  <a:cubicBezTo>
                    <a:pt x="377" y="244"/>
                    <a:pt x="377" y="244"/>
                    <a:pt x="377" y="244"/>
                  </a:cubicBezTo>
                  <a:cubicBezTo>
                    <a:pt x="377" y="325"/>
                    <a:pt x="377" y="325"/>
                    <a:pt x="377" y="325"/>
                  </a:cubicBezTo>
                  <a:cubicBezTo>
                    <a:pt x="377" y="329"/>
                    <a:pt x="379" y="331"/>
                    <a:pt x="383" y="331"/>
                  </a:cubicBezTo>
                  <a:cubicBezTo>
                    <a:pt x="386" y="331"/>
                    <a:pt x="389" y="329"/>
                    <a:pt x="389" y="325"/>
                  </a:cubicBezTo>
                  <a:cubicBezTo>
                    <a:pt x="389" y="232"/>
                    <a:pt x="389" y="232"/>
                    <a:pt x="389" y="232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1" y="166"/>
                    <a:pt x="301" y="166"/>
                    <a:pt x="301" y="166"/>
                  </a:cubicBezTo>
                  <a:cubicBezTo>
                    <a:pt x="331" y="166"/>
                    <a:pt x="331" y="166"/>
                    <a:pt x="331" y="166"/>
                  </a:cubicBezTo>
                  <a:cubicBezTo>
                    <a:pt x="331" y="201"/>
                    <a:pt x="331" y="201"/>
                    <a:pt x="331" y="201"/>
                  </a:cubicBezTo>
                  <a:cubicBezTo>
                    <a:pt x="379" y="201"/>
                    <a:pt x="379" y="201"/>
                    <a:pt x="379" y="201"/>
                  </a:cubicBezTo>
                  <a:cubicBezTo>
                    <a:pt x="379" y="153"/>
                    <a:pt x="379" y="153"/>
                    <a:pt x="379" y="153"/>
                  </a:cubicBezTo>
                  <a:cubicBezTo>
                    <a:pt x="344" y="153"/>
                    <a:pt x="344" y="153"/>
                    <a:pt x="344" y="153"/>
                  </a:cubicBezTo>
                  <a:cubicBezTo>
                    <a:pt x="344" y="135"/>
                    <a:pt x="344" y="135"/>
                    <a:pt x="344" y="135"/>
                  </a:cubicBezTo>
                  <a:cubicBezTo>
                    <a:pt x="379" y="135"/>
                    <a:pt x="379" y="135"/>
                    <a:pt x="379" y="135"/>
                  </a:cubicBezTo>
                  <a:cubicBezTo>
                    <a:pt x="379" y="91"/>
                    <a:pt x="379" y="91"/>
                    <a:pt x="379" y="91"/>
                  </a:cubicBezTo>
                  <a:cubicBezTo>
                    <a:pt x="415" y="91"/>
                    <a:pt x="415" y="91"/>
                    <a:pt x="415" y="91"/>
                  </a:cubicBezTo>
                  <a:cubicBezTo>
                    <a:pt x="415" y="421"/>
                    <a:pt x="415" y="421"/>
                    <a:pt x="415" y="421"/>
                  </a:cubicBezTo>
                  <a:cubicBezTo>
                    <a:pt x="415" y="424"/>
                    <a:pt x="418" y="427"/>
                    <a:pt x="421" y="427"/>
                  </a:cubicBezTo>
                  <a:cubicBezTo>
                    <a:pt x="425" y="427"/>
                    <a:pt x="427" y="424"/>
                    <a:pt x="427" y="421"/>
                  </a:cubicBezTo>
                  <a:cubicBezTo>
                    <a:pt x="427" y="79"/>
                    <a:pt x="427" y="79"/>
                    <a:pt x="427" y="79"/>
                  </a:cubicBezTo>
                  <a:lnTo>
                    <a:pt x="379" y="79"/>
                  </a:lnTo>
                  <a:close/>
                  <a:moveTo>
                    <a:pt x="379" y="12"/>
                  </a:moveTo>
                  <a:cubicBezTo>
                    <a:pt x="412" y="12"/>
                    <a:pt x="412" y="12"/>
                    <a:pt x="412" y="12"/>
                  </a:cubicBezTo>
                  <a:cubicBezTo>
                    <a:pt x="412" y="45"/>
                    <a:pt x="412" y="45"/>
                    <a:pt x="412" y="45"/>
                  </a:cubicBezTo>
                  <a:cubicBezTo>
                    <a:pt x="379" y="45"/>
                    <a:pt x="379" y="45"/>
                    <a:pt x="379" y="45"/>
                  </a:cubicBezTo>
                  <a:lnTo>
                    <a:pt x="379" y="12"/>
                  </a:lnTo>
                  <a:close/>
                  <a:moveTo>
                    <a:pt x="367" y="57"/>
                  </a:moveTo>
                  <a:cubicBezTo>
                    <a:pt x="367" y="79"/>
                    <a:pt x="367" y="79"/>
                    <a:pt x="367" y="79"/>
                  </a:cubicBezTo>
                  <a:cubicBezTo>
                    <a:pt x="344" y="79"/>
                    <a:pt x="344" y="79"/>
                    <a:pt x="344" y="79"/>
                  </a:cubicBezTo>
                  <a:cubicBezTo>
                    <a:pt x="344" y="57"/>
                    <a:pt x="344" y="57"/>
                    <a:pt x="344" y="57"/>
                  </a:cubicBezTo>
                  <a:lnTo>
                    <a:pt x="367" y="57"/>
                  </a:lnTo>
                  <a:close/>
                  <a:moveTo>
                    <a:pt x="301" y="57"/>
                  </a:moveTo>
                  <a:cubicBezTo>
                    <a:pt x="332" y="57"/>
                    <a:pt x="332" y="57"/>
                    <a:pt x="332" y="57"/>
                  </a:cubicBezTo>
                  <a:cubicBezTo>
                    <a:pt x="332" y="80"/>
                    <a:pt x="332" y="80"/>
                    <a:pt x="332" y="80"/>
                  </a:cubicBezTo>
                  <a:cubicBezTo>
                    <a:pt x="301" y="80"/>
                    <a:pt x="301" y="80"/>
                    <a:pt x="301" y="80"/>
                  </a:cubicBezTo>
                  <a:lnTo>
                    <a:pt x="301" y="57"/>
                  </a:lnTo>
                  <a:close/>
                  <a:moveTo>
                    <a:pt x="332" y="123"/>
                  </a:moveTo>
                  <a:cubicBezTo>
                    <a:pt x="301" y="123"/>
                    <a:pt x="301" y="123"/>
                    <a:pt x="301" y="123"/>
                  </a:cubicBezTo>
                  <a:cubicBezTo>
                    <a:pt x="301" y="92"/>
                    <a:pt x="301" y="92"/>
                    <a:pt x="301" y="92"/>
                  </a:cubicBezTo>
                  <a:cubicBezTo>
                    <a:pt x="332" y="92"/>
                    <a:pt x="332" y="92"/>
                    <a:pt x="332" y="92"/>
                  </a:cubicBezTo>
                  <a:lnTo>
                    <a:pt x="332" y="123"/>
                  </a:lnTo>
                  <a:close/>
                  <a:moveTo>
                    <a:pt x="234" y="80"/>
                  </a:moveTo>
                  <a:cubicBezTo>
                    <a:pt x="234" y="56"/>
                    <a:pt x="234" y="56"/>
                    <a:pt x="234" y="56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8" y="80"/>
                    <a:pt x="258" y="80"/>
                    <a:pt x="258" y="80"/>
                  </a:cubicBezTo>
                  <a:lnTo>
                    <a:pt x="234" y="80"/>
                  </a:lnTo>
                  <a:close/>
                  <a:moveTo>
                    <a:pt x="270" y="92"/>
                  </a:moveTo>
                  <a:cubicBezTo>
                    <a:pt x="289" y="92"/>
                    <a:pt x="289" y="92"/>
                    <a:pt x="289" y="92"/>
                  </a:cubicBezTo>
                  <a:cubicBezTo>
                    <a:pt x="289" y="123"/>
                    <a:pt x="289" y="123"/>
                    <a:pt x="289" y="123"/>
                  </a:cubicBezTo>
                  <a:cubicBezTo>
                    <a:pt x="270" y="123"/>
                    <a:pt x="270" y="123"/>
                    <a:pt x="270" y="123"/>
                  </a:cubicBezTo>
                  <a:lnTo>
                    <a:pt x="270" y="92"/>
                  </a:lnTo>
                  <a:close/>
                  <a:moveTo>
                    <a:pt x="270" y="154"/>
                  </a:moveTo>
                  <a:cubicBezTo>
                    <a:pt x="270" y="135"/>
                    <a:pt x="270" y="135"/>
                    <a:pt x="270" y="135"/>
                  </a:cubicBezTo>
                  <a:cubicBezTo>
                    <a:pt x="289" y="135"/>
                    <a:pt x="289" y="135"/>
                    <a:pt x="289" y="135"/>
                  </a:cubicBezTo>
                  <a:cubicBezTo>
                    <a:pt x="289" y="154"/>
                    <a:pt x="289" y="154"/>
                    <a:pt x="289" y="154"/>
                  </a:cubicBezTo>
                  <a:lnTo>
                    <a:pt x="270" y="154"/>
                  </a:lnTo>
                  <a:close/>
                  <a:moveTo>
                    <a:pt x="367" y="165"/>
                  </a:moveTo>
                  <a:cubicBezTo>
                    <a:pt x="367" y="189"/>
                    <a:pt x="367" y="189"/>
                    <a:pt x="367" y="189"/>
                  </a:cubicBezTo>
                  <a:cubicBezTo>
                    <a:pt x="343" y="189"/>
                    <a:pt x="343" y="189"/>
                    <a:pt x="343" y="189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344" y="165"/>
                    <a:pt x="344" y="165"/>
                    <a:pt x="344" y="165"/>
                  </a:cubicBezTo>
                  <a:lnTo>
                    <a:pt x="367" y="165"/>
                  </a:lnTo>
                  <a:close/>
                  <a:moveTo>
                    <a:pt x="332" y="153"/>
                  </a:moveTo>
                  <a:cubicBezTo>
                    <a:pt x="331" y="153"/>
                    <a:pt x="331" y="153"/>
                    <a:pt x="331" y="153"/>
                  </a:cubicBezTo>
                  <a:cubicBezTo>
                    <a:pt x="331" y="154"/>
                    <a:pt x="331" y="154"/>
                    <a:pt x="331" y="154"/>
                  </a:cubicBezTo>
                  <a:cubicBezTo>
                    <a:pt x="301" y="154"/>
                    <a:pt x="301" y="154"/>
                    <a:pt x="301" y="154"/>
                  </a:cubicBezTo>
                  <a:cubicBezTo>
                    <a:pt x="301" y="135"/>
                    <a:pt x="301" y="135"/>
                    <a:pt x="301" y="135"/>
                  </a:cubicBezTo>
                  <a:cubicBezTo>
                    <a:pt x="332" y="135"/>
                    <a:pt x="332" y="135"/>
                    <a:pt x="332" y="135"/>
                  </a:cubicBezTo>
                  <a:lnTo>
                    <a:pt x="332" y="153"/>
                  </a:lnTo>
                  <a:close/>
                  <a:moveTo>
                    <a:pt x="367" y="123"/>
                  </a:moveTo>
                  <a:cubicBezTo>
                    <a:pt x="344" y="123"/>
                    <a:pt x="344" y="123"/>
                    <a:pt x="344" y="123"/>
                  </a:cubicBezTo>
                  <a:cubicBezTo>
                    <a:pt x="344" y="91"/>
                    <a:pt x="344" y="91"/>
                    <a:pt x="344" y="91"/>
                  </a:cubicBezTo>
                  <a:cubicBezTo>
                    <a:pt x="367" y="91"/>
                    <a:pt x="367" y="91"/>
                    <a:pt x="367" y="91"/>
                  </a:cubicBezTo>
                  <a:lnTo>
                    <a:pt x="367" y="123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9531350" y="617538"/>
              <a:ext cx="327025" cy="327025"/>
            </a:xfrm>
            <a:custGeom>
              <a:avLst/>
              <a:gdLst>
                <a:gd name="T0" fmla="*/ 206 w 206"/>
                <a:gd name="T1" fmla="*/ 0 h 206"/>
                <a:gd name="T2" fmla="*/ 0 w 206"/>
                <a:gd name="T3" fmla="*/ 0 h 206"/>
                <a:gd name="T4" fmla="*/ 0 w 206"/>
                <a:gd name="T5" fmla="*/ 206 h 206"/>
                <a:gd name="T6" fmla="*/ 206 w 206"/>
                <a:gd name="T7" fmla="*/ 206 h 206"/>
                <a:gd name="T8" fmla="*/ 206 w 206"/>
                <a:gd name="T9" fmla="*/ 0 h 206"/>
                <a:gd name="T10" fmla="*/ 178 w 206"/>
                <a:gd name="T11" fmla="*/ 179 h 206"/>
                <a:gd name="T12" fmla="*/ 27 w 206"/>
                <a:gd name="T13" fmla="*/ 179 h 206"/>
                <a:gd name="T14" fmla="*/ 27 w 206"/>
                <a:gd name="T15" fmla="*/ 28 h 206"/>
                <a:gd name="T16" fmla="*/ 178 w 206"/>
                <a:gd name="T17" fmla="*/ 28 h 206"/>
                <a:gd name="T18" fmla="*/ 178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206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206" y="206"/>
                  </a:lnTo>
                  <a:lnTo>
                    <a:pt x="206" y="0"/>
                  </a:lnTo>
                  <a:close/>
                  <a:moveTo>
                    <a:pt x="178" y="179"/>
                  </a:moveTo>
                  <a:lnTo>
                    <a:pt x="27" y="179"/>
                  </a:lnTo>
                  <a:lnTo>
                    <a:pt x="27" y="28"/>
                  </a:lnTo>
                  <a:lnTo>
                    <a:pt x="178" y="28"/>
                  </a:lnTo>
                  <a:lnTo>
                    <a:pt x="178" y="179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8939213" y="5305425"/>
              <a:ext cx="1550988" cy="1552575"/>
            </a:xfrm>
            <a:custGeom>
              <a:avLst/>
              <a:gdLst>
                <a:gd name="T0" fmla="*/ 415 w 427"/>
                <a:gd name="T1" fmla="*/ 6 h 427"/>
                <a:gd name="T2" fmla="*/ 379 w 427"/>
                <a:gd name="T3" fmla="*/ 336 h 427"/>
                <a:gd name="T4" fmla="*/ 344 w 427"/>
                <a:gd name="T5" fmla="*/ 292 h 427"/>
                <a:gd name="T6" fmla="*/ 379 w 427"/>
                <a:gd name="T7" fmla="*/ 274 h 427"/>
                <a:gd name="T8" fmla="*/ 331 w 427"/>
                <a:gd name="T9" fmla="*/ 226 h 427"/>
                <a:gd name="T10" fmla="*/ 301 w 427"/>
                <a:gd name="T11" fmla="*/ 261 h 427"/>
                <a:gd name="T12" fmla="*/ 389 w 427"/>
                <a:gd name="T13" fmla="*/ 195 h 427"/>
                <a:gd name="T14" fmla="*/ 383 w 427"/>
                <a:gd name="T15" fmla="*/ 96 h 427"/>
                <a:gd name="T16" fmla="*/ 377 w 427"/>
                <a:gd name="T17" fmla="*/ 183 h 427"/>
                <a:gd name="T18" fmla="*/ 289 w 427"/>
                <a:gd name="T19" fmla="*/ 189 h 427"/>
                <a:gd name="T20" fmla="*/ 258 w 427"/>
                <a:gd name="T21" fmla="*/ 261 h 427"/>
                <a:gd name="T22" fmla="*/ 188 w 427"/>
                <a:gd name="T23" fmla="*/ 292 h 427"/>
                <a:gd name="T24" fmla="*/ 182 w 427"/>
                <a:gd name="T25" fmla="*/ 294 h 427"/>
                <a:gd name="T26" fmla="*/ 180 w 427"/>
                <a:gd name="T27" fmla="*/ 300 h 427"/>
                <a:gd name="T28" fmla="*/ 99 w 427"/>
                <a:gd name="T29" fmla="*/ 379 h 427"/>
                <a:gd name="T30" fmla="*/ 99 w 427"/>
                <a:gd name="T31" fmla="*/ 391 h 427"/>
                <a:gd name="T32" fmla="*/ 192 w 427"/>
                <a:gd name="T33" fmla="*/ 304 h 427"/>
                <a:gd name="T34" fmla="*/ 258 w 427"/>
                <a:gd name="T35" fmla="*/ 335 h 427"/>
                <a:gd name="T36" fmla="*/ 222 w 427"/>
                <a:gd name="T37" fmla="*/ 383 h 427"/>
                <a:gd name="T38" fmla="*/ 270 w 427"/>
                <a:gd name="T39" fmla="*/ 347 h 427"/>
                <a:gd name="T40" fmla="*/ 289 w 427"/>
                <a:gd name="T41" fmla="*/ 382 h 427"/>
                <a:gd name="T42" fmla="*/ 332 w 427"/>
                <a:gd name="T43" fmla="*/ 415 h 427"/>
                <a:gd name="T44" fmla="*/ 0 w 427"/>
                <a:gd name="T45" fmla="*/ 421 h 427"/>
                <a:gd name="T46" fmla="*/ 344 w 427"/>
                <a:gd name="T47" fmla="*/ 427 h 427"/>
                <a:gd name="T48" fmla="*/ 367 w 427"/>
                <a:gd name="T49" fmla="*/ 382 h 427"/>
                <a:gd name="T50" fmla="*/ 424 w 427"/>
                <a:gd name="T51" fmla="*/ 427 h 427"/>
                <a:gd name="T52" fmla="*/ 379 w 427"/>
                <a:gd name="T53" fmla="*/ 370 h 427"/>
                <a:gd name="T54" fmla="*/ 427 w 427"/>
                <a:gd name="T55" fmla="*/ 348 h 427"/>
                <a:gd name="T56" fmla="*/ 421 w 427"/>
                <a:gd name="T57" fmla="*/ 0 h 427"/>
                <a:gd name="T58" fmla="*/ 367 w 427"/>
                <a:gd name="T59" fmla="*/ 336 h 427"/>
                <a:gd name="T60" fmla="*/ 344 w 427"/>
                <a:gd name="T61" fmla="*/ 304 h 427"/>
                <a:gd name="T62" fmla="*/ 301 w 427"/>
                <a:gd name="T63" fmla="*/ 335 h 427"/>
                <a:gd name="T64" fmla="*/ 332 w 427"/>
                <a:gd name="T65" fmla="*/ 304 h 427"/>
                <a:gd name="T66" fmla="*/ 301 w 427"/>
                <a:gd name="T67" fmla="*/ 335 h 427"/>
                <a:gd name="T68" fmla="*/ 367 w 427"/>
                <a:gd name="T69" fmla="*/ 238 h 427"/>
                <a:gd name="T70" fmla="*/ 344 w 427"/>
                <a:gd name="T71" fmla="*/ 262 h 427"/>
                <a:gd name="T72" fmla="*/ 343 w 427"/>
                <a:gd name="T73" fmla="*/ 261 h 427"/>
                <a:gd name="T74" fmla="*/ 331 w 427"/>
                <a:gd name="T75" fmla="*/ 273 h 427"/>
                <a:gd name="T76" fmla="*/ 332 w 427"/>
                <a:gd name="T77" fmla="*/ 274 h 427"/>
                <a:gd name="T78" fmla="*/ 301 w 427"/>
                <a:gd name="T79" fmla="*/ 292 h 427"/>
                <a:gd name="T80" fmla="*/ 331 w 427"/>
                <a:gd name="T81" fmla="*/ 273 h 427"/>
                <a:gd name="T82" fmla="*/ 289 w 427"/>
                <a:gd name="T83" fmla="*/ 273 h 427"/>
                <a:gd name="T84" fmla="*/ 270 w 427"/>
                <a:gd name="T85" fmla="*/ 292 h 427"/>
                <a:gd name="T86" fmla="*/ 258 w 427"/>
                <a:gd name="T87" fmla="*/ 371 h 427"/>
                <a:gd name="T88" fmla="*/ 234 w 427"/>
                <a:gd name="T89" fmla="*/ 347 h 427"/>
                <a:gd name="T90" fmla="*/ 258 w 427"/>
                <a:gd name="T91" fmla="*/ 371 h 427"/>
                <a:gd name="T92" fmla="*/ 270 w 427"/>
                <a:gd name="T93" fmla="*/ 304 h 427"/>
                <a:gd name="T94" fmla="*/ 289 w 427"/>
                <a:gd name="T95" fmla="*/ 335 h 427"/>
                <a:gd name="T96" fmla="*/ 301 w 427"/>
                <a:gd name="T97" fmla="*/ 370 h 427"/>
                <a:gd name="T98" fmla="*/ 332 w 427"/>
                <a:gd name="T99" fmla="*/ 347 h 427"/>
                <a:gd name="T100" fmla="*/ 301 w 427"/>
                <a:gd name="T101" fmla="*/ 370 h 427"/>
                <a:gd name="T102" fmla="*/ 412 w 427"/>
                <a:gd name="T103" fmla="*/ 415 h 427"/>
                <a:gd name="T104" fmla="*/ 379 w 427"/>
                <a:gd name="T105" fmla="*/ 382 h 427"/>
                <a:gd name="T106" fmla="*/ 367 w 427"/>
                <a:gd name="T107" fmla="*/ 370 h 427"/>
                <a:gd name="T108" fmla="*/ 344 w 427"/>
                <a:gd name="T109" fmla="*/ 348 h 427"/>
                <a:gd name="T110" fmla="*/ 367 w 427"/>
                <a:gd name="T111" fmla="*/ 37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0"/>
                  </a:moveTo>
                  <a:cubicBezTo>
                    <a:pt x="418" y="0"/>
                    <a:pt x="415" y="3"/>
                    <a:pt x="415" y="6"/>
                  </a:cubicBezTo>
                  <a:cubicBezTo>
                    <a:pt x="415" y="336"/>
                    <a:pt x="415" y="336"/>
                    <a:pt x="415" y="336"/>
                  </a:cubicBezTo>
                  <a:cubicBezTo>
                    <a:pt x="379" y="336"/>
                    <a:pt x="379" y="336"/>
                    <a:pt x="379" y="336"/>
                  </a:cubicBezTo>
                  <a:cubicBezTo>
                    <a:pt x="379" y="292"/>
                    <a:pt x="379" y="292"/>
                    <a:pt x="379" y="292"/>
                  </a:cubicBezTo>
                  <a:cubicBezTo>
                    <a:pt x="344" y="292"/>
                    <a:pt x="344" y="292"/>
                    <a:pt x="344" y="292"/>
                  </a:cubicBezTo>
                  <a:cubicBezTo>
                    <a:pt x="344" y="274"/>
                    <a:pt x="344" y="274"/>
                    <a:pt x="344" y="274"/>
                  </a:cubicBezTo>
                  <a:cubicBezTo>
                    <a:pt x="379" y="274"/>
                    <a:pt x="379" y="274"/>
                    <a:pt x="379" y="274"/>
                  </a:cubicBezTo>
                  <a:cubicBezTo>
                    <a:pt x="379" y="226"/>
                    <a:pt x="379" y="226"/>
                    <a:pt x="379" y="226"/>
                  </a:cubicBezTo>
                  <a:cubicBezTo>
                    <a:pt x="331" y="226"/>
                    <a:pt x="331" y="226"/>
                    <a:pt x="331" y="226"/>
                  </a:cubicBezTo>
                  <a:cubicBezTo>
                    <a:pt x="331" y="261"/>
                    <a:pt x="331" y="261"/>
                    <a:pt x="331" y="261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89" y="195"/>
                    <a:pt x="389" y="195"/>
                    <a:pt x="389" y="195"/>
                  </a:cubicBezTo>
                  <a:cubicBezTo>
                    <a:pt x="389" y="102"/>
                    <a:pt x="389" y="102"/>
                    <a:pt x="389" y="102"/>
                  </a:cubicBezTo>
                  <a:cubicBezTo>
                    <a:pt x="389" y="98"/>
                    <a:pt x="386" y="96"/>
                    <a:pt x="383" y="96"/>
                  </a:cubicBezTo>
                  <a:cubicBezTo>
                    <a:pt x="379" y="96"/>
                    <a:pt x="377" y="98"/>
                    <a:pt x="377" y="102"/>
                  </a:cubicBezTo>
                  <a:cubicBezTo>
                    <a:pt x="377" y="183"/>
                    <a:pt x="377" y="183"/>
                    <a:pt x="377" y="183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2" y="183"/>
                    <a:pt x="289" y="186"/>
                    <a:pt x="289" y="189"/>
                  </a:cubicBezTo>
                  <a:cubicBezTo>
                    <a:pt x="289" y="261"/>
                    <a:pt x="289" y="261"/>
                    <a:pt x="289" y="261"/>
                  </a:cubicBezTo>
                  <a:cubicBezTo>
                    <a:pt x="258" y="261"/>
                    <a:pt x="258" y="261"/>
                    <a:pt x="258" y="261"/>
                  </a:cubicBezTo>
                  <a:cubicBezTo>
                    <a:pt x="258" y="292"/>
                    <a:pt x="258" y="292"/>
                    <a:pt x="258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8" y="292"/>
                    <a:pt x="187" y="292"/>
                    <a:pt x="186" y="292"/>
                  </a:cubicBezTo>
                  <a:cubicBezTo>
                    <a:pt x="185" y="292"/>
                    <a:pt x="183" y="293"/>
                    <a:pt x="182" y="294"/>
                  </a:cubicBezTo>
                  <a:cubicBezTo>
                    <a:pt x="181" y="295"/>
                    <a:pt x="180" y="297"/>
                    <a:pt x="180" y="298"/>
                  </a:cubicBezTo>
                  <a:cubicBezTo>
                    <a:pt x="180" y="299"/>
                    <a:pt x="180" y="300"/>
                    <a:pt x="180" y="300"/>
                  </a:cubicBezTo>
                  <a:cubicBezTo>
                    <a:pt x="180" y="379"/>
                    <a:pt x="180" y="379"/>
                    <a:pt x="180" y="379"/>
                  </a:cubicBezTo>
                  <a:cubicBezTo>
                    <a:pt x="99" y="379"/>
                    <a:pt x="99" y="379"/>
                    <a:pt x="99" y="379"/>
                  </a:cubicBezTo>
                  <a:cubicBezTo>
                    <a:pt x="95" y="379"/>
                    <a:pt x="93" y="382"/>
                    <a:pt x="93" y="385"/>
                  </a:cubicBezTo>
                  <a:cubicBezTo>
                    <a:pt x="93" y="389"/>
                    <a:pt x="95" y="391"/>
                    <a:pt x="99" y="391"/>
                  </a:cubicBezTo>
                  <a:cubicBezTo>
                    <a:pt x="192" y="391"/>
                    <a:pt x="192" y="391"/>
                    <a:pt x="192" y="391"/>
                  </a:cubicBezTo>
                  <a:cubicBezTo>
                    <a:pt x="192" y="304"/>
                    <a:pt x="192" y="304"/>
                    <a:pt x="192" y="304"/>
                  </a:cubicBezTo>
                  <a:cubicBezTo>
                    <a:pt x="258" y="304"/>
                    <a:pt x="258" y="304"/>
                    <a:pt x="258" y="304"/>
                  </a:cubicBezTo>
                  <a:cubicBezTo>
                    <a:pt x="258" y="335"/>
                    <a:pt x="258" y="335"/>
                    <a:pt x="258" y="335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22" y="383"/>
                    <a:pt x="222" y="383"/>
                    <a:pt x="222" y="383"/>
                  </a:cubicBezTo>
                  <a:cubicBezTo>
                    <a:pt x="270" y="383"/>
                    <a:pt x="270" y="383"/>
                    <a:pt x="270" y="383"/>
                  </a:cubicBezTo>
                  <a:cubicBezTo>
                    <a:pt x="270" y="347"/>
                    <a:pt x="270" y="347"/>
                    <a:pt x="270" y="347"/>
                  </a:cubicBezTo>
                  <a:cubicBezTo>
                    <a:pt x="289" y="347"/>
                    <a:pt x="289" y="347"/>
                    <a:pt x="289" y="347"/>
                  </a:cubicBezTo>
                  <a:cubicBezTo>
                    <a:pt x="289" y="382"/>
                    <a:pt x="289" y="382"/>
                    <a:pt x="289" y="382"/>
                  </a:cubicBezTo>
                  <a:cubicBezTo>
                    <a:pt x="332" y="382"/>
                    <a:pt x="332" y="382"/>
                    <a:pt x="332" y="382"/>
                  </a:cubicBezTo>
                  <a:cubicBezTo>
                    <a:pt x="332" y="415"/>
                    <a:pt x="332" y="415"/>
                    <a:pt x="332" y="415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3" y="415"/>
                    <a:pt x="0" y="418"/>
                    <a:pt x="0" y="421"/>
                  </a:cubicBezTo>
                  <a:cubicBezTo>
                    <a:pt x="0" y="425"/>
                    <a:pt x="3" y="427"/>
                    <a:pt x="6" y="427"/>
                  </a:cubicBezTo>
                  <a:cubicBezTo>
                    <a:pt x="344" y="427"/>
                    <a:pt x="344" y="427"/>
                    <a:pt x="344" y="427"/>
                  </a:cubicBezTo>
                  <a:cubicBezTo>
                    <a:pt x="344" y="382"/>
                    <a:pt x="344" y="382"/>
                    <a:pt x="344" y="382"/>
                  </a:cubicBezTo>
                  <a:cubicBezTo>
                    <a:pt x="367" y="382"/>
                    <a:pt x="367" y="382"/>
                    <a:pt x="367" y="382"/>
                  </a:cubicBezTo>
                  <a:cubicBezTo>
                    <a:pt x="367" y="427"/>
                    <a:pt x="367" y="427"/>
                    <a:pt x="367" y="427"/>
                  </a:cubicBezTo>
                  <a:cubicBezTo>
                    <a:pt x="424" y="427"/>
                    <a:pt x="424" y="427"/>
                    <a:pt x="424" y="427"/>
                  </a:cubicBezTo>
                  <a:cubicBezTo>
                    <a:pt x="424" y="370"/>
                    <a:pt x="424" y="370"/>
                    <a:pt x="424" y="370"/>
                  </a:cubicBezTo>
                  <a:cubicBezTo>
                    <a:pt x="379" y="370"/>
                    <a:pt x="379" y="370"/>
                    <a:pt x="379" y="370"/>
                  </a:cubicBezTo>
                  <a:cubicBezTo>
                    <a:pt x="379" y="348"/>
                    <a:pt x="379" y="348"/>
                    <a:pt x="379" y="348"/>
                  </a:cubicBezTo>
                  <a:cubicBezTo>
                    <a:pt x="427" y="348"/>
                    <a:pt x="427" y="348"/>
                    <a:pt x="427" y="348"/>
                  </a:cubicBezTo>
                  <a:cubicBezTo>
                    <a:pt x="427" y="6"/>
                    <a:pt x="427" y="6"/>
                    <a:pt x="427" y="6"/>
                  </a:cubicBezTo>
                  <a:cubicBezTo>
                    <a:pt x="427" y="3"/>
                    <a:pt x="425" y="0"/>
                    <a:pt x="421" y="0"/>
                  </a:cubicBezTo>
                  <a:close/>
                  <a:moveTo>
                    <a:pt x="367" y="304"/>
                  </a:moveTo>
                  <a:cubicBezTo>
                    <a:pt x="367" y="336"/>
                    <a:pt x="367" y="336"/>
                    <a:pt x="367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4" y="304"/>
                    <a:pt x="344" y="304"/>
                    <a:pt x="344" y="304"/>
                  </a:cubicBezTo>
                  <a:lnTo>
                    <a:pt x="367" y="304"/>
                  </a:lnTo>
                  <a:close/>
                  <a:moveTo>
                    <a:pt x="301" y="335"/>
                  </a:moveTo>
                  <a:cubicBezTo>
                    <a:pt x="301" y="304"/>
                    <a:pt x="301" y="304"/>
                    <a:pt x="301" y="304"/>
                  </a:cubicBezTo>
                  <a:cubicBezTo>
                    <a:pt x="332" y="304"/>
                    <a:pt x="332" y="304"/>
                    <a:pt x="332" y="304"/>
                  </a:cubicBezTo>
                  <a:cubicBezTo>
                    <a:pt x="332" y="335"/>
                    <a:pt x="332" y="335"/>
                    <a:pt x="332" y="335"/>
                  </a:cubicBezTo>
                  <a:lnTo>
                    <a:pt x="301" y="335"/>
                  </a:lnTo>
                  <a:close/>
                  <a:moveTo>
                    <a:pt x="343" y="238"/>
                  </a:moveTo>
                  <a:cubicBezTo>
                    <a:pt x="367" y="238"/>
                    <a:pt x="367" y="238"/>
                    <a:pt x="367" y="238"/>
                  </a:cubicBezTo>
                  <a:cubicBezTo>
                    <a:pt x="367" y="262"/>
                    <a:pt x="367" y="262"/>
                    <a:pt x="367" y="262"/>
                  </a:cubicBezTo>
                  <a:cubicBezTo>
                    <a:pt x="344" y="262"/>
                    <a:pt x="344" y="262"/>
                    <a:pt x="344" y="262"/>
                  </a:cubicBezTo>
                  <a:cubicBezTo>
                    <a:pt x="344" y="261"/>
                    <a:pt x="344" y="261"/>
                    <a:pt x="344" y="261"/>
                  </a:cubicBezTo>
                  <a:cubicBezTo>
                    <a:pt x="343" y="261"/>
                    <a:pt x="343" y="261"/>
                    <a:pt x="343" y="261"/>
                  </a:cubicBezTo>
                  <a:lnTo>
                    <a:pt x="343" y="238"/>
                  </a:lnTo>
                  <a:close/>
                  <a:moveTo>
                    <a:pt x="331" y="273"/>
                  </a:moveTo>
                  <a:cubicBezTo>
                    <a:pt x="331" y="274"/>
                    <a:pt x="331" y="274"/>
                    <a:pt x="331" y="274"/>
                  </a:cubicBezTo>
                  <a:cubicBezTo>
                    <a:pt x="332" y="274"/>
                    <a:pt x="332" y="274"/>
                    <a:pt x="332" y="274"/>
                  </a:cubicBezTo>
                  <a:cubicBezTo>
                    <a:pt x="332" y="292"/>
                    <a:pt x="332" y="292"/>
                    <a:pt x="332" y="292"/>
                  </a:cubicBezTo>
                  <a:cubicBezTo>
                    <a:pt x="301" y="292"/>
                    <a:pt x="301" y="292"/>
                    <a:pt x="301" y="292"/>
                  </a:cubicBezTo>
                  <a:cubicBezTo>
                    <a:pt x="301" y="273"/>
                    <a:pt x="301" y="273"/>
                    <a:pt x="301" y="273"/>
                  </a:cubicBezTo>
                  <a:lnTo>
                    <a:pt x="331" y="273"/>
                  </a:lnTo>
                  <a:close/>
                  <a:moveTo>
                    <a:pt x="270" y="273"/>
                  </a:moveTo>
                  <a:cubicBezTo>
                    <a:pt x="289" y="273"/>
                    <a:pt x="289" y="273"/>
                    <a:pt x="289" y="273"/>
                  </a:cubicBezTo>
                  <a:cubicBezTo>
                    <a:pt x="289" y="292"/>
                    <a:pt x="289" y="292"/>
                    <a:pt x="289" y="292"/>
                  </a:cubicBezTo>
                  <a:cubicBezTo>
                    <a:pt x="270" y="292"/>
                    <a:pt x="270" y="292"/>
                    <a:pt x="270" y="292"/>
                  </a:cubicBezTo>
                  <a:lnTo>
                    <a:pt x="270" y="273"/>
                  </a:lnTo>
                  <a:close/>
                  <a:moveTo>
                    <a:pt x="258" y="371"/>
                  </a:moveTo>
                  <a:cubicBezTo>
                    <a:pt x="234" y="371"/>
                    <a:pt x="234" y="371"/>
                    <a:pt x="234" y="371"/>
                  </a:cubicBezTo>
                  <a:cubicBezTo>
                    <a:pt x="234" y="347"/>
                    <a:pt x="234" y="347"/>
                    <a:pt x="234" y="347"/>
                  </a:cubicBezTo>
                  <a:cubicBezTo>
                    <a:pt x="258" y="347"/>
                    <a:pt x="258" y="347"/>
                    <a:pt x="258" y="347"/>
                  </a:cubicBezTo>
                  <a:lnTo>
                    <a:pt x="258" y="371"/>
                  </a:lnTo>
                  <a:close/>
                  <a:moveTo>
                    <a:pt x="270" y="335"/>
                  </a:moveTo>
                  <a:cubicBezTo>
                    <a:pt x="270" y="304"/>
                    <a:pt x="270" y="304"/>
                    <a:pt x="270" y="304"/>
                  </a:cubicBezTo>
                  <a:cubicBezTo>
                    <a:pt x="289" y="304"/>
                    <a:pt x="289" y="304"/>
                    <a:pt x="289" y="304"/>
                  </a:cubicBezTo>
                  <a:cubicBezTo>
                    <a:pt x="289" y="335"/>
                    <a:pt x="289" y="335"/>
                    <a:pt x="289" y="335"/>
                  </a:cubicBezTo>
                  <a:lnTo>
                    <a:pt x="270" y="335"/>
                  </a:lnTo>
                  <a:close/>
                  <a:moveTo>
                    <a:pt x="301" y="370"/>
                  </a:moveTo>
                  <a:cubicBezTo>
                    <a:pt x="301" y="347"/>
                    <a:pt x="301" y="347"/>
                    <a:pt x="301" y="347"/>
                  </a:cubicBezTo>
                  <a:cubicBezTo>
                    <a:pt x="332" y="347"/>
                    <a:pt x="332" y="347"/>
                    <a:pt x="332" y="347"/>
                  </a:cubicBezTo>
                  <a:cubicBezTo>
                    <a:pt x="332" y="370"/>
                    <a:pt x="332" y="370"/>
                    <a:pt x="332" y="370"/>
                  </a:cubicBezTo>
                  <a:lnTo>
                    <a:pt x="301" y="370"/>
                  </a:lnTo>
                  <a:close/>
                  <a:moveTo>
                    <a:pt x="412" y="382"/>
                  </a:moveTo>
                  <a:cubicBezTo>
                    <a:pt x="412" y="415"/>
                    <a:pt x="412" y="415"/>
                    <a:pt x="412" y="415"/>
                  </a:cubicBezTo>
                  <a:cubicBezTo>
                    <a:pt x="379" y="415"/>
                    <a:pt x="379" y="415"/>
                    <a:pt x="379" y="415"/>
                  </a:cubicBezTo>
                  <a:cubicBezTo>
                    <a:pt x="379" y="382"/>
                    <a:pt x="379" y="382"/>
                    <a:pt x="379" y="382"/>
                  </a:cubicBezTo>
                  <a:lnTo>
                    <a:pt x="412" y="382"/>
                  </a:lnTo>
                  <a:close/>
                  <a:moveTo>
                    <a:pt x="367" y="370"/>
                  </a:moveTo>
                  <a:cubicBezTo>
                    <a:pt x="344" y="370"/>
                    <a:pt x="344" y="370"/>
                    <a:pt x="344" y="370"/>
                  </a:cubicBezTo>
                  <a:cubicBezTo>
                    <a:pt x="344" y="348"/>
                    <a:pt x="344" y="348"/>
                    <a:pt x="344" y="348"/>
                  </a:cubicBezTo>
                  <a:cubicBezTo>
                    <a:pt x="367" y="348"/>
                    <a:pt x="367" y="348"/>
                    <a:pt x="367" y="348"/>
                  </a:cubicBezTo>
                  <a:lnTo>
                    <a:pt x="367" y="370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9531350" y="5908675"/>
              <a:ext cx="327025" cy="328613"/>
            </a:xfrm>
            <a:custGeom>
              <a:avLst/>
              <a:gdLst>
                <a:gd name="T0" fmla="*/ 0 w 206"/>
                <a:gd name="T1" fmla="*/ 207 h 207"/>
                <a:gd name="T2" fmla="*/ 206 w 206"/>
                <a:gd name="T3" fmla="*/ 207 h 207"/>
                <a:gd name="T4" fmla="*/ 206 w 206"/>
                <a:gd name="T5" fmla="*/ 0 h 207"/>
                <a:gd name="T6" fmla="*/ 0 w 206"/>
                <a:gd name="T7" fmla="*/ 0 h 207"/>
                <a:gd name="T8" fmla="*/ 0 w 206"/>
                <a:gd name="T9" fmla="*/ 207 h 207"/>
                <a:gd name="T10" fmla="*/ 27 w 206"/>
                <a:gd name="T11" fmla="*/ 28 h 207"/>
                <a:gd name="T12" fmla="*/ 178 w 206"/>
                <a:gd name="T13" fmla="*/ 28 h 207"/>
                <a:gd name="T14" fmla="*/ 178 w 206"/>
                <a:gd name="T15" fmla="*/ 179 h 207"/>
                <a:gd name="T16" fmla="*/ 27 w 206"/>
                <a:gd name="T17" fmla="*/ 179 h 207"/>
                <a:gd name="T18" fmla="*/ 27 w 206"/>
                <a:gd name="T19" fmla="*/ 2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7">
                  <a:moveTo>
                    <a:pt x="0" y="207"/>
                  </a:moveTo>
                  <a:lnTo>
                    <a:pt x="206" y="207"/>
                  </a:lnTo>
                  <a:lnTo>
                    <a:pt x="206" y="0"/>
                  </a:lnTo>
                  <a:lnTo>
                    <a:pt x="0" y="0"/>
                  </a:lnTo>
                  <a:lnTo>
                    <a:pt x="0" y="207"/>
                  </a:lnTo>
                  <a:close/>
                  <a:moveTo>
                    <a:pt x="27" y="28"/>
                  </a:moveTo>
                  <a:lnTo>
                    <a:pt x="178" y="28"/>
                  </a:lnTo>
                  <a:lnTo>
                    <a:pt x="178" y="179"/>
                  </a:lnTo>
                  <a:lnTo>
                    <a:pt x="27" y="179"/>
                  </a:lnTo>
                  <a:lnTo>
                    <a:pt x="27" y="28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0" y="-3175"/>
            <a:ext cx="1550988" cy="6861175"/>
            <a:chOff x="0" y="-3175"/>
            <a:chExt cx="1550988" cy="6861175"/>
          </a:xfrm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0" y="-3175"/>
              <a:ext cx="1550988" cy="1550988"/>
            </a:xfrm>
            <a:custGeom>
              <a:avLst/>
              <a:gdLst>
                <a:gd name="T0" fmla="*/ 83 w 427"/>
                <a:gd name="T1" fmla="*/ 0 h 427"/>
                <a:gd name="T2" fmla="*/ 60 w 427"/>
                <a:gd name="T3" fmla="*/ 45 h 427"/>
                <a:gd name="T4" fmla="*/ 3 w 427"/>
                <a:gd name="T5" fmla="*/ 0 h 427"/>
                <a:gd name="T6" fmla="*/ 48 w 427"/>
                <a:gd name="T7" fmla="*/ 57 h 427"/>
                <a:gd name="T8" fmla="*/ 0 w 427"/>
                <a:gd name="T9" fmla="*/ 79 h 427"/>
                <a:gd name="T10" fmla="*/ 6 w 427"/>
                <a:gd name="T11" fmla="*/ 427 h 427"/>
                <a:gd name="T12" fmla="*/ 12 w 427"/>
                <a:gd name="T13" fmla="*/ 91 h 427"/>
                <a:gd name="T14" fmla="*/ 48 w 427"/>
                <a:gd name="T15" fmla="*/ 135 h 427"/>
                <a:gd name="T16" fmla="*/ 83 w 427"/>
                <a:gd name="T17" fmla="*/ 153 h 427"/>
                <a:gd name="T18" fmla="*/ 48 w 427"/>
                <a:gd name="T19" fmla="*/ 201 h 427"/>
                <a:gd name="T20" fmla="*/ 96 w 427"/>
                <a:gd name="T21" fmla="*/ 166 h 427"/>
                <a:gd name="T22" fmla="*/ 126 w 427"/>
                <a:gd name="T23" fmla="*/ 232 h 427"/>
                <a:gd name="T24" fmla="*/ 38 w 427"/>
                <a:gd name="T25" fmla="*/ 325 h 427"/>
                <a:gd name="T26" fmla="*/ 50 w 427"/>
                <a:gd name="T27" fmla="*/ 325 h 427"/>
                <a:gd name="T28" fmla="*/ 132 w 427"/>
                <a:gd name="T29" fmla="*/ 244 h 427"/>
                <a:gd name="T30" fmla="*/ 138 w 427"/>
                <a:gd name="T31" fmla="*/ 166 h 427"/>
                <a:gd name="T32" fmla="*/ 169 w 427"/>
                <a:gd name="T33" fmla="*/ 135 h 427"/>
                <a:gd name="T34" fmla="*/ 241 w 427"/>
                <a:gd name="T35" fmla="*/ 135 h 427"/>
                <a:gd name="T36" fmla="*/ 247 w 427"/>
                <a:gd name="T37" fmla="*/ 129 h 427"/>
                <a:gd name="T38" fmla="*/ 247 w 427"/>
                <a:gd name="T39" fmla="*/ 48 h 427"/>
                <a:gd name="T40" fmla="*/ 334 w 427"/>
                <a:gd name="T41" fmla="*/ 42 h 427"/>
                <a:gd name="T42" fmla="*/ 235 w 427"/>
                <a:gd name="T43" fmla="*/ 36 h 427"/>
                <a:gd name="T44" fmla="*/ 169 w 427"/>
                <a:gd name="T45" fmla="*/ 123 h 427"/>
                <a:gd name="T46" fmla="*/ 205 w 427"/>
                <a:gd name="T47" fmla="*/ 92 h 427"/>
                <a:gd name="T48" fmla="*/ 157 w 427"/>
                <a:gd name="T49" fmla="*/ 44 h 427"/>
                <a:gd name="T50" fmla="*/ 138 w 427"/>
                <a:gd name="T51" fmla="*/ 80 h 427"/>
                <a:gd name="T52" fmla="*/ 95 w 427"/>
                <a:gd name="T53" fmla="*/ 45 h 427"/>
                <a:gd name="T54" fmla="*/ 421 w 427"/>
                <a:gd name="T55" fmla="*/ 12 h 427"/>
                <a:gd name="T56" fmla="*/ 421 w 427"/>
                <a:gd name="T57" fmla="*/ 0 h 427"/>
                <a:gd name="T58" fmla="*/ 15 w 427"/>
                <a:gd name="T59" fmla="*/ 12 h 427"/>
                <a:gd name="T60" fmla="*/ 48 w 427"/>
                <a:gd name="T61" fmla="*/ 45 h 427"/>
                <a:gd name="T62" fmla="*/ 60 w 427"/>
                <a:gd name="T63" fmla="*/ 57 h 427"/>
                <a:gd name="T64" fmla="*/ 83 w 427"/>
                <a:gd name="T65" fmla="*/ 79 h 427"/>
                <a:gd name="T66" fmla="*/ 60 w 427"/>
                <a:gd name="T67" fmla="*/ 57 h 427"/>
                <a:gd name="T68" fmla="*/ 126 w 427"/>
                <a:gd name="T69" fmla="*/ 123 h 427"/>
                <a:gd name="T70" fmla="*/ 95 w 427"/>
                <a:gd name="T71" fmla="*/ 92 h 427"/>
                <a:gd name="T72" fmla="*/ 60 w 427"/>
                <a:gd name="T73" fmla="*/ 123 h 427"/>
                <a:gd name="T74" fmla="*/ 83 w 427"/>
                <a:gd name="T75" fmla="*/ 91 h 427"/>
                <a:gd name="T76" fmla="*/ 60 w 427"/>
                <a:gd name="T77" fmla="*/ 123 h 427"/>
                <a:gd name="T78" fmla="*/ 60 w 427"/>
                <a:gd name="T79" fmla="*/ 189 h 427"/>
                <a:gd name="T80" fmla="*/ 83 w 427"/>
                <a:gd name="T81" fmla="*/ 165 h 427"/>
                <a:gd name="T82" fmla="*/ 84 w 427"/>
                <a:gd name="T83" fmla="*/ 166 h 427"/>
                <a:gd name="T84" fmla="*/ 96 w 427"/>
                <a:gd name="T85" fmla="*/ 154 h 427"/>
                <a:gd name="T86" fmla="*/ 95 w 427"/>
                <a:gd name="T87" fmla="*/ 153 h 427"/>
                <a:gd name="T88" fmla="*/ 126 w 427"/>
                <a:gd name="T89" fmla="*/ 135 h 427"/>
                <a:gd name="T90" fmla="*/ 96 w 427"/>
                <a:gd name="T91" fmla="*/ 154 h 427"/>
                <a:gd name="T92" fmla="*/ 138 w 427"/>
                <a:gd name="T93" fmla="*/ 154 h 427"/>
                <a:gd name="T94" fmla="*/ 157 w 427"/>
                <a:gd name="T95" fmla="*/ 135 h 427"/>
                <a:gd name="T96" fmla="*/ 169 w 427"/>
                <a:gd name="T97" fmla="*/ 56 h 427"/>
                <a:gd name="T98" fmla="*/ 193 w 427"/>
                <a:gd name="T99" fmla="*/ 80 h 427"/>
                <a:gd name="T100" fmla="*/ 169 w 427"/>
                <a:gd name="T101" fmla="*/ 56 h 427"/>
                <a:gd name="T102" fmla="*/ 157 w 427"/>
                <a:gd name="T103" fmla="*/ 123 h 427"/>
                <a:gd name="T104" fmla="*/ 138 w 427"/>
                <a:gd name="T105" fmla="*/ 92 h 427"/>
                <a:gd name="T106" fmla="*/ 126 w 427"/>
                <a:gd name="T107" fmla="*/ 57 h 427"/>
                <a:gd name="T108" fmla="*/ 95 w 427"/>
                <a:gd name="T109" fmla="*/ 80 h 427"/>
                <a:gd name="T110" fmla="*/ 126 w 427"/>
                <a:gd name="T111" fmla="*/ 5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421"/>
                    <a:pt x="0" y="421"/>
                    <a:pt x="0" y="421"/>
                  </a:cubicBezTo>
                  <a:cubicBezTo>
                    <a:pt x="0" y="424"/>
                    <a:pt x="2" y="427"/>
                    <a:pt x="6" y="427"/>
                  </a:cubicBezTo>
                  <a:cubicBezTo>
                    <a:pt x="9" y="427"/>
                    <a:pt x="12" y="424"/>
                    <a:pt x="12" y="42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83" y="135"/>
                    <a:pt x="83" y="135"/>
                    <a:pt x="83" y="135"/>
                  </a:cubicBezTo>
                  <a:cubicBezTo>
                    <a:pt x="83" y="153"/>
                    <a:pt x="83" y="153"/>
                    <a:pt x="83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201"/>
                    <a:pt x="48" y="201"/>
                    <a:pt x="48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166"/>
                    <a:pt x="96" y="166"/>
                    <a:pt x="96" y="166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26" y="232"/>
                    <a:pt x="126" y="232"/>
                    <a:pt x="126" y="232"/>
                  </a:cubicBezTo>
                  <a:cubicBezTo>
                    <a:pt x="38" y="232"/>
                    <a:pt x="38" y="232"/>
                    <a:pt x="38" y="232"/>
                  </a:cubicBezTo>
                  <a:cubicBezTo>
                    <a:pt x="38" y="325"/>
                    <a:pt x="38" y="325"/>
                    <a:pt x="38" y="325"/>
                  </a:cubicBezTo>
                  <a:cubicBezTo>
                    <a:pt x="38" y="329"/>
                    <a:pt x="41" y="331"/>
                    <a:pt x="44" y="331"/>
                  </a:cubicBezTo>
                  <a:cubicBezTo>
                    <a:pt x="48" y="331"/>
                    <a:pt x="50" y="329"/>
                    <a:pt x="50" y="325"/>
                  </a:cubicBezTo>
                  <a:cubicBezTo>
                    <a:pt x="50" y="244"/>
                    <a:pt x="50" y="244"/>
                    <a:pt x="50" y="244"/>
                  </a:cubicBezTo>
                  <a:cubicBezTo>
                    <a:pt x="132" y="244"/>
                    <a:pt x="132" y="244"/>
                    <a:pt x="132" y="244"/>
                  </a:cubicBezTo>
                  <a:cubicBezTo>
                    <a:pt x="135" y="244"/>
                    <a:pt x="138" y="241"/>
                    <a:pt x="138" y="238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69" y="166"/>
                    <a:pt x="169" y="166"/>
                    <a:pt x="169" y="166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5"/>
                    <a:pt x="240" y="135"/>
                    <a:pt x="241" y="135"/>
                  </a:cubicBezTo>
                  <a:cubicBezTo>
                    <a:pt x="242" y="135"/>
                    <a:pt x="244" y="134"/>
                    <a:pt x="245" y="133"/>
                  </a:cubicBezTo>
                  <a:cubicBezTo>
                    <a:pt x="246" y="132"/>
                    <a:pt x="247" y="130"/>
                    <a:pt x="247" y="129"/>
                  </a:cubicBezTo>
                  <a:cubicBezTo>
                    <a:pt x="247" y="128"/>
                    <a:pt x="247" y="127"/>
                    <a:pt x="247" y="127"/>
                  </a:cubicBezTo>
                  <a:cubicBezTo>
                    <a:pt x="247" y="48"/>
                    <a:pt x="247" y="48"/>
                    <a:pt x="247" y="48"/>
                  </a:cubicBezTo>
                  <a:cubicBezTo>
                    <a:pt x="328" y="48"/>
                    <a:pt x="328" y="48"/>
                    <a:pt x="328" y="48"/>
                  </a:cubicBezTo>
                  <a:cubicBezTo>
                    <a:pt x="332" y="48"/>
                    <a:pt x="334" y="45"/>
                    <a:pt x="334" y="42"/>
                  </a:cubicBezTo>
                  <a:cubicBezTo>
                    <a:pt x="334" y="38"/>
                    <a:pt x="332" y="36"/>
                    <a:pt x="328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123"/>
                    <a:pt x="235" y="123"/>
                    <a:pt x="235" y="123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205" y="92"/>
                    <a:pt x="205" y="92"/>
                    <a:pt x="205" y="92"/>
                  </a:cubicBezTo>
                  <a:cubicBezTo>
                    <a:pt x="205" y="44"/>
                    <a:pt x="205" y="44"/>
                    <a:pt x="205" y="44"/>
                  </a:cubicBezTo>
                  <a:cubicBezTo>
                    <a:pt x="157" y="44"/>
                    <a:pt x="157" y="44"/>
                    <a:pt x="157" y="44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421" y="12"/>
                    <a:pt x="421" y="12"/>
                    <a:pt x="421" y="12"/>
                  </a:cubicBezTo>
                  <a:cubicBezTo>
                    <a:pt x="424" y="12"/>
                    <a:pt x="427" y="9"/>
                    <a:pt x="427" y="6"/>
                  </a:cubicBezTo>
                  <a:cubicBezTo>
                    <a:pt x="427" y="2"/>
                    <a:pt x="424" y="0"/>
                    <a:pt x="421" y="0"/>
                  </a:cubicBezTo>
                  <a:close/>
                  <a:moveTo>
                    <a:pt x="15" y="4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45"/>
                    <a:pt x="48" y="45"/>
                    <a:pt x="48" y="45"/>
                  </a:cubicBezTo>
                  <a:lnTo>
                    <a:pt x="15" y="45"/>
                  </a:lnTo>
                  <a:close/>
                  <a:moveTo>
                    <a:pt x="60" y="57"/>
                  </a:moveTo>
                  <a:cubicBezTo>
                    <a:pt x="83" y="57"/>
                    <a:pt x="83" y="57"/>
                    <a:pt x="83" y="5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60" y="79"/>
                    <a:pt x="60" y="79"/>
                    <a:pt x="60" y="79"/>
                  </a:cubicBezTo>
                  <a:lnTo>
                    <a:pt x="60" y="57"/>
                  </a:lnTo>
                  <a:close/>
                  <a:moveTo>
                    <a:pt x="126" y="92"/>
                  </a:moveTo>
                  <a:cubicBezTo>
                    <a:pt x="126" y="123"/>
                    <a:pt x="126" y="123"/>
                    <a:pt x="126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5" y="92"/>
                    <a:pt x="95" y="92"/>
                    <a:pt x="95" y="92"/>
                  </a:cubicBezTo>
                  <a:lnTo>
                    <a:pt x="126" y="92"/>
                  </a:lnTo>
                  <a:close/>
                  <a:moveTo>
                    <a:pt x="60" y="123"/>
                  </a:moveTo>
                  <a:cubicBezTo>
                    <a:pt x="60" y="91"/>
                    <a:pt x="60" y="91"/>
                    <a:pt x="60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123"/>
                    <a:pt x="83" y="123"/>
                    <a:pt x="83" y="123"/>
                  </a:cubicBezTo>
                  <a:lnTo>
                    <a:pt x="60" y="123"/>
                  </a:lnTo>
                  <a:close/>
                  <a:moveTo>
                    <a:pt x="84" y="189"/>
                  </a:moveTo>
                  <a:cubicBezTo>
                    <a:pt x="60" y="189"/>
                    <a:pt x="60" y="189"/>
                    <a:pt x="60" y="189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84" y="166"/>
                    <a:pt x="84" y="166"/>
                    <a:pt x="84" y="166"/>
                  </a:cubicBezTo>
                  <a:lnTo>
                    <a:pt x="84" y="189"/>
                  </a:lnTo>
                  <a:close/>
                  <a:moveTo>
                    <a:pt x="96" y="154"/>
                  </a:moveTo>
                  <a:cubicBezTo>
                    <a:pt x="96" y="153"/>
                    <a:pt x="96" y="153"/>
                    <a:pt x="96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54"/>
                    <a:pt x="126" y="154"/>
                    <a:pt x="126" y="154"/>
                  </a:cubicBezTo>
                  <a:lnTo>
                    <a:pt x="96" y="154"/>
                  </a:lnTo>
                  <a:close/>
                  <a:moveTo>
                    <a:pt x="157" y="154"/>
                  </a:moveTo>
                  <a:cubicBezTo>
                    <a:pt x="138" y="154"/>
                    <a:pt x="138" y="154"/>
                    <a:pt x="138" y="15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57" y="135"/>
                    <a:pt x="157" y="135"/>
                    <a:pt x="157" y="135"/>
                  </a:cubicBezTo>
                  <a:lnTo>
                    <a:pt x="157" y="154"/>
                  </a:lnTo>
                  <a:close/>
                  <a:moveTo>
                    <a:pt x="169" y="56"/>
                  </a:moveTo>
                  <a:cubicBezTo>
                    <a:pt x="193" y="56"/>
                    <a:pt x="193" y="56"/>
                    <a:pt x="193" y="56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69" y="80"/>
                    <a:pt x="169" y="80"/>
                    <a:pt x="169" y="80"/>
                  </a:cubicBezTo>
                  <a:lnTo>
                    <a:pt x="169" y="56"/>
                  </a:lnTo>
                  <a:close/>
                  <a:moveTo>
                    <a:pt x="157" y="92"/>
                  </a:moveTo>
                  <a:cubicBezTo>
                    <a:pt x="157" y="123"/>
                    <a:pt x="157" y="123"/>
                    <a:pt x="157" y="123"/>
                  </a:cubicBezTo>
                  <a:cubicBezTo>
                    <a:pt x="138" y="123"/>
                    <a:pt x="138" y="123"/>
                    <a:pt x="138" y="123"/>
                  </a:cubicBezTo>
                  <a:cubicBezTo>
                    <a:pt x="138" y="92"/>
                    <a:pt x="138" y="92"/>
                    <a:pt x="138" y="92"/>
                  </a:cubicBezTo>
                  <a:lnTo>
                    <a:pt x="157" y="92"/>
                  </a:lnTo>
                  <a:close/>
                  <a:moveTo>
                    <a:pt x="126" y="57"/>
                  </a:moveTo>
                  <a:cubicBezTo>
                    <a:pt x="126" y="80"/>
                    <a:pt x="126" y="80"/>
                    <a:pt x="126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57"/>
                    <a:pt x="95" y="57"/>
                    <a:pt x="95" y="57"/>
                  </a:cubicBezTo>
                  <a:lnTo>
                    <a:pt x="126" y="57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631825" y="617538"/>
              <a:ext cx="327025" cy="327025"/>
            </a:xfrm>
            <a:custGeom>
              <a:avLst/>
              <a:gdLst>
                <a:gd name="T0" fmla="*/ 206 w 206"/>
                <a:gd name="T1" fmla="*/ 0 h 206"/>
                <a:gd name="T2" fmla="*/ 0 w 206"/>
                <a:gd name="T3" fmla="*/ 0 h 206"/>
                <a:gd name="T4" fmla="*/ 0 w 206"/>
                <a:gd name="T5" fmla="*/ 206 h 206"/>
                <a:gd name="T6" fmla="*/ 206 w 206"/>
                <a:gd name="T7" fmla="*/ 206 h 206"/>
                <a:gd name="T8" fmla="*/ 206 w 206"/>
                <a:gd name="T9" fmla="*/ 0 h 206"/>
                <a:gd name="T10" fmla="*/ 179 w 206"/>
                <a:gd name="T11" fmla="*/ 179 h 206"/>
                <a:gd name="T12" fmla="*/ 28 w 206"/>
                <a:gd name="T13" fmla="*/ 179 h 206"/>
                <a:gd name="T14" fmla="*/ 28 w 206"/>
                <a:gd name="T15" fmla="*/ 28 h 206"/>
                <a:gd name="T16" fmla="*/ 179 w 206"/>
                <a:gd name="T17" fmla="*/ 28 h 206"/>
                <a:gd name="T18" fmla="*/ 179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206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206" y="206"/>
                  </a:lnTo>
                  <a:lnTo>
                    <a:pt x="206" y="0"/>
                  </a:lnTo>
                  <a:close/>
                  <a:moveTo>
                    <a:pt x="179" y="179"/>
                  </a:moveTo>
                  <a:lnTo>
                    <a:pt x="28" y="179"/>
                  </a:lnTo>
                  <a:lnTo>
                    <a:pt x="28" y="28"/>
                  </a:lnTo>
                  <a:lnTo>
                    <a:pt x="179" y="28"/>
                  </a:lnTo>
                  <a:lnTo>
                    <a:pt x="179" y="179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0" y="5305425"/>
              <a:ext cx="1550988" cy="1552575"/>
            </a:xfrm>
            <a:custGeom>
              <a:avLst/>
              <a:gdLst>
                <a:gd name="T0" fmla="*/ 95 w 427"/>
                <a:gd name="T1" fmla="*/ 415 h 427"/>
                <a:gd name="T2" fmla="*/ 138 w 427"/>
                <a:gd name="T3" fmla="*/ 382 h 427"/>
                <a:gd name="T4" fmla="*/ 157 w 427"/>
                <a:gd name="T5" fmla="*/ 347 h 427"/>
                <a:gd name="T6" fmla="*/ 205 w 427"/>
                <a:gd name="T7" fmla="*/ 383 h 427"/>
                <a:gd name="T8" fmla="*/ 169 w 427"/>
                <a:gd name="T9" fmla="*/ 335 h 427"/>
                <a:gd name="T10" fmla="*/ 235 w 427"/>
                <a:gd name="T11" fmla="*/ 304 h 427"/>
                <a:gd name="T12" fmla="*/ 328 w 427"/>
                <a:gd name="T13" fmla="*/ 391 h 427"/>
                <a:gd name="T14" fmla="*/ 328 w 427"/>
                <a:gd name="T15" fmla="*/ 379 h 427"/>
                <a:gd name="T16" fmla="*/ 247 w 427"/>
                <a:gd name="T17" fmla="*/ 300 h 427"/>
                <a:gd name="T18" fmla="*/ 245 w 427"/>
                <a:gd name="T19" fmla="*/ 294 h 427"/>
                <a:gd name="T20" fmla="*/ 239 w 427"/>
                <a:gd name="T21" fmla="*/ 292 h 427"/>
                <a:gd name="T22" fmla="*/ 169 w 427"/>
                <a:gd name="T23" fmla="*/ 261 h 427"/>
                <a:gd name="T24" fmla="*/ 138 w 427"/>
                <a:gd name="T25" fmla="*/ 189 h 427"/>
                <a:gd name="T26" fmla="*/ 50 w 427"/>
                <a:gd name="T27" fmla="*/ 183 h 427"/>
                <a:gd name="T28" fmla="*/ 44 w 427"/>
                <a:gd name="T29" fmla="*/ 96 h 427"/>
                <a:gd name="T30" fmla="*/ 38 w 427"/>
                <a:gd name="T31" fmla="*/ 195 h 427"/>
                <a:gd name="T32" fmla="*/ 126 w 427"/>
                <a:gd name="T33" fmla="*/ 261 h 427"/>
                <a:gd name="T34" fmla="*/ 96 w 427"/>
                <a:gd name="T35" fmla="*/ 226 h 427"/>
                <a:gd name="T36" fmla="*/ 48 w 427"/>
                <a:gd name="T37" fmla="*/ 274 h 427"/>
                <a:gd name="T38" fmla="*/ 83 w 427"/>
                <a:gd name="T39" fmla="*/ 292 h 427"/>
                <a:gd name="T40" fmla="*/ 48 w 427"/>
                <a:gd name="T41" fmla="*/ 336 h 427"/>
                <a:gd name="T42" fmla="*/ 12 w 427"/>
                <a:gd name="T43" fmla="*/ 6 h 427"/>
                <a:gd name="T44" fmla="*/ 0 w 427"/>
                <a:gd name="T45" fmla="*/ 6 h 427"/>
                <a:gd name="T46" fmla="*/ 48 w 427"/>
                <a:gd name="T47" fmla="*/ 348 h 427"/>
                <a:gd name="T48" fmla="*/ 3 w 427"/>
                <a:gd name="T49" fmla="*/ 370 h 427"/>
                <a:gd name="T50" fmla="*/ 60 w 427"/>
                <a:gd name="T51" fmla="*/ 427 h 427"/>
                <a:gd name="T52" fmla="*/ 83 w 427"/>
                <a:gd name="T53" fmla="*/ 382 h 427"/>
                <a:gd name="T54" fmla="*/ 421 w 427"/>
                <a:gd name="T55" fmla="*/ 427 h 427"/>
                <a:gd name="T56" fmla="*/ 421 w 427"/>
                <a:gd name="T57" fmla="*/ 415 h 427"/>
                <a:gd name="T58" fmla="*/ 95 w 427"/>
                <a:gd name="T59" fmla="*/ 370 h 427"/>
                <a:gd name="T60" fmla="*/ 126 w 427"/>
                <a:gd name="T61" fmla="*/ 347 h 427"/>
                <a:gd name="T62" fmla="*/ 95 w 427"/>
                <a:gd name="T63" fmla="*/ 304 h 427"/>
                <a:gd name="T64" fmla="*/ 126 w 427"/>
                <a:gd name="T65" fmla="*/ 335 h 427"/>
                <a:gd name="T66" fmla="*/ 95 w 427"/>
                <a:gd name="T67" fmla="*/ 304 h 427"/>
                <a:gd name="T68" fmla="*/ 193 w 427"/>
                <a:gd name="T69" fmla="*/ 371 h 427"/>
                <a:gd name="T70" fmla="*/ 169 w 427"/>
                <a:gd name="T71" fmla="*/ 347 h 427"/>
                <a:gd name="T72" fmla="*/ 157 w 427"/>
                <a:gd name="T73" fmla="*/ 335 h 427"/>
                <a:gd name="T74" fmla="*/ 138 w 427"/>
                <a:gd name="T75" fmla="*/ 304 h 427"/>
                <a:gd name="T76" fmla="*/ 157 w 427"/>
                <a:gd name="T77" fmla="*/ 335 h 427"/>
                <a:gd name="T78" fmla="*/ 157 w 427"/>
                <a:gd name="T79" fmla="*/ 292 h 427"/>
                <a:gd name="T80" fmla="*/ 138 w 427"/>
                <a:gd name="T81" fmla="*/ 273 h 427"/>
                <a:gd name="T82" fmla="*/ 60 w 427"/>
                <a:gd name="T83" fmla="*/ 262 h 427"/>
                <a:gd name="T84" fmla="*/ 84 w 427"/>
                <a:gd name="T85" fmla="*/ 238 h 427"/>
                <a:gd name="T86" fmla="*/ 83 w 427"/>
                <a:gd name="T87" fmla="*/ 261 h 427"/>
                <a:gd name="T88" fmla="*/ 60 w 427"/>
                <a:gd name="T89" fmla="*/ 262 h 427"/>
                <a:gd name="T90" fmla="*/ 96 w 427"/>
                <a:gd name="T91" fmla="*/ 274 h 427"/>
                <a:gd name="T92" fmla="*/ 126 w 427"/>
                <a:gd name="T93" fmla="*/ 273 h 427"/>
                <a:gd name="T94" fmla="*/ 95 w 427"/>
                <a:gd name="T95" fmla="*/ 292 h 427"/>
                <a:gd name="T96" fmla="*/ 60 w 427"/>
                <a:gd name="T97" fmla="*/ 304 h 427"/>
                <a:gd name="T98" fmla="*/ 83 w 427"/>
                <a:gd name="T99" fmla="*/ 336 h 427"/>
                <a:gd name="T100" fmla="*/ 60 w 427"/>
                <a:gd name="T101" fmla="*/ 304 h 427"/>
                <a:gd name="T102" fmla="*/ 15 w 427"/>
                <a:gd name="T103" fmla="*/ 415 h 427"/>
                <a:gd name="T104" fmla="*/ 48 w 427"/>
                <a:gd name="T105" fmla="*/ 382 h 427"/>
                <a:gd name="T106" fmla="*/ 60 w 427"/>
                <a:gd name="T107" fmla="*/ 370 h 427"/>
                <a:gd name="T108" fmla="*/ 83 w 427"/>
                <a:gd name="T109" fmla="*/ 348 h 427"/>
                <a:gd name="T110" fmla="*/ 60 w 427"/>
                <a:gd name="T111" fmla="*/ 37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415"/>
                  </a:moveTo>
                  <a:cubicBezTo>
                    <a:pt x="95" y="415"/>
                    <a:pt x="95" y="415"/>
                    <a:pt x="95" y="415"/>
                  </a:cubicBezTo>
                  <a:cubicBezTo>
                    <a:pt x="95" y="382"/>
                    <a:pt x="95" y="382"/>
                    <a:pt x="95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47"/>
                    <a:pt x="138" y="347"/>
                    <a:pt x="138" y="347"/>
                  </a:cubicBezTo>
                  <a:cubicBezTo>
                    <a:pt x="157" y="347"/>
                    <a:pt x="157" y="347"/>
                    <a:pt x="157" y="347"/>
                  </a:cubicBezTo>
                  <a:cubicBezTo>
                    <a:pt x="157" y="383"/>
                    <a:pt x="157" y="383"/>
                    <a:pt x="157" y="383"/>
                  </a:cubicBezTo>
                  <a:cubicBezTo>
                    <a:pt x="205" y="383"/>
                    <a:pt x="205" y="383"/>
                    <a:pt x="205" y="383"/>
                  </a:cubicBezTo>
                  <a:cubicBezTo>
                    <a:pt x="205" y="335"/>
                    <a:pt x="205" y="335"/>
                    <a:pt x="205" y="335"/>
                  </a:cubicBezTo>
                  <a:cubicBezTo>
                    <a:pt x="169" y="335"/>
                    <a:pt x="169" y="335"/>
                    <a:pt x="169" y="335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235" y="304"/>
                    <a:pt x="235" y="304"/>
                    <a:pt x="235" y="304"/>
                  </a:cubicBezTo>
                  <a:cubicBezTo>
                    <a:pt x="235" y="391"/>
                    <a:pt x="235" y="391"/>
                    <a:pt x="235" y="391"/>
                  </a:cubicBezTo>
                  <a:cubicBezTo>
                    <a:pt x="328" y="391"/>
                    <a:pt x="328" y="391"/>
                    <a:pt x="328" y="391"/>
                  </a:cubicBezTo>
                  <a:cubicBezTo>
                    <a:pt x="332" y="391"/>
                    <a:pt x="334" y="389"/>
                    <a:pt x="334" y="385"/>
                  </a:cubicBezTo>
                  <a:cubicBezTo>
                    <a:pt x="334" y="382"/>
                    <a:pt x="332" y="379"/>
                    <a:pt x="328" y="379"/>
                  </a:cubicBezTo>
                  <a:cubicBezTo>
                    <a:pt x="247" y="379"/>
                    <a:pt x="247" y="379"/>
                    <a:pt x="247" y="379"/>
                  </a:cubicBezTo>
                  <a:cubicBezTo>
                    <a:pt x="247" y="300"/>
                    <a:pt x="247" y="300"/>
                    <a:pt x="247" y="300"/>
                  </a:cubicBezTo>
                  <a:cubicBezTo>
                    <a:pt x="247" y="300"/>
                    <a:pt x="247" y="299"/>
                    <a:pt x="247" y="298"/>
                  </a:cubicBezTo>
                  <a:cubicBezTo>
                    <a:pt x="247" y="297"/>
                    <a:pt x="246" y="295"/>
                    <a:pt x="245" y="294"/>
                  </a:cubicBezTo>
                  <a:cubicBezTo>
                    <a:pt x="244" y="293"/>
                    <a:pt x="242" y="292"/>
                    <a:pt x="241" y="292"/>
                  </a:cubicBezTo>
                  <a:cubicBezTo>
                    <a:pt x="240" y="292"/>
                    <a:pt x="239" y="292"/>
                    <a:pt x="239" y="292"/>
                  </a:cubicBezTo>
                  <a:cubicBezTo>
                    <a:pt x="169" y="292"/>
                    <a:pt x="169" y="292"/>
                    <a:pt x="169" y="292"/>
                  </a:cubicBezTo>
                  <a:cubicBezTo>
                    <a:pt x="169" y="261"/>
                    <a:pt x="169" y="261"/>
                    <a:pt x="169" y="261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38" y="189"/>
                    <a:pt x="138" y="189"/>
                    <a:pt x="138" y="189"/>
                  </a:cubicBezTo>
                  <a:cubicBezTo>
                    <a:pt x="138" y="186"/>
                    <a:pt x="135" y="183"/>
                    <a:pt x="132" y="183"/>
                  </a:cubicBezTo>
                  <a:cubicBezTo>
                    <a:pt x="50" y="183"/>
                    <a:pt x="50" y="183"/>
                    <a:pt x="50" y="183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98"/>
                    <a:pt x="48" y="96"/>
                    <a:pt x="44" y="96"/>
                  </a:cubicBezTo>
                  <a:cubicBezTo>
                    <a:pt x="41" y="96"/>
                    <a:pt x="38" y="98"/>
                    <a:pt x="38" y="102"/>
                  </a:cubicBezTo>
                  <a:cubicBezTo>
                    <a:pt x="38" y="195"/>
                    <a:pt x="38" y="195"/>
                    <a:pt x="38" y="195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6" y="261"/>
                    <a:pt x="126" y="261"/>
                    <a:pt x="126" y="261"/>
                  </a:cubicBezTo>
                  <a:cubicBezTo>
                    <a:pt x="96" y="261"/>
                    <a:pt x="96" y="261"/>
                    <a:pt x="96" y="261"/>
                  </a:cubicBezTo>
                  <a:cubicBezTo>
                    <a:pt x="96" y="226"/>
                    <a:pt x="96" y="226"/>
                    <a:pt x="96" y="226"/>
                  </a:cubicBezTo>
                  <a:cubicBezTo>
                    <a:pt x="48" y="226"/>
                    <a:pt x="48" y="226"/>
                    <a:pt x="48" y="226"/>
                  </a:cubicBezTo>
                  <a:cubicBezTo>
                    <a:pt x="48" y="274"/>
                    <a:pt x="48" y="274"/>
                    <a:pt x="48" y="274"/>
                  </a:cubicBezTo>
                  <a:cubicBezTo>
                    <a:pt x="83" y="274"/>
                    <a:pt x="83" y="274"/>
                    <a:pt x="83" y="274"/>
                  </a:cubicBezTo>
                  <a:cubicBezTo>
                    <a:pt x="83" y="292"/>
                    <a:pt x="83" y="292"/>
                    <a:pt x="83" y="292"/>
                  </a:cubicBezTo>
                  <a:cubicBezTo>
                    <a:pt x="48" y="292"/>
                    <a:pt x="48" y="292"/>
                    <a:pt x="48" y="292"/>
                  </a:cubicBezTo>
                  <a:cubicBezTo>
                    <a:pt x="48" y="336"/>
                    <a:pt x="48" y="336"/>
                    <a:pt x="48" y="336"/>
                  </a:cubicBezTo>
                  <a:cubicBezTo>
                    <a:pt x="12" y="336"/>
                    <a:pt x="12" y="336"/>
                    <a:pt x="12" y="33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8" y="370"/>
                    <a:pt x="48" y="370"/>
                    <a:pt x="48" y="370"/>
                  </a:cubicBezTo>
                  <a:cubicBezTo>
                    <a:pt x="3" y="370"/>
                    <a:pt x="3" y="370"/>
                    <a:pt x="3" y="370"/>
                  </a:cubicBezTo>
                  <a:cubicBezTo>
                    <a:pt x="3" y="427"/>
                    <a:pt x="3" y="427"/>
                    <a:pt x="3" y="427"/>
                  </a:cubicBezTo>
                  <a:cubicBezTo>
                    <a:pt x="60" y="427"/>
                    <a:pt x="60" y="427"/>
                    <a:pt x="60" y="427"/>
                  </a:cubicBezTo>
                  <a:cubicBezTo>
                    <a:pt x="60" y="382"/>
                    <a:pt x="60" y="382"/>
                    <a:pt x="60" y="382"/>
                  </a:cubicBezTo>
                  <a:cubicBezTo>
                    <a:pt x="83" y="382"/>
                    <a:pt x="83" y="382"/>
                    <a:pt x="83" y="382"/>
                  </a:cubicBezTo>
                  <a:cubicBezTo>
                    <a:pt x="83" y="427"/>
                    <a:pt x="83" y="427"/>
                    <a:pt x="83" y="427"/>
                  </a:cubicBezTo>
                  <a:cubicBezTo>
                    <a:pt x="421" y="427"/>
                    <a:pt x="421" y="427"/>
                    <a:pt x="421" y="427"/>
                  </a:cubicBezTo>
                  <a:cubicBezTo>
                    <a:pt x="424" y="427"/>
                    <a:pt x="427" y="425"/>
                    <a:pt x="427" y="421"/>
                  </a:cubicBezTo>
                  <a:cubicBezTo>
                    <a:pt x="427" y="418"/>
                    <a:pt x="424" y="415"/>
                    <a:pt x="421" y="415"/>
                  </a:cubicBezTo>
                  <a:close/>
                  <a:moveTo>
                    <a:pt x="126" y="370"/>
                  </a:moveTo>
                  <a:cubicBezTo>
                    <a:pt x="95" y="370"/>
                    <a:pt x="95" y="370"/>
                    <a:pt x="95" y="370"/>
                  </a:cubicBezTo>
                  <a:cubicBezTo>
                    <a:pt x="95" y="347"/>
                    <a:pt x="95" y="347"/>
                    <a:pt x="95" y="347"/>
                  </a:cubicBezTo>
                  <a:cubicBezTo>
                    <a:pt x="126" y="347"/>
                    <a:pt x="126" y="347"/>
                    <a:pt x="126" y="347"/>
                  </a:cubicBezTo>
                  <a:lnTo>
                    <a:pt x="126" y="370"/>
                  </a:lnTo>
                  <a:close/>
                  <a:moveTo>
                    <a:pt x="95" y="304"/>
                  </a:moveTo>
                  <a:cubicBezTo>
                    <a:pt x="126" y="304"/>
                    <a:pt x="126" y="304"/>
                    <a:pt x="126" y="304"/>
                  </a:cubicBezTo>
                  <a:cubicBezTo>
                    <a:pt x="126" y="335"/>
                    <a:pt x="126" y="335"/>
                    <a:pt x="126" y="335"/>
                  </a:cubicBezTo>
                  <a:cubicBezTo>
                    <a:pt x="95" y="335"/>
                    <a:pt x="95" y="335"/>
                    <a:pt x="95" y="335"/>
                  </a:cubicBezTo>
                  <a:lnTo>
                    <a:pt x="95" y="304"/>
                  </a:lnTo>
                  <a:close/>
                  <a:moveTo>
                    <a:pt x="193" y="347"/>
                  </a:moveTo>
                  <a:cubicBezTo>
                    <a:pt x="193" y="371"/>
                    <a:pt x="193" y="371"/>
                    <a:pt x="193" y="371"/>
                  </a:cubicBezTo>
                  <a:cubicBezTo>
                    <a:pt x="169" y="371"/>
                    <a:pt x="169" y="371"/>
                    <a:pt x="169" y="371"/>
                  </a:cubicBezTo>
                  <a:cubicBezTo>
                    <a:pt x="169" y="347"/>
                    <a:pt x="169" y="347"/>
                    <a:pt x="169" y="347"/>
                  </a:cubicBezTo>
                  <a:lnTo>
                    <a:pt x="193" y="347"/>
                  </a:lnTo>
                  <a:close/>
                  <a:moveTo>
                    <a:pt x="157" y="335"/>
                  </a:moveTo>
                  <a:cubicBezTo>
                    <a:pt x="138" y="335"/>
                    <a:pt x="138" y="335"/>
                    <a:pt x="138" y="335"/>
                  </a:cubicBezTo>
                  <a:cubicBezTo>
                    <a:pt x="138" y="304"/>
                    <a:pt x="138" y="304"/>
                    <a:pt x="138" y="304"/>
                  </a:cubicBezTo>
                  <a:cubicBezTo>
                    <a:pt x="157" y="304"/>
                    <a:pt x="157" y="304"/>
                    <a:pt x="157" y="304"/>
                  </a:cubicBezTo>
                  <a:lnTo>
                    <a:pt x="157" y="335"/>
                  </a:lnTo>
                  <a:close/>
                  <a:moveTo>
                    <a:pt x="157" y="273"/>
                  </a:moveTo>
                  <a:cubicBezTo>
                    <a:pt x="157" y="292"/>
                    <a:pt x="157" y="292"/>
                    <a:pt x="157" y="292"/>
                  </a:cubicBezTo>
                  <a:cubicBezTo>
                    <a:pt x="138" y="292"/>
                    <a:pt x="138" y="292"/>
                    <a:pt x="138" y="292"/>
                  </a:cubicBezTo>
                  <a:cubicBezTo>
                    <a:pt x="138" y="273"/>
                    <a:pt x="138" y="273"/>
                    <a:pt x="138" y="273"/>
                  </a:cubicBezTo>
                  <a:lnTo>
                    <a:pt x="157" y="273"/>
                  </a:lnTo>
                  <a:close/>
                  <a:moveTo>
                    <a:pt x="60" y="262"/>
                  </a:moveTo>
                  <a:cubicBezTo>
                    <a:pt x="60" y="238"/>
                    <a:pt x="60" y="238"/>
                    <a:pt x="60" y="238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84" y="261"/>
                    <a:pt x="84" y="261"/>
                    <a:pt x="84" y="261"/>
                  </a:cubicBezTo>
                  <a:cubicBezTo>
                    <a:pt x="83" y="261"/>
                    <a:pt x="83" y="261"/>
                    <a:pt x="83" y="261"/>
                  </a:cubicBezTo>
                  <a:cubicBezTo>
                    <a:pt x="83" y="262"/>
                    <a:pt x="83" y="262"/>
                    <a:pt x="83" y="262"/>
                  </a:cubicBezTo>
                  <a:lnTo>
                    <a:pt x="60" y="262"/>
                  </a:lnTo>
                  <a:close/>
                  <a:moveTo>
                    <a:pt x="95" y="274"/>
                  </a:moveTo>
                  <a:cubicBezTo>
                    <a:pt x="96" y="274"/>
                    <a:pt x="96" y="274"/>
                    <a:pt x="96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126" y="273"/>
                    <a:pt x="126" y="273"/>
                    <a:pt x="126" y="273"/>
                  </a:cubicBezTo>
                  <a:cubicBezTo>
                    <a:pt x="126" y="292"/>
                    <a:pt x="126" y="292"/>
                    <a:pt x="126" y="292"/>
                  </a:cubicBezTo>
                  <a:cubicBezTo>
                    <a:pt x="95" y="292"/>
                    <a:pt x="95" y="292"/>
                    <a:pt x="95" y="292"/>
                  </a:cubicBezTo>
                  <a:lnTo>
                    <a:pt x="95" y="274"/>
                  </a:lnTo>
                  <a:close/>
                  <a:moveTo>
                    <a:pt x="60" y="304"/>
                  </a:moveTo>
                  <a:cubicBezTo>
                    <a:pt x="83" y="304"/>
                    <a:pt x="83" y="304"/>
                    <a:pt x="83" y="304"/>
                  </a:cubicBezTo>
                  <a:cubicBezTo>
                    <a:pt x="83" y="336"/>
                    <a:pt x="83" y="336"/>
                    <a:pt x="83" y="336"/>
                  </a:cubicBezTo>
                  <a:cubicBezTo>
                    <a:pt x="60" y="336"/>
                    <a:pt x="60" y="336"/>
                    <a:pt x="60" y="336"/>
                  </a:cubicBezTo>
                  <a:lnTo>
                    <a:pt x="60" y="304"/>
                  </a:lnTo>
                  <a:close/>
                  <a:moveTo>
                    <a:pt x="48" y="415"/>
                  </a:moveTo>
                  <a:cubicBezTo>
                    <a:pt x="15" y="415"/>
                    <a:pt x="15" y="415"/>
                    <a:pt x="15" y="415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48" y="382"/>
                    <a:pt x="48" y="382"/>
                    <a:pt x="48" y="382"/>
                  </a:cubicBezTo>
                  <a:lnTo>
                    <a:pt x="48" y="415"/>
                  </a:lnTo>
                  <a:close/>
                  <a:moveTo>
                    <a:pt x="60" y="370"/>
                  </a:moveTo>
                  <a:cubicBezTo>
                    <a:pt x="60" y="348"/>
                    <a:pt x="60" y="348"/>
                    <a:pt x="60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3" y="370"/>
                    <a:pt x="83" y="370"/>
                    <a:pt x="83" y="370"/>
                  </a:cubicBezTo>
                  <a:lnTo>
                    <a:pt x="60" y="370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631825" y="5908675"/>
              <a:ext cx="327025" cy="328613"/>
            </a:xfrm>
            <a:custGeom>
              <a:avLst/>
              <a:gdLst>
                <a:gd name="T0" fmla="*/ 0 w 206"/>
                <a:gd name="T1" fmla="*/ 207 h 207"/>
                <a:gd name="T2" fmla="*/ 206 w 206"/>
                <a:gd name="T3" fmla="*/ 207 h 207"/>
                <a:gd name="T4" fmla="*/ 206 w 206"/>
                <a:gd name="T5" fmla="*/ 0 h 207"/>
                <a:gd name="T6" fmla="*/ 0 w 206"/>
                <a:gd name="T7" fmla="*/ 0 h 207"/>
                <a:gd name="T8" fmla="*/ 0 w 206"/>
                <a:gd name="T9" fmla="*/ 207 h 207"/>
                <a:gd name="T10" fmla="*/ 28 w 206"/>
                <a:gd name="T11" fmla="*/ 28 h 207"/>
                <a:gd name="T12" fmla="*/ 179 w 206"/>
                <a:gd name="T13" fmla="*/ 28 h 207"/>
                <a:gd name="T14" fmla="*/ 179 w 206"/>
                <a:gd name="T15" fmla="*/ 179 h 207"/>
                <a:gd name="T16" fmla="*/ 28 w 206"/>
                <a:gd name="T17" fmla="*/ 179 h 207"/>
                <a:gd name="T18" fmla="*/ 28 w 206"/>
                <a:gd name="T19" fmla="*/ 2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7">
                  <a:moveTo>
                    <a:pt x="0" y="207"/>
                  </a:moveTo>
                  <a:lnTo>
                    <a:pt x="206" y="207"/>
                  </a:lnTo>
                  <a:lnTo>
                    <a:pt x="206" y="0"/>
                  </a:lnTo>
                  <a:lnTo>
                    <a:pt x="0" y="0"/>
                  </a:lnTo>
                  <a:lnTo>
                    <a:pt x="0" y="207"/>
                  </a:lnTo>
                  <a:close/>
                  <a:moveTo>
                    <a:pt x="28" y="28"/>
                  </a:moveTo>
                  <a:lnTo>
                    <a:pt x="179" y="28"/>
                  </a:lnTo>
                  <a:lnTo>
                    <a:pt x="179" y="179"/>
                  </a:lnTo>
                  <a:lnTo>
                    <a:pt x="28" y="179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Freeform 20"/>
          <p:cNvSpPr>
            <a:spLocks/>
          </p:cNvSpPr>
          <p:nvPr/>
        </p:nvSpPr>
        <p:spPr bwMode="auto">
          <a:xfrm>
            <a:off x="241301" y="4779963"/>
            <a:ext cx="2417762" cy="1322388"/>
          </a:xfrm>
          <a:custGeom>
            <a:avLst/>
            <a:gdLst>
              <a:gd name="T0" fmla="*/ 411 w 595"/>
              <a:gd name="T1" fmla="*/ 177 h 325"/>
              <a:gd name="T2" fmla="*/ 310 w 595"/>
              <a:gd name="T3" fmla="*/ 325 h 325"/>
              <a:gd name="T4" fmla="*/ 302 w 595"/>
              <a:gd name="T5" fmla="*/ 212 h 325"/>
              <a:gd name="T6" fmla="*/ 343 w 595"/>
              <a:gd name="T7" fmla="*/ 236 h 325"/>
              <a:gd name="T8" fmla="*/ 345 w 595"/>
              <a:gd name="T9" fmla="*/ 247 h 325"/>
              <a:gd name="T10" fmla="*/ 336 w 595"/>
              <a:gd name="T11" fmla="*/ 270 h 325"/>
              <a:gd name="T12" fmla="*/ 310 w 595"/>
              <a:gd name="T13" fmla="*/ 285 h 325"/>
              <a:gd name="T14" fmla="*/ 351 w 595"/>
              <a:gd name="T15" fmla="*/ 251 h 325"/>
              <a:gd name="T16" fmla="*/ 351 w 595"/>
              <a:gd name="T17" fmla="*/ 238 h 325"/>
              <a:gd name="T18" fmla="*/ 334 w 595"/>
              <a:gd name="T19" fmla="*/ 214 h 325"/>
              <a:gd name="T20" fmla="*/ 294 w 595"/>
              <a:gd name="T21" fmla="*/ 203 h 325"/>
              <a:gd name="T22" fmla="*/ 270 w 595"/>
              <a:gd name="T23" fmla="*/ 210 h 325"/>
              <a:gd name="T24" fmla="*/ 236 w 595"/>
              <a:gd name="T25" fmla="*/ 281 h 325"/>
              <a:gd name="T26" fmla="*/ 191 w 595"/>
              <a:gd name="T27" fmla="*/ 283 h 325"/>
              <a:gd name="T28" fmla="*/ 68 w 595"/>
              <a:gd name="T29" fmla="*/ 258 h 325"/>
              <a:gd name="T30" fmla="*/ 154 w 595"/>
              <a:gd name="T31" fmla="*/ 190 h 325"/>
              <a:gd name="T32" fmla="*/ 170 w 595"/>
              <a:gd name="T33" fmla="*/ 255 h 325"/>
              <a:gd name="T34" fmla="*/ 126 w 595"/>
              <a:gd name="T35" fmla="*/ 267 h 325"/>
              <a:gd name="T36" fmla="*/ 110 w 595"/>
              <a:gd name="T37" fmla="*/ 257 h 325"/>
              <a:gd name="T38" fmla="*/ 142 w 595"/>
              <a:gd name="T39" fmla="*/ 275 h 325"/>
              <a:gd name="T40" fmla="*/ 189 w 595"/>
              <a:gd name="T41" fmla="*/ 226 h 325"/>
              <a:gd name="T42" fmla="*/ 159 w 595"/>
              <a:gd name="T43" fmla="*/ 182 h 325"/>
              <a:gd name="T44" fmla="*/ 74 w 595"/>
              <a:gd name="T45" fmla="*/ 197 h 325"/>
              <a:gd name="T46" fmla="*/ 0 w 595"/>
              <a:gd name="T47" fmla="*/ 155 h 325"/>
              <a:gd name="T48" fmla="*/ 28 w 595"/>
              <a:gd name="T49" fmla="*/ 114 h 325"/>
              <a:gd name="T50" fmla="*/ 98 w 595"/>
              <a:gd name="T51" fmla="*/ 106 h 325"/>
              <a:gd name="T52" fmla="*/ 99 w 595"/>
              <a:gd name="T53" fmla="*/ 45 h 325"/>
              <a:gd name="T54" fmla="*/ 91 w 595"/>
              <a:gd name="T55" fmla="*/ 40 h 325"/>
              <a:gd name="T56" fmla="*/ 79 w 595"/>
              <a:gd name="T57" fmla="*/ 37 h 325"/>
              <a:gd name="T58" fmla="*/ 42 w 595"/>
              <a:gd name="T59" fmla="*/ 70 h 325"/>
              <a:gd name="T60" fmla="*/ 53 w 595"/>
              <a:gd name="T61" fmla="*/ 47 h 325"/>
              <a:gd name="T62" fmla="*/ 93 w 595"/>
              <a:gd name="T63" fmla="*/ 48 h 325"/>
              <a:gd name="T64" fmla="*/ 104 w 595"/>
              <a:gd name="T65" fmla="*/ 78 h 325"/>
              <a:gd name="T66" fmla="*/ 45 w 595"/>
              <a:gd name="T67" fmla="*/ 109 h 325"/>
              <a:gd name="T68" fmla="*/ 9 w 595"/>
              <a:gd name="T69" fmla="*/ 62 h 325"/>
              <a:gd name="T70" fmla="*/ 160 w 595"/>
              <a:gd name="T71" fmla="*/ 11 h 325"/>
              <a:gd name="T72" fmla="*/ 222 w 595"/>
              <a:gd name="T73" fmla="*/ 60 h 325"/>
              <a:gd name="T74" fmla="*/ 284 w 595"/>
              <a:gd name="T75" fmla="*/ 134 h 325"/>
              <a:gd name="T76" fmla="*/ 366 w 595"/>
              <a:gd name="T77" fmla="*/ 74 h 325"/>
              <a:gd name="T78" fmla="*/ 308 w 595"/>
              <a:gd name="T79" fmla="*/ 39 h 325"/>
              <a:gd name="T80" fmla="*/ 359 w 595"/>
              <a:gd name="T81" fmla="*/ 74 h 325"/>
              <a:gd name="T82" fmla="*/ 287 w 595"/>
              <a:gd name="T83" fmla="*/ 124 h 325"/>
              <a:gd name="T84" fmla="*/ 237 w 595"/>
              <a:gd name="T85" fmla="*/ 73 h 325"/>
              <a:gd name="T86" fmla="*/ 342 w 595"/>
              <a:gd name="T87" fmla="*/ 10 h 325"/>
              <a:gd name="T88" fmla="*/ 455 w 595"/>
              <a:gd name="T89" fmla="*/ 17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95" h="325">
                <a:moveTo>
                  <a:pt x="455" y="172"/>
                </a:moveTo>
                <a:cubicBezTo>
                  <a:pt x="434" y="161"/>
                  <a:pt x="420" y="163"/>
                  <a:pt x="411" y="167"/>
                </a:cubicBezTo>
                <a:cubicBezTo>
                  <a:pt x="411" y="171"/>
                  <a:pt x="411" y="174"/>
                  <a:pt x="411" y="177"/>
                </a:cubicBezTo>
                <a:cubicBezTo>
                  <a:pt x="411" y="202"/>
                  <a:pt x="398" y="225"/>
                  <a:pt x="378" y="238"/>
                </a:cubicBezTo>
                <a:cubicBezTo>
                  <a:pt x="379" y="243"/>
                  <a:pt x="380" y="249"/>
                  <a:pt x="380" y="255"/>
                </a:cubicBezTo>
                <a:cubicBezTo>
                  <a:pt x="380" y="294"/>
                  <a:pt x="349" y="325"/>
                  <a:pt x="310" y="325"/>
                </a:cubicBezTo>
                <a:cubicBezTo>
                  <a:pt x="278" y="325"/>
                  <a:pt x="248" y="301"/>
                  <a:pt x="247" y="267"/>
                </a:cubicBezTo>
                <a:cubicBezTo>
                  <a:pt x="247" y="257"/>
                  <a:pt x="250" y="248"/>
                  <a:pt x="255" y="240"/>
                </a:cubicBezTo>
                <a:cubicBezTo>
                  <a:pt x="265" y="223"/>
                  <a:pt x="283" y="211"/>
                  <a:pt x="302" y="212"/>
                </a:cubicBezTo>
                <a:cubicBezTo>
                  <a:pt x="312" y="212"/>
                  <a:pt x="322" y="215"/>
                  <a:pt x="330" y="220"/>
                </a:cubicBezTo>
                <a:cubicBezTo>
                  <a:pt x="334" y="223"/>
                  <a:pt x="337" y="226"/>
                  <a:pt x="340" y="230"/>
                </a:cubicBezTo>
                <a:cubicBezTo>
                  <a:pt x="341" y="232"/>
                  <a:pt x="342" y="234"/>
                  <a:pt x="343" y="236"/>
                </a:cubicBezTo>
                <a:cubicBezTo>
                  <a:pt x="343" y="238"/>
                  <a:pt x="344" y="239"/>
                  <a:pt x="344" y="240"/>
                </a:cubicBezTo>
                <a:cubicBezTo>
                  <a:pt x="344" y="243"/>
                  <a:pt x="344" y="243"/>
                  <a:pt x="344" y="243"/>
                </a:cubicBezTo>
                <a:cubicBezTo>
                  <a:pt x="345" y="244"/>
                  <a:pt x="345" y="246"/>
                  <a:pt x="345" y="247"/>
                </a:cubicBezTo>
                <a:cubicBezTo>
                  <a:pt x="344" y="250"/>
                  <a:pt x="344" y="250"/>
                  <a:pt x="344" y="250"/>
                </a:cubicBezTo>
                <a:cubicBezTo>
                  <a:pt x="344" y="253"/>
                  <a:pt x="344" y="255"/>
                  <a:pt x="343" y="258"/>
                </a:cubicBezTo>
                <a:cubicBezTo>
                  <a:pt x="342" y="262"/>
                  <a:pt x="339" y="266"/>
                  <a:pt x="336" y="270"/>
                </a:cubicBezTo>
                <a:cubicBezTo>
                  <a:pt x="330" y="277"/>
                  <a:pt x="320" y="281"/>
                  <a:pt x="310" y="280"/>
                </a:cubicBezTo>
                <a:cubicBezTo>
                  <a:pt x="309" y="280"/>
                  <a:pt x="308" y="281"/>
                  <a:pt x="307" y="283"/>
                </a:cubicBezTo>
                <a:cubicBezTo>
                  <a:pt x="307" y="284"/>
                  <a:pt x="308" y="285"/>
                  <a:pt x="310" y="285"/>
                </a:cubicBezTo>
                <a:cubicBezTo>
                  <a:pt x="321" y="286"/>
                  <a:pt x="333" y="282"/>
                  <a:pt x="340" y="274"/>
                </a:cubicBezTo>
                <a:cubicBezTo>
                  <a:pt x="344" y="270"/>
                  <a:pt x="347" y="265"/>
                  <a:pt x="349" y="259"/>
                </a:cubicBezTo>
                <a:cubicBezTo>
                  <a:pt x="350" y="257"/>
                  <a:pt x="351" y="254"/>
                  <a:pt x="351" y="251"/>
                </a:cubicBezTo>
                <a:cubicBezTo>
                  <a:pt x="351" y="247"/>
                  <a:pt x="351" y="247"/>
                  <a:pt x="351" y="247"/>
                </a:cubicBezTo>
                <a:cubicBezTo>
                  <a:pt x="352" y="246"/>
                  <a:pt x="352" y="244"/>
                  <a:pt x="351" y="243"/>
                </a:cubicBezTo>
                <a:cubicBezTo>
                  <a:pt x="351" y="238"/>
                  <a:pt x="351" y="238"/>
                  <a:pt x="351" y="238"/>
                </a:cubicBezTo>
                <a:cubicBezTo>
                  <a:pt x="351" y="237"/>
                  <a:pt x="350" y="236"/>
                  <a:pt x="350" y="234"/>
                </a:cubicBezTo>
                <a:cubicBezTo>
                  <a:pt x="349" y="231"/>
                  <a:pt x="347" y="229"/>
                  <a:pt x="346" y="226"/>
                </a:cubicBezTo>
                <a:cubicBezTo>
                  <a:pt x="343" y="221"/>
                  <a:pt x="339" y="217"/>
                  <a:pt x="334" y="214"/>
                </a:cubicBezTo>
                <a:cubicBezTo>
                  <a:pt x="325" y="207"/>
                  <a:pt x="314" y="203"/>
                  <a:pt x="303" y="203"/>
                </a:cubicBezTo>
                <a:cubicBezTo>
                  <a:pt x="298" y="203"/>
                  <a:pt x="298" y="203"/>
                  <a:pt x="298" y="203"/>
                </a:cubicBezTo>
                <a:cubicBezTo>
                  <a:pt x="294" y="203"/>
                  <a:pt x="294" y="203"/>
                  <a:pt x="294" y="203"/>
                </a:cubicBezTo>
                <a:cubicBezTo>
                  <a:pt x="291" y="203"/>
                  <a:pt x="288" y="204"/>
                  <a:pt x="286" y="204"/>
                </a:cubicBezTo>
                <a:cubicBezTo>
                  <a:pt x="283" y="205"/>
                  <a:pt x="280" y="206"/>
                  <a:pt x="277" y="207"/>
                </a:cubicBezTo>
                <a:cubicBezTo>
                  <a:pt x="275" y="208"/>
                  <a:pt x="272" y="209"/>
                  <a:pt x="270" y="210"/>
                </a:cubicBezTo>
                <a:cubicBezTo>
                  <a:pt x="260" y="216"/>
                  <a:pt x="251" y="224"/>
                  <a:pt x="245" y="234"/>
                </a:cubicBezTo>
                <a:cubicBezTo>
                  <a:pt x="239" y="243"/>
                  <a:pt x="235" y="255"/>
                  <a:pt x="235" y="266"/>
                </a:cubicBezTo>
                <a:cubicBezTo>
                  <a:pt x="235" y="271"/>
                  <a:pt x="235" y="276"/>
                  <a:pt x="236" y="281"/>
                </a:cubicBezTo>
                <a:cubicBezTo>
                  <a:pt x="238" y="289"/>
                  <a:pt x="232" y="297"/>
                  <a:pt x="223" y="297"/>
                </a:cubicBezTo>
                <a:cubicBezTo>
                  <a:pt x="223" y="297"/>
                  <a:pt x="223" y="297"/>
                  <a:pt x="223" y="297"/>
                </a:cubicBezTo>
                <a:cubicBezTo>
                  <a:pt x="210" y="297"/>
                  <a:pt x="199" y="291"/>
                  <a:pt x="191" y="283"/>
                </a:cubicBezTo>
                <a:cubicBezTo>
                  <a:pt x="179" y="300"/>
                  <a:pt x="158" y="311"/>
                  <a:pt x="135" y="311"/>
                </a:cubicBezTo>
                <a:cubicBezTo>
                  <a:pt x="115" y="311"/>
                  <a:pt x="95" y="301"/>
                  <a:pt x="82" y="285"/>
                </a:cubicBezTo>
                <a:cubicBezTo>
                  <a:pt x="75" y="277"/>
                  <a:pt x="70" y="268"/>
                  <a:pt x="68" y="258"/>
                </a:cubicBezTo>
                <a:cubicBezTo>
                  <a:pt x="61" y="229"/>
                  <a:pt x="82" y="198"/>
                  <a:pt x="108" y="187"/>
                </a:cubicBezTo>
                <a:cubicBezTo>
                  <a:pt x="118" y="183"/>
                  <a:pt x="129" y="183"/>
                  <a:pt x="139" y="185"/>
                </a:cubicBezTo>
                <a:cubicBezTo>
                  <a:pt x="144" y="186"/>
                  <a:pt x="149" y="188"/>
                  <a:pt x="154" y="190"/>
                </a:cubicBezTo>
                <a:cubicBezTo>
                  <a:pt x="159" y="193"/>
                  <a:pt x="164" y="196"/>
                  <a:pt x="168" y="199"/>
                </a:cubicBezTo>
                <a:cubicBezTo>
                  <a:pt x="176" y="206"/>
                  <a:pt x="181" y="216"/>
                  <a:pt x="181" y="226"/>
                </a:cubicBezTo>
                <a:cubicBezTo>
                  <a:pt x="181" y="236"/>
                  <a:pt x="177" y="247"/>
                  <a:pt x="170" y="255"/>
                </a:cubicBezTo>
                <a:cubicBezTo>
                  <a:pt x="166" y="259"/>
                  <a:pt x="162" y="262"/>
                  <a:pt x="157" y="264"/>
                </a:cubicBezTo>
                <a:cubicBezTo>
                  <a:pt x="152" y="267"/>
                  <a:pt x="147" y="268"/>
                  <a:pt x="142" y="269"/>
                </a:cubicBezTo>
                <a:cubicBezTo>
                  <a:pt x="136" y="269"/>
                  <a:pt x="131" y="269"/>
                  <a:pt x="126" y="267"/>
                </a:cubicBezTo>
                <a:cubicBezTo>
                  <a:pt x="121" y="265"/>
                  <a:pt x="117" y="261"/>
                  <a:pt x="114" y="257"/>
                </a:cubicBezTo>
                <a:cubicBezTo>
                  <a:pt x="114" y="257"/>
                  <a:pt x="114" y="257"/>
                  <a:pt x="114" y="257"/>
                </a:cubicBezTo>
                <a:cubicBezTo>
                  <a:pt x="113" y="256"/>
                  <a:pt x="111" y="256"/>
                  <a:pt x="110" y="257"/>
                </a:cubicBezTo>
                <a:cubicBezTo>
                  <a:pt x="109" y="257"/>
                  <a:pt x="109" y="259"/>
                  <a:pt x="110" y="260"/>
                </a:cubicBezTo>
                <a:cubicBezTo>
                  <a:pt x="114" y="265"/>
                  <a:pt x="118" y="269"/>
                  <a:pt x="124" y="272"/>
                </a:cubicBezTo>
                <a:cubicBezTo>
                  <a:pt x="130" y="274"/>
                  <a:pt x="136" y="275"/>
                  <a:pt x="142" y="275"/>
                </a:cubicBezTo>
                <a:cubicBezTo>
                  <a:pt x="148" y="274"/>
                  <a:pt x="154" y="273"/>
                  <a:pt x="160" y="270"/>
                </a:cubicBezTo>
                <a:cubicBezTo>
                  <a:pt x="165" y="267"/>
                  <a:pt x="171" y="264"/>
                  <a:pt x="175" y="259"/>
                </a:cubicBezTo>
                <a:cubicBezTo>
                  <a:pt x="184" y="251"/>
                  <a:pt x="189" y="239"/>
                  <a:pt x="189" y="226"/>
                </a:cubicBezTo>
                <a:cubicBezTo>
                  <a:pt x="189" y="219"/>
                  <a:pt x="188" y="213"/>
                  <a:pt x="185" y="207"/>
                </a:cubicBezTo>
                <a:cubicBezTo>
                  <a:pt x="182" y="201"/>
                  <a:pt x="178" y="197"/>
                  <a:pt x="174" y="192"/>
                </a:cubicBezTo>
                <a:cubicBezTo>
                  <a:pt x="169" y="188"/>
                  <a:pt x="164" y="184"/>
                  <a:pt x="159" y="182"/>
                </a:cubicBezTo>
                <a:cubicBezTo>
                  <a:pt x="153" y="179"/>
                  <a:pt x="147" y="176"/>
                  <a:pt x="141" y="175"/>
                </a:cubicBezTo>
                <a:cubicBezTo>
                  <a:pt x="130" y="172"/>
                  <a:pt x="116" y="172"/>
                  <a:pt x="104" y="176"/>
                </a:cubicBezTo>
                <a:cubicBezTo>
                  <a:pt x="92" y="181"/>
                  <a:pt x="82" y="188"/>
                  <a:pt x="74" y="197"/>
                </a:cubicBezTo>
                <a:cubicBezTo>
                  <a:pt x="69" y="202"/>
                  <a:pt x="66" y="207"/>
                  <a:pt x="63" y="213"/>
                </a:cubicBezTo>
                <a:cubicBezTo>
                  <a:pt x="59" y="219"/>
                  <a:pt x="51" y="223"/>
                  <a:pt x="44" y="220"/>
                </a:cubicBezTo>
                <a:cubicBezTo>
                  <a:pt x="19" y="210"/>
                  <a:pt x="0" y="185"/>
                  <a:pt x="0" y="155"/>
                </a:cubicBezTo>
                <a:cubicBezTo>
                  <a:pt x="0" y="137"/>
                  <a:pt x="8" y="120"/>
                  <a:pt x="19" y="108"/>
                </a:cubicBezTo>
                <a:cubicBezTo>
                  <a:pt x="20" y="109"/>
                  <a:pt x="21" y="109"/>
                  <a:pt x="22" y="110"/>
                </a:cubicBezTo>
                <a:cubicBezTo>
                  <a:pt x="24" y="111"/>
                  <a:pt x="26" y="113"/>
                  <a:pt x="28" y="114"/>
                </a:cubicBezTo>
                <a:cubicBezTo>
                  <a:pt x="33" y="116"/>
                  <a:pt x="37" y="118"/>
                  <a:pt x="42" y="119"/>
                </a:cubicBezTo>
                <a:cubicBezTo>
                  <a:pt x="52" y="121"/>
                  <a:pt x="62" y="121"/>
                  <a:pt x="72" y="119"/>
                </a:cubicBezTo>
                <a:cubicBezTo>
                  <a:pt x="81" y="117"/>
                  <a:pt x="91" y="113"/>
                  <a:pt x="98" y="106"/>
                </a:cubicBezTo>
                <a:cubicBezTo>
                  <a:pt x="105" y="99"/>
                  <a:pt x="110" y="89"/>
                  <a:pt x="111" y="79"/>
                </a:cubicBezTo>
                <a:cubicBezTo>
                  <a:pt x="112" y="70"/>
                  <a:pt x="110" y="59"/>
                  <a:pt x="104" y="51"/>
                </a:cubicBezTo>
                <a:cubicBezTo>
                  <a:pt x="103" y="49"/>
                  <a:pt x="101" y="47"/>
                  <a:pt x="99" y="45"/>
                </a:cubicBezTo>
                <a:cubicBezTo>
                  <a:pt x="98" y="45"/>
                  <a:pt x="97" y="44"/>
                  <a:pt x="96" y="43"/>
                </a:cubicBezTo>
                <a:cubicBezTo>
                  <a:pt x="93" y="41"/>
                  <a:pt x="93" y="41"/>
                  <a:pt x="93" y="41"/>
                </a:cubicBezTo>
                <a:cubicBezTo>
                  <a:pt x="91" y="40"/>
                  <a:pt x="91" y="40"/>
                  <a:pt x="91" y="40"/>
                </a:cubicBezTo>
                <a:cubicBezTo>
                  <a:pt x="91" y="40"/>
                  <a:pt x="90" y="40"/>
                  <a:pt x="89" y="40"/>
                </a:cubicBezTo>
                <a:cubicBezTo>
                  <a:pt x="86" y="38"/>
                  <a:pt x="86" y="38"/>
                  <a:pt x="86" y="38"/>
                </a:cubicBezTo>
                <a:cubicBezTo>
                  <a:pt x="84" y="38"/>
                  <a:pt x="81" y="37"/>
                  <a:pt x="79" y="37"/>
                </a:cubicBezTo>
                <a:cubicBezTo>
                  <a:pt x="69" y="36"/>
                  <a:pt x="59" y="37"/>
                  <a:pt x="51" y="43"/>
                </a:cubicBezTo>
                <a:cubicBezTo>
                  <a:pt x="43" y="48"/>
                  <a:pt x="37" y="59"/>
                  <a:pt x="40" y="69"/>
                </a:cubicBezTo>
                <a:cubicBezTo>
                  <a:pt x="40" y="70"/>
                  <a:pt x="41" y="71"/>
                  <a:pt x="42" y="70"/>
                </a:cubicBezTo>
                <a:cubicBezTo>
                  <a:pt x="43" y="70"/>
                  <a:pt x="44" y="69"/>
                  <a:pt x="44" y="68"/>
                </a:cubicBezTo>
                <a:cubicBezTo>
                  <a:pt x="44" y="68"/>
                  <a:pt x="44" y="68"/>
                  <a:pt x="44" y="68"/>
                </a:cubicBezTo>
                <a:cubicBezTo>
                  <a:pt x="42" y="60"/>
                  <a:pt x="46" y="51"/>
                  <a:pt x="53" y="47"/>
                </a:cubicBezTo>
                <a:cubicBezTo>
                  <a:pt x="60" y="42"/>
                  <a:pt x="69" y="41"/>
                  <a:pt x="78" y="43"/>
                </a:cubicBezTo>
                <a:cubicBezTo>
                  <a:pt x="82" y="43"/>
                  <a:pt x="86" y="44"/>
                  <a:pt x="90" y="47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49"/>
                  <a:pt x="94" y="49"/>
                  <a:pt x="95" y="50"/>
                </a:cubicBezTo>
                <a:cubicBezTo>
                  <a:pt x="96" y="51"/>
                  <a:pt x="98" y="53"/>
                  <a:pt x="99" y="55"/>
                </a:cubicBezTo>
                <a:cubicBezTo>
                  <a:pt x="104" y="61"/>
                  <a:pt x="105" y="70"/>
                  <a:pt x="104" y="78"/>
                </a:cubicBezTo>
                <a:cubicBezTo>
                  <a:pt x="102" y="87"/>
                  <a:pt x="98" y="94"/>
                  <a:pt x="92" y="100"/>
                </a:cubicBezTo>
                <a:cubicBezTo>
                  <a:pt x="86" y="105"/>
                  <a:pt x="78" y="108"/>
                  <a:pt x="70" y="110"/>
                </a:cubicBezTo>
                <a:cubicBezTo>
                  <a:pt x="61" y="112"/>
                  <a:pt x="53" y="112"/>
                  <a:pt x="45" y="109"/>
                </a:cubicBezTo>
                <a:cubicBezTo>
                  <a:pt x="41" y="108"/>
                  <a:pt x="37" y="106"/>
                  <a:pt x="33" y="104"/>
                </a:cubicBezTo>
                <a:cubicBezTo>
                  <a:pt x="26" y="100"/>
                  <a:pt x="19" y="95"/>
                  <a:pt x="15" y="87"/>
                </a:cubicBezTo>
                <a:cubicBezTo>
                  <a:pt x="11" y="80"/>
                  <a:pt x="9" y="71"/>
                  <a:pt x="9" y="62"/>
                </a:cubicBezTo>
                <a:cubicBezTo>
                  <a:pt x="9" y="31"/>
                  <a:pt x="34" y="5"/>
                  <a:pt x="65" y="5"/>
                </a:cubicBezTo>
                <a:cubicBezTo>
                  <a:pt x="84" y="5"/>
                  <a:pt x="100" y="15"/>
                  <a:pt x="111" y="29"/>
                </a:cubicBezTo>
                <a:cubicBezTo>
                  <a:pt x="124" y="18"/>
                  <a:pt x="141" y="11"/>
                  <a:pt x="160" y="11"/>
                </a:cubicBezTo>
                <a:cubicBezTo>
                  <a:pt x="174" y="11"/>
                  <a:pt x="188" y="15"/>
                  <a:pt x="200" y="23"/>
                </a:cubicBezTo>
                <a:cubicBezTo>
                  <a:pt x="206" y="26"/>
                  <a:pt x="213" y="30"/>
                  <a:pt x="217" y="36"/>
                </a:cubicBezTo>
                <a:cubicBezTo>
                  <a:pt x="223" y="43"/>
                  <a:pt x="222" y="51"/>
                  <a:pt x="222" y="60"/>
                </a:cubicBezTo>
                <a:cubicBezTo>
                  <a:pt x="224" y="81"/>
                  <a:pt x="234" y="102"/>
                  <a:pt x="250" y="116"/>
                </a:cubicBezTo>
                <a:cubicBezTo>
                  <a:pt x="255" y="120"/>
                  <a:pt x="260" y="124"/>
                  <a:pt x="266" y="127"/>
                </a:cubicBezTo>
                <a:cubicBezTo>
                  <a:pt x="272" y="130"/>
                  <a:pt x="278" y="133"/>
                  <a:pt x="284" y="134"/>
                </a:cubicBezTo>
                <a:cubicBezTo>
                  <a:pt x="297" y="137"/>
                  <a:pt x="311" y="137"/>
                  <a:pt x="323" y="133"/>
                </a:cubicBezTo>
                <a:cubicBezTo>
                  <a:pt x="336" y="129"/>
                  <a:pt x="347" y="121"/>
                  <a:pt x="355" y="111"/>
                </a:cubicBezTo>
                <a:cubicBezTo>
                  <a:pt x="363" y="100"/>
                  <a:pt x="367" y="87"/>
                  <a:pt x="366" y="74"/>
                </a:cubicBezTo>
                <a:cubicBezTo>
                  <a:pt x="365" y="61"/>
                  <a:pt x="357" y="48"/>
                  <a:pt x="347" y="41"/>
                </a:cubicBezTo>
                <a:cubicBezTo>
                  <a:pt x="336" y="33"/>
                  <a:pt x="321" y="32"/>
                  <a:pt x="309" y="36"/>
                </a:cubicBezTo>
                <a:cubicBezTo>
                  <a:pt x="308" y="36"/>
                  <a:pt x="307" y="38"/>
                  <a:pt x="308" y="39"/>
                </a:cubicBezTo>
                <a:cubicBezTo>
                  <a:pt x="308" y="40"/>
                  <a:pt x="309" y="41"/>
                  <a:pt x="311" y="40"/>
                </a:cubicBezTo>
                <a:cubicBezTo>
                  <a:pt x="322" y="37"/>
                  <a:pt x="334" y="39"/>
                  <a:pt x="343" y="46"/>
                </a:cubicBezTo>
                <a:cubicBezTo>
                  <a:pt x="352" y="52"/>
                  <a:pt x="359" y="63"/>
                  <a:pt x="359" y="74"/>
                </a:cubicBezTo>
                <a:cubicBezTo>
                  <a:pt x="360" y="86"/>
                  <a:pt x="356" y="97"/>
                  <a:pt x="348" y="106"/>
                </a:cubicBezTo>
                <a:cubicBezTo>
                  <a:pt x="341" y="115"/>
                  <a:pt x="331" y="121"/>
                  <a:pt x="320" y="124"/>
                </a:cubicBezTo>
                <a:cubicBezTo>
                  <a:pt x="309" y="127"/>
                  <a:pt x="298" y="127"/>
                  <a:pt x="287" y="124"/>
                </a:cubicBezTo>
                <a:cubicBezTo>
                  <a:pt x="281" y="123"/>
                  <a:pt x="276" y="121"/>
                  <a:pt x="271" y="118"/>
                </a:cubicBezTo>
                <a:cubicBezTo>
                  <a:pt x="266" y="115"/>
                  <a:pt x="262" y="112"/>
                  <a:pt x="257" y="108"/>
                </a:cubicBezTo>
                <a:cubicBezTo>
                  <a:pt x="248" y="99"/>
                  <a:pt x="241" y="86"/>
                  <a:pt x="237" y="73"/>
                </a:cubicBezTo>
                <a:cubicBezTo>
                  <a:pt x="231" y="49"/>
                  <a:pt x="237" y="30"/>
                  <a:pt x="257" y="15"/>
                </a:cubicBezTo>
                <a:cubicBezTo>
                  <a:pt x="271" y="5"/>
                  <a:pt x="287" y="0"/>
                  <a:pt x="304" y="0"/>
                </a:cubicBezTo>
                <a:cubicBezTo>
                  <a:pt x="318" y="0"/>
                  <a:pt x="331" y="4"/>
                  <a:pt x="342" y="10"/>
                </a:cubicBezTo>
                <a:cubicBezTo>
                  <a:pt x="377" y="26"/>
                  <a:pt x="416" y="59"/>
                  <a:pt x="450" y="105"/>
                </a:cubicBezTo>
                <a:cubicBezTo>
                  <a:pt x="495" y="168"/>
                  <a:pt x="575" y="135"/>
                  <a:pt x="595" y="124"/>
                </a:cubicBezTo>
                <a:cubicBezTo>
                  <a:pt x="561" y="197"/>
                  <a:pt x="491" y="191"/>
                  <a:pt x="455" y="172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388938" y="944563"/>
            <a:ext cx="2708275" cy="1366838"/>
          </a:xfrm>
          <a:custGeom>
            <a:avLst/>
            <a:gdLst>
              <a:gd name="T0" fmla="*/ 173 w 667"/>
              <a:gd name="T1" fmla="*/ 130 h 336"/>
              <a:gd name="T2" fmla="*/ 265 w 667"/>
              <a:gd name="T3" fmla="*/ 51 h 336"/>
              <a:gd name="T4" fmla="*/ 306 w 667"/>
              <a:gd name="T5" fmla="*/ 73 h 336"/>
              <a:gd name="T6" fmla="*/ 331 w 667"/>
              <a:gd name="T7" fmla="*/ 118 h 336"/>
              <a:gd name="T8" fmla="*/ 396 w 667"/>
              <a:gd name="T9" fmla="*/ 132 h 336"/>
              <a:gd name="T10" fmla="*/ 431 w 667"/>
              <a:gd name="T11" fmla="*/ 95 h 336"/>
              <a:gd name="T12" fmla="*/ 427 w 667"/>
              <a:gd name="T13" fmla="*/ 60 h 336"/>
              <a:gd name="T14" fmla="*/ 382 w 667"/>
              <a:gd name="T15" fmla="*/ 38 h 336"/>
              <a:gd name="T16" fmla="*/ 382 w 667"/>
              <a:gd name="T17" fmla="*/ 43 h 336"/>
              <a:gd name="T18" fmla="*/ 426 w 667"/>
              <a:gd name="T19" fmla="*/ 78 h 336"/>
              <a:gd name="T20" fmla="*/ 419 w 667"/>
              <a:gd name="T21" fmla="*/ 107 h 336"/>
              <a:gd name="T22" fmla="*/ 363 w 667"/>
              <a:gd name="T23" fmla="*/ 126 h 336"/>
              <a:gd name="T24" fmla="*/ 319 w 667"/>
              <a:gd name="T25" fmla="*/ 86 h 336"/>
              <a:gd name="T26" fmla="*/ 326 w 667"/>
              <a:gd name="T27" fmla="*/ 25 h 336"/>
              <a:gd name="T28" fmla="*/ 424 w 667"/>
              <a:gd name="T29" fmla="*/ 16 h 336"/>
              <a:gd name="T30" fmla="*/ 507 w 667"/>
              <a:gd name="T31" fmla="*/ 38 h 336"/>
              <a:gd name="T32" fmla="*/ 585 w 667"/>
              <a:gd name="T33" fmla="*/ 51 h 336"/>
              <a:gd name="T34" fmla="*/ 581 w 667"/>
              <a:gd name="T35" fmla="*/ 91 h 336"/>
              <a:gd name="T36" fmla="*/ 544 w 667"/>
              <a:gd name="T37" fmla="*/ 111 h 336"/>
              <a:gd name="T38" fmla="*/ 513 w 667"/>
              <a:gd name="T39" fmla="*/ 94 h 336"/>
              <a:gd name="T40" fmla="*/ 518 w 667"/>
              <a:gd name="T41" fmla="*/ 59 h 336"/>
              <a:gd name="T42" fmla="*/ 538 w 667"/>
              <a:gd name="T43" fmla="*/ 53 h 336"/>
              <a:gd name="T44" fmla="*/ 515 w 667"/>
              <a:gd name="T45" fmla="*/ 55 h 336"/>
              <a:gd name="T46" fmla="*/ 512 w 667"/>
              <a:gd name="T47" fmla="*/ 104 h 336"/>
              <a:gd name="T48" fmla="*/ 533 w 667"/>
              <a:gd name="T49" fmla="*/ 117 h 336"/>
              <a:gd name="T50" fmla="*/ 544 w 667"/>
              <a:gd name="T51" fmla="*/ 118 h 336"/>
              <a:gd name="T52" fmla="*/ 584 w 667"/>
              <a:gd name="T53" fmla="*/ 101 h 336"/>
              <a:gd name="T54" fmla="*/ 599 w 667"/>
              <a:gd name="T55" fmla="*/ 82 h 336"/>
              <a:gd name="T56" fmla="*/ 619 w 667"/>
              <a:gd name="T57" fmla="*/ 85 h 336"/>
              <a:gd name="T58" fmla="*/ 667 w 667"/>
              <a:gd name="T59" fmla="*/ 149 h 336"/>
              <a:gd name="T60" fmla="*/ 594 w 667"/>
              <a:gd name="T61" fmla="*/ 215 h 336"/>
              <a:gd name="T62" fmla="*/ 570 w 667"/>
              <a:gd name="T63" fmla="*/ 284 h 336"/>
              <a:gd name="T64" fmla="*/ 496 w 667"/>
              <a:gd name="T65" fmla="*/ 317 h 336"/>
              <a:gd name="T66" fmla="*/ 454 w 667"/>
              <a:gd name="T67" fmla="*/ 289 h 336"/>
              <a:gd name="T68" fmla="*/ 453 w 667"/>
              <a:gd name="T69" fmla="*/ 244 h 336"/>
              <a:gd name="T70" fmla="*/ 490 w 667"/>
              <a:gd name="T71" fmla="*/ 226 h 336"/>
              <a:gd name="T72" fmla="*/ 514 w 667"/>
              <a:gd name="T73" fmla="*/ 257 h 336"/>
              <a:gd name="T74" fmla="*/ 500 w 667"/>
              <a:gd name="T75" fmla="*/ 278 h 336"/>
              <a:gd name="T76" fmla="*/ 519 w 667"/>
              <a:gd name="T77" fmla="*/ 259 h 336"/>
              <a:gd name="T78" fmla="*/ 491 w 667"/>
              <a:gd name="T79" fmla="*/ 219 h 336"/>
              <a:gd name="T80" fmla="*/ 446 w 667"/>
              <a:gd name="T81" fmla="*/ 240 h 336"/>
              <a:gd name="T82" fmla="*/ 450 w 667"/>
              <a:gd name="T83" fmla="*/ 300 h 336"/>
              <a:gd name="T84" fmla="*/ 398 w 667"/>
              <a:gd name="T85" fmla="*/ 336 h 336"/>
              <a:gd name="T86" fmla="*/ 253 w 667"/>
              <a:gd name="T87" fmla="*/ 326 h 336"/>
              <a:gd name="T88" fmla="*/ 191 w 667"/>
              <a:gd name="T89" fmla="*/ 270 h 336"/>
              <a:gd name="T90" fmla="*/ 230 w 667"/>
              <a:gd name="T91" fmla="*/ 242 h 336"/>
              <a:gd name="T92" fmla="*/ 217 w 667"/>
              <a:gd name="T93" fmla="*/ 176 h 336"/>
              <a:gd name="T94" fmla="*/ 150 w 667"/>
              <a:gd name="T95" fmla="*/ 187 h 336"/>
              <a:gd name="T96" fmla="*/ 150 w 667"/>
              <a:gd name="T97" fmla="*/ 222 h 336"/>
              <a:gd name="T98" fmla="*/ 182 w 667"/>
              <a:gd name="T99" fmla="*/ 236 h 336"/>
              <a:gd name="T100" fmla="*/ 181 w 667"/>
              <a:gd name="T101" fmla="*/ 233 h 336"/>
              <a:gd name="T102" fmla="*/ 153 w 667"/>
              <a:gd name="T103" fmla="*/ 220 h 336"/>
              <a:gd name="T104" fmla="*/ 154 w 667"/>
              <a:gd name="T105" fmla="*/ 190 h 336"/>
              <a:gd name="T106" fmla="*/ 213 w 667"/>
              <a:gd name="T107" fmla="*/ 182 h 336"/>
              <a:gd name="T108" fmla="*/ 224 w 667"/>
              <a:gd name="T109" fmla="*/ 238 h 336"/>
              <a:gd name="T110" fmla="*/ 156 w 667"/>
              <a:gd name="T111" fmla="*/ 266 h 336"/>
              <a:gd name="T112" fmla="*/ 49 w 667"/>
              <a:gd name="T113" fmla="*/ 219 h 336"/>
              <a:gd name="T114" fmla="*/ 7 w 667"/>
              <a:gd name="T115" fmla="*/ 177 h 336"/>
              <a:gd name="T116" fmla="*/ 124 w 667"/>
              <a:gd name="T117" fmla="*/ 15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67" h="336">
                <a:moveTo>
                  <a:pt x="124" y="150"/>
                </a:moveTo>
                <a:cubicBezTo>
                  <a:pt x="136" y="138"/>
                  <a:pt x="154" y="130"/>
                  <a:pt x="173" y="130"/>
                </a:cubicBezTo>
                <a:cubicBezTo>
                  <a:pt x="176" y="130"/>
                  <a:pt x="180" y="130"/>
                  <a:pt x="184" y="131"/>
                </a:cubicBezTo>
                <a:cubicBezTo>
                  <a:pt x="185" y="87"/>
                  <a:pt x="221" y="51"/>
                  <a:pt x="265" y="51"/>
                </a:cubicBezTo>
                <a:cubicBezTo>
                  <a:pt x="273" y="51"/>
                  <a:pt x="281" y="52"/>
                  <a:pt x="289" y="54"/>
                </a:cubicBezTo>
                <a:cubicBezTo>
                  <a:pt x="297" y="57"/>
                  <a:pt x="304" y="64"/>
                  <a:pt x="306" y="73"/>
                </a:cubicBezTo>
                <a:cubicBezTo>
                  <a:pt x="307" y="78"/>
                  <a:pt x="309" y="84"/>
                  <a:pt x="311" y="89"/>
                </a:cubicBezTo>
                <a:cubicBezTo>
                  <a:pt x="315" y="100"/>
                  <a:pt x="322" y="110"/>
                  <a:pt x="331" y="118"/>
                </a:cubicBezTo>
                <a:cubicBezTo>
                  <a:pt x="339" y="125"/>
                  <a:pt x="350" y="131"/>
                  <a:pt x="361" y="134"/>
                </a:cubicBezTo>
                <a:cubicBezTo>
                  <a:pt x="373" y="136"/>
                  <a:pt x="385" y="135"/>
                  <a:pt x="396" y="132"/>
                </a:cubicBezTo>
                <a:cubicBezTo>
                  <a:pt x="407" y="128"/>
                  <a:pt x="417" y="121"/>
                  <a:pt x="424" y="111"/>
                </a:cubicBezTo>
                <a:cubicBezTo>
                  <a:pt x="427" y="106"/>
                  <a:pt x="430" y="100"/>
                  <a:pt x="431" y="95"/>
                </a:cubicBezTo>
                <a:cubicBezTo>
                  <a:pt x="432" y="89"/>
                  <a:pt x="433" y="83"/>
                  <a:pt x="432" y="77"/>
                </a:cubicBezTo>
                <a:cubicBezTo>
                  <a:pt x="432" y="71"/>
                  <a:pt x="430" y="65"/>
                  <a:pt x="427" y="60"/>
                </a:cubicBezTo>
                <a:cubicBezTo>
                  <a:pt x="424" y="55"/>
                  <a:pt x="420" y="51"/>
                  <a:pt x="415" y="47"/>
                </a:cubicBezTo>
                <a:cubicBezTo>
                  <a:pt x="405" y="40"/>
                  <a:pt x="394" y="38"/>
                  <a:pt x="382" y="38"/>
                </a:cubicBezTo>
                <a:cubicBezTo>
                  <a:pt x="381" y="38"/>
                  <a:pt x="380" y="39"/>
                  <a:pt x="380" y="41"/>
                </a:cubicBezTo>
                <a:cubicBezTo>
                  <a:pt x="380" y="42"/>
                  <a:pt x="381" y="43"/>
                  <a:pt x="382" y="43"/>
                </a:cubicBezTo>
                <a:cubicBezTo>
                  <a:pt x="393" y="43"/>
                  <a:pt x="404" y="45"/>
                  <a:pt x="412" y="52"/>
                </a:cubicBezTo>
                <a:cubicBezTo>
                  <a:pt x="421" y="57"/>
                  <a:pt x="426" y="67"/>
                  <a:pt x="426" y="78"/>
                </a:cubicBezTo>
                <a:cubicBezTo>
                  <a:pt x="426" y="83"/>
                  <a:pt x="426" y="88"/>
                  <a:pt x="425" y="93"/>
                </a:cubicBezTo>
                <a:cubicBezTo>
                  <a:pt x="424" y="98"/>
                  <a:pt x="421" y="103"/>
                  <a:pt x="419" y="107"/>
                </a:cubicBezTo>
                <a:cubicBezTo>
                  <a:pt x="413" y="116"/>
                  <a:pt x="404" y="122"/>
                  <a:pt x="394" y="125"/>
                </a:cubicBezTo>
                <a:cubicBezTo>
                  <a:pt x="384" y="128"/>
                  <a:pt x="373" y="129"/>
                  <a:pt x="363" y="126"/>
                </a:cubicBezTo>
                <a:cubicBezTo>
                  <a:pt x="353" y="124"/>
                  <a:pt x="344" y="119"/>
                  <a:pt x="336" y="112"/>
                </a:cubicBezTo>
                <a:cubicBezTo>
                  <a:pt x="328" y="105"/>
                  <a:pt x="323" y="96"/>
                  <a:pt x="319" y="86"/>
                </a:cubicBezTo>
                <a:cubicBezTo>
                  <a:pt x="315" y="75"/>
                  <a:pt x="311" y="63"/>
                  <a:pt x="313" y="51"/>
                </a:cubicBezTo>
                <a:cubicBezTo>
                  <a:pt x="314" y="42"/>
                  <a:pt x="320" y="32"/>
                  <a:pt x="326" y="25"/>
                </a:cubicBezTo>
                <a:cubicBezTo>
                  <a:pt x="339" y="9"/>
                  <a:pt x="359" y="0"/>
                  <a:pt x="379" y="0"/>
                </a:cubicBezTo>
                <a:cubicBezTo>
                  <a:pt x="396" y="0"/>
                  <a:pt x="412" y="6"/>
                  <a:pt x="424" y="16"/>
                </a:cubicBezTo>
                <a:cubicBezTo>
                  <a:pt x="433" y="7"/>
                  <a:pt x="445" y="1"/>
                  <a:pt x="459" y="1"/>
                </a:cubicBezTo>
                <a:cubicBezTo>
                  <a:pt x="482" y="1"/>
                  <a:pt x="502" y="17"/>
                  <a:pt x="507" y="38"/>
                </a:cubicBezTo>
                <a:cubicBezTo>
                  <a:pt x="517" y="28"/>
                  <a:pt x="530" y="22"/>
                  <a:pt x="545" y="23"/>
                </a:cubicBezTo>
                <a:cubicBezTo>
                  <a:pt x="563" y="24"/>
                  <a:pt x="578" y="35"/>
                  <a:pt x="585" y="51"/>
                </a:cubicBezTo>
                <a:cubicBezTo>
                  <a:pt x="588" y="56"/>
                  <a:pt x="590" y="62"/>
                  <a:pt x="590" y="68"/>
                </a:cubicBezTo>
                <a:cubicBezTo>
                  <a:pt x="590" y="76"/>
                  <a:pt x="585" y="84"/>
                  <a:pt x="581" y="91"/>
                </a:cubicBezTo>
                <a:cubicBezTo>
                  <a:pt x="576" y="98"/>
                  <a:pt x="571" y="103"/>
                  <a:pt x="563" y="107"/>
                </a:cubicBezTo>
                <a:cubicBezTo>
                  <a:pt x="557" y="109"/>
                  <a:pt x="551" y="111"/>
                  <a:pt x="544" y="111"/>
                </a:cubicBezTo>
                <a:cubicBezTo>
                  <a:pt x="538" y="110"/>
                  <a:pt x="531" y="110"/>
                  <a:pt x="526" y="107"/>
                </a:cubicBezTo>
                <a:cubicBezTo>
                  <a:pt x="520" y="104"/>
                  <a:pt x="516" y="99"/>
                  <a:pt x="513" y="94"/>
                </a:cubicBezTo>
                <a:cubicBezTo>
                  <a:pt x="510" y="88"/>
                  <a:pt x="509" y="81"/>
                  <a:pt x="510" y="75"/>
                </a:cubicBezTo>
                <a:cubicBezTo>
                  <a:pt x="511" y="69"/>
                  <a:pt x="513" y="63"/>
                  <a:pt x="518" y="59"/>
                </a:cubicBezTo>
                <a:cubicBezTo>
                  <a:pt x="523" y="55"/>
                  <a:pt x="529" y="53"/>
                  <a:pt x="535" y="55"/>
                </a:cubicBezTo>
                <a:cubicBezTo>
                  <a:pt x="537" y="55"/>
                  <a:pt x="538" y="54"/>
                  <a:pt x="538" y="53"/>
                </a:cubicBezTo>
                <a:cubicBezTo>
                  <a:pt x="538" y="51"/>
                  <a:pt x="538" y="50"/>
                  <a:pt x="536" y="50"/>
                </a:cubicBezTo>
                <a:cubicBezTo>
                  <a:pt x="529" y="48"/>
                  <a:pt x="521" y="50"/>
                  <a:pt x="515" y="55"/>
                </a:cubicBezTo>
                <a:cubicBezTo>
                  <a:pt x="509" y="60"/>
                  <a:pt x="505" y="67"/>
                  <a:pt x="504" y="74"/>
                </a:cubicBezTo>
                <a:cubicBezTo>
                  <a:pt x="503" y="85"/>
                  <a:pt x="505" y="96"/>
                  <a:pt x="512" y="104"/>
                </a:cubicBezTo>
                <a:cubicBezTo>
                  <a:pt x="515" y="107"/>
                  <a:pt x="518" y="110"/>
                  <a:pt x="521" y="112"/>
                </a:cubicBezTo>
                <a:cubicBezTo>
                  <a:pt x="525" y="114"/>
                  <a:pt x="529" y="116"/>
                  <a:pt x="533" y="117"/>
                </a:cubicBezTo>
                <a:cubicBezTo>
                  <a:pt x="535" y="117"/>
                  <a:pt x="537" y="117"/>
                  <a:pt x="539" y="117"/>
                </a:cubicBezTo>
                <a:cubicBezTo>
                  <a:pt x="541" y="118"/>
                  <a:pt x="542" y="118"/>
                  <a:pt x="544" y="118"/>
                </a:cubicBezTo>
                <a:cubicBezTo>
                  <a:pt x="552" y="118"/>
                  <a:pt x="559" y="117"/>
                  <a:pt x="566" y="114"/>
                </a:cubicBezTo>
                <a:cubicBezTo>
                  <a:pt x="573" y="111"/>
                  <a:pt x="579" y="106"/>
                  <a:pt x="584" y="101"/>
                </a:cubicBezTo>
                <a:cubicBezTo>
                  <a:pt x="587" y="98"/>
                  <a:pt x="590" y="94"/>
                  <a:pt x="592" y="90"/>
                </a:cubicBezTo>
                <a:cubicBezTo>
                  <a:pt x="594" y="87"/>
                  <a:pt x="595" y="84"/>
                  <a:pt x="599" y="82"/>
                </a:cubicBezTo>
                <a:cubicBezTo>
                  <a:pt x="601" y="82"/>
                  <a:pt x="604" y="82"/>
                  <a:pt x="605" y="82"/>
                </a:cubicBezTo>
                <a:cubicBezTo>
                  <a:pt x="610" y="83"/>
                  <a:pt x="615" y="84"/>
                  <a:pt x="619" y="85"/>
                </a:cubicBezTo>
                <a:cubicBezTo>
                  <a:pt x="627" y="87"/>
                  <a:pt x="635" y="92"/>
                  <a:pt x="642" y="97"/>
                </a:cubicBezTo>
                <a:cubicBezTo>
                  <a:pt x="657" y="110"/>
                  <a:pt x="667" y="129"/>
                  <a:pt x="667" y="149"/>
                </a:cubicBezTo>
                <a:cubicBezTo>
                  <a:pt x="667" y="185"/>
                  <a:pt x="637" y="215"/>
                  <a:pt x="600" y="215"/>
                </a:cubicBezTo>
                <a:cubicBezTo>
                  <a:pt x="598" y="215"/>
                  <a:pt x="596" y="215"/>
                  <a:pt x="594" y="215"/>
                </a:cubicBezTo>
                <a:cubicBezTo>
                  <a:pt x="601" y="224"/>
                  <a:pt x="605" y="235"/>
                  <a:pt x="603" y="248"/>
                </a:cubicBezTo>
                <a:cubicBezTo>
                  <a:pt x="601" y="266"/>
                  <a:pt x="587" y="280"/>
                  <a:pt x="570" y="284"/>
                </a:cubicBezTo>
                <a:cubicBezTo>
                  <a:pt x="560" y="287"/>
                  <a:pt x="551" y="286"/>
                  <a:pt x="543" y="283"/>
                </a:cubicBezTo>
                <a:cubicBezTo>
                  <a:pt x="537" y="303"/>
                  <a:pt x="518" y="317"/>
                  <a:pt x="496" y="317"/>
                </a:cubicBezTo>
                <a:cubicBezTo>
                  <a:pt x="488" y="317"/>
                  <a:pt x="479" y="316"/>
                  <a:pt x="471" y="311"/>
                </a:cubicBezTo>
                <a:cubicBezTo>
                  <a:pt x="464" y="306"/>
                  <a:pt x="458" y="297"/>
                  <a:pt x="454" y="289"/>
                </a:cubicBezTo>
                <a:cubicBezTo>
                  <a:pt x="451" y="282"/>
                  <a:pt x="448" y="274"/>
                  <a:pt x="448" y="265"/>
                </a:cubicBezTo>
                <a:cubicBezTo>
                  <a:pt x="448" y="258"/>
                  <a:pt x="449" y="250"/>
                  <a:pt x="453" y="244"/>
                </a:cubicBezTo>
                <a:cubicBezTo>
                  <a:pt x="456" y="238"/>
                  <a:pt x="462" y="233"/>
                  <a:pt x="469" y="229"/>
                </a:cubicBezTo>
                <a:cubicBezTo>
                  <a:pt x="475" y="226"/>
                  <a:pt x="483" y="224"/>
                  <a:pt x="490" y="226"/>
                </a:cubicBezTo>
                <a:cubicBezTo>
                  <a:pt x="497" y="227"/>
                  <a:pt x="504" y="231"/>
                  <a:pt x="508" y="237"/>
                </a:cubicBezTo>
                <a:cubicBezTo>
                  <a:pt x="513" y="243"/>
                  <a:pt x="515" y="250"/>
                  <a:pt x="514" y="257"/>
                </a:cubicBezTo>
                <a:cubicBezTo>
                  <a:pt x="512" y="265"/>
                  <a:pt x="507" y="271"/>
                  <a:pt x="501" y="275"/>
                </a:cubicBezTo>
                <a:cubicBezTo>
                  <a:pt x="500" y="276"/>
                  <a:pt x="500" y="277"/>
                  <a:pt x="500" y="278"/>
                </a:cubicBezTo>
                <a:cubicBezTo>
                  <a:pt x="501" y="279"/>
                  <a:pt x="503" y="280"/>
                  <a:pt x="504" y="279"/>
                </a:cubicBezTo>
                <a:cubicBezTo>
                  <a:pt x="511" y="274"/>
                  <a:pt x="517" y="267"/>
                  <a:pt x="519" y="259"/>
                </a:cubicBezTo>
                <a:cubicBezTo>
                  <a:pt x="521" y="250"/>
                  <a:pt x="518" y="240"/>
                  <a:pt x="513" y="233"/>
                </a:cubicBezTo>
                <a:cubicBezTo>
                  <a:pt x="508" y="226"/>
                  <a:pt x="500" y="221"/>
                  <a:pt x="491" y="219"/>
                </a:cubicBezTo>
                <a:cubicBezTo>
                  <a:pt x="483" y="218"/>
                  <a:pt x="473" y="219"/>
                  <a:pt x="466" y="223"/>
                </a:cubicBezTo>
                <a:cubicBezTo>
                  <a:pt x="458" y="227"/>
                  <a:pt x="451" y="233"/>
                  <a:pt x="446" y="240"/>
                </a:cubicBezTo>
                <a:cubicBezTo>
                  <a:pt x="442" y="248"/>
                  <a:pt x="440" y="257"/>
                  <a:pt x="440" y="266"/>
                </a:cubicBezTo>
                <a:cubicBezTo>
                  <a:pt x="440" y="278"/>
                  <a:pt x="444" y="290"/>
                  <a:pt x="450" y="300"/>
                </a:cubicBezTo>
                <a:cubicBezTo>
                  <a:pt x="455" y="307"/>
                  <a:pt x="453" y="316"/>
                  <a:pt x="446" y="321"/>
                </a:cubicBezTo>
                <a:cubicBezTo>
                  <a:pt x="432" y="331"/>
                  <a:pt x="416" y="336"/>
                  <a:pt x="398" y="336"/>
                </a:cubicBezTo>
                <a:cubicBezTo>
                  <a:pt x="364" y="336"/>
                  <a:pt x="335" y="316"/>
                  <a:pt x="323" y="287"/>
                </a:cubicBezTo>
                <a:cubicBezTo>
                  <a:pt x="309" y="310"/>
                  <a:pt x="283" y="326"/>
                  <a:pt x="253" y="326"/>
                </a:cubicBezTo>
                <a:cubicBezTo>
                  <a:pt x="225" y="326"/>
                  <a:pt x="200" y="311"/>
                  <a:pt x="185" y="289"/>
                </a:cubicBezTo>
                <a:cubicBezTo>
                  <a:pt x="181" y="282"/>
                  <a:pt x="184" y="273"/>
                  <a:pt x="191" y="270"/>
                </a:cubicBezTo>
                <a:cubicBezTo>
                  <a:pt x="195" y="269"/>
                  <a:pt x="199" y="267"/>
                  <a:pt x="202" y="265"/>
                </a:cubicBezTo>
                <a:cubicBezTo>
                  <a:pt x="213" y="260"/>
                  <a:pt x="223" y="253"/>
                  <a:pt x="230" y="242"/>
                </a:cubicBezTo>
                <a:cubicBezTo>
                  <a:pt x="237" y="232"/>
                  <a:pt x="240" y="218"/>
                  <a:pt x="238" y="206"/>
                </a:cubicBezTo>
                <a:cubicBezTo>
                  <a:pt x="236" y="193"/>
                  <a:pt x="227" y="182"/>
                  <a:pt x="217" y="176"/>
                </a:cubicBezTo>
                <a:cubicBezTo>
                  <a:pt x="206" y="170"/>
                  <a:pt x="194" y="167"/>
                  <a:pt x="181" y="169"/>
                </a:cubicBezTo>
                <a:cubicBezTo>
                  <a:pt x="169" y="171"/>
                  <a:pt x="158" y="177"/>
                  <a:pt x="150" y="187"/>
                </a:cubicBezTo>
                <a:cubicBezTo>
                  <a:pt x="146" y="192"/>
                  <a:pt x="144" y="198"/>
                  <a:pt x="144" y="205"/>
                </a:cubicBezTo>
                <a:cubicBezTo>
                  <a:pt x="144" y="211"/>
                  <a:pt x="146" y="217"/>
                  <a:pt x="150" y="222"/>
                </a:cubicBezTo>
                <a:cubicBezTo>
                  <a:pt x="153" y="227"/>
                  <a:pt x="158" y="232"/>
                  <a:pt x="164" y="234"/>
                </a:cubicBezTo>
                <a:cubicBezTo>
                  <a:pt x="169" y="236"/>
                  <a:pt x="176" y="236"/>
                  <a:pt x="182" y="236"/>
                </a:cubicBezTo>
                <a:cubicBezTo>
                  <a:pt x="182" y="236"/>
                  <a:pt x="183" y="235"/>
                  <a:pt x="183" y="234"/>
                </a:cubicBezTo>
                <a:cubicBezTo>
                  <a:pt x="183" y="233"/>
                  <a:pt x="182" y="233"/>
                  <a:pt x="181" y="233"/>
                </a:cubicBezTo>
                <a:cubicBezTo>
                  <a:pt x="176" y="233"/>
                  <a:pt x="170" y="232"/>
                  <a:pt x="165" y="230"/>
                </a:cubicBezTo>
                <a:cubicBezTo>
                  <a:pt x="160" y="228"/>
                  <a:pt x="156" y="225"/>
                  <a:pt x="153" y="220"/>
                </a:cubicBezTo>
                <a:cubicBezTo>
                  <a:pt x="150" y="215"/>
                  <a:pt x="148" y="210"/>
                  <a:pt x="149" y="205"/>
                </a:cubicBezTo>
                <a:cubicBezTo>
                  <a:pt x="149" y="199"/>
                  <a:pt x="151" y="194"/>
                  <a:pt x="154" y="190"/>
                </a:cubicBezTo>
                <a:cubicBezTo>
                  <a:pt x="161" y="181"/>
                  <a:pt x="171" y="176"/>
                  <a:pt x="182" y="174"/>
                </a:cubicBezTo>
                <a:cubicBezTo>
                  <a:pt x="193" y="173"/>
                  <a:pt x="204" y="176"/>
                  <a:pt x="213" y="182"/>
                </a:cubicBezTo>
                <a:cubicBezTo>
                  <a:pt x="222" y="187"/>
                  <a:pt x="229" y="197"/>
                  <a:pt x="231" y="207"/>
                </a:cubicBezTo>
                <a:cubicBezTo>
                  <a:pt x="232" y="218"/>
                  <a:pt x="230" y="229"/>
                  <a:pt x="224" y="238"/>
                </a:cubicBezTo>
                <a:cubicBezTo>
                  <a:pt x="218" y="246"/>
                  <a:pt x="208" y="253"/>
                  <a:pt x="198" y="257"/>
                </a:cubicBezTo>
                <a:cubicBezTo>
                  <a:pt x="185" y="264"/>
                  <a:pt x="171" y="269"/>
                  <a:pt x="156" y="266"/>
                </a:cubicBezTo>
                <a:cubicBezTo>
                  <a:pt x="138" y="264"/>
                  <a:pt x="120" y="258"/>
                  <a:pt x="103" y="251"/>
                </a:cubicBezTo>
                <a:cubicBezTo>
                  <a:pt x="84" y="242"/>
                  <a:pt x="66" y="232"/>
                  <a:pt x="49" y="219"/>
                </a:cubicBezTo>
                <a:cubicBezTo>
                  <a:pt x="37" y="211"/>
                  <a:pt x="26" y="201"/>
                  <a:pt x="17" y="190"/>
                </a:cubicBezTo>
                <a:cubicBezTo>
                  <a:pt x="13" y="186"/>
                  <a:pt x="10" y="182"/>
                  <a:pt x="7" y="177"/>
                </a:cubicBezTo>
                <a:cubicBezTo>
                  <a:pt x="6" y="175"/>
                  <a:pt x="2" y="166"/>
                  <a:pt x="0" y="165"/>
                </a:cubicBezTo>
                <a:cubicBezTo>
                  <a:pt x="61" y="192"/>
                  <a:pt x="124" y="150"/>
                  <a:pt x="124" y="150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9629775" y="4975226"/>
            <a:ext cx="2357437" cy="1195388"/>
          </a:xfrm>
          <a:custGeom>
            <a:avLst/>
            <a:gdLst>
              <a:gd name="T0" fmla="*/ 152 w 580"/>
              <a:gd name="T1" fmla="*/ 190 h 294"/>
              <a:gd name="T2" fmla="*/ 236 w 580"/>
              <a:gd name="T3" fmla="*/ 255 h 294"/>
              <a:gd name="T4" fmla="*/ 270 w 580"/>
              <a:gd name="T5" fmla="*/ 234 h 294"/>
              <a:gd name="T6" fmla="*/ 289 w 580"/>
              <a:gd name="T7" fmla="*/ 193 h 294"/>
              <a:gd name="T8" fmla="*/ 345 w 580"/>
              <a:gd name="T9" fmla="*/ 178 h 294"/>
              <a:gd name="T10" fmla="*/ 377 w 580"/>
              <a:gd name="T11" fmla="*/ 209 h 294"/>
              <a:gd name="T12" fmla="*/ 376 w 580"/>
              <a:gd name="T13" fmla="*/ 239 h 294"/>
              <a:gd name="T14" fmla="*/ 338 w 580"/>
              <a:gd name="T15" fmla="*/ 260 h 294"/>
              <a:gd name="T16" fmla="*/ 337 w 580"/>
              <a:gd name="T17" fmla="*/ 256 h 294"/>
              <a:gd name="T18" fmla="*/ 374 w 580"/>
              <a:gd name="T19" fmla="*/ 224 h 294"/>
              <a:gd name="T20" fmla="*/ 366 w 580"/>
              <a:gd name="T21" fmla="*/ 199 h 294"/>
              <a:gd name="T22" fmla="*/ 317 w 580"/>
              <a:gd name="T23" fmla="*/ 185 h 294"/>
              <a:gd name="T24" fmla="*/ 281 w 580"/>
              <a:gd name="T25" fmla="*/ 222 h 294"/>
              <a:gd name="T26" fmla="*/ 290 w 580"/>
              <a:gd name="T27" fmla="*/ 274 h 294"/>
              <a:gd name="T28" fmla="*/ 375 w 580"/>
              <a:gd name="T29" fmla="*/ 277 h 294"/>
              <a:gd name="T30" fmla="*/ 446 w 580"/>
              <a:gd name="T31" fmla="*/ 254 h 294"/>
              <a:gd name="T32" fmla="*/ 513 w 580"/>
              <a:gd name="T33" fmla="*/ 240 h 294"/>
              <a:gd name="T34" fmla="*/ 508 w 580"/>
              <a:gd name="T35" fmla="*/ 205 h 294"/>
              <a:gd name="T36" fmla="*/ 475 w 580"/>
              <a:gd name="T37" fmla="*/ 190 h 294"/>
              <a:gd name="T38" fmla="*/ 448 w 580"/>
              <a:gd name="T39" fmla="*/ 206 h 294"/>
              <a:gd name="T40" fmla="*/ 454 w 580"/>
              <a:gd name="T41" fmla="*/ 236 h 294"/>
              <a:gd name="T42" fmla="*/ 472 w 580"/>
              <a:gd name="T43" fmla="*/ 240 h 294"/>
              <a:gd name="T44" fmla="*/ 452 w 580"/>
              <a:gd name="T45" fmla="*/ 239 h 294"/>
              <a:gd name="T46" fmla="*/ 447 w 580"/>
              <a:gd name="T47" fmla="*/ 197 h 294"/>
              <a:gd name="T48" fmla="*/ 465 w 580"/>
              <a:gd name="T49" fmla="*/ 185 h 294"/>
              <a:gd name="T50" fmla="*/ 474 w 580"/>
              <a:gd name="T51" fmla="*/ 183 h 294"/>
              <a:gd name="T52" fmla="*/ 510 w 580"/>
              <a:gd name="T53" fmla="*/ 196 h 294"/>
              <a:gd name="T54" fmla="*/ 524 w 580"/>
              <a:gd name="T55" fmla="*/ 212 h 294"/>
              <a:gd name="T56" fmla="*/ 541 w 580"/>
              <a:gd name="T57" fmla="*/ 208 h 294"/>
              <a:gd name="T58" fmla="*/ 579 w 580"/>
              <a:gd name="T59" fmla="*/ 151 h 294"/>
              <a:gd name="T60" fmla="*/ 513 w 580"/>
              <a:gd name="T61" fmla="*/ 97 h 294"/>
              <a:gd name="T62" fmla="*/ 489 w 580"/>
              <a:gd name="T63" fmla="*/ 38 h 294"/>
              <a:gd name="T64" fmla="*/ 423 w 580"/>
              <a:gd name="T65" fmla="*/ 13 h 294"/>
              <a:gd name="T66" fmla="*/ 388 w 580"/>
              <a:gd name="T67" fmla="*/ 39 h 294"/>
              <a:gd name="T68" fmla="*/ 389 w 580"/>
              <a:gd name="T69" fmla="*/ 78 h 294"/>
              <a:gd name="T70" fmla="*/ 422 w 580"/>
              <a:gd name="T71" fmla="*/ 92 h 294"/>
              <a:gd name="T72" fmla="*/ 441 w 580"/>
              <a:gd name="T73" fmla="*/ 64 h 294"/>
              <a:gd name="T74" fmla="*/ 429 w 580"/>
              <a:gd name="T75" fmla="*/ 46 h 294"/>
              <a:gd name="T76" fmla="*/ 446 w 580"/>
              <a:gd name="T77" fmla="*/ 62 h 294"/>
              <a:gd name="T78" fmla="*/ 424 w 580"/>
              <a:gd name="T79" fmla="*/ 98 h 294"/>
              <a:gd name="T80" fmla="*/ 384 w 580"/>
              <a:gd name="T81" fmla="*/ 82 h 294"/>
              <a:gd name="T82" fmla="*/ 384 w 580"/>
              <a:gd name="T83" fmla="*/ 30 h 294"/>
              <a:gd name="T84" fmla="*/ 338 w 580"/>
              <a:gd name="T85" fmla="*/ 1 h 294"/>
              <a:gd name="T86" fmla="*/ 212 w 580"/>
              <a:gd name="T87" fmla="*/ 16 h 294"/>
              <a:gd name="T88" fmla="*/ 161 w 580"/>
              <a:gd name="T89" fmla="*/ 68 h 294"/>
              <a:gd name="T90" fmla="*/ 196 w 580"/>
              <a:gd name="T91" fmla="*/ 90 h 294"/>
              <a:gd name="T92" fmla="*/ 188 w 580"/>
              <a:gd name="T93" fmla="*/ 148 h 294"/>
              <a:gd name="T94" fmla="*/ 129 w 580"/>
              <a:gd name="T95" fmla="*/ 142 h 294"/>
              <a:gd name="T96" fmla="*/ 127 w 580"/>
              <a:gd name="T97" fmla="*/ 111 h 294"/>
              <a:gd name="T98" fmla="*/ 154 w 580"/>
              <a:gd name="T99" fmla="*/ 98 h 294"/>
              <a:gd name="T100" fmla="*/ 154 w 580"/>
              <a:gd name="T101" fmla="*/ 101 h 294"/>
              <a:gd name="T102" fmla="*/ 130 w 580"/>
              <a:gd name="T103" fmla="*/ 113 h 294"/>
              <a:gd name="T104" fmla="*/ 133 w 580"/>
              <a:gd name="T105" fmla="*/ 139 h 294"/>
              <a:gd name="T106" fmla="*/ 184 w 580"/>
              <a:gd name="T107" fmla="*/ 144 h 294"/>
              <a:gd name="T108" fmla="*/ 191 w 580"/>
              <a:gd name="T109" fmla="*/ 94 h 294"/>
              <a:gd name="T110" fmla="*/ 131 w 580"/>
              <a:gd name="T111" fmla="*/ 73 h 294"/>
              <a:gd name="T112" fmla="*/ 40 w 580"/>
              <a:gd name="T113" fmla="*/ 118 h 294"/>
              <a:gd name="T114" fmla="*/ 6 w 580"/>
              <a:gd name="T115" fmla="*/ 157 h 294"/>
              <a:gd name="T116" fmla="*/ 108 w 580"/>
              <a:gd name="T117" fmla="*/ 175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80" h="294">
                <a:moveTo>
                  <a:pt x="108" y="175"/>
                </a:moveTo>
                <a:cubicBezTo>
                  <a:pt x="120" y="185"/>
                  <a:pt x="135" y="191"/>
                  <a:pt x="152" y="190"/>
                </a:cubicBezTo>
                <a:cubicBezTo>
                  <a:pt x="155" y="190"/>
                  <a:pt x="158" y="190"/>
                  <a:pt x="161" y="189"/>
                </a:cubicBezTo>
                <a:cubicBezTo>
                  <a:pt x="164" y="227"/>
                  <a:pt x="197" y="257"/>
                  <a:pt x="236" y="255"/>
                </a:cubicBezTo>
                <a:cubicBezTo>
                  <a:pt x="243" y="254"/>
                  <a:pt x="249" y="253"/>
                  <a:pt x="256" y="250"/>
                </a:cubicBezTo>
                <a:cubicBezTo>
                  <a:pt x="263" y="248"/>
                  <a:pt x="269" y="241"/>
                  <a:pt x="270" y="234"/>
                </a:cubicBezTo>
                <a:cubicBezTo>
                  <a:pt x="271" y="229"/>
                  <a:pt x="272" y="224"/>
                  <a:pt x="273" y="219"/>
                </a:cubicBezTo>
                <a:cubicBezTo>
                  <a:pt x="277" y="210"/>
                  <a:pt x="282" y="200"/>
                  <a:pt x="289" y="193"/>
                </a:cubicBezTo>
                <a:cubicBezTo>
                  <a:pt x="296" y="186"/>
                  <a:pt x="305" y="181"/>
                  <a:pt x="315" y="178"/>
                </a:cubicBezTo>
                <a:cubicBezTo>
                  <a:pt x="325" y="175"/>
                  <a:pt x="336" y="176"/>
                  <a:pt x="345" y="178"/>
                </a:cubicBezTo>
                <a:cubicBezTo>
                  <a:pt x="355" y="181"/>
                  <a:pt x="364" y="187"/>
                  <a:pt x="371" y="195"/>
                </a:cubicBezTo>
                <a:cubicBezTo>
                  <a:pt x="374" y="199"/>
                  <a:pt x="376" y="204"/>
                  <a:pt x="377" y="209"/>
                </a:cubicBezTo>
                <a:cubicBezTo>
                  <a:pt x="379" y="214"/>
                  <a:pt x="379" y="219"/>
                  <a:pt x="379" y="224"/>
                </a:cubicBezTo>
                <a:cubicBezTo>
                  <a:pt x="379" y="229"/>
                  <a:pt x="378" y="234"/>
                  <a:pt x="376" y="239"/>
                </a:cubicBezTo>
                <a:cubicBezTo>
                  <a:pt x="373" y="243"/>
                  <a:pt x="370" y="248"/>
                  <a:pt x="366" y="251"/>
                </a:cubicBezTo>
                <a:cubicBezTo>
                  <a:pt x="358" y="257"/>
                  <a:pt x="347" y="259"/>
                  <a:pt x="338" y="260"/>
                </a:cubicBezTo>
                <a:cubicBezTo>
                  <a:pt x="337" y="260"/>
                  <a:pt x="336" y="259"/>
                  <a:pt x="335" y="258"/>
                </a:cubicBezTo>
                <a:cubicBezTo>
                  <a:pt x="335" y="257"/>
                  <a:pt x="336" y="256"/>
                  <a:pt x="337" y="256"/>
                </a:cubicBezTo>
                <a:cubicBezTo>
                  <a:pt x="347" y="255"/>
                  <a:pt x="356" y="253"/>
                  <a:pt x="363" y="247"/>
                </a:cubicBezTo>
                <a:cubicBezTo>
                  <a:pt x="370" y="241"/>
                  <a:pt x="374" y="233"/>
                  <a:pt x="374" y="224"/>
                </a:cubicBezTo>
                <a:cubicBezTo>
                  <a:pt x="374" y="219"/>
                  <a:pt x="373" y="215"/>
                  <a:pt x="372" y="210"/>
                </a:cubicBezTo>
                <a:cubicBezTo>
                  <a:pt x="371" y="206"/>
                  <a:pt x="369" y="202"/>
                  <a:pt x="366" y="199"/>
                </a:cubicBezTo>
                <a:cubicBezTo>
                  <a:pt x="361" y="191"/>
                  <a:pt x="352" y="187"/>
                  <a:pt x="344" y="184"/>
                </a:cubicBezTo>
                <a:cubicBezTo>
                  <a:pt x="335" y="182"/>
                  <a:pt x="326" y="182"/>
                  <a:pt x="317" y="185"/>
                </a:cubicBezTo>
                <a:cubicBezTo>
                  <a:pt x="308" y="187"/>
                  <a:pt x="301" y="192"/>
                  <a:pt x="294" y="198"/>
                </a:cubicBezTo>
                <a:cubicBezTo>
                  <a:pt x="288" y="205"/>
                  <a:pt x="283" y="213"/>
                  <a:pt x="281" y="222"/>
                </a:cubicBezTo>
                <a:cubicBezTo>
                  <a:pt x="278" y="231"/>
                  <a:pt x="275" y="242"/>
                  <a:pt x="277" y="252"/>
                </a:cubicBezTo>
                <a:cubicBezTo>
                  <a:pt x="279" y="260"/>
                  <a:pt x="284" y="268"/>
                  <a:pt x="290" y="274"/>
                </a:cubicBezTo>
                <a:cubicBezTo>
                  <a:pt x="302" y="287"/>
                  <a:pt x="319" y="294"/>
                  <a:pt x="337" y="293"/>
                </a:cubicBezTo>
                <a:cubicBezTo>
                  <a:pt x="352" y="293"/>
                  <a:pt x="365" y="287"/>
                  <a:pt x="375" y="277"/>
                </a:cubicBezTo>
                <a:cubicBezTo>
                  <a:pt x="383" y="285"/>
                  <a:pt x="394" y="289"/>
                  <a:pt x="406" y="289"/>
                </a:cubicBezTo>
                <a:cubicBezTo>
                  <a:pt x="426" y="287"/>
                  <a:pt x="442" y="273"/>
                  <a:pt x="446" y="254"/>
                </a:cubicBezTo>
                <a:cubicBezTo>
                  <a:pt x="455" y="263"/>
                  <a:pt x="467" y="267"/>
                  <a:pt x="480" y="266"/>
                </a:cubicBezTo>
                <a:cubicBezTo>
                  <a:pt x="495" y="264"/>
                  <a:pt x="507" y="254"/>
                  <a:pt x="513" y="240"/>
                </a:cubicBezTo>
                <a:cubicBezTo>
                  <a:pt x="515" y="235"/>
                  <a:pt x="516" y="230"/>
                  <a:pt x="516" y="225"/>
                </a:cubicBezTo>
                <a:cubicBezTo>
                  <a:pt x="517" y="217"/>
                  <a:pt x="512" y="211"/>
                  <a:pt x="508" y="205"/>
                </a:cubicBezTo>
                <a:cubicBezTo>
                  <a:pt x="503" y="199"/>
                  <a:pt x="498" y="195"/>
                  <a:pt x="491" y="192"/>
                </a:cubicBezTo>
                <a:cubicBezTo>
                  <a:pt x="486" y="190"/>
                  <a:pt x="481" y="189"/>
                  <a:pt x="475" y="190"/>
                </a:cubicBezTo>
                <a:cubicBezTo>
                  <a:pt x="469" y="190"/>
                  <a:pt x="464" y="191"/>
                  <a:pt x="459" y="194"/>
                </a:cubicBezTo>
                <a:cubicBezTo>
                  <a:pt x="454" y="197"/>
                  <a:pt x="451" y="201"/>
                  <a:pt x="448" y="206"/>
                </a:cubicBezTo>
                <a:cubicBezTo>
                  <a:pt x="446" y="211"/>
                  <a:pt x="446" y="217"/>
                  <a:pt x="447" y="222"/>
                </a:cubicBezTo>
                <a:cubicBezTo>
                  <a:pt x="448" y="227"/>
                  <a:pt x="450" y="233"/>
                  <a:pt x="454" y="236"/>
                </a:cubicBezTo>
                <a:cubicBezTo>
                  <a:pt x="459" y="239"/>
                  <a:pt x="464" y="240"/>
                  <a:pt x="470" y="239"/>
                </a:cubicBezTo>
                <a:cubicBezTo>
                  <a:pt x="471" y="238"/>
                  <a:pt x="472" y="239"/>
                  <a:pt x="472" y="240"/>
                </a:cubicBezTo>
                <a:cubicBezTo>
                  <a:pt x="473" y="241"/>
                  <a:pt x="472" y="242"/>
                  <a:pt x="471" y="243"/>
                </a:cubicBezTo>
                <a:cubicBezTo>
                  <a:pt x="465" y="244"/>
                  <a:pt x="457" y="244"/>
                  <a:pt x="452" y="239"/>
                </a:cubicBezTo>
                <a:cubicBezTo>
                  <a:pt x="446" y="235"/>
                  <a:pt x="443" y="229"/>
                  <a:pt x="442" y="223"/>
                </a:cubicBezTo>
                <a:cubicBezTo>
                  <a:pt x="440" y="214"/>
                  <a:pt x="442" y="204"/>
                  <a:pt x="447" y="197"/>
                </a:cubicBezTo>
                <a:cubicBezTo>
                  <a:pt x="449" y="194"/>
                  <a:pt x="452" y="191"/>
                  <a:pt x="455" y="189"/>
                </a:cubicBezTo>
                <a:cubicBezTo>
                  <a:pt x="458" y="187"/>
                  <a:pt x="462" y="186"/>
                  <a:pt x="465" y="185"/>
                </a:cubicBezTo>
                <a:cubicBezTo>
                  <a:pt x="467" y="184"/>
                  <a:pt x="468" y="184"/>
                  <a:pt x="470" y="184"/>
                </a:cubicBezTo>
                <a:cubicBezTo>
                  <a:pt x="471" y="184"/>
                  <a:pt x="473" y="183"/>
                  <a:pt x="474" y="183"/>
                </a:cubicBezTo>
                <a:cubicBezTo>
                  <a:pt x="481" y="183"/>
                  <a:pt x="487" y="183"/>
                  <a:pt x="494" y="186"/>
                </a:cubicBezTo>
                <a:cubicBezTo>
                  <a:pt x="500" y="188"/>
                  <a:pt x="505" y="192"/>
                  <a:pt x="510" y="196"/>
                </a:cubicBezTo>
                <a:cubicBezTo>
                  <a:pt x="513" y="199"/>
                  <a:pt x="515" y="202"/>
                  <a:pt x="517" y="205"/>
                </a:cubicBezTo>
                <a:cubicBezTo>
                  <a:pt x="519" y="208"/>
                  <a:pt x="520" y="211"/>
                  <a:pt x="524" y="212"/>
                </a:cubicBezTo>
                <a:cubicBezTo>
                  <a:pt x="525" y="212"/>
                  <a:pt x="528" y="211"/>
                  <a:pt x="529" y="211"/>
                </a:cubicBezTo>
                <a:cubicBezTo>
                  <a:pt x="533" y="211"/>
                  <a:pt x="537" y="210"/>
                  <a:pt x="541" y="208"/>
                </a:cubicBezTo>
                <a:cubicBezTo>
                  <a:pt x="548" y="206"/>
                  <a:pt x="555" y="202"/>
                  <a:pt x="560" y="197"/>
                </a:cubicBezTo>
                <a:cubicBezTo>
                  <a:pt x="573" y="185"/>
                  <a:pt x="580" y="168"/>
                  <a:pt x="579" y="151"/>
                </a:cubicBezTo>
                <a:cubicBezTo>
                  <a:pt x="577" y="119"/>
                  <a:pt x="550" y="95"/>
                  <a:pt x="518" y="96"/>
                </a:cubicBezTo>
                <a:cubicBezTo>
                  <a:pt x="517" y="97"/>
                  <a:pt x="515" y="97"/>
                  <a:pt x="513" y="97"/>
                </a:cubicBezTo>
                <a:cubicBezTo>
                  <a:pt x="519" y="89"/>
                  <a:pt x="522" y="79"/>
                  <a:pt x="519" y="68"/>
                </a:cubicBezTo>
                <a:cubicBezTo>
                  <a:pt x="516" y="53"/>
                  <a:pt x="504" y="40"/>
                  <a:pt x="489" y="38"/>
                </a:cubicBezTo>
                <a:cubicBezTo>
                  <a:pt x="481" y="36"/>
                  <a:pt x="473" y="37"/>
                  <a:pt x="466" y="40"/>
                </a:cubicBezTo>
                <a:cubicBezTo>
                  <a:pt x="459" y="23"/>
                  <a:pt x="442" y="12"/>
                  <a:pt x="423" y="13"/>
                </a:cubicBezTo>
                <a:cubicBezTo>
                  <a:pt x="416" y="13"/>
                  <a:pt x="408" y="15"/>
                  <a:pt x="402" y="19"/>
                </a:cubicBezTo>
                <a:cubicBezTo>
                  <a:pt x="396" y="24"/>
                  <a:pt x="391" y="32"/>
                  <a:pt x="388" y="39"/>
                </a:cubicBezTo>
                <a:cubicBezTo>
                  <a:pt x="386" y="46"/>
                  <a:pt x="384" y="53"/>
                  <a:pt x="384" y="60"/>
                </a:cubicBezTo>
                <a:cubicBezTo>
                  <a:pt x="384" y="66"/>
                  <a:pt x="386" y="73"/>
                  <a:pt x="389" y="78"/>
                </a:cubicBezTo>
                <a:cubicBezTo>
                  <a:pt x="393" y="84"/>
                  <a:pt x="398" y="88"/>
                  <a:pt x="404" y="90"/>
                </a:cubicBezTo>
                <a:cubicBezTo>
                  <a:pt x="410" y="93"/>
                  <a:pt x="416" y="94"/>
                  <a:pt x="422" y="92"/>
                </a:cubicBezTo>
                <a:cubicBezTo>
                  <a:pt x="429" y="91"/>
                  <a:pt x="434" y="87"/>
                  <a:pt x="438" y="82"/>
                </a:cubicBezTo>
                <a:cubicBezTo>
                  <a:pt x="441" y="76"/>
                  <a:pt x="443" y="70"/>
                  <a:pt x="441" y="64"/>
                </a:cubicBezTo>
                <a:cubicBezTo>
                  <a:pt x="440" y="58"/>
                  <a:pt x="435" y="53"/>
                  <a:pt x="430" y="49"/>
                </a:cubicBezTo>
                <a:cubicBezTo>
                  <a:pt x="429" y="48"/>
                  <a:pt x="428" y="47"/>
                  <a:pt x="429" y="46"/>
                </a:cubicBezTo>
                <a:cubicBezTo>
                  <a:pt x="429" y="45"/>
                  <a:pt x="431" y="45"/>
                  <a:pt x="432" y="45"/>
                </a:cubicBezTo>
                <a:cubicBezTo>
                  <a:pt x="438" y="49"/>
                  <a:pt x="444" y="55"/>
                  <a:pt x="446" y="62"/>
                </a:cubicBezTo>
                <a:cubicBezTo>
                  <a:pt x="448" y="70"/>
                  <a:pt x="446" y="78"/>
                  <a:pt x="442" y="85"/>
                </a:cubicBezTo>
                <a:cubicBezTo>
                  <a:pt x="438" y="91"/>
                  <a:pt x="431" y="96"/>
                  <a:pt x="424" y="98"/>
                </a:cubicBezTo>
                <a:cubicBezTo>
                  <a:pt x="416" y="100"/>
                  <a:pt x="408" y="99"/>
                  <a:pt x="401" y="96"/>
                </a:cubicBezTo>
                <a:cubicBezTo>
                  <a:pt x="394" y="93"/>
                  <a:pt x="388" y="88"/>
                  <a:pt x="384" y="82"/>
                </a:cubicBezTo>
                <a:cubicBezTo>
                  <a:pt x="380" y="75"/>
                  <a:pt x="378" y="68"/>
                  <a:pt x="377" y="60"/>
                </a:cubicBezTo>
                <a:cubicBezTo>
                  <a:pt x="377" y="50"/>
                  <a:pt x="379" y="39"/>
                  <a:pt x="384" y="30"/>
                </a:cubicBezTo>
                <a:cubicBezTo>
                  <a:pt x="388" y="24"/>
                  <a:pt x="386" y="16"/>
                  <a:pt x="380" y="12"/>
                </a:cubicBezTo>
                <a:cubicBezTo>
                  <a:pt x="368" y="4"/>
                  <a:pt x="353" y="0"/>
                  <a:pt x="338" y="1"/>
                </a:cubicBezTo>
                <a:cubicBezTo>
                  <a:pt x="308" y="2"/>
                  <a:pt x="284" y="21"/>
                  <a:pt x="275" y="47"/>
                </a:cubicBezTo>
                <a:cubicBezTo>
                  <a:pt x="261" y="27"/>
                  <a:pt x="238" y="15"/>
                  <a:pt x="212" y="16"/>
                </a:cubicBezTo>
                <a:cubicBezTo>
                  <a:pt x="188" y="18"/>
                  <a:pt x="166" y="32"/>
                  <a:pt x="155" y="52"/>
                </a:cubicBezTo>
                <a:cubicBezTo>
                  <a:pt x="152" y="58"/>
                  <a:pt x="155" y="66"/>
                  <a:pt x="161" y="68"/>
                </a:cubicBezTo>
                <a:cubicBezTo>
                  <a:pt x="164" y="69"/>
                  <a:pt x="168" y="70"/>
                  <a:pt x="171" y="71"/>
                </a:cubicBezTo>
                <a:cubicBezTo>
                  <a:pt x="180" y="75"/>
                  <a:pt x="190" y="81"/>
                  <a:pt x="196" y="90"/>
                </a:cubicBezTo>
                <a:cubicBezTo>
                  <a:pt x="203" y="99"/>
                  <a:pt x="206" y="110"/>
                  <a:pt x="205" y="121"/>
                </a:cubicBezTo>
                <a:cubicBezTo>
                  <a:pt x="203" y="132"/>
                  <a:pt x="196" y="142"/>
                  <a:pt x="188" y="148"/>
                </a:cubicBezTo>
                <a:cubicBezTo>
                  <a:pt x="179" y="154"/>
                  <a:pt x="168" y="157"/>
                  <a:pt x="157" y="156"/>
                </a:cubicBezTo>
                <a:cubicBezTo>
                  <a:pt x="147" y="155"/>
                  <a:pt x="136" y="150"/>
                  <a:pt x="129" y="142"/>
                </a:cubicBezTo>
                <a:cubicBezTo>
                  <a:pt x="126" y="138"/>
                  <a:pt x="124" y="132"/>
                  <a:pt x="123" y="127"/>
                </a:cubicBezTo>
                <a:cubicBezTo>
                  <a:pt x="123" y="121"/>
                  <a:pt x="125" y="116"/>
                  <a:pt x="127" y="111"/>
                </a:cubicBezTo>
                <a:cubicBezTo>
                  <a:pt x="130" y="107"/>
                  <a:pt x="134" y="103"/>
                  <a:pt x="139" y="101"/>
                </a:cubicBezTo>
                <a:cubicBezTo>
                  <a:pt x="144" y="99"/>
                  <a:pt x="149" y="98"/>
                  <a:pt x="154" y="98"/>
                </a:cubicBezTo>
                <a:cubicBezTo>
                  <a:pt x="155" y="98"/>
                  <a:pt x="156" y="99"/>
                  <a:pt x="156" y="99"/>
                </a:cubicBezTo>
                <a:cubicBezTo>
                  <a:pt x="156" y="100"/>
                  <a:pt x="155" y="101"/>
                  <a:pt x="154" y="101"/>
                </a:cubicBezTo>
                <a:cubicBezTo>
                  <a:pt x="149" y="101"/>
                  <a:pt x="145" y="101"/>
                  <a:pt x="140" y="103"/>
                </a:cubicBezTo>
                <a:cubicBezTo>
                  <a:pt x="136" y="105"/>
                  <a:pt x="132" y="109"/>
                  <a:pt x="130" y="113"/>
                </a:cubicBezTo>
                <a:cubicBezTo>
                  <a:pt x="128" y="117"/>
                  <a:pt x="127" y="122"/>
                  <a:pt x="127" y="127"/>
                </a:cubicBezTo>
                <a:cubicBezTo>
                  <a:pt x="127" y="131"/>
                  <a:pt x="129" y="136"/>
                  <a:pt x="133" y="139"/>
                </a:cubicBezTo>
                <a:cubicBezTo>
                  <a:pt x="139" y="146"/>
                  <a:pt x="148" y="151"/>
                  <a:pt x="158" y="151"/>
                </a:cubicBezTo>
                <a:cubicBezTo>
                  <a:pt x="167" y="152"/>
                  <a:pt x="177" y="149"/>
                  <a:pt x="184" y="144"/>
                </a:cubicBezTo>
                <a:cubicBezTo>
                  <a:pt x="192" y="138"/>
                  <a:pt x="197" y="130"/>
                  <a:pt x="198" y="120"/>
                </a:cubicBezTo>
                <a:cubicBezTo>
                  <a:pt x="199" y="111"/>
                  <a:pt x="197" y="102"/>
                  <a:pt x="191" y="94"/>
                </a:cubicBezTo>
                <a:cubicBezTo>
                  <a:pt x="185" y="87"/>
                  <a:pt x="177" y="82"/>
                  <a:pt x="168" y="78"/>
                </a:cubicBezTo>
                <a:cubicBezTo>
                  <a:pt x="156" y="74"/>
                  <a:pt x="144" y="70"/>
                  <a:pt x="131" y="73"/>
                </a:cubicBezTo>
                <a:cubicBezTo>
                  <a:pt x="115" y="76"/>
                  <a:pt x="100" y="82"/>
                  <a:pt x="85" y="89"/>
                </a:cubicBezTo>
                <a:cubicBezTo>
                  <a:pt x="69" y="97"/>
                  <a:pt x="54" y="107"/>
                  <a:pt x="40" y="118"/>
                </a:cubicBezTo>
                <a:cubicBezTo>
                  <a:pt x="30" y="127"/>
                  <a:pt x="21" y="135"/>
                  <a:pt x="14" y="145"/>
                </a:cubicBezTo>
                <a:cubicBezTo>
                  <a:pt x="11" y="149"/>
                  <a:pt x="8" y="153"/>
                  <a:pt x="6" y="157"/>
                </a:cubicBezTo>
                <a:cubicBezTo>
                  <a:pt x="5" y="159"/>
                  <a:pt x="2" y="167"/>
                  <a:pt x="0" y="168"/>
                </a:cubicBezTo>
                <a:cubicBezTo>
                  <a:pt x="52" y="141"/>
                  <a:pt x="108" y="175"/>
                  <a:pt x="108" y="175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9491663" y="968376"/>
            <a:ext cx="2417762" cy="1322388"/>
          </a:xfrm>
          <a:custGeom>
            <a:avLst/>
            <a:gdLst>
              <a:gd name="T0" fmla="*/ 410 w 595"/>
              <a:gd name="T1" fmla="*/ 157 h 325"/>
              <a:gd name="T2" fmla="*/ 377 w 595"/>
              <a:gd name="T3" fmla="*/ 87 h 325"/>
              <a:gd name="T4" fmla="*/ 310 w 595"/>
              <a:gd name="T5" fmla="*/ 0 h 325"/>
              <a:gd name="T6" fmla="*/ 254 w 595"/>
              <a:gd name="T7" fmla="*/ 85 h 325"/>
              <a:gd name="T8" fmla="*/ 329 w 595"/>
              <a:gd name="T9" fmla="*/ 104 h 325"/>
              <a:gd name="T10" fmla="*/ 342 w 595"/>
              <a:gd name="T11" fmla="*/ 88 h 325"/>
              <a:gd name="T12" fmla="*/ 344 w 595"/>
              <a:gd name="T13" fmla="*/ 81 h 325"/>
              <a:gd name="T14" fmla="*/ 344 w 595"/>
              <a:gd name="T15" fmla="*/ 74 h 325"/>
              <a:gd name="T16" fmla="*/ 335 w 595"/>
              <a:gd name="T17" fmla="*/ 55 h 325"/>
              <a:gd name="T18" fmla="*/ 307 w 595"/>
              <a:gd name="T19" fmla="*/ 42 h 325"/>
              <a:gd name="T20" fmla="*/ 340 w 595"/>
              <a:gd name="T21" fmla="*/ 51 h 325"/>
              <a:gd name="T22" fmla="*/ 350 w 595"/>
              <a:gd name="T23" fmla="*/ 73 h 325"/>
              <a:gd name="T24" fmla="*/ 351 w 595"/>
              <a:gd name="T25" fmla="*/ 82 h 325"/>
              <a:gd name="T26" fmla="*/ 349 w 595"/>
              <a:gd name="T27" fmla="*/ 90 h 325"/>
              <a:gd name="T28" fmla="*/ 334 w 595"/>
              <a:gd name="T29" fmla="*/ 111 h 325"/>
              <a:gd name="T30" fmla="*/ 298 w 595"/>
              <a:gd name="T31" fmla="*/ 122 h 325"/>
              <a:gd name="T32" fmla="*/ 285 w 595"/>
              <a:gd name="T33" fmla="*/ 120 h 325"/>
              <a:gd name="T34" fmla="*/ 269 w 595"/>
              <a:gd name="T35" fmla="*/ 114 h 325"/>
              <a:gd name="T36" fmla="*/ 234 w 595"/>
              <a:gd name="T37" fmla="*/ 58 h 325"/>
              <a:gd name="T38" fmla="*/ 222 w 595"/>
              <a:gd name="T39" fmla="*/ 28 h 325"/>
              <a:gd name="T40" fmla="*/ 191 w 595"/>
              <a:gd name="T41" fmla="*/ 42 h 325"/>
              <a:gd name="T42" fmla="*/ 81 w 595"/>
              <a:gd name="T43" fmla="*/ 39 h 325"/>
              <a:gd name="T44" fmla="*/ 108 w 595"/>
              <a:gd name="T45" fmla="*/ 137 h 325"/>
              <a:gd name="T46" fmla="*/ 154 w 595"/>
              <a:gd name="T47" fmla="*/ 134 h 325"/>
              <a:gd name="T48" fmla="*/ 181 w 595"/>
              <a:gd name="T49" fmla="*/ 99 h 325"/>
              <a:gd name="T50" fmla="*/ 156 w 595"/>
              <a:gd name="T51" fmla="*/ 60 h 325"/>
              <a:gd name="T52" fmla="*/ 125 w 595"/>
              <a:gd name="T53" fmla="*/ 58 h 325"/>
              <a:gd name="T54" fmla="*/ 113 w 595"/>
              <a:gd name="T55" fmla="*/ 67 h 325"/>
              <a:gd name="T56" fmla="*/ 109 w 595"/>
              <a:gd name="T57" fmla="*/ 65 h 325"/>
              <a:gd name="T58" fmla="*/ 142 w 595"/>
              <a:gd name="T59" fmla="*/ 50 h 325"/>
              <a:gd name="T60" fmla="*/ 174 w 595"/>
              <a:gd name="T61" fmla="*/ 65 h 325"/>
              <a:gd name="T62" fmla="*/ 184 w 595"/>
              <a:gd name="T63" fmla="*/ 117 h 325"/>
              <a:gd name="T64" fmla="*/ 158 w 595"/>
              <a:gd name="T65" fmla="*/ 143 h 325"/>
              <a:gd name="T66" fmla="*/ 104 w 595"/>
              <a:gd name="T67" fmla="*/ 148 h 325"/>
              <a:gd name="T68" fmla="*/ 62 w 595"/>
              <a:gd name="T69" fmla="*/ 112 h 325"/>
              <a:gd name="T70" fmla="*/ 0 w 595"/>
              <a:gd name="T71" fmla="*/ 169 h 325"/>
              <a:gd name="T72" fmla="*/ 81 w 595"/>
              <a:gd name="T73" fmla="*/ 238 h 325"/>
              <a:gd name="T74" fmla="*/ 199 w 595"/>
              <a:gd name="T75" fmla="*/ 302 h 325"/>
              <a:gd name="T76" fmla="*/ 222 w 595"/>
              <a:gd name="T77" fmla="*/ 265 h 325"/>
              <a:gd name="T78" fmla="*/ 265 w 595"/>
              <a:gd name="T79" fmla="*/ 197 h 325"/>
              <a:gd name="T80" fmla="*/ 322 w 595"/>
              <a:gd name="T81" fmla="*/ 192 h 325"/>
              <a:gd name="T82" fmla="*/ 365 w 595"/>
              <a:gd name="T83" fmla="*/ 251 h 325"/>
              <a:gd name="T84" fmla="*/ 308 w 595"/>
              <a:gd name="T85" fmla="*/ 289 h 325"/>
              <a:gd name="T86" fmla="*/ 310 w 595"/>
              <a:gd name="T87" fmla="*/ 284 h 325"/>
              <a:gd name="T88" fmla="*/ 358 w 595"/>
              <a:gd name="T89" fmla="*/ 250 h 325"/>
              <a:gd name="T90" fmla="*/ 320 w 595"/>
              <a:gd name="T91" fmla="*/ 200 h 325"/>
              <a:gd name="T92" fmla="*/ 270 w 595"/>
              <a:gd name="T93" fmla="*/ 206 h 325"/>
              <a:gd name="T94" fmla="*/ 237 w 595"/>
              <a:gd name="T95" fmla="*/ 251 h 325"/>
              <a:gd name="T96" fmla="*/ 303 w 595"/>
              <a:gd name="T97" fmla="*/ 325 h 325"/>
              <a:gd name="T98" fmla="*/ 449 w 595"/>
              <a:gd name="T99" fmla="*/ 219 h 325"/>
              <a:gd name="T100" fmla="*/ 454 w 595"/>
              <a:gd name="T101" fmla="*/ 15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95" h="325">
                <a:moveTo>
                  <a:pt x="454" y="153"/>
                </a:moveTo>
                <a:cubicBezTo>
                  <a:pt x="434" y="163"/>
                  <a:pt x="419" y="161"/>
                  <a:pt x="410" y="157"/>
                </a:cubicBezTo>
                <a:cubicBezTo>
                  <a:pt x="410" y="154"/>
                  <a:pt x="410" y="151"/>
                  <a:pt x="410" y="148"/>
                </a:cubicBezTo>
                <a:cubicBezTo>
                  <a:pt x="410" y="122"/>
                  <a:pt x="397" y="100"/>
                  <a:pt x="377" y="87"/>
                </a:cubicBezTo>
                <a:cubicBezTo>
                  <a:pt x="378" y="81"/>
                  <a:pt x="379" y="75"/>
                  <a:pt x="379" y="69"/>
                </a:cubicBezTo>
                <a:cubicBezTo>
                  <a:pt x="379" y="31"/>
                  <a:pt x="348" y="0"/>
                  <a:pt x="310" y="0"/>
                </a:cubicBezTo>
                <a:cubicBezTo>
                  <a:pt x="277" y="0"/>
                  <a:pt x="247" y="24"/>
                  <a:pt x="247" y="58"/>
                </a:cubicBezTo>
                <a:cubicBezTo>
                  <a:pt x="247" y="67"/>
                  <a:pt x="249" y="77"/>
                  <a:pt x="254" y="85"/>
                </a:cubicBezTo>
                <a:cubicBezTo>
                  <a:pt x="264" y="101"/>
                  <a:pt x="282" y="114"/>
                  <a:pt x="302" y="113"/>
                </a:cubicBezTo>
                <a:cubicBezTo>
                  <a:pt x="311" y="112"/>
                  <a:pt x="321" y="110"/>
                  <a:pt x="329" y="104"/>
                </a:cubicBezTo>
                <a:cubicBezTo>
                  <a:pt x="333" y="102"/>
                  <a:pt x="336" y="98"/>
                  <a:pt x="339" y="94"/>
                </a:cubicBezTo>
                <a:cubicBezTo>
                  <a:pt x="340" y="92"/>
                  <a:pt x="342" y="90"/>
                  <a:pt x="342" y="88"/>
                </a:cubicBezTo>
                <a:cubicBezTo>
                  <a:pt x="342" y="87"/>
                  <a:pt x="343" y="86"/>
                  <a:pt x="343" y="85"/>
                </a:cubicBezTo>
                <a:cubicBezTo>
                  <a:pt x="344" y="81"/>
                  <a:pt x="344" y="81"/>
                  <a:pt x="344" y="81"/>
                </a:cubicBezTo>
                <a:cubicBezTo>
                  <a:pt x="344" y="80"/>
                  <a:pt x="344" y="79"/>
                  <a:pt x="344" y="78"/>
                </a:cubicBezTo>
                <a:cubicBezTo>
                  <a:pt x="344" y="74"/>
                  <a:pt x="344" y="74"/>
                  <a:pt x="344" y="74"/>
                </a:cubicBezTo>
                <a:cubicBezTo>
                  <a:pt x="343" y="72"/>
                  <a:pt x="343" y="69"/>
                  <a:pt x="342" y="67"/>
                </a:cubicBezTo>
                <a:cubicBezTo>
                  <a:pt x="341" y="62"/>
                  <a:pt x="339" y="58"/>
                  <a:pt x="335" y="55"/>
                </a:cubicBezTo>
                <a:cubicBezTo>
                  <a:pt x="329" y="47"/>
                  <a:pt x="319" y="43"/>
                  <a:pt x="309" y="44"/>
                </a:cubicBezTo>
                <a:cubicBezTo>
                  <a:pt x="308" y="44"/>
                  <a:pt x="307" y="43"/>
                  <a:pt x="307" y="42"/>
                </a:cubicBezTo>
                <a:cubicBezTo>
                  <a:pt x="307" y="41"/>
                  <a:pt x="308" y="40"/>
                  <a:pt x="309" y="39"/>
                </a:cubicBezTo>
                <a:cubicBezTo>
                  <a:pt x="320" y="38"/>
                  <a:pt x="332" y="42"/>
                  <a:pt x="340" y="51"/>
                </a:cubicBezTo>
                <a:cubicBezTo>
                  <a:pt x="344" y="55"/>
                  <a:pt x="347" y="60"/>
                  <a:pt x="348" y="65"/>
                </a:cubicBezTo>
                <a:cubicBezTo>
                  <a:pt x="349" y="68"/>
                  <a:pt x="350" y="71"/>
                  <a:pt x="350" y="73"/>
                </a:cubicBezTo>
                <a:cubicBezTo>
                  <a:pt x="351" y="78"/>
                  <a:pt x="351" y="78"/>
                  <a:pt x="351" y="78"/>
                </a:cubicBezTo>
                <a:cubicBezTo>
                  <a:pt x="351" y="79"/>
                  <a:pt x="351" y="80"/>
                  <a:pt x="351" y="82"/>
                </a:cubicBezTo>
                <a:cubicBezTo>
                  <a:pt x="350" y="86"/>
                  <a:pt x="350" y="86"/>
                  <a:pt x="350" y="86"/>
                </a:cubicBezTo>
                <a:cubicBezTo>
                  <a:pt x="350" y="88"/>
                  <a:pt x="349" y="89"/>
                  <a:pt x="349" y="90"/>
                </a:cubicBezTo>
                <a:cubicBezTo>
                  <a:pt x="348" y="93"/>
                  <a:pt x="347" y="96"/>
                  <a:pt x="345" y="98"/>
                </a:cubicBezTo>
                <a:cubicBezTo>
                  <a:pt x="342" y="103"/>
                  <a:pt x="338" y="108"/>
                  <a:pt x="334" y="111"/>
                </a:cubicBezTo>
                <a:cubicBezTo>
                  <a:pt x="324" y="118"/>
                  <a:pt x="313" y="121"/>
                  <a:pt x="302" y="122"/>
                </a:cubicBezTo>
                <a:cubicBezTo>
                  <a:pt x="298" y="122"/>
                  <a:pt x="298" y="122"/>
                  <a:pt x="298" y="122"/>
                </a:cubicBezTo>
                <a:cubicBezTo>
                  <a:pt x="293" y="122"/>
                  <a:pt x="293" y="122"/>
                  <a:pt x="293" y="122"/>
                </a:cubicBezTo>
                <a:cubicBezTo>
                  <a:pt x="291" y="122"/>
                  <a:pt x="288" y="121"/>
                  <a:pt x="285" y="120"/>
                </a:cubicBezTo>
                <a:cubicBezTo>
                  <a:pt x="282" y="120"/>
                  <a:pt x="279" y="119"/>
                  <a:pt x="277" y="118"/>
                </a:cubicBezTo>
                <a:cubicBezTo>
                  <a:pt x="274" y="117"/>
                  <a:pt x="271" y="116"/>
                  <a:pt x="269" y="114"/>
                </a:cubicBezTo>
                <a:cubicBezTo>
                  <a:pt x="259" y="109"/>
                  <a:pt x="251" y="101"/>
                  <a:pt x="244" y="91"/>
                </a:cubicBezTo>
                <a:cubicBezTo>
                  <a:pt x="238" y="81"/>
                  <a:pt x="235" y="70"/>
                  <a:pt x="234" y="58"/>
                </a:cubicBezTo>
                <a:cubicBezTo>
                  <a:pt x="234" y="53"/>
                  <a:pt x="234" y="49"/>
                  <a:pt x="235" y="44"/>
                </a:cubicBezTo>
                <a:cubicBezTo>
                  <a:pt x="237" y="35"/>
                  <a:pt x="231" y="28"/>
                  <a:pt x="222" y="28"/>
                </a:cubicBezTo>
                <a:cubicBezTo>
                  <a:pt x="222" y="28"/>
                  <a:pt x="222" y="28"/>
                  <a:pt x="222" y="28"/>
                </a:cubicBezTo>
                <a:cubicBezTo>
                  <a:pt x="210" y="28"/>
                  <a:pt x="198" y="33"/>
                  <a:pt x="191" y="42"/>
                </a:cubicBezTo>
                <a:cubicBezTo>
                  <a:pt x="178" y="25"/>
                  <a:pt x="158" y="14"/>
                  <a:pt x="135" y="14"/>
                </a:cubicBezTo>
                <a:cubicBezTo>
                  <a:pt x="114" y="14"/>
                  <a:pt x="94" y="23"/>
                  <a:pt x="81" y="39"/>
                </a:cubicBezTo>
                <a:cubicBezTo>
                  <a:pt x="74" y="47"/>
                  <a:pt x="70" y="57"/>
                  <a:pt x="67" y="67"/>
                </a:cubicBezTo>
                <a:cubicBezTo>
                  <a:pt x="60" y="95"/>
                  <a:pt x="81" y="127"/>
                  <a:pt x="108" y="137"/>
                </a:cubicBezTo>
                <a:cubicBezTo>
                  <a:pt x="117" y="141"/>
                  <a:pt x="128" y="142"/>
                  <a:pt x="138" y="139"/>
                </a:cubicBezTo>
                <a:cubicBezTo>
                  <a:pt x="144" y="138"/>
                  <a:pt x="149" y="137"/>
                  <a:pt x="154" y="134"/>
                </a:cubicBezTo>
                <a:cubicBezTo>
                  <a:pt x="158" y="132"/>
                  <a:pt x="163" y="129"/>
                  <a:pt x="167" y="125"/>
                </a:cubicBezTo>
                <a:cubicBezTo>
                  <a:pt x="175" y="119"/>
                  <a:pt x="180" y="109"/>
                  <a:pt x="181" y="99"/>
                </a:cubicBezTo>
                <a:cubicBezTo>
                  <a:pt x="180" y="88"/>
                  <a:pt x="176" y="78"/>
                  <a:pt x="169" y="70"/>
                </a:cubicBezTo>
                <a:cubicBezTo>
                  <a:pt x="166" y="66"/>
                  <a:pt x="161" y="63"/>
                  <a:pt x="156" y="60"/>
                </a:cubicBezTo>
                <a:cubicBezTo>
                  <a:pt x="152" y="58"/>
                  <a:pt x="146" y="56"/>
                  <a:pt x="141" y="56"/>
                </a:cubicBezTo>
                <a:cubicBezTo>
                  <a:pt x="136" y="55"/>
                  <a:pt x="130" y="56"/>
                  <a:pt x="125" y="58"/>
                </a:cubicBezTo>
                <a:cubicBezTo>
                  <a:pt x="121" y="60"/>
                  <a:pt x="116" y="63"/>
                  <a:pt x="113" y="67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112" y="69"/>
                  <a:pt x="111" y="69"/>
                  <a:pt x="110" y="68"/>
                </a:cubicBezTo>
                <a:cubicBezTo>
                  <a:pt x="109" y="67"/>
                  <a:pt x="108" y="66"/>
                  <a:pt x="109" y="65"/>
                </a:cubicBezTo>
                <a:cubicBezTo>
                  <a:pt x="113" y="60"/>
                  <a:pt x="118" y="55"/>
                  <a:pt x="123" y="53"/>
                </a:cubicBezTo>
                <a:cubicBezTo>
                  <a:pt x="129" y="50"/>
                  <a:pt x="135" y="49"/>
                  <a:pt x="142" y="50"/>
                </a:cubicBezTo>
                <a:cubicBezTo>
                  <a:pt x="148" y="50"/>
                  <a:pt x="154" y="52"/>
                  <a:pt x="159" y="54"/>
                </a:cubicBezTo>
                <a:cubicBezTo>
                  <a:pt x="165" y="57"/>
                  <a:pt x="170" y="61"/>
                  <a:pt x="174" y="65"/>
                </a:cubicBezTo>
                <a:cubicBezTo>
                  <a:pt x="183" y="74"/>
                  <a:pt x="188" y="86"/>
                  <a:pt x="189" y="99"/>
                </a:cubicBezTo>
                <a:cubicBezTo>
                  <a:pt x="189" y="105"/>
                  <a:pt x="187" y="112"/>
                  <a:pt x="184" y="117"/>
                </a:cubicBezTo>
                <a:cubicBezTo>
                  <a:pt x="182" y="123"/>
                  <a:pt x="178" y="128"/>
                  <a:pt x="173" y="132"/>
                </a:cubicBezTo>
                <a:cubicBezTo>
                  <a:pt x="169" y="137"/>
                  <a:pt x="163" y="140"/>
                  <a:pt x="158" y="143"/>
                </a:cubicBezTo>
                <a:cubicBezTo>
                  <a:pt x="152" y="146"/>
                  <a:pt x="147" y="148"/>
                  <a:pt x="141" y="150"/>
                </a:cubicBezTo>
                <a:cubicBezTo>
                  <a:pt x="129" y="153"/>
                  <a:pt x="115" y="152"/>
                  <a:pt x="104" y="148"/>
                </a:cubicBezTo>
                <a:cubicBezTo>
                  <a:pt x="92" y="144"/>
                  <a:pt x="81" y="136"/>
                  <a:pt x="73" y="127"/>
                </a:cubicBezTo>
                <a:cubicBezTo>
                  <a:pt x="69" y="122"/>
                  <a:pt x="65" y="117"/>
                  <a:pt x="62" y="112"/>
                </a:cubicBezTo>
                <a:cubicBezTo>
                  <a:pt x="58" y="105"/>
                  <a:pt x="51" y="102"/>
                  <a:pt x="44" y="105"/>
                </a:cubicBezTo>
                <a:cubicBezTo>
                  <a:pt x="18" y="115"/>
                  <a:pt x="0" y="140"/>
                  <a:pt x="0" y="169"/>
                </a:cubicBezTo>
                <a:cubicBezTo>
                  <a:pt x="0" y="208"/>
                  <a:pt x="31" y="239"/>
                  <a:pt x="69" y="239"/>
                </a:cubicBezTo>
                <a:cubicBezTo>
                  <a:pt x="73" y="239"/>
                  <a:pt x="77" y="238"/>
                  <a:pt x="81" y="238"/>
                </a:cubicBezTo>
                <a:cubicBezTo>
                  <a:pt x="82" y="280"/>
                  <a:pt x="117" y="313"/>
                  <a:pt x="159" y="313"/>
                </a:cubicBezTo>
                <a:cubicBezTo>
                  <a:pt x="173" y="313"/>
                  <a:pt x="187" y="309"/>
                  <a:pt x="199" y="302"/>
                </a:cubicBezTo>
                <a:cubicBezTo>
                  <a:pt x="206" y="298"/>
                  <a:pt x="212" y="294"/>
                  <a:pt x="217" y="288"/>
                </a:cubicBezTo>
                <a:cubicBezTo>
                  <a:pt x="222" y="281"/>
                  <a:pt x="221" y="274"/>
                  <a:pt x="222" y="265"/>
                </a:cubicBezTo>
                <a:cubicBezTo>
                  <a:pt x="223" y="244"/>
                  <a:pt x="233" y="223"/>
                  <a:pt x="249" y="209"/>
                </a:cubicBezTo>
                <a:cubicBezTo>
                  <a:pt x="254" y="204"/>
                  <a:pt x="259" y="200"/>
                  <a:pt x="265" y="197"/>
                </a:cubicBezTo>
                <a:cubicBezTo>
                  <a:pt x="271" y="194"/>
                  <a:pt x="277" y="192"/>
                  <a:pt x="284" y="190"/>
                </a:cubicBezTo>
                <a:cubicBezTo>
                  <a:pt x="296" y="187"/>
                  <a:pt x="310" y="188"/>
                  <a:pt x="322" y="192"/>
                </a:cubicBezTo>
                <a:cubicBezTo>
                  <a:pt x="335" y="196"/>
                  <a:pt x="346" y="204"/>
                  <a:pt x="354" y="214"/>
                </a:cubicBezTo>
                <a:cubicBezTo>
                  <a:pt x="362" y="224"/>
                  <a:pt x="367" y="238"/>
                  <a:pt x="365" y="251"/>
                </a:cubicBezTo>
                <a:cubicBezTo>
                  <a:pt x="364" y="264"/>
                  <a:pt x="357" y="276"/>
                  <a:pt x="346" y="284"/>
                </a:cubicBezTo>
                <a:cubicBezTo>
                  <a:pt x="335" y="291"/>
                  <a:pt x="321" y="293"/>
                  <a:pt x="308" y="289"/>
                </a:cubicBezTo>
                <a:cubicBezTo>
                  <a:pt x="307" y="288"/>
                  <a:pt x="306" y="287"/>
                  <a:pt x="307" y="286"/>
                </a:cubicBezTo>
                <a:cubicBezTo>
                  <a:pt x="307" y="284"/>
                  <a:pt x="309" y="284"/>
                  <a:pt x="310" y="284"/>
                </a:cubicBezTo>
                <a:cubicBezTo>
                  <a:pt x="321" y="287"/>
                  <a:pt x="333" y="286"/>
                  <a:pt x="343" y="279"/>
                </a:cubicBezTo>
                <a:cubicBezTo>
                  <a:pt x="352" y="272"/>
                  <a:pt x="358" y="261"/>
                  <a:pt x="358" y="250"/>
                </a:cubicBezTo>
                <a:cubicBezTo>
                  <a:pt x="359" y="239"/>
                  <a:pt x="355" y="228"/>
                  <a:pt x="348" y="219"/>
                </a:cubicBezTo>
                <a:cubicBezTo>
                  <a:pt x="341" y="210"/>
                  <a:pt x="331" y="204"/>
                  <a:pt x="320" y="200"/>
                </a:cubicBezTo>
                <a:cubicBezTo>
                  <a:pt x="309" y="197"/>
                  <a:pt x="297" y="197"/>
                  <a:pt x="286" y="200"/>
                </a:cubicBezTo>
                <a:cubicBezTo>
                  <a:pt x="280" y="201"/>
                  <a:pt x="275" y="204"/>
                  <a:pt x="270" y="206"/>
                </a:cubicBezTo>
                <a:cubicBezTo>
                  <a:pt x="265" y="209"/>
                  <a:pt x="261" y="213"/>
                  <a:pt x="257" y="217"/>
                </a:cubicBezTo>
                <a:cubicBezTo>
                  <a:pt x="247" y="226"/>
                  <a:pt x="240" y="238"/>
                  <a:pt x="237" y="251"/>
                </a:cubicBezTo>
                <a:cubicBezTo>
                  <a:pt x="230" y="275"/>
                  <a:pt x="237" y="294"/>
                  <a:pt x="257" y="309"/>
                </a:cubicBezTo>
                <a:cubicBezTo>
                  <a:pt x="270" y="319"/>
                  <a:pt x="286" y="325"/>
                  <a:pt x="303" y="325"/>
                </a:cubicBezTo>
                <a:cubicBezTo>
                  <a:pt x="317" y="325"/>
                  <a:pt x="330" y="321"/>
                  <a:pt x="341" y="315"/>
                </a:cubicBezTo>
                <a:cubicBezTo>
                  <a:pt x="377" y="299"/>
                  <a:pt x="416" y="265"/>
                  <a:pt x="449" y="219"/>
                </a:cubicBezTo>
                <a:cubicBezTo>
                  <a:pt x="494" y="157"/>
                  <a:pt x="575" y="189"/>
                  <a:pt x="595" y="200"/>
                </a:cubicBezTo>
                <a:cubicBezTo>
                  <a:pt x="561" y="127"/>
                  <a:pt x="490" y="134"/>
                  <a:pt x="454" y="153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7"/>
          <p:cNvSpPr>
            <a:spLocks noEditPoints="1"/>
          </p:cNvSpPr>
          <p:nvPr/>
        </p:nvSpPr>
        <p:spPr bwMode="auto">
          <a:xfrm>
            <a:off x="3187701" y="412751"/>
            <a:ext cx="6032500" cy="6032500"/>
          </a:xfrm>
          <a:custGeom>
            <a:avLst/>
            <a:gdLst>
              <a:gd name="T0" fmla="*/ 1561 w 1606"/>
              <a:gd name="T1" fmla="*/ 773 h 1606"/>
              <a:gd name="T2" fmla="*/ 1582 w 1606"/>
              <a:gd name="T3" fmla="*/ 606 h 1606"/>
              <a:gd name="T4" fmla="*/ 1492 w 1606"/>
              <a:gd name="T5" fmla="*/ 485 h 1606"/>
              <a:gd name="T6" fmla="*/ 1485 w 1606"/>
              <a:gd name="T7" fmla="*/ 379 h 1606"/>
              <a:gd name="T8" fmla="*/ 1339 w 1606"/>
              <a:gd name="T9" fmla="*/ 289 h 1606"/>
              <a:gd name="T10" fmla="*/ 1265 w 1606"/>
              <a:gd name="T11" fmla="*/ 146 h 1606"/>
              <a:gd name="T12" fmla="*/ 1139 w 1606"/>
              <a:gd name="T13" fmla="*/ 141 h 1606"/>
              <a:gd name="T14" fmla="*/ 1051 w 1606"/>
              <a:gd name="T15" fmla="*/ 86 h 1606"/>
              <a:gd name="T16" fmla="*/ 875 w 1606"/>
              <a:gd name="T17" fmla="*/ 3 h 1606"/>
              <a:gd name="T18" fmla="*/ 662 w 1606"/>
              <a:gd name="T19" fmla="*/ 74 h 1606"/>
              <a:gd name="T20" fmla="*/ 525 w 1606"/>
              <a:gd name="T21" fmla="*/ 49 h 1606"/>
              <a:gd name="T22" fmla="*/ 388 w 1606"/>
              <a:gd name="T23" fmla="*/ 115 h 1606"/>
              <a:gd name="T24" fmla="*/ 278 w 1606"/>
              <a:gd name="T25" fmla="*/ 277 h 1606"/>
              <a:gd name="T26" fmla="*/ 142 w 1606"/>
              <a:gd name="T27" fmla="*/ 346 h 1606"/>
              <a:gd name="T28" fmla="*/ 108 w 1606"/>
              <a:gd name="T29" fmla="*/ 499 h 1606"/>
              <a:gd name="T30" fmla="*/ 75 w 1606"/>
              <a:gd name="T31" fmla="*/ 654 h 1606"/>
              <a:gd name="T32" fmla="*/ 0 w 1606"/>
              <a:gd name="T33" fmla="*/ 810 h 1606"/>
              <a:gd name="T34" fmla="*/ 53 w 1606"/>
              <a:gd name="T35" fmla="*/ 917 h 1606"/>
              <a:gd name="T36" fmla="*/ 49 w 1606"/>
              <a:gd name="T37" fmla="*/ 1080 h 1606"/>
              <a:gd name="T38" fmla="*/ 171 w 1606"/>
              <a:gd name="T39" fmla="*/ 1193 h 1606"/>
              <a:gd name="T40" fmla="*/ 205 w 1606"/>
              <a:gd name="T41" fmla="*/ 1339 h 1606"/>
              <a:gd name="T42" fmla="*/ 351 w 1606"/>
              <a:gd name="T43" fmla="*/ 1392 h 1606"/>
              <a:gd name="T44" fmla="*/ 387 w 1606"/>
              <a:gd name="T45" fmla="*/ 1490 h 1606"/>
              <a:gd name="T46" fmla="*/ 559 w 1606"/>
              <a:gd name="T47" fmla="*/ 1505 h 1606"/>
              <a:gd name="T48" fmla="*/ 713 w 1606"/>
              <a:gd name="T49" fmla="*/ 1601 h 1606"/>
              <a:gd name="T50" fmla="*/ 892 w 1606"/>
              <a:gd name="T51" fmla="*/ 1601 h 1606"/>
              <a:gd name="T52" fmla="*/ 1007 w 1606"/>
              <a:gd name="T53" fmla="*/ 1534 h 1606"/>
              <a:gd name="T54" fmla="*/ 1187 w 1606"/>
              <a:gd name="T55" fmla="*/ 1439 h 1606"/>
              <a:gd name="T56" fmla="*/ 1327 w 1606"/>
              <a:gd name="T57" fmla="*/ 1412 h 1606"/>
              <a:gd name="T58" fmla="*/ 1392 w 1606"/>
              <a:gd name="T59" fmla="*/ 1255 h 1606"/>
              <a:gd name="T60" fmla="*/ 1511 w 1606"/>
              <a:gd name="T61" fmla="*/ 1183 h 1606"/>
              <a:gd name="T62" fmla="*/ 1562 w 1606"/>
              <a:gd name="T63" fmla="*/ 1065 h 1606"/>
              <a:gd name="T64" fmla="*/ 1509 w 1606"/>
              <a:gd name="T65" fmla="*/ 984 h 1606"/>
              <a:gd name="T66" fmla="*/ 1461 w 1606"/>
              <a:gd name="T67" fmla="*/ 1116 h 1606"/>
              <a:gd name="T68" fmla="*/ 1418 w 1606"/>
              <a:gd name="T69" fmla="*/ 1296 h 1606"/>
              <a:gd name="T70" fmla="*/ 1280 w 1606"/>
              <a:gd name="T71" fmla="*/ 1353 h 1606"/>
              <a:gd name="T72" fmla="*/ 1216 w 1606"/>
              <a:gd name="T73" fmla="*/ 1457 h 1606"/>
              <a:gd name="T74" fmla="*/ 1075 w 1606"/>
              <a:gd name="T75" fmla="*/ 1543 h 1606"/>
              <a:gd name="T76" fmla="*/ 906 w 1606"/>
              <a:gd name="T77" fmla="*/ 1524 h 1606"/>
              <a:gd name="T78" fmla="*/ 779 w 1606"/>
              <a:gd name="T79" fmla="*/ 1575 h 1606"/>
              <a:gd name="T80" fmla="*/ 594 w 1606"/>
              <a:gd name="T81" fmla="*/ 1547 h 1606"/>
              <a:gd name="T82" fmla="*/ 395 w 1606"/>
              <a:gd name="T83" fmla="*/ 1478 h 1606"/>
              <a:gd name="T84" fmla="*/ 274 w 1606"/>
              <a:gd name="T85" fmla="*/ 1388 h 1606"/>
              <a:gd name="T86" fmla="*/ 220 w 1606"/>
              <a:gd name="T87" fmla="*/ 1240 h 1606"/>
              <a:gd name="T88" fmla="*/ 155 w 1606"/>
              <a:gd name="T89" fmla="*/ 1135 h 1606"/>
              <a:gd name="T90" fmla="*/ 107 w 1606"/>
              <a:gd name="T91" fmla="*/ 1020 h 1606"/>
              <a:gd name="T92" fmla="*/ 33 w 1606"/>
              <a:gd name="T93" fmla="*/ 865 h 1606"/>
              <a:gd name="T94" fmla="*/ 44 w 1606"/>
              <a:gd name="T95" fmla="*/ 655 h 1606"/>
              <a:gd name="T96" fmla="*/ 88 w 1606"/>
              <a:gd name="T97" fmla="*/ 471 h 1606"/>
              <a:gd name="T98" fmla="*/ 208 w 1606"/>
              <a:gd name="T99" fmla="*/ 383 h 1606"/>
              <a:gd name="T100" fmla="*/ 288 w 1606"/>
              <a:gd name="T101" fmla="*/ 288 h 1606"/>
              <a:gd name="T102" fmla="*/ 403 w 1606"/>
              <a:gd name="T103" fmla="*/ 124 h 1606"/>
              <a:gd name="T104" fmla="*/ 535 w 1606"/>
              <a:gd name="T105" fmla="*/ 126 h 1606"/>
              <a:gd name="T106" fmla="*/ 672 w 1606"/>
              <a:gd name="T107" fmla="*/ 41 h 1606"/>
              <a:gd name="T108" fmla="*/ 843 w 1606"/>
              <a:gd name="T109" fmla="*/ 15 h 1606"/>
              <a:gd name="T110" fmla="*/ 1038 w 1606"/>
              <a:gd name="T111" fmla="*/ 50 h 1606"/>
              <a:gd name="T112" fmla="*/ 1148 w 1606"/>
              <a:gd name="T113" fmla="*/ 162 h 1606"/>
              <a:gd name="T114" fmla="*/ 1264 w 1606"/>
              <a:gd name="T115" fmla="*/ 239 h 1606"/>
              <a:gd name="T116" fmla="*/ 1429 w 1606"/>
              <a:gd name="T117" fmla="*/ 324 h 1606"/>
              <a:gd name="T118" fmla="*/ 1426 w 1606"/>
              <a:gd name="T119" fmla="*/ 426 h 1606"/>
              <a:gd name="T120" fmla="*/ 1544 w 1606"/>
              <a:gd name="T121" fmla="*/ 581 h 1606"/>
              <a:gd name="T122" fmla="*/ 1590 w 1606"/>
              <a:gd name="T123" fmla="*/ 750 h 1606"/>
              <a:gd name="T124" fmla="*/ 1585 w 1606"/>
              <a:gd name="T125" fmla="*/ 906 h 1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6" h="1606">
                <a:moveTo>
                  <a:pt x="1601" y="893"/>
                </a:moveTo>
                <a:cubicBezTo>
                  <a:pt x="1541" y="886"/>
                  <a:pt x="1541" y="886"/>
                  <a:pt x="1541" y="886"/>
                </a:cubicBezTo>
                <a:cubicBezTo>
                  <a:pt x="1542" y="878"/>
                  <a:pt x="1542" y="878"/>
                  <a:pt x="1542" y="878"/>
                </a:cubicBezTo>
                <a:cubicBezTo>
                  <a:pt x="1545" y="841"/>
                  <a:pt x="1545" y="841"/>
                  <a:pt x="1545" y="841"/>
                </a:cubicBezTo>
                <a:cubicBezTo>
                  <a:pt x="1545" y="841"/>
                  <a:pt x="1545" y="841"/>
                  <a:pt x="1545" y="841"/>
                </a:cubicBezTo>
                <a:cubicBezTo>
                  <a:pt x="1561" y="841"/>
                  <a:pt x="1561" y="841"/>
                  <a:pt x="1561" y="841"/>
                </a:cubicBezTo>
                <a:cubicBezTo>
                  <a:pt x="1558" y="872"/>
                  <a:pt x="1558" y="872"/>
                  <a:pt x="1558" y="872"/>
                </a:cubicBezTo>
                <a:cubicBezTo>
                  <a:pt x="1603" y="875"/>
                  <a:pt x="1603" y="875"/>
                  <a:pt x="1603" y="875"/>
                </a:cubicBezTo>
                <a:cubicBezTo>
                  <a:pt x="1605" y="844"/>
                  <a:pt x="1605" y="844"/>
                  <a:pt x="1605" y="844"/>
                </a:cubicBezTo>
                <a:cubicBezTo>
                  <a:pt x="1606" y="810"/>
                  <a:pt x="1606" y="810"/>
                  <a:pt x="1606" y="810"/>
                </a:cubicBezTo>
                <a:cubicBezTo>
                  <a:pt x="1606" y="810"/>
                  <a:pt x="1606" y="810"/>
                  <a:pt x="1606" y="810"/>
                </a:cubicBezTo>
                <a:cubicBezTo>
                  <a:pt x="1606" y="799"/>
                  <a:pt x="1606" y="799"/>
                  <a:pt x="1606" y="799"/>
                </a:cubicBezTo>
                <a:cubicBezTo>
                  <a:pt x="1606" y="796"/>
                  <a:pt x="1606" y="796"/>
                  <a:pt x="1606" y="796"/>
                </a:cubicBezTo>
                <a:cubicBezTo>
                  <a:pt x="1606" y="796"/>
                  <a:pt x="1606" y="796"/>
                  <a:pt x="1606" y="796"/>
                </a:cubicBezTo>
                <a:cubicBezTo>
                  <a:pt x="1606" y="796"/>
                  <a:pt x="1606" y="796"/>
                  <a:pt x="1606" y="796"/>
                </a:cubicBezTo>
                <a:cubicBezTo>
                  <a:pt x="1546" y="796"/>
                  <a:pt x="1546" y="796"/>
                  <a:pt x="1546" y="796"/>
                </a:cubicBezTo>
                <a:cubicBezTo>
                  <a:pt x="1546" y="794"/>
                  <a:pt x="1546" y="793"/>
                  <a:pt x="1546" y="791"/>
                </a:cubicBezTo>
                <a:cubicBezTo>
                  <a:pt x="1545" y="778"/>
                  <a:pt x="1545" y="764"/>
                  <a:pt x="1544" y="751"/>
                </a:cubicBezTo>
                <a:cubicBezTo>
                  <a:pt x="1559" y="750"/>
                  <a:pt x="1559" y="750"/>
                  <a:pt x="1559" y="750"/>
                </a:cubicBezTo>
                <a:cubicBezTo>
                  <a:pt x="1559" y="750"/>
                  <a:pt x="1560" y="751"/>
                  <a:pt x="1560" y="752"/>
                </a:cubicBezTo>
                <a:cubicBezTo>
                  <a:pt x="1560" y="759"/>
                  <a:pt x="1561" y="766"/>
                  <a:pt x="1561" y="773"/>
                </a:cubicBezTo>
                <a:cubicBezTo>
                  <a:pt x="1561" y="780"/>
                  <a:pt x="1561" y="780"/>
                  <a:pt x="1561" y="780"/>
                </a:cubicBezTo>
                <a:cubicBezTo>
                  <a:pt x="1605" y="779"/>
                  <a:pt x="1605" y="779"/>
                  <a:pt x="1605" y="779"/>
                </a:cubicBezTo>
                <a:cubicBezTo>
                  <a:pt x="1605" y="771"/>
                  <a:pt x="1605" y="771"/>
                  <a:pt x="1605" y="771"/>
                </a:cubicBezTo>
                <a:cubicBezTo>
                  <a:pt x="1605" y="764"/>
                  <a:pt x="1605" y="756"/>
                  <a:pt x="1604" y="749"/>
                </a:cubicBezTo>
                <a:cubicBezTo>
                  <a:pt x="1604" y="745"/>
                  <a:pt x="1604" y="742"/>
                  <a:pt x="1603" y="739"/>
                </a:cubicBezTo>
                <a:cubicBezTo>
                  <a:pt x="1602" y="723"/>
                  <a:pt x="1602" y="723"/>
                  <a:pt x="1602" y="723"/>
                </a:cubicBezTo>
                <a:cubicBezTo>
                  <a:pt x="1602" y="719"/>
                  <a:pt x="1601" y="716"/>
                  <a:pt x="1601" y="712"/>
                </a:cubicBezTo>
                <a:cubicBezTo>
                  <a:pt x="1601" y="710"/>
                  <a:pt x="1600" y="709"/>
                  <a:pt x="1600" y="707"/>
                </a:cubicBezTo>
                <a:cubicBezTo>
                  <a:pt x="1599" y="700"/>
                  <a:pt x="1599" y="700"/>
                  <a:pt x="1599" y="700"/>
                </a:cubicBezTo>
                <a:cubicBezTo>
                  <a:pt x="1540" y="707"/>
                  <a:pt x="1540" y="707"/>
                  <a:pt x="1540" y="707"/>
                </a:cubicBezTo>
                <a:cubicBezTo>
                  <a:pt x="1538" y="697"/>
                  <a:pt x="1538" y="697"/>
                  <a:pt x="1538" y="697"/>
                </a:cubicBezTo>
                <a:cubicBezTo>
                  <a:pt x="1538" y="693"/>
                  <a:pt x="1537" y="688"/>
                  <a:pt x="1536" y="684"/>
                </a:cubicBezTo>
                <a:cubicBezTo>
                  <a:pt x="1532" y="662"/>
                  <a:pt x="1532" y="662"/>
                  <a:pt x="1532" y="662"/>
                </a:cubicBezTo>
                <a:cubicBezTo>
                  <a:pt x="1548" y="659"/>
                  <a:pt x="1548" y="659"/>
                  <a:pt x="1548" y="659"/>
                </a:cubicBezTo>
                <a:cubicBezTo>
                  <a:pt x="1553" y="689"/>
                  <a:pt x="1553" y="689"/>
                  <a:pt x="1553" y="689"/>
                </a:cubicBezTo>
                <a:cubicBezTo>
                  <a:pt x="1597" y="682"/>
                  <a:pt x="1597" y="682"/>
                  <a:pt x="1597" y="682"/>
                </a:cubicBezTo>
                <a:cubicBezTo>
                  <a:pt x="1590" y="643"/>
                  <a:pt x="1590" y="643"/>
                  <a:pt x="1590" y="643"/>
                </a:cubicBezTo>
                <a:cubicBezTo>
                  <a:pt x="1589" y="636"/>
                  <a:pt x="1587" y="628"/>
                  <a:pt x="1585" y="621"/>
                </a:cubicBezTo>
                <a:cubicBezTo>
                  <a:pt x="1585" y="620"/>
                  <a:pt x="1585" y="619"/>
                  <a:pt x="1585" y="618"/>
                </a:cubicBezTo>
                <a:cubicBezTo>
                  <a:pt x="1585" y="618"/>
                  <a:pt x="1585" y="618"/>
                  <a:pt x="1585" y="618"/>
                </a:cubicBezTo>
                <a:cubicBezTo>
                  <a:pt x="1582" y="606"/>
                  <a:pt x="1582" y="606"/>
                  <a:pt x="1582" y="606"/>
                </a:cubicBezTo>
                <a:cubicBezTo>
                  <a:pt x="1581" y="604"/>
                  <a:pt x="1581" y="604"/>
                  <a:pt x="1581" y="604"/>
                </a:cubicBezTo>
                <a:cubicBezTo>
                  <a:pt x="1581" y="604"/>
                  <a:pt x="1581" y="604"/>
                  <a:pt x="1581" y="604"/>
                </a:cubicBezTo>
                <a:cubicBezTo>
                  <a:pt x="1581" y="604"/>
                  <a:pt x="1581" y="604"/>
                  <a:pt x="1581" y="604"/>
                </a:cubicBezTo>
                <a:cubicBezTo>
                  <a:pt x="1523" y="618"/>
                  <a:pt x="1523" y="618"/>
                  <a:pt x="1523" y="618"/>
                </a:cubicBezTo>
                <a:cubicBezTo>
                  <a:pt x="1523" y="618"/>
                  <a:pt x="1523" y="618"/>
                  <a:pt x="1523" y="618"/>
                </a:cubicBezTo>
                <a:cubicBezTo>
                  <a:pt x="1522" y="616"/>
                  <a:pt x="1522" y="615"/>
                  <a:pt x="1521" y="613"/>
                </a:cubicBezTo>
                <a:cubicBezTo>
                  <a:pt x="1513" y="582"/>
                  <a:pt x="1513" y="582"/>
                  <a:pt x="1513" y="582"/>
                </a:cubicBezTo>
                <a:cubicBezTo>
                  <a:pt x="1510" y="575"/>
                  <a:pt x="1510" y="575"/>
                  <a:pt x="1510" y="575"/>
                </a:cubicBezTo>
                <a:cubicBezTo>
                  <a:pt x="1525" y="570"/>
                  <a:pt x="1525" y="570"/>
                  <a:pt x="1525" y="570"/>
                </a:cubicBezTo>
                <a:cubicBezTo>
                  <a:pt x="1527" y="578"/>
                  <a:pt x="1527" y="578"/>
                  <a:pt x="1527" y="578"/>
                </a:cubicBezTo>
                <a:cubicBezTo>
                  <a:pt x="1534" y="599"/>
                  <a:pt x="1534" y="599"/>
                  <a:pt x="1534" y="599"/>
                </a:cubicBezTo>
                <a:cubicBezTo>
                  <a:pt x="1577" y="587"/>
                  <a:pt x="1577" y="587"/>
                  <a:pt x="1577" y="587"/>
                </a:cubicBezTo>
                <a:cubicBezTo>
                  <a:pt x="1570" y="564"/>
                  <a:pt x="1570" y="564"/>
                  <a:pt x="1570" y="564"/>
                </a:cubicBezTo>
                <a:cubicBezTo>
                  <a:pt x="1559" y="531"/>
                  <a:pt x="1559" y="531"/>
                  <a:pt x="1559" y="531"/>
                </a:cubicBezTo>
                <a:cubicBezTo>
                  <a:pt x="1558" y="530"/>
                  <a:pt x="1558" y="528"/>
                  <a:pt x="1557" y="526"/>
                </a:cubicBezTo>
                <a:cubicBezTo>
                  <a:pt x="1552" y="512"/>
                  <a:pt x="1552" y="512"/>
                  <a:pt x="1552" y="512"/>
                </a:cubicBezTo>
                <a:cubicBezTo>
                  <a:pt x="1495" y="533"/>
                  <a:pt x="1495" y="533"/>
                  <a:pt x="1495" y="533"/>
                </a:cubicBezTo>
                <a:cubicBezTo>
                  <a:pt x="1495" y="532"/>
                  <a:pt x="1494" y="531"/>
                  <a:pt x="1494" y="530"/>
                </a:cubicBezTo>
                <a:cubicBezTo>
                  <a:pt x="1492" y="524"/>
                  <a:pt x="1489" y="518"/>
                  <a:pt x="1487" y="512"/>
                </a:cubicBezTo>
                <a:cubicBezTo>
                  <a:pt x="1477" y="492"/>
                  <a:pt x="1477" y="492"/>
                  <a:pt x="1477" y="492"/>
                </a:cubicBezTo>
                <a:cubicBezTo>
                  <a:pt x="1492" y="485"/>
                  <a:pt x="1492" y="485"/>
                  <a:pt x="1492" y="485"/>
                </a:cubicBezTo>
                <a:cubicBezTo>
                  <a:pt x="1504" y="513"/>
                  <a:pt x="1504" y="513"/>
                  <a:pt x="1504" y="513"/>
                </a:cubicBezTo>
                <a:cubicBezTo>
                  <a:pt x="1545" y="495"/>
                  <a:pt x="1545" y="495"/>
                  <a:pt x="1545" y="495"/>
                </a:cubicBezTo>
                <a:cubicBezTo>
                  <a:pt x="1529" y="459"/>
                  <a:pt x="1529" y="459"/>
                  <a:pt x="1529" y="459"/>
                </a:cubicBezTo>
                <a:cubicBezTo>
                  <a:pt x="1526" y="453"/>
                  <a:pt x="1523" y="446"/>
                  <a:pt x="1519" y="440"/>
                </a:cubicBezTo>
                <a:cubicBezTo>
                  <a:pt x="1519" y="439"/>
                  <a:pt x="1518" y="437"/>
                  <a:pt x="1517" y="436"/>
                </a:cubicBezTo>
                <a:cubicBezTo>
                  <a:pt x="1518" y="436"/>
                  <a:pt x="1518" y="436"/>
                  <a:pt x="1518" y="436"/>
                </a:cubicBezTo>
                <a:cubicBezTo>
                  <a:pt x="1512" y="426"/>
                  <a:pt x="1512" y="426"/>
                  <a:pt x="1512" y="426"/>
                </a:cubicBezTo>
                <a:cubicBezTo>
                  <a:pt x="1511" y="424"/>
                  <a:pt x="1511" y="424"/>
                  <a:pt x="1511" y="424"/>
                </a:cubicBezTo>
                <a:cubicBezTo>
                  <a:pt x="1511" y="424"/>
                  <a:pt x="1511" y="424"/>
                  <a:pt x="1511" y="424"/>
                </a:cubicBezTo>
                <a:cubicBezTo>
                  <a:pt x="1511" y="423"/>
                  <a:pt x="1511" y="423"/>
                  <a:pt x="1511" y="423"/>
                </a:cubicBezTo>
                <a:cubicBezTo>
                  <a:pt x="1458" y="451"/>
                  <a:pt x="1458" y="451"/>
                  <a:pt x="1458" y="451"/>
                </a:cubicBezTo>
                <a:cubicBezTo>
                  <a:pt x="1455" y="447"/>
                  <a:pt x="1453" y="442"/>
                  <a:pt x="1450" y="438"/>
                </a:cubicBezTo>
                <a:cubicBezTo>
                  <a:pt x="1449" y="436"/>
                  <a:pt x="1448" y="434"/>
                  <a:pt x="1446" y="432"/>
                </a:cubicBezTo>
                <a:cubicBezTo>
                  <a:pt x="1439" y="419"/>
                  <a:pt x="1439" y="419"/>
                  <a:pt x="1439" y="419"/>
                </a:cubicBezTo>
                <a:cubicBezTo>
                  <a:pt x="1438" y="417"/>
                  <a:pt x="1436" y="415"/>
                  <a:pt x="1435" y="413"/>
                </a:cubicBezTo>
                <a:cubicBezTo>
                  <a:pt x="1448" y="404"/>
                  <a:pt x="1448" y="404"/>
                  <a:pt x="1448" y="404"/>
                </a:cubicBezTo>
                <a:cubicBezTo>
                  <a:pt x="1450" y="406"/>
                  <a:pt x="1451" y="409"/>
                  <a:pt x="1452" y="411"/>
                </a:cubicBezTo>
                <a:cubicBezTo>
                  <a:pt x="1464" y="431"/>
                  <a:pt x="1464" y="431"/>
                  <a:pt x="1464" y="431"/>
                </a:cubicBezTo>
                <a:cubicBezTo>
                  <a:pt x="1502" y="408"/>
                  <a:pt x="1502" y="408"/>
                  <a:pt x="1502" y="408"/>
                </a:cubicBezTo>
                <a:cubicBezTo>
                  <a:pt x="1491" y="388"/>
                  <a:pt x="1491" y="388"/>
                  <a:pt x="1491" y="388"/>
                </a:cubicBezTo>
                <a:cubicBezTo>
                  <a:pt x="1489" y="385"/>
                  <a:pt x="1487" y="382"/>
                  <a:pt x="1485" y="379"/>
                </a:cubicBezTo>
                <a:cubicBezTo>
                  <a:pt x="1484" y="377"/>
                  <a:pt x="1483" y="376"/>
                  <a:pt x="1482" y="374"/>
                </a:cubicBezTo>
                <a:cubicBezTo>
                  <a:pt x="1469" y="354"/>
                  <a:pt x="1469" y="354"/>
                  <a:pt x="1469" y="354"/>
                </a:cubicBezTo>
                <a:cubicBezTo>
                  <a:pt x="1460" y="341"/>
                  <a:pt x="1460" y="341"/>
                  <a:pt x="1460" y="341"/>
                </a:cubicBezTo>
                <a:cubicBezTo>
                  <a:pt x="1410" y="375"/>
                  <a:pt x="1410" y="375"/>
                  <a:pt x="1410" y="375"/>
                </a:cubicBezTo>
                <a:cubicBezTo>
                  <a:pt x="1410" y="375"/>
                  <a:pt x="1409" y="374"/>
                  <a:pt x="1409" y="373"/>
                </a:cubicBezTo>
                <a:cubicBezTo>
                  <a:pt x="1405" y="368"/>
                  <a:pt x="1401" y="362"/>
                  <a:pt x="1397" y="357"/>
                </a:cubicBezTo>
                <a:cubicBezTo>
                  <a:pt x="1383" y="339"/>
                  <a:pt x="1383" y="339"/>
                  <a:pt x="1383" y="339"/>
                </a:cubicBezTo>
                <a:cubicBezTo>
                  <a:pt x="1395" y="329"/>
                  <a:pt x="1395" y="329"/>
                  <a:pt x="1395" y="329"/>
                </a:cubicBezTo>
                <a:cubicBezTo>
                  <a:pt x="1414" y="353"/>
                  <a:pt x="1414" y="353"/>
                  <a:pt x="1414" y="353"/>
                </a:cubicBezTo>
                <a:cubicBezTo>
                  <a:pt x="1450" y="327"/>
                  <a:pt x="1450" y="327"/>
                  <a:pt x="1450" y="327"/>
                </a:cubicBezTo>
                <a:cubicBezTo>
                  <a:pt x="1425" y="295"/>
                  <a:pt x="1425" y="295"/>
                  <a:pt x="1425" y="295"/>
                </a:cubicBezTo>
                <a:cubicBezTo>
                  <a:pt x="1421" y="290"/>
                  <a:pt x="1416" y="284"/>
                  <a:pt x="1412" y="279"/>
                </a:cubicBezTo>
                <a:cubicBezTo>
                  <a:pt x="1411" y="278"/>
                  <a:pt x="1410" y="277"/>
                  <a:pt x="1409" y="276"/>
                </a:cubicBezTo>
                <a:cubicBezTo>
                  <a:pt x="1409" y="276"/>
                  <a:pt x="1409" y="276"/>
                  <a:pt x="1409" y="276"/>
                </a:cubicBezTo>
                <a:cubicBezTo>
                  <a:pt x="1401" y="267"/>
                  <a:pt x="1401" y="267"/>
                  <a:pt x="1401" y="267"/>
                </a:cubicBezTo>
                <a:cubicBezTo>
                  <a:pt x="1400" y="265"/>
                  <a:pt x="1400" y="265"/>
                  <a:pt x="1400" y="265"/>
                </a:cubicBezTo>
                <a:cubicBezTo>
                  <a:pt x="1400" y="265"/>
                  <a:pt x="1400" y="265"/>
                  <a:pt x="1400" y="265"/>
                </a:cubicBezTo>
                <a:cubicBezTo>
                  <a:pt x="1399" y="265"/>
                  <a:pt x="1399" y="265"/>
                  <a:pt x="1399" y="265"/>
                </a:cubicBezTo>
                <a:cubicBezTo>
                  <a:pt x="1354" y="305"/>
                  <a:pt x="1354" y="305"/>
                  <a:pt x="1354" y="305"/>
                </a:cubicBezTo>
                <a:cubicBezTo>
                  <a:pt x="1351" y="301"/>
                  <a:pt x="1348" y="298"/>
                  <a:pt x="1345" y="295"/>
                </a:cubicBezTo>
                <a:cubicBezTo>
                  <a:pt x="1343" y="293"/>
                  <a:pt x="1341" y="291"/>
                  <a:pt x="1339" y="289"/>
                </a:cubicBezTo>
                <a:cubicBezTo>
                  <a:pt x="1328" y="278"/>
                  <a:pt x="1328" y="278"/>
                  <a:pt x="1328" y="278"/>
                </a:cubicBezTo>
                <a:cubicBezTo>
                  <a:pt x="1323" y="273"/>
                  <a:pt x="1323" y="273"/>
                  <a:pt x="1323" y="273"/>
                </a:cubicBezTo>
                <a:cubicBezTo>
                  <a:pt x="1334" y="261"/>
                  <a:pt x="1334" y="261"/>
                  <a:pt x="1334" y="261"/>
                </a:cubicBezTo>
                <a:cubicBezTo>
                  <a:pt x="1340" y="267"/>
                  <a:pt x="1340" y="267"/>
                  <a:pt x="1340" y="267"/>
                </a:cubicBezTo>
                <a:cubicBezTo>
                  <a:pt x="1355" y="283"/>
                  <a:pt x="1355" y="283"/>
                  <a:pt x="1355" y="283"/>
                </a:cubicBezTo>
                <a:cubicBezTo>
                  <a:pt x="1388" y="252"/>
                  <a:pt x="1388" y="252"/>
                  <a:pt x="1388" y="252"/>
                </a:cubicBezTo>
                <a:cubicBezTo>
                  <a:pt x="1371" y="235"/>
                  <a:pt x="1371" y="235"/>
                  <a:pt x="1371" y="235"/>
                </a:cubicBezTo>
                <a:cubicBezTo>
                  <a:pt x="1360" y="224"/>
                  <a:pt x="1360" y="224"/>
                  <a:pt x="1360" y="224"/>
                </a:cubicBezTo>
                <a:cubicBezTo>
                  <a:pt x="1357" y="222"/>
                  <a:pt x="1355" y="220"/>
                  <a:pt x="1353" y="218"/>
                </a:cubicBezTo>
                <a:cubicBezTo>
                  <a:pt x="1347" y="212"/>
                  <a:pt x="1342" y="207"/>
                  <a:pt x="1336" y="202"/>
                </a:cubicBezTo>
                <a:cubicBezTo>
                  <a:pt x="1330" y="198"/>
                  <a:pt x="1330" y="198"/>
                  <a:pt x="1330" y="198"/>
                </a:cubicBezTo>
                <a:cubicBezTo>
                  <a:pt x="1290" y="243"/>
                  <a:pt x="1290" y="243"/>
                  <a:pt x="1290" y="243"/>
                </a:cubicBezTo>
                <a:cubicBezTo>
                  <a:pt x="1290" y="242"/>
                  <a:pt x="1289" y="241"/>
                  <a:pt x="1288" y="240"/>
                </a:cubicBezTo>
                <a:cubicBezTo>
                  <a:pt x="1283" y="236"/>
                  <a:pt x="1278" y="232"/>
                  <a:pt x="1273" y="228"/>
                </a:cubicBezTo>
                <a:cubicBezTo>
                  <a:pt x="1255" y="214"/>
                  <a:pt x="1255" y="214"/>
                  <a:pt x="1255" y="214"/>
                </a:cubicBezTo>
                <a:cubicBezTo>
                  <a:pt x="1265" y="201"/>
                  <a:pt x="1265" y="201"/>
                  <a:pt x="1265" y="201"/>
                </a:cubicBezTo>
                <a:cubicBezTo>
                  <a:pt x="1289" y="220"/>
                  <a:pt x="1289" y="220"/>
                  <a:pt x="1289" y="220"/>
                </a:cubicBezTo>
                <a:cubicBezTo>
                  <a:pt x="1317" y="186"/>
                  <a:pt x="1317" y="186"/>
                  <a:pt x="1317" y="186"/>
                </a:cubicBezTo>
                <a:cubicBezTo>
                  <a:pt x="1286" y="161"/>
                  <a:pt x="1286" y="161"/>
                  <a:pt x="1286" y="161"/>
                </a:cubicBezTo>
                <a:cubicBezTo>
                  <a:pt x="1280" y="157"/>
                  <a:pt x="1274" y="153"/>
                  <a:pt x="1268" y="149"/>
                </a:cubicBezTo>
                <a:cubicBezTo>
                  <a:pt x="1267" y="148"/>
                  <a:pt x="1266" y="147"/>
                  <a:pt x="1265" y="146"/>
                </a:cubicBezTo>
                <a:cubicBezTo>
                  <a:pt x="1265" y="146"/>
                  <a:pt x="1265" y="146"/>
                  <a:pt x="1265" y="146"/>
                </a:cubicBezTo>
                <a:cubicBezTo>
                  <a:pt x="1255" y="139"/>
                  <a:pt x="1255" y="139"/>
                  <a:pt x="1255" y="139"/>
                </a:cubicBezTo>
                <a:cubicBezTo>
                  <a:pt x="1254" y="138"/>
                  <a:pt x="1254" y="138"/>
                  <a:pt x="1254" y="138"/>
                </a:cubicBezTo>
                <a:cubicBezTo>
                  <a:pt x="1254" y="138"/>
                  <a:pt x="1254" y="138"/>
                  <a:pt x="1254" y="138"/>
                </a:cubicBezTo>
                <a:cubicBezTo>
                  <a:pt x="1253" y="138"/>
                  <a:pt x="1253" y="138"/>
                  <a:pt x="1253" y="138"/>
                </a:cubicBezTo>
                <a:cubicBezTo>
                  <a:pt x="1219" y="187"/>
                  <a:pt x="1219" y="187"/>
                  <a:pt x="1219" y="187"/>
                </a:cubicBezTo>
                <a:cubicBezTo>
                  <a:pt x="1219" y="187"/>
                  <a:pt x="1219" y="187"/>
                  <a:pt x="1219" y="187"/>
                </a:cubicBezTo>
                <a:cubicBezTo>
                  <a:pt x="1218" y="186"/>
                  <a:pt x="1216" y="186"/>
                  <a:pt x="1215" y="185"/>
                </a:cubicBezTo>
                <a:cubicBezTo>
                  <a:pt x="1188" y="167"/>
                  <a:pt x="1188" y="167"/>
                  <a:pt x="1188" y="167"/>
                </a:cubicBezTo>
                <a:cubicBezTo>
                  <a:pt x="1181" y="164"/>
                  <a:pt x="1181" y="164"/>
                  <a:pt x="1181" y="164"/>
                </a:cubicBezTo>
                <a:cubicBezTo>
                  <a:pt x="1189" y="150"/>
                  <a:pt x="1189" y="150"/>
                  <a:pt x="1189" y="150"/>
                </a:cubicBezTo>
                <a:cubicBezTo>
                  <a:pt x="1196" y="154"/>
                  <a:pt x="1196" y="154"/>
                  <a:pt x="1196" y="154"/>
                </a:cubicBezTo>
                <a:cubicBezTo>
                  <a:pt x="1215" y="166"/>
                  <a:pt x="1215" y="166"/>
                  <a:pt x="1215" y="166"/>
                </a:cubicBezTo>
                <a:cubicBezTo>
                  <a:pt x="1239" y="128"/>
                  <a:pt x="1239" y="128"/>
                  <a:pt x="1239" y="128"/>
                </a:cubicBezTo>
                <a:cubicBezTo>
                  <a:pt x="1219" y="116"/>
                  <a:pt x="1219" y="116"/>
                  <a:pt x="1219" y="116"/>
                </a:cubicBezTo>
                <a:cubicBezTo>
                  <a:pt x="1205" y="108"/>
                  <a:pt x="1205" y="108"/>
                  <a:pt x="1205" y="108"/>
                </a:cubicBezTo>
                <a:cubicBezTo>
                  <a:pt x="1203" y="106"/>
                  <a:pt x="1200" y="105"/>
                  <a:pt x="1198" y="104"/>
                </a:cubicBezTo>
                <a:cubicBezTo>
                  <a:pt x="1191" y="100"/>
                  <a:pt x="1184" y="96"/>
                  <a:pt x="1177" y="92"/>
                </a:cubicBezTo>
                <a:cubicBezTo>
                  <a:pt x="1170" y="89"/>
                  <a:pt x="1170" y="89"/>
                  <a:pt x="1170" y="89"/>
                </a:cubicBezTo>
                <a:cubicBezTo>
                  <a:pt x="1142" y="142"/>
                  <a:pt x="1142" y="142"/>
                  <a:pt x="1142" y="142"/>
                </a:cubicBezTo>
                <a:cubicBezTo>
                  <a:pt x="1141" y="142"/>
                  <a:pt x="1140" y="141"/>
                  <a:pt x="1139" y="141"/>
                </a:cubicBezTo>
                <a:cubicBezTo>
                  <a:pt x="1134" y="138"/>
                  <a:pt x="1128" y="135"/>
                  <a:pt x="1122" y="132"/>
                </a:cubicBezTo>
                <a:cubicBezTo>
                  <a:pt x="1101" y="123"/>
                  <a:pt x="1101" y="123"/>
                  <a:pt x="1101" y="123"/>
                </a:cubicBezTo>
                <a:cubicBezTo>
                  <a:pt x="1107" y="108"/>
                  <a:pt x="1107" y="108"/>
                  <a:pt x="1107" y="108"/>
                </a:cubicBezTo>
                <a:cubicBezTo>
                  <a:pt x="1135" y="121"/>
                  <a:pt x="1135" y="121"/>
                  <a:pt x="1135" y="121"/>
                </a:cubicBezTo>
                <a:cubicBezTo>
                  <a:pt x="1154" y="80"/>
                  <a:pt x="1154" y="80"/>
                  <a:pt x="1154" y="80"/>
                </a:cubicBezTo>
                <a:cubicBezTo>
                  <a:pt x="1118" y="64"/>
                  <a:pt x="1118" y="64"/>
                  <a:pt x="1118" y="64"/>
                </a:cubicBezTo>
                <a:cubicBezTo>
                  <a:pt x="1112" y="61"/>
                  <a:pt x="1105" y="59"/>
                  <a:pt x="1098" y="56"/>
                </a:cubicBezTo>
                <a:cubicBezTo>
                  <a:pt x="1097" y="56"/>
                  <a:pt x="1096" y="55"/>
                  <a:pt x="1095" y="55"/>
                </a:cubicBezTo>
                <a:cubicBezTo>
                  <a:pt x="1095" y="54"/>
                  <a:pt x="1095" y="54"/>
                  <a:pt x="1095" y="54"/>
                </a:cubicBezTo>
                <a:cubicBezTo>
                  <a:pt x="1083" y="50"/>
                  <a:pt x="1083" y="50"/>
                  <a:pt x="1083" y="50"/>
                </a:cubicBezTo>
                <a:cubicBezTo>
                  <a:pt x="1082" y="49"/>
                  <a:pt x="1082" y="49"/>
                  <a:pt x="1082" y="49"/>
                </a:cubicBezTo>
                <a:cubicBezTo>
                  <a:pt x="1082" y="50"/>
                  <a:pt x="1082" y="50"/>
                  <a:pt x="1082" y="50"/>
                </a:cubicBezTo>
                <a:cubicBezTo>
                  <a:pt x="1081" y="49"/>
                  <a:pt x="1081" y="49"/>
                  <a:pt x="1081" y="49"/>
                </a:cubicBezTo>
                <a:cubicBezTo>
                  <a:pt x="1060" y="106"/>
                  <a:pt x="1060" y="106"/>
                  <a:pt x="1060" y="106"/>
                </a:cubicBezTo>
                <a:cubicBezTo>
                  <a:pt x="1056" y="104"/>
                  <a:pt x="1051" y="103"/>
                  <a:pt x="1047" y="101"/>
                </a:cubicBezTo>
                <a:cubicBezTo>
                  <a:pt x="1044" y="100"/>
                  <a:pt x="1041" y="99"/>
                  <a:pt x="1039" y="98"/>
                </a:cubicBezTo>
                <a:cubicBezTo>
                  <a:pt x="1024" y="94"/>
                  <a:pt x="1024" y="94"/>
                  <a:pt x="1024" y="94"/>
                </a:cubicBezTo>
                <a:cubicBezTo>
                  <a:pt x="1017" y="92"/>
                  <a:pt x="1017" y="92"/>
                  <a:pt x="1017" y="92"/>
                </a:cubicBezTo>
                <a:cubicBezTo>
                  <a:pt x="1021" y="77"/>
                  <a:pt x="1021" y="77"/>
                  <a:pt x="1021" y="77"/>
                </a:cubicBezTo>
                <a:cubicBezTo>
                  <a:pt x="1029" y="79"/>
                  <a:pt x="1029" y="79"/>
                  <a:pt x="1029" y="79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65" y="44"/>
                  <a:pt x="1065" y="44"/>
                  <a:pt x="1065" y="44"/>
                </a:cubicBezTo>
                <a:cubicBezTo>
                  <a:pt x="1042" y="36"/>
                  <a:pt x="1042" y="36"/>
                  <a:pt x="1042" y="36"/>
                </a:cubicBezTo>
                <a:cubicBezTo>
                  <a:pt x="1003" y="25"/>
                  <a:pt x="1003" y="25"/>
                  <a:pt x="1003" y="25"/>
                </a:cubicBezTo>
                <a:cubicBezTo>
                  <a:pt x="989" y="22"/>
                  <a:pt x="989" y="22"/>
                  <a:pt x="989" y="22"/>
                </a:cubicBezTo>
                <a:cubicBezTo>
                  <a:pt x="974" y="80"/>
                  <a:pt x="974" y="80"/>
                  <a:pt x="974" y="80"/>
                </a:cubicBezTo>
                <a:cubicBezTo>
                  <a:pt x="952" y="75"/>
                  <a:pt x="952" y="75"/>
                  <a:pt x="952" y="75"/>
                </a:cubicBezTo>
                <a:cubicBezTo>
                  <a:pt x="930" y="71"/>
                  <a:pt x="930" y="71"/>
                  <a:pt x="930" y="71"/>
                </a:cubicBezTo>
                <a:cubicBezTo>
                  <a:pt x="932" y="56"/>
                  <a:pt x="932" y="56"/>
                  <a:pt x="932" y="56"/>
                </a:cubicBezTo>
                <a:cubicBezTo>
                  <a:pt x="962" y="61"/>
                  <a:pt x="962" y="61"/>
                  <a:pt x="962" y="61"/>
                </a:cubicBezTo>
                <a:cubicBezTo>
                  <a:pt x="971" y="17"/>
                  <a:pt x="971" y="17"/>
                  <a:pt x="971" y="17"/>
                </a:cubicBezTo>
                <a:cubicBezTo>
                  <a:pt x="930" y="10"/>
                  <a:pt x="930" y="10"/>
                  <a:pt x="930" y="10"/>
                </a:cubicBezTo>
                <a:cubicBezTo>
                  <a:pt x="928" y="9"/>
                  <a:pt x="926" y="9"/>
                  <a:pt x="924" y="9"/>
                </a:cubicBezTo>
                <a:cubicBezTo>
                  <a:pt x="907" y="7"/>
                  <a:pt x="907" y="7"/>
                  <a:pt x="907" y="7"/>
                </a:cubicBezTo>
                <a:cubicBezTo>
                  <a:pt x="907" y="7"/>
                  <a:pt x="907" y="7"/>
                  <a:pt x="907" y="7"/>
                </a:cubicBezTo>
                <a:cubicBezTo>
                  <a:pt x="893" y="5"/>
                  <a:pt x="893" y="5"/>
                  <a:pt x="893" y="5"/>
                </a:cubicBezTo>
                <a:cubicBezTo>
                  <a:pt x="885" y="65"/>
                  <a:pt x="885" y="65"/>
                  <a:pt x="885" y="65"/>
                </a:cubicBezTo>
                <a:cubicBezTo>
                  <a:pt x="883" y="64"/>
                  <a:pt x="880" y="64"/>
                  <a:pt x="878" y="64"/>
                </a:cubicBezTo>
                <a:cubicBezTo>
                  <a:pt x="841" y="61"/>
                  <a:pt x="841" y="61"/>
                  <a:pt x="841" y="61"/>
                </a:cubicBezTo>
                <a:cubicBezTo>
                  <a:pt x="841" y="45"/>
                  <a:pt x="841" y="45"/>
                  <a:pt x="841" y="45"/>
                </a:cubicBezTo>
                <a:cubicBezTo>
                  <a:pt x="872" y="48"/>
                  <a:pt x="872" y="48"/>
                  <a:pt x="872" y="48"/>
                </a:cubicBezTo>
                <a:cubicBezTo>
                  <a:pt x="875" y="3"/>
                  <a:pt x="875" y="3"/>
                  <a:pt x="875" y="3"/>
                </a:cubicBezTo>
                <a:cubicBezTo>
                  <a:pt x="844" y="1"/>
                  <a:pt x="844" y="1"/>
                  <a:pt x="844" y="1"/>
                </a:cubicBezTo>
                <a:cubicBezTo>
                  <a:pt x="796" y="0"/>
                  <a:pt x="796" y="0"/>
                  <a:pt x="796" y="0"/>
                </a:cubicBezTo>
                <a:cubicBezTo>
                  <a:pt x="796" y="60"/>
                  <a:pt x="796" y="60"/>
                  <a:pt x="796" y="60"/>
                </a:cubicBezTo>
                <a:cubicBezTo>
                  <a:pt x="795" y="60"/>
                  <a:pt x="794" y="60"/>
                  <a:pt x="792" y="60"/>
                </a:cubicBezTo>
                <a:cubicBezTo>
                  <a:pt x="779" y="61"/>
                  <a:pt x="765" y="61"/>
                  <a:pt x="751" y="62"/>
                </a:cubicBezTo>
                <a:cubicBezTo>
                  <a:pt x="750" y="47"/>
                  <a:pt x="750" y="47"/>
                  <a:pt x="750" y="47"/>
                </a:cubicBezTo>
                <a:cubicBezTo>
                  <a:pt x="750" y="47"/>
                  <a:pt x="751" y="46"/>
                  <a:pt x="752" y="46"/>
                </a:cubicBezTo>
                <a:cubicBezTo>
                  <a:pt x="759" y="46"/>
                  <a:pt x="766" y="45"/>
                  <a:pt x="773" y="45"/>
                </a:cubicBezTo>
                <a:cubicBezTo>
                  <a:pt x="780" y="45"/>
                  <a:pt x="780" y="45"/>
                  <a:pt x="780" y="45"/>
                </a:cubicBezTo>
                <a:cubicBezTo>
                  <a:pt x="778" y="1"/>
                  <a:pt x="778" y="1"/>
                  <a:pt x="778" y="1"/>
                </a:cubicBezTo>
                <a:cubicBezTo>
                  <a:pt x="771" y="1"/>
                  <a:pt x="771" y="1"/>
                  <a:pt x="771" y="1"/>
                </a:cubicBezTo>
                <a:cubicBezTo>
                  <a:pt x="764" y="1"/>
                  <a:pt x="756" y="1"/>
                  <a:pt x="749" y="2"/>
                </a:cubicBezTo>
                <a:cubicBezTo>
                  <a:pt x="745" y="2"/>
                  <a:pt x="742" y="2"/>
                  <a:pt x="739" y="3"/>
                </a:cubicBezTo>
                <a:cubicBezTo>
                  <a:pt x="723" y="4"/>
                  <a:pt x="723" y="4"/>
                  <a:pt x="723" y="4"/>
                </a:cubicBezTo>
                <a:cubicBezTo>
                  <a:pt x="720" y="4"/>
                  <a:pt x="717" y="4"/>
                  <a:pt x="714" y="5"/>
                </a:cubicBezTo>
                <a:cubicBezTo>
                  <a:pt x="713" y="5"/>
                  <a:pt x="713" y="5"/>
                  <a:pt x="713" y="5"/>
                </a:cubicBezTo>
                <a:cubicBezTo>
                  <a:pt x="699" y="7"/>
                  <a:pt x="699" y="7"/>
                  <a:pt x="699" y="7"/>
                </a:cubicBezTo>
                <a:cubicBezTo>
                  <a:pt x="706" y="67"/>
                  <a:pt x="706" y="67"/>
                  <a:pt x="706" y="67"/>
                </a:cubicBezTo>
                <a:cubicBezTo>
                  <a:pt x="698" y="68"/>
                  <a:pt x="698" y="68"/>
                  <a:pt x="698" y="68"/>
                </a:cubicBezTo>
                <a:cubicBezTo>
                  <a:pt x="693" y="68"/>
                  <a:pt x="689" y="69"/>
                  <a:pt x="684" y="70"/>
                </a:cubicBezTo>
                <a:cubicBezTo>
                  <a:pt x="662" y="74"/>
                  <a:pt x="662" y="74"/>
                  <a:pt x="662" y="74"/>
                </a:cubicBezTo>
                <a:cubicBezTo>
                  <a:pt x="659" y="58"/>
                  <a:pt x="659" y="58"/>
                  <a:pt x="659" y="58"/>
                </a:cubicBezTo>
                <a:cubicBezTo>
                  <a:pt x="689" y="53"/>
                  <a:pt x="689" y="53"/>
                  <a:pt x="689" y="53"/>
                </a:cubicBezTo>
                <a:cubicBezTo>
                  <a:pt x="682" y="9"/>
                  <a:pt x="682" y="9"/>
                  <a:pt x="682" y="9"/>
                </a:cubicBezTo>
                <a:cubicBezTo>
                  <a:pt x="643" y="16"/>
                  <a:pt x="643" y="16"/>
                  <a:pt x="643" y="16"/>
                </a:cubicBezTo>
                <a:cubicBezTo>
                  <a:pt x="636" y="17"/>
                  <a:pt x="628" y="19"/>
                  <a:pt x="621" y="21"/>
                </a:cubicBezTo>
                <a:cubicBezTo>
                  <a:pt x="618" y="21"/>
                  <a:pt x="615" y="22"/>
                  <a:pt x="611" y="23"/>
                </a:cubicBezTo>
                <a:cubicBezTo>
                  <a:pt x="604" y="25"/>
                  <a:pt x="604" y="25"/>
                  <a:pt x="604" y="25"/>
                </a:cubicBezTo>
                <a:cubicBezTo>
                  <a:pt x="619" y="83"/>
                  <a:pt x="619" y="83"/>
                  <a:pt x="619" y="83"/>
                </a:cubicBezTo>
                <a:cubicBezTo>
                  <a:pt x="614" y="84"/>
                  <a:pt x="610" y="85"/>
                  <a:pt x="606" y="87"/>
                </a:cubicBezTo>
                <a:cubicBezTo>
                  <a:pt x="603" y="88"/>
                  <a:pt x="600" y="88"/>
                  <a:pt x="597" y="89"/>
                </a:cubicBezTo>
                <a:cubicBezTo>
                  <a:pt x="582" y="93"/>
                  <a:pt x="582" y="93"/>
                  <a:pt x="582" y="93"/>
                </a:cubicBezTo>
                <a:cubicBezTo>
                  <a:pt x="575" y="96"/>
                  <a:pt x="575" y="96"/>
                  <a:pt x="575" y="96"/>
                </a:cubicBezTo>
                <a:cubicBezTo>
                  <a:pt x="570" y="81"/>
                  <a:pt x="570" y="81"/>
                  <a:pt x="570" y="81"/>
                </a:cubicBezTo>
                <a:cubicBezTo>
                  <a:pt x="578" y="79"/>
                  <a:pt x="578" y="79"/>
                  <a:pt x="578" y="79"/>
                </a:cubicBezTo>
                <a:cubicBezTo>
                  <a:pt x="599" y="72"/>
                  <a:pt x="599" y="72"/>
                  <a:pt x="599" y="72"/>
                </a:cubicBezTo>
                <a:cubicBezTo>
                  <a:pt x="587" y="29"/>
                  <a:pt x="587" y="29"/>
                  <a:pt x="587" y="29"/>
                </a:cubicBezTo>
                <a:cubicBezTo>
                  <a:pt x="564" y="36"/>
                  <a:pt x="564" y="36"/>
                  <a:pt x="564" y="36"/>
                </a:cubicBezTo>
                <a:cubicBezTo>
                  <a:pt x="531" y="47"/>
                  <a:pt x="531" y="47"/>
                  <a:pt x="531" y="47"/>
                </a:cubicBezTo>
                <a:cubicBezTo>
                  <a:pt x="530" y="48"/>
                  <a:pt x="528" y="48"/>
                  <a:pt x="526" y="49"/>
                </a:cubicBezTo>
                <a:cubicBezTo>
                  <a:pt x="525" y="49"/>
                  <a:pt x="525" y="49"/>
                  <a:pt x="525" y="49"/>
                </a:cubicBezTo>
                <a:cubicBezTo>
                  <a:pt x="525" y="49"/>
                  <a:pt x="525" y="49"/>
                  <a:pt x="525" y="49"/>
                </a:cubicBezTo>
                <a:cubicBezTo>
                  <a:pt x="511" y="54"/>
                  <a:pt x="511" y="54"/>
                  <a:pt x="511" y="54"/>
                </a:cubicBezTo>
                <a:cubicBezTo>
                  <a:pt x="533" y="111"/>
                  <a:pt x="533" y="111"/>
                  <a:pt x="533" y="111"/>
                </a:cubicBezTo>
                <a:cubicBezTo>
                  <a:pt x="532" y="111"/>
                  <a:pt x="531" y="112"/>
                  <a:pt x="530" y="112"/>
                </a:cubicBezTo>
                <a:cubicBezTo>
                  <a:pt x="524" y="114"/>
                  <a:pt x="518" y="117"/>
                  <a:pt x="512" y="119"/>
                </a:cubicBezTo>
                <a:cubicBezTo>
                  <a:pt x="492" y="129"/>
                  <a:pt x="492" y="129"/>
                  <a:pt x="492" y="129"/>
                </a:cubicBezTo>
                <a:cubicBezTo>
                  <a:pt x="485" y="114"/>
                  <a:pt x="485" y="114"/>
                  <a:pt x="485" y="114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495" y="61"/>
                  <a:pt x="495" y="61"/>
                  <a:pt x="495" y="61"/>
                </a:cubicBezTo>
                <a:cubicBezTo>
                  <a:pt x="459" y="77"/>
                  <a:pt x="459" y="77"/>
                  <a:pt x="459" y="77"/>
                </a:cubicBezTo>
                <a:cubicBezTo>
                  <a:pt x="453" y="80"/>
                  <a:pt x="446" y="83"/>
                  <a:pt x="440" y="87"/>
                </a:cubicBezTo>
                <a:cubicBezTo>
                  <a:pt x="437" y="88"/>
                  <a:pt x="433" y="90"/>
                  <a:pt x="430" y="92"/>
                </a:cubicBezTo>
                <a:cubicBezTo>
                  <a:pt x="424" y="95"/>
                  <a:pt x="424" y="95"/>
                  <a:pt x="424" y="95"/>
                </a:cubicBezTo>
                <a:cubicBezTo>
                  <a:pt x="452" y="148"/>
                  <a:pt x="452" y="148"/>
                  <a:pt x="452" y="148"/>
                </a:cubicBezTo>
                <a:cubicBezTo>
                  <a:pt x="447" y="151"/>
                  <a:pt x="442" y="154"/>
                  <a:pt x="438" y="156"/>
                </a:cubicBezTo>
                <a:cubicBezTo>
                  <a:pt x="419" y="167"/>
                  <a:pt x="419" y="167"/>
                  <a:pt x="419" y="167"/>
                </a:cubicBezTo>
                <a:cubicBezTo>
                  <a:pt x="417" y="168"/>
                  <a:pt x="415" y="170"/>
                  <a:pt x="413" y="171"/>
                </a:cubicBezTo>
                <a:cubicBezTo>
                  <a:pt x="404" y="158"/>
                  <a:pt x="404" y="158"/>
                  <a:pt x="404" y="158"/>
                </a:cubicBezTo>
                <a:cubicBezTo>
                  <a:pt x="406" y="156"/>
                  <a:pt x="409" y="155"/>
                  <a:pt x="411" y="154"/>
                </a:cubicBezTo>
                <a:cubicBezTo>
                  <a:pt x="431" y="142"/>
                  <a:pt x="431" y="142"/>
                  <a:pt x="431" y="142"/>
                </a:cubicBezTo>
                <a:cubicBezTo>
                  <a:pt x="408" y="104"/>
                  <a:pt x="408" y="104"/>
                  <a:pt x="408" y="104"/>
                </a:cubicBezTo>
                <a:cubicBezTo>
                  <a:pt x="388" y="115"/>
                  <a:pt x="388" y="115"/>
                  <a:pt x="388" y="115"/>
                </a:cubicBezTo>
                <a:cubicBezTo>
                  <a:pt x="385" y="117"/>
                  <a:pt x="382" y="119"/>
                  <a:pt x="379" y="121"/>
                </a:cubicBezTo>
                <a:cubicBezTo>
                  <a:pt x="377" y="122"/>
                  <a:pt x="376" y="123"/>
                  <a:pt x="374" y="124"/>
                </a:cubicBezTo>
                <a:cubicBezTo>
                  <a:pt x="354" y="137"/>
                  <a:pt x="354" y="137"/>
                  <a:pt x="354" y="137"/>
                </a:cubicBezTo>
                <a:cubicBezTo>
                  <a:pt x="353" y="138"/>
                  <a:pt x="353" y="138"/>
                  <a:pt x="353" y="138"/>
                </a:cubicBezTo>
                <a:cubicBezTo>
                  <a:pt x="353" y="138"/>
                  <a:pt x="353" y="138"/>
                  <a:pt x="353" y="138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374" y="196"/>
                  <a:pt x="373" y="197"/>
                  <a:pt x="372" y="198"/>
                </a:cubicBezTo>
                <a:cubicBezTo>
                  <a:pt x="367" y="201"/>
                  <a:pt x="362" y="205"/>
                  <a:pt x="357" y="209"/>
                </a:cubicBezTo>
                <a:cubicBezTo>
                  <a:pt x="339" y="223"/>
                  <a:pt x="339" y="223"/>
                  <a:pt x="339" y="223"/>
                </a:cubicBezTo>
                <a:cubicBezTo>
                  <a:pt x="329" y="211"/>
                  <a:pt x="329" y="211"/>
                  <a:pt x="329" y="211"/>
                </a:cubicBezTo>
                <a:cubicBezTo>
                  <a:pt x="353" y="192"/>
                  <a:pt x="353" y="192"/>
                  <a:pt x="353" y="192"/>
                </a:cubicBezTo>
                <a:cubicBezTo>
                  <a:pt x="327" y="156"/>
                  <a:pt x="327" y="156"/>
                  <a:pt x="327" y="156"/>
                </a:cubicBezTo>
                <a:cubicBezTo>
                  <a:pt x="295" y="181"/>
                  <a:pt x="295" y="181"/>
                  <a:pt x="295" y="181"/>
                </a:cubicBezTo>
                <a:cubicBezTo>
                  <a:pt x="290" y="185"/>
                  <a:pt x="284" y="190"/>
                  <a:pt x="279" y="194"/>
                </a:cubicBezTo>
                <a:cubicBezTo>
                  <a:pt x="276" y="197"/>
                  <a:pt x="274" y="199"/>
                  <a:pt x="271" y="202"/>
                </a:cubicBezTo>
                <a:cubicBezTo>
                  <a:pt x="265" y="206"/>
                  <a:pt x="265" y="206"/>
                  <a:pt x="265" y="206"/>
                </a:cubicBezTo>
                <a:cubicBezTo>
                  <a:pt x="305" y="251"/>
                  <a:pt x="305" y="251"/>
                  <a:pt x="305" y="251"/>
                </a:cubicBezTo>
                <a:cubicBezTo>
                  <a:pt x="302" y="255"/>
                  <a:pt x="298" y="258"/>
                  <a:pt x="295" y="262"/>
                </a:cubicBezTo>
                <a:cubicBezTo>
                  <a:pt x="293" y="263"/>
                  <a:pt x="291" y="265"/>
                  <a:pt x="289" y="267"/>
                </a:cubicBezTo>
                <a:cubicBezTo>
                  <a:pt x="278" y="277"/>
                  <a:pt x="278" y="277"/>
                  <a:pt x="278" y="277"/>
                </a:cubicBezTo>
                <a:cubicBezTo>
                  <a:pt x="273" y="283"/>
                  <a:pt x="273" y="283"/>
                  <a:pt x="273" y="283"/>
                </a:cubicBezTo>
                <a:cubicBezTo>
                  <a:pt x="261" y="272"/>
                  <a:pt x="261" y="272"/>
                  <a:pt x="261" y="272"/>
                </a:cubicBezTo>
                <a:cubicBezTo>
                  <a:pt x="267" y="266"/>
                  <a:pt x="267" y="266"/>
                  <a:pt x="267" y="266"/>
                </a:cubicBezTo>
                <a:cubicBezTo>
                  <a:pt x="283" y="251"/>
                  <a:pt x="283" y="251"/>
                  <a:pt x="283" y="251"/>
                </a:cubicBezTo>
                <a:cubicBezTo>
                  <a:pt x="252" y="219"/>
                  <a:pt x="252" y="219"/>
                  <a:pt x="252" y="219"/>
                </a:cubicBezTo>
                <a:cubicBezTo>
                  <a:pt x="235" y="235"/>
                  <a:pt x="235" y="235"/>
                  <a:pt x="235" y="235"/>
                </a:cubicBezTo>
                <a:cubicBezTo>
                  <a:pt x="224" y="246"/>
                  <a:pt x="224" y="246"/>
                  <a:pt x="224" y="246"/>
                </a:cubicBezTo>
                <a:cubicBezTo>
                  <a:pt x="222" y="249"/>
                  <a:pt x="220" y="251"/>
                  <a:pt x="218" y="253"/>
                </a:cubicBezTo>
                <a:cubicBezTo>
                  <a:pt x="214" y="257"/>
                  <a:pt x="210" y="261"/>
                  <a:pt x="207" y="265"/>
                </a:cubicBezTo>
                <a:cubicBezTo>
                  <a:pt x="207" y="265"/>
                  <a:pt x="207" y="265"/>
                  <a:pt x="207" y="265"/>
                </a:cubicBezTo>
                <a:cubicBezTo>
                  <a:pt x="197" y="276"/>
                  <a:pt x="197" y="276"/>
                  <a:pt x="197" y="276"/>
                </a:cubicBezTo>
                <a:cubicBezTo>
                  <a:pt x="242" y="316"/>
                  <a:pt x="242" y="316"/>
                  <a:pt x="242" y="316"/>
                </a:cubicBezTo>
                <a:cubicBezTo>
                  <a:pt x="242" y="317"/>
                  <a:pt x="241" y="318"/>
                  <a:pt x="240" y="318"/>
                </a:cubicBezTo>
                <a:cubicBezTo>
                  <a:pt x="236" y="323"/>
                  <a:pt x="232" y="328"/>
                  <a:pt x="228" y="333"/>
                </a:cubicBezTo>
                <a:cubicBezTo>
                  <a:pt x="214" y="351"/>
                  <a:pt x="214" y="351"/>
                  <a:pt x="214" y="351"/>
                </a:cubicBezTo>
                <a:cubicBezTo>
                  <a:pt x="201" y="341"/>
                  <a:pt x="201" y="341"/>
                  <a:pt x="201" y="341"/>
                </a:cubicBezTo>
                <a:cubicBezTo>
                  <a:pt x="220" y="317"/>
                  <a:pt x="220" y="317"/>
                  <a:pt x="220" y="317"/>
                </a:cubicBezTo>
                <a:cubicBezTo>
                  <a:pt x="186" y="289"/>
                  <a:pt x="186" y="289"/>
                  <a:pt x="186" y="289"/>
                </a:cubicBezTo>
                <a:cubicBezTo>
                  <a:pt x="161" y="320"/>
                  <a:pt x="161" y="320"/>
                  <a:pt x="161" y="320"/>
                </a:cubicBezTo>
                <a:cubicBezTo>
                  <a:pt x="157" y="326"/>
                  <a:pt x="153" y="332"/>
                  <a:pt x="149" y="338"/>
                </a:cubicBezTo>
                <a:cubicBezTo>
                  <a:pt x="147" y="340"/>
                  <a:pt x="144" y="343"/>
                  <a:pt x="142" y="346"/>
                </a:cubicBezTo>
                <a:cubicBezTo>
                  <a:pt x="138" y="352"/>
                  <a:pt x="138" y="352"/>
                  <a:pt x="138" y="352"/>
                </a:cubicBezTo>
                <a:cubicBezTo>
                  <a:pt x="188" y="387"/>
                  <a:pt x="188" y="387"/>
                  <a:pt x="188" y="387"/>
                </a:cubicBezTo>
                <a:cubicBezTo>
                  <a:pt x="185" y="390"/>
                  <a:pt x="183" y="394"/>
                  <a:pt x="181" y="398"/>
                </a:cubicBezTo>
                <a:cubicBezTo>
                  <a:pt x="179" y="400"/>
                  <a:pt x="177" y="403"/>
                  <a:pt x="175" y="406"/>
                </a:cubicBezTo>
                <a:cubicBezTo>
                  <a:pt x="167" y="418"/>
                  <a:pt x="167" y="418"/>
                  <a:pt x="167" y="418"/>
                </a:cubicBezTo>
                <a:cubicBezTo>
                  <a:pt x="164" y="425"/>
                  <a:pt x="164" y="425"/>
                  <a:pt x="164" y="425"/>
                </a:cubicBezTo>
                <a:cubicBezTo>
                  <a:pt x="150" y="417"/>
                  <a:pt x="150" y="417"/>
                  <a:pt x="150" y="417"/>
                </a:cubicBezTo>
                <a:cubicBezTo>
                  <a:pt x="154" y="410"/>
                  <a:pt x="154" y="410"/>
                  <a:pt x="154" y="410"/>
                </a:cubicBezTo>
                <a:cubicBezTo>
                  <a:pt x="166" y="391"/>
                  <a:pt x="166" y="391"/>
                  <a:pt x="166" y="391"/>
                </a:cubicBezTo>
                <a:cubicBezTo>
                  <a:pt x="128" y="367"/>
                  <a:pt x="128" y="367"/>
                  <a:pt x="128" y="367"/>
                </a:cubicBezTo>
                <a:cubicBezTo>
                  <a:pt x="116" y="387"/>
                  <a:pt x="116" y="387"/>
                  <a:pt x="116" y="387"/>
                </a:cubicBezTo>
                <a:cubicBezTo>
                  <a:pt x="108" y="401"/>
                  <a:pt x="108" y="401"/>
                  <a:pt x="108" y="401"/>
                </a:cubicBezTo>
                <a:cubicBezTo>
                  <a:pt x="106" y="403"/>
                  <a:pt x="105" y="406"/>
                  <a:pt x="104" y="408"/>
                </a:cubicBezTo>
                <a:cubicBezTo>
                  <a:pt x="101" y="413"/>
                  <a:pt x="98" y="418"/>
                  <a:pt x="95" y="423"/>
                </a:cubicBezTo>
                <a:cubicBezTo>
                  <a:pt x="95" y="423"/>
                  <a:pt x="95" y="423"/>
                  <a:pt x="95" y="423"/>
                </a:cubicBezTo>
                <a:cubicBezTo>
                  <a:pt x="88" y="436"/>
                  <a:pt x="88" y="436"/>
                  <a:pt x="88" y="436"/>
                </a:cubicBezTo>
                <a:cubicBezTo>
                  <a:pt x="142" y="464"/>
                  <a:pt x="142" y="464"/>
                  <a:pt x="142" y="464"/>
                </a:cubicBezTo>
                <a:cubicBezTo>
                  <a:pt x="141" y="465"/>
                  <a:pt x="141" y="466"/>
                  <a:pt x="140" y="467"/>
                </a:cubicBezTo>
                <a:cubicBezTo>
                  <a:pt x="138" y="473"/>
                  <a:pt x="135" y="478"/>
                  <a:pt x="132" y="484"/>
                </a:cubicBezTo>
                <a:cubicBezTo>
                  <a:pt x="123" y="505"/>
                  <a:pt x="123" y="505"/>
                  <a:pt x="123" y="505"/>
                </a:cubicBezTo>
                <a:cubicBezTo>
                  <a:pt x="108" y="499"/>
                  <a:pt x="108" y="499"/>
                  <a:pt x="108" y="499"/>
                </a:cubicBezTo>
                <a:cubicBezTo>
                  <a:pt x="121" y="471"/>
                  <a:pt x="121" y="471"/>
                  <a:pt x="121" y="471"/>
                </a:cubicBezTo>
                <a:cubicBezTo>
                  <a:pt x="80" y="451"/>
                  <a:pt x="80" y="451"/>
                  <a:pt x="80" y="451"/>
                </a:cubicBezTo>
                <a:cubicBezTo>
                  <a:pt x="64" y="488"/>
                  <a:pt x="64" y="488"/>
                  <a:pt x="64" y="488"/>
                </a:cubicBezTo>
                <a:cubicBezTo>
                  <a:pt x="61" y="494"/>
                  <a:pt x="59" y="501"/>
                  <a:pt x="56" y="508"/>
                </a:cubicBezTo>
                <a:cubicBezTo>
                  <a:pt x="55" y="511"/>
                  <a:pt x="53" y="514"/>
                  <a:pt x="52" y="518"/>
                </a:cubicBezTo>
                <a:cubicBezTo>
                  <a:pt x="49" y="524"/>
                  <a:pt x="49" y="524"/>
                  <a:pt x="49" y="524"/>
                </a:cubicBezTo>
                <a:cubicBezTo>
                  <a:pt x="106" y="546"/>
                  <a:pt x="106" y="546"/>
                  <a:pt x="106" y="546"/>
                </a:cubicBezTo>
                <a:cubicBezTo>
                  <a:pt x="104" y="550"/>
                  <a:pt x="103" y="555"/>
                  <a:pt x="101" y="559"/>
                </a:cubicBezTo>
                <a:cubicBezTo>
                  <a:pt x="100" y="562"/>
                  <a:pt x="99" y="564"/>
                  <a:pt x="98" y="567"/>
                </a:cubicBezTo>
                <a:cubicBezTo>
                  <a:pt x="94" y="582"/>
                  <a:pt x="94" y="582"/>
                  <a:pt x="94" y="582"/>
                </a:cubicBezTo>
                <a:cubicBezTo>
                  <a:pt x="92" y="589"/>
                  <a:pt x="92" y="589"/>
                  <a:pt x="92" y="589"/>
                </a:cubicBezTo>
                <a:cubicBezTo>
                  <a:pt x="77" y="585"/>
                  <a:pt x="77" y="585"/>
                  <a:pt x="77" y="585"/>
                </a:cubicBezTo>
                <a:cubicBezTo>
                  <a:pt x="79" y="577"/>
                  <a:pt x="79" y="577"/>
                  <a:pt x="79" y="577"/>
                </a:cubicBezTo>
                <a:cubicBezTo>
                  <a:pt x="86" y="555"/>
                  <a:pt x="86" y="555"/>
                  <a:pt x="86" y="555"/>
                </a:cubicBezTo>
                <a:cubicBezTo>
                  <a:pt x="44" y="541"/>
                  <a:pt x="44" y="541"/>
                  <a:pt x="44" y="541"/>
                </a:cubicBezTo>
                <a:cubicBezTo>
                  <a:pt x="36" y="564"/>
                  <a:pt x="36" y="564"/>
                  <a:pt x="36" y="564"/>
                </a:cubicBezTo>
                <a:cubicBezTo>
                  <a:pt x="25" y="603"/>
                  <a:pt x="25" y="603"/>
                  <a:pt x="25" y="603"/>
                </a:cubicBezTo>
                <a:cubicBezTo>
                  <a:pt x="25" y="604"/>
                  <a:pt x="25" y="604"/>
                  <a:pt x="25" y="604"/>
                </a:cubicBezTo>
                <a:cubicBezTo>
                  <a:pt x="21" y="618"/>
                  <a:pt x="21" y="618"/>
                  <a:pt x="21" y="618"/>
                </a:cubicBezTo>
                <a:cubicBezTo>
                  <a:pt x="80" y="632"/>
                  <a:pt x="80" y="632"/>
                  <a:pt x="80" y="632"/>
                </a:cubicBezTo>
                <a:cubicBezTo>
                  <a:pt x="75" y="654"/>
                  <a:pt x="75" y="654"/>
                  <a:pt x="75" y="654"/>
                </a:cubicBezTo>
                <a:cubicBezTo>
                  <a:pt x="71" y="676"/>
                  <a:pt x="71" y="676"/>
                  <a:pt x="71" y="676"/>
                </a:cubicBezTo>
                <a:cubicBezTo>
                  <a:pt x="56" y="674"/>
                  <a:pt x="56" y="674"/>
                  <a:pt x="56" y="674"/>
                </a:cubicBezTo>
                <a:cubicBezTo>
                  <a:pt x="61" y="644"/>
                  <a:pt x="61" y="644"/>
                  <a:pt x="61" y="644"/>
                </a:cubicBezTo>
                <a:cubicBezTo>
                  <a:pt x="17" y="635"/>
                  <a:pt x="17" y="635"/>
                  <a:pt x="17" y="635"/>
                </a:cubicBezTo>
                <a:cubicBezTo>
                  <a:pt x="10" y="676"/>
                  <a:pt x="10" y="676"/>
                  <a:pt x="10" y="676"/>
                </a:cubicBezTo>
                <a:cubicBezTo>
                  <a:pt x="10" y="678"/>
                  <a:pt x="9" y="680"/>
                  <a:pt x="9" y="682"/>
                </a:cubicBezTo>
                <a:cubicBezTo>
                  <a:pt x="5" y="713"/>
                  <a:pt x="5" y="713"/>
                  <a:pt x="5" y="713"/>
                </a:cubicBezTo>
                <a:cubicBezTo>
                  <a:pt x="65" y="720"/>
                  <a:pt x="65" y="720"/>
                  <a:pt x="65" y="720"/>
                </a:cubicBezTo>
                <a:cubicBezTo>
                  <a:pt x="64" y="728"/>
                  <a:pt x="64" y="728"/>
                  <a:pt x="64" y="728"/>
                </a:cubicBezTo>
                <a:cubicBezTo>
                  <a:pt x="61" y="765"/>
                  <a:pt x="61" y="765"/>
                  <a:pt x="61" y="765"/>
                </a:cubicBezTo>
                <a:cubicBezTo>
                  <a:pt x="61" y="765"/>
                  <a:pt x="61" y="765"/>
                  <a:pt x="61" y="765"/>
                </a:cubicBezTo>
                <a:cubicBezTo>
                  <a:pt x="45" y="765"/>
                  <a:pt x="45" y="765"/>
                  <a:pt x="45" y="765"/>
                </a:cubicBezTo>
                <a:cubicBezTo>
                  <a:pt x="48" y="734"/>
                  <a:pt x="48" y="734"/>
                  <a:pt x="48" y="734"/>
                </a:cubicBezTo>
                <a:cubicBezTo>
                  <a:pt x="3" y="731"/>
                  <a:pt x="3" y="731"/>
                  <a:pt x="3" y="731"/>
                </a:cubicBezTo>
                <a:cubicBezTo>
                  <a:pt x="1" y="762"/>
                  <a:pt x="1" y="762"/>
                  <a:pt x="1" y="762"/>
                </a:cubicBezTo>
                <a:cubicBezTo>
                  <a:pt x="0" y="796"/>
                  <a:pt x="0" y="796"/>
                  <a:pt x="0" y="796"/>
                </a:cubicBezTo>
                <a:cubicBezTo>
                  <a:pt x="0" y="796"/>
                  <a:pt x="0" y="796"/>
                  <a:pt x="0" y="796"/>
                </a:cubicBezTo>
                <a:cubicBezTo>
                  <a:pt x="0" y="807"/>
                  <a:pt x="0" y="807"/>
                  <a:pt x="0" y="807"/>
                </a:cubicBezTo>
                <a:cubicBezTo>
                  <a:pt x="0" y="810"/>
                  <a:pt x="0" y="810"/>
                  <a:pt x="0" y="810"/>
                </a:cubicBezTo>
                <a:cubicBezTo>
                  <a:pt x="0" y="810"/>
                  <a:pt x="0" y="810"/>
                  <a:pt x="0" y="810"/>
                </a:cubicBezTo>
                <a:cubicBezTo>
                  <a:pt x="0" y="810"/>
                  <a:pt x="0" y="810"/>
                  <a:pt x="0" y="810"/>
                </a:cubicBezTo>
                <a:cubicBezTo>
                  <a:pt x="60" y="810"/>
                  <a:pt x="60" y="810"/>
                  <a:pt x="60" y="810"/>
                </a:cubicBezTo>
                <a:cubicBezTo>
                  <a:pt x="60" y="812"/>
                  <a:pt x="60" y="813"/>
                  <a:pt x="60" y="815"/>
                </a:cubicBezTo>
                <a:cubicBezTo>
                  <a:pt x="61" y="828"/>
                  <a:pt x="61" y="842"/>
                  <a:pt x="62" y="855"/>
                </a:cubicBezTo>
                <a:cubicBezTo>
                  <a:pt x="47" y="856"/>
                  <a:pt x="47" y="856"/>
                  <a:pt x="47" y="856"/>
                </a:cubicBezTo>
                <a:cubicBezTo>
                  <a:pt x="47" y="856"/>
                  <a:pt x="46" y="855"/>
                  <a:pt x="46" y="854"/>
                </a:cubicBezTo>
                <a:cubicBezTo>
                  <a:pt x="46" y="847"/>
                  <a:pt x="45" y="840"/>
                  <a:pt x="45" y="833"/>
                </a:cubicBezTo>
                <a:cubicBezTo>
                  <a:pt x="45" y="826"/>
                  <a:pt x="45" y="826"/>
                  <a:pt x="45" y="826"/>
                </a:cubicBezTo>
                <a:cubicBezTo>
                  <a:pt x="1" y="827"/>
                  <a:pt x="1" y="827"/>
                  <a:pt x="1" y="827"/>
                </a:cubicBezTo>
                <a:cubicBezTo>
                  <a:pt x="1" y="835"/>
                  <a:pt x="1" y="835"/>
                  <a:pt x="1" y="835"/>
                </a:cubicBezTo>
                <a:cubicBezTo>
                  <a:pt x="1" y="842"/>
                  <a:pt x="1" y="850"/>
                  <a:pt x="2" y="857"/>
                </a:cubicBezTo>
                <a:cubicBezTo>
                  <a:pt x="2" y="861"/>
                  <a:pt x="2" y="864"/>
                  <a:pt x="3" y="867"/>
                </a:cubicBezTo>
                <a:cubicBezTo>
                  <a:pt x="4" y="883"/>
                  <a:pt x="4" y="883"/>
                  <a:pt x="4" y="883"/>
                </a:cubicBezTo>
                <a:cubicBezTo>
                  <a:pt x="4" y="887"/>
                  <a:pt x="5" y="890"/>
                  <a:pt x="5" y="894"/>
                </a:cubicBezTo>
                <a:cubicBezTo>
                  <a:pt x="5" y="896"/>
                  <a:pt x="6" y="897"/>
                  <a:pt x="6" y="899"/>
                </a:cubicBezTo>
                <a:cubicBezTo>
                  <a:pt x="7" y="906"/>
                  <a:pt x="7" y="906"/>
                  <a:pt x="7" y="906"/>
                </a:cubicBezTo>
                <a:cubicBezTo>
                  <a:pt x="66" y="899"/>
                  <a:pt x="66" y="899"/>
                  <a:pt x="66" y="899"/>
                </a:cubicBezTo>
                <a:cubicBezTo>
                  <a:pt x="68" y="909"/>
                  <a:pt x="68" y="909"/>
                  <a:pt x="68" y="909"/>
                </a:cubicBezTo>
                <a:cubicBezTo>
                  <a:pt x="68" y="913"/>
                  <a:pt x="69" y="918"/>
                  <a:pt x="70" y="922"/>
                </a:cubicBezTo>
                <a:cubicBezTo>
                  <a:pt x="74" y="944"/>
                  <a:pt x="74" y="944"/>
                  <a:pt x="74" y="944"/>
                </a:cubicBezTo>
                <a:cubicBezTo>
                  <a:pt x="58" y="947"/>
                  <a:pt x="58" y="947"/>
                  <a:pt x="58" y="947"/>
                </a:cubicBezTo>
                <a:cubicBezTo>
                  <a:pt x="53" y="917"/>
                  <a:pt x="53" y="917"/>
                  <a:pt x="53" y="917"/>
                </a:cubicBezTo>
                <a:cubicBezTo>
                  <a:pt x="9" y="924"/>
                  <a:pt x="9" y="924"/>
                  <a:pt x="9" y="924"/>
                </a:cubicBezTo>
                <a:cubicBezTo>
                  <a:pt x="16" y="963"/>
                  <a:pt x="16" y="963"/>
                  <a:pt x="16" y="963"/>
                </a:cubicBezTo>
                <a:cubicBezTo>
                  <a:pt x="17" y="970"/>
                  <a:pt x="19" y="978"/>
                  <a:pt x="21" y="985"/>
                </a:cubicBezTo>
                <a:cubicBezTo>
                  <a:pt x="21" y="986"/>
                  <a:pt x="21" y="987"/>
                  <a:pt x="21" y="988"/>
                </a:cubicBezTo>
                <a:cubicBezTo>
                  <a:pt x="21" y="988"/>
                  <a:pt x="21" y="988"/>
                  <a:pt x="21" y="988"/>
                </a:cubicBezTo>
                <a:cubicBezTo>
                  <a:pt x="24" y="1000"/>
                  <a:pt x="24" y="1000"/>
                  <a:pt x="24" y="1000"/>
                </a:cubicBezTo>
                <a:cubicBezTo>
                  <a:pt x="25" y="1002"/>
                  <a:pt x="25" y="1002"/>
                  <a:pt x="25" y="1002"/>
                </a:cubicBezTo>
                <a:cubicBezTo>
                  <a:pt x="25" y="1002"/>
                  <a:pt x="25" y="1002"/>
                  <a:pt x="25" y="1002"/>
                </a:cubicBezTo>
                <a:cubicBezTo>
                  <a:pt x="25" y="1002"/>
                  <a:pt x="25" y="1002"/>
                  <a:pt x="25" y="1002"/>
                </a:cubicBezTo>
                <a:cubicBezTo>
                  <a:pt x="83" y="988"/>
                  <a:pt x="83" y="988"/>
                  <a:pt x="83" y="988"/>
                </a:cubicBezTo>
                <a:cubicBezTo>
                  <a:pt x="83" y="988"/>
                  <a:pt x="83" y="988"/>
                  <a:pt x="83" y="988"/>
                </a:cubicBezTo>
                <a:cubicBezTo>
                  <a:pt x="84" y="990"/>
                  <a:pt x="84" y="991"/>
                  <a:pt x="85" y="993"/>
                </a:cubicBezTo>
                <a:cubicBezTo>
                  <a:pt x="93" y="1024"/>
                  <a:pt x="93" y="1024"/>
                  <a:pt x="93" y="1024"/>
                </a:cubicBezTo>
                <a:cubicBezTo>
                  <a:pt x="96" y="1031"/>
                  <a:pt x="96" y="1031"/>
                  <a:pt x="96" y="1031"/>
                </a:cubicBezTo>
                <a:cubicBezTo>
                  <a:pt x="81" y="1036"/>
                  <a:pt x="81" y="1036"/>
                  <a:pt x="81" y="1036"/>
                </a:cubicBezTo>
                <a:cubicBezTo>
                  <a:pt x="79" y="1028"/>
                  <a:pt x="79" y="1028"/>
                  <a:pt x="79" y="1028"/>
                </a:cubicBezTo>
                <a:cubicBezTo>
                  <a:pt x="72" y="1007"/>
                  <a:pt x="72" y="1007"/>
                  <a:pt x="72" y="1007"/>
                </a:cubicBezTo>
                <a:cubicBezTo>
                  <a:pt x="29" y="1019"/>
                  <a:pt x="29" y="1019"/>
                  <a:pt x="29" y="1019"/>
                </a:cubicBezTo>
                <a:cubicBezTo>
                  <a:pt x="36" y="1042"/>
                  <a:pt x="36" y="1042"/>
                  <a:pt x="36" y="1042"/>
                </a:cubicBezTo>
                <a:cubicBezTo>
                  <a:pt x="47" y="1075"/>
                  <a:pt x="47" y="1075"/>
                  <a:pt x="47" y="1075"/>
                </a:cubicBezTo>
                <a:cubicBezTo>
                  <a:pt x="48" y="1076"/>
                  <a:pt x="48" y="1078"/>
                  <a:pt x="49" y="1080"/>
                </a:cubicBezTo>
                <a:cubicBezTo>
                  <a:pt x="54" y="1094"/>
                  <a:pt x="54" y="1094"/>
                  <a:pt x="54" y="1094"/>
                </a:cubicBezTo>
                <a:cubicBezTo>
                  <a:pt x="111" y="1073"/>
                  <a:pt x="111" y="1073"/>
                  <a:pt x="111" y="1073"/>
                </a:cubicBezTo>
                <a:cubicBezTo>
                  <a:pt x="111" y="1074"/>
                  <a:pt x="112" y="1075"/>
                  <a:pt x="112" y="1076"/>
                </a:cubicBezTo>
                <a:cubicBezTo>
                  <a:pt x="114" y="1082"/>
                  <a:pt x="117" y="1088"/>
                  <a:pt x="119" y="1094"/>
                </a:cubicBezTo>
                <a:cubicBezTo>
                  <a:pt x="129" y="1114"/>
                  <a:pt x="129" y="1114"/>
                  <a:pt x="129" y="1114"/>
                </a:cubicBezTo>
                <a:cubicBezTo>
                  <a:pt x="114" y="1121"/>
                  <a:pt x="114" y="1121"/>
                  <a:pt x="114" y="1121"/>
                </a:cubicBezTo>
                <a:cubicBezTo>
                  <a:pt x="102" y="1093"/>
                  <a:pt x="102" y="1093"/>
                  <a:pt x="102" y="1093"/>
                </a:cubicBezTo>
                <a:cubicBezTo>
                  <a:pt x="61" y="1111"/>
                  <a:pt x="61" y="1111"/>
                  <a:pt x="61" y="1111"/>
                </a:cubicBezTo>
                <a:cubicBezTo>
                  <a:pt x="77" y="1147"/>
                  <a:pt x="77" y="1147"/>
                  <a:pt x="77" y="1147"/>
                </a:cubicBezTo>
                <a:cubicBezTo>
                  <a:pt x="80" y="1153"/>
                  <a:pt x="83" y="1160"/>
                  <a:pt x="87" y="1166"/>
                </a:cubicBezTo>
                <a:cubicBezTo>
                  <a:pt x="87" y="1167"/>
                  <a:pt x="88" y="1169"/>
                  <a:pt x="89" y="1170"/>
                </a:cubicBezTo>
                <a:cubicBezTo>
                  <a:pt x="88" y="1170"/>
                  <a:pt x="88" y="1170"/>
                  <a:pt x="88" y="1170"/>
                </a:cubicBezTo>
                <a:cubicBezTo>
                  <a:pt x="94" y="1180"/>
                  <a:pt x="94" y="1180"/>
                  <a:pt x="94" y="1180"/>
                </a:cubicBezTo>
                <a:cubicBezTo>
                  <a:pt x="95" y="1182"/>
                  <a:pt x="95" y="1182"/>
                  <a:pt x="95" y="1182"/>
                </a:cubicBezTo>
                <a:cubicBezTo>
                  <a:pt x="95" y="1182"/>
                  <a:pt x="95" y="1182"/>
                  <a:pt x="95" y="1182"/>
                </a:cubicBezTo>
                <a:cubicBezTo>
                  <a:pt x="95" y="1183"/>
                  <a:pt x="95" y="1183"/>
                  <a:pt x="95" y="1183"/>
                </a:cubicBezTo>
                <a:cubicBezTo>
                  <a:pt x="148" y="1155"/>
                  <a:pt x="148" y="1155"/>
                  <a:pt x="148" y="1155"/>
                </a:cubicBezTo>
                <a:cubicBezTo>
                  <a:pt x="151" y="1159"/>
                  <a:pt x="153" y="1164"/>
                  <a:pt x="156" y="1168"/>
                </a:cubicBezTo>
                <a:cubicBezTo>
                  <a:pt x="157" y="1170"/>
                  <a:pt x="158" y="1172"/>
                  <a:pt x="160" y="1174"/>
                </a:cubicBezTo>
                <a:cubicBezTo>
                  <a:pt x="167" y="1187"/>
                  <a:pt x="167" y="1187"/>
                  <a:pt x="167" y="1187"/>
                </a:cubicBezTo>
                <a:cubicBezTo>
                  <a:pt x="168" y="1189"/>
                  <a:pt x="170" y="1191"/>
                  <a:pt x="171" y="1193"/>
                </a:cubicBezTo>
                <a:cubicBezTo>
                  <a:pt x="158" y="1202"/>
                  <a:pt x="158" y="1202"/>
                  <a:pt x="158" y="1202"/>
                </a:cubicBezTo>
                <a:cubicBezTo>
                  <a:pt x="156" y="1200"/>
                  <a:pt x="155" y="1197"/>
                  <a:pt x="154" y="1195"/>
                </a:cubicBezTo>
                <a:cubicBezTo>
                  <a:pt x="142" y="1175"/>
                  <a:pt x="142" y="1175"/>
                  <a:pt x="142" y="1175"/>
                </a:cubicBezTo>
                <a:cubicBezTo>
                  <a:pt x="104" y="1198"/>
                  <a:pt x="104" y="1198"/>
                  <a:pt x="104" y="1198"/>
                </a:cubicBezTo>
                <a:cubicBezTo>
                  <a:pt x="115" y="1218"/>
                  <a:pt x="115" y="1218"/>
                  <a:pt x="115" y="1218"/>
                </a:cubicBezTo>
                <a:cubicBezTo>
                  <a:pt x="117" y="1221"/>
                  <a:pt x="119" y="1224"/>
                  <a:pt x="121" y="1227"/>
                </a:cubicBezTo>
                <a:cubicBezTo>
                  <a:pt x="122" y="1229"/>
                  <a:pt x="123" y="1230"/>
                  <a:pt x="124" y="1232"/>
                </a:cubicBezTo>
                <a:cubicBezTo>
                  <a:pt x="137" y="1252"/>
                  <a:pt x="137" y="1252"/>
                  <a:pt x="137" y="1252"/>
                </a:cubicBezTo>
                <a:cubicBezTo>
                  <a:pt x="146" y="1265"/>
                  <a:pt x="146" y="1265"/>
                  <a:pt x="146" y="1265"/>
                </a:cubicBezTo>
                <a:cubicBezTo>
                  <a:pt x="196" y="1231"/>
                  <a:pt x="196" y="1231"/>
                  <a:pt x="196" y="1231"/>
                </a:cubicBezTo>
                <a:cubicBezTo>
                  <a:pt x="196" y="1231"/>
                  <a:pt x="197" y="1232"/>
                  <a:pt x="198" y="1233"/>
                </a:cubicBezTo>
                <a:cubicBezTo>
                  <a:pt x="201" y="1239"/>
                  <a:pt x="205" y="1244"/>
                  <a:pt x="209" y="1249"/>
                </a:cubicBezTo>
                <a:cubicBezTo>
                  <a:pt x="223" y="1267"/>
                  <a:pt x="223" y="1267"/>
                  <a:pt x="223" y="1267"/>
                </a:cubicBezTo>
                <a:cubicBezTo>
                  <a:pt x="211" y="1277"/>
                  <a:pt x="211" y="1277"/>
                  <a:pt x="211" y="1277"/>
                </a:cubicBezTo>
                <a:cubicBezTo>
                  <a:pt x="192" y="1253"/>
                  <a:pt x="192" y="1253"/>
                  <a:pt x="192" y="1253"/>
                </a:cubicBezTo>
                <a:cubicBezTo>
                  <a:pt x="156" y="1279"/>
                  <a:pt x="156" y="1279"/>
                  <a:pt x="156" y="1279"/>
                </a:cubicBezTo>
                <a:cubicBezTo>
                  <a:pt x="181" y="1311"/>
                  <a:pt x="181" y="1311"/>
                  <a:pt x="181" y="1311"/>
                </a:cubicBezTo>
                <a:cubicBezTo>
                  <a:pt x="185" y="1316"/>
                  <a:pt x="190" y="1322"/>
                  <a:pt x="194" y="1327"/>
                </a:cubicBezTo>
                <a:cubicBezTo>
                  <a:pt x="195" y="1328"/>
                  <a:pt x="196" y="1329"/>
                  <a:pt x="197" y="1330"/>
                </a:cubicBezTo>
                <a:cubicBezTo>
                  <a:pt x="197" y="1330"/>
                  <a:pt x="197" y="1330"/>
                  <a:pt x="197" y="1330"/>
                </a:cubicBezTo>
                <a:cubicBezTo>
                  <a:pt x="205" y="1339"/>
                  <a:pt x="205" y="1339"/>
                  <a:pt x="205" y="1339"/>
                </a:cubicBezTo>
                <a:cubicBezTo>
                  <a:pt x="206" y="1341"/>
                  <a:pt x="206" y="1341"/>
                  <a:pt x="206" y="1341"/>
                </a:cubicBezTo>
                <a:cubicBezTo>
                  <a:pt x="206" y="1341"/>
                  <a:pt x="206" y="1341"/>
                  <a:pt x="206" y="1341"/>
                </a:cubicBezTo>
                <a:cubicBezTo>
                  <a:pt x="207" y="1341"/>
                  <a:pt x="207" y="1341"/>
                  <a:pt x="207" y="1341"/>
                </a:cubicBezTo>
                <a:cubicBezTo>
                  <a:pt x="252" y="1301"/>
                  <a:pt x="252" y="1301"/>
                  <a:pt x="252" y="1301"/>
                </a:cubicBezTo>
                <a:cubicBezTo>
                  <a:pt x="255" y="1305"/>
                  <a:pt x="258" y="1308"/>
                  <a:pt x="261" y="1311"/>
                </a:cubicBezTo>
                <a:cubicBezTo>
                  <a:pt x="263" y="1313"/>
                  <a:pt x="265" y="1315"/>
                  <a:pt x="267" y="1317"/>
                </a:cubicBezTo>
                <a:cubicBezTo>
                  <a:pt x="278" y="1328"/>
                  <a:pt x="278" y="1328"/>
                  <a:pt x="278" y="1328"/>
                </a:cubicBezTo>
                <a:cubicBezTo>
                  <a:pt x="283" y="1333"/>
                  <a:pt x="283" y="1333"/>
                  <a:pt x="283" y="1333"/>
                </a:cubicBezTo>
                <a:cubicBezTo>
                  <a:pt x="272" y="1345"/>
                  <a:pt x="272" y="1345"/>
                  <a:pt x="272" y="1345"/>
                </a:cubicBezTo>
                <a:cubicBezTo>
                  <a:pt x="266" y="1339"/>
                  <a:pt x="266" y="1339"/>
                  <a:pt x="266" y="1339"/>
                </a:cubicBezTo>
                <a:cubicBezTo>
                  <a:pt x="251" y="1323"/>
                  <a:pt x="251" y="1323"/>
                  <a:pt x="251" y="1323"/>
                </a:cubicBezTo>
                <a:cubicBezTo>
                  <a:pt x="218" y="1354"/>
                  <a:pt x="218" y="1354"/>
                  <a:pt x="218" y="1354"/>
                </a:cubicBezTo>
                <a:cubicBezTo>
                  <a:pt x="235" y="1371"/>
                  <a:pt x="235" y="1371"/>
                  <a:pt x="235" y="1371"/>
                </a:cubicBezTo>
                <a:cubicBezTo>
                  <a:pt x="246" y="1382"/>
                  <a:pt x="246" y="1382"/>
                  <a:pt x="246" y="1382"/>
                </a:cubicBezTo>
                <a:cubicBezTo>
                  <a:pt x="249" y="1384"/>
                  <a:pt x="251" y="1386"/>
                  <a:pt x="253" y="1388"/>
                </a:cubicBezTo>
                <a:cubicBezTo>
                  <a:pt x="259" y="1394"/>
                  <a:pt x="264" y="1399"/>
                  <a:pt x="270" y="1404"/>
                </a:cubicBezTo>
                <a:cubicBezTo>
                  <a:pt x="276" y="1408"/>
                  <a:pt x="276" y="1408"/>
                  <a:pt x="276" y="1408"/>
                </a:cubicBezTo>
                <a:cubicBezTo>
                  <a:pt x="316" y="1363"/>
                  <a:pt x="316" y="1363"/>
                  <a:pt x="316" y="1363"/>
                </a:cubicBezTo>
                <a:cubicBezTo>
                  <a:pt x="316" y="1364"/>
                  <a:pt x="317" y="1365"/>
                  <a:pt x="318" y="1366"/>
                </a:cubicBezTo>
                <a:cubicBezTo>
                  <a:pt x="323" y="1370"/>
                  <a:pt x="328" y="1374"/>
                  <a:pt x="333" y="1378"/>
                </a:cubicBezTo>
                <a:cubicBezTo>
                  <a:pt x="351" y="1392"/>
                  <a:pt x="351" y="1392"/>
                  <a:pt x="351" y="1392"/>
                </a:cubicBezTo>
                <a:cubicBezTo>
                  <a:pt x="341" y="1405"/>
                  <a:pt x="341" y="1405"/>
                  <a:pt x="341" y="1405"/>
                </a:cubicBezTo>
                <a:cubicBezTo>
                  <a:pt x="317" y="1386"/>
                  <a:pt x="317" y="1386"/>
                  <a:pt x="317" y="1386"/>
                </a:cubicBezTo>
                <a:cubicBezTo>
                  <a:pt x="289" y="1420"/>
                  <a:pt x="289" y="1420"/>
                  <a:pt x="289" y="1420"/>
                </a:cubicBezTo>
                <a:cubicBezTo>
                  <a:pt x="320" y="1445"/>
                  <a:pt x="320" y="1445"/>
                  <a:pt x="320" y="1445"/>
                </a:cubicBezTo>
                <a:cubicBezTo>
                  <a:pt x="326" y="1449"/>
                  <a:pt x="332" y="1453"/>
                  <a:pt x="338" y="1457"/>
                </a:cubicBezTo>
                <a:cubicBezTo>
                  <a:pt x="339" y="1458"/>
                  <a:pt x="340" y="1459"/>
                  <a:pt x="341" y="1460"/>
                </a:cubicBezTo>
                <a:cubicBezTo>
                  <a:pt x="341" y="1460"/>
                  <a:pt x="341" y="1460"/>
                  <a:pt x="341" y="1460"/>
                </a:cubicBezTo>
                <a:cubicBezTo>
                  <a:pt x="351" y="1467"/>
                  <a:pt x="351" y="1467"/>
                  <a:pt x="351" y="1467"/>
                </a:cubicBezTo>
                <a:cubicBezTo>
                  <a:pt x="352" y="1468"/>
                  <a:pt x="352" y="1468"/>
                  <a:pt x="352" y="1468"/>
                </a:cubicBezTo>
                <a:cubicBezTo>
                  <a:pt x="352" y="1468"/>
                  <a:pt x="352" y="1468"/>
                  <a:pt x="352" y="1468"/>
                </a:cubicBezTo>
                <a:cubicBezTo>
                  <a:pt x="353" y="1468"/>
                  <a:pt x="353" y="1468"/>
                  <a:pt x="353" y="1468"/>
                </a:cubicBezTo>
                <a:cubicBezTo>
                  <a:pt x="387" y="1419"/>
                  <a:pt x="387" y="1419"/>
                  <a:pt x="387" y="1419"/>
                </a:cubicBezTo>
                <a:cubicBezTo>
                  <a:pt x="387" y="1419"/>
                  <a:pt x="387" y="1419"/>
                  <a:pt x="387" y="1419"/>
                </a:cubicBezTo>
                <a:cubicBezTo>
                  <a:pt x="388" y="1420"/>
                  <a:pt x="390" y="1420"/>
                  <a:pt x="391" y="1421"/>
                </a:cubicBezTo>
                <a:cubicBezTo>
                  <a:pt x="418" y="1439"/>
                  <a:pt x="418" y="1439"/>
                  <a:pt x="418" y="1439"/>
                </a:cubicBezTo>
                <a:cubicBezTo>
                  <a:pt x="425" y="1442"/>
                  <a:pt x="425" y="1442"/>
                  <a:pt x="425" y="1442"/>
                </a:cubicBezTo>
                <a:cubicBezTo>
                  <a:pt x="417" y="1456"/>
                  <a:pt x="417" y="1456"/>
                  <a:pt x="417" y="1456"/>
                </a:cubicBezTo>
                <a:cubicBezTo>
                  <a:pt x="410" y="1452"/>
                  <a:pt x="410" y="1452"/>
                  <a:pt x="410" y="1452"/>
                </a:cubicBezTo>
                <a:cubicBezTo>
                  <a:pt x="391" y="1440"/>
                  <a:pt x="391" y="1440"/>
                  <a:pt x="391" y="1440"/>
                </a:cubicBezTo>
                <a:cubicBezTo>
                  <a:pt x="367" y="1478"/>
                  <a:pt x="367" y="1478"/>
                  <a:pt x="367" y="1478"/>
                </a:cubicBezTo>
                <a:cubicBezTo>
                  <a:pt x="387" y="1490"/>
                  <a:pt x="387" y="1490"/>
                  <a:pt x="387" y="1490"/>
                </a:cubicBezTo>
                <a:cubicBezTo>
                  <a:pt x="401" y="1498"/>
                  <a:pt x="401" y="1498"/>
                  <a:pt x="401" y="1498"/>
                </a:cubicBezTo>
                <a:cubicBezTo>
                  <a:pt x="403" y="1500"/>
                  <a:pt x="406" y="1501"/>
                  <a:pt x="408" y="1502"/>
                </a:cubicBezTo>
                <a:cubicBezTo>
                  <a:pt x="415" y="1506"/>
                  <a:pt x="422" y="1510"/>
                  <a:pt x="429" y="1514"/>
                </a:cubicBezTo>
                <a:cubicBezTo>
                  <a:pt x="436" y="1517"/>
                  <a:pt x="436" y="1517"/>
                  <a:pt x="436" y="1517"/>
                </a:cubicBezTo>
                <a:cubicBezTo>
                  <a:pt x="464" y="1464"/>
                  <a:pt x="464" y="1464"/>
                  <a:pt x="464" y="1464"/>
                </a:cubicBezTo>
                <a:cubicBezTo>
                  <a:pt x="465" y="1464"/>
                  <a:pt x="466" y="1465"/>
                  <a:pt x="467" y="1465"/>
                </a:cubicBezTo>
                <a:cubicBezTo>
                  <a:pt x="472" y="1468"/>
                  <a:pt x="478" y="1471"/>
                  <a:pt x="484" y="1474"/>
                </a:cubicBezTo>
                <a:cubicBezTo>
                  <a:pt x="505" y="1483"/>
                  <a:pt x="505" y="1483"/>
                  <a:pt x="505" y="1483"/>
                </a:cubicBezTo>
                <a:cubicBezTo>
                  <a:pt x="499" y="1498"/>
                  <a:pt x="499" y="1498"/>
                  <a:pt x="499" y="1498"/>
                </a:cubicBezTo>
                <a:cubicBezTo>
                  <a:pt x="471" y="1485"/>
                  <a:pt x="471" y="1485"/>
                  <a:pt x="471" y="1485"/>
                </a:cubicBezTo>
                <a:cubicBezTo>
                  <a:pt x="452" y="1526"/>
                  <a:pt x="452" y="1526"/>
                  <a:pt x="452" y="1526"/>
                </a:cubicBezTo>
                <a:cubicBezTo>
                  <a:pt x="488" y="1542"/>
                  <a:pt x="488" y="1542"/>
                  <a:pt x="488" y="1542"/>
                </a:cubicBezTo>
                <a:cubicBezTo>
                  <a:pt x="494" y="1545"/>
                  <a:pt x="501" y="1547"/>
                  <a:pt x="508" y="1550"/>
                </a:cubicBezTo>
                <a:cubicBezTo>
                  <a:pt x="509" y="1550"/>
                  <a:pt x="510" y="1551"/>
                  <a:pt x="511" y="1551"/>
                </a:cubicBezTo>
                <a:cubicBezTo>
                  <a:pt x="511" y="1552"/>
                  <a:pt x="511" y="1552"/>
                  <a:pt x="511" y="1552"/>
                </a:cubicBezTo>
                <a:cubicBezTo>
                  <a:pt x="523" y="1556"/>
                  <a:pt x="523" y="1556"/>
                  <a:pt x="523" y="1556"/>
                </a:cubicBezTo>
                <a:cubicBezTo>
                  <a:pt x="524" y="1557"/>
                  <a:pt x="524" y="1557"/>
                  <a:pt x="524" y="1557"/>
                </a:cubicBezTo>
                <a:cubicBezTo>
                  <a:pt x="524" y="1556"/>
                  <a:pt x="524" y="1556"/>
                  <a:pt x="524" y="1556"/>
                </a:cubicBezTo>
                <a:cubicBezTo>
                  <a:pt x="525" y="1557"/>
                  <a:pt x="525" y="1557"/>
                  <a:pt x="525" y="1557"/>
                </a:cubicBezTo>
                <a:cubicBezTo>
                  <a:pt x="546" y="1500"/>
                  <a:pt x="546" y="1500"/>
                  <a:pt x="546" y="1500"/>
                </a:cubicBezTo>
                <a:cubicBezTo>
                  <a:pt x="550" y="1502"/>
                  <a:pt x="555" y="1503"/>
                  <a:pt x="559" y="1505"/>
                </a:cubicBezTo>
                <a:cubicBezTo>
                  <a:pt x="562" y="1506"/>
                  <a:pt x="565" y="1507"/>
                  <a:pt x="567" y="1508"/>
                </a:cubicBezTo>
                <a:cubicBezTo>
                  <a:pt x="582" y="1512"/>
                  <a:pt x="582" y="1512"/>
                  <a:pt x="582" y="1512"/>
                </a:cubicBezTo>
                <a:cubicBezTo>
                  <a:pt x="589" y="1514"/>
                  <a:pt x="589" y="1514"/>
                  <a:pt x="589" y="1514"/>
                </a:cubicBezTo>
                <a:cubicBezTo>
                  <a:pt x="585" y="1529"/>
                  <a:pt x="585" y="1529"/>
                  <a:pt x="585" y="1529"/>
                </a:cubicBezTo>
                <a:cubicBezTo>
                  <a:pt x="577" y="1527"/>
                  <a:pt x="577" y="1527"/>
                  <a:pt x="577" y="1527"/>
                </a:cubicBezTo>
                <a:cubicBezTo>
                  <a:pt x="555" y="1520"/>
                  <a:pt x="555" y="1520"/>
                  <a:pt x="555" y="1520"/>
                </a:cubicBezTo>
                <a:cubicBezTo>
                  <a:pt x="541" y="1562"/>
                  <a:pt x="541" y="1562"/>
                  <a:pt x="541" y="1562"/>
                </a:cubicBezTo>
                <a:cubicBezTo>
                  <a:pt x="564" y="1570"/>
                  <a:pt x="564" y="1570"/>
                  <a:pt x="564" y="1570"/>
                </a:cubicBezTo>
                <a:cubicBezTo>
                  <a:pt x="603" y="1581"/>
                  <a:pt x="603" y="1581"/>
                  <a:pt x="603" y="1581"/>
                </a:cubicBezTo>
                <a:cubicBezTo>
                  <a:pt x="617" y="1584"/>
                  <a:pt x="617" y="1584"/>
                  <a:pt x="617" y="1584"/>
                </a:cubicBezTo>
                <a:cubicBezTo>
                  <a:pt x="632" y="1526"/>
                  <a:pt x="632" y="1526"/>
                  <a:pt x="632" y="1526"/>
                </a:cubicBezTo>
                <a:cubicBezTo>
                  <a:pt x="654" y="1531"/>
                  <a:pt x="654" y="1531"/>
                  <a:pt x="654" y="1531"/>
                </a:cubicBezTo>
                <a:cubicBezTo>
                  <a:pt x="676" y="1535"/>
                  <a:pt x="676" y="1535"/>
                  <a:pt x="676" y="1535"/>
                </a:cubicBezTo>
                <a:cubicBezTo>
                  <a:pt x="674" y="1550"/>
                  <a:pt x="674" y="1550"/>
                  <a:pt x="674" y="1550"/>
                </a:cubicBezTo>
                <a:cubicBezTo>
                  <a:pt x="644" y="1545"/>
                  <a:pt x="644" y="1545"/>
                  <a:pt x="644" y="1545"/>
                </a:cubicBezTo>
                <a:cubicBezTo>
                  <a:pt x="635" y="1589"/>
                  <a:pt x="635" y="1589"/>
                  <a:pt x="635" y="1589"/>
                </a:cubicBezTo>
                <a:cubicBezTo>
                  <a:pt x="676" y="1596"/>
                  <a:pt x="676" y="1596"/>
                  <a:pt x="676" y="1596"/>
                </a:cubicBezTo>
                <a:cubicBezTo>
                  <a:pt x="678" y="1597"/>
                  <a:pt x="680" y="1597"/>
                  <a:pt x="682" y="1597"/>
                </a:cubicBezTo>
                <a:cubicBezTo>
                  <a:pt x="699" y="1599"/>
                  <a:pt x="699" y="1599"/>
                  <a:pt x="699" y="1599"/>
                </a:cubicBezTo>
                <a:cubicBezTo>
                  <a:pt x="699" y="1599"/>
                  <a:pt x="699" y="1599"/>
                  <a:pt x="699" y="1599"/>
                </a:cubicBezTo>
                <a:cubicBezTo>
                  <a:pt x="713" y="1601"/>
                  <a:pt x="713" y="1601"/>
                  <a:pt x="713" y="1601"/>
                </a:cubicBezTo>
                <a:cubicBezTo>
                  <a:pt x="721" y="1541"/>
                  <a:pt x="721" y="1541"/>
                  <a:pt x="721" y="1541"/>
                </a:cubicBezTo>
                <a:cubicBezTo>
                  <a:pt x="723" y="1542"/>
                  <a:pt x="726" y="1542"/>
                  <a:pt x="728" y="1542"/>
                </a:cubicBezTo>
                <a:cubicBezTo>
                  <a:pt x="765" y="1545"/>
                  <a:pt x="765" y="1545"/>
                  <a:pt x="765" y="1545"/>
                </a:cubicBezTo>
                <a:cubicBezTo>
                  <a:pt x="765" y="1561"/>
                  <a:pt x="765" y="1561"/>
                  <a:pt x="765" y="1561"/>
                </a:cubicBezTo>
                <a:cubicBezTo>
                  <a:pt x="734" y="1558"/>
                  <a:pt x="734" y="1558"/>
                  <a:pt x="734" y="1558"/>
                </a:cubicBezTo>
                <a:cubicBezTo>
                  <a:pt x="731" y="1603"/>
                  <a:pt x="731" y="1603"/>
                  <a:pt x="731" y="1603"/>
                </a:cubicBezTo>
                <a:cubicBezTo>
                  <a:pt x="762" y="1605"/>
                  <a:pt x="762" y="1605"/>
                  <a:pt x="762" y="1605"/>
                </a:cubicBezTo>
                <a:cubicBezTo>
                  <a:pt x="810" y="1606"/>
                  <a:pt x="810" y="1606"/>
                  <a:pt x="810" y="1606"/>
                </a:cubicBezTo>
                <a:cubicBezTo>
                  <a:pt x="810" y="1546"/>
                  <a:pt x="810" y="1546"/>
                  <a:pt x="810" y="1546"/>
                </a:cubicBezTo>
                <a:cubicBezTo>
                  <a:pt x="811" y="1546"/>
                  <a:pt x="812" y="1546"/>
                  <a:pt x="814" y="1546"/>
                </a:cubicBezTo>
                <a:cubicBezTo>
                  <a:pt x="827" y="1545"/>
                  <a:pt x="841" y="1545"/>
                  <a:pt x="855" y="1544"/>
                </a:cubicBezTo>
                <a:cubicBezTo>
                  <a:pt x="856" y="1559"/>
                  <a:pt x="856" y="1559"/>
                  <a:pt x="856" y="1559"/>
                </a:cubicBezTo>
                <a:cubicBezTo>
                  <a:pt x="856" y="1559"/>
                  <a:pt x="855" y="1560"/>
                  <a:pt x="854" y="1560"/>
                </a:cubicBezTo>
                <a:cubicBezTo>
                  <a:pt x="847" y="1560"/>
                  <a:pt x="840" y="1561"/>
                  <a:pt x="833" y="1561"/>
                </a:cubicBezTo>
                <a:cubicBezTo>
                  <a:pt x="826" y="1561"/>
                  <a:pt x="826" y="1561"/>
                  <a:pt x="826" y="1561"/>
                </a:cubicBezTo>
                <a:cubicBezTo>
                  <a:pt x="828" y="1605"/>
                  <a:pt x="828" y="1605"/>
                  <a:pt x="828" y="1605"/>
                </a:cubicBezTo>
                <a:cubicBezTo>
                  <a:pt x="835" y="1605"/>
                  <a:pt x="835" y="1605"/>
                  <a:pt x="835" y="1605"/>
                </a:cubicBezTo>
                <a:cubicBezTo>
                  <a:pt x="842" y="1605"/>
                  <a:pt x="850" y="1605"/>
                  <a:pt x="857" y="1604"/>
                </a:cubicBezTo>
                <a:cubicBezTo>
                  <a:pt x="861" y="1604"/>
                  <a:pt x="864" y="1604"/>
                  <a:pt x="867" y="1603"/>
                </a:cubicBezTo>
                <a:cubicBezTo>
                  <a:pt x="883" y="1602"/>
                  <a:pt x="883" y="1602"/>
                  <a:pt x="883" y="1602"/>
                </a:cubicBezTo>
                <a:cubicBezTo>
                  <a:pt x="886" y="1602"/>
                  <a:pt x="889" y="1602"/>
                  <a:pt x="892" y="1601"/>
                </a:cubicBezTo>
                <a:cubicBezTo>
                  <a:pt x="893" y="1601"/>
                  <a:pt x="893" y="1601"/>
                  <a:pt x="893" y="1601"/>
                </a:cubicBezTo>
                <a:cubicBezTo>
                  <a:pt x="907" y="1599"/>
                  <a:pt x="907" y="1599"/>
                  <a:pt x="907" y="1599"/>
                </a:cubicBezTo>
                <a:cubicBezTo>
                  <a:pt x="900" y="1539"/>
                  <a:pt x="900" y="1539"/>
                  <a:pt x="900" y="1539"/>
                </a:cubicBezTo>
                <a:cubicBezTo>
                  <a:pt x="908" y="1538"/>
                  <a:pt x="908" y="1538"/>
                  <a:pt x="908" y="1538"/>
                </a:cubicBezTo>
                <a:cubicBezTo>
                  <a:pt x="913" y="1538"/>
                  <a:pt x="917" y="1537"/>
                  <a:pt x="922" y="1536"/>
                </a:cubicBezTo>
                <a:cubicBezTo>
                  <a:pt x="944" y="1532"/>
                  <a:pt x="944" y="1532"/>
                  <a:pt x="944" y="1532"/>
                </a:cubicBezTo>
                <a:cubicBezTo>
                  <a:pt x="947" y="1548"/>
                  <a:pt x="947" y="1548"/>
                  <a:pt x="947" y="1548"/>
                </a:cubicBezTo>
                <a:cubicBezTo>
                  <a:pt x="917" y="1553"/>
                  <a:pt x="917" y="1553"/>
                  <a:pt x="917" y="1553"/>
                </a:cubicBezTo>
                <a:cubicBezTo>
                  <a:pt x="924" y="1597"/>
                  <a:pt x="924" y="1597"/>
                  <a:pt x="924" y="1597"/>
                </a:cubicBezTo>
                <a:cubicBezTo>
                  <a:pt x="963" y="1590"/>
                  <a:pt x="963" y="1590"/>
                  <a:pt x="963" y="1590"/>
                </a:cubicBezTo>
                <a:cubicBezTo>
                  <a:pt x="970" y="1589"/>
                  <a:pt x="978" y="1587"/>
                  <a:pt x="985" y="1585"/>
                </a:cubicBezTo>
                <a:cubicBezTo>
                  <a:pt x="988" y="1585"/>
                  <a:pt x="991" y="1584"/>
                  <a:pt x="995" y="1583"/>
                </a:cubicBezTo>
                <a:cubicBezTo>
                  <a:pt x="1002" y="1581"/>
                  <a:pt x="1002" y="1581"/>
                  <a:pt x="1002" y="1581"/>
                </a:cubicBezTo>
                <a:cubicBezTo>
                  <a:pt x="987" y="1523"/>
                  <a:pt x="987" y="1523"/>
                  <a:pt x="987" y="1523"/>
                </a:cubicBezTo>
                <a:cubicBezTo>
                  <a:pt x="992" y="1522"/>
                  <a:pt x="996" y="1521"/>
                  <a:pt x="1000" y="1519"/>
                </a:cubicBezTo>
                <a:cubicBezTo>
                  <a:pt x="1003" y="1518"/>
                  <a:pt x="1006" y="1518"/>
                  <a:pt x="1009" y="1517"/>
                </a:cubicBezTo>
                <a:cubicBezTo>
                  <a:pt x="1024" y="1513"/>
                  <a:pt x="1024" y="1513"/>
                  <a:pt x="1024" y="1513"/>
                </a:cubicBezTo>
                <a:cubicBezTo>
                  <a:pt x="1031" y="1510"/>
                  <a:pt x="1031" y="1510"/>
                  <a:pt x="1031" y="1510"/>
                </a:cubicBezTo>
                <a:cubicBezTo>
                  <a:pt x="1036" y="1525"/>
                  <a:pt x="1036" y="1525"/>
                  <a:pt x="1036" y="1525"/>
                </a:cubicBezTo>
                <a:cubicBezTo>
                  <a:pt x="1028" y="1527"/>
                  <a:pt x="1028" y="1527"/>
                  <a:pt x="1028" y="1527"/>
                </a:cubicBezTo>
                <a:cubicBezTo>
                  <a:pt x="1007" y="1534"/>
                  <a:pt x="1007" y="1534"/>
                  <a:pt x="1007" y="1534"/>
                </a:cubicBezTo>
                <a:cubicBezTo>
                  <a:pt x="1019" y="1577"/>
                  <a:pt x="1019" y="1577"/>
                  <a:pt x="1019" y="1577"/>
                </a:cubicBezTo>
                <a:cubicBezTo>
                  <a:pt x="1042" y="1570"/>
                  <a:pt x="1042" y="1570"/>
                  <a:pt x="1042" y="1570"/>
                </a:cubicBezTo>
                <a:cubicBezTo>
                  <a:pt x="1075" y="1559"/>
                  <a:pt x="1075" y="1559"/>
                  <a:pt x="1075" y="1559"/>
                </a:cubicBezTo>
                <a:cubicBezTo>
                  <a:pt x="1076" y="1558"/>
                  <a:pt x="1078" y="1558"/>
                  <a:pt x="1080" y="1557"/>
                </a:cubicBezTo>
                <a:cubicBezTo>
                  <a:pt x="1081" y="1557"/>
                  <a:pt x="1081" y="1557"/>
                  <a:pt x="1081" y="1557"/>
                </a:cubicBezTo>
                <a:cubicBezTo>
                  <a:pt x="1081" y="1557"/>
                  <a:pt x="1081" y="1557"/>
                  <a:pt x="1081" y="1557"/>
                </a:cubicBezTo>
                <a:cubicBezTo>
                  <a:pt x="1095" y="1552"/>
                  <a:pt x="1095" y="1552"/>
                  <a:pt x="1095" y="1552"/>
                </a:cubicBezTo>
                <a:cubicBezTo>
                  <a:pt x="1073" y="1495"/>
                  <a:pt x="1073" y="1495"/>
                  <a:pt x="1073" y="1495"/>
                </a:cubicBezTo>
                <a:cubicBezTo>
                  <a:pt x="1074" y="1495"/>
                  <a:pt x="1075" y="1494"/>
                  <a:pt x="1076" y="1494"/>
                </a:cubicBezTo>
                <a:cubicBezTo>
                  <a:pt x="1082" y="1492"/>
                  <a:pt x="1088" y="1489"/>
                  <a:pt x="1094" y="1487"/>
                </a:cubicBezTo>
                <a:cubicBezTo>
                  <a:pt x="1114" y="1477"/>
                  <a:pt x="1114" y="1477"/>
                  <a:pt x="1114" y="1477"/>
                </a:cubicBezTo>
                <a:cubicBezTo>
                  <a:pt x="1121" y="1492"/>
                  <a:pt x="1121" y="1492"/>
                  <a:pt x="1121" y="1492"/>
                </a:cubicBezTo>
                <a:cubicBezTo>
                  <a:pt x="1093" y="1504"/>
                  <a:pt x="1093" y="1504"/>
                  <a:pt x="1093" y="1504"/>
                </a:cubicBezTo>
                <a:cubicBezTo>
                  <a:pt x="1111" y="1545"/>
                  <a:pt x="1111" y="1545"/>
                  <a:pt x="1111" y="1545"/>
                </a:cubicBezTo>
                <a:cubicBezTo>
                  <a:pt x="1147" y="1529"/>
                  <a:pt x="1147" y="1529"/>
                  <a:pt x="1147" y="1529"/>
                </a:cubicBezTo>
                <a:cubicBezTo>
                  <a:pt x="1153" y="1526"/>
                  <a:pt x="1160" y="1523"/>
                  <a:pt x="1166" y="1519"/>
                </a:cubicBezTo>
                <a:cubicBezTo>
                  <a:pt x="1169" y="1518"/>
                  <a:pt x="1173" y="1516"/>
                  <a:pt x="1176" y="1514"/>
                </a:cubicBezTo>
                <a:cubicBezTo>
                  <a:pt x="1182" y="1511"/>
                  <a:pt x="1182" y="1511"/>
                  <a:pt x="1182" y="1511"/>
                </a:cubicBezTo>
                <a:cubicBezTo>
                  <a:pt x="1154" y="1458"/>
                  <a:pt x="1154" y="1458"/>
                  <a:pt x="1154" y="1458"/>
                </a:cubicBezTo>
                <a:cubicBezTo>
                  <a:pt x="1159" y="1455"/>
                  <a:pt x="1164" y="1452"/>
                  <a:pt x="1168" y="1450"/>
                </a:cubicBezTo>
                <a:cubicBezTo>
                  <a:pt x="1187" y="1439"/>
                  <a:pt x="1187" y="1439"/>
                  <a:pt x="1187" y="1439"/>
                </a:cubicBezTo>
                <a:cubicBezTo>
                  <a:pt x="1189" y="1438"/>
                  <a:pt x="1191" y="1436"/>
                  <a:pt x="1193" y="1435"/>
                </a:cubicBezTo>
                <a:cubicBezTo>
                  <a:pt x="1202" y="1448"/>
                  <a:pt x="1202" y="1448"/>
                  <a:pt x="1202" y="1448"/>
                </a:cubicBezTo>
                <a:cubicBezTo>
                  <a:pt x="1200" y="1450"/>
                  <a:pt x="1197" y="1451"/>
                  <a:pt x="1195" y="1452"/>
                </a:cubicBezTo>
                <a:cubicBezTo>
                  <a:pt x="1175" y="1464"/>
                  <a:pt x="1175" y="1464"/>
                  <a:pt x="1175" y="1464"/>
                </a:cubicBezTo>
                <a:cubicBezTo>
                  <a:pt x="1198" y="1502"/>
                  <a:pt x="1198" y="1502"/>
                  <a:pt x="1198" y="1502"/>
                </a:cubicBezTo>
                <a:cubicBezTo>
                  <a:pt x="1218" y="1491"/>
                  <a:pt x="1218" y="1491"/>
                  <a:pt x="1218" y="1491"/>
                </a:cubicBezTo>
                <a:cubicBezTo>
                  <a:pt x="1221" y="1489"/>
                  <a:pt x="1224" y="1487"/>
                  <a:pt x="1227" y="1485"/>
                </a:cubicBezTo>
                <a:cubicBezTo>
                  <a:pt x="1229" y="1484"/>
                  <a:pt x="1230" y="1483"/>
                  <a:pt x="1232" y="1482"/>
                </a:cubicBezTo>
                <a:cubicBezTo>
                  <a:pt x="1252" y="1469"/>
                  <a:pt x="1252" y="1469"/>
                  <a:pt x="1252" y="1469"/>
                </a:cubicBezTo>
                <a:cubicBezTo>
                  <a:pt x="1253" y="1468"/>
                  <a:pt x="1253" y="1468"/>
                  <a:pt x="1253" y="1468"/>
                </a:cubicBezTo>
                <a:cubicBezTo>
                  <a:pt x="1253" y="1468"/>
                  <a:pt x="1253" y="1468"/>
                  <a:pt x="1253" y="1468"/>
                </a:cubicBezTo>
                <a:cubicBezTo>
                  <a:pt x="1265" y="1460"/>
                  <a:pt x="1265" y="1460"/>
                  <a:pt x="1265" y="1460"/>
                </a:cubicBezTo>
                <a:cubicBezTo>
                  <a:pt x="1231" y="1410"/>
                  <a:pt x="1231" y="1410"/>
                  <a:pt x="1231" y="1410"/>
                </a:cubicBezTo>
                <a:cubicBezTo>
                  <a:pt x="1232" y="1410"/>
                  <a:pt x="1233" y="1409"/>
                  <a:pt x="1234" y="1408"/>
                </a:cubicBezTo>
                <a:cubicBezTo>
                  <a:pt x="1239" y="1405"/>
                  <a:pt x="1244" y="1401"/>
                  <a:pt x="1249" y="1397"/>
                </a:cubicBezTo>
                <a:cubicBezTo>
                  <a:pt x="1267" y="1383"/>
                  <a:pt x="1267" y="1383"/>
                  <a:pt x="1267" y="1383"/>
                </a:cubicBezTo>
                <a:cubicBezTo>
                  <a:pt x="1277" y="1395"/>
                  <a:pt x="1277" y="1395"/>
                  <a:pt x="1277" y="1395"/>
                </a:cubicBezTo>
                <a:cubicBezTo>
                  <a:pt x="1253" y="1414"/>
                  <a:pt x="1253" y="1414"/>
                  <a:pt x="1253" y="1414"/>
                </a:cubicBezTo>
                <a:cubicBezTo>
                  <a:pt x="1279" y="1450"/>
                  <a:pt x="1279" y="1450"/>
                  <a:pt x="1279" y="1450"/>
                </a:cubicBezTo>
                <a:cubicBezTo>
                  <a:pt x="1311" y="1425"/>
                  <a:pt x="1311" y="1425"/>
                  <a:pt x="1311" y="1425"/>
                </a:cubicBezTo>
                <a:cubicBezTo>
                  <a:pt x="1316" y="1421"/>
                  <a:pt x="1322" y="1416"/>
                  <a:pt x="1327" y="1412"/>
                </a:cubicBezTo>
                <a:cubicBezTo>
                  <a:pt x="1330" y="1409"/>
                  <a:pt x="1332" y="1407"/>
                  <a:pt x="1335" y="1404"/>
                </a:cubicBezTo>
                <a:cubicBezTo>
                  <a:pt x="1341" y="1400"/>
                  <a:pt x="1341" y="1400"/>
                  <a:pt x="1341" y="1400"/>
                </a:cubicBezTo>
                <a:cubicBezTo>
                  <a:pt x="1301" y="1355"/>
                  <a:pt x="1301" y="1355"/>
                  <a:pt x="1301" y="1355"/>
                </a:cubicBezTo>
                <a:cubicBezTo>
                  <a:pt x="1304" y="1351"/>
                  <a:pt x="1308" y="1348"/>
                  <a:pt x="1311" y="1344"/>
                </a:cubicBezTo>
                <a:cubicBezTo>
                  <a:pt x="1313" y="1343"/>
                  <a:pt x="1315" y="1341"/>
                  <a:pt x="1317" y="1339"/>
                </a:cubicBezTo>
                <a:cubicBezTo>
                  <a:pt x="1328" y="1329"/>
                  <a:pt x="1328" y="1329"/>
                  <a:pt x="1328" y="1329"/>
                </a:cubicBezTo>
                <a:cubicBezTo>
                  <a:pt x="1333" y="1323"/>
                  <a:pt x="1333" y="1323"/>
                  <a:pt x="1333" y="1323"/>
                </a:cubicBezTo>
                <a:cubicBezTo>
                  <a:pt x="1345" y="1334"/>
                  <a:pt x="1345" y="1334"/>
                  <a:pt x="1345" y="1334"/>
                </a:cubicBezTo>
                <a:cubicBezTo>
                  <a:pt x="1339" y="1340"/>
                  <a:pt x="1339" y="1340"/>
                  <a:pt x="1339" y="1340"/>
                </a:cubicBezTo>
                <a:cubicBezTo>
                  <a:pt x="1323" y="1355"/>
                  <a:pt x="1323" y="1355"/>
                  <a:pt x="1323" y="1355"/>
                </a:cubicBezTo>
                <a:cubicBezTo>
                  <a:pt x="1354" y="1387"/>
                  <a:pt x="1354" y="1387"/>
                  <a:pt x="1354" y="1387"/>
                </a:cubicBezTo>
                <a:cubicBezTo>
                  <a:pt x="1371" y="1371"/>
                  <a:pt x="1371" y="1371"/>
                  <a:pt x="1371" y="1371"/>
                </a:cubicBezTo>
                <a:cubicBezTo>
                  <a:pt x="1382" y="1360"/>
                  <a:pt x="1382" y="1360"/>
                  <a:pt x="1382" y="1360"/>
                </a:cubicBezTo>
                <a:cubicBezTo>
                  <a:pt x="1384" y="1357"/>
                  <a:pt x="1386" y="1355"/>
                  <a:pt x="1388" y="1353"/>
                </a:cubicBezTo>
                <a:cubicBezTo>
                  <a:pt x="1392" y="1349"/>
                  <a:pt x="1396" y="1345"/>
                  <a:pt x="1399" y="1341"/>
                </a:cubicBezTo>
                <a:cubicBezTo>
                  <a:pt x="1399" y="1341"/>
                  <a:pt x="1399" y="1341"/>
                  <a:pt x="1399" y="1341"/>
                </a:cubicBezTo>
                <a:cubicBezTo>
                  <a:pt x="1409" y="1330"/>
                  <a:pt x="1409" y="1330"/>
                  <a:pt x="1409" y="1330"/>
                </a:cubicBezTo>
                <a:cubicBezTo>
                  <a:pt x="1364" y="1290"/>
                  <a:pt x="1364" y="1290"/>
                  <a:pt x="1364" y="1290"/>
                </a:cubicBezTo>
                <a:cubicBezTo>
                  <a:pt x="1364" y="1289"/>
                  <a:pt x="1365" y="1288"/>
                  <a:pt x="1366" y="1288"/>
                </a:cubicBezTo>
                <a:cubicBezTo>
                  <a:pt x="1370" y="1283"/>
                  <a:pt x="1374" y="1278"/>
                  <a:pt x="1378" y="1273"/>
                </a:cubicBezTo>
                <a:cubicBezTo>
                  <a:pt x="1392" y="1255"/>
                  <a:pt x="1392" y="1255"/>
                  <a:pt x="1392" y="1255"/>
                </a:cubicBezTo>
                <a:cubicBezTo>
                  <a:pt x="1405" y="1265"/>
                  <a:pt x="1405" y="1265"/>
                  <a:pt x="1405" y="1265"/>
                </a:cubicBezTo>
                <a:cubicBezTo>
                  <a:pt x="1386" y="1289"/>
                  <a:pt x="1386" y="1289"/>
                  <a:pt x="1386" y="1289"/>
                </a:cubicBezTo>
                <a:cubicBezTo>
                  <a:pt x="1420" y="1317"/>
                  <a:pt x="1420" y="1317"/>
                  <a:pt x="1420" y="1317"/>
                </a:cubicBezTo>
                <a:cubicBezTo>
                  <a:pt x="1445" y="1286"/>
                  <a:pt x="1445" y="1286"/>
                  <a:pt x="1445" y="1286"/>
                </a:cubicBezTo>
                <a:cubicBezTo>
                  <a:pt x="1449" y="1280"/>
                  <a:pt x="1453" y="1274"/>
                  <a:pt x="1457" y="1268"/>
                </a:cubicBezTo>
                <a:cubicBezTo>
                  <a:pt x="1459" y="1266"/>
                  <a:pt x="1462" y="1263"/>
                  <a:pt x="1464" y="1260"/>
                </a:cubicBezTo>
                <a:cubicBezTo>
                  <a:pt x="1468" y="1254"/>
                  <a:pt x="1468" y="1254"/>
                  <a:pt x="1468" y="1254"/>
                </a:cubicBezTo>
                <a:cubicBezTo>
                  <a:pt x="1418" y="1219"/>
                  <a:pt x="1418" y="1219"/>
                  <a:pt x="1418" y="1219"/>
                </a:cubicBezTo>
                <a:cubicBezTo>
                  <a:pt x="1421" y="1216"/>
                  <a:pt x="1423" y="1212"/>
                  <a:pt x="1425" y="1208"/>
                </a:cubicBezTo>
                <a:cubicBezTo>
                  <a:pt x="1427" y="1206"/>
                  <a:pt x="1429" y="1203"/>
                  <a:pt x="1431" y="1200"/>
                </a:cubicBezTo>
                <a:cubicBezTo>
                  <a:pt x="1439" y="1188"/>
                  <a:pt x="1439" y="1188"/>
                  <a:pt x="1439" y="1188"/>
                </a:cubicBezTo>
                <a:cubicBezTo>
                  <a:pt x="1442" y="1181"/>
                  <a:pt x="1442" y="1181"/>
                  <a:pt x="1442" y="1181"/>
                </a:cubicBezTo>
                <a:cubicBezTo>
                  <a:pt x="1456" y="1189"/>
                  <a:pt x="1456" y="1189"/>
                  <a:pt x="1456" y="1189"/>
                </a:cubicBezTo>
                <a:cubicBezTo>
                  <a:pt x="1452" y="1196"/>
                  <a:pt x="1452" y="1196"/>
                  <a:pt x="1452" y="1196"/>
                </a:cubicBezTo>
                <a:cubicBezTo>
                  <a:pt x="1440" y="1215"/>
                  <a:pt x="1440" y="1215"/>
                  <a:pt x="1440" y="1215"/>
                </a:cubicBezTo>
                <a:cubicBezTo>
                  <a:pt x="1478" y="1239"/>
                  <a:pt x="1478" y="1239"/>
                  <a:pt x="1478" y="1239"/>
                </a:cubicBezTo>
                <a:cubicBezTo>
                  <a:pt x="1490" y="1219"/>
                  <a:pt x="1490" y="1219"/>
                  <a:pt x="1490" y="1219"/>
                </a:cubicBezTo>
                <a:cubicBezTo>
                  <a:pt x="1498" y="1205"/>
                  <a:pt x="1498" y="1205"/>
                  <a:pt x="1498" y="1205"/>
                </a:cubicBezTo>
                <a:cubicBezTo>
                  <a:pt x="1500" y="1203"/>
                  <a:pt x="1501" y="1200"/>
                  <a:pt x="1502" y="1198"/>
                </a:cubicBezTo>
                <a:cubicBezTo>
                  <a:pt x="1505" y="1193"/>
                  <a:pt x="1508" y="1188"/>
                  <a:pt x="1511" y="1183"/>
                </a:cubicBezTo>
                <a:cubicBezTo>
                  <a:pt x="1511" y="1183"/>
                  <a:pt x="1511" y="1183"/>
                  <a:pt x="1511" y="1183"/>
                </a:cubicBezTo>
                <a:cubicBezTo>
                  <a:pt x="1518" y="1170"/>
                  <a:pt x="1518" y="1170"/>
                  <a:pt x="1518" y="1170"/>
                </a:cubicBezTo>
                <a:cubicBezTo>
                  <a:pt x="1464" y="1142"/>
                  <a:pt x="1464" y="1142"/>
                  <a:pt x="1464" y="1142"/>
                </a:cubicBezTo>
                <a:cubicBezTo>
                  <a:pt x="1465" y="1141"/>
                  <a:pt x="1465" y="1140"/>
                  <a:pt x="1466" y="1139"/>
                </a:cubicBezTo>
                <a:cubicBezTo>
                  <a:pt x="1468" y="1133"/>
                  <a:pt x="1471" y="1128"/>
                  <a:pt x="1474" y="1122"/>
                </a:cubicBezTo>
                <a:cubicBezTo>
                  <a:pt x="1483" y="1101"/>
                  <a:pt x="1483" y="1101"/>
                  <a:pt x="1483" y="1101"/>
                </a:cubicBezTo>
                <a:cubicBezTo>
                  <a:pt x="1498" y="1107"/>
                  <a:pt x="1498" y="1107"/>
                  <a:pt x="1498" y="1107"/>
                </a:cubicBezTo>
                <a:cubicBezTo>
                  <a:pt x="1485" y="1135"/>
                  <a:pt x="1485" y="1135"/>
                  <a:pt x="1485" y="1135"/>
                </a:cubicBezTo>
                <a:cubicBezTo>
                  <a:pt x="1526" y="1155"/>
                  <a:pt x="1526" y="1155"/>
                  <a:pt x="1526" y="1155"/>
                </a:cubicBezTo>
                <a:cubicBezTo>
                  <a:pt x="1542" y="1118"/>
                  <a:pt x="1542" y="1118"/>
                  <a:pt x="1542" y="1118"/>
                </a:cubicBezTo>
                <a:cubicBezTo>
                  <a:pt x="1545" y="1112"/>
                  <a:pt x="1547" y="1105"/>
                  <a:pt x="1550" y="1098"/>
                </a:cubicBezTo>
                <a:cubicBezTo>
                  <a:pt x="1551" y="1095"/>
                  <a:pt x="1552" y="1092"/>
                  <a:pt x="1554" y="1088"/>
                </a:cubicBezTo>
                <a:cubicBezTo>
                  <a:pt x="1557" y="1082"/>
                  <a:pt x="1557" y="1082"/>
                  <a:pt x="1557" y="1082"/>
                </a:cubicBezTo>
                <a:cubicBezTo>
                  <a:pt x="1500" y="1060"/>
                  <a:pt x="1500" y="1060"/>
                  <a:pt x="1500" y="1060"/>
                </a:cubicBezTo>
                <a:cubicBezTo>
                  <a:pt x="1502" y="1056"/>
                  <a:pt x="1503" y="1051"/>
                  <a:pt x="1505" y="1047"/>
                </a:cubicBezTo>
                <a:cubicBezTo>
                  <a:pt x="1506" y="1044"/>
                  <a:pt x="1507" y="1042"/>
                  <a:pt x="1508" y="1039"/>
                </a:cubicBezTo>
                <a:cubicBezTo>
                  <a:pt x="1512" y="1024"/>
                  <a:pt x="1512" y="1024"/>
                  <a:pt x="1512" y="1024"/>
                </a:cubicBezTo>
                <a:cubicBezTo>
                  <a:pt x="1514" y="1017"/>
                  <a:pt x="1514" y="1017"/>
                  <a:pt x="1514" y="1017"/>
                </a:cubicBezTo>
                <a:cubicBezTo>
                  <a:pt x="1529" y="1021"/>
                  <a:pt x="1529" y="1021"/>
                  <a:pt x="1529" y="1021"/>
                </a:cubicBezTo>
                <a:cubicBezTo>
                  <a:pt x="1527" y="1029"/>
                  <a:pt x="1527" y="1029"/>
                  <a:pt x="1527" y="1029"/>
                </a:cubicBezTo>
                <a:cubicBezTo>
                  <a:pt x="1520" y="1051"/>
                  <a:pt x="1520" y="1051"/>
                  <a:pt x="1520" y="1051"/>
                </a:cubicBezTo>
                <a:cubicBezTo>
                  <a:pt x="1562" y="1065"/>
                  <a:pt x="1562" y="1065"/>
                  <a:pt x="1562" y="1065"/>
                </a:cubicBezTo>
                <a:cubicBezTo>
                  <a:pt x="1570" y="1042"/>
                  <a:pt x="1570" y="1042"/>
                  <a:pt x="1570" y="1042"/>
                </a:cubicBezTo>
                <a:cubicBezTo>
                  <a:pt x="1581" y="1003"/>
                  <a:pt x="1581" y="1003"/>
                  <a:pt x="1581" y="1003"/>
                </a:cubicBezTo>
                <a:cubicBezTo>
                  <a:pt x="1581" y="1002"/>
                  <a:pt x="1581" y="1002"/>
                  <a:pt x="1581" y="1002"/>
                </a:cubicBezTo>
                <a:cubicBezTo>
                  <a:pt x="1585" y="988"/>
                  <a:pt x="1585" y="988"/>
                  <a:pt x="1585" y="988"/>
                </a:cubicBezTo>
                <a:cubicBezTo>
                  <a:pt x="1526" y="974"/>
                  <a:pt x="1526" y="974"/>
                  <a:pt x="1526" y="974"/>
                </a:cubicBezTo>
                <a:cubicBezTo>
                  <a:pt x="1531" y="952"/>
                  <a:pt x="1531" y="952"/>
                  <a:pt x="1531" y="952"/>
                </a:cubicBezTo>
                <a:cubicBezTo>
                  <a:pt x="1535" y="930"/>
                  <a:pt x="1535" y="930"/>
                  <a:pt x="1535" y="930"/>
                </a:cubicBezTo>
                <a:cubicBezTo>
                  <a:pt x="1550" y="932"/>
                  <a:pt x="1550" y="932"/>
                  <a:pt x="1550" y="932"/>
                </a:cubicBezTo>
                <a:cubicBezTo>
                  <a:pt x="1545" y="962"/>
                  <a:pt x="1545" y="962"/>
                  <a:pt x="1545" y="962"/>
                </a:cubicBezTo>
                <a:cubicBezTo>
                  <a:pt x="1589" y="971"/>
                  <a:pt x="1589" y="971"/>
                  <a:pt x="1589" y="971"/>
                </a:cubicBezTo>
                <a:cubicBezTo>
                  <a:pt x="1596" y="930"/>
                  <a:pt x="1596" y="930"/>
                  <a:pt x="1596" y="930"/>
                </a:cubicBezTo>
                <a:cubicBezTo>
                  <a:pt x="1597" y="928"/>
                  <a:pt x="1597" y="926"/>
                  <a:pt x="1597" y="924"/>
                </a:cubicBezTo>
                <a:lnTo>
                  <a:pt x="1601" y="893"/>
                </a:lnTo>
                <a:close/>
                <a:moveTo>
                  <a:pt x="1583" y="922"/>
                </a:moveTo>
                <a:cubicBezTo>
                  <a:pt x="1582" y="924"/>
                  <a:pt x="1582" y="925"/>
                  <a:pt x="1582" y="927"/>
                </a:cubicBezTo>
                <a:cubicBezTo>
                  <a:pt x="1577" y="954"/>
                  <a:pt x="1577" y="954"/>
                  <a:pt x="1577" y="954"/>
                </a:cubicBezTo>
                <a:cubicBezTo>
                  <a:pt x="1562" y="951"/>
                  <a:pt x="1562" y="951"/>
                  <a:pt x="1562" y="951"/>
                </a:cubicBezTo>
                <a:cubicBezTo>
                  <a:pt x="1567" y="920"/>
                  <a:pt x="1567" y="920"/>
                  <a:pt x="1567" y="920"/>
                </a:cubicBezTo>
                <a:cubicBezTo>
                  <a:pt x="1523" y="913"/>
                  <a:pt x="1523" y="913"/>
                  <a:pt x="1523" y="913"/>
                </a:cubicBezTo>
                <a:cubicBezTo>
                  <a:pt x="1517" y="949"/>
                  <a:pt x="1517" y="949"/>
                  <a:pt x="1517" y="949"/>
                </a:cubicBezTo>
                <a:cubicBezTo>
                  <a:pt x="1509" y="984"/>
                  <a:pt x="1509" y="984"/>
                  <a:pt x="1509" y="984"/>
                </a:cubicBezTo>
                <a:cubicBezTo>
                  <a:pt x="1567" y="999"/>
                  <a:pt x="1567" y="999"/>
                  <a:pt x="1567" y="999"/>
                </a:cubicBezTo>
                <a:cubicBezTo>
                  <a:pt x="1567" y="1000"/>
                  <a:pt x="1567" y="1000"/>
                  <a:pt x="1567" y="1000"/>
                </a:cubicBezTo>
                <a:cubicBezTo>
                  <a:pt x="1556" y="1038"/>
                  <a:pt x="1556" y="1038"/>
                  <a:pt x="1556" y="1038"/>
                </a:cubicBezTo>
                <a:cubicBezTo>
                  <a:pt x="1553" y="1046"/>
                  <a:pt x="1553" y="1046"/>
                  <a:pt x="1553" y="1046"/>
                </a:cubicBezTo>
                <a:cubicBezTo>
                  <a:pt x="1538" y="1041"/>
                  <a:pt x="1538" y="1041"/>
                  <a:pt x="1538" y="1041"/>
                </a:cubicBezTo>
                <a:cubicBezTo>
                  <a:pt x="1541" y="1033"/>
                  <a:pt x="1541" y="1033"/>
                  <a:pt x="1541" y="1033"/>
                </a:cubicBezTo>
                <a:cubicBezTo>
                  <a:pt x="1547" y="1012"/>
                  <a:pt x="1547" y="1012"/>
                  <a:pt x="1547" y="1012"/>
                </a:cubicBezTo>
                <a:cubicBezTo>
                  <a:pt x="1504" y="999"/>
                  <a:pt x="1504" y="999"/>
                  <a:pt x="1504" y="999"/>
                </a:cubicBezTo>
                <a:cubicBezTo>
                  <a:pt x="1498" y="1020"/>
                  <a:pt x="1498" y="1020"/>
                  <a:pt x="1498" y="1020"/>
                </a:cubicBezTo>
                <a:cubicBezTo>
                  <a:pt x="1494" y="1034"/>
                  <a:pt x="1494" y="1034"/>
                  <a:pt x="1494" y="1034"/>
                </a:cubicBezTo>
                <a:cubicBezTo>
                  <a:pt x="1493" y="1037"/>
                  <a:pt x="1492" y="1040"/>
                  <a:pt x="1491" y="1042"/>
                </a:cubicBezTo>
                <a:cubicBezTo>
                  <a:pt x="1489" y="1049"/>
                  <a:pt x="1487" y="1055"/>
                  <a:pt x="1484" y="1061"/>
                </a:cubicBezTo>
                <a:cubicBezTo>
                  <a:pt x="1481" y="1068"/>
                  <a:pt x="1481" y="1068"/>
                  <a:pt x="1481" y="1068"/>
                </a:cubicBezTo>
                <a:cubicBezTo>
                  <a:pt x="1538" y="1090"/>
                  <a:pt x="1538" y="1090"/>
                  <a:pt x="1538" y="1090"/>
                </a:cubicBezTo>
                <a:cubicBezTo>
                  <a:pt x="1537" y="1091"/>
                  <a:pt x="1537" y="1092"/>
                  <a:pt x="1536" y="1093"/>
                </a:cubicBezTo>
                <a:cubicBezTo>
                  <a:pt x="1534" y="1099"/>
                  <a:pt x="1531" y="1106"/>
                  <a:pt x="1528" y="1113"/>
                </a:cubicBezTo>
                <a:cubicBezTo>
                  <a:pt x="1518" y="1135"/>
                  <a:pt x="1518" y="1135"/>
                  <a:pt x="1518" y="1135"/>
                </a:cubicBezTo>
                <a:cubicBezTo>
                  <a:pt x="1504" y="1128"/>
                  <a:pt x="1504" y="1128"/>
                  <a:pt x="1504" y="1128"/>
                </a:cubicBezTo>
                <a:cubicBezTo>
                  <a:pt x="1517" y="1100"/>
                  <a:pt x="1517" y="1100"/>
                  <a:pt x="1517" y="1100"/>
                </a:cubicBezTo>
                <a:cubicBezTo>
                  <a:pt x="1476" y="1082"/>
                  <a:pt x="1476" y="1082"/>
                  <a:pt x="1476" y="1082"/>
                </a:cubicBezTo>
                <a:cubicBezTo>
                  <a:pt x="1461" y="1116"/>
                  <a:pt x="1461" y="1116"/>
                  <a:pt x="1461" y="1116"/>
                </a:cubicBezTo>
                <a:cubicBezTo>
                  <a:pt x="1458" y="1121"/>
                  <a:pt x="1455" y="1127"/>
                  <a:pt x="1453" y="1132"/>
                </a:cubicBezTo>
                <a:cubicBezTo>
                  <a:pt x="1451" y="1135"/>
                  <a:pt x="1449" y="1138"/>
                  <a:pt x="1448" y="1142"/>
                </a:cubicBezTo>
                <a:cubicBezTo>
                  <a:pt x="1445" y="1148"/>
                  <a:pt x="1445" y="1148"/>
                  <a:pt x="1445" y="1148"/>
                </a:cubicBezTo>
                <a:cubicBezTo>
                  <a:pt x="1498" y="1176"/>
                  <a:pt x="1498" y="1176"/>
                  <a:pt x="1498" y="1176"/>
                </a:cubicBezTo>
                <a:cubicBezTo>
                  <a:pt x="1495" y="1181"/>
                  <a:pt x="1493" y="1186"/>
                  <a:pt x="1490" y="1190"/>
                </a:cubicBezTo>
                <a:cubicBezTo>
                  <a:pt x="1488" y="1193"/>
                  <a:pt x="1487" y="1195"/>
                  <a:pt x="1486" y="1198"/>
                </a:cubicBezTo>
                <a:cubicBezTo>
                  <a:pt x="1478" y="1211"/>
                  <a:pt x="1478" y="1211"/>
                  <a:pt x="1478" y="1211"/>
                </a:cubicBezTo>
                <a:cubicBezTo>
                  <a:pt x="1473" y="1219"/>
                  <a:pt x="1473" y="1219"/>
                  <a:pt x="1473" y="1219"/>
                </a:cubicBezTo>
                <a:cubicBezTo>
                  <a:pt x="1460" y="1210"/>
                  <a:pt x="1460" y="1210"/>
                  <a:pt x="1460" y="1210"/>
                </a:cubicBezTo>
                <a:cubicBezTo>
                  <a:pt x="1464" y="1203"/>
                  <a:pt x="1464" y="1203"/>
                  <a:pt x="1464" y="1203"/>
                </a:cubicBezTo>
                <a:cubicBezTo>
                  <a:pt x="1476" y="1184"/>
                  <a:pt x="1476" y="1184"/>
                  <a:pt x="1476" y="1184"/>
                </a:cubicBezTo>
                <a:cubicBezTo>
                  <a:pt x="1437" y="1161"/>
                  <a:pt x="1437" y="1161"/>
                  <a:pt x="1437" y="1161"/>
                </a:cubicBezTo>
                <a:cubicBezTo>
                  <a:pt x="1426" y="1180"/>
                  <a:pt x="1426" y="1180"/>
                  <a:pt x="1426" y="1180"/>
                </a:cubicBezTo>
                <a:cubicBezTo>
                  <a:pt x="1418" y="1192"/>
                  <a:pt x="1418" y="1192"/>
                  <a:pt x="1418" y="1192"/>
                </a:cubicBezTo>
                <a:cubicBezTo>
                  <a:pt x="1417" y="1195"/>
                  <a:pt x="1415" y="1198"/>
                  <a:pt x="1413" y="1201"/>
                </a:cubicBezTo>
                <a:cubicBezTo>
                  <a:pt x="1410" y="1206"/>
                  <a:pt x="1406" y="1212"/>
                  <a:pt x="1402" y="1217"/>
                </a:cubicBezTo>
                <a:cubicBezTo>
                  <a:pt x="1398" y="1223"/>
                  <a:pt x="1398" y="1223"/>
                  <a:pt x="1398" y="1223"/>
                </a:cubicBezTo>
                <a:cubicBezTo>
                  <a:pt x="1447" y="1257"/>
                  <a:pt x="1447" y="1257"/>
                  <a:pt x="1447" y="1257"/>
                </a:cubicBezTo>
                <a:cubicBezTo>
                  <a:pt x="1447" y="1258"/>
                  <a:pt x="1446" y="1259"/>
                  <a:pt x="1446" y="1260"/>
                </a:cubicBezTo>
                <a:cubicBezTo>
                  <a:pt x="1442" y="1266"/>
                  <a:pt x="1437" y="1272"/>
                  <a:pt x="1433" y="1277"/>
                </a:cubicBezTo>
                <a:cubicBezTo>
                  <a:pt x="1418" y="1296"/>
                  <a:pt x="1418" y="1296"/>
                  <a:pt x="1418" y="1296"/>
                </a:cubicBezTo>
                <a:cubicBezTo>
                  <a:pt x="1406" y="1287"/>
                  <a:pt x="1406" y="1287"/>
                  <a:pt x="1406" y="1287"/>
                </a:cubicBezTo>
                <a:cubicBezTo>
                  <a:pt x="1425" y="1262"/>
                  <a:pt x="1425" y="1262"/>
                  <a:pt x="1425" y="1262"/>
                </a:cubicBezTo>
                <a:cubicBezTo>
                  <a:pt x="1390" y="1235"/>
                  <a:pt x="1390" y="1235"/>
                  <a:pt x="1390" y="1235"/>
                </a:cubicBezTo>
                <a:cubicBezTo>
                  <a:pt x="1367" y="1264"/>
                  <a:pt x="1367" y="1264"/>
                  <a:pt x="1367" y="1264"/>
                </a:cubicBezTo>
                <a:cubicBezTo>
                  <a:pt x="1363" y="1269"/>
                  <a:pt x="1359" y="1273"/>
                  <a:pt x="1355" y="1278"/>
                </a:cubicBezTo>
                <a:cubicBezTo>
                  <a:pt x="1353" y="1281"/>
                  <a:pt x="1350" y="1283"/>
                  <a:pt x="1348" y="1286"/>
                </a:cubicBezTo>
                <a:cubicBezTo>
                  <a:pt x="1343" y="1291"/>
                  <a:pt x="1343" y="1291"/>
                  <a:pt x="1343" y="1291"/>
                </a:cubicBezTo>
                <a:cubicBezTo>
                  <a:pt x="1388" y="1331"/>
                  <a:pt x="1388" y="1331"/>
                  <a:pt x="1388" y="1331"/>
                </a:cubicBezTo>
                <a:cubicBezTo>
                  <a:pt x="1385" y="1335"/>
                  <a:pt x="1381" y="1339"/>
                  <a:pt x="1378" y="1343"/>
                </a:cubicBezTo>
                <a:cubicBezTo>
                  <a:pt x="1376" y="1345"/>
                  <a:pt x="1373" y="1347"/>
                  <a:pt x="1371" y="1350"/>
                </a:cubicBezTo>
                <a:cubicBezTo>
                  <a:pt x="1360" y="1361"/>
                  <a:pt x="1360" y="1361"/>
                  <a:pt x="1360" y="1361"/>
                </a:cubicBezTo>
                <a:cubicBezTo>
                  <a:pt x="1354" y="1367"/>
                  <a:pt x="1354" y="1367"/>
                  <a:pt x="1354" y="1367"/>
                </a:cubicBezTo>
                <a:cubicBezTo>
                  <a:pt x="1343" y="1356"/>
                  <a:pt x="1343" y="1356"/>
                  <a:pt x="1343" y="1356"/>
                </a:cubicBezTo>
                <a:cubicBezTo>
                  <a:pt x="1349" y="1350"/>
                  <a:pt x="1349" y="1350"/>
                  <a:pt x="1349" y="1350"/>
                </a:cubicBezTo>
                <a:cubicBezTo>
                  <a:pt x="1365" y="1333"/>
                  <a:pt x="1365" y="1333"/>
                  <a:pt x="1365" y="1333"/>
                </a:cubicBezTo>
                <a:cubicBezTo>
                  <a:pt x="1333" y="1302"/>
                  <a:pt x="1333" y="1302"/>
                  <a:pt x="1333" y="1302"/>
                </a:cubicBezTo>
                <a:cubicBezTo>
                  <a:pt x="1318" y="1318"/>
                  <a:pt x="1318" y="1318"/>
                  <a:pt x="1318" y="1318"/>
                </a:cubicBezTo>
                <a:cubicBezTo>
                  <a:pt x="1307" y="1328"/>
                  <a:pt x="1307" y="1328"/>
                  <a:pt x="1307" y="1328"/>
                </a:cubicBezTo>
                <a:cubicBezTo>
                  <a:pt x="1305" y="1330"/>
                  <a:pt x="1303" y="1332"/>
                  <a:pt x="1301" y="1334"/>
                </a:cubicBezTo>
                <a:cubicBezTo>
                  <a:pt x="1296" y="1339"/>
                  <a:pt x="1291" y="1344"/>
                  <a:pt x="1286" y="1348"/>
                </a:cubicBezTo>
                <a:cubicBezTo>
                  <a:pt x="1280" y="1353"/>
                  <a:pt x="1280" y="1353"/>
                  <a:pt x="1280" y="1353"/>
                </a:cubicBezTo>
                <a:cubicBezTo>
                  <a:pt x="1320" y="1398"/>
                  <a:pt x="1320" y="1398"/>
                  <a:pt x="1320" y="1398"/>
                </a:cubicBezTo>
                <a:cubicBezTo>
                  <a:pt x="1319" y="1399"/>
                  <a:pt x="1318" y="1400"/>
                  <a:pt x="1317" y="1401"/>
                </a:cubicBezTo>
                <a:cubicBezTo>
                  <a:pt x="1312" y="1405"/>
                  <a:pt x="1307" y="1410"/>
                  <a:pt x="1301" y="1414"/>
                </a:cubicBezTo>
                <a:cubicBezTo>
                  <a:pt x="1282" y="1429"/>
                  <a:pt x="1282" y="1429"/>
                  <a:pt x="1282" y="1429"/>
                </a:cubicBezTo>
                <a:cubicBezTo>
                  <a:pt x="1273" y="1417"/>
                  <a:pt x="1273" y="1417"/>
                  <a:pt x="1273" y="1417"/>
                </a:cubicBezTo>
                <a:cubicBezTo>
                  <a:pt x="1297" y="1398"/>
                  <a:pt x="1297" y="1398"/>
                  <a:pt x="1297" y="1398"/>
                </a:cubicBezTo>
                <a:cubicBezTo>
                  <a:pt x="1269" y="1363"/>
                  <a:pt x="1269" y="1363"/>
                  <a:pt x="1269" y="1363"/>
                </a:cubicBezTo>
                <a:cubicBezTo>
                  <a:pt x="1240" y="1385"/>
                  <a:pt x="1240" y="1385"/>
                  <a:pt x="1240" y="1385"/>
                </a:cubicBezTo>
                <a:cubicBezTo>
                  <a:pt x="1235" y="1389"/>
                  <a:pt x="1230" y="1393"/>
                  <a:pt x="1225" y="1396"/>
                </a:cubicBezTo>
                <a:cubicBezTo>
                  <a:pt x="1222" y="1398"/>
                  <a:pt x="1219" y="1400"/>
                  <a:pt x="1217" y="1402"/>
                </a:cubicBezTo>
                <a:cubicBezTo>
                  <a:pt x="1211" y="1407"/>
                  <a:pt x="1211" y="1407"/>
                  <a:pt x="1211" y="1407"/>
                </a:cubicBezTo>
                <a:cubicBezTo>
                  <a:pt x="1245" y="1456"/>
                  <a:pt x="1245" y="1456"/>
                  <a:pt x="1245" y="1456"/>
                </a:cubicBezTo>
                <a:cubicBezTo>
                  <a:pt x="1244" y="1457"/>
                  <a:pt x="1244" y="1457"/>
                  <a:pt x="1244" y="1457"/>
                </a:cubicBezTo>
                <a:cubicBezTo>
                  <a:pt x="1224" y="1470"/>
                  <a:pt x="1224" y="1470"/>
                  <a:pt x="1224" y="1470"/>
                </a:cubicBezTo>
                <a:cubicBezTo>
                  <a:pt x="1222" y="1471"/>
                  <a:pt x="1221" y="1472"/>
                  <a:pt x="1219" y="1473"/>
                </a:cubicBezTo>
                <a:cubicBezTo>
                  <a:pt x="1216" y="1475"/>
                  <a:pt x="1214" y="1476"/>
                  <a:pt x="1211" y="1478"/>
                </a:cubicBezTo>
                <a:cubicBezTo>
                  <a:pt x="1203" y="1482"/>
                  <a:pt x="1203" y="1482"/>
                  <a:pt x="1203" y="1482"/>
                </a:cubicBezTo>
                <a:cubicBezTo>
                  <a:pt x="1195" y="1469"/>
                  <a:pt x="1195" y="1469"/>
                  <a:pt x="1195" y="1469"/>
                </a:cubicBezTo>
                <a:cubicBezTo>
                  <a:pt x="1203" y="1465"/>
                  <a:pt x="1203" y="1465"/>
                  <a:pt x="1203" y="1465"/>
                </a:cubicBezTo>
                <a:cubicBezTo>
                  <a:pt x="1206" y="1463"/>
                  <a:pt x="1208" y="1461"/>
                  <a:pt x="1211" y="1459"/>
                </a:cubicBezTo>
                <a:cubicBezTo>
                  <a:pt x="1213" y="1458"/>
                  <a:pt x="1214" y="1458"/>
                  <a:pt x="1216" y="1457"/>
                </a:cubicBezTo>
                <a:cubicBezTo>
                  <a:pt x="1222" y="1453"/>
                  <a:pt x="1222" y="1453"/>
                  <a:pt x="1222" y="1453"/>
                </a:cubicBezTo>
                <a:cubicBezTo>
                  <a:pt x="1198" y="1415"/>
                  <a:pt x="1198" y="1415"/>
                  <a:pt x="1198" y="1415"/>
                </a:cubicBezTo>
                <a:cubicBezTo>
                  <a:pt x="1192" y="1419"/>
                  <a:pt x="1192" y="1419"/>
                  <a:pt x="1192" y="1419"/>
                </a:cubicBezTo>
                <a:cubicBezTo>
                  <a:pt x="1190" y="1420"/>
                  <a:pt x="1189" y="1421"/>
                  <a:pt x="1187" y="1422"/>
                </a:cubicBezTo>
                <a:cubicBezTo>
                  <a:pt x="1185" y="1423"/>
                  <a:pt x="1182" y="1425"/>
                  <a:pt x="1180" y="1427"/>
                </a:cubicBezTo>
                <a:cubicBezTo>
                  <a:pt x="1161" y="1437"/>
                  <a:pt x="1161" y="1437"/>
                  <a:pt x="1161" y="1437"/>
                </a:cubicBezTo>
                <a:cubicBezTo>
                  <a:pt x="1155" y="1441"/>
                  <a:pt x="1148" y="1445"/>
                  <a:pt x="1141" y="1448"/>
                </a:cubicBezTo>
                <a:cubicBezTo>
                  <a:pt x="1134" y="1451"/>
                  <a:pt x="1134" y="1451"/>
                  <a:pt x="1134" y="1451"/>
                </a:cubicBezTo>
                <a:cubicBezTo>
                  <a:pt x="1163" y="1505"/>
                  <a:pt x="1163" y="1505"/>
                  <a:pt x="1163" y="1505"/>
                </a:cubicBezTo>
                <a:cubicBezTo>
                  <a:pt x="1162" y="1505"/>
                  <a:pt x="1160" y="1506"/>
                  <a:pt x="1159" y="1506"/>
                </a:cubicBezTo>
                <a:cubicBezTo>
                  <a:pt x="1153" y="1510"/>
                  <a:pt x="1147" y="1513"/>
                  <a:pt x="1141" y="1516"/>
                </a:cubicBezTo>
                <a:cubicBezTo>
                  <a:pt x="1118" y="1526"/>
                  <a:pt x="1118" y="1526"/>
                  <a:pt x="1118" y="1526"/>
                </a:cubicBezTo>
                <a:cubicBezTo>
                  <a:pt x="1112" y="1512"/>
                  <a:pt x="1112" y="1512"/>
                  <a:pt x="1112" y="1512"/>
                </a:cubicBezTo>
                <a:cubicBezTo>
                  <a:pt x="1141" y="1499"/>
                  <a:pt x="1141" y="1499"/>
                  <a:pt x="1141" y="1499"/>
                </a:cubicBezTo>
                <a:cubicBezTo>
                  <a:pt x="1121" y="1458"/>
                  <a:pt x="1121" y="1458"/>
                  <a:pt x="1121" y="1458"/>
                </a:cubicBezTo>
                <a:cubicBezTo>
                  <a:pt x="1088" y="1473"/>
                  <a:pt x="1088" y="1473"/>
                  <a:pt x="1088" y="1473"/>
                </a:cubicBezTo>
                <a:cubicBezTo>
                  <a:pt x="1083" y="1476"/>
                  <a:pt x="1077" y="1478"/>
                  <a:pt x="1071" y="1480"/>
                </a:cubicBezTo>
                <a:cubicBezTo>
                  <a:pt x="1068" y="1482"/>
                  <a:pt x="1064" y="1483"/>
                  <a:pt x="1061" y="1484"/>
                </a:cubicBezTo>
                <a:cubicBezTo>
                  <a:pt x="1055" y="1487"/>
                  <a:pt x="1055" y="1487"/>
                  <a:pt x="1055" y="1487"/>
                </a:cubicBezTo>
                <a:cubicBezTo>
                  <a:pt x="1076" y="1543"/>
                  <a:pt x="1076" y="1543"/>
                  <a:pt x="1076" y="1543"/>
                </a:cubicBezTo>
                <a:cubicBezTo>
                  <a:pt x="1075" y="1543"/>
                  <a:pt x="1075" y="1543"/>
                  <a:pt x="1075" y="1543"/>
                </a:cubicBezTo>
                <a:cubicBezTo>
                  <a:pt x="1073" y="1544"/>
                  <a:pt x="1072" y="1545"/>
                  <a:pt x="1070" y="1545"/>
                </a:cubicBezTo>
                <a:cubicBezTo>
                  <a:pt x="1037" y="1556"/>
                  <a:pt x="1037" y="1556"/>
                  <a:pt x="1037" y="1556"/>
                </a:cubicBezTo>
                <a:cubicBezTo>
                  <a:pt x="1029" y="1559"/>
                  <a:pt x="1029" y="1559"/>
                  <a:pt x="1029" y="1559"/>
                </a:cubicBezTo>
                <a:cubicBezTo>
                  <a:pt x="1025" y="1544"/>
                  <a:pt x="1025" y="1544"/>
                  <a:pt x="1025" y="1544"/>
                </a:cubicBezTo>
                <a:cubicBezTo>
                  <a:pt x="1033" y="1541"/>
                  <a:pt x="1033" y="1541"/>
                  <a:pt x="1033" y="1541"/>
                </a:cubicBezTo>
                <a:cubicBezTo>
                  <a:pt x="1054" y="1534"/>
                  <a:pt x="1054" y="1534"/>
                  <a:pt x="1054" y="1534"/>
                </a:cubicBezTo>
                <a:cubicBezTo>
                  <a:pt x="1040" y="1492"/>
                  <a:pt x="1040" y="1492"/>
                  <a:pt x="1040" y="1492"/>
                </a:cubicBezTo>
                <a:cubicBezTo>
                  <a:pt x="1019" y="1499"/>
                  <a:pt x="1019" y="1499"/>
                  <a:pt x="1019" y="1499"/>
                </a:cubicBezTo>
                <a:cubicBezTo>
                  <a:pt x="1005" y="1503"/>
                  <a:pt x="1005" y="1503"/>
                  <a:pt x="1005" y="1503"/>
                </a:cubicBezTo>
                <a:cubicBezTo>
                  <a:pt x="1002" y="1504"/>
                  <a:pt x="999" y="1504"/>
                  <a:pt x="996" y="1505"/>
                </a:cubicBezTo>
                <a:cubicBezTo>
                  <a:pt x="990" y="1507"/>
                  <a:pt x="983" y="1509"/>
                  <a:pt x="977" y="1510"/>
                </a:cubicBezTo>
                <a:cubicBezTo>
                  <a:pt x="970" y="1512"/>
                  <a:pt x="970" y="1512"/>
                  <a:pt x="970" y="1512"/>
                </a:cubicBezTo>
                <a:cubicBezTo>
                  <a:pt x="984" y="1570"/>
                  <a:pt x="984" y="1570"/>
                  <a:pt x="984" y="1570"/>
                </a:cubicBezTo>
                <a:cubicBezTo>
                  <a:pt x="983" y="1571"/>
                  <a:pt x="982" y="1571"/>
                  <a:pt x="982" y="1571"/>
                </a:cubicBezTo>
                <a:cubicBezTo>
                  <a:pt x="974" y="1573"/>
                  <a:pt x="967" y="1574"/>
                  <a:pt x="960" y="1576"/>
                </a:cubicBezTo>
                <a:cubicBezTo>
                  <a:pt x="936" y="1580"/>
                  <a:pt x="936" y="1580"/>
                  <a:pt x="936" y="1580"/>
                </a:cubicBezTo>
                <a:cubicBezTo>
                  <a:pt x="934" y="1565"/>
                  <a:pt x="934" y="1565"/>
                  <a:pt x="934" y="1565"/>
                </a:cubicBezTo>
                <a:cubicBezTo>
                  <a:pt x="964" y="1559"/>
                  <a:pt x="964" y="1559"/>
                  <a:pt x="964" y="1559"/>
                </a:cubicBezTo>
                <a:cubicBezTo>
                  <a:pt x="955" y="1516"/>
                  <a:pt x="955" y="1516"/>
                  <a:pt x="955" y="1516"/>
                </a:cubicBezTo>
                <a:cubicBezTo>
                  <a:pt x="919" y="1522"/>
                  <a:pt x="919" y="1522"/>
                  <a:pt x="919" y="1522"/>
                </a:cubicBezTo>
                <a:cubicBezTo>
                  <a:pt x="915" y="1523"/>
                  <a:pt x="911" y="1523"/>
                  <a:pt x="906" y="1524"/>
                </a:cubicBezTo>
                <a:cubicBezTo>
                  <a:pt x="884" y="1527"/>
                  <a:pt x="884" y="1527"/>
                  <a:pt x="884" y="1527"/>
                </a:cubicBezTo>
                <a:cubicBezTo>
                  <a:pt x="891" y="1587"/>
                  <a:pt x="891" y="1587"/>
                  <a:pt x="891" y="1587"/>
                </a:cubicBezTo>
                <a:cubicBezTo>
                  <a:pt x="888" y="1587"/>
                  <a:pt x="885" y="1587"/>
                  <a:pt x="882" y="1588"/>
                </a:cubicBezTo>
                <a:cubicBezTo>
                  <a:pt x="866" y="1589"/>
                  <a:pt x="866" y="1589"/>
                  <a:pt x="866" y="1589"/>
                </a:cubicBezTo>
                <a:cubicBezTo>
                  <a:pt x="863" y="1589"/>
                  <a:pt x="860" y="1589"/>
                  <a:pt x="856" y="1590"/>
                </a:cubicBezTo>
                <a:cubicBezTo>
                  <a:pt x="851" y="1590"/>
                  <a:pt x="846" y="1590"/>
                  <a:pt x="842" y="1591"/>
                </a:cubicBezTo>
                <a:cubicBezTo>
                  <a:pt x="841" y="1575"/>
                  <a:pt x="841" y="1575"/>
                  <a:pt x="841" y="1575"/>
                </a:cubicBezTo>
                <a:cubicBezTo>
                  <a:pt x="846" y="1575"/>
                  <a:pt x="851" y="1575"/>
                  <a:pt x="855" y="1574"/>
                </a:cubicBezTo>
                <a:cubicBezTo>
                  <a:pt x="858" y="1574"/>
                  <a:pt x="861" y="1574"/>
                  <a:pt x="865" y="1573"/>
                </a:cubicBezTo>
                <a:cubicBezTo>
                  <a:pt x="872" y="1573"/>
                  <a:pt x="872" y="1573"/>
                  <a:pt x="872" y="1573"/>
                </a:cubicBezTo>
                <a:cubicBezTo>
                  <a:pt x="868" y="1528"/>
                  <a:pt x="868" y="1528"/>
                  <a:pt x="868" y="1528"/>
                </a:cubicBezTo>
                <a:cubicBezTo>
                  <a:pt x="861" y="1529"/>
                  <a:pt x="861" y="1529"/>
                  <a:pt x="861" y="1529"/>
                </a:cubicBezTo>
                <a:cubicBezTo>
                  <a:pt x="845" y="1530"/>
                  <a:pt x="829" y="1531"/>
                  <a:pt x="813" y="1531"/>
                </a:cubicBezTo>
                <a:cubicBezTo>
                  <a:pt x="810" y="1531"/>
                  <a:pt x="806" y="1531"/>
                  <a:pt x="802" y="1531"/>
                </a:cubicBezTo>
                <a:cubicBezTo>
                  <a:pt x="795" y="1532"/>
                  <a:pt x="795" y="1532"/>
                  <a:pt x="795" y="1532"/>
                </a:cubicBezTo>
                <a:cubicBezTo>
                  <a:pt x="795" y="1591"/>
                  <a:pt x="795" y="1591"/>
                  <a:pt x="795" y="1591"/>
                </a:cubicBezTo>
                <a:cubicBezTo>
                  <a:pt x="763" y="1591"/>
                  <a:pt x="763" y="1591"/>
                  <a:pt x="763" y="1591"/>
                </a:cubicBezTo>
                <a:cubicBezTo>
                  <a:pt x="746" y="1589"/>
                  <a:pt x="746" y="1589"/>
                  <a:pt x="746" y="1589"/>
                </a:cubicBezTo>
                <a:cubicBezTo>
                  <a:pt x="748" y="1574"/>
                  <a:pt x="748" y="1574"/>
                  <a:pt x="748" y="1574"/>
                </a:cubicBezTo>
                <a:cubicBezTo>
                  <a:pt x="764" y="1575"/>
                  <a:pt x="764" y="1575"/>
                  <a:pt x="764" y="1575"/>
                </a:cubicBezTo>
                <a:cubicBezTo>
                  <a:pt x="779" y="1575"/>
                  <a:pt x="779" y="1575"/>
                  <a:pt x="779" y="1575"/>
                </a:cubicBezTo>
                <a:cubicBezTo>
                  <a:pt x="781" y="1531"/>
                  <a:pt x="781" y="1531"/>
                  <a:pt x="781" y="1531"/>
                </a:cubicBezTo>
                <a:cubicBezTo>
                  <a:pt x="766" y="1530"/>
                  <a:pt x="766" y="1530"/>
                  <a:pt x="766" y="1530"/>
                </a:cubicBezTo>
                <a:cubicBezTo>
                  <a:pt x="730" y="1528"/>
                  <a:pt x="730" y="1528"/>
                  <a:pt x="730" y="1528"/>
                </a:cubicBezTo>
                <a:cubicBezTo>
                  <a:pt x="727" y="1527"/>
                  <a:pt x="724" y="1527"/>
                  <a:pt x="720" y="1527"/>
                </a:cubicBezTo>
                <a:cubicBezTo>
                  <a:pt x="719" y="1526"/>
                  <a:pt x="717" y="1526"/>
                  <a:pt x="715" y="1526"/>
                </a:cubicBezTo>
                <a:cubicBezTo>
                  <a:pt x="708" y="1525"/>
                  <a:pt x="708" y="1525"/>
                  <a:pt x="708" y="1525"/>
                </a:cubicBezTo>
                <a:cubicBezTo>
                  <a:pt x="701" y="1585"/>
                  <a:pt x="701" y="1585"/>
                  <a:pt x="701" y="1585"/>
                </a:cubicBezTo>
                <a:cubicBezTo>
                  <a:pt x="684" y="1583"/>
                  <a:pt x="684" y="1583"/>
                  <a:pt x="684" y="1583"/>
                </a:cubicBezTo>
                <a:cubicBezTo>
                  <a:pt x="682" y="1582"/>
                  <a:pt x="681" y="1582"/>
                  <a:pt x="679" y="1582"/>
                </a:cubicBezTo>
                <a:cubicBezTo>
                  <a:pt x="652" y="1577"/>
                  <a:pt x="652" y="1577"/>
                  <a:pt x="652" y="1577"/>
                </a:cubicBezTo>
                <a:cubicBezTo>
                  <a:pt x="655" y="1562"/>
                  <a:pt x="655" y="1562"/>
                  <a:pt x="655" y="1562"/>
                </a:cubicBezTo>
                <a:cubicBezTo>
                  <a:pt x="686" y="1567"/>
                  <a:pt x="686" y="1567"/>
                  <a:pt x="686" y="1567"/>
                </a:cubicBezTo>
                <a:cubicBezTo>
                  <a:pt x="693" y="1523"/>
                  <a:pt x="693" y="1523"/>
                  <a:pt x="693" y="1523"/>
                </a:cubicBezTo>
                <a:cubicBezTo>
                  <a:pt x="657" y="1517"/>
                  <a:pt x="657" y="1517"/>
                  <a:pt x="657" y="1517"/>
                </a:cubicBezTo>
                <a:cubicBezTo>
                  <a:pt x="621" y="1508"/>
                  <a:pt x="621" y="1508"/>
                  <a:pt x="621" y="1508"/>
                </a:cubicBezTo>
                <a:cubicBezTo>
                  <a:pt x="607" y="1567"/>
                  <a:pt x="607" y="1567"/>
                  <a:pt x="607" y="1567"/>
                </a:cubicBezTo>
                <a:cubicBezTo>
                  <a:pt x="568" y="1556"/>
                  <a:pt x="568" y="1556"/>
                  <a:pt x="568" y="1556"/>
                </a:cubicBezTo>
                <a:cubicBezTo>
                  <a:pt x="560" y="1553"/>
                  <a:pt x="560" y="1553"/>
                  <a:pt x="560" y="1553"/>
                </a:cubicBezTo>
                <a:cubicBezTo>
                  <a:pt x="565" y="1538"/>
                  <a:pt x="565" y="1538"/>
                  <a:pt x="565" y="1538"/>
                </a:cubicBezTo>
                <a:cubicBezTo>
                  <a:pt x="573" y="1541"/>
                  <a:pt x="573" y="1541"/>
                  <a:pt x="573" y="1541"/>
                </a:cubicBezTo>
                <a:cubicBezTo>
                  <a:pt x="594" y="1547"/>
                  <a:pt x="594" y="1547"/>
                  <a:pt x="594" y="1547"/>
                </a:cubicBezTo>
                <a:cubicBezTo>
                  <a:pt x="607" y="1504"/>
                  <a:pt x="607" y="1504"/>
                  <a:pt x="607" y="1504"/>
                </a:cubicBezTo>
                <a:cubicBezTo>
                  <a:pt x="586" y="1499"/>
                  <a:pt x="586" y="1499"/>
                  <a:pt x="586" y="1499"/>
                </a:cubicBezTo>
                <a:cubicBezTo>
                  <a:pt x="572" y="1494"/>
                  <a:pt x="572" y="1494"/>
                  <a:pt x="572" y="1494"/>
                </a:cubicBezTo>
                <a:cubicBezTo>
                  <a:pt x="569" y="1493"/>
                  <a:pt x="566" y="1492"/>
                  <a:pt x="563" y="1491"/>
                </a:cubicBezTo>
                <a:cubicBezTo>
                  <a:pt x="557" y="1489"/>
                  <a:pt x="551" y="1487"/>
                  <a:pt x="545" y="1484"/>
                </a:cubicBezTo>
                <a:cubicBezTo>
                  <a:pt x="538" y="1481"/>
                  <a:pt x="538" y="1481"/>
                  <a:pt x="538" y="1481"/>
                </a:cubicBezTo>
                <a:cubicBezTo>
                  <a:pt x="517" y="1538"/>
                  <a:pt x="517" y="1538"/>
                  <a:pt x="517" y="1538"/>
                </a:cubicBezTo>
                <a:cubicBezTo>
                  <a:pt x="515" y="1537"/>
                  <a:pt x="514" y="1537"/>
                  <a:pt x="513" y="1536"/>
                </a:cubicBezTo>
                <a:cubicBezTo>
                  <a:pt x="507" y="1534"/>
                  <a:pt x="500" y="1531"/>
                  <a:pt x="494" y="1529"/>
                </a:cubicBezTo>
                <a:cubicBezTo>
                  <a:pt x="471" y="1518"/>
                  <a:pt x="471" y="1518"/>
                  <a:pt x="471" y="1518"/>
                </a:cubicBezTo>
                <a:cubicBezTo>
                  <a:pt x="478" y="1504"/>
                  <a:pt x="478" y="1504"/>
                  <a:pt x="478" y="1504"/>
                </a:cubicBezTo>
                <a:cubicBezTo>
                  <a:pt x="506" y="1517"/>
                  <a:pt x="506" y="1517"/>
                  <a:pt x="506" y="1517"/>
                </a:cubicBezTo>
                <a:cubicBezTo>
                  <a:pt x="524" y="1476"/>
                  <a:pt x="524" y="1476"/>
                  <a:pt x="524" y="1476"/>
                </a:cubicBezTo>
                <a:cubicBezTo>
                  <a:pt x="490" y="1461"/>
                  <a:pt x="490" y="1461"/>
                  <a:pt x="490" y="1461"/>
                </a:cubicBezTo>
                <a:cubicBezTo>
                  <a:pt x="485" y="1458"/>
                  <a:pt x="479" y="1455"/>
                  <a:pt x="473" y="1452"/>
                </a:cubicBezTo>
                <a:cubicBezTo>
                  <a:pt x="470" y="1451"/>
                  <a:pt x="467" y="1449"/>
                  <a:pt x="464" y="1448"/>
                </a:cubicBezTo>
                <a:cubicBezTo>
                  <a:pt x="458" y="1444"/>
                  <a:pt x="458" y="1444"/>
                  <a:pt x="458" y="1444"/>
                </a:cubicBezTo>
                <a:cubicBezTo>
                  <a:pt x="430" y="1498"/>
                  <a:pt x="430" y="1498"/>
                  <a:pt x="430" y="1498"/>
                </a:cubicBezTo>
                <a:cubicBezTo>
                  <a:pt x="425" y="1495"/>
                  <a:pt x="420" y="1492"/>
                  <a:pt x="416" y="1490"/>
                </a:cubicBezTo>
                <a:cubicBezTo>
                  <a:pt x="413" y="1488"/>
                  <a:pt x="411" y="1487"/>
                  <a:pt x="408" y="1486"/>
                </a:cubicBezTo>
                <a:cubicBezTo>
                  <a:pt x="395" y="1478"/>
                  <a:pt x="395" y="1478"/>
                  <a:pt x="395" y="1478"/>
                </a:cubicBezTo>
                <a:cubicBezTo>
                  <a:pt x="387" y="1473"/>
                  <a:pt x="387" y="1473"/>
                  <a:pt x="387" y="1473"/>
                </a:cubicBezTo>
                <a:cubicBezTo>
                  <a:pt x="396" y="1460"/>
                  <a:pt x="396" y="1460"/>
                  <a:pt x="396" y="1460"/>
                </a:cubicBezTo>
                <a:cubicBezTo>
                  <a:pt x="403" y="1464"/>
                  <a:pt x="403" y="1464"/>
                  <a:pt x="403" y="1464"/>
                </a:cubicBezTo>
                <a:cubicBezTo>
                  <a:pt x="422" y="1476"/>
                  <a:pt x="422" y="1476"/>
                  <a:pt x="422" y="1476"/>
                </a:cubicBezTo>
                <a:cubicBezTo>
                  <a:pt x="445" y="1437"/>
                  <a:pt x="445" y="1437"/>
                  <a:pt x="445" y="1437"/>
                </a:cubicBezTo>
                <a:cubicBezTo>
                  <a:pt x="426" y="1426"/>
                  <a:pt x="426" y="1426"/>
                  <a:pt x="426" y="1426"/>
                </a:cubicBezTo>
                <a:cubicBezTo>
                  <a:pt x="399" y="1409"/>
                  <a:pt x="399" y="1409"/>
                  <a:pt x="399" y="1409"/>
                </a:cubicBezTo>
                <a:cubicBezTo>
                  <a:pt x="398" y="1408"/>
                  <a:pt x="396" y="1407"/>
                  <a:pt x="395" y="1407"/>
                </a:cubicBezTo>
                <a:cubicBezTo>
                  <a:pt x="383" y="1398"/>
                  <a:pt x="383" y="1398"/>
                  <a:pt x="383" y="1398"/>
                </a:cubicBezTo>
                <a:cubicBezTo>
                  <a:pt x="349" y="1448"/>
                  <a:pt x="349" y="1448"/>
                  <a:pt x="349" y="1448"/>
                </a:cubicBezTo>
                <a:cubicBezTo>
                  <a:pt x="348" y="1447"/>
                  <a:pt x="347" y="1446"/>
                  <a:pt x="346" y="1446"/>
                </a:cubicBezTo>
                <a:cubicBezTo>
                  <a:pt x="340" y="1442"/>
                  <a:pt x="334" y="1437"/>
                  <a:pt x="329" y="1433"/>
                </a:cubicBezTo>
                <a:cubicBezTo>
                  <a:pt x="310" y="1418"/>
                  <a:pt x="310" y="1418"/>
                  <a:pt x="310" y="1418"/>
                </a:cubicBezTo>
                <a:cubicBezTo>
                  <a:pt x="319" y="1406"/>
                  <a:pt x="319" y="1406"/>
                  <a:pt x="319" y="1406"/>
                </a:cubicBezTo>
                <a:cubicBezTo>
                  <a:pt x="344" y="1425"/>
                  <a:pt x="344" y="1425"/>
                  <a:pt x="344" y="1425"/>
                </a:cubicBezTo>
                <a:cubicBezTo>
                  <a:pt x="371" y="1390"/>
                  <a:pt x="371" y="1390"/>
                  <a:pt x="371" y="1390"/>
                </a:cubicBezTo>
                <a:cubicBezTo>
                  <a:pt x="342" y="1367"/>
                  <a:pt x="342" y="1367"/>
                  <a:pt x="342" y="1367"/>
                </a:cubicBezTo>
                <a:cubicBezTo>
                  <a:pt x="337" y="1363"/>
                  <a:pt x="332" y="1359"/>
                  <a:pt x="328" y="1355"/>
                </a:cubicBezTo>
                <a:cubicBezTo>
                  <a:pt x="325" y="1352"/>
                  <a:pt x="322" y="1350"/>
                  <a:pt x="320" y="1348"/>
                </a:cubicBezTo>
                <a:cubicBezTo>
                  <a:pt x="314" y="1343"/>
                  <a:pt x="314" y="1343"/>
                  <a:pt x="314" y="1343"/>
                </a:cubicBezTo>
                <a:cubicBezTo>
                  <a:pt x="274" y="1388"/>
                  <a:pt x="274" y="1388"/>
                  <a:pt x="274" y="1388"/>
                </a:cubicBezTo>
                <a:cubicBezTo>
                  <a:pt x="271" y="1385"/>
                  <a:pt x="267" y="1381"/>
                  <a:pt x="263" y="1378"/>
                </a:cubicBezTo>
                <a:cubicBezTo>
                  <a:pt x="261" y="1376"/>
                  <a:pt x="259" y="1373"/>
                  <a:pt x="256" y="1371"/>
                </a:cubicBezTo>
                <a:cubicBezTo>
                  <a:pt x="245" y="1360"/>
                  <a:pt x="245" y="1360"/>
                  <a:pt x="245" y="1360"/>
                </a:cubicBezTo>
                <a:cubicBezTo>
                  <a:pt x="239" y="1354"/>
                  <a:pt x="239" y="1354"/>
                  <a:pt x="239" y="1354"/>
                </a:cubicBezTo>
                <a:cubicBezTo>
                  <a:pt x="250" y="1343"/>
                  <a:pt x="250" y="1343"/>
                  <a:pt x="250" y="1343"/>
                </a:cubicBezTo>
                <a:cubicBezTo>
                  <a:pt x="256" y="1349"/>
                  <a:pt x="256" y="1349"/>
                  <a:pt x="256" y="1349"/>
                </a:cubicBezTo>
                <a:cubicBezTo>
                  <a:pt x="273" y="1365"/>
                  <a:pt x="273" y="1365"/>
                  <a:pt x="273" y="1365"/>
                </a:cubicBezTo>
                <a:cubicBezTo>
                  <a:pt x="304" y="1333"/>
                  <a:pt x="304" y="1333"/>
                  <a:pt x="304" y="1333"/>
                </a:cubicBezTo>
                <a:cubicBezTo>
                  <a:pt x="288" y="1318"/>
                  <a:pt x="288" y="1318"/>
                  <a:pt x="288" y="1318"/>
                </a:cubicBezTo>
                <a:cubicBezTo>
                  <a:pt x="278" y="1307"/>
                  <a:pt x="278" y="1307"/>
                  <a:pt x="278" y="1307"/>
                </a:cubicBezTo>
                <a:cubicBezTo>
                  <a:pt x="276" y="1305"/>
                  <a:pt x="274" y="1303"/>
                  <a:pt x="272" y="1301"/>
                </a:cubicBezTo>
                <a:cubicBezTo>
                  <a:pt x="267" y="1296"/>
                  <a:pt x="262" y="1291"/>
                  <a:pt x="258" y="1286"/>
                </a:cubicBezTo>
                <a:cubicBezTo>
                  <a:pt x="253" y="1280"/>
                  <a:pt x="253" y="1280"/>
                  <a:pt x="253" y="1280"/>
                </a:cubicBezTo>
                <a:cubicBezTo>
                  <a:pt x="208" y="1320"/>
                  <a:pt x="208" y="1320"/>
                  <a:pt x="208" y="1320"/>
                </a:cubicBezTo>
                <a:cubicBezTo>
                  <a:pt x="207" y="1319"/>
                  <a:pt x="206" y="1318"/>
                  <a:pt x="205" y="1317"/>
                </a:cubicBezTo>
                <a:cubicBezTo>
                  <a:pt x="201" y="1312"/>
                  <a:pt x="196" y="1307"/>
                  <a:pt x="192" y="1301"/>
                </a:cubicBezTo>
                <a:cubicBezTo>
                  <a:pt x="177" y="1282"/>
                  <a:pt x="177" y="1282"/>
                  <a:pt x="177" y="1282"/>
                </a:cubicBezTo>
                <a:cubicBezTo>
                  <a:pt x="189" y="1273"/>
                  <a:pt x="189" y="1273"/>
                  <a:pt x="189" y="1273"/>
                </a:cubicBezTo>
                <a:cubicBezTo>
                  <a:pt x="208" y="1297"/>
                  <a:pt x="208" y="1297"/>
                  <a:pt x="208" y="1297"/>
                </a:cubicBezTo>
                <a:cubicBezTo>
                  <a:pt x="243" y="1269"/>
                  <a:pt x="243" y="1269"/>
                  <a:pt x="243" y="1269"/>
                </a:cubicBezTo>
                <a:cubicBezTo>
                  <a:pt x="220" y="1240"/>
                  <a:pt x="220" y="1240"/>
                  <a:pt x="220" y="1240"/>
                </a:cubicBezTo>
                <a:cubicBezTo>
                  <a:pt x="217" y="1235"/>
                  <a:pt x="213" y="1230"/>
                  <a:pt x="209" y="1225"/>
                </a:cubicBezTo>
                <a:cubicBezTo>
                  <a:pt x="207" y="1222"/>
                  <a:pt x="205" y="1219"/>
                  <a:pt x="203" y="1216"/>
                </a:cubicBezTo>
                <a:cubicBezTo>
                  <a:pt x="199" y="1210"/>
                  <a:pt x="199" y="1210"/>
                  <a:pt x="199" y="1210"/>
                </a:cubicBezTo>
                <a:cubicBezTo>
                  <a:pt x="150" y="1245"/>
                  <a:pt x="150" y="1245"/>
                  <a:pt x="150" y="1245"/>
                </a:cubicBezTo>
                <a:cubicBezTo>
                  <a:pt x="136" y="1224"/>
                  <a:pt x="136" y="1224"/>
                  <a:pt x="136" y="1224"/>
                </a:cubicBezTo>
                <a:cubicBezTo>
                  <a:pt x="135" y="1222"/>
                  <a:pt x="134" y="1221"/>
                  <a:pt x="133" y="1219"/>
                </a:cubicBezTo>
                <a:cubicBezTo>
                  <a:pt x="131" y="1216"/>
                  <a:pt x="130" y="1214"/>
                  <a:pt x="128" y="1211"/>
                </a:cubicBezTo>
                <a:cubicBezTo>
                  <a:pt x="124" y="1203"/>
                  <a:pt x="124" y="1203"/>
                  <a:pt x="124" y="1203"/>
                </a:cubicBezTo>
                <a:cubicBezTo>
                  <a:pt x="137" y="1195"/>
                  <a:pt x="137" y="1195"/>
                  <a:pt x="137" y="1195"/>
                </a:cubicBezTo>
                <a:cubicBezTo>
                  <a:pt x="141" y="1203"/>
                  <a:pt x="141" y="1203"/>
                  <a:pt x="141" y="1203"/>
                </a:cubicBezTo>
                <a:cubicBezTo>
                  <a:pt x="143" y="1205"/>
                  <a:pt x="145" y="1208"/>
                  <a:pt x="147" y="1211"/>
                </a:cubicBezTo>
                <a:cubicBezTo>
                  <a:pt x="148" y="1213"/>
                  <a:pt x="148" y="1214"/>
                  <a:pt x="149" y="1216"/>
                </a:cubicBezTo>
                <a:cubicBezTo>
                  <a:pt x="153" y="1222"/>
                  <a:pt x="153" y="1222"/>
                  <a:pt x="153" y="1222"/>
                </a:cubicBezTo>
                <a:cubicBezTo>
                  <a:pt x="191" y="1198"/>
                  <a:pt x="191" y="1198"/>
                  <a:pt x="191" y="1198"/>
                </a:cubicBezTo>
                <a:cubicBezTo>
                  <a:pt x="187" y="1192"/>
                  <a:pt x="187" y="1192"/>
                  <a:pt x="187" y="1192"/>
                </a:cubicBezTo>
                <a:cubicBezTo>
                  <a:pt x="186" y="1190"/>
                  <a:pt x="185" y="1189"/>
                  <a:pt x="184" y="1187"/>
                </a:cubicBezTo>
                <a:cubicBezTo>
                  <a:pt x="183" y="1185"/>
                  <a:pt x="181" y="1182"/>
                  <a:pt x="180" y="1180"/>
                </a:cubicBezTo>
                <a:cubicBezTo>
                  <a:pt x="172" y="1167"/>
                  <a:pt x="172" y="1167"/>
                  <a:pt x="172" y="1167"/>
                </a:cubicBezTo>
                <a:cubicBezTo>
                  <a:pt x="171" y="1165"/>
                  <a:pt x="170" y="1163"/>
                  <a:pt x="169" y="1161"/>
                </a:cubicBezTo>
                <a:cubicBezTo>
                  <a:pt x="165" y="1154"/>
                  <a:pt x="161" y="1148"/>
                  <a:pt x="158" y="1142"/>
                </a:cubicBezTo>
                <a:cubicBezTo>
                  <a:pt x="155" y="1135"/>
                  <a:pt x="155" y="1135"/>
                  <a:pt x="155" y="1135"/>
                </a:cubicBezTo>
                <a:cubicBezTo>
                  <a:pt x="101" y="1163"/>
                  <a:pt x="101" y="1163"/>
                  <a:pt x="101" y="1163"/>
                </a:cubicBezTo>
                <a:cubicBezTo>
                  <a:pt x="101" y="1162"/>
                  <a:pt x="100" y="1161"/>
                  <a:pt x="100" y="1159"/>
                </a:cubicBezTo>
                <a:cubicBezTo>
                  <a:pt x="96" y="1153"/>
                  <a:pt x="93" y="1147"/>
                  <a:pt x="90" y="1141"/>
                </a:cubicBezTo>
                <a:cubicBezTo>
                  <a:pt x="80" y="1118"/>
                  <a:pt x="80" y="1118"/>
                  <a:pt x="80" y="1118"/>
                </a:cubicBezTo>
                <a:cubicBezTo>
                  <a:pt x="94" y="1112"/>
                  <a:pt x="94" y="1112"/>
                  <a:pt x="94" y="1112"/>
                </a:cubicBezTo>
                <a:cubicBezTo>
                  <a:pt x="107" y="1141"/>
                  <a:pt x="107" y="1141"/>
                  <a:pt x="107" y="1141"/>
                </a:cubicBezTo>
                <a:cubicBezTo>
                  <a:pt x="148" y="1122"/>
                  <a:pt x="148" y="1122"/>
                  <a:pt x="148" y="1122"/>
                </a:cubicBezTo>
                <a:cubicBezTo>
                  <a:pt x="133" y="1088"/>
                  <a:pt x="133" y="1088"/>
                  <a:pt x="133" y="1088"/>
                </a:cubicBezTo>
                <a:cubicBezTo>
                  <a:pt x="130" y="1082"/>
                  <a:pt x="128" y="1076"/>
                  <a:pt x="126" y="1070"/>
                </a:cubicBezTo>
                <a:cubicBezTo>
                  <a:pt x="124" y="1067"/>
                  <a:pt x="123" y="1064"/>
                  <a:pt x="122" y="1061"/>
                </a:cubicBezTo>
                <a:cubicBezTo>
                  <a:pt x="119" y="1054"/>
                  <a:pt x="119" y="1054"/>
                  <a:pt x="119" y="1054"/>
                </a:cubicBezTo>
                <a:cubicBezTo>
                  <a:pt x="63" y="1075"/>
                  <a:pt x="63" y="1075"/>
                  <a:pt x="63" y="1075"/>
                </a:cubicBezTo>
                <a:cubicBezTo>
                  <a:pt x="62" y="1075"/>
                  <a:pt x="62" y="1075"/>
                  <a:pt x="62" y="1075"/>
                </a:cubicBezTo>
                <a:cubicBezTo>
                  <a:pt x="62" y="1073"/>
                  <a:pt x="61" y="1072"/>
                  <a:pt x="61" y="1070"/>
                </a:cubicBezTo>
                <a:cubicBezTo>
                  <a:pt x="50" y="1037"/>
                  <a:pt x="50" y="1037"/>
                  <a:pt x="50" y="1037"/>
                </a:cubicBezTo>
                <a:cubicBezTo>
                  <a:pt x="47" y="1029"/>
                  <a:pt x="47" y="1029"/>
                  <a:pt x="47" y="1029"/>
                </a:cubicBezTo>
                <a:cubicBezTo>
                  <a:pt x="62" y="1025"/>
                  <a:pt x="62" y="1025"/>
                  <a:pt x="62" y="1025"/>
                </a:cubicBezTo>
                <a:cubicBezTo>
                  <a:pt x="65" y="1033"/>
                  <a:pt x="65" y="1033"/>
                  <a:pt x="65" y="1033"/>
                </a:cubicBezTo>
                <a:cubicBezTo>
                  <a:pt x="72" y="1054"/>
                  <a:pt x="72" y="1054"/>
                  <a:pt x="72" y="1054"/>
                </a:cubicBezTo>
                <a:cubicBezTo>
                  <a:pt x="114" y="1040"/>
                  <a:pt x="114" y="1040"/>
                  <a:pt x="114" y="1040"/>
                </a:cubicBezTo>
                <a:cubicBezTo>
                  <a:pt x="107" y="1020"/>
                  <a:pt x="107" y="1020"/>
                  <a:pt x="107" y="1020"/>
                </a:cubicBezTo>
                <a:cubicBezTo>
                  <a:pt x="99" y="989"/>
                  <a:pt x="99" y="989"/>
                  <a:pt x="99" y="989"/>
                </a:cubicBezTo>
                <a:cubicBezTo>
                  <a:pt x="98" y="987"/>
                  <a:pt x="98" y="986"/>
                  <a:pt x="97" y="985"/>
                </a:cubicBezTo>
                <a:cubicBezTo>
                  <a:pt x="94" y="970"/>
                  <a:pt x="94" y="970"/>
                  <a:pt x="94" y="970"/>
                </a:cubicBezTo>
                <a:cubicBezTo>
                  <a:pt x="36" y="985"/>
                  <a:pt x="36" y="985"/>
                  <a:pt x="36" y="985"/>
                </a:cubicBezTo>
                <a:cubicBezTo>
                  <a:pt x="35" y="984"/>
                  <a:pt x="35" y="983"/>
                  <a:pt x="35" y="982"/>
                </a:cubicBezTo>
                <a:cubicBezTo>
                  <a:pt x="33" y="974"/>
                  <a:pt x="32" y="967"/>
                  <a:pt x="30" y="960"/>
                </a:cubicBezTo>
                <a:cubicBezTo>
                  <a:pt x="26" y="936"/>
                  <a:pt x="26" y="936"/>
                  <a:pt x="26" y="936"/>
                </a:cubicBezTo>
                <a:cubicBezTo>
                  <a:pt x="41" y="934"/>
                  <a:pt x="41" y="934"/>
                  <a:pt x="41" y="934"/>
                </a:cubicBezTo>
                <a:cubicBezTo>
                  <a:pt x="47" y="964"/>
                  <a:pt x="47" y="964"/>
                  <a:pt x="47" y="964"/>
                </a:cubicBezTo>
                <a:cubicBezTo>
                  <a:pt x="90" y="955"/>
                  <a:pt x="90" y="955"/>
                  <a:pt x="90" y="955"/>
                </a:cubicBezTo>
                <a:cubicBezTo>
                  <a:pt x="84" y="919"/>
                  <a:pt x="84" y="919"/>
                  <a:pt x="84" y="919"/>
                </a:cubicBezTo>
                <a:cubicBezTo>
                  <a:pt x="83" y="915"/>
                  <a:pt x="83" y="911"/>
                  <a:pt x="82" y="907"/>
                </a:cubicBezTo>
                <a:cubicBezTo>
                  <a:pt x="79" y="883"/>
                  <a:pt x="79" y="883"/>
                  <a:pt x="79" y="883"/>
                </a:cubicBezTo>
                <a:cubicBezTo>
                  <a:pt x="19" y="890"/>
                  <a:pt x="19" y="890"/>
                  <a:pt x="19" y="890"/>
                </a:cubicBezTo>
                <a:cubicBezTo>
                  <a:pt x="19" y="887"/>
                  <a:pt x="19" y="885"/>
                  <a:pt x="18" y="882"/>
                </a:cubicBezTo>
                <a:cubicBezTo>
                  <a:pt x="17" y="866"/>
                  <a:pt x="17" y="866"/>
                  <a:pt x="17" y="866"/>
                </a:cubicBezTo>
                <a:cubicBezTo>
                  <a:pt x="17" y="863"/>
                  <a:pt x="17" y="860"/>
                  <a:pt x="16" y="856"/>
                </a:cubicBezTo>
                <a:cubicBezTo>
                  <a:pt x="16" y="851"/>
                  <a:pt x="16" y="846"/>
                  <a:pt x="15" y="842"/>
                </a:cubicBezTo>
                <a:cubicBezTo>
                  <a:pt x="31" y="841"/>
                  <a:pt x="31" y="841"/>
                  <a:pt x="31" y="841"/>
                </a:cubicBezTo>
                <a:cubicBezTo>
                  <a:pt x="31" y="846"/>
                  <a:pt x="31" y="851"/>
                  <a:pt x="32" y="855"/>
                </a:cubicBezTo>
                <a:cubicBezTo>
                  <a:pt x="32" y="858"/>
                  <a:pt x="32" y="861"/>
                  <a:pt x="33" y="865"/>
                </a:cubicBezTo>
                <a:cubicBezTo>
                  <a:pt x="33" y="872"/>
                  <a:pt x="33" y="872"/>
                  <a:pt x="33" y="872"/>
                </a:cubicBezTo>
                <a:cubicBezTo>
                  <a:pt x="78" y="868"/>
                  <a:pt x="78" y="868"/>
                  <a:pt x="78" y="868"/>
                </a:cubicBezTo>
                <a:cubicBezTo>
                  <a:pt x="77" y="861"/>
                  <a:pt x="77" y="861"/>
                  <a:pt x="77" y="861"/>
                </a:cubicBezTo>
                <a:cubicBezTo>
                  <a:pt x="76" y="846"/>
                  <a:pt x="75" y="830"/>
                  <a:pt x="75" y="815"/>
                </a:cubicBezTo>
                <a:cubicBezTo>
                  <a:pt x="75" y="811"/>
                  <a:pt x="75" y="807"/>
                  <a:pt x="75" y="803"/>
                </a:cubicBezTo>
                <a:cubicBezTo>
                  <a:pt x="74" y="796"/>
                  <a:pt x="74" y="796"/>
                  <a:pt x="74" y="796"/>
                </a:cubicBezTo>
                <a:cubicBezTo>
                  <a:pt x="15" y="796"/>
                  <a:pt x="15" y="796"/>
                  <a:pt x="15" y="796"/>
                </a:cubicBezTo>
                <a:cubicBezTo>
                  <a:pt x="15" y="763"/>
                  <a:pt x="15" y="763"/>
                  <a:pt x="15" y="763"/>
                </a:cubicBezTo>
                <a:cubicBezTo>
                  <a:pt x="17" y="746"/>
                  <a:pt x="17" y="746"/>
                  <a:pt x="17" y="746"/>
                </a:cubicBezTo>
                <a:cubicBezTo>
                  <a:pt x="32" y="748"/>
                  <a:pt x="32" y="748"/>
                  <a:pt x="32" y="748"/>
                </a:cubicBezTo>
                <a:cubicBezTo>
                  <a:pt x="31" y="764"/>
                  <a:pt x="31" y="764"/>
                  <a:pt x="31" y="764"/>
                </a:cubicBezTo>
                <a:cubicBezTo>
                  <a:pt x="31" y="779"/>
                  <a:pt x="31" y="779"/>
                  <a:pt x="31" y="779"/>
                </a:cubicBezTo>
                <a:cubicBezTo>
                  <a:pt x="75" y="781"/>
                  <a:pt x="75" y="781"/>
                  <a:pt x="75" y="781"/>
                </a:cubicBezTo>
                <a:cubicBezTo>
                  <a:pt x="76" y="766"/>
                  <a:pt x="76" y="766"/>
                  <a:pt x="76" y="766"/>
                </a:cubicBezTo>
                <a:cubicBezTo>
                  <a:pt x="78" y="729"/>
                  <a:pt x="78" y="729"/>
                  <a:pt x="78" y="729"/>
                </a:cubicBezTo>
                <a:cubicBezTo>
                  <a:pt x="81" y="708"/>
                  <a:pt x="81" y="708"/>
                  <a:pt x="81" y="708"/>
                </a:cubicBezTo>
                <a:cubicBezTo>
                  <a:pt x="21" y="700"/>
                  <a:pt x="21" y="700"/>
                  <a:pt x="21" y="700"/>
                </a:cubicBezTo>
                <a:cubicBezTo>
                  <a:pt x="23" y="684"/>
                  <a:pt x="23" y="684"/>
                  <a:pt x="23" y="684"/>
                </a:cubicBezTo>
                <a:cubicBezTo>
                  <a:pt x="24" y="682"/>
                  <a:pt x="24" y="681"/>
                  <a:pt x="24" y="679"/>
                </a:cubicBezTo>
                <a:cubicBezTo>
                  <a:pt x="29" y="652"/>
                  <a:pt x="29" y="652"/>
                  <a:pt x="29" y="652"/>
                </a:cubicBezTo>
                <a:cubicBezTo>
                  <a:pt x="44" y="655"/>
                  <a:pt x="44" y="655"/>
                  <a:pt x="44" y="655"/>
                </a:cubicBezTo>
                <a:cubicBezTo>
                  <a:pt x="39" y="686"/>
                  <a:pt x="39" y="686"/>
                  <a:pt x="39" y="686"/>
                </a:cubicBezTo>
                <a:cubicBezTo>
                  <a:pt x="83" y="693"/>
                  <a:pt x="83" y="693"/>
                  <a:pt x="83" y="693"/>
                </a:cubicBezTo>
                <a:cubicBezTo>
                  <a:pt x="89" y="657"/>
                  <a:pt x="89" y="657"/>
                  <a:pt x="89" y="657"/>
                </a:cubicBezTo>
                <a:cubicBezTo>
                  <a:pt x="97" y="622"/>
                  <a:pt x="97" y="622"/>
                  <a:pt x="97" y="622"/>
                </a:cubicBezTo>
                <a:cubicBezTo>
                  <a:pt x="39" y="607"/>
                  <a:pt x="39" y="607"/>
                  <a:pt x="39" y="607"/>
                </a:cubicBezTo>
                <a:cubicBezTo>
                  <a:pt x="39" y="606"/>
                  <a:pt x="39" y="606"/>
                  <a:pt x="39" y="606"/>
                </a:cubicBezTo>
                <a:cubicBezTo>
                  <a:pt x="50" y="568"/>
                  <a:pt x="50" y="568"/>
                  <a:pt x="50" y="568"/>
                </a:cubicBezTo>
                <a:cubicBezTo>
                  <a:pt x="53" y="560"/>
                  <a:pt x="53" y="560"/>
                  <a:pt x="53" y="560"/>
                </a:cubicBezTo>
                <a:cubicBezTo>
                  <a:pt x="68" y="565"/>
                  <a:pt x="68" y="565"/>
                  <a:pt x="68" y="565"/>
                </a:cubicBezTo>
                <a:cubicBezTo>
                  <a:pt x="65" y="573"/>
                  <a:pt x="65" y="573"/>
                  <a:pt x="65" y="573"/>
                </a:cubicBezTo>
                <a:cubicBezTo>
                  <a:pt x="59" y="594"/>
                  <a:pt x="59" y="594"/>
                  <a:pt x="59" y="594"/>
                </a:cubicBezTo>
                <a:cubicBezTo>
                  <a:pt x="102" y="607"/>
                  <a:pt x="102" y="607"/>
                  <a:pt x="102" y="607"/>
                </a:cubicBezTo>
                <a:cubicBezTo>
                  <a:pt x="108" y="586"/>
                  <a:pt x="108" y="586"/>
                  <a:pt x="108" y="586"/>
                </a:cubicBezTo>
                <a:cubicBezTo>
                  <a:pt x="112" y="572"/>
                  <a:pt x="112" y="572"/>
                  <a:pt x="112" y="572"/>
                </a:cubicBezTo>
                <a:cubicBezTo>
                  <a:pt x="113" y="569"/>
                  <a:pt x="114" y="566"/>
                  <a:pt x="115" y="564"/>
                </a:cubicBezTo>
                <a:cubicBezTo>
                  <a:pt x="117" y="557"/>
                  <a:pt x="119" y="551"/>
                  <a:pt x="122" y="545"/>
                </a:cubicBezTo>
                <a:cubicBezTo>
                  <a:pt x="125" y="538"/>
                  <a:pt x="125" y="538"/>
                  <a:pt x="125" y="538"/>
                </a:cubicBezTo>
                <a:cubicBezTo>
                  <a:pt x="68" y="516"/>
                  <a:pt x="68" y="516"/>
                  <a:pt x="68" y="516"/>
                </a:cubicBezTo>
                <a:cubicBezTo>
                  <a:pt x="69" y="515"/>
                  <a:pt x="69" y="514"/>
                  <a:pt x="70" y="513"/>
                </a:cubicBezTo>
                <a:cubicBezTo>
                  <a:pt x="72" y="507"/>
                  <a:pt x="75" y="500"/>
                  <a:pt x="78" y="494"/>
                </a:cubicBezTo>
                <a:cubicBezTo>
                  <a:pt x="88" y="471"/>
                  <a:pt x="88" y="471"/>
                  <a:pt x="88" y="471"/>
                </a:cubicBezTo>
                <a:cubicBezTo>
                  <a:pt x="102" y="478"/>
                  <a:pt x="102" y="478"/>
                  <a:pt x="102" y="478"/>
                </a:cubicBezTo>
                <a:cubicBezTo>
                  <a:pt x="89" y="506"/>
                  <a:pt x="89" y="506"/>
                  <a:pt x="89" y="506"/>
                </a:cubicBezTo>
                <a:cubicBezTo>
                  <a:pt x="130" y="524"/>
                  <a:pt x="130" y="524"/>
                  <a:pt x="130" y="524"/>
                </a:cubicBezTo>
                <a:cubicBezTo>
                  <a:pt x="145" y="490"/>
                  <a:pt x="145" y="490"/>
                  <a:pt x="145" y="490"/>
                </a:cubicBezTo>
                <a:cubicBezTo>
                  <a:pt x="148" y="485"/>
                  <a:pt x="151" y="479"/>
                  <a:pt x="153" y="474"/>
                </a:cubicBezTo>
                <a:cubicBezTo>
                  <a:pt x="155" y="471"/>
                  <a:pt x="157" y="468"/>
                  <a:pt x="158" y="464"/>
                </a:cubicBezTo>
                <a:cubicBezTo>
                  <a:pt x="161" y="458"/>
                  <a:pt x="161" y="458"/>
                  <a:pt x="161" y="458"/>
                </a:cubicBezTo>
                <a:cubicBezTo>
                  <a:pt x="108" y="430"/>
                  <a:pt x="108" y="430"/>
                  <a:pt x="108" y="430"/>
                </a:cubicBezTo>
                <a:cubicBezTo>
                  <a:pt x="111" y="425"/>
                  <a:pt x="113" y="420"/>
                  <a:pt x="116" y="416"/>
                </a:cubicBezTo>
                <a:cubicBezTo>
                  <a:pt x="118" y="413"/>
                  <a:pt x="119" y="411"/>
                  <a:pt x="120" y="408"/>
                </a:cubicBezTo>
                <a:cubicBezTo>
                  <a:pt x="128" y="395"/>
                  <a:pt x="128" y="395"/>
                  <a:pt x="128" y="395"/>
                </a:cubicBezTo>
                <a:cubicBezTo>
                  <a:pt x="133" y="387"/>
                  <a:pt x="133" y="387"/>
                  <a:pt x="133" y="387"/>
                </a:cubicBezTo>
                <a:cubicBezTo>
                  <a:pt x="146" y="396"/>
                  <a:pt x="146" y="396"/>
                  <a:pt x="146" y="396"/>
                </a:cubicBezTo>
                <a:cubicBezTo>
                  <a:pt x="142" y="403"/>
                  <a:pt x="142" y="403"/>
                  <a:pt x="142" y="403"/>
                </a:cubicBezTo>
                <a:cubicBezTo>
                  <a:pt x="130" y="422"/>
                  <a:pt x="130" y="422"/>
                  <a:pt x="130" y="422"/>
                </a:cubicBezTo>
                <a:cubicBezTo>
                  <a:pt x="169" y="445"/>
                  <a:pt x="169" y="445"/>
                  <a:pt x="169" y="445"/>
                </a:cubicBezTo>
                <a:cubicBezTo>
                  <a:pt x="180" y="426"/>
                  <a:pt x="180" y="426"/>
                  <a:pt x="180" y="426"/>
                </a:cubicBezTo>
                <a:cubicBezTo>
                  <a:pt x="188" y="414"/>
                  <a:pt x="188" y="414"/>
                  <a:pt x="188" y="414"/>
                </a:cubicBezTo>
                <a:cubicBezTo>
                  <a:pt x="189" y="411"/>
                  <a:pt x="191" y="408"/>
                  <a:pt x="193" y="405"/>
                </a:cubicBezTo>
                <a:cubicBezTo>
                  <a:pt x="196" y="400"/>
                  <a:pt x="200" y="394"/>
                  <a:pt x="204" y="389"/>
                </a:cubicBezTo>
                <a:cubicBezTo>
                  <a:pt x="208" y="383"/>
                  <a:pt x="208" y="383"/>
                  <a:pt x="208" y="383"/>
                </a:cubicBezTo>
                <a:cubicBezTo>
                  <a:pt x="159" y="349"/>
                  <a:pt x="159" y="349"/>
                  <a:pt x="159" y="349"/>
                </a:cubicBezTo>
                <a:cubicBezTo>
                  <a:pt x="159" y="348"/>
                  <a:pt x="160" y="347"/>
                  <a:pt x="160" y="346"/>
                </a:cubicBezTo>
                <a:cubicBezTo>
                  <a:pt x="164" y="340"/>
                  <a:pt x="169" y="334"/>
                  <a:pt x="173" y="329"/>
                </a:cubicBezTo>
                <a:cubicBezTo>
                  <a:pt x="188" y="310"/>
                  <a:pt x="188" y="310"/>
                  <a:pt x="188" y="310"/>
                </a:cubicBezTo>
                <a:cubicBezTo>
                  <a:pt x="200" y="319"/>
                  <a:pt x="200" y="319"/>
                  <a:pt x="200" y="319"/>
                </a:cubicBezTo>
                <a:cubicBezTo>
                  <a:pt x="181" y="344"/>
                  <a:pt x="181" y="344"/>
                  <a:pt x="181" y="344"/>
                </a:cubicBezTo>
                <a:cubicBezTo>
                  <a:pt x="216" y="371"/>
                  <a:pt x="216" y="371"/>
                  <a:pt x="216" y="371"/>
                </a:cubicBezTo>
                <a:cubicBezTo>
                  <a:pt x="239" y="342"/>
                  <a:pt x="239" y="342"/>
                  <a:pt x="239" y="342"/>
                </a:cubicBezTo>
                <a:cubicBezTo>
                  <a:pt x="243" y="337"/>
                  <a:pt x="247" y="333"/>
                  <a:pt x="251" y="328"/>
                </a:cubicBezTo>
                <a:cubicBezTo>
                  <a:pt x="253" y="325"/>
                  <a:pt x="256" y="323"/>
                  <a:pt x="258" y="320"/>
                </a:cubicBezTo>
                <a:cubicBezTo>
                  <a:pt x="263" y="315"/>
                  <a:pt x="263" y="315"/>
                  <a:pt x="263" y="315"/>
                </a:cubicBezTo>
                <a:cubicBezTo>
                  <a:pt x="218" y="275"/>
                  <a:pt x="218" y="275"/>
                  <a:pt x="218" y="275"/>
                </a:cubicBezTo>
                <a:cubicBezTo>
                  <a:pt x="221" y="271"/>
                  <a:pt x="225" y="267"/>
                  <a:pt x="228" y="263"/>
                </a:cubicBezTo>
                <a:cubicBezTo>
                  <a:pt x="230" y="261"/>
                  <a:pt x="233" y="259"/>
                  <a:pt x="235" y="256"/>
                </a:cubicBezTo>
                <a:cubicBezTo>
                  <a:pt x="246" y="245"/>
                  <a:pt x="246" y="245"/>
                  <a:pt x="246" y="245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63" y="250"/>
                  <a:pt x="263" y="250"/>
                  <a:pt x="263" y="250"/>
                </a:cubicBezTo>
                <a:cubicBezTo>
                  <a:pt x="257" y="256"/>
                  <a:pt x="257" y="256"/>
                  <a:pt x="257" y="256"/>
                </a:cubicBezTo>
                <a:cubicBezTo>
                  <a:pt x="241" y="273"/>
                  <a:pt x="241" y="273"/>
                  <a:pt x="241" y="273"/>
                </a:cubicBezTo>
                <a:cubicBezTo>
                  <a:pt x="273" y="304"/>
                  <a:pt x="273" y="304"/>
                  <a:pt x="273" y="304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99" y="278"/>
                  <a:pt x="299" y="278"/>
                  <a:pt x="299" y="278"/>
                </a:cubicBezTo>
                <a:cubicBezTo>
                  <a:pt x="301" y="276"/>
                  <a:pt x="303" y="274"/>
                  <a:pt x="305" y="272"/>
                </a:cubicBezTo>
                <a:cubicBezTo>
                  <a:pt x="310" y="267"/>
                  <a:pt x="315" y="262"/>
                  <a:pt x="320" y="258"/>
                </a:cubicBezTo>
                <a:cubicBezTo>
                  <a:pt x="326" y="253"/>
                  <a:pt x="326" y="253"/>
                  <a:pt x="326" y="253"/>
                </a:cubicBezTo>
                <a:cubicBezTo>
                  <a:pt x="286" y="208"/>
                  <a:pt x="286" y="208"/>
                  <a:pt x="286" y="208"/>
                </a:cubicBezTo>
                <a:cubicBezTo>
                  <a:pt x="287" y="207"/>
                  <a:pt x="288" y="206"/>
                  <a:pt x="289" y="205"/>
                </a:cubicBezTo>
                <a:cubicBezTo>
                  <a:pt x="294" y="201"/>
                  <a:pt x="299" y="196"/>
                  <a:pt x="305" y="192"/>
                </a:cubicBezTo>
                <a:cubicBezTo>
                  <a:pt x="324" y="177"/>
                  <a:pt x="324" y="177"/>
                  <a:pt x="324" y="177"/>
                </a:cubicBezTo>
                <a:cubicBezTo>
                  <a:pt x="333" y="189"/>
                  <a:pt x="333" y="189"/>
                  <a:pt x="333" y="189"/>
                </a:cubicBezTo>
                <a:cubicBezTo>
                  <a:pt x="309" y="208"/>
                  <a:pt x="309" y="208"/>
                  <a:pt x="309" y="208"/>
                </a:cubicBezTo>
                <a:cubicBezTo>
                  <a:pt x="337" y="243"/>
                  <a:pt x="337" y="243"/>
                  <a:pt x="337" y="243"/>
                </a:cubicBezTo>
                <a:cubicBezTo>
                  <a:pt x="366" y="221"/>
                  <a:pt x="366" y="221"/>
                  <a:pt x="366" y="221"/>
                </a:cubicBezTo>
                <a:cubicBezTo>
                  <a:pt x="371" y="217"/>
                  <a:pt x="376" y="213"/>
                  <a:pt x="381" y="210"/>
                </a:cubicBezTo>
                <a:cubicBezTo>
                  <a:pt x="384" y="208"/>
                  <a:pt x="387" y="206"/>
                  <a:pt x="389" y="204"/>
                </a:cubicBezTo>
                <a:cubicBezTo>
                  <a:pt x="395" y="199"/>
                  <a:pt x="395" y="199"/>
                  <a:pt x="395" y="199"/>
                </a:cubicBezTo>
                <a:cubicBezTo>
                  <a:pt x="361" y="150"/>
                  <a:pt x="361" y="150"/>
                  <a:pt x="361" y="150"/>
                </a:cubicBezTo>
                <a:cubicBezTo>
                  <a:pt x="362" y="149"/>
                  <a:pt x="362" y="149"/>
                  <a:pt x="362" y="149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3" y="135"/>
                  <a:pt x="385" y="134"/>
                  <a:pt x="387" y="133"/>
                </a:cubicBezTo>
                <a:cubicBezTo>
                  <a:pt x="389" y="131"/>
                  <a:pt x="392" y="130"/>
                  <a:pt x="395" y="128"/>
                </a:cubicBezTo>
                <a:cubicBezTo>
                  <a:pt x="403" y="124"/>
                  <a:pt x="403" y="124"/>
                  <a:pt x="403" y="124"/>
                </a:cubicBezTo>
                <a:cubicBezTo>
                  <a:pt x="411" y="137"/>
                  <a:pt x="411" y="137"/>
                  <a:pt x="411" y="137"/>
                </a:cubicBezTo>
                <a:cubicBezTo>
                  <a:pt x="403" y="141"/>
                  <a:pt x="403" y="141"/>
                  <a:pt x="403" y="141"/>
                </a:cubicBezTo>
                <a:cubicBezTo>
                  <a:pt x="400" y="143"/>
                  <a:pt x="398" y="145"/>
                  <a:pt x="395" y="147"/>
                </a:cubicBezTo>
                <a:cubicBezTo>
                  <a:pt x="393" y="148"/>
                  <a:pt x="392" y="149"/>
                  <a:pt x="390" y="149"/>
                </a:cubicBezTo>
                <a:cubicBezTo>
                  <a:pt x="384" y="153"/>
                  <a:pt x="384" y="153"/>
                  <a:pt x="384" y="153"/>
                </a:cubicBezTo>
                <a:cubicBezTo>
                  <a:pt x="408" y="191"/>
                  <a:pt x="408" y="191"/>
                  <a:pt x="408" y="191"/>
                </a:cubicBezTo>
                <a:cubicBezTo>
                  <a:pt x="414" y="187"/>
                  <a:pt x="414" y="187"/>
                  <a:pt x="414" y="187"/>
                </a:cubicBezTo>
                <a:cubicBezTo>
                  <a:pt x="416" y="186"/>
                  <a:pt x="417" y="185"/>
                  <a:pt x="419" y="184"/>
                </a:cubicBezTo>
                <a:cubicBezTo>
                  <a:pt x="421" y="183"/>
                  <a:pt x="424" y="181"/>
                  <a:pt x="426" y="179"/>
                </a:cubicBezTo>
                <a:cubicBezTo>
                  <a:pt x="445" y="169"/>
                  <a:pt x="445" y="169"/>
                  <a:pt x="445" y="169"/>
                </a:cubicBezTo>
                <a:cubicBezTo>
                  <a:pt x="451" y="165"/>
                  <a:pt x="458" y="161"/>
                  <a:pt x="465" y="158"/>
                </a:cubicBezTo>
                <a:cubicBezTo>
                  <a:pt x="472" y="155"/>
                  <a:pt x="472" y="155"/>
                  <a:pt x="472" y="155"/>
                </a:cubicBezTo>
                <a:cubicBezTo>
                  <a:pt x="443" y="101"/>
                  <a:pt x="443" y="101"/>
                  <a:pt x="443" y="101"/>
                </a:cubicBezTo>
                <a:cubicBezTo>
                  <a:pt x="444" y="101"/>
                  <a:pt x="446" y="100"/>
                  <a:pt x="447" y="100"/>
                </a:cubicBezTo>
                <a:cubicBezTo>
                  <a:pt x="453" y="96"/>
                  <a:pt x="459" y="93"/>
                  <a:pt x="465" y="90"/>
                </a:cubicBezTo>
                <a:cubicBezTo>
                  <a:pt x="488" y="80"/>
                  <a:pt x="488" y="80"/>
                  <a:pt x="488" y="80"/>
                </a:cubicBezTo>
                <a:cubicBezTo>
                  <a:pt x="494" y="94"/>
                  <a:pt x="494" y="94"/>
                  <a:pt x="494" y="94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85" y="148"/>
                  <a:pt x="485" y="148"/>
                  <a:pt x="485" y="148"/>
                </a:cubicBezTo>
                <a:cubicBezTo>
                  <a:pt x="518" y="133"/>
                  <a:pt x="518" y="133"/>
                  <a:pt x="518" y="133"/>
                </a:cubicBezTo>
                <a:cubicBezTo>
                  <a:pt x="523" y="130"/>
                  <a:pt x="529" y="128"/>
                  <a:pt x="535" y="126"/>
                </a:cubicBezTo>
                <a:cubicBezTo>
                  <a:pt x="538" y="124"/>
                  <a:pt x="542" y="123"/>
                  <a:pt x="545" y="122"/>
                </a:cubicBezTo>
                <a:cubicBezTo>
                  <a:pt x="551" y="119"/>
                  <a:pt x="551" y="119"/>
                  <a:pt x="551" y="119"/>
                </a:cubicBezTo>
                <a:cubicBezTo>
                  <a:pt x="530" y="63"/>
                  <a:pt x="530" y="63"/>
                  <a:pt x="530" y="63"/>
                </a:cubicBezTo>
                <a:cubicBezTo>
                  <a:pt x="531" y="63"/>
                  <a:pt x="531" y="63"/>
                  <a:pt x="531" y="63"/>
                </a:cubicBezTo>
                <a:cubicBezTo>
                  <a:pt x="533" y="62"/>
                  <a:pt x="534" y="61"/>
                  <a:pt x="536" y="61"/>
                </a:cubicBezTo>
                <a:cubicBezTo>
                  <a:pt x="569" y="50"/>
                  <a:pt x="569" y="50"/>
                  <a:pt x="569" y="50"/>
                </a:cubicBezTo>
                <a:cubicBezTo>
                  <a:pt x="577" y="47"/>
                  <a:pt x="577" y="47"/>
                  <a:pt x="577" y="47"/>
                </a:cubicBezTo>
                <a:cubicBezTo>
                  <a:pt x="581" y="62"/>
                  <a:pt x="581" y="62"/>
                  <a:pt x="581" y="62"/>
                </a:cubicBezTo>
                <a:cubicBezTo>
                  <a:pt x="573" y="65"/>
                  <a:pt x="573" y="65"/>
                  <a:pt x="573" y="65"/>
                </a:cubicBezTo>
                <a:cubicBezTo>
                  <a:pt x="552" y="72"/>
                  <a:pt x="552" y="72"/>
                  <a:pt x="552" y="72"/>
                </a:cubicBezTo>
                <a:cubicBezTo>
                  <a:pt x="566" y="114"/>
                  <a:pt x="566" y="114"/>
                  <a:pt x="566" y="114"/>
                </a:cubicBezTo>
                <a:cubicBezTo>
                  <a:pt x="587" y="107"/>
                  <a:pt x="587" y="107"/>
                  <a:pt x="587" y="107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604" y="102"/>
                  <a:pt x="607" y="102"/>
                  <a:pt x="610" y="101"/>
                </a:cubicBezTo>
                <a:cubicBezTo>
                  <a:pt x="616" y="99"/>
                  <a:pt x="623" y="97"/>
                  <a:pt x="629" y="96"/>
                </a:cubicBezTo>
                <a:cubicBezTo>
                  <a:pt x="636" y="94"/>
                  <a:pt x="636" y="94"/>
                  <a:pt x="636" y="94"/>
                </a:cubicBezTo>
                <a:cubicBezTo>
                  <a:pt x="622" y="36"/>
                  <a:pt x="622" y="36"/>
                  <a:pt x="622" y="36"/>
                </a:cubicBezTo>
                <a:cubicBezTo>
                  <a:pt x="623" y="35"/>
                  <a:pt x="624" y="35"/>
                  <a:pt x="625" y="35"/>
                </a:cubicBezTo>
                <a:cubicBezTo>
                  <a:pt x="632" y="33"/>
                  <a:pt x="639" y="32"/>
                  <a:pt x="646" y="30"/>
                </a:cubicBezTo>
                <a:cubicBezTo>
                  <a:pt x="670" y="26"/>
                  <a:pt x="670" y="26"/>
                  <a:pt x="670" y="26"/>
                </a:cubicBezTo>
                <a:cubicBezTo>
                  <a:pt x="672" y="41"/>
                  <a:pt x="672" y="41"/>
                  <a:pt x="672" y="41"/>
                </a:cubicBezTo>
                <a:cubicBezTo>
                  <a:pt x="642" y="47"/>
                  <a:pt x="642" y="47"/>
                  <a:pt x="642" y="47"/>
                </a:cubicBezTo>
                <a:cubicBezTo>
                  <a:pt x="651" y="90"/>
                  <a:pt x="651" y="90"/>
                  <a:pt x="651" y="90"/>
                </a:cubicBezTo>
                <a:cubicBezTo>
                  <a:pt x="687" y="84"/>
                  <a:pt x="687" y="84"/>
                  <a:pt x="687" y="84"/>
                </a:cubicBezTo>
                <a:cubicBezTo>
                  <a:pt x="691" y="83"/>
                  <a:pt x="695" y="83"/>
                  <a:pt x="700" y="82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15" y="19"/>
                  <a:pt x="715" y="19"/>
                  <a:pt x="715" y="19"/>
                </a:cubicBezTo>
                <a:cubicBezTo>
                  <a:pt x="718" y="19"/>
                  <a:pt x="721" y="19"/>
                  <a:pt x="724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7"/>
                  <a:pt x="746" y="17"/>
                  <a:pt x="750" y="16"/>
                </a:cubicBezTo>
                <a:cubicBezTo>
                  <a:pt x="755" y="16"/>
                  <a:pt x="760" y="16"/>
                  <a:pt x="764" y="15"/>
                </a:cubicBezTo>
                <a:cubicBezTo>
                  <a:pt x="765" y="31"/>
                  <a:pt x="765" y="31"/>
                  <a:pt x="765" y="31"/>
                </a:cubicBezTo>
                <a:cubicBezTo>
                  <a:pt x="760" y="31"/>
                  <a:pt x="755" y="31"/>
                  <a:pt x="751" y="32"/>
                </a:cubicBezTo>
                <a:cubicBezTo>
                  <a:pt x="748" y="32"/>
                  <a:pt x="745" y="32"/>
                  <a:pt x="741" y="33"/>
                </a:cubicBezTo>
                <a:cubicBezTo>
                  <a:pt x="734" y="33"/>
                  <a:pt x="734" y="33"/>
                  <a:pt x="734" y="33"/>
                </a:cubicBezTo>
                <a:cubicBezTo>
                  <a:pt x="738" y="78"/>
                  <a:pt x="738" y="78"/>
                  <a:pt x="738" y="78"/>
                </a:cubicBezTo>
                <a:cubicBezTo>
                  <a:pt x="745" y="77"/>
                  <a:pt x="745" y="77"/>
                  <a:pt x="745" y="77"/>
                </a:cubicBezTo>
                <a:cubicBezTo>
                  <a:pt x="761" y="76"/>
                  <a:pt x="777" y="75"/>
                  <a:pt x="793" y="75"/>
                </a:cubicBezTo>
                <a:cubicBezTo>
                  <a:pt x="796" y="75"/>
                  <a:pt x="800" y="75"/>
                  <a:pt x="804" y="75"/>
                </a:cubicBezTo>
                <a:cubicBezTo>
                  <a:pt x="811" y="74"/>
                  <a:pt x="811" y="74"/>
                  <a:pt x="811" y="74"/>
                </a:cubicBezTo>
                <a:cubicBezTo>
                  <a:pt x="811" y="15"/>
                  <a:pt x="811" y="15"/>
                  <a:pt x="811" y="15"/>
                </a:cubicBezTo>
                <a:cubicBezTo>
                  <a:pt x="843" y="15"/>
                  <a:pt x="843" y="15"/>
                  <a:pt x="843" y="15"/>
                </a:cubicBezTo>
                <a:cubicBezTo>
                  <a:pt x="860" y="17"/>
                  <a:pt x="860" y="17"/>
                  <a:pt x="860" y="17"/>
                </a:cubicBezTo>
                <a:cubicBezTo>
                  <a:pt x="858" y="32"/>
                  <a:pt x="858" y="32"/>
                  <a:pt x="858" y="32"/>
                </a:cubicBezTo>
                <a:cubicBezTo>
                  <a:pt x="842" y="31"/>
                  <a:pt x="842" y="31"/>
                  <a:pt x="842" y="31"/>
                </a:cubicBezTo>
                <a:cubicBezTo>
                  <a:pt x="827" y="31"/>
                  <a:pt x="827" y="31"/>
                  <a:pt x="827" y="31"/>
                </a:cubicBezTo>
                <a:cubicBezTo>
                  <a:pt x="826" y="75"/>
                  <a:pt x="826" y="75"/>
                  <a:pt x="826" y="75"/>
                </a:cubicBezTo>
                <a:cubicBezTo>
                  <a:pt x="840" y="76"/>
                  <a:pt x="840" y="76"/>
                  <a:pt x="840" y="76"/>
                </a:cubicBezTo>
                <a:cubicBezTo>
                  <a:pt x="876" y="78"/>
                  <a:pt x="876" y="78"/>
                  <a:pt x="876" y="78"/>
                </a:cubicBezTo>
                <a:cubicBezTo>
                  <a:pt x="879" y="79"/>
                  <a:pt x="882" y="79"/>
                  <a:pt x="886" y="79"/>
                </a:cubicBezTo>
                <a:cubicBezTo>
                  <a:pt x="887" y="80"/>
                  <a:pt x="889" y="80"/>
                  <a:pt x="891" y="80"/>
                </a:cubicBezTo>
                <a:cubicBezTo>
                  <a:pt x="898" y="81"/>
                  <a:pt x="898" y="81"/>
                  <a:pt x="898" y="81"/>
                </a:cubicBezTo>
                <a:cubicBezTo>
                  <a:pt x="905" y="21"/>
                  <a:pt x="905" y="21"/>
                  <a:pt x="905" y="21"/>
                </a:cubicBezTo>
                <a:cubicBezTo>
                  <a:pt x="922" y="23"/>
                  <a:pt x="922" y="23"/>
                  <a:pt x="922" y="23"/>
                </a:cubicBezTo>
                <a:cubicBezTo>
                  <a:pt x="924" y="24"/>
                  <a:pt x="925" y="24"/>
                  <a:pt x="927" y="24"/>
                </a:cubicBezTo>
                <a:cubicBezTo>
                  <a:pt x="954" y="29"/>
                  <a:pt x="954" y="29"/>
                  <a:pt x="954" y="29"/>
                </a:cubicBezTo>
                <a:cubicBezTo>
                  <a:pt x="951" y="44"/>
                  <a:pt x="951" y="44"/>
                  <a:pt x="951" y="44"/>
                </a:cubicBezTo>
                <a:cubicBezTo>
                  <a:pt x="920" y="39"/>
                  <a:pt x="920" y="39"/>
                  <a:pt x="920" y="39"/>
                </a:cubicBezTo>
                <a:cubicBezTo>
                  <a:pt x="913" y="83"/>
                  <a:pt x="913" y="83"/>
                  <a:pt x="913" y="83"/>
                </a:cubicBezTo>
                <a:cubicBezTo>
                  <a:pt x="949" y="89"/>
                  <a:pt x="949" y="89"/>
                  <a:pt x="949" y="89"/>
                </a:cubicBezTo>
                <a:cubicBezTo>
                  <a:pt x="985" y="98"/>
                  <a:pt x="985" y="98"/>
                  <a:pt x="985" y="98"/>
                </a:cubicBezTo>
                <a:cubicBezTo>
                  <a:pt x="999" y="39"/>
                  <a:pt x="999" y="39"/>
                  <a:pt x="999" y="39"/>
                </a:cubicBezTo>
                <a:cubicBezTo>
                  <a:pt x="1038" y="50"/>
                  <a:pt x="1038" y="50"/>
                  <a:pt x="1038" y="50"/>
                </a:cubicBezTo>
                <a:cubicBezTo>
                  <a:pt x="1046" y="53"/>
                  <a:pt x="1046" y="53"/>
                  <a:pt x="1046" y="53"/>
                </a:cubicBezTo>
                <a:cubicBezTo>
                  <a:pt x="1041" y="68"/>
                  <a:pt x="1041" y="68"/>
                  <a:pt x="1041" y="68"/>
                </a:cubicBezTo>
                <a:cubicBezTo>
                  <a:pt x="1033" y="65"/>
                  <a:pt x="1033" y="65"/>
                  <a:pt x="1033" y="65"/>
                </a:cubicBezTo>
                <a:cubicBezTo>
                  <a:pt x="1012" y="59"/>
                  <a:pt x="1012" y="59"/>
                  <a:pt x="1012" y="59"/>
                </a:cubicBezTo>
                <a:cubicBezTo>
                  <a:pt x="999" y="102"/>
                  <a:pt x="999" y="102"/>
                  <a:pt x="999" y="102"/>
                </a:cubicBezTo>
                <a:cubicBezTo>
                  <a:pt x="1020" y="107"/>
                  <a:pt x="1020" y="107"/>
                  <a:pt x="1020" y="107"/>
                </a:cubicBezTo>
                <a:cubicBezTo>
                  <a:pt x="1034" y="112"/>
                  <a:pt x="1034" y="112"/>
                  <a:pt x="1034" y="112"/>
                </a:cubicBezTo>
                <a:cubicBezTo>
                  <a:pt x="1037" y="113"/>
                  <a:pt x="1040" y="114"/>
                  <a:pt x="1043" y="115"/>
                </a:cubicBezTo>
                <a:cubicBezTo>
                  <a:pt x="1049" y="117"/>
                  <a:pt x="1055" y="119"/>
                  <a:pt x="1061" y="122"/>
                </a:cubicBezTo>
                <a:cubicBezTo>
                  <a:pt x="1068" y="125"/>
                  <a:pt x="1068" y="125"/>
                  <a:pt x="1068" y="125"/>
                </a:cubicBezTo>
                <a:cubicBezTo>
                  <a:pt x="1089" y="68"/>
                  <a:pt x="1089" y="68"/>
                  <a:pt x="1089" y="68"/>
                </a:cubicBezTo>
                <a:cubicBezTo>
                  <a:pt x="1091" y="69"/>
                  <a:pt x="1092" y="69"/>
                  <a:pt x="1093" y="70"/>
                </a:cubicBezTo>
                <a:cubicBezTo>
                  <a:pt x="1099" y="72"/>
                  <a:pt x="1106" y="75"/>
                  <a:pt x="1112" y="77"/>
                </a:cubicBezTo>
                <a:cubicBezTo>
                  <a:pt x="1135" y="88"/>
                  <a:pt x="1135" y="88"/>
                  <a:pt x="1135" y="88"/>
                </a:cubicBezTo>
                <a:cubicBezTo>
                  <a:pt x="1128" y="102"/>
                  <a:pt x="1128" y="102"/>
                  <a:pt x="1128" y="102"/>
                </a:cubicBezTo>
                <a:cubicBezTo>
                  <a:pt x="1100" y="89"/>
                  <a:pt x="1100" y="89"/>
                  <a:pt x="1100" y="89"/>
                </a:cubicBezTo>
                <a:cubicBezTo>
                  <a:pt x="1082" y="130"/>
                  <a:pt x="1082" y="130"/>
                  <a:pt x="1082" y="130"/>
                </a:cubicBezTo>
                <a:cubicBezTo>
                  <a:pt x="1116" y="145"/>
                  <a:pt x="1116" y="145"/>
                  <a:pt x="1116" y="145"/>
                </a:cubicBezTo>
                <a:cubicBezTo>
                  <a:pt x="1121" y="148"/>
                  <a:pt x="1127" y="151"/>
                  <a:pt x="1133" y="154"/>
                </a:cubicBezTo>
                <a:cubicBezTo>
                  <a:pt x="1136" y="155"/>
                  <a:pt x="1139" y="157"/>
                  <a:pt x="1142" y="158"/>
                </a:cubicBezTo>
                <a:cubicBezTo>
                  <a:pt x="1148" y="162"/>
                  <a:pt x="1148" y="162"/>
                  <a:pt x="1148" y="162"/>
                </a:cubicBezTo>
                <a:cubicBezTo>
                  <a:pt x="1176" y="108"/>
                  <a:pt x="1176" y="108"/>
                  <a:pt x="1176" y="108"/>
                </a:cubicBezTo>
                <a:cubicBezTo>
                  <a:pt x="1181" y="111"/>
                  <a:pt x="1186" y="114"/>
                  <a:pt x="1190" y="116"/>
                </a:cubicBezTo>
                <a:cubicBezTo>
                  <a:pt x="1193" y="118"/>
                  <a:pt x="1195" y="119"/>
                  <a:pt x="1198" y="120"/>
                </a:cubicBezTo>
                <a:cubicBezTo>
                  <a:pt x="1211" y="128"/>
                  <a:pt x="1211" y="128"/>
                  <a:pt x="1211" y="128"/>
                </a:cubicBezTo>
                <a:cubicBezTo>
                  <a:pt x="1219" y="133"/>
                  <a:pt x="1219" y="133"/>
                  <a:pt x="1219" y="133"/>
                </a:cubicBezTo>
                <a:cubicBezTo>
                  <a:pt x="1210" y="146"/>
                  <a:pt x="1210" y="146"/>
                  <a:pt x="1210" y="146"/>
                </a:cubicBezTo>
                <a:cubicBezTo>
                  <a:pt x="1203" y="142"/>
                  <a:pt x="1203" y="142"/>
                  <a:pt x="1203" y="142"/>
                </a:cubicBezTo>
                <a:cubicBezTo>
                  <a:pt x="1184" y="130"/>
                  <a:pt x="1184" y="130"/>
                  <a:pt x="1184" y="130"/>
                </a:cubicBezTo>
                <a:cubicBezTo>
                  <a:pt x="1161" y="169"/>
                  <a:pt x="1161" y="169"/>
                  <a:pt x="1161" y="169"/>
                </a:cubicBezTo>
                <a:cubicBezTo>
                  <a:pt x="1180" y="180"/>
                  <a:pt x="1180" y="180"/>
                  <a:pt x="1180" y="180"/>
                </a:cubicBezTo>
                <a:cubicBezTo>
                  <a:pt x="1207" y="197"/>
                  <a:pt x="1207" y="197"/>
                  <a:pt x="1207" y="197"/>
                </a:cubicBezTo>
                <a:cubicBezTo>
                  <a:pt x="1208" y="198"/>
                  <a:pt x="1210" y="199"/>
                  <a:pt x="1211" y="199"/>
                </a:cubicBezTo>
                <a:cubicBezTo>
                  <a:pt x="1223" y="208"/>
                  <a:pt x="1223" y="208"/>
                  <a:pt x="1223" y="208"/>
                </a:cubicBezTo>
                <a:cubicBezTo>
                  <a:pt x="1257" y="158"/>
                  <a:pt x="1257" y="158"/>
                  <a:pt x="1257" y="158"/>
                </a:cubicBezTo>
                <a:cubicBezTo>
                  <a:pt x="1258" y="159"/>
                  <a:pt x="1259" y="160"/>
                  <a:pt x="1260" y="160"/>
                </a:cubicBezTo>
                <a:cubicBezTo>
                  <a:pt x="1266" y="164"/>
                  <a:pt x="1272" y="169"/>
                  <a:pt x="1277" y="173"/>
                </a:cubicBezTo>
                <a:cubicBezTo>
                  <a:pt x="1296" y="188"/>
                  <a:pt x="1296" y="188"/>
                  <a:pt x="1296" y="188"/>
                </a:cubicBezTo>
                <a:cubicBezTo>
                  <a:pt x="1287" y="200"/>
                  <a:pt x="1287" y="200"/>
                  <a:pt x="1287" y="200"/>
                </a:cubicBezTo>
                <a:cubicBezTo>
                  <a:pt x="1262" y="181"/>
                  <a:pt x="1262" y="181"/>
                  <a:pt x="1262" y="181"/>
                </a:cubicBezTo>
                <a:cubicBezTo>
                  <a:pt x="1235" y="216"/>
                  <a:pt x="1235" y="216"/>
                  <a:pt x="1235" y="216"/>
                </a:cubicBezTo>
                <a:cubicBezTo>
                  <a:pt x="1264" y="239"/>
                  <a:pt x="1264" y="239"/>
                  <a:pt x="1264" y="239"/>
                </a:cubicBezTo>
                <a:cubicBezTo>
                  <a:pt x="1269" y="243"/>
                  <a:pt x="1274" y="247"/>
                  <a:pt x="1278" y="251"/>
                </a:cubicBezTo>
                <a:cubicBezTo>
                  <a:pt x="1281" y="254"/>
                  <a:pt x="1284" y="256"/>
                  <a:pt x="1286" y="258"/>
                </a:cubicBezTo>
                <a:cubicBezTo>
                  <a:pt x="1292" y="263"/>
                  <a:pt x="1292" y="263"/>
                  <a:pt x="1292" y="263"/>
                </a:cubicBezTo>
                <a:cubicBezTo>
                  <a:pt x="1332" y="218"/>
                  <a:pt x="1332" y="218"/>
                  <a:pt x="1332" y="218"/>
                </a:cubicBezTo>
                <a:cubicBezTo>
                  <a:pt x="1335" y="221"/>
                  <a:pt x="1339" y="225"/>
                  <a:pt x="1343" y="228"/>
                </a:cubicBezTo>
                <a:cubicBezTo>
                  <a:pt x="1345" y="230"/>
                  <a:pt x="1347" y="233"/>
                  <a:pt x="1350" y="235"/>
                </a:cubicBezTo>
                <a:cubicBezTo>
                  <a:pt x="1361" y="246"/>
                  <a:pt x="1361" y="246"/>
                  <a:pt x="1361" y="246"/>
                </a:cubicBezTo>
                <a:cubicBezTo>
                  <a:pt x="1367" y="252"/>
                  <a:pt x="1367" y="252"/>
                  <a:pt x="1367" y="252"/>
                </a:cubicBezTo>
                <a:cubicBezTo>
                  <a:pt x="1356" y="263"/>
                  <a:pt x="1356" y="263"/>
                  <a:pt x="1356" y="263"/>
                </a:cubicBezTo>
                <a:cubicBezTo>
                  <a:pt x="1350" y="257"/>
                  <a:pt x="1350" y="257"/>
                  <a:pt x="1350" y="257"/>
                </a:cubicBezTo>
                <a:cubicBezTo>
                  <a:pt x="1333" y="241"/>
                  <a:pt x="1333" y="241"/>
                  <a:pt x="1333" y="241"/>
                </a:cubicBezTo>
                <a:cubicBezTo>
                  <a:pt x="1302" y="273"/>
                  <a:pt x="1302" y="273"/>
                  <a:pt x="1302" y="273"/>
                </a:cubicBezTo>
                <a:cubicBezTo>
                  <a:pt x="1318" y="288"/>
                  <a:pt x="1318" y="288"/>
                  <a:pt x="1318" y="288"/>
                </a:cubicBezTo>
                <a:cubicBezTo>
                  <a:pt x="1328" y="299"/>
                  <a:pt x="1328" y="299"/>
                  <a:pt x="1328" y="299"/>
                </a:cubicBezTo>
                <a:cubicBezTo>
                  <a:pt x="1330" y="301"/>
                  <a:pt x="1332" y="303"/>
                  <a:pt x="1334" y="305"/>
                </a:cubicBezTo>
                <a:cubicBezTo>
                  <a:pt x="1339" y="310"/>
                  <a:pt x="1344" y="315"/>
                  <a:pt x="1348" y="320"/>
                </a:cubicBezTo>
                <a:cubicBezTo>
                  <a:pt x="1353" y="326"/>
                  <a:pt x="1353" y="326"/>
                  <a:pt x="1353" y="326"/>
                </a:cubicBezTo>
                <a:cubicBezTo>
                  <a:pt x="1398" y="286"/>
                  <a:pt x="1398" y="286"/>
                  <a:pt x="1398" y="286"/>
                </a:cubicBezTo>
                <a:cubicBezTo>
                  <a:pt x="1399" y="287"/>
                  <a:pt x="1400" y="288"/>
                  <a:pt x="1401" y="289"/>
                </a:cubicBezTo>
                <a:cubicBezTo>
                  <a:pt x="1405" y="294"/>
                  <a:pt x="1410" y="299"/>
                  <a:pt x="1414" y="305"/>
                </a:cubicBezTo>
                <a:cubicBezTo>
                  <a:pt x="1429" y="324"/>
                  <a:pt x="1429" y="324"/>
                  <a:pt x="1429" y="324"/>
                </a:cubicBezTo>
                <a:cubicBezTo>
                  <a:pt x="1417" y="333"/>
                  <a:pt x="1417" y="333"/>
                  <a:pt x="1417" y="333"/>
                </a:cubicBezTo>
                <a:cubicBezTo>
                  <a:pt x="1398" y="309"/>
                  <a:pt x="1398" y="309"/>
                  <a:pt x="1398" y="309"/>
                </a:cubicBezTo>
                <a:cubicBezTo>
                  <a:pt x="1363" y="337"/>
                  <a:pt x="1363" y="337"/>
                  <a:pt x="1363" y="337"/>
                </a:cubicBezTo>
                <a:cubicBezTo>
                  <a:pt x="1386" y="366"/>
                  <a:pt x="1386" y="366"/>
                  <a:pt x="1386" y="366"/>
                </a:cubicBezTo>
                <a:cubicBezTo>
                  <a:pt x="1389" y="371"/>
                  <a:pt x="1393" y="376"/>
                  <a:pt x="1397" y="381"/>
                </a:cubicBezTo>
                <a:cubicBezTo>
                  <a:pt x="1399" y="384"/>
                  <a:pt x="1401" y="387"/>
                  <a:pt x="1403" y="390"/>
                </a:cubicBezTo>
                <a:cubicBezTo>
                  <a:pt x="1407" y="396"/>
                  <a:pt x="1407" y="396"/>
                  <a:pt x="1407" y="396"/>
                </a:cubicBezTo>
                <a:cubicBezTo>
                  <a:pt x="1456" y="361"/>
                  <a:pt x="1456" y="361"/>
                  <a:pt x="1456" y="361"/>
                </a:cubicBezTo>
                <a:cubicBezTo>
                  <a:pt x="1470" y="382"/>
                  <a:pt x="1470" y="382"/>
                  <a:pt x="1470" y="382"/>
                </a:cubicBezTo>
                <a:cubicBezTo>
                  <a:pt x="1471" y="384"/>
                  <a:pt x="1472" y="385"/>
                  <a:pt x="1473" y="387"/>
                </a:cubicBezTo>
                <a:cubicBezTo>
                  <a:pt x="1475" y="390"/>
                  <a:pt x="1476" y="392"/>
                  <a:pt x="1478" y="395"/>
                </a:cubicBezTo>
                <a:cubicBezTo>
                  <a:pt x="1482" y="403"/>
                  <a:pt x="1482" y="403"/>
                  <a:pt x="1482" y="403"/>
                </a:cubicBezTo>
                <a:cubicBezTo>
                  <a:pt x="1469" y="411"/>
                  <a:pt x="1469" y="411"/>
                  <a:pt x="1469" y="411"/>
                </a:cubicBezTo>
                <a:cubicBezTo>
                  <a:pt x="1465" y="403"/>
                  <a:pt x="1465" y="403"/>
                  <a:pt x="1465" y="403"/>
                </a:cubicBezTo>
                <a:cubicBezTo>
                  <a:pt x="1463" y="400"/>
                  <a:pt x="1461" y="398"/>
                  <a:pt x="1459" y="395"/>
                </a:cubicBezTo>
                <a:cubicBezTo>
                  <a:pt x="1458" y="393"/>
                  <a:pt x="1458" y="392"/>
                  <a:pt x="1457" y="390"/>
                </a:cubicBezTo>
                <a:cubicBezTo>
                  <a:pt x="1453" y="384"/>
                  <a:pt x="1453" y="384"/>
                  <a:pt x="1453" y="384"/>
                </a:cubicBezTo>
                <a:cubicBezTo>
                  <a:pt x="1415" y="408"/>
                  <a:pt x="1415" y="408"/>
                  <a:pt x="1415" y="408"/>
                </a:cubicBezTo>
                <a:cubicBezTo>
                  <a:pt x="1419" y="414"/>
                  <a:pt x="1419" y="414"/>
                  <a:pt x="1419" y="414"/>
                </a:cubicBezTo>
                <a:cubicBezTo>
                  <a:pt x="1420" y="416"/>
                  <a:pt x="1421" y="417"/>
                  <a:pt x="1422" y="419"/>
                </a:cubicBezTo>
                <a:cubicBezTo>
                  <a:pt x="1423" y="421"/>
                  <a:pt x="1425" y="424"/>
                  <a:pt x="1426" y="426"/>
                </a:cubicBezTo>
                <a:cubicBezTo>
                  <a:pt x="1434" y="439"/>
                  <a:pt x="1434" y="439"/>
                  <a:pt x="1434" y="439"/>
                </a:cubicBezTo>
                <a:cubicBezTo>
                  <a:pt x="1435" y="441"/>
                  <a:pt x="1436" y="443"/>
                  <a:pt x="1437" y="445"/>
                </a:cubicBezTo>
                <a:cubicBezTo>
                  <a:pt x="1441" y="451"/>
                  <a:pt x="1445" y="458"/>
                  <a:pt x="1448" y="464"/>
                </a:cubicBezTo>
                <a:cubicBezTo>
                  <a:pt x="1451" y="471"/>
                  <a:pt x="1451" y="471"/>
                  <a:pt x="1451" y="471"/>
                </a:cubicBezTo>
                <a:cubicBezTo>
                  <a:pt x="1505" y="443"/>
                  <a:pt x="1505" y="443"/>
                  <a:pt x="1505" y="443"/>
                </a:cubicBezTo>
                <a:cubicBezTo>
                  <a:pt x="1505" y="444"/>
                  <a:pt x="1506" y="445"/>
                  <a:pt x="1506" y="447"/>
                </a:cubicBezTo>
                <a:cubicBezTo>
                  <a:pt x="1510" y="453"/>
                  <a:pt x="1513" y="459"/>
                  <a:pt x="1516" y="465"/>
                </a:cubicBezTo>
                <a:cubicBezTo>
                  <a:pt x="1526" y="488"/>
                  <a:pt x="1526" y="488"/>
                  <a:pt x="1526" y="488"/>
                </a:cubicBezTo>
                <a:cubicBezTo>
                  <a:pt x="1512" y="494"/>
                  <a:pt x="1512" y="494"/>
                  <a:pt x="1512" y="494"/>
                </a:cubicBezTo>
                <a:cubicBezTo>
                  <a:pt x="1499" y="465"/>
                  <a:pt x="1499" y="465"/>
                  <a:pt x="1499" y="465"/>
                </a:cubicBezTo>
                <a:cubicBezTo>
                  <a:pt x="1458" y="484"/>
                  <a:pt x="1458" y="484"/>
                  <a:pt x="1458" y="484"/>
                </a:cubicBezTo>
                <a:cubicBezTo>
                  <a:pt x="1473" y="518"/>
                  <a:pt x="1473" y="518"/>
                  <a:pt x="1473" y="518"/>
                </a:cubicBezTo>
                <a:cubicBezTo>
                  <a:pt x="1476" y="524"/>
                  <a:pt x="1478" y="530"/>
                  <a:pt x="1480" y="535"/>
                </a:cubicBezTo>
                <a:cubicBezTo>
                  <a:pt x="1482" y="539"/>
                  <a:pt x="1483" y="542"/>
                  <a:pt x="1484" y="545"/>
                </a:cubicBezTo>
                <a:cubicBezTo>
                  <a:pt x="1487" y="552"/>
                  <a:pt x="1487" y="552"/>
                  <a:pt x="1487" y="552"/>
                </a:cubicBezTo>
                <a:cubicBezTo>
                  <a:pt x="1543" y="531"/>
                  <a:pt x="1543" y="531"/>
                  <a:pt x="1543" y="531"/>
                </a:cubicBezTo>
                <a:cubicBezTo>
                  <a:pt x="1544" y="531"/>
                  <a:pt x="1544" y="531"/>
                  <a:pt x="1544" y="531"/>
                </a:cubicBezTo>
                <a:cubicBezTo>
                  <a:pt x="1544" y="533"/>
                  <a:pt x="1545" y="534"/>
                  <a:pt x="1545" y="536"/>
                </a:cubicBezTo>
                <a:cubicBezTo>
                  <a:pt x="1556" y="569"/>
                  <a:pt x="1556" y="569"/>
                  <a:pt x="1556" y="569"/>
                </a:cubicBezTo>
                <a:cubicBezTo>
                  <a:pt x="1559" y="577"/>
                  <a:pt x="1559" y="577"/>
                  <a:pt x="1559" y="577"/>
                </a:cubicBezTo>
                <a:cubicBezTo>
                  <a:pt x="1544" y="581"/>
                  <a:pt x="1544" y="581"/>
                  <a:pt x="1544" y="581"/>
                </a:cubicBezTo>
                <a:cubicBezTo>
                  <a:pt x="1541" y="573"/>
                  <a:pt x="1541" y="573"/>
                  <a:pt x="1541" y="573"/>
                </a:cubicBezTo>
                <a:cubicBezTo>
                  <a:pt x="1534" y="552"/>
                  <a:pt x="1534" y="552"/>
                  <a:pt x="1534" y="552"/>
                </a:cubicBezTo>
                <a:cubicBezTo>
                  <a:pt x="1492" y="566"/>
                  <a:pt x="1492" y="566"/>
                  <a:pt x="1492" y="566"/>
                </a:cubicBezTo>
                <a:cubicBezTo>
                  <a:pt x="1499" y="586"/>
                  <a:pt x="1499" y="586"/>
                  <a:pt x="1499" y="586"/>
                </a:cubicBezTo>
                <a:cubicBezTo>
                  <a:pt x="1507" y="617"/>
                  <a:pt x="1507" y="617"/>
                  <a:pt x="1507" y="617"/>
                </a:cubicBezTo>
                <a:cubicBezTo>
                  <a:pt x="1508" y="619"/>
                  <a:pt x="1508" y="620"/>
                  <a:pt x="1509" y="621"/>
                </a:cubicBezTo>
                <a:cubicBezTo>
                  <a:pt x="1512" y="636"/>
                  <a:pt x="1512" y="636"/>
                  <a:pt x="1512" y="636"/>
                </a:cubicBezTo>
                <a:cubicBezTo>
                  <a:pt x="1570" y="621"/>
                  <a:pt x="1570" y="621"/>
                  <a:pt x="1570" y="621"/>
                </a:cubicBezTo>
                <a:cubicBezTo>
                  <a:pt x="1571" y="622"/>
                  <a:pt x="1571" y="623"/>
                  <a:pt x="1571" y="624"/>
                </a:cubicBezTo>
                <a:cubicBezTo>
                  <a:pt x="1573" y="632"/>
                  <a:pt x="1574" y="639"/>
                  <a:pt x="1576" y="646"/>
                </a:cubicBezTo>
                <a:cubicBezTo>
                  <a:pt x="1580" y="670"/>
                  <a:pt x="1580" y="670"/>
                  <a:pt x="1580" y="670"/>
                </a:cubicBezTo>
                <a:cubicBezTo>
                  <a:pt x="1565" y="672"/>
                  <a:pt x="1565" y="672"/>
                  <a:pt x="1565" y="672"/>
                </a:cubicBezTo>
                <a:cubicBezTo>
                  <a:pt x="1559" y="642"/>
                  <a:pt x="1559" y="642"/>
                  <a:pt x="1559" y="642"/>
                </a:cubicBezTo>
                <a:cubicBezTo>
                  <a:pt x="1516" y="651"/>
                  <a:pt x="1516" y="651"/>
                  <a:pt x="1516" y="651"/>
                </a:cubicBezTo>
                <a:cubicBezTo>
                  <a:pt x="1522" y="687"/>
                  <a:pt x="1522" y="687"/>
                  <a:pt x="1522" y="687"/>
                </a:cubicBezTo>
                <a:cubicBezTo>
                  <a:pt x="1523" y="691"/>
                  <a:pt x="1523" y="695"/>
                  <a:pt x="1524" y="699"/>
                </a:cubicBezTo>
                <a:cubicBezTo>
                  <a:pt x="1527" y="723"/>
                  <a:pt x="1527" y="723"/>
                  <a:pt x="1527" y="723"/>
                </a:cubicBezTo>
                <a:cubicBezTo>
                  <a:pt x="1587" y="716"/>
                  <a:pt x="1587" y="716"/>
                  <a:pt x="1587" y="716"/>
                </a:cubicBezTo>
                <a:cubicBezTo>
                  <a:pt x="1587" y="719"/>
                  <a:pt x="1587" y="721"/>
                  <a:pt x="1588" y="724"/>
                </a:cubicBezTo>
                <a:cubicBezTo>
                  <a:pt x="1589" y="740"/>
                  <a:pt x="1589" y="740"/>
                  <a:pt x="1589" y="740"/>
                </a:cubicBezTo>
                <a:cubicBezTo>
                  <a:pt x="1589" y="743"/>
                  <a:pt x="1589" y="746"/>
                  <a:pt x="1590" y="750"/>
                </a:cubicBezTo>
                <a:cubicBezTo>
                  <a:pt x="1590" y="755"/>
                  <a:pt x="1590" y="760"/>
                  <a:pt x="1591" y="764"/>
                </a:cubicBezTo>
                <a:cubicBezTo>
                  <a:pt x="1575" y="765"/>
                  <a:pt x="1575" y="765"/>
                  <a:pt x="1575" y="765"/>
                </a:cubicBezTo>
                <a:cubicBezTo>
                  <a:pt x="1575" y="760"/>
                  <a:pt x="1575" y="755"/>
                  <a:pt x="1574" y="751"/>
                </a:cubicBezTo>
                <a:cubicBezTo>
                  <a:pt x="1574" y="748"/>
                  <a:pt x="1574" y="745"/>
                  <a:pt x="1573" y="741"/>
                </a:cubicBezTo>
                <a:cubicBezTo>
                  <a:pt x="1573" y="734"/>
                  <a:pt x="1573" y="734"/>
                  <a:pt x="1573" y="734"/>
                </a:cubicBezTo>
                <a:cubicBezTo>
                  <a:pt x="1528" y="738"/>
                  <a:pt x="1528" y="738"/>
                  <a:pt x="1528" y="738"/>
                </a:cubicBezTo>
                <a:cubicBezTo>
                  <a:pt x="1529" y="745"/>
                  <a:pt x="1529" y="745"/>
                  <a:pt x="1529" y="745"/>
                </a:cubicBezTo>
                <a:cubicBezTo>
                  <a:pt x="1530" y="760"/>
                  <a:pt x="1531" y="776"/>
                  <a:pt x="1531" y="791"/>
                </a:cubicBezTo>
                <a:cubicBezTo>
                  <a:pt x="1531" y="795"/>
                  <a:pt x="1531" y="799"/>
                  <a:pt x="1531" y="803"/>
                </a:cubicBezTo>
                <a:cubicBezTo>
                  <a:pt x="1532" y="810"/>
                  <a:pt x="1532" y="810"/>
                  <a:pt x="1532" y="810"/>
                </a:cubicBezTo>
                <a:cubicBezTo>
                  <a:pt x="1591" y="810"/>
                  <a:pt x="1591" y="810"/>
                  <a:pt x="1591" y="810"/>
                </a:cubicBezTo>
                <a:cubicBezTo>
                  <a:pt x="1591" y="843"/>
                  <a:pt x="1591" y="843"/>
                  <a:pt x="1591" y="843"/>
                </a:cubicBezTo>
                <a:cubicBezTo>
                  <a:pt x="1589" y="860"/>
                  <a:pt x="1589" y="860"/>
                  <a:pt x="1589" y="860"/>
                </a:cubicBezTo>
                <a:cubicBezTo>
                  <a:pt x="1574" y="858"/>
                  <a:pt x="1574" y="858"/>
                  <a:pt x="1574" y="858"/>
                </a:cubicBezTo>
                <a:cubicBezTo>
                  <a:pt x="1575" y="842"/>
                  <a:pt x="1575" y="842"/>
                  <a:pt x="1575" y="842"/>
                </a:cubicBezTo>
                <a:cubicBezTo>
                  <a:pt x="1575" y="827"/>
                  <a:pt x="1575" y="827"/>
                  <a:pt x="1575" y="827"/>
                </a:cubicBezTo>
                <a:cubicBezTo>
                  <a:pt x="1531" y="825"/>
                  <a:pt x="1531" y="825"/>
                  <a:pt x="1531" y="825"/>
                </a:cubicBezTo>
                <a:cubicBezTo>
                  <a:pt x="1530" y="840"/>
                  <a:pt x="1530" y="840"/>
                  <a:pt x="1530" y="840"/>
                </a:cubicBezTo>
                <a:cubicBezTo>
                  <a:pt x="1528" y="877"/>
                  <a:pt x="1528" y="877"/>
                  <a:pt x="1528" y="877"/>
                </a:cubicBezTo>
                <a:cubicBezTo>
                  <a:pt x="1525" y="898"/>
                  <a:pt x="1525" y="898"/>
                  <a:pt x="1525" y="898"/>
                </a:cubicBezTo>
                <a:cubicBezTo>
                  <a:pt x="1585" y="906"/>
                  <a:pt x="1585" y="906"/>
                  <a:pt x="1585" y="906"/>
                </a:cubicBezTo>
                <a:lnTo>
                  <a:pt x="1583" y="922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3525838" y="750888"/>
            <a:ext cx="5356225" cy="5356225"/>
          </a:xfrm>
          <a:custGeom>
            <a:avLst/>
            <a:gdLst>
              <a:gd name="T0" fmla="*/ 1363 w 1426"/>
              <a:gd name="T1" fmla="*/ 420 h 1426"/>
              <a:gd name="T2" fmla="*/ 1341 w 1426"/>
              <a:gd name="T3" fmla="*/ 375 h 1426"/>
              <a:gd name="T4" fmla="*/ 1251 w 1426"/>
              <a:gd name="T5" fmla="*/ 246 h 1426"/>
              <a:gd name="T6" fmla="*/ 1194 w 1426"/>
              <a:gd name="T7" fmla="*/ 187 h 1426"/>
              <a:gd name="T8" fmla="*/ 1103 w 1426"/>
              <a:gd name="T9" fmla="*/ 116 h 1426"/>
              <a:gd name="T10" fmla="*/ 959 w 1426"/>
              <a:gd name="T11" fmla="*/ 44 h 1426"/>
              <a:gd name="T12" fmla="*/ 799 w 1426"/>
              <a:gd name="T13" fmla="*/ 5 h 1426"/>
              <a:gd name="T14" fmla="*/ 627 w 1426"/>
              <a:gd name="T15" fmla="*/ 5 h 1426"/>
              <a:gd name="T16" fmla="*/ 467 w 1426"/>
              <a:gd name="T17" fmla="*/ 44 h 1426"/>
              <a:gd name="T18" fmla="*/ 323 w 1426"/>
              <a:gd name="T19" fmla="*/ 116 h 1426"/>
              <a:gd name="T20" fmla="*/ 232 w 1426"/>
              <a:gd name="T21" fmla="*/ 187 h 1426"/>
              <a:gd name="T22" fmla="*/ 175 w 1426"/>
              <a:gd name="T23" fmla="*/ 246 h 1426"/>
              <a:gd name="T24" fmla="*/ 85 w 1426"/>
              <a:gd name="T25" fmla="*/ 375 h 1426"/>
              <a:gd name="T26" fmla="*/ 63 w 1426"/>
              <a:gd name="T27" fmla="*/ 420 h 1426"/>
              <a:gd name="T28" fmla="*/ 21 w 1426"/>
              <a:gd name="T29" fmla="*/ 543 h 1426"/>
              <a:gd name="T30" fmla="*/ 32 w 1426"/>
              <a:gd name="T31" fmla="*/ 925 h 1426"/>
              <a:gd name="T32" fmla="*/ 82 w 1426"/>
              <a:gd name="T33" fmla="*/ 1044 h 1426"/>
              <a:gd name="T34" fmla="*/ 139 w 1426"/>
              <a:gd name="T35" fmla="*/ 1135 h 1426"/>
              <a:gd name="T36" fmla="*/ 182 w 1426"/>
              <a:gd name="T37" fmla="*/ 1189 h 1426"/>
              <a:gd name="T38" fmla="*/ 273 w 1426"/>
              <a:gd name="T39" fmla="*/ 1274 h 1426"/>
              <a:gd name="T40" fmla="*/ 401 w 1426"/>
              <a:gd name="T41" fmla="*/ 1354 h 1426"/>
              <a:gd name="T42" fmla="*/ 542 w 1426"/>
              <a:gd name="T43" fmla="*/ 1405 h 1426"/>
              <a:gd name="T44" fmla="*/ 713 w 1426"/>
              <a:gd name="T45" fmla="*/ 1426 h 1426"/>
              <a:gd name="T46" fmla="*/ 883 w 1426"/>
              <a:gd name="T47" fmla="*/ 1405 h 1426"/>
              <a:gd name="T48" fmla="*/ 996 w 1426"/>
              <a:gd name="T49" fmla="*/ 1368 h 1426"/>
              <a:gd name="T50" fmla="*/ 1112 w 1426"/>
              <a:gd name="T51" fmla="*/ 1304 h 1426"/>
              <a:gd name="T52" fmla="*/ 1239 w 1426"/>
              <a:gd name="T53" fmla="*/ 1194 h 1426"/>
              <a:gd name="T54" fmla="*/ 1269 w 1426"/>
              <a:gd name="T55" fmla="*/ 1159 h 1426"/>
              <a:gd name="T56" fmla="*/ 1343 w 1426"/>
              <a:gd name="T57" fmla="*/ 1048 h 1426"/>
              <a:gd name="T58" fmla="*/ 1372 w 1426"/>
              <a:gd name="T59" fmla="*/ 986 h 1426"/>
              <a:gd name="T60" fmla="*/ 1426 w 1426"/>
              <a:gd name="T61" fmla="*/ 706 h 1426"/>
              <a:gd name="T62" fmla="*/ 1331 w 1426"/>
              <a:gd name="T63" fmla="*/ 1038 h 1426"/>
              <a:gd name="T64" fmla="*/ 1263 w 1426"/>
              <a:gd name="T65" fmla="*/ 1144 h 1426"/>
              <a:gd name="T66" fmla="*/ 1150 w 1426"/>
              <a:gd name="T67" fmla="*/ 1258 h 1426"/>
              <a:gd name="T68" fmla="*/ 1047 w 1426"/>
              <a:gd name="T69" fmla="*/ 1327 h 1426"/>
              <a:gd name="T70" fmla="*/ 961 w 1426"/>
              <a:gd name="T71" fmla="*/ 1366 h 1426"/>
              <a:gd name="T72" fmla="*/ 804 w 1426"/>
              <a:gd name="T73" fmla="*/ 1405 h 1426"/>
              <a:gd name="T74" fmla="*/ 692 w 1426"/>
              <a:gd name="T75" fmla="*/ 1411 h 1426"/>
              <a:gd name="T76" fmla="*/ 595 w 1426"/>
              <a:gd name="T77" fmla="*/ 1401 h 1426"/>
              <a:gd name="T78" fmla="*/ 445 w 1426"/>
              <a:gd name="T79" fmla="*/ 1358 h 1426"/>
              <a:gd name="T80" fmla="*/ 317 w 1426"/>
              <a:gd name="T81" fmla="*/ 1288 h 1426"/>
              <a:gd name="T82" fmla="*/ 247 w 1426"/>
              <a:gd name="T83" fmla="*/ 1233 h 1426"/>
              <a:gd name="T84" fmla="*/ 138 w 1426"/>
              <a:gd name="T85" fmla="*/ 1110 h 1426"/>
              <a:gd name="T86" fmla="*/ 60 w 1426"/>
              <a:gd name="T87" fmla="*/ 960 h 1426"/>
              <a:gd name="T88" fmla="*/ 33 w 1426"/>
              <a:gd name="T89" fmla="*/ 553 h 1426"/>
              <a:gd name="T90" fmla="*/ 72 w 1426"/>
              <a:gd name="T91" fmla="*/ 436 h 1426"/>
              <a:gd name="T92" fmla="*/ 115 w 1426"/>
              <a:gd name="T93" fmla="*/ 352 h 1426"/>
              <a:gd name="T94" fmla="*/ 219 w 1426"/>
              <a:gd name="T95" fmla="*/ 219 h 1426"/>
              <a:gd name="T96" fmla="*/ 311 w 1426"/>
              <a:gd name="T97" fmla="*/ 142 h 1426"/>
              <a:gd name="T98" fmla="*/ 426 w 1426"/>
              <a:gd name="T99" fmla="*/ 76 h 1426"/>
              <a:gd name="T100" fmla="*/ 546 w 1426"/>
              <a:gd name="T101" fmla="*/ 35 h 1426"/>
              <a:gd name="T102" fmla="*/ 658 w 1426"/>
              <a:gd name="T103" fmla="*/ 17 h 1426"/>
              <a:gd name="T104" fmla="*/ 790 w 1426"/>
              <a:gd name="T105" fmla="*/ 19 h 1426"/>
              <a:gd name="T106" fmla="*/ 921 w 1426"/>
              <a:gd name="T107" fmla="*/ 46 h 1426"/>
              <a:gd name="T108" fmla="*/ 1038 w 1426"/>
              <a:gd name="T109" fmla="*/ 95 h 1426"/>
              <a:gd name="T110" fmla="*/ 1135 w 1426"/>
              <a:gd name="T111" fmla="*/ 157 h 1426"/>
              <a:gd name="T112" fmla="*/ 1250 w 1426"/>
              <a:gd name="T113" fmla="*/ 266 h 1426"/>
              <a:gd name="T114" fmla="*/ 1341 w 1426"/>
              <a:gd name="T115" fmla="*/ 407 h 1426"/>
              <a:gd name="T116" fmla="*/ 1389 w 1426"/>
              <a:gd name="T117" fmla="*/ 539 h 1426"/>
              <a:gd name="T118" fmla="*/ 1387 w 1426"/>
              <a:gd name="T119" fmla="*/ 897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26" h="1426">
                <a:moveTo>
                  <a:pt x="1426" y="706"/>
                </a:moveTo>
                <a:cubicBezTo>
                  <a:pt x="1425" y="651"/>
                  <a:pt x="1418" y="596"/>
                  <a:pt x="1405" y="542"/>
                </a:cubicBezTo>
                <a:cubicBezTo>
                  <a:pt x="1405" y="541"/>
                  <a:pt x="1405" y="541"/>
                  <a:pt x="1405" y="541"/>
                </a:cubicBezTo>
                <a:cubicBezTo>
                  <a:pt x="1404" y="536"/>
                  <a:pt x="1402" y="531"/>
                  <a:pt x="1401" y="525"/>
                </a:cubicBezTo>
                <a:cubicBezTo>
                  <a:pt x="1394" y="501"/>
                  <a:pt x="1394" y="501"/>
                  <a:pt x="1394" y="501"/>
                </a:cubicBezTo>
                <a:cubicBezTo>
                  <a:pt x="1386" y="478"/>
                  <a:pt x="1386" y="478"/>
                  <a:pt x="1386" y="478"/>
                </a:cubicBezTo>
                <a:cubicBezTo>
                  <a:pt x="1384" y="472"/>
                  <a:pt x="1382" y="466"/>
                  <a:pt x="1380" y="460"/>
                </a:cubicBezTo>
                <a:cubicBezTo>
                  <a:pt x="1372" y="440"/>
                  <a:pt x="1372" y="440"/>
                  <a:pt x="1372" y="440"/>
                </a:cubicBezTo>
                <a:cubicBezTo>
                  <a:pt x="1371" y="437"/>
                  <a:pt x="1369" y="434"/>
                  <a:pt x="1368" y="430"/>
                </a:cubicBezTo>
                <a:cubicBezTo>
                  <a:pt x="1363" y="420"/>
                  <a:pt x="1363" y="420"/>
                  <a:pt x="1363" y="420"/>
                </a:cubicBezTo>
                <a:cubicBezTo>
                  <a:pt x="1362" y="418"/>
                  <a:pt x="1361" y="416"/>
                  <a:pt x="1360" y="413"/>
                </a:cubicBezTo>
                <a:cubicBezTo>
                  <a:pt x="1358" y="409"/>
                  <a:pt x="1356" y="405"/>
                  <a:pt x="1354" y="401"/>
                </a:cubicBezTo>
                <a:cubicBezTo>
                  <a:pt x="1348" y="388"/>
                  <a:pt x="1348" y="388"/>
                  <a:pt x="1348" y="388"/>
                </a:cubicBezTo>
                <a:cubicBezTo>
                  <a:pt x="1348" y="388"/>
                  <a:pt x="1348" y="388"/>
                  <a:pt x="1348" y="388"/>
                </a:cubicBezTo>
                <a:cubicBezTo>
                  <a:pt x="1344" y="382"/>
                  <a:pt x="1344" y="382"/>
                  <a:pt x="1344" y="382"/>
                </a:cubicBezTo>
                <a:cubicBezTo>
                  <a:pt x="1344" y="381"/>
                  <a:pt x="1344" y="381"/>
                  <a:pt x="1344" y="381"/>
                </a:cubicBezTo>
                <a:cubicBezTo>
                  <a:pt x="1344" y="380"/>
                  <a:pt x="1343" y="379"/>
                  <a:pt x="1343" y="378"/>
                </a:cubicBezTo>
                <a:cubicBezTo>
                  <a:pt x="1343" y="378"/>
                  <a:pt x="1343" y="378"/>
                  <a:pt x="1343" y="378"/>
                </a:cubicBezTo>
                <a:cubicBezTo>
                  <a:pt x="1341" y="375"/>
                  <a:pt x="1341" y="375"/>
                  <a:pt x="1341" y="375"/>
                </a:cubicBezTo>
                <a:cubicBezTo>
                  <a:pt x="1341" y="375"/>
                  <a:pt x="1341" y="375"/>
                  <a:pt x="1341" y="375"/>
                </a:cubicBezTo>
                <a:cubicBezTo>
                  <a:pt x="1341" y="374"/>
                  <a:pt x="1340" y="373"/>
                  <a:pt x="1339" y="372"/>
                </a:cubicBezTo>
                <a:cubicBezTo>
                  <a:pt x="1323" y="344"/>
                  <a:pt x="1323" y="344"/>
                  <a:pt x="1323" y="344"/>
                </a:cubicBezTo>
                <a:cubicBezTo>
                  <a:pt x="1310" y="323"/>
                  <a:pt x="1310" y="323"/>
                  <a:pt x="1310" y="323"/>
                </a:cubicBezTo>
                <a:cubicBezTo>
                  <a:pt x="1306" y="318"/>
                  <a:pt x="1303" y="313"/>
                  <a:pt x="1300" y="308"/>
                </a:cubicBezTo>
                <a:cubicBezTo>
                  <a:pt x="1287" y="291"/>
                  <a:pt x="1287" y="291"/>
                  <a:pt x="1287" y="291"/>
                </a:cubicBezTo>
                <a:cubicBezTo>
                  <a:pt x="1286" y="288"/>
                  <a:pt x="1283" y="285"/>
                  <a:pt x="1281" y="282"/>
                </a:cubicBezTo>
                <a:cubicBezTo>
                  <a:pt x="1274" y="273"/>
                  <a:pt x="1274" y="273"/>
                  <a:pt x="1274" y="273"/>
                </a:cubicBezTo>
                <a:cubicBezTo>
                  <a:pt x="1273" y="271"/>
                  <a:pt x="1271" y="269"/>
                  <a:pt x="1269" y="267"/>
                </a:cubicBezTo>
                <a:cubicBezTo>
                  <a:pt x="1267" y="264"/>
                  <a:pt x="1264" y="260"/>
                  <a:pt x="1261" y="256"/>
                </a:cubicBezTo>
                <a:cubicBezTo>
                  <a:pt x="1251" y="246"/>
                  <a:pt x="1251" y="246"/>
                  <a:pt x="1251" y="246"/>
                </a:cubicBezTo>
                <a:cubicBezTo>
                  <a:pt x="1251" y="246"/>
                  <a:pt x="1251" y="246"/>
                  <a:pt x="1251" y="246"/>
                </a:cubicBezTo>
                <a:cubicBezTo>
                  <a:pt x="1247" y="240"/>
                  <a:pt x="1247" y="240"/>
                  <a:pt x="1247" y="240"/>
                </a:cubicBezTo>
                <a:cubicBezTo>
                  <a:pt x="1246" y="240"/>
                  <a:pt x="1246" y="240"/>
                  <a:pt x="1246" y="240"/>
                </a:cubicBezTo>
                <a:cubicBezTo>
                  <a:pt x="1245" y="239"/>
                  <a:pt x="1245" y="238"/>
                  <a:pt x="1244" y="237"/>
                </a:cubicBezTo>
                <a:cubicBezTo>
                  <a:pt x="1244" y="237"/>
                  <a:pt x="1244" y="237"/>
                  <a:pt x="1244" y="237"/>
                </a:cubicBezTo>
                <a:cubicBezTo>
                  <a:pt x="1242" y="235"/>
                  <a:pt x="1242" y="235"/>
                  <a:pt x="1242" y="235"/>
                </a:cubicBezTo>
                <a:cubicBezTo>
                  <a:pt x="1242" y="235"/>
                  <a:pt x="1242" y="235"/>
                  <a:pt x="1242" y="235"/>
                </a:cubicBezTo>
                <a:cubicBezTo>
                  <a:pt x="1241" y="234"/>
                  <a:pt x="1240" y="233"/>
                  <a:pt x="1239" y="232"/>
                </a:cubicBezTo>
                <a:cubicBezTo>
                  <a:pt x="1217" y="209"/>
                  <a:pt x="1217" y="209"/>
                  <a:pt x="1217" y="209"/>
                </a:cubicBezTo>
                <a:cubicBezTo>
                  <a:pt x="1194" y="187"/>
                  <a:pt x="1194" y="187"/>
                  <a:pt x="1194" y="187"/>
                </a:cubicBezTo>
                <a:cubicBezTo>
                  <a:pt x="1192" y="185"/>
                  <a:pt x="1190" y="183"/>
                  <a:pt x="1189" y="182"/>
                </a:cubicBezTo>
                <a:cubicBezTo>
                  <a:pt x="1188" y="181"/>
                  <a:pt x="1187" y="180"/>
                  <a:pt x="1186" y="179"/>
                </a:cubicBezTo>
                <a:cubicBezTo>
                  <a:pt x="1170" y="165"/>
                  <a:pt x="1170" y="165"/>
                  <a:pt x="1170" y="165"/>
                </a:cubicBezTo>
                <a:cubicBezTo>
                  <a:pt x="1166" y="162"/>
                  <a:pt x="1162" y="159"/>
                  <a:pt x="1159" y="157"/>
                </a:cubicBezTo>
                <a:cubicBezTo>
                  <a:pt x="1157" y="155"/>
                  <a:pt x="1155" y="153"/>
                  <a:pt x="1153" y="152"/>
                </a:cubicBezTo>
                <a:cubicBezTo>
                  <a:pt x="1144" y="145"/>
                  <a:pt x="1144" y="145"/>
                  <a:pt x="1144" y="145"/>
                </a:cubicBezTo>
                <a:cubicBezTo>
                  <a:pt x="1141" y="143"/>
                  <a:pt x="1138" y="140"/>
                  <a:pt x="1135" y="139"/>
                </a:cubicBezTo>
                <a:cubicBezTo>
                  <a:pt x="1112" y="122"/>
                  <a:pt x="1112" y="122"/>
                  <a:pt x="1112" y="122"/>
                </a:cubicBezTo>
                <a:cubicBezTo>
                  <a:pt x="1112" y="122"/>
                  <a:pt x="1112" y="122"/>
                  <a:pt x="1112" y="122"/>
                </a:cubicBezTo>
                <a:cubicBezTo>
                  <a:pt x="1109" y="120"/>
                  <a:pt x="1106" y="118"/>
                  <a:pt x="1103" y="116"/>
                </a:cubicBezTo>
                <a:cubicBezTo>
                  <a:pt x="1082" y="103"/>
                  <a:pt x="1082" y="103"/>
                  <a:pt x="1082" y="103"/>
                </a:cubicBezTo>
                <a:cubicBezTo>
                  <a:pt x="1054" y="87"/>
                  <a:pt x="1054" y="87"/>
                  <a:pt x="1054" y="87"/>
                </a:cubicBezTo>
                <a:cubicBezTo>
                  <a:pt x="1052" y="85"/>
                  <a:pt x="1050" y="84"/>
                  <a:pt x="1048" y="83"/>
                </a:cubicBezTo>
                <a:cubicBezTo>
                  <a:pt x="1047" y="83"/>
                  <a:pt x="1045" y="82"/>
                  <a:pt x="1044" y="82"/>
                </a:cubicBezTo>
                <a:cubicBezTo>
                  <a:pt x="1025" y="72"/>
                  <a:pt x="1025" y="72"/>
                  <a:pt x="1025" y="72"/>
                </a:cubicBezTo>
                <a:cubicBezTo>
                  <a:pt x="1021" y="70"/>
                  <a:pt x="1017" y="68"/>
                  <a:pt x="1013" y="66"/>
                </a:cubicBezTo>
                <a:cubicBezTo>
                  <a:pt x="1010" y="65"/>
                  <a:pt x="1008" y="64"/>
                  <a:pt x="1006" y="63"/>
                </a:cubicBezTo>
                <a:cubicBezTo>
                  <a:pt x="996" y="58"/>
                  <a:pt x="996" y="58"/>
                  <a:pt x="996" y="58"/>
                </a:cubicBezTo>
                <a:cubicBezTo>
                  <a:pt x="992" y="57"/>
                  <a:pt x="989" y="55"/>
                  <a:pt x="986" y="54"/>
                </a:cubicBezTo>
                <a:cubicBezTo>
                  <a:pt x="959" y="44"/>
                  <a:pt x="959" y="44"/>
                  <a:pt x="959" y="44"/>
                </a:cubicBezTo>
                <a:cubicBezTo>
                  <a:pt x="959" y="44"/>
                  <a:pt x="959" y="44"/>
                  <a:pt x="959" y="44"/>
                </a:cubicBezTo>
                <a:cubicBezTo>
                  <a:pt x="955" y="42"/>
                  <a:pt x="952" y="41"/>
                  <a:pt x="948" y="40"/>
                </a:cubicBezTo>
                <a:cubicBezTo>
                  <a:pt x="925" y="32"/>
                  <a:pt x="925" y="32"/>
                  <a:pt x="925" y="32"/>
                </a:cubicBezTo>
                <a:cubicBezTo>
                  <a:pt x="901" y="25"/>
                  <a:pt x="901" y="25"/>
                  <a:pt x="901" y="25"/>
                </a:cubicBezTo>
                <a:cubicBezTo>
                  <a:pt x="895" y="23"/>
                  <a:pt x="889" y="22"/>
                  <a:pt x="884" y="21"/>
                </a:cubicBezTo>
                <a:cubicBezTo>
                  <a:pt x="881" y="20"/>
                  <a:pt x="878" y="19"/>
                  <a:pt x="875" y="19"/>
                </a:cubicBezTo>
                <a:cubicBezTo>
                  <a:pt x="864" y="16"/>
                  <a:pt x="853" y="13"/>
                  <a:pt x="841" y="12"/>
                </a:cubicBezTo>
                <a:cubicBezTo>
                  <a:pt x="839" y="11"/>
                  <a:pt x="836" y="11"/>
                  <a:pt x="834" y="10"/>
                </a:cubicBezTo>
                <a:cubicBezTo>
                  <a:pt x="829" y="10"/>
                  <a:pt x="825" y="9"/>
                  <a:pt x="820" y="8"/>
                </a:cubicBezTo>
                <a:cubicBezTo>
                  <a:pt x="799" y="5"/>
                  <a:pt x="799" y="5"/>
                  <a:pt x="799" y="5"/>
                </a:cubicBezTo>
                <a:cubicBezTo>
                  <a:pt x="789" y="4"/>
                  <a:pt x="779" y="3"/>
                  <a:pt x="769" y="2"/>
                </a:cubicBezTo>
                <a:cubicBezTo>
                  <a:pt x="765" y="2"/>
                  <a:pt x="761" y="2"/>
                  <a:pt x="756" y="1"/>
                </a:cubicBezTo>
                <a:cubicBezTo>
                  <a:pt x="751" y="1"/>
                  <a:pt x="746" y="1"/>
                  <a:pt x="741" y="1"/>
                </a:cubicBezTo>
                <a:cubicBezTo>
                  <a:pt x="739" y="1"/>
                  <a:pt x="737" y="1"/>
                  <a:pt x="735" y="0"/>
                </a:cubicBezTo>
                <a:cubicBezTo>
                  <a:pt x="713" y="0"/>
                  <a:pt x="713" y="0"/>
                  <a:pt x="713" y="0"/>
                </a:cubicBezTo>
                <a:cubicBezTo>
                  <a:pt x="691" y="0"/>
                  <a:pt x="691" y="0"/>
                  <a:pt x="691" y="0"/>
                </a:cubicBezTo>
                <a:cubicBezTo>
                  <a:pt x="689" y="1"/>
                  <a:pt x="687" y="1"/>
                  <a:pt x="685" y="1"/>
                </a:cubicBezTo>
                <a:cubicBezTo>
                  <a:pt x="680" y="1"/>
                  <a:pt x="675" y="1"/>
                  <a:pt x="670" y="1"/>
                </a:cubicBezTo>
                <a:cubicBezTo>
                  <a:pt x="665" y="2"/>
                  <a:pt x="661" y="2"/>
                  <a:pt x="657" y="2"/>
                </a:cubicBezTo>
                <a:cubicBezTo>
                  <a:pt x="647" y="3"/>
                  <a:pt x="637" y="4"/>
                  <a:pt x="627" y="5"/>
                </a:cubicBezTo>
                <a:cubicBezTo>
                  <a:pt x="606" y="8"/>
                  <a:pt x="606" y="8"/>
                  <a:pt x="606" y="8"/>
                </a:cubicBezTo>
                <a:cubicBezTo>
                  <a:pt x="601" y="9"/>
                  <a:pt x="597" y="10"/>
                  <a:pt x="592" y="10"/>
                </a:cubicBezTo>
                <a:cubicBezTo>
                  <a:pt x="590" y="11"/>
                  <a:pt x="587" y="11"/>
                  <a:pt x="585" y="12"/>
                </a:cubicBezTo>
                <a:cubicBezTo>
                  <a:pt x="573" y="13"/>
                  <a:pt x="562" y="16"/>
                  <a:pt x="551" y="19"/>
                </a:cubicBezTo>
                <a:cubicBezTo>
                  <a:pt x="548" y="19"/>
                  <a:pt x="545" y="20"/>
                  <a:pt x="543" y="21"/>
                </a:cubicBezTo>
                <a:cubicBezTo>
                  <a:pt x="537" y="22"/>
                  <a:pt x="531" y="23"/>
                  <a:pt x="526" y="25"/>
                </a:cubicBezTo>
                <a:cubicBezTo>
                  <a:pt x="501" y="32"/>
                  <a:pt x="501" y="32"/>
                  <a:pt x="501" y="32"/>
                </a:cubicBezTo>
                <a:cubicBezTo>
                  <a:pt x="478" y="40"/>
                  <a:pt x="478" y="40"/>
                  <a:pt x="478" y="40"/>
                </a:cubicBezTo>
                <a:cubicBezTo>
                  <a:pt x="474" y="41"/>
                  <a:pt x="471" y="42"/>
                  <a:pt x="467" y="44"/>
                </a:cubicBezTo>
                <a:cubicBezTo>
                  <a:pt x="467" y="44"/>
                  <a:pt x="467" y="44"/>
                  <a:pt x="467" y="44"/>
                </a:cubicBezTo>
                <a:cubicBezTo>
                  <a:pt x="440" y="54"/>
                  <a:pt x="440" y="54"/>
                  <a:pt x="440" y="54"/>
                </a:cubicBezTo>
                <a:cubicBezTo>
                  <a:pt x="437" y="55"/>
                  <a:pt x="434" y="57"/>
                  <a:pt x="430" y="58"/>
                </a:cubicBezTo>
                <a:cubicBezTo>
                  <a:pt x="420" y="63"/>
                  <a:pt x="420" y="63"/>
                  <a:pt x="420" y="63"/>
                </a:cubicBezTo>
                <a:cubicBezTo>
                  <a:pt x="418" y="64"/>
                  <a:pt x="416" y="65"/>
                  <a:pt x="413" y="66"/>
                </a:cubicBezTo>
                <a:cubicBezTo>
                  <a:pt x="409" y="68"/>
                  <a:pt x="405" y="70"/>
                  <a:pt x="401" y="72"/>
                </a:cubicBezTo>
                <a:cubicBezTo>
                  <a:pt x="382" y="82"/>
                  <a:pt x="382" y="82"/>
                  <a:pt x="382" y="82"/>
                </a:cubicBezTo>
                <a:cubicBezTo>
                  <a:pt x="381" y="82"/>
                  <a:pt x="379" y="83"/>
                  <a:pt x="378" y="83"/>
                </a:cubicBezTo>
                <a:cubicBezTo>
                  <a:pt x="376" y="84"/>
                  <a:pt x="374" y="85"/>
                  <a:pt x="372" y="87"/>
                </a:cubicBezTo>
                <a:cubicBezTo>
                  <a:pt x="344" y="103"/>
                  <a:pt x="344" y="103"/>
                  <a:pt x="344" y="103"/>
                </a:cubicBezTo>
                <a:cubicBezTo>
                  <a:pt x="323" y="116"/>
                  <a:pt x="323" y="116"/>
                  <a:pt x="323" y="116"/>
                </a:cubicBezTo>
                <a:cubicBezTo>
                  <a:pt x="320" y="118"/>
                  <a:pt x="317" y="120"/>
                  <a:pt x="314" y="122"/>
                </a:cubicBezTo>
                <a:cubicBezTo>
                  <a:pt x="314" y="122"/>
                  <a:pt x="314" y="122"/>
                  <a:pt x="314" y="122"/>
                </a:cubicBezTo>
                <a:cubicBezTo>
                  <a:pt x="291" y="139"/>
                  <a:pt x="291" y="139"/>
                  <a:pt x="291" y="139"/>
                </a:cubicBezTo>
                <a:cubicBezTo>
                  <a:pt x="288" y="140"/>
                  <a:pt x="285" y="143"/>
                  <a:pt x="282" y="145"/>
                </a:cubicBezTo>
                <a:cubicBezTo>
                  <a:pt x="273" y="152"/>
                  <a:pt x="273" y="152"/>
                  <a:pt x="273" y="152"/>
                </a:cubicBezTo>
                <a:cubicBezTo>
                  <a:pt x="271" y="153"/>
                  <a:pt x="269" y="155"/>
                  <a:pt x="267" y="157"/>
                </a:cubicBezTo>
                <a:cubicBezTo>
                  <a:pt x="264" y="159"/>
                  <a:pt x="260" y="162"/>
                  <a:pt x="256" y="165"/>
                </a:cubicBezTo>
                <a:cubicBezTo>
                  <a:pt x="240" y="179"/>
                  <a:pt x="240" y="179"/>
                  <a:pt x="240" y="179"/>
                </a:cubicBezTo>
                <a:cubicBezTo>
                  <a:pt x="239" y="180"/>
                  <a:pt x="238" y="181"/>
                  <a:pt x="237" y="182"/>
                </a:cubicBezTo>
                <a:cubicBezTo>
                  <a:pt x="236" y="183"/>
                  <a:pt x="234" y="185"/>
                  <a:pt x="232" y="187"/>
                </a:cubicBezTo>
                <a:cubicBezTo>
                  <a:pt x="209" y="209"/>
                  <a:pt x="209" y="209"/>
                  <a:pt x="209" y="209"/>
                </a:cubicBezTo>
                <a:cubicBezTo>
                  <a:pt x="187" y="232"/>
                  <a:pt x="187" y="232"/>
                  <a:pt x="187" y="232"/>
                </a:cubicBezTo>
                <a:cubicBezTo>
                  <a:pt x="186" y="233"/>
                  <a:pt x="185" y="234"/>
                  <a:pt x="184" y="235"/>
                </a:cubicBezTo>
                <a:cubicBezTo>
                  <a:pt x="184" y="235"/>
                  <a:pt x="184" y="235"/>
                  <a:pt x="184" y="235"/>
                </a:cubicBezTo>
                <a:cubicBezTo>
                  <a:pt x="182" y="237"/>
                  <a:pt x="182" y="237"/>
                  <a:pt x="182" y="237"/>
                </a:cubicBezTo>
                <a:cubicBezTo>
                  <a:pt x="182" y="237"/>
                  <a:pt x="182" y="237"/>
                  <a:pt x="182" y="237"/>
                </a:cubicBezTo>
                <a:cubicBezTo>
                  <a:pt x="181" y="238"/>
                  <a:pt x="180" y="239"/>
                  <a:pt x="180" y="240"/>
                </a:cubicBezTo>
                <a:cubicBezTo>
                  <a:pt x="179" y="240"/>
                  <a:pt x="179" y="240"/>
                  <a:pt x="179" y="240"/>
                </a:cubicBezTo>
                <a:cubicBezTo>
                  <a:pt x="175" y="246"/>
                  <a:pt x="175" y="246"/>
                  <a:pt x="175" y="246"/>
                </a:cubicBezTo>
                <a:cubicBezTo>
                  <a:pt x="175" y="246"/>
                  <a:pt x="175" y="246"/>
                  <a:pt x="175" y="246"/>
                </a:cubicBezTo>
                <a:cubicBezTo>
                  <a:pt x="165" y="256"/>
                  <a:pt x="165" y="256"/>
                  <a:pt x="165" y="256"/>
                </a:cubicBezTo>
                <a:cubicBezTo>
                  <a:pt x="162" y="260"/>
                  <a:pt x="159" y="264"/>
                  <a:pt x="157" y="267"/>
                </a:cubicBezTo>
                <a:cubicBezTo>
                  <a:pt x="155" y="269"/>
                  <a:pt x="153" y="271"/>
                  <a:pt x="152" y="273"/>
                </a:cubicBezTo>
                <a:cubicBezTo>
                  <a:pt x="145" y="282"/>
                  <a:pt x="145" y="282"/>
                  <a:pt x="145" y="282"/>
                </a:cubicBezTo>
                <a:cubicBezTo>
                  <a:pt x="143" y="285"/>
                  <a:pt x="140" y="288"/>
                  <a:pt x="139" y="291"/>
                </a:cubicBezTo>
                <a:cubicBezTo>
                  <a:pt x="126" y="308"/>
                  <a:pt x="126" y="308"/>
                  <a:pt x="126" y="308"/>
                </a:cubicBezTo>
                <a:cubicBezTo>
                  <a:pt x="123" y="313"/>
                  <a:pt x="120" y="318"/>
                  <a:pt x="116" y="322"/>
                </a:cubicBezTo>
                <a:cubicBezTo>
                  <a:pt x="103" y="344"/>
                  <a:pt x="103" y="344"/>
                  <a:pt x="103" y="344"/>
                </a:cubicBezTo>
                <a:cubicBezTo>
                  <a:pt x="87" y="372"/>
                  <a:pt x="87" y="372"/>
                  <a:pt x="87" y="372"/>
                </a:cubicBezTo>
                <a:cubicBezTo>
                  <a:pt x="86" y="373"/>
                  <a:pt x="85" y="374"/>
                  <a:pt x="85" y="375"/>
                </a:cubicBezTo>
                <a:cubicBezTo>
                  <a:pt x="85" y="375"/>
                  <a:pt x="85" y="375"/>
                  <a:pt x="85" y="375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83" y="379"/>
                  <a:pt x="83" y="379"/>
                  <a:pt x="83" y="380"/>
                </a:cubicBezTo>
                <a:cubicBezTo>
                  <a:pt x="81" y="382"/>
                  <a:pt x="81" y="382"/>
                  <a:pt x="81" y="382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2" y="401"/>
                  <a:pt x="72" y="401"/>
                  <a:pt x="72" y="401"/>
                </a:cubicBezTo>
                <a:cubicBezTo>
                  <a:pt x="70" y="405"/>
                  <a:pt x="68" y="409"/>
                  <a:pt x="66" y="413"/>
                </a:cubicBezTo>
                <a:cubicBezTo>
                  <a:pt x="65" y="416"/>
                  <a:pt x="64" y="418"/>
                  <a:pt x="63" y="420"/>
                </a:cubicBezTo>
                <a:cubicBezTo>
                  <a:pt x="58" y="430"/>
                  <a:pt x="58" y="430"/>
                  <a:pt x="58" y="430"/>
                </a:cubicBezTo>
                <a:cubicBezTo>
                  <a:pt x="57" y="434"/>
                  <a:pt x="55" y="437"/>
                  <a:pt x="54" y="440"/>
                </a:cubicBezTo>
                <a:cubicBezTo>
                  <a:pt x="46" y="460"/>
                  <a:pt x="46" y="460"/>
                  <a:pt x="46" y="460"/>
                </a:cubicBezTo>
                <a:cubicBezTo>
                  <a:pt x="44" y="466"/>
                  <a:pt x="42" y="472"/>
                  <a:pt x="40" y="478"/>
                </a:cubicBezTo>
                <a:cubicBezTo>
                  <a:pt x="32" y="501"/>
                  <a:pt x="32" y="501"/>
                  <a:pt x="32" y="501"/>
                </a:cubicBezTo>
                <a:cubicBezTo>
                  <a:pt x="25" y="525"/>
                  <a:pt x="25" y="525"/>
                  <a:pt x="25" y="525"/>
                </a:cubicBezTo>
                <a:cubicBezTo>
                  <a:pt x="24" y="531"/>
                  <a:pt x="22" y="536"/>
                  <a:pt x="21" y="542"/>
                </a:cubicBezTo>
                <a:cubicBezTo>
                  <a:pt x="21" y="542"/>
                  <a:pt x="21" y="542"/>
                  <a:pt x="21" y="542"/>
                </a:cubicBezTo>
                <a:cubicBezTo>
                  <a:pt x="21" y="542"/>
                  <a:pt x="21" y="542"/>
                  <a:pt x="21" y="543"/>
                </a:cubicBezTo>
                <a:cubicBezTo>
                  <a:pt x="21" y="543"/>
                  <a:pt x="21" y="543"/>
                  <a:pt x="21" y="543"/>
                </a:cubicBezTo>
                <a:cubicBezTo>
                  <a:pt x="21" y="543"/>
                  <a:pt x="21" y="543"/>
                  <a:pt x="21" y="543"/>
                </a:cubicBezTo>
                <a:cubicBezTo>
                  <a:pt x="8" y="596"/>
                  <a:pt x="1" y="651"/>
                  <a:pt x="0" y="706"/>
                </a:cubicBezTo>
                <a:cubicBezTo>
                  <a:pt x="0" y="706"/>
                  <a:pt x="0" y="706"/>
                  <a:pt x="0" y="706"/>
                </a:cubicBezTo>
                <a:cubicBezTo>
                  <a:pt x="0" y="713"/>
                  <a:pt x="0" y="713"/>
                  <a:pt x="0" y="713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1" y="775"/>
                  <a:pt x="8" y="830"/>
                  <a:pt x="21" y="884"/>
                </a:cubicBezTo>
                <a:cubicBezTo>
                  <a:pt x="21" y="885"/>
                  <a:pt x="21" y="885"/>
                  <a:pt x="21" y="885"/>
                </a:cubicBezTo>
                <a:cubicBezTo>
                  <a:pt x="22" y="890"/>
                  <a:pt x="24" y="896"/>
                  <a:pt x="25" y="901"/>
                </a:cubicBezTo>
                <a:cubicBezTo>
                  <a:pt x="32" y="925"/>
                  <a:pt x="32" y="925"/>
                  <a:pt x="32" y="925"/>
                </a:cubicBezTo>
                <a:cubicBezTo>
                  <a:pt x="40" y="948"/>
                  <a:pt x="40" y="948"/>
                  <a:pt x="40" y="948"/>
                </a:cubicBezTo>
                <a:cubicBezTo>
                  <a:pt x="42" y="954"/>
                  <a:pt x="44" y="960"/>
                  <a:pt x="46" y="966"/>
                </a:cubicBezTo>
                <a:cubicBezTo>
                  <a:pt x="54" y="986"/>
                  <a:pt x="54" y="986"/>
                  <a:pt x="54" y="986"/>
                </a:cubicBezTo>
                <a:cubicBezTo>
                  <a:pt x="55" y="989"/>
                  <a:pt x="57" y="992"/>
                  <a:pt x="58" y="996"/>
                </a:cubicBezTo>
                <a:cubicBezTo>
                  <a:pt x="63" y="1006"/>
                  <a:pt x="63" y="1006"/>
                  <a:pt x="63" y="1006"/>
                </a:cubicBezTo>
                <a:cubicBezTo>
                  <a:pt x="64" y="1008"/>
                  <a:pt x="65" y="1010"/>
                  <a:pt x="66" y="1013"/>
                </a:cubicBezTo>
                <a:cubicBezTo>
                  <a:pt x="68" y="1017"/>
                  <a:pt x="70" y="1021"/>
                  <a:pt x="72" y="1025"/>
                </a:cubicBezTo>
                <a:cubicBezTo>
                  <a:pt x="78" y="1038"/>
                  <a:pt x="78" y="1038"/>
                  <a:pt x="78" y="1038"/>
                </a:cubicBezTo>
                <a:cubicBezTo>
                  <a:pt x="78" y="1038"/>
                  <a:pt x="78" y="1038"/>
                  <a:pt x="78" y="1038"/>
                </a:cubicBezTo>
                <a:cubicBezTo>
                  <a:pt x="82" y="1044"/>
                  <a:pt x="82" y="1044"/>
                  <a:pt x="82" y="1044"/>
                </a:cubicBezTo>
                <a:cubicBezTo>
                  <a:pt x="82" y="1045"/>
                  <a:pt x="82" y="1045"/>
                  <a:pt x="82" y="1045"/>
                </a:cubicBezTo>
                <a:cubicBezTo>
                  <a:pt x="82" y="1046"/>
                  <a:pt x="83" y="1047"/>
                  <a:pt x="83" y="1048"/>
                </a:cubicBezTo>
                <a:cubicBezTo>
                  <a:pt x="83" y="1048"/>
                  <a:pt x="83" y="1048"/>
                  <a:pt x="83" y="1048"/>
                </a:cubicBezTo>
                <a:cubicBezTo>
                  <a:pt x="85" y="1051"/>
                  <a:pt x="85" y="1051"/>
                  <a:pt x="85" y="1051"/>
                </a:cubicBezTo>
                <a:cubicBezTo>
                  <a:pt x="85" y="1051"/>
                  <a:pt x="85" y="1051"/>
                  <a:pt x="85" y="1051"/>
                </a:cubicBezTo>
                <a:cubicBezTo>
                  <a:pt x="85" y="1052"/>
                  <a:pt x="86" y="1053"/>
                  <a:pt x="87" y="1054"/>
                </a:cubicBezTo>
                <a:cubicBezTo>
                  <a:pt x="103" y="1082"/>
                  <a:pt x="103" y="1082"/>
                  <a:pt x="103" y="1082"/>
                </a:cubicBezTo>
                <a:cubicBezTo>
                  <a:pt x="116" y="1104"/>
                  <a:pt x="116" y="1104"/>
                  <a:pt x="116" y="1104"/>
                </a:cubicBezTo>
                <a:cubicBezTo>
                  <a:pt x="120" y="1108"/>
                  <a:pt x="123" y="1113"/>
                  <a:pt x="126" y="1118"/>
                </a:cubicBezTo>
                <a:cubicBezTo>
                  <a:pt x="139" y="1135"/>
                  <a:pt x="139" y="1135"/>
                  <a:pt x="139" y="1135"/>
                </a:cubicBezTo>
                <a:cubicBezTo>
                  <a:pt x="140" y="1138"/>
                  <a:pt x="143" y="1141"/>
                  <a:pt x="145" y="1144"/>
                </a:cubicBezTo>
                <a:cubicBezTo>
                  <a:pt x="152" y="1153"/>
                  <a:pt x="152" y="1153"/>
                  <a:pt x="152" y="1153"/>
                </a:cubicBezTo>
                <a:cubicBezTo>
                  <a:pt x="153" y="1155"/>
                  <a:pt x="155" y="1157"/>
                  <a:pt x="157" y="1159"/>
                </a:cubicBezTo>
                <a:cubicBezTo>
                  <a:pt x="159" y="1162"/>
                  <a:pt x="162" y="1166"/>
                  <a:pt x="165" y="1170"/>
                </a:cubicBezTo>
                <a:cubicBezTo>
                  <a:pt x="175" y="1180"/>
                  <a:pt x="175" y="1180"/>
                  <a:pt x="175" y="1180"/>
                </a:cubicBezTo>
                <a:cubicBezTo>
                  <a:pt x="175" y="1180"/>
                  <a:pt x="175" y="1180"/>
                  <a:pt x="175" y="1180"/>
                </a:cubicBezTo>
                <a:cubicBezTo>
                  <a:pt x="179" y="1186"/>
                  <a:pt x="179" y="1186"/>
                  <a:pt x="179" y="1186"/>
                </a:cubicBezTo>
                <a:cubicBezTo>
                  <a:pt x="180" y="1186"/>
                  <a:pt x="180" y="1186"/>
                  <a:pt x="180" y="1186"/>
                </a:cubicBezTo>
                <a:cubicBezTo>
                  <a:pt x="180" y="1187"/>
                  <a:pt x="181" y="1188"/>
                  <a:pt x="182" y="1189"/>
                </a:cubicBezTo>
                <a:cubicBezTo>
                  <a:pt x="182" y="1189"/>
                  <a:pt x="182" y="1189"/>
                  <a:pt x="182" y="1189"/>
                </a:cubicBezTo>
                <a:cubicBezTo>
                  <a:pt x="184" y="1191"/>
                  <a:pt x="184" y="1191"/>
                  <a:pt x="184" y="1191"/>
                </a:cubicBezTo>
                <a:cubicBezTo>
                  <a:pt x="184" y="1191"/>
                  <a:pt x="184" y="1191"/>
                  <a:pt x="184" y="1191"/>
                </a:cubicBezTo>
                <a:cubicBezTo>
                  <a:pt x="185" y="1192"/>
                  <a:pt x="186" y="1193"/>
                  <a:pt x="187" y="1194"/>
                </a:cubicBezTo>
                <a:cubicBezTo>
                  <a:pt x="209" y="1217"/>
                  <a:pt x="209" y="1217"/>
                  <a:pt x="209" y="1217"/>
                </a:cubicBezTo>
                <a:cubicBezTo>
                  <a:pt x="232" y="1239"/>
                  <a:pt x="232" y="1239"/>
                  <a:pt x="232" y="1239"/>
                </a:cubicBezTo>
                <a:cubicBezTo>
                  <a:pt x="234" y="1241"/>
                  <a:pt x="236" y="1243"/>
                  <a:pt x="238" y="1244"/>
                </a:cubicBezTo>
                <a:cubicBezTo>
                  <a:pt x="238" y="1245"/>
                  <a:pt x="239" y="1246"/>
                  <a:pt x="240" y="1247"/>
                </a:cubicBezTo>
                <a:cubicBezTo>
                  <a:pt x="256" y="1261"/>
                  <a:pt x="256" y="1261"/>
                  <a:pt x="256" y="1261"/>
                </a:cubicBezTo>
                <a:cubicBezTo>
                  <a:pt x="260" y="1264"/>
                  <a:pt x="264" y="1267"/>
                  <a:pt x="267" y="1270"/>
                </a:cubicBezTo>
                <a:cubicBezTo>
                  <a:pt x="269" y="1271"/>
                  <a:pt x="271" y="1273"/>
                  <a:pt x="273" y="1274"/>
                </a:cubicBezTo>
                <a:cubicBezTo>
                  <a:pt x="282" y="1281"/>
                  <a:pt x="282" y="1281"/>
                  <a:pt x="282" y="1281"/>
                </a:cubicBezTo>
                <a:cubicBezTo>
                  <a:pt x="285" y="1283"/>
                  <a:pt x="288" y="1286"/>
                  <a:pt x="291" y="1287"/>
                </a:cubicBezTo>
                <a:cubicBezTo>
                  <a:pt x="314" y="1304"/>
                  <a:pt x="314" y="1304"/>
                  <a:pt x="314" y="1304"/>
                </a:cubicBezTo>
                <a:cubicBezTo>
                  <a:pt x="314" y="1304"/>
                  <a:pt x="314" y="1304"/>
                  <a:pt x="314" y="1304"/>
                </a:cubicBezTo>
                <a:cubicBezTo>
                  <a:pt x="317" y="1306"/>
                  <a:pt x="320" y="1308"/>
                  <a:pt x="322" y="1310"/>
                </a:cubicBezTo>
                <a:cubicBezTo>
                  <a:pt x="344" y="1323"/>
                  <a:pt x="344" y="1323"/>
                  <a:pt x="344" y="1323"/>
                </a:cubicBezTo>
                <a:cubicBezTo>
                  <a:pt x="372" y="1339"/>
                  <a:pt x="372" y="1339"/>
                  <a:pt x="372" y="1339"/>
                </a:cubicBezTo>
                <a:cubicBezTo>
                  <a:pt x="374" y="1341"/>
                  <a:pt x="376" y="1342"/>
                  <a:pt x="378" y="1343"/>
                </a:cubicBezTo>
                <a:cubicBezTo>
                  <a:pt x="379" y="1343"/>
                  <a:pt x="381" y="1344"/>
                  <a:pt x="382" y="1344"/>
                </a:cubicBezTo>
                <a:cubicBezTo>
                  <a:pt x="401" y="1354"/>
                  <a:pt x="401" y="1354"/>
                  <a:pt x="401" y="1354"/>
                </a:cubicBezTo>
                <a:cubicBezTo>
                  <a:pt x="405" y="1356"/>
                  <a:pt x="409" y="1358"/>
                  <a:pt x="413" y="1360"/>
                </a:cubicBezTo>
                <a:cubicBezTo>
                  <a:pt x="416" y="1361"/>
                  <a:pt x="418" y="1362"/>
                  <a:pt x="420" y="1363"/>
                </a:cubicBezTo>
                <a:cubicBezTo>
                  <a:pt x="430" y="1368"/>
                  <a:pt x="430" y="1368"/>
                  <a:pt x="430" y="1368"/>
                </a:cubicBezTo>
                <a:cubicBezTo>
                  <a:pt x="434" y="1369"/>
                  <a:pt x="437" y="1371"/>
                  <a:pt x="440" y="1372"/>
                </a:cubicBezTo>
                <a:cubicBezTo>
                  <a:pt x="467" y="1382"/>
                  <a:pt x="467" y="1382"/>
                  <a:pt x="467" y="1382"/>
                </a:cubicBezTo>
                <a:cubicBezTo>
                  <a:pt x="467" y="1382"/>
                  <a:pt x="467" y="1382"/>
                  <a:pt x="467" y="1382"/>
                </a:cubicBezTo>
                <a:cubicBezTo>
                  <a:pt x="471" y="1384"/>
                  <a:pt x="474" y="1385"/>
                  <a:pt x="478" y="1386"/>
                </a:cubicBezTo>
                <a:cubicBezTo>
                  <a:pt x="501" y="1394"/>
                  <a:pt x="501" y="1394"/>
                  <a:pt x="501" y="1394"/>
                </a:cubicBezTo>
                <a:cubicBezTo>
                  <a:pt x="525" y="1401"/>
                  <a:pt x="525" y="1401"/>
                  <a:pt x="525" y="1401"/>
                </a:cubicBezTo>
                <a:cubicBezTo>
                  <a:pt x="531" y="1403"/>
                  <a:pt x="537" y="1404"/>
                  <a:pt x="542" y="1405"/>
                </a:cubicBezTo>
                <a:cubicBezTo>
                  <a:pt x="545" y="1406"/>
                  <a:pt x="548" y="1407"/>
                  <a:pt x="551" y="1407"/>
                </a:cubicBezTo>
                <a:cubicBezTo>
                  <a:pt x="562" y="1410"/>
                  <a:pt x="573" y="1413"/>
                  <a:pt x="585" y="1414"/>
                </a:cubicBezTo>
                <a:cubicBezTo>
                  <a:pt x="587" y="1415"/>
                  <a:pt x="590" y="1415"/>
                  <a:pt x="592" y="1416"/>
                </a:cubicBezTo>
                <a:cubicBezTo>
                  <a:pt x="597" y="1416"/>
                  <a:pt x="601" y="1417"/>
                  <a:pt x="606" y="1418"/>
                </a:cubicBezTo>
                <a:cubicBezTo>
                  <a:pt x="627" y="1421"/>
                  <a:pt x="627" y="1421"/>
                  <a:pt x="627" y="1421"/>
                </a:cubicBezTo>
                <a:cubicBezTo>
                  <a:pt x="637" y="1422"/>
                  <a:pt x="647" y="1423"/>
                  <a:pt x="657" y="1424"/>
                </a:cubicBezTo>
                <a:cubicBezTo>
                  <a:pt x="661" y="1424"/>
                  <a:pt x="665" y="1424"/>
                  <a:pt x="670" y="1425"/>
                </a:cubicBezTo>
                <a:cubicBezTo>
                  <a:pt x="675" y="1425"/>
                  <a:pt x="680" y="1425"/>
                  <a:pt x="685" y="1425"/>
                </a:cubicBezTo>
                <a:cubicBezTo>
                  <a:pt x="687" y="1425"/>
                  <a:pt x="689" y="1425"/>
                  <a:pt x="691" y="1426"/>
                </a:cubicBezTo>
                <a:cubicBezTo>
                  <a:pt x="713" y="1426"/>
                  <a:pt x="713" y="1426"/>
                  <a:pt x="713" y="1426"/>
                </a:cubicBezTo>
                <a:cubicBezTo>
                  <a:pt x="735" y="1426"/>
                  <a:pt x="735" y="1426"/>
                  <a:pt x="735" y="1426"/>
                </a:cubicBezTo>
                <a:cubicBezTo>
                  <a:pt x="737" y="1425"/>
                  <a:pt x="739" y="1425"/>
                  <a:pt x="741" y="1425"/>
                </a:cubicBezTo>
                <a:cubicBezTo>
                  <a:pt x="746" y="1425"/>
                  <a:pt x="751" y="1425"/>
                  <a:pt x="756" y="1425"/>
                </a:cubicBezTo>
                <a:cubicBezTo>
                  <a:pt x="761" y="1424"/>
                  <a:pt x="765" y="1424"/>
                  <a:pt x="769" y="1424"/>
                </a:cubicBezTo>
                <a:cubicBezTo>
                  <a:pt x="779" y="1423"/>
                  <a:pt x="789" y="1422"/>
                  <a:pt x="799" y="1421"/>
                </a:cubicBezTo>
                <a:cubicBezTo>
                  <a:pt x="820" y="1418"/>
                  <a:pt x="820" y="1418"/>
                  <a:pt x="820" y="1418"/>
                </a:cubicBezTo>
                <a:cubicBezTo>
                  <a:pt x="825" y="1417"/>
                  <a:pt x="829" y="1416"/>
                  <a:pt x="834" y="1416"/>
                </a:cubicBezTo>
                <a:cubicBezTo>
                  <a:pt x="836" y="1415"/>
                  <a:pt x="839" y="1415"/>
                  <a:pt x="841" y="1414"/>
                </a:cubicBezTo>
                <a:cubicBezTo>
                  <a:pt x="853" y="1413"/>
                  <a:pt x="864" y="1410"/>
                  <a:pt x="875" y="1407"/>
                </a:cubicBezTo>
                <a:cubicBezTo>
                  <a:pt x="878" y="1407"/>
                  <a:pt x="881" y="1406"/>
                  <a:pt x="883" y="1405"/>
                </a:cubicBezTo>
                <a:cubicBezTo>
                  <a:pt x="889" y="1404"/>
                  <a:pt x="895" y="1403"/>
                  <a:pt x="900" y="1401"/>
                </a:cubicBezTo>
                <a:cubicBezTo>
                  <a:pt x="925" y="1394"/>
                  <a:pt x="925" y="1394"/>
                  <a:pt x="925" y="1394"/>
                </a:cubicBezTo>
                <a:cubicBezTo>
                  <a:pt x="948" y="1386"/>
                  <a:pt x="948" y="1386"/>
                  <a:pt x="948" y="1386"/>
                </a:cubicBezTo>
                <a:cubicBezTo>
                  <a:pt x="952" y="1385"/>
                  <a:pt x="955" y="1384"/>
                  <a:pt x="959" y="1382"/>
                </a:cubicBezTo>
                <a:cubicBezTo>
                  <a:pt x="959" y="1382"/>
                  <a:pt x="959" y="1382"/>
                  <a:pt x="959" y="1382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86" y="1372"/>
                  <a:pt x="986" y="1372"/>
                  <a:pt x="986" y="1372"/>
                </a:cubicBezTo>
                <a:cubicBezTo>
                  <a:pt x="989" y="1371"/>
                  <a:pt x="992" y="1369"/>
                  <a:pt x="996" y="1368"/>
                </a:cubicBezTo>
                <a:cubicBezTo>
                  <a:pt x="1006" y="1363"/>
                  <a:pt x="1006" y="1363"/>
                  <a:pt x="1006" y="1363"/>
                </a:cubicBezTo>
                <a:cubicBezTo>
                  <a:pt x="1008" y="1362"/>
                  <a:pt x="1010" y="1361"/>
                  <a:pt x="1013" y="1360"/>
                </a:cubicBezTo>
                <a:cubicBezTo>
                  <a:pt x="1017" y="1358"/>
                  <a:pt x="1021" y="1356"/>
                  <a:pt x="1025" y="1354"/>
                </a:cubicBezTo>
                <a:cubicBezTo>
                  <a:pt x="1044" y="1344"/>
                  <a:pt x="1044" y="1344"/>
                  <a:pt x="1044" y="1344"/>
                </a:cubicBezTo>
                <a:cubicBezTo>
                  <a:pt x="1045" y="1344"/>
                  <a:pt x="1047" y="1343"/>
                  <a:pt x="1048" y="1343"/>
                </a:cubicBezTo>
                <a:cubicBezTo>
                  <a:pt x="1050" y="1342"/>
                  <a:pt x="1052" y="1341"/>
                  <a:pt x="1054" y="1339"/>
                </a:cubicBezTo>
                <a:cubicBezTo>
                  <a:pt x="1082" y="1323"/>
                  <a:pt x="1082" y="1323"/>
                  <a:pt x="1082" y="1323"/>
                </a:cubicBezTo>
                <a:cubicBezTo>
                  <a:pt x="1103" y="1310"/>
                  <a:pt x="1103" y="1310"/>
                  <a:pt x="1103" y="1310"/>
                </a:cubicBezTo>
                <a:cubicBezTo>
                  <a:pt x="1106" y="1308"/>
                  <a:pt x="1109" y="1306"/>
                  <a:pt x="1112" y="1304"/>
                </a:cubicBezTo>
                <a:cubicBezTo>
                  <a:pt x="1112" y="1304"/>
                  <a:pt x="1112" y="1304"/>
                  <a:pt x="1112" y="1304"/>
                </a:cubicBezTo>
                <a:cubicBezTo>
                  <a:pt x="1135" y="1287"/>
                  <a:pt x="1135" y="1287"/>
                  <a:pt x="1135" y="1287"/>
                </a:cubicBezTo>
                <a:cubicBezTo>
                  <a:pt x="1138" y="1286"/>
                  <a:pt x="1141" y="1283"/>
                  <a:pt x="1144" y="1281"/>
                </a:cubicBezTo>
                <a:cubicBezTo>
                  <a:pt x="1153" y="1274"/>
                  <a:pt x="1153" y="1274"/>
                  <a:pt x="1153" y="1274"/>
                </a:cubicBezTo>
                <a:cubicBezTo>
                  <a:pt x="1155" y="1273"/>
                  <a:pt x="1157" y="1271"/>
                  <a:pt x="1159" y="1269"/>
                </a:cubicBezTo>
                <a:cubicBezTo>
                  <a:pt x="1162" y="1267"/>
                  <a:pt x="1166" y="1264"/>
                  <a:pt x="1170" y="1261"/>
                </a:cubicBezTo>
                <a:cubicBezTo>
                  <a:pt x="1186" y="1247"/>
                  <a:pt x="1186" y="1247"/>
                  <a:pt x="1186" y="1247"/>
                </a:cubicBezTo>
                <a:cubicBezTo>
                  <a:pt x="1187" y="1246"/>
                  <a:pt x="1188" y="1245"/>
                  <a:pt x="1189" y="1244"/>
                </a:cubicBezTo>
                <a:cubicBezTo>
                  <a:pt x="1190" y="1243"/>
                  <a:pt x="1192" y="1241"/>
                  <a:pt x="1194" y="1239"/>
                </a:cubicBezTo>
                <a:cubicBezTo>
                  <a:pt x="1217" y="1217"/>
                  <a:pt x="1217" y="1217"/>
                  <a:pt x="1217" y="1217"/>
                </a:cubicBezTo>
                <a:cubicBezTo>
                  <a:pt x="1239" y="1194"/>
                  <a:pt x="1239" y="1194"/>
                  <a:pt x="1239" y="1194"/>
                </a:cubicBezTo>
                <a:cubicBezTo>
                  <a:pt x="1240" y="1193"/>
                  <a:pt x="1241" y="1192"/>
                  <a:pt x="1242" y="1191"/>
                </a:cubicBezTo>
                <a:cubicBezTo>
                  <a:pt x="1242" y="1191"/>
                  <a:pt x="1242" y="1191"/>
                  <a:pt x="1242" y="1191"/>
                </a:cubicBezTo>
                <a:cubicBezTo>
                  <a:pt x="1244" y="1189"/>
                  <a:pt x="1244" y="1189"/>
                  <a:pt x="1244" y="1189"/>
                </a:cubicBezTo>
                <a:cubicBezTo>
                  <a:pt x="1244" y="1189"/>
                  <a:pt x="1244" y="1189"/>
                  <a:pt x="1244" y="1189"/>
                </a:cubicBezTo>
                <a:cubicBezTo>
                  <a:pt x="1245" y="1188"/>
                  <a:pt x="1246" y="1187"/>
                  <a:pt x="1246" y="1186"/>
                </a:cubicBezTo>
                <a:cubicBezTo>
                  <a:pt x="1247" y="1186"/>
                  <a:pt x="1247" y="1186"/>
                  <a:pt x="1247" y="1186"/>
                </a:cubicBezTo>
                <a:cubicBezTo>
                  <a:pt x="1251" y="1180"/>
                  <a:pt x="1251" y="1180"/>
                  <a:pt x="1251" y="1180"/>
                </a:cubicBezTo>
                <a:cubicBezTo>
                  <a:pt x="1251" y="1180"/>
                  <a:pt x="1251" y="1180"/>
                  <a:pt x="1251" y="1180"/>
                </a:cubicBezTo>
                <a:cubicBezTo>
                  <a:pt x="1261" y="1170"/>
                  <a:pt x="1261" y="1170"/>
                  <a:pt x="1261" y="1170"/>
                </a:cubicBezTo>
                <a:cubicBezTo>
                  <a:pt x="1264" y="1166"/>
                  <a:pt x="1267" y="1162"/>
                  <a:pt x="1269" y="1159"/>
                </a:cubicBezTo>
                <a:cubicBezTo>
                  <a:pt x="1271" y="1157"/>
                  <a:pt x="1273" y="1155"/>
                  <a:pt x="1274" y="1153"/>
                </a:cubicBezTo>
                <a:cubicBezTo>
                  <a:pt x="1281" y="1144"/>
                  <a:pt x="1281" y="1144"/>
                  <a:pt x="1281" y="1144"/>
                </a:cubicBezTo>
                <a:cubicBezTo>
                  <a:pt x="1283" y="1141"/>
                  <a:pt x="1286" y="1138"/>
                  <a:pt x="1287" y="1135"/>
                </a:cubicBezTo>
                <a:cubicBezTo>
                  <a:pt x="1300" y="1118"/>
                  <a:pt x="1300" y="1118"/>
                  <a:pt x="1300" y="1118"/>
                </a:cubicBezTo>
                <a:cubicBezTo>
                  <a:pt x="1303" y="1113"/>
                  <a:pt x="1306" y="1108"/>
                  <a:pt x="1310" y="1104"/>
                </a:cubicBezTo>
                <a:cubicBezTo>
                  <a:pt x="1323" y="1082"/>
                  <a:pt x="1323" y="1082"/>
                  <a:pt x="1323" y="1082"/>
                </a:cubicBezTo>
                <a:cubicBezTo>
                  <a:pt x="1339" y="1054"/>
                  <a:pt x="1339" y="1054"/>
                  <a:pt x="1339" y="1054"/>
                </a:cubicBezTo>
                <a:cubicBezTo>
                  <a:pt x="1340" y="1053"/>
                  <a:pt x="1341" y="1052"/>
                  <a:pt x="1341" y="1051"/>
                </a:cubicBezTo>
                <a:cubicBezTo>
                  <a:pt x="1341" y="1051"/>
                  <a:pt x="1341" y="1051"/>
                  <a:pt x="1341" y="1051"/>
                </a:cubicBezTo>
                <a:cubicBezTo>
                  <a:pt x="1343" y="1048"/>
                  <a:pt x="1343" y="1048"/>
                  <a:pt x="1343" y="1048"/>
                </a:cubicBezTo>
                <a:cubicBezTo>
                  <a:pt x="1343" y="1048"/>
                  <a:pt x="1343" y="1048"/>
                  <a:pt x="1343" y="1048"/>
                </a:cubicBezTo>
                <a:cubicBezTo>
                  <a:pt x="1343" y="1047"/>
                  <a:pt x="1344" y="1046"/>
                  <a:pt x="1344" y="1045"/>
                </a:cubicBezTo>
                <a:cubicBezTo>
                  <a:pt x="1344" y="1044"/>
                  <a:pt x="1344" y="1044"/>
                  <a:pt x="1344" y="1044"/>
                </a:cubicBezTo>
                <a:cubicBezTo>
                  <a:pt x="1348" y="1038"/>
                  <a:pt x="1348" y="1038"/>
                  <a:pt x="1348" y="1038"/>
                </a:cubicBezTo>
                <a:cubicBezTo>
                  <a:pt x="1348" y="1038"/>
                  <a:pt x="1348" y="1038"/>
                  <a:pt x="1348" y="1038"/>
                </a:cubicBezTo>
                <a:cubicBezTo>
                  <a:pt x="1354" y="1025"/>
                  <a:pt x="1354" y="1025"/>
                  <a:pt x="1354" y="1025"/>
                </a:cubicBezTo>
                <a:cubicBezTo>
                  <a:pt x="1356" y="1021"/>
                  <a:pt x="1358" y="1017"/>
                  <a:pt x="1360" y="1013"/>
                </a:cubicBezTo>
                <a:cubicBezTo>
                  <a:pt x="1361" y="1010"/>
                  <a:pt x="1362" y="1008"/>
                  <a:pt x="1363" y="1006"/>
                </a:cubicBezTo>
                <a:cubicBezTo>
                  <a:pt x="1368" y="996"/>
                  <a:pt x="1368" y="996"/>
                  <a:pt x="1368" y="996"/>
                </a:cubicBezTo>
                <a:cubicBezTo>
                  <a:pt x="1369" y="992"/>
                  <a:pt x="1371" y="989"/>
                  <a:pt x="1372" y="986"/>
                </a:cubicBezTo>
                <a:cubicBezTo>
                  <a:pt x="1380" y="966"/>
                  <a:pt x="1380" y="966"/>
                  <a:pt x="1380" y="966"/>
                </a:cubicBezTo>
                <a:cubicBezTo>
                  <a:pt x="1382" y="960"/>
                  <a:pt x="1384" y="954"/>
                  <a:pt x="1386" y="948"/>
                </a:cubicBezTo>
                <a:cubicBezTo>
                  <a:pt x="1394" y="925"/>
                  <a:pt x="1394" y="925"/>
                  <a:pt x="1394" y="925"/>
                </a:cubicBezTo>
                <a:cubicBezTo>
                  <a:pt x="1401" y="901"/>
                  <a:pt x="1401" y="901"/>
                  <a:pt x="1401" y="901"/>
                </a:cubicBezTo>
                <a:cubicBezTo>
                  <a:pt x="1402" y="896"/>
                  <a:pt x="1404" y="890"/>
                  <a:pt x="1405" y="885"/>
                </a:cubicBezTo>
                <a:cubicBezTo>
                  <a:pt x="1405" y="884"/>
                  <a:pt x="1405" y="884"/>
                  <a:pt x="1405" y="884"/>
                </a:cubicBezTo>
                <a:cubicBezTo>
                  <a:pt x="1418" y="830"/>
                  <a:pt x="1425" y="775"/>
                  <a:pt x="1426" y="720"/>
                </a:cubicBezTo>
                <a:cubicBezTo>
                  <a:pt x="1426" y="720"/>
                  <a:pt x="1426" y="720"/>
                  <a:pt x="1426" y="720"/>
                </a:cubicBezTo>
                <a:cubicBezTo>
                  <a:pt x="1426" y="713"/>
                  <a:pt x="1426" y="713"/>
                  <a:pt x="1426" y="713"/>
                </a:cubicBezTo>
                <a:cubicBezTo>
                  <a:pt x="1426" y="706"/>
                  <a:pt x="1426" y="706"/>
                  <a:pt x="1426" y="706"/>
                </a:cubicBezTo>
                <a:close/>
                <a:moveTo>
                  <a:pt x="1380" y="921"/>
                </a:moveTo>
                <a:cubicBezTo>
                  <a:pt x="1372" y="943"/>
                  <a:pt x="1372" y="943"/>
                  <a:pt x="1372" y="943"/>
                </a:cubicBezTo>
                <a:cubicBezTo>
                  <a:pt x="1370" y="949"/>
                  <a:pt x="1369" y="955"/>
                  <a:pt x="1366" y="961"/>
                </a:cubicBezTo>
                <a:cubicBezTo>
                  <a:pt x="1358" y="981"/>
                  <a:pt x="1358" y="981"/>
                  <a:pt x="1358" y="981"/>
                </a:cubicBezTo>
                <a:cubicBezTo>
                  <a:pt x="1357" y="983"/>
                  <a:pt x="1356" y="986"/>
                  <a:pt x="1354" y="990"/>
                </a:cubicBezTo>
                <a:cubicBezTo>
                  <a:pt x="1350" y="1000"/>
                  <a:pt x="1350" y="1000"/>
                  <a:pt x="1350" y="1000"/>
                </a:cubicBezTo>
                <a:cubicBezTo>
                  <a:pt x="1349" y="1002"/>
                  <a:pt x="1348" y="1004"/>
                  <a:pt x="1347" y="1007"/>
                </a:cubicBezTo>
                <a:cubicBezTo>
                  <a:pt x="1345" y="1011"/>
                  <a:pt x="1343" y="1015"/>
                  <a:pt x="1341" y="1019"/>
                </a:cubicBezTo>
                <a:cubicBezTo>
                  <a:pt x="1332" y="1037"/>
                  <a:pt x="1332" y="1037"/>
                  <a:pt x="1332" y="1037"/>
                </a:cubicBezTo>
                <a:cubicBezTo>
                  <a:pt x="1331" y="1038"/>
                  <a:pt x="1331" y="1038"/>
                  <a:pt x="1331" y="1038"/>
                </a:cubicBezTo>
                <a:cubicBezTo>
                  <a:pt x="1331" y="1038"/>
                  <a:pt x="1331" y="1038"/>
                  <a:pt x="1331" y="1038"/>
                </a:cubicBezTo>
                <a:cubicBezTo>
                  <a:pt x="1328" y="1044"/>
                  <a:pt x="1328" y="1044"/>
                  <a:pt x="1328" y="1044"/>
                </a:cubicBezTo>
                <a:cubicBezTo>
                  <a:pt x="1328" y="1044"/>
                  <a:pt x="1328" y="1044"/>
                  <a:pt x="1328" y="1044"/>
                </a:cubicBezTo>
                <a:cubicBezTo>
                  <a:pt x="1328" y="1045"/>
                  <a:pt x="1327" y="1046"/>
                  <a:pt x="1327" y="1047"/>
                </a:cubicBezTo>
                <a:cubicBezTo>
                  <a:pt x="1311" y="1074"/>
                  <a:pt x="1311" y="1074"/>
                  <a:pt x="1311" y="1074"/>
                </a:cubicBezTo>
                <a:cubicBezTo>
                  <a:pt x="1297" y="1096"/>
                  <a:pt x="1297" y="1096"/>
                  <a:pt x="1297" y="1096"/>
                </a:cubicBezTo>
                <a:cubicBezTo>
                  <a:pt x="1294" y="1101"/>
                  <a:pt x="1291" y="1105"/>
                  <a:pt x="1288" y="1110"/>
                </a:cubicBezTo>
                <a:cubicBezTo>
                  <a:pt x="1275" y="1127"/>
                  <a:pt x="1275" y="1127"/>
                  <a:pt x="1275" y="1127"/>
                </a:cubicBezTo>
                <a:cubicBezTo>
                  <a:pt x="1274" y="1130"/>
                  <a:pt x="1272" y="1132"/>
                  <a:pt x="1269" y="1135"/>
                </a:cubicBezTo>
                <a:cubicBezTo>
                  <a:pt x="1263" y="1144"/>
                  <a:pt x="1263" y="1144"/>
                  <a:pt x="1263" y="1144"/>
                </a:cubicBezTo>
                <a:cubicBezTo>
                  <a:pt x="1261" y="1146"/>
                  <a:pt x="1260" y="1148"/>
                  <a:pt x="1258" y="1150"/>
                </a:cubicBezTo>
                <a:cubicBezTo>
                  <a:pt x="1255" y="1153"/>
                  <a:pt x="1253" y="1157"/>
                  <a:pt x="1250" y="1160"/>
                </a:cubicBezTo>
                <a:cubicBezTo>
                  <a:pt x="1233" y="1179"/>
                  <a:pt x="1233" y="1179"/>
                  <a:pt x="1233" y="1179"/>
                </a:cubicBezTo>
                <a:cubicBezTo>
                  <a:pt x="1232" y="1181"/>
                  <a:pt x="1230" y="1182"/>
                  <a:pt x="1229" y="1184"/>
                </a:cubicBezTo>
                <a:cubicBezTo>
                  <a:pt x="1207" y="1207"/>
                  <a:pt x="1207" y="1207"/>
                  <a:pt x="1207" y="1207"/>
                </a:cubicBezTo>
                <a:cubicBezTo>
                  <a:pt x="1184" y="1229"/>
                  <a:pt x="1184" y="1229"/>
                  <a:pt x="1184" y="1229"/>
                </a:cubicBezTo>
                <a:cubicBezTo>
                  <a:pt x="1182" y="1230"/>
                  <a:pt x="1181" y="1232"/>
                  <a:pt x="1179" y="1233"/>
                </a:cubicBezTo>
                <a:cubicBezTo>
                  <a:pt x="1178" y="1234"/>
                  <a:pt x="1177" y="1235"/>
                  <a:pt x="1176" y="1236"/>
                </a:cubicBezTo>
                <a:cubicBezTo>
                  <a:pt x="1160" y="1250"/>
                  <a:pt x="1160" y="1250"/>
                  <a:pt x="1160" y="1250"/>
                </a:cubicBezTo>
                <a:cubicBezTo>
                  <a:pt x="1157" y="1253"/>
                  <a:pt x="1153" y="1255"/>
                  <a:pt x="1150" y="1258"/>
                </a:cubicBezTo>
                <a:cubicBezTo>
                  <a:pt x="1148" y="1260"/>
                  <a:pt x="1146" y="1261"/>
                  <a:pt x="1144" y="1263"/>
                </a:cubicBezTo>
                <a:cubicBezTo>
                  <a:pt x="1135" y="1269"/>
                  <a:pt x="1135" y="1269"/>
                  <a:pt x="1135" y="1269"/>
                </a:cubicBezTo>
                <a:cubicBezTo>
                  <a:pt x="1132" y="1272"/>
                  <a:pt x="1130" y="1274"/>
                  <a:pt x="1127" y="1276"/>
                </a:cubicBezTo>
                <a:cubicBezTo>
                  <a:pt x="1115" y="1284"/>
                  <a:pt x="1115" y="1284"/>
                  <a:pt x="1115" y="1284"/>
                </a:cubicBezTo>
                <a:cubicBezTo>
                  <a:pt x="1115" y="1284"/>
                  <a:pt x="1115" y="1284"/>
                  <a:pt x="1115" y="1284"/>
                </a:cubicBezTo>
                <a:cubicBezTo>
                  <a:pt x="1110" y="1288"/>
                  <a:pt x="1110" y="1288"/>
                  <a:pt x="1110" y="1288"/>
                </a:cubicBezTo>
                <a:cubicBezTo>
                  <a:pt x="1109" y="1288"/>
                  <a:pt x="1109" y="1288"/>
                  <a:pt x="1109" y="1288"/>
                </a:cubicBezTo>
                <a:cubicBezTo>
                  <a:pt x="1105" y="1291"/>
                  <a:pt x="1100" y="1294"/>
                  <a:pt x="1096" y="1297"/>
                </a:cubicBezTo>
                <a:cubicBezTo>
                  <a:pt x="1075" y="1311"/>
                  <a:pt x="1075" y="1311"/>
                  <a:pt x="1075" y="1311"/>
                </a:cubicBezTo>
                <a:cubicBezTo>
                  <a:pt x="1047" y="1327"/>
                  <a:pt x="1047" y="1327"/>
                  <a:pt x="1047" y="1327"/>
                </a:cubicBezTo>
                <a:cubicBezTo>
                  <a:pt x="1045" y="1328"/>
                  <a:pt x="1043" y="1329"/>
                  <a:pt x="1041" y="1330"/>
                </a:cubicBezTo>
                <a:cubicBezTo>
                  <a:pt x="1040" y="1330"/>
                  <a:pt x="1039" y="1331"/>
                  <a:pt x="1038" y="1331"/>
                </a:cubicBezTo>
                <a:cubicBezTo>
                  <a:pt x="1019" y="1341"/>
                  <a:pt x="1019" y="1341"/>
                  <a:pt x="1019" y="1341"/>
                </a:cubicBezTo>
                <a:cubicBezTo>
                  <a:pt x="1015" y="1343"/>
                  <a:pt x="1011" y="1345"/>
                  <a:pt x="1007" y="1347"/>
                </a:cubicBezTo>
                <a:cubicBezTo>
                  <a:pt x="1004" y="1348"/>
                  <a:pt x="1002" y="1349"/>
                  <a:pt x="1000" y="1350"/>
                </a:cubicBezTo>
                <a:cubicBezTo>
                  <a:pt x="990" y="1354"/>
                  <a:pt x="990" y="1354"/>
                  <a:pt x="990" y="1354"/>
                </a:cubicBezTo>
                <a:cubicBezTo>
                  <a:pt x="986" y="1356"/>
                  <a:pt x="983" y="1357"/>
                  <a:pt x="980" y="1358"/>
                </a:cubicBezTo>
                <a:cubicBezTo>
                  <a:pt x="967" y="1364"/>
                  <a:pt x="967" y="1364"/>
                  <a:pt x="967" y="1364"/>
                </a:cubicBezTo>
                <a:cubicBezTo>
                  <a:pt x="967" y="1363"/>
                  <a:pt x="967" y="1363"/>
                  <a:pt x="967" y="1363"/>
                </a:cubicBezTo>
                <a:cubicBezTo>
                  <a:pt x="961" y="1366"/>
                  <a:pt x="961" y="1366"/>
                  <a:pt x="961" y="1366"/>
                </a:cubicBezTo>
                <a:cubicBezTo>
                  <a:pt x="960" y="1366"/>
                  <a:pt x="960" y="1366"/>
                  <a:pt x="960" y="1366"/>
                </a:cubicBezTo>
                <a:cubicBezTo>
                  <a:pt x="955" y="1369"/>
                  <a:pt x="949" y="1370"/>
                  <a:pt x="943" y="1372"/>
                </a:cubicBezTo>
                <a:cubicBezTo>
                  <a:pt x="921" y="1380"/>
                  <a:pt x="921" y="1380"/>
                  <a:pt x="921" y="1380"/>
                </a:cubicBezTo>
                <a:cubicBezTo>
                  <a:pt x="896" y="1387"/>
                  <a:pt x="896" y="1387"/>
                  <a:pt x="896" y="1387"/>
                </a:cubicBezTo>
                <a:cubicBezTo>
                  <a:pt x="891" y="1389"/>
                  <a:pt x="886" y="1390"/>
                  <a:pt x="880" y="1391"/>
                </a:cubicBezTo>
                <a:cubicBezTo>
                  <a:pt x="877" y="1392"/>
                  <a:pt x="875" y="1393"/>
                  <a:pt x="872" y="1393"/>
                </a:cubicBezTo>
                <a:cubicBezTo>
                  <a:pt x="861" y="1396"/>
                  <a:pt x="850" y="1398"/>
                  <a:pt x="839" y="1400"/>
                </a:cubicBezTo>
                <a:cubicBezTo>
                  <a:pt x="836" y="1400"/>
                  <a:pt x="834" y="1401"/>
                  <a:pt x="831" y="1401"/>
                </a:cubicBezTo>
                <a:cubicBezTo>
                  <a:pt x="827" y="1402"/>
                  <a:pt x="822" y="1403"/>
                  <a:pt x="818" y="1404"/>
                </a:cubicBezTo>
                <a:cubicBezTo>
                  <a:pt x="804" y="1405"/>
                  <a:pt x="804" y="1405"/>
                  <a:pt x="804" y="1405"/>
                </a:cubicBezTo>
                <a:cubicBezTo>
                  <a:pt x="804" y="1405"/>
                  <a:pt x="804" y="1405"/>
                  <a:pt x="804" y="1405"/>
                </a:cubicBezTo>
                <a:cubicBezTo>
                  <a:pt x="797" y="1406"/>
                  <a:pt x="797" y="1406"/>
                  <a:pt x="797" y="1406"/>
                </a:cubicBezTo>
                <a:cubicBezTo>
                  <a:pt x="790" y="1407"/>
                  <a:pt x="790" y="1407"/>
                  <a:pt x="790" y="1407"/>
                </a:cubicBezTo>
                <a:cubicBezTo>
                  <a:pt x="790" y="1407"/>
                  <a:pt x="790" y="1407"/>
                  <a:pt x="790" y="1407"/>
                </a:cubicBezTo>
                <a:cubicBezTo>
                  <a:pt x="783" y="1408"/>
                  <a:pt x="775" y="1409"/>
                  <a:pt x="768" y="1409"/>
                </a:cubicBezTo>
                <a:cubicBezTo>
                  <a:pt x="764" y="1409"/>
                  <a:pt x="759" y="1410"/>
                  <a:pt x="755" y="1410"/>
                </a:cubicBezTo>
                <a:cubicBezTo>
                  <a:pt x="750" y="1411"/>
                  <a:pt x="746" y="1411"/>
                  <a:pt x="741" y="1411"/>
                </a:cubicBezTo>
                <a:cubicBezTo>
                  <a:pt x="739" y="1411"/>
                  <a:pt x="736" y="1411"/>
                  <a:pt x="734" y="1411"/>
                </a:cubicBezTo>
                <a:cubicBezTo>
                  <a:pt x="713" y="1412"/>
                  <a:pt x="713" y="1412"/>
                  <a:pt x="713" y="1412"/>
                </a:cubicBezTo>
                <a:cubicBezTo>
                  <a:pt x="692" y="1411"/>
                  <a:pt x="692" y="1411"/>
                  <a:pt x="692" y="1411"/>
                </a:cubicBezTo>
                <a:cubicBezTo>
                  <a:pt x="690" y="1411"/>
                  <a:pt x="687" y="1411"/>
                  <a:pt x="685" y="1411"/>
                </a:cubicBezTo>
                <a:cubicBezTo>
                  <a:pt x="680" y="1411"/>
                  <a:pt x="676" y="1411"/>
                  <a:pt x="671" y="1410"/>
                </a:cubicBezTo>
                <a:cubicBezTo>
                  <a:pt x="667" y="1410"/>
                  <a:pt x="662" y="1409"/>
                  <a:pt x="658" y="1409"/>
                </a:cubicBezTo>
                <a:cubicBezTo>
                  <a:pt x="651" y="1409"/>
                  <a:pt x="643" y="1408"/>
                  <a:pt x="636" y="1407"/>
                </a:cubicBezTo>
                <a:cubicBezTo>
                  <a:pt x="636" y="1407"/>
                  <a:pt x="636" y="1407"/>
                  <a:pt x="636" y="1407"/>
                </a:cubicBezTo>
                <a:cubicBezTo>
                  <a:pt x="629" y="1406"/>
                  <a:pt x="629" y="1406"/>
                  <a:pt x="629" y="1406"/>
                </a:cubicBezTo>
                <a:cubicBezTo>
                  <a:pt x="622" y="1405"/>
                  <a:pt x="622" y="1405"/>
                  <a:pt x="622" y="1405"/>
                </a:cubicBezTo>
                <a:cubicBezTo>
                  <a:pt x="622" y="1405"/>
                  <a:pt x="622" y="1405"/>
                  <a:pt x="622" y="1405"/>
                </a:cubicBezTo>
                <a:cubicBezTo>
                  <a:pt x="608" y="1404"/>
                  <a:pt x="608" y="1404"/>
                  <a:pt x="608" y="1404"/>
                </a:cubicBezTo>
                <a:cubicBezTo>
                  <a:pt x="604" y="1403"/>
                  <a:pt x="599" y="1402"/>
                  <a:pt x="595" y="1401"/>
                </a:cubicBezTo>
                <a:cubicBezTo>
                  <a:pt x="592" y="1401"/>
                  <a:pt x="590" y="1400"/>
                  <a:pt x="587" y="1400"/>
                </a:cubicBezTo>
                <a:cubicBezTo>
                  <a:pt x="576" y="1398"/>
                  <a:pt x="565" y="1396"/>
                  <a:pt x="554" y="1393"/>
                </a:cubicBezTo>
                <a:cubicBezTo>
                  <a:pt x="551" y="1393"/>
                  <a:pt x="549" y="1392"/>
                  <a:pt x="546" y="1391"/>
                </a:cubicBezTo>
                <a:cubicBezTo>
                  <a:pt x="540" y="1390"/>
                  <a:pt x="535" y="1389"/>
                  <a:pt x="529" y="1387"/>
                </a:cubicBezTo>
                <a:cubicBezTo>
                  <a:pt x="505" y="1380"/>
                  <a:pt x="505" y="1380"/>
                  <a:pt x="505" y="1380"/>
                </a:cubicBezTo>
                <a:cubicBezTo>
                  <a:pt x="483" y="1372"/>
                  <a:pt x="483" y="1372"/>
                  <a:pt x="483" y="1372"/>
                </a:cubicBezTo>
                <a:cubicBezTo>
                  <a:pt x="477" y="1370"/>
                  <a:pt x="471" y="1369"/>
                  <a:pt x="466" y="1366"/>
                </a:cubicBezTo>
                <a:cubicBezTo>
                  <a:pt x="459" y="1363"/>
                  <a:pt x="459" y="1363"/>
                  <a:pt x="459" y="1363"/>
                </a:cubicBezTo>
                <a:cubicBezTo>
                  <a:pt x="459" y="1364"/>
                  <a:pt x="459" y="1364"/>
                  <a:pt x="459" y="1364"/>
                </a:cubicBezTo>
                <a:cubicBezTo>
                  <a:pt x="445" y="1358"/>
                  <a:pt x="445" y="1358"/>
                  <a:pt x="445" y="1358"/>
                </a:cubicBezTo>
                <a:cubicBezTo>
                  <a:pt x="443" y="1357"/>
                  <a:pt x="440" y="1356"/>
                  <a:pt x="436" y="1354"/>
                </a:cubicBezTo>
                <a:cubicBezTo>
                  <a:pt x="426" y="1350"/>
                  <a:pt x="426" y="1350"/>
                  <a:pt x="426" y="1350"/>
                </a:cubicBezTo>
                <a:cubicBezTo>
                  <a:pt x="424" y="1349"/>
                  <a:pt x="422" y="1348"/>
                  <a:pt x="419" y="1347"/>
                </a:cubicBezTo>
                <a:cubicBezTo>
                  <a:pt x="415" y="1345"/>
                  <a:pt x="411" y="1343"/>
                  <a:pt x="407" y="1341"/>
                </a:cubicBezTo>
                <a:cubicBezTo>
                  <a:pt x="388" y="1331"/>
                  <a:pt x="388" y="1331"/>
                  <a:pt x="388" y="1331"/>
                </a:cubicBezTo>
                <a:cubicBezTo>
                  <a:pt x="387" y="1331"/>
                  <a:pt x="386" y="1330"/>
                  <a:pt x="385" y="1330"/>
                </a:cubicBezTo>
                <a:cubicBezTo>
                  <a:pt x="383" y="1329"/>
                  <a:pt x="381" y="1328"/>
                  <a:pt x="379" y="1327"/>
                </a:cubicBezTo>
                <a:cubicBezTo>
                  <a:pt x="352" y="1311"/>
                  <a:pt x="352" y="1311"/>
                  <a:pt x="352" y="1311"/>
                </a:cubicBezTo>
                <a:cubicBezTo>
                  <a:pt x="330" y="1297"/>
                  <a:pt x="330" y="1297"/>
                  <a:pt x="330" y="1297"/>
                </a:cubicBezTo>
                <a:cubicBezTo>
                  <a:pt x="325" y="1294"/>
                  <a:pt x="321" y="1291"/>
                  <a:pt x="317" y="1288"/>
                </a:cubicBezTo>
                <a:cubicBezTo>
                  <a:pt x="316" y="1288"/>
                  <a:pt x="316" y="1288"/>
                  <a:pt x="316" y="1288"/>
                </a:cubicBezTo>
                <a:cubicBezTo>
                  <a:pt x="311" y="1284"/>
                  <a:pt x="311" y="1284"/>
                  <a:pt x="311" y="1284"/>
                </a:cubicBezTo>
                <a:cubicBezTo>
                  <a:pt x="311" y="1284"/>
                  <a:pt x="311" y="1284"/>
                  <a:pt x="311" y="1284"/>
                </a:cubicBezTo>
                <a:cubicBezTo>
                  <a:pt x="299" y="1275"/>
                  <a:pt x="299" y="1275"/>
                  <a:pt x="299" y="1275"/>
                </a:cubicBezTo>
                <a:cubicBezTo>
                  <a:pt x="296" y="1274"/>
                  <a:pt x="294" y="1272"/>
                  <a:pt x="291" y="1269"/>
                </a:cubicBezTo>
                <a:cubicBezTo>
                  <a:pt x="282" y="1263"/>
                  <a:pt x="282" y="1263"/>
                  <a:pt x="282" y="1263"/>
                </a:cubicBezTo>
                <a:cubicBezTo>
                  <a:pt x="280" y="1261"/>
                  <a:pt x="278" y="1260"/>
                  <a:pt x="276" y="1258"/>
                </a:cubicBezTo>
                <a:cubicBezTo>
                  <a:pt x="273" y="1255"/>
                  <a:pt x="269" y="1253"/>
                  <a:pt x="266" y="1250"/>
                </a:cubicBezTo>
                <a:cubicBezTo>
                  <a:pt x="250" y="1236"/>
                  <a:pt x="250" y="1236"/>
                  <a:pt x="250" y="1236"/>
                </a:cubicBezTo>
                <a:cubicBezTo>
                  <a:pt x="249" y="1235"/>
                  <a:pt x="248" y="1234"/>
                  <a:pt x="247" y="1233"/>
                </a:cubicBezTo>
                <a:cubicBezTo>
                  <a:pt x="245" y="1232"/>
                  <a:pt x="244" y="1230"/>
                  <a:pt x="242" y="1229"/>
                </a:cubicBezTo>
                <a:cubicBezTo>
                  <a:pt x="219" y="1207"/>
                  <a:pt x="219" y="1207"/>
                  <a:pt x="219" y="1207"/>
                </a:cubicBezTo>
                <a:cubicBezTo>
                  <a:pt x="197" y="1184"/>
                  <a:pt x="197" y="1184"/>
                  <a:pt x="197" y="1184"/>
                </a:cubicBezTo>
                <a:cubicBezTo>
                  <a:pt x="196" y="1182"/>
                  <a:pt x="194" y="1181"/>
                  <a:pt x="193" y="1179"/>
                </a:cubicBezTo>
                <a:cubicBezTo>
                  <a:pt x="176" y="1160"/>
                  <a:pt x="176" y="1160"/>
                  <a:pt x="176" y="1160"/>
                </a:cubicBezTo>
                <a:cubicBezTo>
                  <a:pt x="173" y="1157"/>
                  <a:pt x="171" y="1153"/>
                  <a:pt x="168" y="1150"/>
                </a:cubicBezTo>
                <a:cubicBezTo>
                  <a:pt x="166" y="1148"/>
                  <a:pt x="165" y="1146"/>
                  <a:pt x="163" y="1144"/>
                </a:cubicBezTo>
                <a:cubicBezTo>
                  <a:pt x="157" y="1135"/>
                  <a:pt x="157" y="1135"/>
                  <a:pt x="157" y="1135"/>
                </a:cubicBezTo>
                <a:cubicBezTo>
                  <a:pt x="154" y="1132"/>
                  <a:pt x="152" y="1130"/>
                  <a:pt x="150" y="1127"/>
                </a:cubicBezTo>
                <a:cubicBezTo>
                  <a:pt x="138" y="1110"/>
                  <a:pt x="138" y="1110"/>
                  <a:pt x="138" y="1110"/>
                </a:cubicBezTo>
                <a:cubicBezTo>
                  <a:pt x="135" y="1105"/>
                  <a:pt x="132" y="1101"/>
                  <a:pt x="129" y="1096"/>
                </a:cubicBezTo>
                <a:cubicBezTo>
                  <a:pt x="115" y="1075"/>
                  <a:pt x="115" y="1075"/>
                  <a:pt x="115" y="1075"/>
                </a:cubicBezTo>
                <a:cubicBezTo>
                  <a:pt x="99" y="1047"/>
                  <a:pt x="99" y="1047"/>
                  <a:pt x="99" y="1047"/>
                </a:cubicBezTo>
                <a:cubicBezTo>
                  <a:pt x="98" y="1045"/>
                  <a:pt x="97" y="1043"/>
                  <a:pt x="96" y="1041"/>
                </a:cubicBezTo>
                <a:cubicBezTo>
                  <a:pt x="85" y="1019"/>
                  <a:pt x="85" y="1019"/>
                  <a:pt x="85" y="1019"/>
                </a:cubicBezTo>
                <a:cubicBezTo>
                  <a:pt x="83" y="1015"/>
                  <a:pt x="81" y="1011"/>
                  <a:pt x="79" y="1007"/>
                </a:cubicBezTo>
                <a:cubicBezTo>
                  <a:pt x="78" y="1004"/>
                  <a:pt x="77" y="1002"/>
                  <a:pt x="76" y="1000"/>
                </a:cubicBezTo>
                <a:cubicBezTo>
                  <a:pt x="72" y="990"/>
                  <a:pt x="72" y="990"/>
                  <a:pt x="72" y="990"/>
                </a:cubicBezTo>
                <a:cubicBezTo>
                  <a:pt x="70" y="986"/>
                  <a:pt x="69" y="983"/>
                  <a:pt x="68" y="980"/>
                </a:cubicBezTo>
                <a:cubicBezTo>
                  <a:pt x="60" y="960"/>
                  <a:pt x="60" y="960"/>
                  <a:pt x="60" y="960"/>
                </a:cubicBezTo>
                <a:cubicBezTo>
                  <a:pt x="57" y="955"/>
                  <a:pt x="56" y="949"/>
                  <a:pt x="54" y="943"/>
                </a:cubicBezTo>
                <a:cubicBezTo>
                  <a:pt x="46" y="921"/>
                  <a:pt x="46" y="921"/>
                  <a:pt x="46" y="921"/>
                </a:cubicBezTo>
                <a:cubicBezTo>
                  <a:pt x="39" y="897"/>
                  <a:pt x="39" y="897"/>
                  <a:pt x="39" y="897"/>
                </a:cubicBezTo>
                <a:cubicBezTo>
                  <a:pt x="38" y="893"/>
                  <a:pt x="37" y="890"/>
                  <a:pt x="36" y="887"/>
                </a:cubicBezTo>
                <a:cubicBezTo>
                  <a:pt x="37" y="887"/>
                  <a:pt x="37" y="887"/>
                  <a:pt x="37" y="887"/>
                </a:cubicBezTo>
                <a:cubicBezTo>
                  <a:pt x="35" y="880"/>
                  <a:pt x="35" y="880"/>
                  <a:pt x="35" y="880"/>
                </a:cubicBezTo>
                <a:cubicBezTo>
                  <a:pt x="33" y="873"/>
                  <a:pt x="33" y="873"/>
                  <a:pt x="33" y="873"/>
                </a:cubicBezTo>
                <a:cubicBezTo>
                  <a:pt x="33" y="873"/>
                  <a:pt x="33" y="873"/>
                  <a:pt x="33" y="873"/>
                </a:cubicBezTo>
                <a:cubicBezTo>
                  <a:pt x="21" y="821"/>
                  <a:pt x="15" y="767"/>
                  <a:pt x="14" y="713"/>
                </a:cubicBezTo>
                <a:cubicBezTo>
                  <a:pt x="15" y="659"/>
                  <a:pt x="21" y="605"/>
                  <a:pt x="33" y="553"/>
                </a:cubicBezTo>
                <a:cubicBezTo>
                  <a:pt x="33" y="553"/>
                  <a:pt x="33" y="553"/>
                  <a:pt x="33" y="553"/>
                </a:cubicBezTo>
                <a:cubicBezTo>
                  <a:pt x="35" y="546"/>
                  <a:pt x="35" y="546"/>
                  <a:pt x="35" y="546"/>
                </a:cubicBezTo>
                <a:cubicBezTo>
                  <a:pt x="37" y="539"/>
                  <a:pt x="37" y="539"/>
                  <a:pt x="37" y="539"/>
                </a:cubicBezTo>
                <a:cubicBezTo>
                  <a:pt x="36" y="539"/>
                  <a:pt x="36" y="539"/>
                  <a:pt x="36" y="539"/>
                </a:cubicBezTo>
                <a:cubicBezTo>
                  <a:pt x="37" y="536"/>
                  <a:pt x="38" y="533"/>
                  <a:pt x="39" y="529"/>
                </a:cubicBezTo>
                <a:cubicBezTo>
                  <a:pt x="46" y="505"/>
                  <a:pt x="46" y="505"/>
                  <a:pt x="46" y="505"/>
                </a:cubicBezTo>
                <a:cubicBezTo>
                  <a:pt x="54" y="483"/>
                  <a:pt x="54" y="483"/>
                  <a:pt x="54" y="483"/>
                </a:cubicBezTo>
                <a:cubicBezTo>
                  <a:pt x="56" y="477"/>
                  <a:pt x="57" y="471"/>
                  <a:pt x="60" y="465"/>
                </a:cubicBezTo>
                <a:cubicBezTo>
                  <a:pt x="68" y="445"/>
                  <a:pt x="68" y="445"/>
                  <a:pt x="68" y="445"/>
                </a:cubicBezTo>
                <a:cubicBezTo>
                  <a:pt x="69" y="443"/>
                  <a:pt x="70" y="440"/>
                  <a:pt x="72" y="436"/>
                </a:cubicBezTo>
                <a:cubicBezTo>
                  <a:pt x="76" y="426"/>
                  <a:pt x="76" y="426"/>
                  <a:pt x="76" y="426"/>
                </a:cubicBezTo>
                <a:cubicBezTo>
                  <a:pt x="77" y="424"/>
                  <a:pt x="78" y="422"/>
                  <a:pt x="79" y="419"/>
                </a:cubicBezTo>
                <a:cubicBezTo>
                  <a:pt x="81" y="415"/>
                  <a:pt x="83" y="411"/>
                  <a:pt x="85" y="407"/>
                </a:cubicBezTo>
                <a:cubicBezTo>
                  <a:pt x="94" y="389"/>
                  <a:pt x="94" y="389"/>
                  <a:pt x="94" y="389"/>
                </a:cubicBezTo>
                <a:cubicBezTo>
                  <a:pt x="95" y="388"/>
                  <a:pt x="95" y="388"/>
                  <a:pt x="95" y="388"/>
                </a:cubicBezTo>
                <a:cubicBezTo>
                  <a:pt x="95" y="388"/>
                  <a:pt x="95" y="387"/>
                  <a:pt x="95" y="387"/>
                </a:cubicBezTo>
                <a:cubicBezTo>
                  <a:pt x="98" y="382"/>
                  <a:pt x="98" y="382"/>
                  <a:pt x="98" y="382"/>
                </a:cubicBezTo>
                <a:cubicBezTo>
                  <a:pt x="98" y="382"/>
                  <a:pt x="98" y="382"/>
                  <a:pt x="98" y="382"/>
                </a:cubicBezTo>
                <a:cubicBezTo>
                  <a:pt x="98" y="381"/>
                  <a:pt x="99" y="380"/>
                  <a:pt x="99" y="379"/>
                </a:cubicBezTo>
                <a:cubicBezTo>
                  <a:pt x="115" y="352"/>
                  <a:pt x="115" y="352"/>
                  <a:pt x="115" y="352"/>
                </a:cubicBezTo>
                <a:cubicBezTo>
                  <a:pt x="129" y="330"/>
                  <a:pt x="129" y="330"/>
                  <a:pt x="129" y="330"/>
                </a:cubicBezTo>
                <a:cubicBezTo>
                  <a:pt x="132" y="325"/>
                  <a:pt x="135" y="321"/>
                  <a:pt x="138" y="316"/>
                </a:cubicBezTo>
                <a:cubicBezTo>
                  <a:pt x="151" y="299"/>
                  <a:pt x="151" y="299"/>
                  <a:pt x="151" y="299"/>
                </a:cubicBezTo>
                <a:cubicBezTo>
                  <a:pt x="152" y="296"/>
                  <a:pt x="154" y="294"/>
                  <a:pt x="157" y="291"/>
                </a:cubicBezTo>
                <a:cubicBezTo>
                  <a:pt x="163" y="282"/>
                  <a:pt x="163" y="282"/>
                  <a:pt x="163" y="282"/>
                </a:cubicBezTo>
                <a:cubicBezTo>
                  <a:pt x="165" y="280"/>
                  <a:pt x="166" y="278"/>
                  <a:pt x="168" y="276"/>
                </a:cubicBezTo>
                <a:cubicBezTo>
                  <a:pt x="171" y="273"/>
                  <a:pt x="173" y="269"/>
                  <a:pt x="176" y="266"/>
                </a:cubicBezTo>
                <a:cubicBezTo>
                  <a:pt x="193" y="247"/>
                  <a:pt x="193" y="247"/>
                  <a:pt x="193" y="247"/>
                </a:cubicBezTo>
                <a:cubicBezTo>
                  <a:pt x="194" y="245"/>
                  <a:pt x="196" y="244"/>
                  <a:pt x="197" y="242"/>
                </a:cubicBezTo>
                <a:cubicBezTo>
                  <a:pt x="219" y="219"/>
                  <a:pt x="219" y="219"/>
                  <a:pt x="219" y="219"/>
                </a:cubicBezTo>
                <a:cubicBezTo>
                  <a:pt x="242" y="197"/>
                  <a:pt x="242" y="197"/>
                  <a:pt x="242" y="197"/>
                </a:cubicBezTo>
                <a:cubicBezTo>
                  <a:pt x="244" y="196"/>
                  <a:pt x="245" y="194"/>
                  <a:pt x="247" y="193"/>
                </a:cubicBezTo>
                <a:cubicBezTo>
                  <a:pt x="248" y="192"/>
                  <a:pt x="249" y="191"/>
                  <a:pt x="250" y="190"/>
                </a:cubicBezTo>
                <a:cubicBezTo>
                  <a:pt x="266" y="176"/>
                  <a:pt x="266" y="176"/>
                  <a:pt x="266" y="176"/>
                </a:cubicBezTo>
                <a:cubicBezTo>
                  <a:pt x="269" y="173"/>
                  <a:pt x="273" y="171"/>
                  <a:pt x="276" y="168"/>
                </a:cubicBezTo>
                <a:cubicBezTo>
                  <a:pt x="278" y="166"/>
                  <a:pt x="280" y="165"/>
                  <a:pt x="282" y="163"/>
                </a:cubicBezTo>
                <a:cubicBezTo>
                  <a:pt x="291" y="157"/>
                  <a:pt x="291" y="157"/>
                  <a:pt x="291" y="157"/>
                </a:cubicBezTo>
                <a:cubicBezTo>
                  <a:pt x="294" y="154"/>
                  <a:pt x="296" y="152"/>
                  <a:pt x="299" y="150"/>
                </a:cubicBezTo>
                <a:cubicBezTo>
                  <a:pt x="311" y="142"/>
                  <a:pt x="311" y="142"/>
                  <a:pt x="311" y="142"/>
                </a:cubicBezTo>
                <a:cubicBezTo>
                  <a:pt x="311" y="142"/>
                  <a:pt x="311" y="142"/>
                  <a:pt x="311" y="142"/>
                </a:cubicBezTo>
                <a:cubicBezTo>
                  <a:pt x="316" y="138"/>
                  <a:pt x="316" y="138"/>
                  <a:pt x="316" y="138"/>
                </a:cubicBezTo>
                <a:cubicBezTo>
                  <a:pt x="317" y="138"/>
                  <a:pt x="317" y="138"/>
                  <a:pt x="317" y="138"/>
                </a:cubicBezTo>
                <a:cubicBezTo>
                  <a:pt x="321" y="135"/>
                  <a:pt x="326" y="132"/>
                  <a:pt x="330" y="129"/>
                </a:cubicBezTo>
                <a:cubicBezTo>
                  <a:pt x="351" y="115"/>
                  <a:pt x="351" y="115"/>
                  <a:pt x="351" y="115"/>
                </a:cubicBezTo>
                <a:cubicBezTo>
                  <a:pt x="379" y="99"/>
                  <a:pt x="379" y="99"/>
                  <a:pt x="379" y="99"/>
                </a:cubicBezTo>
                <a:cubicBezTo>
                  <a:pt x="381" y="98"/>
                  <a:pt x="383" y="97"/>
                  <a:pt x="385" y="96"/>
                </a:cubicBezTo>
                <a:cubicBezTo>
                  <a:pt x="386" y="96"/>
                  <a:pt x="387" y="95"/>
                  <a:pt x="388" y="95"/>
                </a:cubicBezTo>
                <a:cubicBezTo>
                  <a:pt x="407" y="85"/>
                  <a:pt x="407" y="85"/>
                  <a:pt x="407" y="85"/>
                </a:cubicBezTo>
                <a:cubicBezTo>
                  <a:pt x="411" y="83"/>
                  <a:pt x="415" y="81"/>
                  <a:pt x="419" y="79"/>
                </a:cubicBezTo>
                <a:cubicBezTo>
                  <a:pt x="422" y="78"/>
                  <a:pt x="424" y="77"/>
                  <a:pt x="426" y="76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40" y="70"/>
                  <a:pt x="443" y="69"/>
                  <a:pt x="446" y="68"/>
                </a:cubicBezTo>
                <a:cubicBezTo>
                  <a:pt x="459" y="62"/>
                  <a:pt x="459" y="62"/>
                  <a:pt x="459" y="62"/>
                </a:cubicBezTo>
                <a:cubicBezTo>
                  <a:pt x="459" y="63"/>
                  <a:pt x="459" y="63"/>
                  <a:pt x="459" y="63"/>
                </a:cubicBezTo>
                <a:cubicBezTo>
                  <a:pt x="465" y="60"/>
                  <a:pt x="465" y="60"/>
                  <a:pt x="465" y="60"/>
                </a:cubicBezTo>
                <a:cubicBezTo>
                  <a:pt x="466" y="60"/>
                  <a:pt x="466" y="60"/>
                  <a:pt x="466" y="60"/>
                </a:cubicBezTo>
                <a:cubicBezTo>
                  <a:pt x="471" y="57"/>
                  <a:pt x="477" y="56"/>
                  <a:pt x="483" y="54"/>
                </a:cubicBezTo>
                <a:cubicBezTo>
                  <a:pt x="505" y="46"/>
                  <a:pt x="505" y="46"/>
                  <a:pt x="505" y="46"/>
                </a:cubicBezTo>
                <a:cubicBezTo>
                  <a:pt x="530" y="39"/>
                  <a:pt x="530" y="39"/>
                  <a:pt x="530" y="39"/>
                </a:cubicBezTo>
                <a:cubicBezTo>
                  <a:pt x="535" y="37"/>
                  <a:pt x="540" y="36"/>
                  <a:pt x="546" y="35"/>
                </a:cubicBezTo>
                <a:cubicBezTo>
                  <a:pt x="549" y="34"/>
                  <a:pt x="551" y="33"/>
                  <a:pt x="554" y="33"/>
                </a:cubicBezTo>
                <a:cubicBezTo>
                  <a:pt x="565" y="30"/>
                  <a:pt x="576" y="28"/>
                  <a:pt x="587" y="26"/>
                </a:cubicBezTo>
                <a:cubicBezTo>
                  <a:pt x="590" y="26"/>
                  <a:pt x="592" y="25"/>
                  <a:pt x="595" y="25"/>
                </a:cubicBezTo>
                <a:cubicBezTo>
                  <a:pt x="599" y="24"/>
                  <a:pt x="604" y="23"/>
                  <a:pt x="608" y="22"/>
                </a:cubicBezTo>
                <a:cubicBezTo>
                  <a:pt x="622" y="21"/>
                  <a:pt x="622" y="21"/>
                  <a:pt x="622" y="21"/>
                </a:cubicBezTo>
                <a:cubicBezTo>
                  <a:pt x="622" y="21"/>
                  <a:pt x="622" y="21"/>
                  <a:pt x="622" y="21"/>
                </a:cubicBezTo>
                <a:cubicBezTo>
                  <a:pt x="629" y="20"/>
                  <a:pt x="629" y="20"/>
                  <a:pt x="629" y="20"/>
                </a:cubicBezTo>
                <a:cubicBezTo>
                  <a:pt x="636" y="19"/>
                  <a:pt x="636" y="19"/>
                  <a:pt x="636" y="19"/>
                </a:cubicBezTo>
                <a:cubicBezTo>
                  <a:pt x="636" y="19"/>
                  <a:pt x="636" y="19"/>
                  <a:pt x="636" y="19"/>
                </a:cubicBezTo>
                <a:cubicBezTo>
                  <a:pt x="643" y="18"/>
                  <a:pt x="651" y="17"/>
                  <a:pt x="658" y="17"/>
                </a:cubicBezTo>
                <a:cubicBezTo>
                  <a:pt x="662" y="17"/>
                  <a:pt x="667" y="16"/>
                  <a:pt x="671" y="16"/>
                </a:cubicBezTo>
                <a:cubicBezTo>
                  <a:pt x="676" y="15"/>
                  <a:pt x="680" y="15"/>
                  <a:pt x="685" y="15"/>
                </a:cubicBezTo>
                <a:cubicBezTo>
                  <a:pt x="687" y="15"/>
                  <a:pt x="690" y="15"/>
                  <a:pt x="692" y="15"/>
                </a:cubicBezTo>
                <a:cubicBezTo>
                  <a:pt x="713" y="15"/>
                  <a:pt x="713" y="15"/>
                  <a:pt x="713" y="15"/>
                </a:cubicBezTo>
                <a:cubicBezTo>
                  <a:pt x="734" y="15"/>
                  <a:pt x="734" y="15"/>
                  <a:pt x="734" y="15"/>
                </a:cubicBezTo>
                <a:cubicBezTo>
                  <a:pt x="736" y="15"/>
                  <a:pt x="739" y="15"/>
                  <a:pt x="741" y="15"/>
                </a:cubicBezTo>
                <a:cubicBezTo>
                  <a:pt x="746" y="15"/>
                  <a:pt x="750" y="15"/>
                  <a:pt x="755" y="16"/>
                </a:cubicBezTo>
                <a:cubicBezTo>
                  <a:pt x="759" y="16"/>
                  <a:pt x="764" y="17"/>
                  <a:pt x="768" y="17"/>
                </a:cubicBezTo>
                <a:cubicBezTo>
                  <a:pt x="775" y="17"/>
                  <a:pt x="783" y="18"/>
                  <a:pt x="790" y="19"/>
                </a:cubicBezTo>
                <a:cubicBezTo>
                  <a:pt x="790" y="19"/>
                  <a:pt x="790" y="19"/>
                  <a:pt x="790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804" y="21"/>
                  <a:pt x="804" y="21"/>
                  <a:pt x="804" y="21"/>
                </a:cubicBezTo>
                <a:cubicBezTo>
                  <a:pt x="804" y="21"/>
                  <a:pt x="804" y="21"/>
                  <a:pt x="804" y="21"/>
                </a:cubicBezTo>
                <a:cubicBezTo>
                  <a:pt x="818" y="22"/>
                  <a:pt x="818" y="22"/>
                  <a:pt x="818" y="22"/>
                </a:cubicBezTo>
                <a:cubicBezTo>
                  <a:pt x="822" y="23"/>
                  <a:pt x="827" y="24"/>
                  <a:pt x="831" y="25"/>
                </a:cubicBezTo>
                <a:cubicBezTo>
                  <a:pt x="834" y="25"/>
                  <a:pt x="836" y="26"/>
                  <a:pt x="839" y="26"/>
                </a:cubicBezTo>
                <a:cubicBezTo>
                  <a:pt x="850" y="28"/>
                  <a:pt x="861" y="30"/>
                  <a:pt x="872" y="33"/>
                </a:cubicBezTo>
                <a:cubicBezTo>
                  <a:pt x="875" y="33"/>
                  <a:pt x="877" y="34"/>
                  <a:pt x="880" y="35"/>
                </a:cubicBezTo>
                <a:cubicBezTo>
                  <a:pt x="886" y="36"/>
                  <a:pt x="891" y="37"/>
                  <a:pt x="896" y="39"/>
                </a:cubicBezTo>
                <a:cubicBezTo>
                  <a:pt x="921" y="46"/>
                  <a:pt x="921" y="46"/>
                  <a:pt x="921" y="46"/>
                </a:cubicBezTo>
                <a:cubicBezTo>
                  <a:pt x="943" y="54"/>
                  <a:pt x="943" y="54"/>
                  <a:pt x="943" y="54"/>
                </a:cubicBezTo>
                <a:cubicBezTo>
                  <a:pt x="949" y="56"/>
                  <a:pt x="955" y="57"/>
                  <a:pt x="960" y="60"/>
                </a:cubicBezTo>
                <a:cubicBezTo>
                  <a:pt x="967" y="63"/>
                  <a:pt x="967" y="63"/>
                  <a:pt x="967" y="63"/>
                </a:cubicBezTo>
                <a:cubicBezTo>
                  <a:pt x="967" y="62"/>
                  <a:pt x="967" y="62"/>
                  <a:pt x="967" y="62"/>
                </a:cubicBezTo>
                <a:cubicBezTo>
                  <a:pt x="981" y="68"/>
                  <a:pt x="981" y="68"/>
                  <a:pt x="981" y="68"/>
                </a:cubicBezTo>
                <a:cubicBezTo>
                  <a:pt x="983" y="69"/>
                  <a:pt x="986" y="70"/>
                  <a:pt x="990" y="72"/>
                </a:cubicBezTo>
                <a:cubicBezTo>
                  <a:pt x="1000" y="76"/>
                  <a:pt x="1000" y="76"/>
                  <a:pt x="1000" y="76"/>
                </a:cubicBezTo>
                <a:cubicBezTo>
                  <a:pt x="1002" y="77"/>
                  <a:pt x="1004" y="78"/>
                  <a:pt x="1007" y="79"/>
                </a:cubicBezTo>
                <a:cubicBezTo>
                  <a:pt x="1011" y="81"/>
                  <a:pt x="1015" y="83"/>
                  <a:pt x="1019" y="85"/>
                </a:cubicBezTo>
                <a:cubicBezTo>
                  <a:pt x="1038" y="95"/>
                  <a:pt x="1038" y="95"/>
                  <a:pt x="1038" y="95"/>
                </a:cubicBezTo>
                <a:cubicBezTo>
                  <a:pt x="1039" y="95"/>
                  <a:pt x="1040" y="96"/>
                  <a:pt x="1041" y="96"/>
                </a:cubicBezTo>
                <a:cubicBezTo>
                  <a:pt x="1043" y="97"/>
                  <a:pt x="1045" y="98"/>
                  <a:pt x="1047" y="99"/>
                </a:cubicBezTo>
                <a:cubicBezTo>
                  <a:pt x="1074" y="115"/>
                  <a:pt x="1074" y="115"/>
                  <a:pt x="1074" y="115"/>
                </a:cubicBezTo>
                <a:cubicBezTo>
                  <a:pt x="1096" y="129"/>
                  <a:pt x="1096" y="129"/>
                  <a:pt x="1096" y="129"/>
                </a:cubicBezTo>
                <a:cubicBezTo>
                  <a:pt x="1100" y="132"/>
                  <a:pt x="1105" y="135"/>
                  <a:pt x="1109" y="138"/>
                </a:cubicBezTo>
                <a:cubicBezTo>
                  <a:pt x="1110" y="138"/>
                  <a:pt x="1110" y="138"/>
                  <a:pt x="1110" y="138"/>
                </a:cubicBezTo>
                <a:cubicBezTo>
                  <a:pt x="1115" y="142"/>
                  <a:pt x="1115" y="142"/>
                  <a:pt x="1115" y="142"/>
                </a:cubicBezTo>
                <a:cubicBezTo>
                  <a:pt x="1115" y="142"/>
                  <a:pt x="1115" y="142"/>
                  <a:pt x="1115" y="142"/>
                </a:cubicBezTo>
                <a:cubicBezTo>
                  <a:pt x="1127" y="151"/>
                  <a:pt x="1127" y="151"/>
                  <a:pt x="1127" y="151"/>
                </a:cubicBezTo>
                <a:cubicBezTo>
                  <a:pt x="1130" y="152"/>
                  <a:pt x="1132" y="154"/>
                  <a:pt x="1135" y="157"/>
                </a:cubicBezTo>
                <a:cubicBezTo>
                  <a:pt x="1144" y="163"/>
                  <a:pt x="1144" y="163"/>
                  <a:pt x="1144" y="163"/>
                </a:cubicBezTo>
                <a:cubicBezTo>
                  <a:pt x="1146" y="165"/>
                  <a:pt x="1148" y="166"/>
                  <a:pt x="1150" y="168"/>
                </a:cubicBezTo>
                <a:cubicBezTo>
                  <a:pt x="1153" y="171"/>
                  <a:pt x="1157" y="173"/>
                  <a:pt x="1160" y="176"/>
                </a:cubicBezTo>
                <a:cubicBezTo>
                  <a:pt x="1176" y="190"/>
                  <a:pt x="1176" y="190"/>
                  <a:pt x="1176" y="190"/>
                </a:cubicBezTo>
                <a:cubicBezTo>
                  <a:pt x="1177" y="191"/>
                  <a:pt x="1178" y="192"/>
                  <a:pt x="1179" y="193"/>
                </a:cubicBezTo>
                <a:cubicBezTo>
                  <a:pt x="1181" y="194"/>
                  <a:pt x="1182" y="196"/>
                  <a:pt x="1184" y="197"/>
                </a:cubicBezTo>
                <a:cubicBezTo>
                  <a:pt x="1207" y="219"/>
                  <a:pt x="1207" y="219"/>
                  <a:pt x="1207" y="219"/>
                </a:cubicBezTo>
                <a:cubicBezTo>
                  <a:pt x="1229" y="242"/>
                  <a:pt x="1229" y="242"/>
                  <a:pt x="1229" y="242"/>
                </a:cubicBezTo>
                <a:cubicBezTo>
                  <a:pt x="1230" y="244"/>
                  <a:pt x="1232" y="245"/>
                  <a:pt x="1233" y="247"/>
                </a:cubicBezTo>
                <a:cubicBezTo>
                  <a:pt x="1250" y="266"/>
                  <a:pt x="1250" y="266"/>
                  <a:pt x="1250" y="266"/>
                </a:cubicBezTo>
                <a:cubicBezTo>
                  <a:pt x="1253" y="269"/>
                  <a:pt x="1255" y="273"/>
                  <a:pt x="1258" y="276"/>
                </a:cubicBezTo>
                <a:cubicBezTo>
                  <a:pt x="1260" y="278"/>
                  <a:pt x="1261" y="280"/>
                  <a:pt x="1263" y="282"/>
                </a:cubicBezTo>
                <a:cubicBezTo>
                  <a:pt x="1269" y="291"/>
                  <a:pt x="1269" y="291"/>
                  <a:pt x="1269" y="291"/>
                </a:cubicBezTo>
                <a:cubicBezTo>
                  <a:pt x="1272" y="294"/>
                  <a:pt x="1274" y="296"/>
                  <a:pt x="1276" y="299"/>
                </a:cubicBezTo>
                <a:cubicBezTo>
                  <a:pt x="1288" y="316"/>
                  <a:pt x="1288" y="316"/>
                  <a:pt x="1288" y="316"/>
                </a:cubicBezTo>
                <a:cubicBezTo>
                  <a:pt x="1291" y="321"/>
                  <a:pt x="1294" y="325"/>
                  <a:pt x="1297" y="330"/>
                </a:cubicBezTo>
                <a:cubicBezTo>
                  <a:pt x="1311" y="351"/>
                  <a:pt x="1311" y="351"/>
                  <a:pt x="1311" y="351"/>
                </a:cubicBezTo>
                <a:cubicBezTo>
                  <a:pt x="1327" y="379"/>
                  <a:pt x="1327" y="379"/>
                  <a:pt x="1327" y="379"/>
                </a:cubicBezTo>
                <a:cubicBezTo>
                  <a:pt x="1328" y="381"/>
                  <a:pt x="1329" y="383"/>
                  <a:pt x="1330" y="385"/>
                </a:cubicBezTo>
                <a:cubicBezTo>
                  <a:pt x="1341" y="407"/>
                  <a:pt x="1341" y="407"/>
                  <a:pt x="1341" y="407"/>
                </a:cubicBezTo>
                <a:cubicBezTo>
                  <a:pt x="1343" y="411"/>
                  <a:pt x="1345" y="415"/>
                  <a:pt x="1347" y="419"/>
                </a:cubicBezTo>
                <a:cubicBezTo>
                  <a:pt x="1348" y="422"/>
                  <a:pt x="1349" y="424"/>
                  <a:pt x="1350" y="426"/>
                </a:cubicBezTo>
                <a:cubicBezTo>
                  <a:pt x="1354" y="436"/>
                  <a:pt x="1354" y="436"/>
                  <a:pt x="1354" y="436"/>
                </a:cubicBezTo>
                <a:cubicBezTo>
                  <a:pt x="1356" y="440"/>
                  <a:pt x="1357" y="443"/>
                  <a:pt x="1358" y="446"/>
                </a:cubicBezTo>
                <a:cubicBezTo>
                  <a:pt x="1366" y="466"/>
                  <a:pt x="1366" y="466"/>
                  <a:pt x="1366" y="466"/>
                </a:cubicBezTo>
                <a:cubicBezTo>
                  <a:pt x="1369" y="471"/>
                  <a:pt x="1370" y="477"/>
                  <a:pt x="1372" y="483"/>
                </a:cubicBezTo>
                <a:cubicBezTo>
                  <a:pt x="1380" y="505"/>
                  <a:pt x="1380" y="505"/>
                  <a:pt x="1380" y="505"/>
                </a:cubicBezTo>
                <a:cubicBezTo>
                  <a:pt x="1387" y="529"/>
                  <a:pt x="1387" y="529"/>
                  <a:pt x="1387" y="529"/>
                </a:cubicBezTo>
                <a:cubicBezTo>
                  <a:pt x="1388" y="533"/>
                  <a:pt x="1389" y="536"/>
                  <a:pt x="1390" y="539"/>
                </a:cubicBezTo>
                <a:cubicBezTo>
                  <a:pt x="1389" y="539"/>
                  <a:pt x="1389" y="539"/>
                  <a:pt x="1389" y="539"/>
                </a:cubicBezTo>
                <a:cubicBezTo>
                  <a:pt x="1391" y="546"/>
                  <a:pt x="1391" y="546"/>
                  <a:pt x="1391" y="546"/>
                </a:cubicBezTo>
                <a:cubicBezTo>
                  <a:pt x="1393" y="553"/>
                  <a:pt x="1393" y="553"/>
                  <a:pt x="1393" y="553"/>
                </a:cubicBezTo>
                <a:cubicBezTo>
                  <a:pt x="1393" y="553"/>
                  <a:pt x="1393" y="553"/>
                  <a:pt x="1393" y="553"/>
                </a:cubicBezTo>
                <a:cubicBezTo>
                  <a:pt x="1405" y="605"/>
                  <a:pt x="1411" y="659"/>
                  <a:pt x="1412" y="713"/>
                </a:cubicBezTo>
                <a:cubicBezTo>
                  <a:pt x="1411" y="767"/>
                  <a:pt x="1405" y="821"/>
                  <a:pt x="1393" y="873"/>
                </a:cubicBezTo>
                <a:cubicBezTo>
                  <a:pt x="1393" y="873"/>
                  <a:pt x="1393" y="873"/>
                  <a:pt x="1393" y="873"/>
                </a:cubicBezTo>
                <a:cubicBezTo>
                  <a:pt x="1391" y="880"/>
                  <a:pt x="1391" y="880"/>
                  <a:pt x="1391" y="880"/>
                </a:cubicBezTo>
                <a:cubicBezTo>
                  <a:pt x="1389" y="887"/>
                  <a:pt x="1389" y="887"/>
                  <a:pt x="1389" y="887"/>
                </a:cubicBezTo>
                <a:cubicBezTo>
                  <a:pt x="1390" y="887"/>
                  <a:pt x="1390" y="887"/>
                  <a:pt x="1390" y="887"/>
                </a:cubicBezTo>
                <a:cubicBezTo>
                  <a:pt x="1389" y="890"/>
                  <a:pt x="1388" y="893"/>
                  <a:pt x="1387" y="897"/>
                </a:cubicBezTo>
                <a:lnTo>
                  <a:pt x="1380" y="921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3074988" y="300038"/>
            <a:ext cx="6257925" cy="6257925"/>
          </a:xfrm>
          <a:custGeom>
            <a:avLst/>
            <a:gdLst>
              <a:gd name="T0" fmla="*/ 1603 w 1666"/>
              <a:gd name="T1" fmla="*/ 514 h 1666"/>
              <a:gd name="T2" fmla="*/ 1565 w 1666"/>
              <a:gd name="T3" fmla="*/ 434 h 1666"/>
              <a:gd name="T4" fmla="*/ 1461 w 1666"/>
              <a:gd name="T5" fmla="*/ 286 h 1666"/>
              <a:gd name="T6" fmla="*/ 1385 w 1666"/>
              <a:gd name="T7" fmla="*/ 209 h 1666"/>
              <a:gd name="T8" fmla="*/ 1300 w 1666"/>
              <a:gd name="T9" fmla="*/ 143 h 1666"/>
              <a:gd name="T10" fmla="*/ 1152 w 1666"/>
              <a:gd name="T11" fmla="*/ 63 h 1666"/>
              <a:gd name="T12" fmla="*/ 1024 w 1666"/>
              <a:gd name="T13" fmla="*/ 22 h 1666"/>
              <a:gd name="T14" fmla="*/ 808 w 1666"/>
              <a:gd name="T15" fmla="*/ 0 h 1666"/>
              <a:gd name="T16" fmla="*/ 613 w 1666"/>
              <a:gd name="T17" fmla="*/ 29 h 1666"/>
              <a:gd name="T18" fmla="*/ 442 w 1666"/>
              <a:gd name="T19" fmla="*/ 97 h 1666"/>
              <a:gd name="T20" fmla="*/ 312 w 1666"/>
              <a:gd name="T21" fmla="*/ 182 h 1666"/>
              <a:gd name="T22" fmla="*/ 209 w 1666"/>
              <a:gd name="T23" fmla="*/ 281 h 1666"/>
              <a:gd name="T24" fmla="*/ 129 w 1666"/>
              <a:gd name="T25" fmla="*/ 387 h 1666"/>
              <a:gd name="T26" fmla="*/ 73 w 1666"/>
              <a:gd name="T27" fmla="*/ 491 h 1666"/>
              <a:gd name="T28" fmla="*/ 0 w 1666"/>
              <a:gd name="T29" fmla="*/ 826 h 1666"/>
              <a:gd name="T30" fmla="*/ 37 w 1666"/>
              <a:gd name="T31" fmla="*/ 1081 h 1666"/>
              <a:gd name="T32" fmla="*/ 95 w 1666"/>
              <a:gd name="T33" fmla="*/ 1220 h 1666"/>
              <a:gd name="T34" fmla="*/ 177 w 1666"/>
              <a:gd name="T35" fmla="*/ 1347 h 1666"/>
              <a:gd name="T36" fmla="*/ 271 w 1666"/>
              <a:gd name="T37" fmla="*/ 1448 h 1666"/>
              <a:gd name="T38" fmla="*/ 377 w 1666"/>
              <a:gd name="T39" fmla="*/ 1530 h 1666"/>
              <a:gd name="T40" fmla="*/ 537 w 1666"/>
              <a:gd name="T41" fmla="*/ 1612 h 1666"/>
              <a:gd name="T42" fmla="*/ 683 w 1666"/>
              <a:gd name="T43" fmla="*/ 1653 h 1666"/>
              <a:gd name="T44" fmla="*/ 865 w 1666"/>
              <a:gd name="T45" fmla="*/ 1666 h 1666"/>
              <a:gd name="T46" fmla="*/ 1081 w 1666"/>
              <a:gd name="T47" fmla="*/ 1629 h 1666"/>
              <a:gd name="T48" fmla="*/ 1224 w 1666"/>
              <a:gd name="T49" fmla="*/ 1569 h 1666"/>
              <a:gd name="T50" fmla="*/ 1354 w 1666"/>
              <a:gd name="T51" fmla="*/ 1484 h 1666"/>
              <a:gd name="T52" fmla="*/ 1461 w 1666"/>
              <a:gd name="T53" fmla="*/ 1380 h 1666"/>
              <a:gd name="T54" fmla="*/ 1546 w 1666"/>
              <a:gd name="T55" fmla="*/ 1264 h 1666"/>
              <a:gd name="T56" fmla="*/ 1598 w 1666"/>
              <a:gd name="T57" fmla="*/ 1164 h 1666"/>
              <a:gd name="T58" fmla="*/ 1666 w 1666"/>
              <a:gd name="T59" fmla="*/ 833 h 1666"/>
              <a:gd name="T60" fmla="*/ 1556 w 1666"/>
              <a:gd name="T61" fmla="*/ 1217 h 1666"/>
              <a:gd name="T62" fmla="*/ 1462 w 1666"/>
              <a:gd name="T63" fmla="*/ 1357 h 1666"/>
              <a:gd name="T64" fmla="*/ 1338 w 1666"/>
              <a:gd name="T65" fmla="*/ 1477 h 1666"/>
              <a:gd name="T66" fmla="*/ 1224 w 1666"/>
              <a:gd name="T67" fmla="*/ 1552 h 1666"/>
              <a:gd name="T68" fmla="*/ 1123 w 1666"/>
              <a:gd name="T69" fmla="*/ 1599 h 1666"/>
              <a:gd name="T70" fmla="*/ 939 w 1666"/>
              <a:gd name="T71" fmla="*/ 1645 h 1666"/>
              <a:gd name="T72" fmla="*/ 801 w 1666"/>
              <a:gd name="T73" fmla="*/ 1651 h 1666"/>
              <a:gd name="T74" fmla="*/ 693 w 1666"/>
              <a:gd name="T75" fmla="*/ 1640 h 1666"/>
              <a:gd name="T76" fmla="*/ 536 w 1666"/>
              <a:gd name="T77" fmla="*/ 1596 h 1666"/>
              <a:gd name="T78" fmla="*/ 395 w 1666"/>
              <a:gd name="T79" fmla="*/ 1524 h 1666"/>
              <a:gd name="T80" fmla="*/ 309 w 1666"/>
              <a:gd name="T81" fmla="*/ 1462 h 1666"/>
              <a:gd name="T82" fmla="*/ 189 w 1666"/>
              <a:gd name="T83" fmla="*/ 1338 h 1666"/>
              <a:gd name="T84" fmla="*/ 108 w 1666"/>
              <a:gd name="T85" fmla="*/ 1213 h 1666"/>
              <a:gd name="T86" fmla="*/ 40 w 1666"/>
              <a:gd name="T87" fmla="*/ 1036 h 1666"/>
              <a:gd name="T88" fmla="*/ 40 w 1666"/>
              <a:gd name="T89" fmla="*/ 630 h 1666"/>
              <a:gd name="T90" fmla="*/ 108 w 1666"/>
              <a:gd name="T91" fmla="*/ 453 h 1666"/>
              <a:gd name="T92" fmla="*/ 189 w 1666"/>
              <a:gd name="T93" fmla="*/ 328 h 1666"/>
              <a:gd name="T94" fmla="*/ 309 w 1666"/>
              <a:gd name="T95" fmla="*/ 204 h 1666"/>
              <a:gd name="T96" fmla="*/ 395 w 1666"/>
              <a:gd name="T97" fmla="*/ 142 h 1666"/>
              <a:gd name="T98" fmla="*/ 536 w 1666"/>
              <a:gd name="T99" fmla="*/ 70 h 1666"/>
              <a:gd name="T100" fmla="*/ 710 w 1666"/>
              <a:gd name="T101" fmla="*/ 24 h 1666"/>
              <a:gd name="T102" fmla="*/ 808 w 1666"/>
              <a:gd name="T103" fmla="*/ 15 h 1666"/>
              <a:gd name="T104" fmla="*/ 939 w 1666"/>
              <a:gd name="T105" fmla="*/ 21 h 1666"/>
              <a:gd name="T106" fmla="*/ 1123 w 1666"/>
              <a:gd name="T107" fmla="*/ 67 h 1666"/>
              <a:gd name="T108" fmla="*/ 1224 w 1666"/>
              <a:gd name="T109" fmla="*/ 114 h 1666"/>
              <a:gd name="T110" fmla="*/ 1338 w 1666"/>
              <a:gd name="T111" fmla="*/ 189 h 1666"/>
              <a:gd name="T112" fmla="*/ 1462 w 1666"/>
              <a:gd name="T113" fmla="*/ 309 h 1666"/>
              <a:gd name="T114" fmla="*/ 1556 w 1666"/>
              <a:gd name="T115" fmla="*/ 449 h 1666"/>
              <a:gd name="T116" fmla="*/ 1623 w 1666"/>
              <a:gd name="T117" fmla="*/ 617 h 1666"/>
              <a:gd name="T118" fmla="*/ 1626 w 1666"/>
              <a:gd name="T119" fmla="*/ 1036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66" h="1666">
                <a:moveTo>
                  <a:pt x="1666" y="833"/>
                </a:moveTo>
                <a:cubicBezTo>
                  <a:pt x="1666" y="826"/>
                  <a:pt x="1666" y="826"/>
                  <a:pt x="1666" y="826"/>
                </a:cubicBezTo>
                <a:cubicBezTo>
                  <a:pt x="1666" y="826"/>
                  <a:pt x="1666" y="826"/>
                  <a:pt x="1666" y="826"/>
                </a:cubicBezTo>
                <a:cubicBezTo>
                  <a:pt x="1665" y="761"/>
                  <a:pt x="1657" y="696"/>
                  <a:pt x="1642" y="634"/>
                </a:cubicBezTo>
                <a:cubicBezTo>
                  <a:pt x="1642" y="631"/>
                  <a:pt x="1642" y="631"/>
                  <a:pt x="1642" y="631"/>
                </a:cubicBezTo>
                <a:cubicBezTo>
                  <a:pt x="1640" y="625"/>
                  <a:pt x="1639" y="619"/>
                  <a:pt x="1637" y="613"/>
                </a:cubicBezTo>
                <a:cubicBezTo>
                  <a:pt x="1629" y="585"/>
                  <a:pt x="1629" y="585"/>
                  <a:pt x="1629" y="585"/>
                </a:cubicBezTo>
                <a:cubicBezTo>
                  <a:pt x="1620" y="559"/>
                  <a:pt x="1620" y="559"/>
                  <a:pt x="1620" y="559"/>
                </a:cubicBezTo>
                <a:cubicBezTo>
                  <a:pt x="1618" y="552"/>
                  <a:pt x="1615" y="544"/>
                  <a:pt x="1612" y="537"/>
                </a:cubicBezTo>
                <a:cubicBezTo>
                  <a:pt x="1603" y="514"/>
                  <a:pt x="1603" y="514"/>
                  <a:pt x="1603" y="514"/>
                </a:cubicBezTo>
                <a:cubicBezTo>
                  <a:pt x="1602" y="511"/>
                  <a:pt x="1600" y="507"/>
                  <a:pt x="1598" y="502"/>
                </a:cubicBezTo>
                <a:cubicBezTo>
                  <a:pt x="1593" y="491"/>
                  <a:pt x="1593" y="491"/>
                  <a:pt x="1593" y="491"/>
                </a:cubicBezTo>
                <a:cubicBezTo>
                  <a:pt x="1592" y="488"/>
                  <a:pt x="1591" y="486"/>
                  <a:pt x="1589" y="483"/>
                </a:cubicBezTo>
                <a:cubicBezTo>
                  <a:pt x="1587" y="478"/>
                  <a:pt x="1585" y="473"/>
                  <a:pt x="1582" y="468"/>
                </a:cubicBezTo>
                <a:cubicBezTo>
                  <a:pt x="1574" y="452"/>
                  <a:pt x="1574" y="452"/>
                  <a:pt x="1574" y="452"/>
                </a:cubicBezTo>
                <a:cubicBezTo>
                  <a:pt x="1574" y="452"/>
                  <a:pt x="1574" y="452"/>
                  <a:pt x="1574" y="452"/>
                </a:cubicBezTo>
                <a:cubicBezTo>
                  <a:pt x="1570" y="443"/>
                  <a:pt x="1570" y="443"/>
                  <a:pt x="1570" y="443"/>
                </a:cubicBezTo>
                <a:cubicBezTo>
                  <a:pt x="1568" y="439"/>
                  <a:pt x="1568" y="439"/>
                  <a:pt x="1568" y="439"/>
                </a:cubicBezTo>
                <a:cubicBezTo>
                  <a:pt x="1567" y="439"/>
                  <a:pt x="1567" y="439"/>
                  <a:pt x="1567" y="439"/>
                </a:cubicBezTo>
                <a:cubicBezTo>
                  <a:pt x="1567" y="438"/>
                  <a:pt x="1566" y="436"/>
                  <a:pt x="1565" y="434"/>
                </a:cubicBezTo>
                <a:cubicBezTo>
                  <a:pt x="1546" y="402"/>
                  <a:pt x="1546" y="402"/>
                  <a:pt x="1546" y="402"/>
                </a:cubicBezTo>
                <a:cubicBezTo>
                  <a:pt x="1543" y="397"/>
                  <a:pt x="1540" y="392"/>
                  <a:pt x="1537" y="387"/>
                </a:cubicBezTo>
                <a:cubicBezTo>
                  <a:pt x="1530" y="377"/>
                  <a:pt x="1530" y="377"/>
                  <a:pt x="1530" y="377"/>
                </a:cubicBezTo>
                <a:cubicBezTo>
                  <a:pt x="1527" y="371"/>
                  <a:pt x="1523" y="365"/>
                  <a:pt x="1519" y="360"/>
                </a:cubicBezTo>
                <a:cubicBezTo>
                  <a:pt x="1504" y="339"/>
                  <a:pt x="1504" y="339"/>
                  <a:pt x="1504" y="339"/>
                </a:cubicBezTo>
                <a:cubicBezTo>
                  <a:pt x="1502" y="336"/>
                  <a:pt x="1500" y="333"/>
                  <a:pt x="1496" y="329"/>
                </a:cubicBezTo>
                <a:cubicBezTo>
                  <a:pt x="1489" y="319"/>
                  <a:pt x="1489" y="319"/>
                  <a:pt x="1489" y="319"/>
                </a:cubicBezTo>
                <a:cubicBezTo>
                  <a:pt x="1487" y="317"/>
                  <a:pt x="1485" y="315"/>
                  <a:pt x="1484" y="312"/>
                </a:cubicBezTo>
                <a:cubicBezTo>
                  <a:pt x="1480" y="308"/>
                  <a:pt x="1477" y="304"/>
                  <a:pt x="1473" y="299"/>
                </a:cubicBezTo>
                <a:cubicBezTo>
                  <a:pt x="1461" y="286"/>
                  <a:pt x="1461" y="286"/>
                  <a:pt x="1461" y="286"/>
                </a:cubicBezTo>
                <a:cubicBezTo>
                  <a:pt x="1461" y="286"/>
                  <a:pt x="1461" y="286"/>
                  <a:pt x="1461" y="286"/>
                </a:cubicBezTo>
                <a:cubicBezTo>
                  <a:pt x="1457" y="280"/>
                  <a:pt x="1457" y="280"/>
                  <a:pt x="1457" y="280"/>
                </a:cubicBezTo>
                <a:cubicBezTo>
                  <a:pt x="1457" y="280"/>
                  <a:pt x="1456" y="280"/>
                  <a:pt x="1456" y="280"/>
                </a:cubicBezTo>
                <a:cubicBezTo>
                  <a:pt x="1452" y="275"/>
                  <a:pt x="1452" y="275"/>
                  <a:pt x="1452" y="275"/>
                </a:cubicBezTo>
                <a:cubicBezTo>
                  <a:pt x="1452" y="275"/>
                  <a:pt x="1452" y="275"/>
                  <a:pt x="1452" y="275"/>
                </a:cubicBezTo>
                <a:cubicBezTo>
                  <a:pt x="1451" y="274"/>
                  <a:pt x="1449" y="272"/>
                  <a:pt x="1448" y="271"/>
                </a:cubicBezTo>
                <a:cubicBezTo>
                  <a:pt x="1422" y="244"/>
                  <a:pt x="1422" y="244"/>
                  <a:pt x="1422" y="244"/>
                </a:cubicBezTo>
                <a:cubicBezTo>
                  <a:pt x="1395" y="218"/>
                  <a:pt x="1395" y="218"/>
                  <a:pt x="1395" y="218"/>
                </a:cubicBezTo>
                <a:cubicBezTo>
                  <a:pt x="1393" y="216"/>
                  <a:pt x="1391" y="214"/>
                  <a:pt x="1389" y="212"/>
                </a:cubicBezTo>
                <a:cubicBezTo>
                  <a:pt x="1388" y="211"/>
                  <a:pt x="1387" y="210"/>
                  <a:pt x="1385" y="209"/>
                </a:cubicBezTo>
                <a:cubicBezTo>
                  <a:pt x="1367" y="193"/>
                  <a:pt x="1367" y="193"/>
                  <a:pt x="1367" y="193"/>
                </a:cubicBezTo>
                <a:cubicBezTo>
                  <a:pt x="1362" y="189"/>
                  <a:pt x="1358" y="186"/>
                  <a:pt x="1354" y="182"/>
                </a:cubicBezTo>
                <a:cubicBezTo>
                  <a:pt x="1351" y="181"/>
                  <a:pt x="1349" y="179"/>
                  <a:pt x="1347" y="177"/>
                </a:cubicBezTo>
                <a:cubicBezTo>
                  <a:pt x="1337" y="170"/>
                  <a:pt x="1337" y="170"/>
                  <a:pt x="1337" y="170"/>
                </a:cubicBezTo>
                <a:cubicBezTo>
                  <a:pt x="1333" y="167"/>
                  <a:pt x="1330" y="164"/>
                  <a:pt x="1327" y="162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1" y="143"/>
                  <a:pt x="1301" y="143"/>
                  <a:pt x="1301" y="143"/>
                </a:cubicBezTo>
                <a:cubicBezTo>
                  <a:pt x="1300" y="143"/>
                  <a:pt x="1300" y="143"/>
                  <a:pt x="1300" y="143"/>
                </a:cubicBezTo>
                <a:cubicBezTo>
                  <a:pt x="1297" y="141"/>
                  <a:pt x="1293" y="138"/>
                  <a:pt x="1289" y="136"/>
                </a:cubicBezTo>
                <a:cubicBezTo>
                  <a:pt x="1279" y="129"/>
                  <a:pt x="1279" y="129"/>
                  <a:pt x="1279" y="129"/>
                </a:cubicBezTo>
                <a:cubicBezTo>
                  <a:pt x="1274" y="126"/>
                  <a:pt x="1269" y="123"/>
                  <a:pt x="1264" y="120"/>
                </a:cubicBezTo>
                <a:cubicBezTo>
                  <a:pt x="1232" y="101"/>
                  <a:pt x="1232" y="101"/>
                  <a:pt x="1232" y="101"/>
                </a:cubicBezTo>
                <a:cubicBezTo>
                  <a:pt x="1229" y="100"/>
                  <a:pt x="1227" y="98"/>
                  <a:pt x="1224" y="97"/>
                </a:cubicBezTo>
                <a:cubicBezTo>
                  <a:pt x="1198" y="84"/>
                  <a:pt x="1198" y="84"/>
                  <a:pt x="1198" y="84"/>
                </a:cubicBezTo>
                <a:cubicBezTo>
                  <a:pt x="1193" y="81"/>
                  <a:pt x="1188" y="79"/>
                  <a:pt x="1183" y="77"/>
                </a:cubicBezTo>
                <a:cubicBezTo>
                  <a:pt x="1180" y="75"/>
                  <a:pt x="1178" y="74"/>
                  <a:pt x="1175" y="73"/>
                </a:cubicBezTo>
                <a:cubicBezTo>
                  <a:pt x="1164" y="68"/>
                  <a:pt x="1164" y="68"/>
                  <a:pt x="1164" y="68"/>
                </a:cubicBezTo>
                <a:cubicBezTo>
                  <a:pt x="1159" y="66"/>
                  <a:pt x="1155" y="64"/>
                  <a:pt x="1152" y="63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2" y="51"/>
                  <a:pt x="1122" y="51"/>
                  <a:pt x="1122" y="51"/>
                </a:cubicBezTo>
                <a:cubicBezTo>
                  <a:pt x="1122" y="51"/>
                  <a:pt x="1122" y="51"/>
                  <a:pt x="1122" y="51"/>
                </a:cubicBezTo>
                <a:cubicBezTo>
                  <a:pt x="1117" y="49"/>
                  <a:pt x="1112" y="48"/>
                  <a:pt x="1107" y="46"/>
                </a:cubicBezTo>
                <a:cubicBezTo>
                  <a:pt x="1081" y="37"/>
                  <a:pt x="1081" y="37"/>
                  <a:pt x="1081" y="37"/>
                </a:cubicBezTo>
                <a:cubicBezTo>
                  <a:pt x="1053" y="29"/>
                  <a:pt x="1053" y="29"/>
                  <a:pt x="1053" y="29"/>
                </a:cubicBezTo>
                <a:cubicBezTo>
                  <a:pt x="1046" y="27"/>
                  <a:pt x="1039" y="25"/>
                  <a:pt x="1032" y="24"/>
                </a:cubicBezTo>
                <a:cubicBezTo>
                  <a:pt x="1024" y="22"/>
                  <a:pt x="1024" y="22"/>
                  <a:pt x="1024" y="22"/>
                </a:cubicBezTo>
                <a:cubicBezTo>
                  <a:pt x="1011" y="19"/>
                  <a:pt x="997" y="16"/>
                  <a:pt x="983" y="13"/>
                </a:cubicBezTo>
                <a:cubicBezTo>
                  <a:pt x="975" y="12"/>
                  <a:pt x="975" y="12"/>
                  <a:pt x="975" y="12"/>
                </a:cubicBezTo>
                <a:cubicBezTo>
                  <a:pt x="970" y="11"/>
                  <a:pt x="964" y="10"/>
                  <a:pt x="958" y="9"/>
                </a:cubicBezTo>
                <a:cubicBezTo>
                  <a:pt x="933" y="6"/>
                  <a:pt x="933" y="6"/>
                  <a:pt x="933" y="6"/>
                </a:cubicBezTo>
                <a:cubicBezTo>
                  <a:pt x="921" y="4"/>
                  <a:pt x="909" y="3"/>
                  <a:pt x="897" y="2"/>
                </a:cubicBezTo>
                <a:cubicBezTo>
                  <a:pt x="892" y="2"/>
                  <a:pt x="888" y="2"/>
                  <a:pt x="883" y="1"/>
                </a:cubicBezTo>
                <a:cubicBezTo>
                  <a:pt x="877" y="1"/>
                  <a:pt x="871" y="1"/>
                  <a:pt x="865" y="0"/>
                </a:cubicBezTo>
                <a:cubicBezTo>
                  <a:pt x="863" y="0"/>
                  <a:pt x="861" y="0"/>
                  <a:pt x="858" y="0"/>
                </a:cubicBezTo>
                <a:cubicBezTo>
                  <a:pt x="833" y="0"/>
                  <a:pt x="833" y="0"/>
                  <a:pt x="833" y="0"/>
                </a:cubicBezTo>
                <a:cubicBezTo>
                  <a:pt x="808" y="0"/>
                  <a:pt x="808" y="0"/>
                  <a:pt x="808" y="0"/>
                </a:cubicBezTo>
                <a:cubicBezTo>
                  <a:pt x="805" y="0"/>
                  <a:pt x="803" y="0"/>
                  <a:pt x="801" y="0"/>
                </a:cubicBezTo>
                <a:cubicBezTo>
                  <a:pt x="795" y="1"/>
                  <a:pt x="789" y="1"/>
                  <a:pt x="783" y="1"/>
                </a:cubicBezTo>
                <a:cubicBezTo>
                  <a:pt x="778" y="2"/>
                  <a:pt x="774" y="2"/>
                  <a:pt x="769" y="2"/>
                </a:cubicBezTo>
                <a:cubicBezTo>
                  <a:pt x="757" y="3"/>
                  <a:pt x="745" y="4"/>
                  <a:pt x="733" y="6"/>
                </a:cubicBezTo>
                <a:cubicBezTo>
                  <a:pt x="708" y="9"/>
                  <a:pt x="708" y="9"/>
                  <a:pt x="708" y="9"/>
                </a:cubicBezTo>
                <a:cubicBezTo>
                  <a:pt x="702" y="10"/>
                  <a:pt x="696" y="11"/>
                  <a:pt x="691" y="12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69" y="16"/>
                  <a:pt x="655" y="19"/>
                  <a:pt x="642" y="22"/>
                </a:cubicBezTo>
                <a:cubicBezTo>
                  <a:pt x="634" y="24"/>
                  <a:pt x="634" y="24"/>
                  <a:pt x="634" y="24"/>
                </a:cubicBezTo>
                <a:cubicBezTo>
                  <a:pt x="627" y="25"/>
                  <a:pt x="620" y="27"/>
                  <a:pt x="613" y="29"/>
                </a:cubicBezTo>
                <a:cubicBezTo>
                  <a:pt x="585" y="37"/>
                  <a:pt x="585" y="37"/>
                  <a:pt x="585" y="37"/>
                </a:cubicBezTo>
                <a:cubicBezTo>
                  <a:pt x="559" y="46"/>
                  <a:pt x="559" y="46"/>
                  <a:pt x="559" y="46"/>
                </a:cubicBezTo>
                <a:cubicBezTo>
                  <a:pt x="554" y="48"/>
                  <a:pt x="549" y="49"/>
                  <a:pt x="544" y="51"/>
                </a:cubicBezTo>
                <a:cubicBezTo>
                  <a:pt x="544" y="51"/>
                  <a:pt x="544" y="51"/>
                  <a:pt x="544" y="51"/>
                </a:cubicBezTo>
                <a:cubicBezTo>
                  <a:pt x="514" y="63"/>
                  <a:pt x="514" y="63"/>
                  <a:pt x="514" y="63"/>
                </a:cubicBezTo>
                <a:cubicBezTo>
                  <a:pt x="511" y="64"/>
                  <a:pt x="507" y="66"/>
                  <a:pt x="502" y="68"/>
                </a:cubicBezTo>
                <a:cubicBezTo>
                  <a:pt x="491" y="73"/>
                  <a:pt x="491" y="73"/>
                  <a:pt x="491" y="73"/>
                </a:cubicBezTo>
                <a:cubicBezTo>
                  <a:pt x="488" y="74"/>
                  <a:pt x="486" y="75"/>
                  <a:pt x="483" y="77"/>
                </a:cubicBezTo>
                <a:cubicBezTo>
                  <a:pt x="478" y="79"/>
                  <a:pt x="473" y="81"/>
                  <a:pt x="468" y="84"/>
                </a:cubicBezTo>
                <a:cubicBezTo>
                  <a:pt x="442" y="97"/>
                  <a:pt x="442" y="97"/>
                  <a:pt x="442" y="97"/>
                </a:cubicBezTo>
                <a:cubicBezTo>
                  <a:pt x="439" y="98"/>
                  <a:pt x="437" y="100"/>
                  <a:pt x="434" y="101"/>
                </a:cubicBezTo>
                <a:cubicBezTo>
                  <a:pt x="402" y="120"/>
                  <a:pt x="402" y="120"/>
                  <a:pt x="402" y="120"/>
                </a:cubicBezTo>
                <a:cubicBezTo>
                  <a:pt x="397" y="123"/>
                  <a:pt x="392" y="126"/>
                  <a:pt x="387" y="129"/>
                </a:cubicBezTo>
                <a:cubicBezTo>
                  <a:pt x="377" y="136"/>
                  <a:pt x="377" y="136"/>
                  <a:pt x="377" y="136"/>
                </a:cubicBezTo>
                <a:cubicBezTo>
                  <a:pt x="373" y="138"/>
                  <a:pt x="369" y="141"/>
                  <a:pt x="366" y="143"/>
                </a:cubicBezTo>
                <a:cubicBezTo>
                  <a:pt x="365" y="143"/>
                  <a:pt x="365" y="143"/>
                  <a:pt x="365" y="143"/>
                </a:cubicBezTo>
                <a:cubicBezTo>
                  <a:pt x="339" y="162"/>
                  <a:pt x="339" y="162"/>
                  <a:pt x="339" y="162"/>
                </a:cubicBezTo>
                <a:cubicBezTo>
                  <a:pt x="336" y="164"/>
                  <a:pt x="333" y="166"/>
                  <a:pt x="329" y="169"/>
                </a:cubicBezTo>
                <a:cubicBezTo>
                  <a:pt x="319" y="177"/>
                  <a:pt x="319" y="177"/>
                  <a:pt x="319" y="177"/>
                </a:cubicBezTo>
                <a:cubicBezTo>
                  <a:pt x="317" y="179"/>
                  <a:pt x="315" y="181"/>
                  <a:pt x="312" y="182"/>
                </a:cubicBezTo>
                <a:cubicBezTo>
                  <a:pt x="308" y="186"/>
                  <a:pt x="304" y="189"/>
                  <a:pt x="299" y="193"/>
                </a:cubicBezTo>
                <a:cubicBezTo>
                  <a:pt x="280" y="209"/>
                  <a:pt x="280" y="209"/>
                  <a:pt x="280" y="209"/>
                </a:cubicBezTo>
                <a:cubicBezTo>
                  <a:pt x="279" y="210"/>
                  <a:pt x="278" y="211"/>
                  <a:pt x="277" y="212"/>
                </a:cubicBezTo>
                <a:cubicBezTo>
                  <a:pt x="275" y="214"/>
                  <a:pt x="273" y="216"/>
                  <a:pt x="271" y="218"/>
                </a:cubicBezTo>
                <a:cubicBezTo>
                  <a:pt x="244" y="244"/>
                  <a:pt x="244" y="244"/>
                  <a:pt x="244" y="244"/>
                </a:cubicBezTo>
                <a:cubicBezTo>
                  <a:pt x="218" y="271"/>
                  <a:pt x="218" y="271"/>
                  <a:pt x="218" y="271"/>
                </a:cubicBezTo>
                <a:cubicBezTo>
                  <a:pt x="217" y="272"/>
                  <a:pt x="215" y="274"/>
                  <a:pt x="214" y="275"/>
                </a:cubicBezTo>
                <a:cubicBezTo>
                  <a:pt x="214" y="275"/>
                  <a:pt x="214" y="275"/>
                  <a:pt x="214" y="275"/>
                </a:cubicBezTo>
                <a:cubicBezTo>
                  <a:pt x="210" y="280"/>
                  <a:pt x="210" y="280"/>
                  <a:pt x="210" y="280"/>
                </a:cubicBezTo>
                <a:cubicBezTo>
                  <a:pt x="210" y="280"/>
                  <a:pt x="209" y="280"/>
                  <a:pt x="209" y="281"/>
                </a:cubicBezTo>
                <a:cubicBezTo>
                  <a:pt x="205" y="286"/>
                  <a:pt x="205" y="286"/>
                  <a:pt x="205" y="286"/>
                </a:cubicBezTo>
                <a:cubicBezTo>
                  <a:pt x="205" y="286"/>
                  <a:pt x="205" y="286"/>
                  <a:pt x="205" y="286"/>
                </a:cubicBezTo>
                <a:cubicBezTo>
                  <a:pt x="193" y="299"/>
                  <a:pt x="193" y="299"/>
                  <a:pt x="193" y="299"/>
                </a:cubicBezTo>
                <a:cubicBezTo>
                  <a:pt x="189" y="304"/>
                  <a:pt x="186" y="308"/>
                  <a:pt x="182" y="312"/>
                </a:cubicBezTo>
                <a:cubicBezTo>
                  <a:pt x="181" y="315"/>
                  <a:pt x="179" y="317"/>
                  <a:pt x="177" y="319"/>
                </a:cubicBezTo>
                <a:cubicBezTo>
                  <a:pt x="170" y="329"/>
                  <a:pt x="170" y="329"/>
                  <a:pt x="170" y="329"/>
                </a:cubicBezTo>
                <a:cubicBezTo>
                  <a:pt x="166" y="333"/>
                  <a:pt x="164" y="336"/>
                  <a:pt x="162" y="339"/>
                </a:cubicBezTo>
                <a:cubicBezTo>
                  <a:pt x="147" y="359"/>
                  <a:pt x="147" y="359"/>
                  <a:pt x="147" y="359"/>
                </a:cubicBezTo>
                <a:cubicBezTo>
                  <a:pt x="143" y="365"/>
                  <a:pt x="139" y="371"/>
                  <a:pt x="136" y="377"/>
                </a:cubicBezTo>
                <a:cubicBezTo>
                  <a:pt x="129" y="387"/>
                  <a:pt x="129" y="387"/>
                  <a:pt x="129" y="387"/>
                </a:cubicBezTo>
                <a:cubicBezTo>
                  <a:pt x="126" y="392"/>
                  <a:pt x="123" y="397"/>
                  <a:pt x="120" y="402"/>
                </a:cubicBezTo>
                <a:cubicBezTo>
                  <a:pt x="101" y="435"/>
                  <a:pt x="101" y="435"/>
                  <a:pt x="101" y="435"/>
                </a:cubicBezTo>
                <a:cubicBezTo>
                  <a:pt x="100" y="436"/>
                  <a:pt x="99" y="438"/>
                  <a:pt x="98" y="439"/>
                </a:cubicBezTo>
                <a:cubicBezTo>
                  <a:pt x="98" y="439"/>
                  <a:pt x="98" y="439"/>
                  <a:pt x="98" y="439"/>
                </a:cubicBezTo>
                <a:cubicBezTo>
                  <a:pt x="95" y="446"/>
                  <a:pt x="95" y="446"/>
                  <a:pt x="95" y="446"/>
                </a:cubicBezTo>
                <a:cubicBezTo>
                  <a:pt x="92" y="452"/>
                  <a:pt x="92" y="452"/>
                  <a:pt x="92" y="452"/>
                </a:cubicBezTo>
                <a:cubicBezTo>
                  <a:pt x="92" y="452"/>
                  <a:pt x="92" y="452"/>
                  <a:pt x="92" y="452"/>
                </a:cubicBezTo>
                <a:cubicBezTo>
                  <a:pt x="84" y="468"/>
                  <a:pt x="84" y="468"/>
                  <a:pt x="84" y="468"/>
                </a:cubicBezTo>
                <a:cubicBezTo>
                  <a:pt x="81" y="473"/>
                  <a:pt x="79" y="478"/>
                  <a:pt x="77" y="483"/>
                </a:cubicBezTo>
                <a:cubicBezTo>
                  <a:pt x="75" y="486"/>
                  <a:pt x="74" y="488"/>
                  <a:pt x="73" y="491"/>
                </a:cubicBezTo>
                <a:cubicBezTo>
                  <a:pt x="68" y="502"/>
                  <a:pt x="68" y="502"/>
                  <a:pt x="68" y="502"/>
                </a:cubicBezTo>
                <a:cubicBezTo>
                  <a:pt x="66" y="507"/>
                  <a:pt x="64" y="511"/>
                  <a:pt x="63" y="514"/>
                </a:cubicBezTo>
                <a:cubicBezTo>
                  <a:pt x="54" y="537"/>
                  <a:pt x="54" y="537"/>
                  <a:pt x="54" y="537"/>
                </a:cubicBezTo>
                <a:cubicBezTo>
                  <a:pt x="51" y="544"/>
                  <a:pt x="48" y="552"/>
                  <a:pt x="46" y="559"/>
                </a:cubicBezTo>
                <a:cubicBezTo>
                  <a:pt x="37" y="585"/>
                  <a:pt x="37" y="585"/>
                  <a:pt x="37" y="585"/>
                </a:cubicBezTo>
                <a:cubicBezTo>
                  <a:pt x="29" y="613"/>
                  <a:pt x="29" y="613"/>
                  <a:pt x="29" y="613"/>
                </a:cubicBezTo>
                <a:cubicBezTo>
                  <a:pt x="28" y="619"/>
                  <a:pt x="26" y="624"/>
                  <a:pt x="25" y="630"/>
                </a:cubicBezTo>
                <a:cubicBezTo>
                  <a:pt x="24" y="634"/>
                  <a:pt x="24" y="634"/>
                  <a:pt x="24" y="634"/>
                </a:cubicBezTo>
                <a:cubicBezTo>
                  <a:pt x="9" y="696"/>
                  <a:pt x="1" y="761"/>
                  <a:pt x="0" y="826"/>
                </a:cubicBezTo>
                <a:cubicBezTo>
                  <a:pt x="0" y="826"/>
                  <a:pt x="0" y="826"/>
                  <a:pt x="0" y="826"/>
                </a:cubicBezTo>
                <a:cubicBezTo>
                  <a:pt x="0" y="833"/>
                  <a:pt x="0" y="833"/>
                  <a:pt x="0" y="833"/>
                </a:cubicBezTo>
                <a:cubicBezTo>
                  <a:pt x="0" y="840"/>
                  <a:pt x="0" y="840"/>
                  <a:pt x="0" y="840"/>
                </a:cubicBezTo>
                <a:cubicBezTo>
                  <a:pt x="0" y="840"/>
                  <a:pt x="0" y="840"/>
                  <a:pt x="0" y="840"/>
                </a:cubicBezTo>
                <a:cubicBezTo>
                  <a:pt x="1" y="905"/>
                  <a:pt x="9" y="969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5"/>
                  <a:pt x="24" y="1035"/>
                  <a:pt x="24" y="1035"/>
                </a:cubicBezTo>
                <a:cubicBezTo>
                  <a:pt x="26" y="1041"/>
                  <a:pt x="27" y="1047"/>
                  <a:pt x="29" y="1053"/>
                </a:cubicBezTo>
                <a:cubicBezTo>
                  <a:pt x="37" y="1081"/>
                  <a:pt x="37" y="1081"/>
                  <a:pt x="37" y="1081"/>
                </a:cubicBezTo>
                <a:cubicBezTo>
                  <a:pt x="46" y="1107"/>
                  <a:pt x="46" y="1107"/>
                  <a:pt x="46" y="1107"/>
                </a:cubicBezTo>
                <a:cubicBezTo>
                  <a:pt x="48" y="1114"/>
                  <a:pt x="51" y="1122"/>
                  <a:pt x="54" y="1129"/>
                </a:cubicBezTo>
                <a:cubicBezTo>
                  <a:pt x="63" y="1152"/>
                  <a:pt x="63" y="1152"/>
                  <a:pt x="63" y="1152"/>
                </a:cubicBezTo>
                <a:cubicBezTo>
                  <a:pt x="64" y="1155"/>
                  <a:pt x="66" y="1159"/>
                  <a:pt x="68" y="1164"/>
                </a:cubicBezTo>
                <a:cubicBezTo>
                  <a:pt x="73" y="1175"/>
                  <a:pt x="73" y="1175"/>
                  <a:pt x="73" y="1175"/>
                </a:cubicBezTo>
                <a:cubicBezTo>
                  <a:pt x="74" y="1178"/>
                  <a:pt x="75" y="1180"/>
                  <a:pt x="77" y="1183"/>
                </a:cubicBezTo>
                <a:cubicBezTo>
                  <a:pt x="79" y="1188"/>
                  <a:pt x="81" y="1193"/>
                  <a:pt x="84" y="1198"/>
                </a:cubicBezTo>
                <a:cubicBezTo>
                  <a:pt x="92" y="1214"/>
                  <a:pt x="92" y="1214"/>
                  <a:pt x="92" y="1214"/>
                </a:cubicBezTo>
                <a:cubicBezTo>
                  <a:pt x="92" y="1214"/>
                  <a:pt x="92" y="1214"/>
                  <a:pt x="92" y="1214"/>
                </a:cubicBezTo>
                <a:cubicBezTo>
                  <a:pt x="95" y="1220"/>
                  <a:pt x="95" y="1220"/>
                  <a:pt x="95" y="1220"/>
                </a:cubicBezTo>
                <a:cubicBezTo>
                  <a:pt x="98" y="1227"/>
                  <a:pt x="98" y="1227"/>
                  <a:pt x="98" y="1227"/>
                </a:cubicBezTo>
                <a:cubicBezTo>
                  <a:pt x="99" y="1227"/>
                  <a:pt x="99" y="1227"/>
                  <a:pt x="99" y="1227"/>
                </a:cubicBezTo>
                <a:cubicBezTo>
                  <a:pt x="99" y="1228"/>
                  <a:pt x="100" y="1230"/>
                  <a:pt x="101" y="1232"/>
                </a:cubicBezTo>
                <a:cubicBezTo>
                  <a:pt x="120" y="1264"/>
                  <a:pt x="120" y="1264"/>
                  <a:pt x="120" y="1264"/>
                </a:cubicBezTo>
                <a:cubicBezTo>
                  <a:pt x="123" y="1269"/>
                  <a:pt x="126" y="1274"/>
                  <a:pt x="129" y="1279"/>
                </a:cubicBezTo>
                <a:cubicBezTo>
                  <a:pt x="136" y="1289"/>
                  <a:pt x="136" y="1289"/>
                  <a:pt x="136" y="1289"/>
                </a:cubicBezTo>
                <a:cubicBezTo>
                  <a:pt x="139" y="1295"/>
                  <a:pt x="143" y="1301"/>
                  <a:pt x="147" y="1306"/>
                </a:cubicBezTo>
                <a:cubicBezTo>
                  <a:pt x="162" y="1327"/>
                  <a:pt x="162" y="1327"/>
                  <a:pt x="162" y="1327"/>
                </a:cubicBezTo>
                <a:cubicBezTo>
                  <a:pt x="164" y="1330"/>
                  <a:pt x="166" y="1333"/>
                  <a:pt x="170" y="1337"/>
                </a:cubicBezTo>
                <a:cubicBezTo>
                  <a:pt x="177" y="1347"/>
                  <a:pt x="177" y="1347"/>
                  <a:pt x="177" y="1347"/>
                </a:cubicBezTo>
                <a:cubicBezTo>
                  <a:pt x="179" y="1349"/>
                  <a:pt x="181" y="1351"/>
                  <a:pt x="182" y="1354"/>
                </a:cubicBezTo>
                <a:cubicBezTo>
                  <a:pt x="186" y="1358"/>
                  <a:pt x="189" y="1362"/>
                  <a:pt x="193" y="1367"/>
                </a:cubicBezTo>
                <a:cubicBezTo>
                  <a:pt x="205" y="1380"/>
                  <a:pt x="205" y="1380"/>
                  <a:pt x="205" y="1380"/>
                </a:cubicBezTo>
                <a:cubicBezTo>
                  <a:pt x="205" y="1380"/>
                  <a:pt x="205" y="1380"/>
                  <a:pt x="205" y="1380"/>
                </a:cubicBezTo>
                <a:cubicBezTo>
                  <a:pt x="209" y="1385"/>
                  <a:pt x="209" y="1385"/>
                  <a:pt x="209" y="1385"/>
                </a:cubicBezTo>
                <a:cubicBezTo>
                  <a:pt x="214" y="1391"/>
                  <a:pt x="214" y="1391"/>
                  <a:pt x="214" y="1391"/>
                </a:cubicBezTo>
                <a:cubicBezTo>
                  <a:pt x="214" y="1391"/>
                  <a:pt x="214" y="1391"/>
                  <a:pt x="214" y="1391"/>
                </a:cubicBezTo>
                <a:cubicBezTo>
                  <a:pt x="215" y="1392"/>
                  <a:pt x="217" y="1394"/>
                  <a:pt x="218" y="1395"/>
                </a:cubicBezTo>
                <a:cubicBezTo>
                  <a:pt x="244" y="1422"/>
                  <a:pt x="244" y="1422"/>
                  <a:pt x="244" y="1422"/>
                </a:cubicBezTo>
                <a:cubicBezTo>
                  <a:pt x="271" y="1448"/>
                  <a:pt x="271" y="1448"/>
                  <a:pt x="271" y="1448"/>
                </a:cubicBezTo>
                <a:cubicBezTo>
                  <a:pt x="273" y="1450"/>
                  <a:pt x="275" y="1452"/>
                  <a:pt x="277" y="1454"/>
                </a:cubicBezTo>
                <a:cubicBezTo>
                  <a:pt x="278" y="1455"/>
                  <a:pt x="279" y="1456"/>
                  <a:pt x="281" y="1457"/>
                </a:cubicBezTo>
                <a:cubicBezTo>
                  <a:pt x="299" y="1473"/>
                  <a:pt x="299" y="1473"/>
                  <a:pt x="299" y="1473"/>
                </a:cubicBezTo>
                <a:cubicBezTo>
                  <a:pt x="304" y="1477"/>
                  <a:pt x="308" y="1480"/>
                  <a:pt x="312" y="1484"/>
                </a:cubicBezTo>
                <a:cubicBezTo>
                  <a:pt x="315" y="1485"/>
                  <a:pt x="317" y="1487"/>
                  <a:pt x="319" y="1489"/>
                </a:cubicBezTo>
                <a:cubicBezTo>
                  <a:pt x="329" y="1496"/>
                  <a:pt x="329" y="1496"/>
                  <a:pt x="329" y="1496"/>
                </a:cubicBezTo>
                <a:cubicBezTo>
                  <a:pt x="333" y="1500"/>
                  <a:pt x="336" y="1502"/>
                  <a:pt x="339" y="1504"/>
                </a:cubicBezTo>
                <a:cubicBezTo>
                  <a:pt x="365" y="1523"/>
                  <a:pt x="365" y="1523"/>
                  <a:pt x="365" y="1523"/>
                </a:cubicBezTo>
                <a:cubicBezTo>
                  <a:pt x="366" y="1523"/>
                  <a:pt x="366" y="1523"/>
                  <a:pt x="366" y="1523"/>
                </a:cubicBezTo>
                <a:cubicBezTo>
                  <a:pt x="369" y="1525"/>
                  <a:pt x="373" y="1528"/>
                  <a:pt x="377" y="1530"/>
                </a:cubicBezTo>
                <a:cubicBezTo>
                  <a:pt x="387" y="1537"/>
                  <a:pt x="387" y="1537"/>
                  <a:pt x="387" y="1537"/>
                </a:cubicBezTo>
                <a:cubicBezTo>
                  <a:pt x="392" y="1540"/>
                  <a:pt x="397" y="1543"/>
                  <a:pt x="402" y="1546"/>
                </a:cubicBezTo>
                <a:cubicBezTo>
                  <a:pt x="434" y="1565"/>
                  <a:pt x="434" y="1565"/>
                  <a:pt x="434" y="1565"/>
                </a:cubicBezTo>
                <a:cubicBezTo>
                  <a:pt x="437" y="1566"/>
                  <a:pt x="439" y="1568"/>
                  <a:pt x="442" y="1569"/>
                </a:cubicBezTo>
                <a:cubicBezTo>
                  <a:pt x="468" y="1582"/>
                  <a:pt x="468" y="1582"/>
                  <a:pt x="468" y="1582"/>
                </a:cubicBezTo>
                <a:cubicBezTo>
                  <a:pt x="473" y="1585"/>
                  <a:pt x="478" y="1587"/>
                  <a:pt x="483" y="1589"/>
                </a:cubicBezTo>
                <a:cubicBezTo>
                  <a:pt x="486" y="1591"/>
                  <a:pt x="488" y="1592"/>
                  <a:pt x="491" y="1593"/>
                </a:cubicBezTo>
                <a:cubicBezTo>
                  <a:pt x="502" y="1598"/>
                  <a:pt x="502" y="1598"/>
                  <a:pt x="502" y="1598"/>
                </a:cubicBezTo>
                <a:cubicBezTo>
                  <a:pt x="507" y="1600"/>
                  <a:pt x="511" y="1602"/>
                  <a:pt x="514" y="1603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44" y="1615"/>
                  <a:pt x="544" y="1615"/>
                  <a:pt x="544" y="1615"/>
                </a:cubicBezTo>
                <a:cubicBezTo>
                  <a:pt x="544" y="1615"/>
                  <a:pt x="544" y="1615"/>
                  <a:pt x="544" y="1615"/>
                </a:cubicBezTo>
                <a:cubicBezTo>
                  <a:pt x="549" y="1617"/>
                  <a:pt x="554" y="1618"/>
                  <a:pt x="559" y="1620"/>
                </a:cubicBezTo>
                <a:cubicBezTo>
                  <a:pt x="585" y="1629"/>
                  <a:pt x="585" y="1629"/>
                  <a:pt x="585" y="1629"/>
                </a:cubicBezTo>
                <a:cubicBezTo>
                  <a:pt x="613" y="1637"/>
                  <a:pt x="613" y="1637"/>
                  <a:pt x="613" y="1637"/>
                </a:cubicBezTo>
                <a:cubicBezTo>
                  <a:pt x="620" y="1639"/>
                  <a:pt x="627" y="1641"/>
                  <a:pt x="634" y="1642"/>
                </a:cubicBezTo>
                <a:cubicBezTo>
                  <a:pt x="642" y="1644"/>
                  <a:pt x="642" y="1644"/>
                  <a:pt x="642" y="1644"/>
                </a:cubicBezTo>
                <a:cubicBezTo>
                  <a:pt x="655" y="1647"/>
                  <a:pt x="669" y="1650"/>
                  <a:pt x="683" y="1653"/>
                </a:cubicBezTo>
                <a:cubicBezTo>
                  <a:pt x="691" y="1654"/>
                  <a:pt x="691" y="1654"/>
                  <a:pt x="691" y="1654"/>
                </a:cubicBezTo>
                <a:cubicBezTo>
                  <a:pt x="696" y="1655"/>
                  <a:pt x="702" y="1656"/>
                  <a:pt x="708" y="1657"/>
                </a:cubicBezTo>
                <a:cubicBezTo>
                  <a:pt x="734" y="1660"/>
                  <a:pt x="734" y="1660"/>
                  <a:pt x="734" y="1660"/>
                </a:cubicBezTo>
                <a:cubicBezTo>
                  <a:pt x="746" y="1662"/>
                  <a:pt x="758" y="1663"/>
                  <a:pt x="769" y="1664"/>
                </a:cubicBezTo>
                <a:cubicBezTo>
                  <a:pt x="774" y="1664"/>
                  <a:pt x="778" y="1664"/>
                  <a:pt x="783" y="1665"/>
                </a:cubicBezTo>
                <a:cubicBezTo>
                  <a:pt x="789" y="1665"/>
                  <a:pt x="795" y="1665"/>
                  <a:pt x="801" y="1666"/>
                </a:cubicBezTo>
                <a:cubicBezTo>
                  <a:pt x="803" y="1666"/>
                  <a:pt x="805" y="1666"/>
                  <a:pt x="808" y="1666"/>
                </a:cubicBezTo>
                <a:cubicBezTo>
                  <a:pt x="833" y="1666"/>
                  <a:pt x="833" y="1666"/>
                  <a:pt x="833" y="1666"/>
                </a:cubicBezTo>
                <a:cubicBezTo>
                  <a:pt x="858" y="1666"/>
                  <a:pt x="858" y="1666"/>
                  <a:pt x="858" y="1666"/>
                </a:cubicBezTo>
                <a:cubicBezTo>
                  <a:pt x="861" y="1666"/>
                  <a:pt x="863" y="1666"/>
                  <a:pt x="865" y="1666"/>
                </a:cubicBezTo>
                <a:cubicBezTo>
                  <a:pt x="871" y="1665"/>
                  <a:pt x="877" y="1665"/>
                  <a:pt x="883" y="1665"/>
                </a:cubicBezTo>
                <a:cubicBezTo>
                  <a:pt x="888" y="1664"/>
                  <a:pt x="892" y="1664"/>
                  <a:pt x="897" y="1664"/>
                </a:cubicBezTo>
                <a:cubicBezTo>
                  <a:pt x="909" y="1663"/>
                  <a:pt x="921" y="1662"/>
                  <a:pt x="933" y="1660"/>
                </a:cubicBezTo>
                <a:cubicBezTo>
                  <a:pt x="958" y="1657"/>
                  <a:pt x="958" y="1657"/>
                  <a:pt x="958" y="1657"/>
                </a:cubicBezTo>
                <a:cubicBezTo>
                  <a:pt x="964" y="1656"/>
                  <a:pt x="970" y="1655"/>
                  <a:pt x="975" y="1654"/>
                </a:cubicBezTo>
                <a:cubicBezTo>
                  <a:pt x="983" y="1653"/>
                  <a:pt x="983" y="1653"/>
                  <a:pt x="983" y="1653"/>
                </a:cubicBezTo>
                <a:cubicBezTo>
                  <a:pt x="997" y="1650"/>
                  <a:pt x="1011" y="1647"/>
                  <a:pt x="1024" y="1644"/>
                </a:cubicBezTo>
                <a:cubicBezTo>
                  <a:pt x="1032" y="1642"/>
                  <a:pt x="1032" y="1642"/>
                  <a:pt x="1032" y="1642"/>
                </a:cubicBezTo>
                <a:cubicBezTo>
                  <a:pt x="1039" y="1641"/>
                  <a:pt x="1046" y="1639"/>
                  <a:pt x="1053" y="1637"/>
                </a:cubicBezTo>
                <a:cubicBezTo>
                  <a:pt x="1081" y="1629"/>
                  <a:pt x="1081" y="1629"/>
                  <a:pt x="1081" y="1629"/>
                </a:cubicBezTo>
                <a:cubicBezTo>
                  <a:pt x="1107" y="1620"/>
                  <a:pt x="1107" y="1620"/>
                  <a:pt x="1107" y="1620"/>
                </a:cubicBezTo>
                <a:cubicBezTo>
                  <a:pt x="1112" y="1618"/>
                  <a:pt x="1117" y="1617"/>
                  <a:pt x="1122" y="1615"/>
                </a:cubicBezTo>
                <a:cubicBezTo>
                  <a:pt x="1122" y="1615"/>
                  <a:pt x="1122" y="1615"/>
                  <a:pt x="1122" y="1615"/>
                </a:cubicBezTo>
                <a:cubicBezTo>
                  <a:pt x="1152" y="1603"/>
                  <a:pt x="1152" y="1603"/>
                  <a:pt x="1152" y="1603"/>
                </a:cubicBezTo>
                <a:cubicBezTo>
                  <a:pt x="1155" y="1602"/>
                  <a:pt x="1159" y="1600"/>
                  <a:pt x="1164" y="1598"/>
                </a:cubicBezTo>
                <a:cubicBezTo>
                  <a:pt x="1175" y="1593"/>
                  <a:pt x="1175" y="1593"/>
                  <a:pt x="1175" y="1593"/>
                </a:cubicBezTo>
                <a:cubicBezTo>
                  <a:pt x="1178" y="1592"/>
                  <a:pt x="1180" y="1591"/>
                  <a:pt x="1183" y="1589"/>
                </a:cubicBezTo>
                <a:cubicBezTo>
                  <a:pt x="1188" y="1587"/>
                  <a:pt x="1193" y="1585"/>
                  <a:pt x="1198" y="1582"/>
                </a:cubicBezTo>
                <a:cubicBezTo>
                  <a:pt x="1220" y="1571"/>
                  <a:pt x="1220" y="1571"/>
                  <a:pt x="1220" y="1571"/>
                </a:cubicBezTo>
                <a:cubicBezTo>
                  <a:pt x="1222" y="1570"/>
                  <a:pt x="1223" y="1570"/>
                  <a:pt x="1224" y="1569"/>
                </a:cubicBezTo>
                <a:cubicBezTo>
                  <a:pt x="1227" y="1568"/>
                  <a:pt x="1229" y="1566"/>
                  <a:pt x="1232" y="1565"/>
                </a:cubicBezTo>
                <a:cubicBezTo>
                  <a:pt x="1264" y="1546"/>
                  <a:pt x="1264" y="1546"/>
                  <a:pt x="1264" y="1546"/>
                </a:cubicBezTo>
                <a:cubicBezTo>
                  <a:pt x="1269" y="1543"/>
                  <a:pt x="1274" y="1540"/>
                  <a:pt x="1279" y="1537"/>
                </a:cubicBezTo>
                <a:cubicBezTo>
                  <a:pt x="1289" y="1530"/>
                  <a:pt x="1289" y="1530"/>
                  <a:pt x="1289" y="1530"/>
                </a:cubicBezTo>
                <a:cubicBezTo>
                  <a:pt x="1293" y="1528"/>
                  <a:pt x="1297" y="1525"/>
                  <a:pt x="1300" y="1523"/>
                </a:cubicBezTo>
                <a:cubicBezTo>
                  <a:pt x="1301" y="1523"/>
                  <a:pt x="1301" y="1523"/>
                  <a:pt x="1301" y="1523"/>
                </a:cubicBezTo>
                <a:cubicBezTo>
                  <a:pt x="1327" y="1504"/>
                  <a:pt x="1327" y="1504"/>
                  <a:pt x="1327" y="1504"/>
                </a:cubicBezTo>
                <a:cubicBezTo>
                  <a:pt x="1330" y="1502"/>
                  <a:pt x="1333" y="1500"/>
                  <a:pt x="1337" y="1497"/>
                </a:cubicBezTo>
                <a:cubicBezTo>
                  <a:pt x="1347" y="1489"/>
                  <a:pt x="1347" y="1489"/>
                  <a:pt x="1347" y="1489"/>
                </a:cubicBezTo>
                <a:cubicBezTo>
                  <a:pt x="1349" y="1487"/>
                  <a:pt x="1351" y="1485"/>
                  <a:pt x="1354" y="1484"/>
                </a:cubicBezTo>
                <a:cubicBezTo>
                  <a:pt x="1358" y="1480"/>
                  <a:pt x="1362" y="1477"/>
                  <a:pt x="1367" y="1473"/>
                </a:cubicBezTo>
                <a:cubicBezTo>
                  <a:pt x="1386" y="1457"/>
                  <a:pt x="1386" y="1457"/>
                  <a:pt x="1386" y="1457"/>
                </a:cubicBezTo>
                <a:cubicBezTo>
                  <a:pt x="1387" y="1456"/>
                  <a:pt x="1388" y="1455"/>
                  <a:pt x="1389" y="1454"/>
                </a:cubicBezTo>
                <a:cubicBezTo>
                  <a:pt x="1391" y="1452"/>
                  <a:pt x="1393" y="1450"/>
                  <a:pt x="1395" y="1448"/>
                </a:cubicBezTo>
                <a:cubicBezTo>
                  <a:pt x="1422" y="1422"/>
                  <a:pt x="1422" y="1422"/>
                  <a:pt x="1422" y="1422"/>
                </a:cubicBezTo>
                <a:cubicBezTo>
                  <a:pt x="1448" y="1395"/>
                  <a:pt x="1448" y="1395"/>
                  <a:pt x="1448" y="1395"/>
                </a:cubicBezTo>
                <a:cubicBezTo>
                  <a:pt x="1449" y="1394"/>
                  <a:pt x="1451" y="1392"/>
                  <a:pt x="1452" y="1391"/>
                </a:cubicBezTo>
                <a:cubicBezTo>
                  <a:pt x="1452" y="1391"/>
                  <a:pt x="1452" y="1391"/>
                  <a:pt x="1452" y="1391"/>
                </a:cubicBezTo>
                <a:cubicBezTo>
                  <a:pt x="1457" y="1385"/>
                  <a:pt x="1457" y="1385"/>
                  <a:pt x="1457" y="1385"/>
                </a:cubicBezTo>
                <a:cubicBezTo>
                  <a:pt x="1461" y="1380"/>
                  <a:pt x="1461" y="1380"/>
                  <a:pt x="1461" y="1380"/>
                </a:cubicBezTo>
                <a:cubicBezTo>
                  <a:pt x="1461" y="1380"/>
                  <a:pt x="1461" y="1380"/>
                  <a:pt x="1461" y="1380"/>
                </a:cubicBezTo>
                <a:cubicBezTo>
                  <a:pt x="1473" y="1367"/>
                  <a:pt x="1473" y="1367"/>
                  <a:pt x="1473" y="1367"/>
                </a:cubicBezTo>
                <a:cubicBezTo>
                  <a:pt x="1477" y="1362"/>
                  <a:pt x="1480" y="1358"/>
                  <a:pt x="1484" y="1354"/>
                </a:cubicBezTo>
                <a:cubicBezTo>
                  <a:pt x="1485" y="1351"/>
                  <a:pt x="1487" y="1349"/>
                  <a:pt x="1489" y="1347"/>
                </a:cubicBezTo>
                <a:cubicBezTo>
                  <a:pt x="1496" y="1337"/>
                  <a:pt x="1496" y="1337"/>
                  <a:pt x="1496" y="1337"/>
                </a:cubicBezTo>
                <a:cubicBezTo>
                  <a:pt x="1500" y="1333"/>
                  <a:pt x="1502" y="1330"/>
                  <a:pt x="1504" y="1327"/>
                </a:cubicBezTo>
                <a:cubicBezTo>
                  <a:pt x="1519" y="1307"/>
                  <a:pt x="1519" y="1307"/>
                  <a:pt x="1519" y="1307"/>
                </a:cubicBezTo>
                <a:cubicBezTo>
                  <a:pt x="1523" y="1301"/>
                  <a:pt x="1527" y="1295"/>
                  <a:pt x="1530" y="1289"/>
                </a:cubicBezTo>
                <a:cubicBezTo>
                  <a:pt x="1537" y="1279"/>
                  <a:pt x="1537" y="1279"/>
                  <a:pt x="1537" y="1279"/>
                </a:cubicBezTo>
                <a:cubicBezTo>
                  <a:pt x="1540" y="1274"/>
                  <a:pt x="1543" y="1269"/>
                  <a:pt x="1546" y="1264"/>
                </a:cubicBezTo>
                <a:cubicBezTo>
                  <a:pt x="1565" y="1231"/>
                  <a:pt x="1565" y="1231"/>
                  <a:pt x="1565" y="1231"/>
                </a:cubicBezTo>
                <a:cubicBezTo>
                  <a:pt x="1566" y="1230"/>
                  <a:pt x="1567" y="1228"/>
                  <a:pt x="1568" y="1227"/>
                </a:cubicBezTo>
                <a:cubicBezTo>
                  <a:pt x="1568" y="1227"/>
                  <a:pt x="1568" y="1227"/>
                  <a:pt x="1568" y="1227"/>
                </a:cubicBezTo>
                <a:cubicBezTo>
                  <a:pt x="1570" y="1223"/>
                  <a:pt x="1570" y="1223"/>
                  <a:pt x="1570" y="1223"/>
                </a:cubicBezTo>
                <a:cubicBezTo>
                  <a:pt x="1574" y="1214"/>
                  <a:pt x="1574" y="1214"/>
                  <a:pt x="1574" y="1214"/>
                </a:cubicBezTo>
                <a:cubicBezTo>
                  <a:pt x="1574" y="1214"/>
                  <a:pt x="1574" y="1214"/>
                  <a:pt x="1574" y="1214"/>
                </a:cubicBezTo>
                <a:cubicBezTo>
                  <a:pt x="1582" y="1198"/>
                  <a:pt x="1582" y="1198"/>
                  <a:pt x="1582" y="1198"/>
                </a:cubicBezTo>
                <a:cubicBezTo>
                  <a:pt x="1585" y="1193"/>
                  <a:pt x="1587" y="1188"/>
                  <a:pt x="1589" y="1183"/>
                </a:cubicBezTo>
                <a:cubicBezTo>
                  <a:pt x="1591" y="1180"/>
                  <a:pt x="1592" y="1178"/>
                  <a:pt x="1593" y="1175"/>
                </a:cubicBezTo>
                <a:cubicBezTo>
                  <a:pt x="1598" y="1164"/>
                  <a:pt x="1598" y="1164"/>
                  <a:pt x="1598" y="1164"/>
                </a:cubicBezTo>
                <a:cubicBezTo>
                  <a:pt x="1600" y="1159"/>
                  <a:pt x="1602" y="1155"/>
                  <a:pt x="1603" y="1152"/>
                </a:cubicBezTo>
                <a:cubicBezTo>
                  <a:pt x="1612" y="1129"/>
                  <a:pt x="1612" y="1129"/>
                  <a:pt x="1612" y="1129"/>
                </a:cubicBezTo>
                <a:cubicBezTo>
                  <a:pt x="1615" y="1122"/>
                  <a:pt x="1618" y="1114"/>
                  <a:pt x="1620" y="1107"/>
                </a:cubicBezTo>
                <a:cubicBezTo>
                  <a:pt x="1629" y="1081"/>
                  <a:pt x="1629" y="1081"/>
                  <a:pt x="1629" y="1081"/>
                </a:cubicBezTo>
                <a:cubicBezTo>
                  <a:pt x="1637" y="1053"/>
                  <a:pt x="1637" y="1053"/>
                  <a:pt x="1637" y="1053"/>
                </a:cubicBezTo>
                <a:cubicBezTo>
                  <a:pt x="1638" y="1047"/>
                  <a:pt x="1640" y="1041"/>
                  <a:pt x="1641" y="1035"/>
                </a:cubicBezTo>
                <a:cubicBezTo>
                  <a:pt x="1642" y="1032"/>
                  <a:pt x="1642" y="1032"/>
                  <a:pt x="1642" y="1032"/>
                </a:cubicBezTo>
                <a:cubicBezTo>
                  <a:pt x="1657" y="970"/>
                  <a:pt x="1665" y="905"/>
                  <a:pt x="1666" y="840"/>
                </a:cubicBezTo>
                <a:cubicBezTo>
                  <a:pt x="1666" y="840"/>
                  <a:pt x="1666" y="840"/>
                  <a:pt x="1666" y="840"/>
                </a:cubicBezTo>
                <a:lnTo>
                  <a:pt x="1666" y="833"/>
                </a:lnTo>
                <a:close/>
                <a:moveTo>
                  <a:pt x="1615" y="1076"/>
                </a:moveTo>
                <a:cubicBezTo>
                  <a:pt x="1606" y="1102"/>
                  <a:pt x="1606" y="1102"/>
                  <a:pt x="1606" y="1102"/>
                </a:cubicBezTo>
                <a:cubicBezTo>
                  <a:pt x="1604" y="1109"/>
                  <a:pt x="1601" y="1116"/>
                  <a:pt x="1599" y="1123"/>
                </a:cubicBezTo>
                <a:cubicBezTo>
                  <a:pt x="1589" y="1147"/>
                  <a:pt x="1589" y="1147"/>
                  <a:pt x="1589" y="1147"/>
                </a:cubicBezTo>
                <a:cubicBezTo>
                  <a:pt x="1588" y="1150"/>
                  <a:pt x="1587" y="1153"/>
                  <a:pt x="1585" y="1158"/>
                </a:cubicBezTo>
                <a:cubicBezTo>
                  <a:pt x="1580" y="1169"/>
                  <a:pt x="1580" y="1169"/>
                  <a:pt x="1580" y="1169"/>
                </a:cubicBezTo>
                <a:cubicBezTo>
                  <a:pt x="1578" y="1172"/>
                  <a:pt x="1577" y="1174"/>
                  <a:pt x="1576" y="1177"/>
                </a:cubicBezTo>
                <a:cubicBezTo>
                  <a:pt x="1574" y="1182"/>
                  <a:pt x="1572" y="1187"/>
                  <a:pt x="1569" y="1191"/>
                </a:cubicBezTo>
                <a:cubicBezTo>
                  <a:pt x="1558" y="1214"/>
                  <a:pt x="1558" y="1214"/>
                  <a:pt x="1558" y="1214"/>
                </a:cubicBezTo>
                <a:cubicBezTo>
                  <a:pt x="1557" y="1215"/>
                  <a:pt x="1557" y="1216"/>
                  <a:pt x="1556" y="1217"/>
                </a:cubicBezTo>
                <a:cubicBezTo>
                  <a:pt x="1555" y="1220"/>
                  <a:pt x="1554" y="1222"/>
                  <a:pt x="1552" y="1224"/>
                </a:cubicBezTo>
                <a:cubicBezTo>
                  <a:pt x="1534" y="1257"/>
                  <a:pt x="1534" y="1257"/>
                  <a:pt x="1534" y="1257"/>
                </a:cubicBezTo>
                <a:cubicBezTo>
                  <a:pt x="1531" y="1261"/>
                  <a:pt x="1528" y="1266"/>
                  <a:pt x="1524" y="1271"/>
                </a:cubicBezTo>
                <a:cubicBezTo>
                  <a:pt x="1518" y="1281"/>
                  <a:pt x="1518" y="1281"/>
                  <a:pt x="1518" y="1281"/>
                </a:cubicBezTo>
                <a:cubicBezTo>
                  <a:pt x="1514" y="1287"/>
                  <a:pt x="1511" y="1293"/>
                  <a:pt x="1507" y="1298"/>
                </a:cubicBezTo>
                <a:cubicBezTo>
                  <a:pt x="1492" y="1318"/>
                  <a:pt x="1492" y="1318"/>
                  <a:pt x="1492" y="1318"/>
                </a:cubicBezTo>
                <a:cubicBezTo>
                  <a:pt x="1490" y="1321"/>
                  <a:pt x="1488" y="1324"/>
                  <a:pt x="1485" y="1328"/>
                </a:cubicBezTo>
                <a:cubicBezTo>
                  <a:pt x="1477" y="1338"/>
                  <a:pt x="1477" y="1338"/>
                  <a:pt x="1477" y="1338"/>
                </a:cubicBezTo>
                <a:cubicBezTo>
                  <a:pt x="1476" y="1340"/>
                  <a:pt x="1474" y="1342"/>
                  <a:pt x="1472" y="1345"/>
                </a:cubicBezTo>
                <a:cubicBezTo>
                  <a:pt x="1469" y="1349"/>
                  <a:pt x="1465" y="1353"/>
                  <a:pt x="1462" y="1357"/>
                </a:cubicBezTo>
                <a:cubicBezTo>
                  <a:pt x="1446" y="1376"/>
                  <a:pt x="1446" y="1376"/>
                  <a:pt x="1446" y="1376"/>
                </a:cubicBezTo>
                <a:cubicBezTo>
                  <a:pt x="1445" y="1377"/>
                  <a:pt x="1444" y="1378"/>
                  <a:pt x="1443" y="1379"/>
                </a:cubicBezTo>
                <a:cubicBezTo>
                  <a:pt x="1441" y="1381"/>
                  <a:pt x="1439" y="1383"/>
                  <a:pt x="1438" y="1385"/>
                </a:cubicBezTo>
                <a:cubicBezTo>
                  <a:pt x="1412" y="1412"/>
                  <a:pt x="1412" y="1412"/>
                  <a:pt x="1412" y="1412"/>
                </a:cubicBezTo>
                <a:cubicBezTo>
                  <a:pt x="1385" y="1438"/>
                  <a:pt x="1385" y="1438"/>
                  <a:pt x="1385" y="1438"/>
                </a:cubicBezTo>
                <a:cubicBezTo>
                  <a:pt x="1383" y="1439"/>
                  <a:pt x="1381" y="1441"/>
                  <a:pt x="1379" y="1443"/>
                </a:cubicBezTo>
                <a:cubicBezTo>
                  <a:pt x="1378" y="1444"/>
                  <a:pt x="1377" y="1445"/>
                  <a:pt x="1376" y="1446"/>
                </a:cubicBezTo>
                <a:cubicBezTo>
                  <a:pt x="1357" y="1462"/>
                  <a:pt x="1357" y="1462"/>
                  <a:pt x="1357" y="1462"/>
                </a:cubicBezTo>
                <a:cubicBezTo>
                  <a:pt x="1353" y="1465"/>
                  <a:pt x="1349" y="1469"/>
                  <a:pt x="1345" y="1472"/>
                </a:cubicBezTo>
                <a:cubicBezTo>
                  <a:pt x="1342" y="1474"/>
                  <a:pt x="1340" y="1476"/>
                  <a:pt x="1338" y="1477"/>
                </a:cubicBezTo>
                <a:cubicBezTo>
                  <a:pt x="1328" y="1485"/>
                  <a:pt x="1328" y="1485"/>
                  <a:pt x="1328" y="1485"/>
                </a:cubicBezTo>
                <a:cubicBezTo>
                  <a:pt x="1324" y="1488"/>
                  <a:pt x="1321" y="1490"/>
                  <a:pt x="1318" y="1492"/>
                </a:cubicBezTo>
                <a:cubicBezTo>
                  <a:pt x="1304" y="1503"/>
                  <a:pt x="1304" y="1503"/>
                  <a:pt x="1304" y="1503"/>
                </a:cubicBezTo>
                <a:cubicBezTo>
                  <a:pt x="1304" y="1503"/>
                  <a:pt x="1304" y="1503"/>
                  <a:pt x="1304" y="1503"/>
                </a:cubicBezTo>
                <a:cubicBezTo>
                  <a:pt x="1298" y="1507"/>
                  <a:pt x="1298" y="1507"/>
                  <a:pt x="1298" y="1507"/>
                </a:cubicBezTo>
                <a:cubicBezTo>
                  <a:pt x="1298" y="1507"/>
                  <a:pt x="1298" y="1507"/>
                  <a:pt x="1298" y="1507"/>
                </a:cubicBezTo>
                <a:cubicBezTo>
                  <a:pt x="1293" y="1511"/>
                  <a:pt x="1287" y="1515"/>
                  <a:pt x="1281" y="1518"/>
                </a:cubicBezTo>
                <a:cubicBezTo>
                  <a:pt x="1271" y="1524"/>
                  <a:pt x="1271" y="1524"/>
                  <a:pt x="1271" y="1524"/>
                </a:cubicBezTo>
                <a:cubicBezTo>
                  <a:pt x="1266" y="1528"/>
                  <a:pt x="1262" y="1531"/>
                  <a:pt x="1257" y="1534"/>
                </a:cubicBezTo>
                <a:cubicBezTo>
                  <a:pt x="1224" y="1552"/>
                  <a:pt x="1224" y="1552"/>
                  <a:pt x="1224" y="1552"/>
                </a:cubicBezTo>
                <a:cubicBezTo>
                  <a:pt x="1222" y="1554"/>
                  <a:pt x="1220" y="1555"/>
                  <a:pt x="1217" y="1556"/>
                </a:cubicBezTo>
                <a:cubicBezTo>
                  <a:pt x="1216" y="1557"/>
                  <a:pt x="1215" y="1557"/>
                  <a:pt x="1214" y="1558"/>
                </a:cubicBezTo>
                <a:cubicBezTo>
                  <a:pt x="1191" y="1569"/>
                  <a:pt x="1191" y="1569"/>
                  <a:pt x="1191" y="1569"/>
                </a:cubicBezTo>
                <a:cubicBezTo>
                  <a:pt x="1187" y="1572"/>
                  <a:pt x="1182" y="1574"/>
                  <a:pt x="1177" y="1576"/>
                </a:cubicBezTo>
                <a:cubicBezTo>
                  <a:pt x="1174" y="1577"/>
                  <a:pt x="1172" y="1578"/>
                  <a:pt x="1169" y="1580"/>
                </a:cubicBezTo>
                <a:cubicBezTo>
                  <a:pt x="1158" y="1585"/>
                  <a:pt x="1158" y="1585"/>
                  <a:pt x="1158" y="1585"/>
                </a:cubicBezTo>
                <a:cubicBezTo>
                  <a:pt x="1153" y="1587"/>
                  <a:pt x="1150" y="1588"/>
                  <a:pt x="1147" y="1589"/>
                </a:cubicBezTo>
                <a:cubicBezTo>
                  <a:pt x="1130" y="1596"/>
                  <a:pt x="1130" y="1596"/>
                  <a:pt x="1130" y="1596"/>
                </a:cubicBezTo>
                <a:cubicBezTo>
                  <a:pt x="1130" y="1596"/>
                  <a:pt x="1130" y="1596"/>
                  <a:pt x="1130" y="1596"/>
                </a:cubicBezTo>
                <a:cubicBezTo>
                  <a:pt x="1123" y="1599"/>
                  <a:pt x="1123" y="1599"/>
                  <a:pt x="1123" y="1599"/>
                </a:cubicBezTo>
                <a:cubicBezTo>
                  <a:pt x="1116" y="1601"/>
                  <a:pt x="1109" y="1604"/>
                  <a:pt x="1102" y="1606"/>
                </a:cubicBezTo>
                <a:cubicBezTo>
                  <a:pt x="1077" y="1615"/>
                  <a:pt x="1077" y="1615"/>
                  <a:pt x="1077" y="1615"/>
                </a:cubicBezTo>
                <a:cubicBezTo>
                  <a:pt x="1049" y="1623"/>
                  <a:pt x="1049" y="1623"/>
                  <a:pt x="1049" y="1623"/>
                </a:cubicBezTo>
                <a:cubicBezTo>
                  <a:pt x="1042" y="1625"/>
                  <a:pt x="1036" y="1627"/>
                  <a:pt x="1029" y="1628"/>
                </a:cubicBezTo>
                <a:cubicBezTo>
                  <a:pt x="1021" y="1630"/>
                  <a:pt x="1021" y="1630"/>
                  <a:pt x="1021" y="1630"/>
                </a:cubicBezTo>
                <a:cubicBezTo>
                  <a:pt x="1008" y="1633"/>
                  <a:pt x="994" y="1636"/>
                  <a:pt x="981" y="1638"/>
                </a:cubicBezTo>
                <a:cubicBezTo>
                  <a:pt x="973" y="1640"/>
                  <a:pt x="973" y="1640"/>
                  <a:pt x="973" y="1640"/>
                </a:cubicBezTo>
                <a:cubicBezTo>
                  <a:pt x="967" y="1641"/>
                  <a:pt x="962" y="1642"/>
                  <a:pt x="956" y="1642"/>
                </a:cubicBezTo>
                <a:cubicBezTo>
                  <a:pt x="939" y="1645"/>
                  <a:pt x="939" y="1645"/>
                  <a:pt x="939" y="1645"/>
                </a:cubicBezTo>
                <a:cubicBezTo>
                  <a:pt x="939" y="1645"/>
                  <a:pt x="939" y="1645"/>
                  <a:pt x="939" y="1645"/>
                </a:cubicBezTo>
                <a:cubicBezTo>
                  <a:pt x="931" y="1646"/>
                  <a:pt x="931" y="1646"/>
                  <a:pt x="931" y="1646"/>
                </a:cubicBezTo>
                <a:cubicBezTo>
                  <a:pt x="924" y="1647"/>
                  <a:pt x="924" y="1647"/>
                  <a:pt x="924" y="1647"/>
                </a:cubicBezTo>
                <a:cubicBezTo>
                  <a:pt x="924" y="1647"/>
                  <a:pt x="924" y="1647"/>
                  <a:pt x="924" y="1647"/>
                </a:cubicBezTo>
                <a:cubicBezTo>
                  <a:pt x="915" y="1648"/>
                  <a:pt x="905" y="1648"/>
                  <a:pt x="896" y="1649"/>
                </a:cubicBezTo>
                <a:cubicBezTo>
                  <a:pt x="891" y="1649"/>
                  <a:pt x="887" y="1650"/>
                  <a:pt x="882" y="1650"/>
                </a:cubicBezTo>
                <a:cubicBezTo>
                  <a:pt x="877" y="1651"/>
                  <a:pt x="871" y="1651"/>
                  <a:pt x="865" y="1651"/>
                </a:cubicBezTo>
                <a:cubicBezTo>
                  <a:pt x="863" y="1651"/>
                  <a:pt x="860" y="1651"/>
                  <a:pt x="858" y="1651"/>
                </a:cubicBezTo>
                <a:cubicBezTo>
                  <a:pt x="833" y="1652"/>
                  <a:pt x="833" y="1652"/>
                  <a:pt x="833" y="1652"/>
                </a:cubicBezTo>
                <a:cubicBezTo>
                  <a:pt x="808" y="1651"/>
                  <a:pt x="808" y="1651"/>
                  <a:pt x="808" y="1651"/>
                </a:cubicBezTo>
                <a:cubicBezTo>
                  <a:pt x="806" y="1651"/>
                  <a:pt x="803" y="1651"/>
                  <a:pt x="801" y="1651"/>
                </a:cubicBezTo>
                <a:cubicBezTo>
                  <a:pt x="795" y="1651"/>
                  <a:pt x="789" y="1651"/>
                  <a:pt x="784" y="1650"/>
                </a:cubicBezTo>
                <a:cubicBezTo>
                  <a:pt x="779" y="1650"/>
                  <a:pt x="775" y="1649"/>
                  <a:pt x="770" y="1649"/>
                </a:cubicBezTo>
                <a:cubicBezTo>
                  <a:pt x="761" y="1648"/>
                  <a:pt x="751" y="1648"/>
                  <a:pt x="742" y="1647"/>
                </a:cubicBezTo>
                <a:cubicBezTo>
                  <a:pt x="742" y="1647"/>
                  <a:pt x="742" y="1647"/>
                  <a:pt x="742" y="1647"/>
                </a:cubicBezTo>
                <a:cubicBezTo>
                  <a:pt x="735" y="1646"/>
                  <a:pt x="735" y="1646"/>
                  <a:pt x="735" y="1646"/>
                </a:cubicBezTo>
                <a:cubicBezTo>
                  <a:pt x="735" y="1646"/>
                  <a:pt x="735" y="1646"/>
                  <a:pt x="735" y="1646"/>
                </a:cubicBezTo>
                <a:cubicBezTo>
                  <a:pt x="727" y="1645"/>
                  <a:pt x="727" y="1645"/>
                  <a:pt x="727" y="1645"/>
                </a:cubicBezTo>
                <a:cubicBezTo>
                  <a:pt x="727" y="1645"/>
                  <a:pt x="727" y="1645"/>
                  <a:pt x="727" y="1645"/>
                </a:cubicBezTo>
                <a:cubicBezTo>
                  <a:pt x="710" y="1643"/>
                  <a:pt x="710" y="1643"/>
                  <a:pt x="710" y="1643"/>
                </a:cubicBezTo>
                <a:cubicBezTo>
                  <a:pt x="704" y="1642"/>
                  <a:pt x="699" y="1641"/>
                  <a:pt x="693" y="1640"/>
                </a:cubicBezTo>
                <a:cubicBezTo>
                  <a:pt x="685" y="1638"/>
                  <a:pt x="685" y="1638"/>
                  <a:pt x="685" y="1638"/>
                </a:cubicBezTo>
                <a:cubicBezTo>
                  <a:pt x="672" y="1636"/>
                  <a:pt x="658" y="1633"/>
                  <a:pt x="645" y="1630"/>
                </a:cubicBezTo>
                <a:cubicBezTo>
                  <a:pt x="637" y="1628"/>
                  <a:pt x="637" y="1628"/>
                  <a:pt x="637" y="1628"/>
                </a:cubicBezTo>
                <a:cubicBezTo>
                  <a:pt x="630" y="1627"/>
                  <a:pt x="624" y="1625"/>
                  <a:pt x="617" y="1623"/>
                </a:cubicBezTo>
                <a:cubicBezTo>
                  <a:pt x="590" y="1615"/>
                  <a:pt x="590" y="1615"/>
                  <a:pt x="590" y="1615"/>
                </a:cubicBezTo>
                <a:cubicBezTo>
                  <a:pt x="564" y="1606"/>
                  <a:pt x="564" y="1606"/>
                  <a:pt x="564" y="1606"/>
                </a:cubicBezTo>
                <a:cubicBezTo>
                  <a:pt x="557" y="1604"/>
                  <a:pt x="550" y="1601"/>
                  <a:pt x="543" y="1599"/>
                </a:cubicBezTo>
                <a:cubicBezTo>
                  <a:pt x="543" y="1599"/>
                  <a:pt x="543" y="1599"/>
                  <a:pt x="543" y="1599"/>
                </a:cubicBezTo>
                <a:cubicBezTo>
                  <a:pt x="536" y="1596"/>
                  <a:pt x="536" y="1596"/>
                  <a:pt x="536" y="1596"/>
                </a:cubicBezTo>
                <a:cubicBezTo>
                  <a:pt x="536" y="1596"/>
                  <a:pt x="536" y="1596"/>
                  <a:pt x="536" y="1596"/>
                </a:cubicBezTo>
                <a:cubicBezTo>
                  <a:pt x="519" y="1589"/>
                  <a:pt x="519" y="1589"/>
                  <a:pt x="519" y="1589"/>
                </a:cubicBezTo>
                <a:cubicBezTo>
                  <a:pt x="516" y="1588"/>
                  <a:pt x="512" y="1587"/>
                  <a:pt x="508" y="1585"/>
                </a:cubicBezTo>
                <a:cubicBezTo>
                  <a:pt x="497" y="1580"/>
                  <a:pt x="497" y="1580"/>
                  <a:pt x="497" y="1580"/>
                </a:cubicBezTo>
                <a:cubicBezTo>
                  <a:pt x="494" y="1578"/>
                  <a:pt x="492" y="1577"/>
                  <a:pt x="489" y="1576"/>
                </a:cubicBezTo>
                <a:cubicBezTo>
                  <a:pt x="484" y="1574"/>
                  <a:pt x="479" y="1572"/>
                  <a:pt x="475" y="1569"/>
                </a:cubicBezTo>
                <a:cubicBezTo>
                  <a:pt x="452" y="1558"/>
                  <a:pt x="452" y="1558"/>
                  <a:pt x="452" y="1558"/>
                </a:cubicBezTo>
                <a:cubicBezTo>
                  <a:pt x="451" y="1557"/>
                  <a:pt x="450" y="1557"/>
                  <a:pt x="449" y="1556"/>
                </a:cubicBezTo>
                <a:cubicBezTo>
                  <a:pt x="446" y="1555"/>
                  <a:pt x="444" y="1554"/>
                  <a:pt x="442" y="1552"/>
                </a:cubicBezTo>
                <a:cubicBezTo>
                  <a:pt x="409" y="1534"/>
                  <a:pt x="409" y="1534"/>
                  <a:pt x="409" y="1534"/>
                </a:cubicBezTo>
                <a:cubicBezTo>
                  <a:pt x="404" y="1531"/>
                  <a:pt x="400" y="1528"/>
                  <a:pt x="395" y="1524"/>
                </a:cubicBezTo>
                <a:cubicBezTo>
                  <a:pt x="385" y="1518"/>
                  <a:pt x="385" y="1518"/>
                  <a:pt x="385" y="1518"/>
                </a:cubicBezTo>
                <a:cubicBezTo>
                  <a:pt x="379" y="1515"/>
                  <a:pt x="373" y="1511"/>
                  <a:pt x="368" y="1507"/>
                </a:cubicBezTo>
                <a:cubicBezTo>
                  <a:pt x="368" y="1507"/>
                  <a:pt x="368" y="1507"/>
                  <a:pt x="368" y="1507"/>
                </a:cubicBezTo>
                <a:cubicBezTo>
                  <a:pt x="362" y="1503"/>
                  <a:pt x="362" y="1503"/>
                  <a:pt x="362" y="1503"/>
                </a:cubicBezTo>
                <a:cubicBezTo>
                  <a:pt x="362" y="1503"/>
                  <a:pt x="362" y="1503"/>
                  <a:pt x="362" y="1503"/>
                </a:cubicBezTo>
                <a:cubicBezTo>
                  <a:pt x="348" y="1492"/>
                  <a:pt x="348" y="1492"/>
                  <a:pt x="348" y="1492"/>
                </a:cubicBezTo>
                <a:cubicBezTo>
                  <a:pt x="345" y="1490"/>
                  <a:pt x="342" y="1488"/>
                  <a:pt x="338" y="1485"/>
                </a:cubicBezTo>
                <a:cubicBezTo>
                  <a:pt x="328" y="1477"/>
                  <a:pt x="328" y="1477"/>
                  <a:pt x="328" y="1477"/>
                </a:cubicBezTo>
                <a:cubicBezTo>
                  <a:pt x="326" y="1476"/>
                  <a:pt x="324" y="1474"/>
                  <a:pt x="321" y="1472"/>
                </a:cubicBezTo>
                <a:cubicBezTo>
                  <a:pt x="317" y="1469"/>
                  <a:pt x="313" y="1465"/>
                  <a:pt x="309" y="1462"/>
                </a:cubicBezTo>
                <a:cubicBezTo>
                  <a:pt x="290" y="1446"/>
                  <a:pt x="290" y="1446"/>
                  <a:pt x="290" y="1446"/>
                </a:cubicBezTo>
                <a:cubicBezTo>
                  <a:pt x="289" y="1445"/>
                  <a:pt x="288" y="1444"/>
                  <a:pt x="287" y="1443"/>
                </a:cubicBezTo>
                <a:cubicBezTo>
                  <a:pt x="285" y="1441"/>
                  <a:pt x="283" y="1439"/>
                  <a:pt x="281" y="1438"/>
                </a:cubicBezTo>
                <a:cubicBezTo>
                  <a:pt x="254" y="1412"/>
                  <a:pt x="254" y="1412"/>
                  <a:pt x="254" y="1412"/>
                </a:cubicBezTo>
                <a:cubicBezTo>
                  <a:pt x="228" y="1385"/>
                  <a:pt x="228" y="1385"/>
                  <a:pt x="228" y="1385"/>
                </a:cubicBezTo>
                <a:cubicBezTo>
                  <a:pt x="227" y="1383"/>
                  <a:pt x="225" y="1381"/>
                  <a:pt x="223" y="1379"/>
                </a:cubicBezTo>
                <a:cubicBezTo>
                  <a:pt x="222" y="1378"/>
                  <a:pt x="221" y="1377"/>
                  <a:pt x="220" y="1376"/>
                </a:cubicBezTo>
                <a:cubicBezTo>
                  <a:pt x="204" y="1357"/>
                  <a:pt x="204" y="1357"/>
                  <a:pt x="204" y="1357"/>
                </a:cubicBezTo>
                <a:cubicBezTo>
                  <a:pt x="201" y="1353"/>
                  <a:pt x="197" y="1349"/>
                  <a:pt x="194" y="1345"/>
                </a:cubicBezTo>
                <a:cubicBezTo>
                  <a:pt x="192" y="1342"/>
                  <a:pt x="190" y="1340"/>
                  <a:pt x="189" y="1338"/>
                </a:cubicBezTo>
                <a:cubicBezTo>
                  <a:pt x="181" y="1328"/>
                  <a:pt x="181" y="1328"/>
                  <a:pt x="181" y="1328"/>
                </a:cubicBezTo>
                <a:cubicBezTo>
                  <a:pt x="178" y="1324"/>
                  <a:pt x="176" y="1321"/>
                  <a:pt x="174" y="1318"/>
                </a:cubicBezTo>
                <a:cubicBezTo>
                  <a:pt x="159" y="1298"/>
                  <a:pt x="159" y="1298"/>
                  <a:pt x="159" y="1298"/>
                </a:cubicBezTo>
                <a:cubicBezTo>
                  <a:pt x="155" y="1293"/>
                  <a:pt x="151" y="1287"/>
                  <a:pt x="148" y="1281"/>
                </a:cubicBezTo>
                <a:cubicBezTo>
                  <a:pt x="142" y="1271"/>
                  <a:pt x="142" y="1271"/>
                  <a:pt x="142" y="1271"/>
                </a:cubicBezTo>
                <a:cubicBezTo>
                  <a:pt x="138" y="1266"/>
                  <a:pt x="135" y="1262"/>
                  <a:pt x="132" y="1257"/>
                </a:cubicBezTo>
                <a:cubicBezTo>
                  <a:pt x="114" y="1224"/>
                  <a:pt x="114" y="1224"/>
                  <a:pt x="114" y="1224"/>
                </a:cubicBezTo>
                <a:cubicBezTo>
                  <a:pt x="112" y="1222"/>
                  <a:pt x="111" y="1220"/>
                  <a:pt x="110" y="1217"/>
                </a:cubicBezTo>
                <a:cubicBezTo>
                  <a:pt x="109" y="1216"/>
                  <a:pt x="109" y="1215"/>
                  <a:pt x="108" y="1214"/>
                </a:cubicBezTo>
                <a:cubicBezTo>
                  <a:pt x="108" y="1213"/>
                  <a:pt x="108" y="1213"/>
                  <a:pt x="108" y="1213"/>
                </a:cubicBezTo>
                <a:cubicBezTo>
                  <a:pt x="97" y="1191"/>
                  <a:pt x="97" y="1191"/>
                  <a:pt x="97" y="1191"/>
                </a:cubicBezTo>
                <a:cubicBezTo>
                  <a:pt x="94" y="1187"/>
                  <a:pt x="92" y="1182"/>
                  <a:pt x="90" y="1177"/>
                </a:cubicBezTo>
                <a:cubicBezTo>
                  <a:pt x="89" y="1174"/>
                  <a:pt x="88" y="1172"/>
                  <a:pt x="86" y="1169"/>
                </a:cubicBezTo>
                <a:cubicBezTo>
                  <a:pt x="81" y="1158"/>
                  <a:pt x="81" y="1158"/>
                  <a:pt x="81" y="1158"/>
                </a:cubicBezTo>
                <a:cubicBezTo>
                  <a:pt x="79" y="1153"/>
                  <a:pt x="78" y="1150"/>
                  <a:pt x="77" y="1147"/>
                </a:cubicBezTo>
                <a:cubicBezTo>
                  <a:pt x="67" y="1123"/>
                  <a:pt x="67" y="1123"/>
                  <a:pt x="67" y="1123"/>
                </a:cubicBezTo>
                <a:cubicBezTo>
                  <a:pt x="65" y="1116"/>
                  <a:pt x="62" y="1109"/>
                  <a:pt x="60" y="1102"/>
                </a:cubicBezTo>
                <a:cubicBezTo>
                  <a:pt x="51" y="1077"/>
                  <a:pt x="51" y="1077"/>
                  <a:pt x="51" y="1077"/>
                </a:cubicBezTo>
                <a:cubicBezTo>
                  <a:pt x="43" y="1049"/>
                  <a:pt x="43" y="1049"/>
                  <a:pt x="43" y="1049"/>
                </a:cubicBezTo>
                <a:cubicBezTo>
                  <a:pt x="42" y="1044"/>
                  <a:pt x="41" y="1040"/>
                  <a:pt x="40" y="1036"/>
                </a:cubicBezTo>
                <a:cubicBezTo>
                  <a:pt x="40" y="1036"/>
                  <a:pt x="40" y="1036"/>
                  <a:pt x="40" y="1036"/>
                </a:cubicBezTo>
                <a:cubicBezTo>
                  <a:pt x="38" y="1029"/>
                  <a:pt x="38" y="1029"/>
                  <a:pt x="38" y="1029"/>
                </a:cubicBezTo>
                <a:cubicBezTo>
                  <a:pt x="37" y="1022"/>
                  <a:pt x="37" y="1022"/>
                  <a:pt x="37" y="1022"/>
                </a:cubicBezTo>
                <a:cubicBezTo>
                  <a:pt x="36" y="1022"/>
                  <a:pt x="36" y="1022"/>
                  <a:pt x="36" y="1022"/>
                </a:cubicBezTo>
                <a:cubicBezTo>
                  <a:pt x="22" y="960"/>
                  <a:pt x="14" y="897"/>
                  <a:pt x="14" y="833"/>
                </a:cubicBezTo>
                <a:cubicBezTo>
                  <a:pt x="14" y="769"/>
                  <a:pt x="22" y="706"/>
                  <a:pt x="36" y="644"/>
                </a:cubicBezTo>
                <a:cubicBezTo>
                  <a:pt x="37" y="644"/>
                  <a:pt x="37" y="644"/>
                  <a:pt x="37" y="644"/>
                </a:cubicBezTo>
                <a:cubicBezTo>
                  <a:pt x="38" y="637"/>
                  <a:pt x="38" y="637"/>
                  <a:pt x="38" y="637"/>
                </a:cubicBezTo>
                <a:cubicBezTo>
                  <a:pt x="40" y="630"/>
                  <a:pt x="40" y="630"/>
                  <a:pt x="40" y="630"/>
                </a:cubicBezTo>
                <a:cubicBezTo>
                  <a:pt x="40" y="630"/>
                  <a:pt x="40" y="630"/>
                  <a:pt x="40" y="630"/>
                </a:cubicBezTo>
                <a:cubicBezTo>
                  <a:pt x="41" y="626"/>
                  <a:pt x="42" y="622"/>
                  <a:pt x="43" y="617"/>
                </a:cubicBezTo>
                <a:cubicBezTo>
                  <a:pt x="51" y="590"/>
                  <a:pt x="51" y="590"/>
                  <a:pt x="51" y="590"/>
                </a:cubicBezTo>
                <a:cubicBezTo>
                  <a:pt x="60" y="564"/>
                  <a:pt x="60" y="564"/>
                  <a:pt x="60" y="564"/>
                </a:cubicBezTo>
                <a:cubicBezTo>
                  <a:pt x="62" y="557"/>
                  <a:pt x="65" y="550"/>
                  <a:pt x="67" y="543"/>
                </a:cubicBezTo>
                <a:cubicBezTo>
                  <a:pt x="77" y="519"/>
                  <a:pt x="77" y="519"/>
                  <a:pt x="77" y="519"/>
                </a:cubicBezTo>
                <a:cubicBezTo>
                  <a:pt x="78" y="516"/>
                  <a:pt x="79" y="513"/>
                  <a:pt x="81" y="508"/>
                </a:cubicBezTo>
                <a:cubicBezTo>
                  <a:pt x="86" y="497"/>
                  <a:pt x="86" y="497"/>
                  <a:pt x="86" y="497"/>
                </a:cubicBezTo>
                <a:cubicBezTo>
                  <a:pt x="88" y="494"/>
                  <a:pt x="89" y="492"/>
                  <a:pt x="90" y="489"/>
                </a:cubicBezTo>
                <a:cubicBezTo>
                  <a:pt x="92" y="484"/>
                  <a:pt x="94" y="479"/>
                  <a:pt x="97" y="475"/>
                </a:cubicBezTo>
                <a:cubicBezTo>
                  <a:pt x="108" y="453"/>
                  <a:pt x="108" y="453"/>
                  <a:pt x="108" y="453"/>
                </a:cubicBezTo>
                <a:cubicBezTo>
                  <a:pt x="108" y="452"/>
                  <a:pt x="108" y="452"/>
                  <a:pt x="108" y="452"/>
                </a:cubicBezTo>
                <a:cubicBezTo>
                  <a:pt x="109" y="451"/>
                  <a:pt x="109" y="450"/>
                  <a:pt x="110" y="449"/>
                </a:cubicBezTo>
                <a:cubicBezTo>
                  <a:pt x="111" y="446"/>
                  <a:pt x="112" y="444"/>
                  <a:pt x="114" y="442"/>
                </a:cubicBezTo>
                <a:cubicBezTo>
                  <a:pt x="132" y="409"/>
                  <a:pt x="132" y="409"/>
                  <a:pt x="132" y="409"/>
                </a:cubicBezTo>
                <a:cubicBezTo>
                  <a:pt x="135" y="405"/>
                  <a:pt x="138" y="400"/>
                  <a:pt x="142" y="395"/>
                </a:cubicBezTo>
                <a:cubicBezTo>
                  <a:pt x="148" y="385"/>
                  <a:pt x="148" y="385"/>
                  <a:pt x="148" y="385"/>
                </a:cubicBezTo>
                <a:cubicBezTo>
                  <a:pt x="152" y="379"/>
                  <a:pt x="155" y="373"/>
                  <a:pt x="159" y="368"/>
                </a:cubicBezTo>
                <a:cubicBezTo>
                  <a:pt x="174" y="348"/>
                  <a:pt x="174" y="348"/>
                  <a:pt x="174" y="348"/>
                </a:cubicBezTo>
                <a:cubicBezTo>
                  <a:pt x="176" y="345"/>
                  <a:pt x="178" y="342"/>
                  <a:pt x="181" y="338"/>
                </a:cubicBezTo>
                <a:cubicBezTo>
                  <a:pt x="189" y="328"/>
                  <a:pt x="189" y="328"/>
                  <a:pt x="189" y="328"/>
                </a:cubicBezTo>
                <a:cubicBezTo>
                  <a:pt x="190" y="326"/>
                  <a:pt x="192" y="324"/>
                  <a:pt x="194" y="321"/>
                </a:cubicBezTo>
                <a:cubicBezTo>
                  <a:pt x="197" y="317"/>
                  <a:pt x="201" y="313"/>
                  <a:pt x="204" y="309"/>
                </a:cubicBezTo>
                <a:cubicBezTo>
                  <a:pt x="221" y="289"/>
                  <a:pt x="221" y="289"/>
                  <a:pt x="221" y="289"/>
                </a:cubicBezTo>
                <a:cubicBezTo>
                  <a:pt x="222" y="288"/>
                  <a:pt x="223" y="288"/>
                  <a:pt x="223" y="287"/>
                </a:cubicBezTo>
                <a:cubicBezTo>
                  <a:pt x="225" y="285"/>
                  <a:pt x="227" y="283"/>
                  <a:pt x="228" y="281"/>
                </a:cubicBezTo>
                <a:cubicBezTo>
                  <a:pt x="254" y="254"/>
                  <a:pt x="254" y="254"/>
                  <a:pt x="254" y="254"/>
                </a:cubicBezTo>
                <a:cubicBezTo>
                  <a:pt x="281" y="228"/>
                  <a:pt x="281" y="228"/>
                  <a:pt x="281" y="228"/>
                </a:cubicBezTo>
                <a:cubicBezTo>
                  <a:pt x="283" y="227"/>
                  <a:pt x="285" y="225"/>
                  <a:pt x="287" y="223"/>
                </a:cubicBezTo>
                <a:cubicBezTo>
                  <a:pt x="288" y="222"/>
                  <a:pt x="289" y="221"/>
                  <a:pt x="290" y="220"/>
                </a:cubicBezTo>
                <a:cubicBezTo>
                  <a:pt x="309" y="204"/>
                  <a:pt x="309" y="204"/>
                  <a:pt x="309" y="204"/>
                </a:cubicBezTo>
                <a:cubicBezTo>
                  <a:pt x="313" y="201"/>
                  <a:pt x="317" y="197"/>
                  <a:pt x="321" y="194"/>
                </a:cubicBezTo>
                <a:cubicBezTo>
                  <a:pt x="324" y="192"/>
                  <a:pt x="326" y="190"/>
                  <a:pt x="328" y="189"/>
                </a:cubicBezTo>
                <a:cubicBezTo>
                  <a:pt x="338" y="181"/>
                  <a:pt x="338" y="181"/>
                  <a:pt x="338" y="181"/>
                </a:cubicBezTo>
                <a:cubicBezTo>
                  <a:pt x="342" y="178"/>
                  <a:pt x="345" y="176"/>
                  <a:pt x="348" y="174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73" y="155"/>
                  <a:pt x="379" y="151"/>
                  <a:pt x="385" y="148"/>
                </a:cubicBezTo>
                <a:cubicBezTo>
                  <a:pt x="395" y="142"/>
                  <a:pt x="395" y="142"/>
                  <a:pt x="395" y="142"/>
                </a:cubicBezTo>
                <a:cubicBezTo>
                  <a:pt x="400" y="138"/>
                  <a:pt x="404" y="135"/>
                  <a:pt x="409" y="132"/>
                </a:cubicBezTo>
                <a:cubicBezTo>
                  <a:pt x="442" y="114"/>
                  <a:pt x="442" y="114"/>
                  <a:pt x="442" y="114"/>
                </a:cubicBezTo>
                <a:cubicBezTo>
                  <a:pt x="444" y="112"/>
                  <a:pt x="446" y="111"/>
                  <a:pt x="449" y="110"/>
                </a:cubicBezTo>
                <a:cubicBezTo>
                  <a:pt x="450" y="109"/>
                  <a:pt x="451" y="109"/>
                  <a:pt x="452" y="108"/>
                </a:cubicBezTo>
                <a:cubicBezTo>
                  <a:pt x="475" y="97"/>
                  <a:pt x="475" y="97"/>
                  <a:pt x="475" y="97"/>
                </a:cubicBezTo>
                <a:cubicBezTo>
                  <a:pt x="479" y="94"/>
                  <a:pt x="484" y="92"/>
                  <a:pt x="489" y="90"/>
                </a:cubicBezTo>
                <a:cubicBezTo>
                  <a:pt x="492" y="89"/>
                  <a:pt x="494" y="88"/>
                  <a:pt x="497" y="86"/>
                </a:cubicBezTo>
                <a:cubicBezTo>
                  <a:pt x="508" y="81"/>
                  <a:pt x="508" y="81"/>
                  <a:pt x="508" y="81"/>
                </a:cubicBezTo>
                <a:cubicBezTo>
                  <a:pt x="513" y="79"/>
                  <a:pt x="516" y="78"/>
                  <a:pt x="520" y="77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43" y="67"/>
                  <a:pt x="543" y="67"/>
                  <a:pt x="543" y="67"/>
                </a:cubicBezTo>
                <a:cubicBezTo>
                  <a:pt x="550" y="65"/>
                  <a:pt x="557" y="62"/>
                  <a:pt x="564" y="60"/>
                </a:cubicBezTo>
                <a:cubicBezTo>
                  <a:pt x="589" y="51"/>
                  <a:pt x="589" y="51"/>
                  <a:pt x="589" y="51"/>
                </a:cubicBezTo>
                <a:cubicBezTo>
                  <a:pt x="617" y="43"/>
                  <a:pt x="617" y="43"/>
                  <a:pt x="617" y="43"/>
                </a:cubicBezTo>
                <a:cubicBezTo>
                  <a:pt x="624" y="41"/>
                  <a:pt x="630" y="39"/>
                  <a:pt x="637" y="38"/>
                </a:cubicBezTo>
                <a:cubicBezTo>
                  <a:pt x="645" y="36"/>
                  <a:pt x="645" y="36"/>
                  <a:pt x="645" y="36"/>
                </a:cubicBezTo>
                <a:cubicBezTo>
                  <a:pt x="658" y="33"/>
                  <a:pt x="672" y="30"/>
                  <a:pt x="685" y="28"/>
                </a:cubicBezTo>
                <a:cubicBezTo>
                  <a:pt x="693" y="26"/>
                  <a:pt x="693" y="26"/>
                  <a:pt x="693" y="26"/>
                </a:cubicBezTo>
                <a:cubicBezTo>
                  <a:pt x="699" y="25"/>
                  <a:pt x="704" y="24"/>
                  <a:pt x="710" y="24"/>
                </a:cubicBezTo>
                <a:cubicBezTo>
                  <a:pt x="727" y="21"/>
                  <a:pt x="727" y="21"/>
                  <a:pt x="727" y="21"/>
                </a:cubicBezTo>
                <a:cubicBezTo>
                  <a:pt x="727" y="21"/>
                  <a:pt x="727" y="21"/>
                  <a:pt x="727" y="21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42" y="19"/>
                  <a:pt x="742" y="19"/>
                  <a:pt x="742" y="19"/>
                </a:cubicBezTo>
                <a:cubicBezTo>
                  <a:pt x="742" y="19"/>
                  <a:pt x="742" y="19"/>
                  <a:pt x="742" y="19"/>
                </a:cubicBezTo>
                <a:cubicBezTo>
                  <a:pt x="751" y="18"/>
                  <a:pt x="761" y="18"/>
                  <a:pt x="770" y="17"/>
                </a:cubicBezTo>
                <a:cubicBezTo>
                  <a:pt x="775" y="17"/>
                  <a:pt x="779" y="16"/>
                  <a:pt x="784" y="16"/>
                </a:cubicBezTo>
                <a:cubicBezTo>
                  <a:pt x="789" y="15"/>
                  <a:pt x="795" y="15"/>
                  <a:pt x="801" y="15"/>
                </a:cubicBezTo>
                <a:cubicBezTo>
                  <a:pt x="803" y="15"/>
                  <a:pt x="806" y="15"/>
                  <a:pt x="808" y="15"/>
                </a:cubicBezTo>
                <a:cubicBezTo>
                  <a:pt x="833" y="14"/>
                  <a:pt x="833" y="14"/>
                  <a:pt x="833" y="14"/>
                </a:cubicBezTo>
                <a:cubicBezTo>
                  <a:pt x="858" y="15"/>
                  <a:pt x="858" y="15"/>
                  <a:pt x="858" y="15"/>
                </a:cubicBezTo>
                <a:cubicBezTo>
                  <a:pt x="860" y="15"/>
                  <a:pt x="863" y="15"/>
                  <a:pt x="865" y="15"/>
                </a:cubicBezTo>
                <a:cubicBezTo>
                  <a:pt x="871" y="15"/>
                  <a:pt x="877" y="15"/>
                  <a:pt x="882" y="16"/>
                </a:cubicBezTo>
                <a:cubicBezTo>
                  <a:pt x="887" y="16"/>
                  <a:pt x="891" y="17"/>
                  <a:pt x="896" y="17"/>
                </a:cubicBezTo>
                <a:cubicBezTo>
                  <a:pt x="905" y="18"/>
                  <a:pt x="915" y="18"/>
                  <a:pt x="924" y="19"/>
                </a:cubicBezTo>
                <a:cubicBezTo>
                  <a:pt x="924" y="19"/>
                  <a:pt x="924" y="19"/>
                  <a:pt x="924" y="19"/>
                </a:cubicBezTo>
                <a:cubicBezTo>
                  <a:pt x="931" y="20"/>
                  <a:pt x="931" y="20"/>
                  <a:pt x="931" y="20"/>
                </a:cubicBezTo>
                <a:cubicBezTo>
                  <a:pt x="939" y="21"/>
                  <a:pt x="939" y="21"/>
                  <a:pt x="939" y="21"/>
                </a:cubicBezTo>
                <a:cubicBezTo>
                  <a:pt x="939" y="21"/>
                  <a:pt x="939" y="21"/>
                  <a:pt x="939" y="21"/>
                </a:cubicBezTo>
                <a:cubicBezTo>
                  <a:pt x="956" y="23"/>
                  <a:pt x="956" y="23"/>
                  <a:pt x="956" y="23"/>
                </a:cubicBezTo>
                <a:cubicBezTo>
                  <a:pt x="962" y="24"/>
                  <a:pt x="967" y="25"/>
                  <a:pt x="973" y="26"/>
                </a:cubicBezTo>
                <a:cubicBezTo>
                  <a:pt x="981" y="28"/>
                  <a:pt x="981" y="28"/>
                  <a:pt x="981" y="28"/>
                </a:cubicBezTo>
                <a:cubicBezTo>
                  <a:pt x="994" y="30"/>
                  <a:pt x="1008" y="33"/>
                  <a:pt x="1021" y="36"/>
                </a:cubicBezTo>
                <a:cubicBezTo>
                  <a:pt x="1029" y="38"/>
                  <a:pt x="1029" y="38"/>
                  <a:pt x="1029" y="38"/>
                </a:cubicBezTo>
                <a:cubicBezTo>
                  <a:pt x="1036" y="39"/>
                  <a:pt x="1042" y="41"/>
                  <a:pt x="1049" y="43"/>
                </a:cubicBezTo>
                <a:cubicBezTo>
                  <a:pt x="1076" y="51"/>
                  <a:pt x="1076" y="51"/>
                  <a:pt x="1076" y="51"/>
                </a:cubicBezTo>
                <a:cubicBezTo>
                  <a:pt x="1102" y="60"/>
                  <a:pt x="1102" y="60"/>
                  <a:pt x="1102" y="60"/>
                </a:cubicBezTo>
                <a:cubicBezTo>
                  <a:pt x="1109" y="62"/>
                  <a:pt x="1116" y="65"/>
                  <a:pt x="1123" y="67"/>
                </a:cubicBezTo>
                <a:cubicBezTo>
                  <a:pt x="1123" y="67"/>
                  <a:pt x="1123" y="67"/>
                  <a:pt x="1123" y="67"/>
                </a:cubicBezTo>
                <a:cubicBezTo>
                  <a:pt x="1130" y="70"/>
                  <a:pt x="1130" y="70"/>
                  <a:pt x="1130" y="70"/>
                </a:cubicBezTo>
                <a:cubicBezTo>
                  <a:pt x="1130" y="70"/>
                  <a:pt x="1130" y="70"/>
                  <a:pt x="1130" y="70"/>
                </a:cubicBezTo>
                <a:cubicBezTo>
                  <a:pt x="1147" y="77"/>
                  <a:pt x="1147" y="77"/>
                  <a:pt x="1147" y="77"/>
                </a:cubicBezTo>
                <a:cubicBezTo>
                  <a:pt x="1150" y="78"/>
                  <a:pt x="1154" y="79"/>
                  <a:pt x="1158" y="81"/>
                </a:cubicBezTo>
                <a:cubicBezTo>
                  <a:pt x="1169" y="86"/>
                  <a:pt x="1169" y="86"/>
                  <a:pt x="1169" y="86"/>
                </a:cubicBezTo>
                <a:cubicBezTo>
                  <a:pt x="1172" y="88"/>
                  <a:pt x="1174" y="89"/>
                  <a:pt x="1177" y="90"/>
                </a:cubicBezTo>
                <a:cubicBezTo>
                  <a:pt x="1182" y="92"/>
                  <a:pt x="1187" y="94"/>
                  <a:pt x="1191" y="97"/>
                </a:cubicBezTo>
                <a:cubicBezTo>
                  <a:pt x="1214" y="108"/>
                  <a:pt x="1214" y="108"/>
                  <a:pt x="1214" y="108"/>
                </a:cubicBezTo>
                <a:cubicBezTo>
                  <a:pt x="1215" y="109"/>
                  <a:pt x="1216" y="109"/>
                  <a:pt x="1217" y="110"/>
                </a:cubicBezTo>
                <a:cubicBezTo>
                  <a:pt x="1220" y="111"/>
                  <a:pt x="1222" y="112"/>
                  <a:pt x="1224" y="114"/>
                </a:cubicBezTo>
                <a:cubicBezTo>
                  <a:pt x="1257" y="132"/>
                  <a:pt x="1257" y="132"/>
                  <a:pt x="1257" y="132"/>
                </a:cubicBezTo>
                <a:cubicBezTo>
                  <a:pt x="1262" y="135"/>
                  <a:pt x="1266" y="138"/>
                  <a:pt x="1271" y="142"/>
                </a:cubicBezTo>
                <a:cubicBezTo>
                  <a:pt x="1281" y="148"/>
                  <a:pt x="1281" y="148"/>
                  <a:pt x="1281" y="148"/>
                </a:cubicBezTo>
                <a:cubicBezTo>
                  <a:pt x="1287" y="151"/>
                  <a:pt x="1292" y="155"/>
                  <a:pt x="1298" y="159"/>
                </a:cubicBezTo>
                <a:cubicBezTo>
                  <a:pt x="1298" y="159"/>
                  <a:pt x="1298" y="159"/>
                  <a:pt x="1298" y="159"/>
                </a:cubicBezTo>
                <a:cubicBezTo>
                  <a:pt x="1304" y="163"/>
                  <a:pt x="1304" y="163"/>
                  <a:pt x="1304" y="163"/>
                </a:cubicBezTo>
                <a:cubicBezTo>
                  <a:pt x="1304" y="163"/>
                  <a:pt x="1304" y="163"/>
                  <a:pt x="1304" y="163"/>
                </a:cubicBezTo>
                <a:cubicBezTo>
                  <a:pt x="1318" y="174"/>
                  <a:pt x="1318" y="174"/>
                  <a:pt x="1318" y="174"/>
                </a:cubicBezTo>
                <a:cubicBezTo>
                  <a:pt x="1321" y="176"/>
                  <a:pt x="1324" y="178"/>
                  <a:pt x="1328" y="181"/>
                </a:cubicBezTo>
                <a:cubicBezTo>
                  <a:pt x="1338" y="189"/>
                  <a:pt x="1338" y="189"/>
                  <a:pt x="1338" y="189"/>
                </a:cubicBezTo>
                <a:cubicBezTo>
                  <a:pt x="1340" y="190"/>
                  <a:pt x="1342" y="192"/>
                  <a:pt x="1345" y="194"/>
                </a:cubicBezTo>
                <a:cubicBezTo>
                  <a:pt x="1349" y="197"/>
                  <a:pt x="1353" y="201"/>
                  <a:pt x="1357" y="204"/>
                </a:cubicBezTo>
                <a:cubicBezTo>
                  <a:pt x="1376" y="220"/>
                  <a:pt x="1376" y="220"/>
                  <a:pt x="1376" y="220"/>
                </a:cubicBezTo>
                <a:cubicBezTo>
                  <a:pt x="1377" y="221"/>
                  <a:pt x="1378" y="222"/>
                  <a:pt x="1379" y="223"/>
                </a:cubicBezTo>
                <a:cubicBezTo>
                  <a:pt x="1381" y="225"/>
                  <a:pt x="1383" y="227"/>
                  <a:pt x="1385" y="228"/>
                </a:cubicBezTo>
                <a:cubicBezTo>
                  <a:pt x="1412" y="254"/>
                  <a:pt x="1412" y="254"/>
                  <a:pt x="1412" y="254"/>
                </a:cubicBezTo>
                <a:cubicBezTo>
                  <a:pt x="1438" y="281"/>
                  <a:pt x="1438" y="281"/>
                  <a:pt x="1438" y="281"/>
                </a:cubicBezTo>
                <a:cubicBezTo>
                  <a:pt x="1439" y="283"/>
                  <a:pt x="1441" y="285"/>
                  <a:pt x="1443" y="287"/>
                </a:cubicBezTo>
                <a:cubicBezTo>
                  <a:pt x="1444" y="288"/>
                  <a:pt x="1444" y="288"/>
                  <a:pt x="1445" y="289"/>
                </a:cubicBezTo>
                <a:cubicBezTo>
                  <a:pt x="1462" y="309"/>
                  <a:pt x="1462" y="309"/>
                  <a:pt x="1462" y="309"/>
                </a:cubicBezTo>
                <a:cubicBezTo>
                  <a:pt x="1465" y="313"/>
                  <a:pt x="1469" y="317"/>
                  <a:pt x="1472" y="321"/>
                </a:cubicBezTo>
                <a:cubicBezTo>
                  <a:pt x="1474" y="324"/>
                  <a:pt x="1476" y="326"/>
                  <a:pt x="1477" y="328"/>
                </a:cubicBezTo>
                <a:cubicBezTo>
                  <a:pt x="1485" y="338"/>
                  <a:pt x="1485" y="338"/>
                  <a:pt x="1485" y="338"/>
                </a:cubicBezTo>
                <a:cubicBezTo>
                  <a:pt x="1488" y="342"/>
                  <a:pt x="1490" y="345"/>
                  <a:pt x="1492" y="348"/>
                </a:cubicBezTo>
                <a:cubicBezTo>
                  <a:pt x="1507" y="368"/>
                  <a:pt x="1507" y="368"/>
                  <a:pt x="1507" y="368"/>
                </a:cubicBezTo>
                <a:cubicBezTo>
                  <a:pt x="1511" y="373"/>
                  <a:pt x="1515" y="379"/>
                  <a:pt x="1518" y="385"/>
                </a:cubicBezTo>
                <a:cubicBezTo>
                  <a:pt x="1524" y="395"/>
                  <a:pt x="1524" y="395"/>
                  <a:pt x="1524" y="395"/>
                </a:cubicBezTo>
                <a:cubicBezTo>
                  <a:pt x="1528" y="400"/>
                  <a:pt x="1531" y="405"/>
                  <a:pt x="1534" y="409"/>
                </a:cubicBezTo>
                <a:cubicBezTo>
                  <a:pt x="1552" y="442"/>
                  <a:pt x="1552" y="442"/>
                  <a:pt x="1552" y="442"/>
                </a:cubicBezTo>
                <a:cubicBezTo>
                  <a:pt x="1554" y="444"/>
                  <a:pt x="1555" y="446"/>
                  <a:pt x="1556" y="449"/>
                </a:cubicBezTo>
                <a:cubicBezTo>
                  <a:pt x="1557" y="450"/>
                  <a:pt x="1557" y="451"/>
                  <a:pt x="1558" y="452"/>
                </a:cubicBezTo>
                <a:cubicBezTo>
                  <a:pt x="1569" y="475"/>
                  <a:pt x="1569" y="475"/>
                  <a:pt x="1569" y="475"/>
                </a:cubicBezTo>
                <a:cubicBezTo>
                  <a:pt x="1572" y="479"/>
                  <a:pt x="1574" y="484"/>
                  <a:pt x="1576" y="489"/>
                </a:cubicBezTo>
                <a:cubicBezTo>
                  <a:pt x="1577" y="492"/>
                  <a:pt x="1578" y="494"/>
                  <a:pt x="1580" y="497"/>
                </a:cubicBezTo>
                <a:cubicBezTo>
                  <a:pt x="1585" y="508"/>
                  <a:pt x="1585" y="508"/>
                  <a:pt x="1585" y="508"/>
                </a:cubicBezTo>
                <a:cubicBezTo>
                  <a:pt x="1587" y="513"/>
                  <a:pt x="1588" y="516"/>
                  <a:pt x="1589" y="519"/>
                </a:cubicBezTo>
                <a:cubicBezTo>
                  <a:pt x="1599" y="543"/>
                  <a:pt x="1599" y="543"/>
                  <a:pt x="1599" y="543"/>
                </a:cubicBezTo>
                <a:cubicBezTo>
                  <a:pt x="1601" y="550"/>
                  <a:pt x="1604" y="557"/>
                  <a:pt x="1606" y="564"/>
                </a:cubicBezTo>
                <a:cubicBezTo>
                  <a:pt x="1615" y="589"/>
                  <a:pt x="1615" y="589"/>
                  <a:pt x="1615" y="589"/>
                </a:cubicBezTo>
                <a:cubicBezTo>
                  <a:pt x="1623" y="617"/>
                  <a:pt x="1623" y="617"/>
                  <a:pt x="1623" y="617"/>
                </a:cubicBezTo>
                <a:cubicBezTo>
                  <a:pt x="1624" y="622"/>
                  <a:pt x="1625" y="626"/>
                  <a:pt x="1626" y="630"/>
                </a:cubicBezTo>
                <a:cubicBezTo>
                  <a:pt x="1626" y="630"/>
                  <a:pt x="1626" y="630"/>
                  <a:pt x="1626" y="630"/>
                </a:cubicBezTo>
                <a:cubicBezTo>
                  <a:pt x="1628" y="637"/>
                  <a:pt x="1628" y="637"/>
                  <a:pt x="1628" y="637"/>
                </a:cubicBezTo>
                <a:cubicBezTo>
                  <a:pt x="1629" y="644"/>
                  <a:pt x="1629" y="644"/>
                  <a:pt x="1629" y="644"/>
                </a:cubicBezTo>
                <a:cubicBezTo>
                  <a:pt x="1630" y="644"/>
                  <a:pt x="1630" y="644"/>
                  <a:pt x="1630" y="644"/>
                </a:cubicBezTo>
                <a:cubicBezTo>
                  <a:pt x="1644" y="706"/>
                  <a:pt x="1652" y="769"/>
                  <a:pt x="1652" y="833"/>
                </a:cubicBezTo>
                <a:cubicBezTo>
                  <a:pt x="1652" y="897"/>
                  <a:pt x="1644" y="960"/>
                  <a:pt x="1630" y="1022"/>
                </a:cubicBezTo>
                <a:cubicBezTo>
                  <a:pt x="1629" y="1022"/>
                  <a:pt x="1629" y="1022"/>
                  <a:pt x="1629" y="1022"/>
                </a:cubicBezTo>
                <a:cubicBezTo>
                  <a:pt x="1628" y="1029"/>
                  <a:pt x="1628" y="1029"/>
                  <a:pt x="1628" y="1029"/>
                </a:cubicBezTo>
                <a:cubicBezTo>
                  <a:pt x="1626" y="1036"/>
                  <a:pt x="1626" y="1036"/>
                  <a:pt x="1626" y="1036"/>
                </a:cubicBezTo>
                <a:cubicBezTo>
                  <a:pt x="1626" y="1036"/>
                  <a:pt x="1626" y="1036"/>
                  <a:pt x="1626" y="1036"/>
                </a:cubicBezTo>
                <a:cubicBezTo>
                  <a:pt x="1625" y="1040"/>
                  <a:pt x="1624" y="1044"/>
                  <a:pt x="1623" y="1049"/>
                </a:cubicBezTo>
                <a:lnTo>
                  <a:pt x="1615" y="1076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15877" y="846417"/>
            <a:ext cx="920751" cy="3005138"/>
            <a:chOff x="2439988" y="3175"/>
            <a:chExt cx="920751" cy="3005138"/>
          </a:xfrm>
        </p:grpSpPr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2895601" y="3175"/>
              <a:ext cx="11113" cy="1544638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2846388" y="2492375"/>
              <a:ext cx="112713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4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6" y="158"/>
                    <a:pt x="28" y="131"/>
                    <a:pt x="18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908301" y="2492375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3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8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2771776" y="2492375"/>
              <a:ext cx="111125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5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20" y="86"/>
                    <a:pt x="21" y="80"/>
                    <a:pt x="23" y="74"/>
                  </a:cubicBezTo>
                  <a:cubicBezTo>
                    <a:pt x="35" y="29"/>
                    <a:pt x="17" y="3"/>
                    <a:pt x="1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6" y="82"/>
                    <a:pt x="24" y="87"/>
                    <a:pt x="22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2933701" y="2492375"/>
              <a:ext cx="61913" cy="515938"/>
            </a:xfrm>
            <a:custGeom>
              <a:avLst/>
              <a:gdLst>
                <a:gd name="T0" fmla="*/ 8 w 22"/>
                <a:gd name="T1" fmla="*/ 184 h 184"/>
                <a:gd name="T2" fmla="*/ 12 w 22"/>
                <a:gd name="T3" fmla="*/ 99 h 184"/>
                <a:gd name="T4" fmla="*/ 17 w 22"/>
                <a:gd name="T5" fmla="*/ 62 h 184"/>
                <a:gd name="T6" fmla="*/ 0 w 22"/>
                <a:gd name="T7" fmla="*/ 2 h 184"/>
                <a:gd name="T8" fmla="*/ 3 w 22"/>
                <a:gd name="T9" fmla="*/ 0 h 184"/>
                <a:gd name="T10" fmla="*/ 21 w 22"/>
                <a:gd name="T11" fmla="*/ 62 h 184"/>
                <a:gd name="T12" fmla="*/ 16 w 22"/>
                <a:gd name="T13" fmla="*/ 100 h 184"/>
                <a:gd name="T14" fmla="*/ 12 w 22"/>
                <a:gd name="T15" fmla="*/ 183 h 184"/>
                <a:gd name="T16" fmla="*/ 8 w 22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4">
                  <a:moveTo>
                    <a:pt x="8" y="184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6" y="72"/>
                    <a:pt x="17" y="62"/>
                  </a:cubicBezTo>
                  <a:cubicBezTo>
                    <a:pt x="17" y="32"/>
                    <a:pt x="0" y="3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2" y="31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6" y="156"/>
                    <a:pt x="12" y="183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2782888" y="2382838"/>
              <a:ext cx="234950" cy="131763"/>
            </a:xfrm>
            <a:custGeom>
              <a:avLst/>
              <a:gdLst>
                <a:gd name="T0" fmla="*/ 42 w 84"/>
                <a:gd name="T1" fmla="*/ 4 h 47"/>
                <a:gd name="T2" fmla="*/ 0 w 84"/>
                <a:gd name="T3" fmla="*/ 0 h 47"/>
                <a:gd name="T4" fmla="*/ 0 w 84"/>
                <a:gd name="T5" fmla="*/ 29 h 47"/>
                <a:gd name="T6" fmla="*/ 18 w 84"/>
                <a:gd name="T7" fmla="*/ 47 h 47"/>
                <a:gd name="T8" fmla="*/ 66 w 84"/>
                <a:gd name="T9" fmla="*/ 47 h 47"/>
                <a:gd name="T10" fmla="*/ 84 w 84"/>
                <a:gd name="T11" fmla="*/ 29 h 47"/>
                <a:gd name="T12" fmla="*/ 84 w 84"/>
                <a:gd name="T13" fmla="*/ 0 h 47"/>
                <a:gd name="T14" fmla="*/ 42 w 84"/>
                <a:gd name="T1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7">
                  <a:moveTo>
                    <a:pt x="42" y="4"/>
                  </a:moveTo>
                  <a:cubicBezTo>
                    <a:pt x="28" y="4"/>
                    <a:pt x="14" y="3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8" y="47"/>
                    <a:pt x="18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7"/>
                    <a:pt x="84" y="39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3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2852738" y="1590675"/>
              <a:ext cx="95250" cy="134938"/>
            </a:xfrm>
            <a:custGeom>
              <a:avLst/>
              <a:gdLst>
                <a:gd name="T0" fmla="*/ 17 w 34"/>
                <a:gd name="T1" fmla="*/ 0 h 48"/>
                <a:gd name="T2" fmla="*/ 0 w 34"/>
                <a:gd name="T3" fmla="*/ 17 h 48"/>
                <a:gd name="T4" fmla="*/ 0 w 34"/>
                <a:gd name="T5" fmla="*/ 48 h 48"/>
                <a:gd name="T6" fmla="*/ 34 w 34"/>
                <a:gd name="T7" fmla="*/ 48 h 48"/>
                <a:gd name="T8" fmla="*/ 34 w 34"/>
                <a:gd name="T9" fmla="*/ 17 h 48"/>
                <a:gd name="T10" fmla="*/ 17 w 3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8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auto">
            <a:xfrm>
              <a:off x="2439988" y="1679575"/>
              <a:ext cx="9207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auto">
            <a:xfrm>
              <a:off x="2586038" y="1679575"/>
              <a:ext cx="628650" cy="733425"/>
            </a:xfrm>
            <a:prstGeom prst="ellipse">
              <a:avLst/>
            </a:prstGeom>
            <a:solidFill>
              <a:srgbClr val="067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auto">
            <a:xfrm>
              <a:off x="2782888" y="1679575"/>
              <a:ext cx="2349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2863851" y="1543050"/>
              <a:ext cx="73025" cy="111125"/>
            </a:xfrm>
            <a:custGeom>
              <a:avLst/>
              <a:gdLst>
                <a:gd name="T0" fmla="*/ 13 w 26"/>
                <a:gd name="T1" fmla="*/ 0 h 40"/>
                <a:gd name="T2" fmla="*/ 0 w 26"/>
                <a:gd name="T3" fmla="*/ 13 h 40"/>
                <a:gd name="T4" fmla="*/ 0 w 26"/>
                <a:gd name="T5" fmla="*/ 40 h 40"/>
                <a:gd name="T6" fmla="*/ 26 w 26"/>
                <a:gd name="T7" fmla="*/ 40 h 40"/>
                <a:gd name="T8" fmla="*/ 26 w 26"/>
                <a:gd name="T9" fmla="*/ 13 h 40"/>
                <a:gd name="T10" fmla="*/ 13 w 26"/>
                <a:gd name="T11" fmla="*/ 0 h 40"/>
                <a:gd name="T12" fmla="*/ 5 w 26"/>
                <a:gd name="T13" fmla="*/ 35 h 40"/>
                <a:gd name="T14" fmla="*/ 5 w 26"/>
                <a:gd name="T15" fmla="*/ 13 h 40"/>
                <a:gd name="T16" fmla="*/ 13 w 26"/>
                <a:gd name="T17" fmla="*/ 5 h 40"/>
                <a:gd name="T18" fmla="*/ 21 w 26"/>
                <a:gd name="T19" fmla="*/ 13 h 40"/>
                <a:gd name="T20" fmla="*/ 21 w 26"/>
                <a:gd name="T21" fmla="*/ 35 h 40"/>
                <a:gd name="T22" fmla="*/ 5 w 2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0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5"/>
                    <a:pt x="20" y="0"/>
                    <a:pt x="13" y="0"/>
                  </a:cubicBezTo>
                  <a:close/>
                  <a:moveTo>
                    <a:pt x="5" y="3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8"/>
                    <a:pt x="8" y="5"/>
                    <a:pt x="13" y="5"/>
                  </a:cubicBezTo>
                  <a:cubicBezTo>
                    <a:pt x="18" y="5"/>
                    <a:pt x="21" y="8"/>
                    <a:pt x="21" y="13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3360738" y="2043113"/>
              <a:ext cx="0" cy="4763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D5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2886076" y="2413000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3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0 w 5"/>
                <a:gd name="T52" fmla="*/ 0 w 5"/>
                <a:gd name="T53" fmla="*/ 0 w 5"/>
                <a:gd name="T54" fmla="*/ 0 w 5"/>
                <a:gd name="T55" fmla="*/ 0 w 5"/>
                <a:gd name="T5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C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2479676" y="1806575"/>
              <a:ext cx="881063" cy="606425"/>
            </a:xfrm>
            <a:custGeom>
              <a:avLst/>
              <a:gdLst>
                <a:gd name="T0" fmla="*/ 0 w 314"/>
                <a:gd name="T1" fmla="*/ 138 h 216"/>
                <a:gd name="T2" fmla="*/ 145 w 314"/>
                <a:gd name="T3" fmla="*/ 216 h 216"/>
                <a:gd name="T4" fmla="*/ 145 w 314"/>
                <a:gd name="T5" fmla="*/ 216 h 216"/>
                <a:gd name="T6" fmla="*/ 145 w 314"/>
                <a:gd name="T7" fmla="*/ 216 h 216"/>
                <a:gd name="T8" fmla="*/ 145 w 314"/>
                <a:gd name="T9" fmla="*/ 216 h 216"/>
                <a:gd name="T10" fmla="*/ 146 w 314"/>
                <a:gd name="T11" fmla="*/ 216 h 216"/>
                <a:gd name="T12" fmla="*/ 146 w 314"/>
                <a:gd name="T13" fmla="*/ 216 h 216"/>
                <a:gd name="T14" fmla="*/ 146 w 314"/>
                <a:gd name="T15" fmla="*/ 216 h 216"/>
                <a:gd name="T16" fmla="*/ 146 w 314"/>
                <a:gd name="T17" fmla="*/ 216 h 216"/>
                <a:gd name="T18" fmla="*/ 146 w 314"/>
                <a:gd name="T19" fmla="*/ 216 h 216"/>
                <a:gd name="T20" fmla="*/ 146 w 314"/>
                <a:gd name="T21" fmla="*/ 216 h 216"/>
                <a:gd name="T22" fmla="*/ 146 w 314"/>
                <a:gd name="T23" fmla="*/ 216 h 216"/>
                <a:gd name="T24" fmla="*/ 146 w 314"/>
                <a:gd name="T25" fmla="*/ 216 h 216"/>
                <a:gd name="T26" fmla="*/ 147 w 314"/>
                <a:gd name="T27" fmla="*/ 216 h 216"/>
                <a:gd name="T28" fmla="*/ 147 w 314"/>
                <a:gd name="T29" fmla="*/ 216 h 216"/>
                <a:gd name="T30" fmla="*/ 147 w 314"/>
                <a:gd name="T31" fmla="*/ 216 h 216"/>
                <a:gd name="T32" fmla="*/ 147 w 314"/>
                <a:gd name="T33" fmla="*/ 216 h 216"/>
                <a:gd name="T34" fmla="*/ 147 w 314"/>
                <a:gd name="T35" fmla="*/ 216 h 216"/>
                <a:gd name="T36" fmla="*/ 147 w 314"/>
                <a:gd name="T37" fmla="*/ 216 h 216"/>
                <a:gd name="T38" fmla="*/ 147 w 314"/>
                <a:gd name="T39" fmla="*/ 216 h 216"/>
                <a:gd name="T40" fmla="*/ 148 w 314"/>
                <a:gd name="T41" fmla="*/ 216 h 216"/>
                <a:gd name="T42" fmla="*/ 148 w 314"/>
                <a:gd name="T43" fmla="*/ 216 h 216"/>
                <a:gd name="T44" fmla="*/ 148 w 314"/>
                <a:gd name="T45" fmla="*/ 216 h 216"/>
                <a:gd name="T46" fmla="*/ 148 w 314"/>
                <a:gd name="T47" fmla="*/ 216 h 216"/>
                <a:gd name="T48" fmla="*/ 148 w 314"/>
                <a:gd name="T49" fmla="*/ 216 h 216"/>
                <a:gd name="T50" fmla="*/ 148 w 314"/>
                <a:gd name="T51" fmla="*/ 216 h 216"/>
                <a:gd name="T52" fmla="*/ 148 w 314"/>
                <a:gd name="T53" fmla="*/ 216 h 216"/>
                <a:gd name="T54" fmla="*/ 148 w 314"/>
                <a:gd name="T55" fmla="*/ 216 h 216"/>
                <a:gd name="T56" fmla="*/ 149 w 314"/>
                <a:gd name="T57" fmla="*/ 216 h 216"/>
                <a:gd name="T58" fmla="*/ 149 w 314"/>
                <a:gd name="T59" fmla="*/ 216 h 216"/>
                <a:gd name="T60" fmla="*/ 149 w 314"/>
                <a:gd name="T61" fmla="*/ 216 h 216"/>
                <a:gd name="T62" fmla="*/ 149 w 314"/>
                <a:gd name="T63" fmla="*/ 216 h 216"/>
                <a:gd name="T64" fmla="*/ 149 w 314"/>
                <a:gd name="T65" fmla="*/ 216 h 216"/>
                <a:gd name="T66" fmla="*/ 149 w 314"/>
                <a:gd name="T67" fmla="*/ 216 h 216"/>
                <a:gd name="T68" fmla="*/ 149 w 314"/>
                <a:gd name="T69" fmla="*/ 216 h 216"/>
                <a:gd name="T70" fmla="*/ 150 w 314"/>
                <a:gd name="T71" fmla="*/ 216 h 216"/>
                <a:gd name="T72" fmla="*/ 150 w 314"/>
                <a:gd name="T73" fmla="*/ 216 h 216"/>
                <a:gd name="T74" fmla="*/ 150 w 314"/>
                <a:gd name="T75" fmla="*/ 216 h 216"/>
                <a:gd name="T76" fmla="*/ 150 w 314"/>
                <a:gd name="T77" fmla="*/ 216 h 216"/>
                <a:gd name="T78" fmla="*/ 150 w 314"/>
                <a:gd name="T79" fmla="*/ 216 h 216"/>
                <a:gd name="T80" fmla="*/ 69 w 314"/>
                <a:gd name="T81" fmla="*/ 176 h 216"/>
                <a:gd name="T82" fmla="*/ 0 w 314"/>
                <a:gd name="T83" fmla="*/ 138 h 216"/>
                <a:gd name="T84" fmla="*/ 274 w 314"/>
                <a:gd name="T85" fmla="*/ 0 h 216"/>
                <a:gd name="T86" fmla="*/ 288 w 314"/>
                <a:gd name="T87" fmla="*/ 53 h 216"/>
                <a:gd name="T88" fmla="*/ 255 w 314"/>
                <a:gd name="T89" fmla="*/ 132 h 216"/>
                <a:gd name="T90" fmla="*/ 150 w 314"/>
                <a:gd name="T91" fmla="*/ 216 h 216"/>
                <a:gd name="T92" fmla="*/ 314 w 314"/>
                <a:gd name="T93" fmla="*/ 86 h 216"/>
                <a:gd name="T94" fmla="*/ 314 w 314"/>
                <a:gd name="T95" fmla="*/ 85 h 216"/>
                <a:gd name="T96" fmla="*/ 314 w 314"/>
                <a:gd name="T97" fmla="*/ 85 h 216"/>
                <a:gd name="T98" fmla="*/ 314 w 314"/>
                <a:gd name="T99" fmla="*/ 85 h 216"/>
                <a:gd name="T100" fmla="*/ 314 w 314"/>
                <a:gd name="T101" fmla="*/ 85 h 216"/>
                <a:gd name="T102" fmla="*/ 314 w 314"/>
                <a:gd name="T103" fmla="*/ 85 h 216"/>
                <a:gd name="T104" fmla="*/ 314 w 314"/>
                <a:gd name="T105" fmla="*/ 85 h 216"/>
                <a:gd name="T106" fmla="*/ 314 w 314"/>
                <a:gd name="T107" fmla="*/ 85 h 216"/>
                <a:gd name="T108" fmla="*/ 314 w 314"/>
                <a:gd name="T109" fmla="*/ 85 h 216"/>
                <a:gd name="T110" fmla="*/ 314 w 314"/>
                <a:gd name="T111" fmla="*/ 85 h 216"/>
                <a:gd name="T112" fmla="*/ 314 w 314"/>
                <a:gd name="T113" fmla="*/ 84 h 216"/>
                <a:gd name="T114" fmla="*/ 314 w 314"/>
                <a:gd name="T115" fmla="*/ 84 h 216"/>
                <a:gd name="T116" fmla="*/ 314 w 314"/>
                <a:gd name="T117" fmla="*/ 84 h 216"/>
                <a:gd name="T118" fmla="*/ 314 w 314"/>
                <a:gd name="T119" fmla="*/ 84 h 216"/>
                <a:gd name="T120" fmla="*/ 314 w 314"/>
                <a:gd name="T121" fmla="*/ 84 h 216"/>
                <a:gd name="T122" fmla="*/ 314 w 314"/>
                <a:gd name="T123" fmla="*/ 84 h 216"/>
                <a:gd name="T124" fmla="*/ 274 w 314"/>
                <a:gd name="T1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4" h="216">
                  <a:moveTo>
                    <a:pt x="0" y="138"/>
                  </a:moveTo>
                  <a:cubicBezTo>
                    <a:pt x="25" y="183"/>
                    <a:pt x="80" y="214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90" y="201"/>
                    <a:pt x="69" y="176"/>
                  </a:cubicBezTo>
                  <a:cubicBezTo>
                    <a:pt x="42" y="168"/>
                    <a:pt x="19" y="155"/>
                    <a:pt x="0" y="138"/>
                  </a:cubicBezTo>
                  <a:moveTo>
                    <a:pt x="274" y="0"/>
                  </a:moveTo>
                  <a:cubicBezTo>
                    <a:pt x="283" y="17"/>
                    <a:pt x="288" y="34"/>
                    <a:pt x="288" y="53"/>
                  </a:cubicBezTo>
                  <a:cubicBezTo>
                    <a:pt x="288" y="83"/>
                    <a:pt x="276" y="110"/>
                    <a:pt x="255" y="132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4" y="158"/>
                    <a:pt x="314" y="86"/>
                  </a:cubicBezTo>
                  <a:cubicBezTo>
                    <a:pt x="314" y="86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673351" y="2178050"/>
              <a:ext cx="522288" cy="234950"/>
            </a:xfrm>
            <a:custGeom>
              <a:avLst/>
              <a:gdLst>
                <a:gd name="T0" fmla="*/ 186 w 186"/>
                <a:gd name="T1" fmla="*/ 0 h 84"/>
                <a:gd name="T2" fmla="*/ 111 w 186"/>
                <a:gd name="T3" fmla="*/ 44 h 84"/>
                <a:gd name="T4" fmla="*/ 81 w 186"/>
                <a:gd name="T5" fmla="*/ 84 h 84"/>
                <a:gd name="T6" fmla="*/ 53 w 186"/>
                <a:gd name="T7" fmla="*/ 52 h 84"/>
                <a:gd name="T8" fmla="*/ 0 w 186"/>
                <a:gd name="T9" fmla="*/ 44 h 84"/>
                <a:gd name="T10" fmla="*/ 81 w 186"/>
                <a:gd name="T11" fmla="*/ 84 h 84"/>
                <a:gd name="T12" fmla="*/ 81 w 186"/>
                <a:gd name="T13" fmla="*/ 84 h 84"/>
                <a:gd name="T14" fmla="*/ 81 w 186"/>
                <a:gd name="T15" fmla="*/ 84 h 84"/>
                <a:gd name="T16" fmla="*/ 186 w 1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4">
                  <a:moveTo>
                    <a:pt x="186" y="0"/>
                  </a:moveTo>
                  <a:cubicBezTo>
                    <a:pt x="167" y="20"/>
                    <a:pt x="141" y="35"/>
                    <a:pt x="111" y="44"/>
                  </a:cubicBezTo>
                  <a:cubicBezTo>
                    <a:pt x="104" y="68"/>
                    <a:pt x="93" y="84"/>
                    <a:pt x="81" y="84"/>
                  </a:cubicBezTo>
                  <a:cubicBezTo>
                    <a:pt x="70" y="84"/>
                    <a:pt x="61" y="72"/>
                    <a:pt x="53" y="52"/>
                  </a:cubicBezTo>
                  <a:cubicBezTo>
                    <a:pt x="35" y="51"/>
                    <a:pt x="17" y="49"/>
                    <a:pt x="0" y="44"/>
                  </a:cubicBezTo>
                  <a:cubicBezTo>
                    <a:pt x="21" y="69"/>
                    <a:pt x="49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129" y="84"/>
                    <a:pt x="170" y="49"/>
                    <a:pt x="186" y="0"/>
                  </a:cubicBezTo>
                </a:path>
              </a:pathLst>
            </a:custGeom>
            <a:solidFill>
              <a:srgbClr val="036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2822576" y="2300288"/>
              <a:ext cx="161925" cy="112713"/>
            </a:xfrm>
            <a:custGeom>
              <a:avLst/>
              <a:gdLst>
                <a:gd name="T0" fmla="*/ 58 w 58"/>
                <a:gd name="T1" fmla="*/ 0 h 40"/>
                <a:gd name="T2" fmla="*/ 2 w 58"/>
                <a:gd name="T3" fmla="*/ 8 h 40"/>
                <a:gd name="T4" fmla="*/ 0 w 58"/>
                <a:gd name="T5" fmla="*/ 8 h 40"/>
                <a:gd name="T6" fmla="*/ 28 w 58"/>
                <a:gd name="T7" fmla="*/ 40 h 40"/>
                <a:gd name="T8" fmla="*/ 58 w 5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58" y="0"/>
                  </a:moveTo>
                  <a:cubicBezTo>
                    <a:pt x="41" y="5"/>
                    <a:pt x="2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8" y="28"/>
                    <a:pt x="17" y="40"/>
                    <a:pt x="28" y="40"/>
                  </a:cubicBezTo>
                  <a:cubicBezTo>
                    <a:pt x="40" y="40"/>
                    <a:pt x="51" y="24"/>
                    <a:pt x="58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2782888" y="2457450"/>
              <a:ext cx="234950" cy="57150"/>
            </a:xfrm>
            <a:custGeom>
              <a:avLst/>
              <a:gdLst>
                <a:gd name="T0" fmla="*/ 0 w 84"/>
                <a:gd name="T1" fmla="*/ 0 h 20"/>
                <a:gd name="T2" fmla="*/ 0 w 84"/>
                <a:gd name="T3" fmla="*/ 2 h 20"/>
                <a:gd name="T4" fmla="*/ 18 w 84"/>
                <a:gd name="T5" fmla="*/ 20 h 20"/>
                <a:gd name="T6" fmla="*/ 66 w 84"/>
                <a:gd name="T7" fmla="*/ 20 h 20"/>
                <a:gd name="T8" fmla="*/ 84 w 84"/>
                <a:gd name="T9" fmla="*/ 2 h 20"/>
                <a:gd name="T10" fmla="*/ 84 w 84"/>
                <a:gd name="T11" fmla="*/ 0 h 20"/>
                <a:gd name="T12" fmla="*/ 0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2"/>
                    <a:pt x="8" y="20"/>
                    <a:pt x="18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6" y="20"/>
                    <a:pt x="84" y="1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1254579" y="738466"/>
            <a:ext cx="919163" cy="3005138"/>
            <a:chOff x="8128001" y="3175"/>
            <a:chExt cx="919163" cy="3005138"/>
          </a:xfrm>
        </p:grpSpPr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8578851" y="3175"/>
              <a:ext cx="14288" cy="1544638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8534401" y="2492375"/>
              <a:ext cx="111125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8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8596313" y="2492375"/>
              <a:ext cx="111125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2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2"/>
                    <a:pt x="12" y="75"/>
                  </a:cubicBezTo>
                  <a:cubicBezTo>
                    <a:pt x="0" y="28"/>
                    <a:pt x="19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8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8458201" y="2492375"/>
              <a:ext cx="112713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5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20" y="86"/>
                    <a:pt x="21" y="80"/>
                    <a:pt x="23" y="74"/>
                  </a:cubicBezTo>
                  <a:cubicBezTo>
                    <a:pt x="35" y="29"/>
                    <a:pt x="17" y="3"/>
                    <a:pt x="1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6" y="82"/>
                    <a:pt x="24" y="87"/>
                    <a:pt x="22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8620126" y="2492375"/>
              <a:ext cx="61913" cy="515938"/>
            </a:xfrm>
            <a:custGeom>
              <a:avLst/>
              <a:gdLst>
                <a:gd name="T0" fmla="*/ 8 w 22"/>
                <a:gd name="T1" fmla="*/ 184 h 184"/>
                <a:gd name="T2" fmla="*/ 12 w 22"/>
                <a:gd name="T3" fmla="*/ 99 h 184"/>
                <a:gd name="T4" fmla="*/ 17 w 22"/>
                <a:gd name="T5" fmla="*/ 62 h 184"/>
                <a:gd name="T6" fmla="*/ 0 w 22"/>
                <a:gd name="T7" fmla="*/ 2 h 184"/>
                <a:gd name="T8" fmla="*/ 3 w 22"/>
                <a:gd name="T9" fmla="*/ 0 h 184"/>
                <a:gd name="T10" fmla="*/ 21 w 22"/>
                <a:gd name="T11" fmla="*/ 62 h 184"/>
                <a:gd name="T12" fmla="*/ 16 w 22"/>
                <a:gd name="T13" fmla="*/ 100 h 184"/>
                <a:gd name="T14" fmla="*/ 12 w 22"/>
                <a:gd name="T15" fmla="*/ 183 h 184"/>
                <a:gd name="T16" fmla="*/ 8 w 22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4">
                  <a:moveTo>
                    <a:pt x="8" y="184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6" y="72"/>
                    <a:pt x="17" y="62"/>
                  </a:cubicBezTo>
                  <a:cubicBezTo>
                    <a:pt x="17" y="32"/>
                    <a:pt x="0" y="3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2" y="31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6" y="156"/>
                    <a:pt x="12" y="183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8469313" y="2382838"/>
              <a:ext cx="234950" cy="131763"/>
            </a:xfrm>
            <a:custGeom>
              <a:avLst/>
              <a:gdLst>
                <a:gd name="T0" fmla="*/ 42 w 84"/>
                <a:gd name="T1" fmla="*/ 4 h 47"/>
                <a:gd name="T2" fmla="*/ 0 w 84"/>
                <a:gd name="T3" fmla="*/ 0 h 47"/>
                <a:gd name="T4" fmla="*/ 0 w 84"/>
                <a:gd name="T5" fmla="*/ 29 h 47"/>
                <a:gd name="T6" fmla="*/ 18 w 84"/>
                <a:gd name="T7" fmla="*/ 47 h 47"/>
                <a:gd name="T8" fmla="*/ 66 w 84"/>
                <a:gd name="T9" fmla="*/ 47 h 47"/>
                <a:gd name="T10" fmla="*/ 84 w 84"/>
                <a:gd name="T11" fmla="*/ 29 h 47"/>
                <a:gd name="T12" fmla="*/ 84 w 84"/>
                <a:gd name="T13" fmla="*/ 0 h 47"/>
                <a:gd name="T14" fmla="*/ 42 w 84"/>
                <a:gd name="T1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7">
                  <a:moveTo>
                    <a:pt x="42" y="4"/>
                  </a:moveTo>
                  <a:cubicBezTo>
                    <a:pt x="28" y="4"/>
                    <a:pt x="14" y="3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8" y="47"/>
                    <a:pt x="18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7"/>
                    <a:pt x="84" y="39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3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8539163" y="1590675"/>
              <a:ext cx="95250" cy="134938"/>
            </a:xfrm>
            <a:custGeom>
              <a:avLst/>
              <a:gdLst>
                <a:gd name="T0" fmla="*/ 17 w 34"/>
                <a:gd name="T1" fmla="*/ 0 h 48"/>
                <a:gd name="T2" fmla="*/ 0 w 34"/>
                <a:gd name="T3" fmla="*/ 17 h 48"/>
                <a:gd name="T4" fmla="*/ 0 w 34"/>
                <a:gd name="T5" fmla="*/ 48 h 48"/>
                <a:gd name="T6" fmla="*/ 34 w 34"/>
                <a:gd name="T7" fmla="*/ 48 h 48"/>
                <a:gd name="T8" fmla="*/ 34 w 34"/>
                <a:gd name="T9" fmla="*/ 17 h 48"/>
                <a:gd name="T10" fmla="*/ 17 w 3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8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57"/>
            <p:cNvSpPr>
              <a:spLocks noChangeArrowheads="1"/>
            </p:cNvSpPr>
            <p:nvPr/>
          </p:nvSpPr>
          <p:spPr bwMode="auto">
            <a:xfrm>
              <a:off x="8128001" y="1679575"/>
              <a:ext cx="919163" cy="733425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58"/>
            <p:cNvSpPr>
              <a:spLocks noChangeArrowheads="1"/>
            </p:cNvSpPr>
            <p:nvPr/>
          </p:nvSpPr>
          <p:spPr bwMode="auto">
            <a:xfrm>
              <a:off x="8272463" y="1679575"/>
              <a:ext cx="628650" cy="733425"/>
            </a:xfrm>
            <a:prstGeom prst="ellipse">
              <a:avLst/>
            </a:prstGeom>
            <a:solidFill>
              <a:srgbClr val="F9A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auto">
            <a:xfrm>
              <a:off x="8469313" y="1679575"/>
              <a:ext cx="234950" cy="733425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8550276" y="1543050"/>
              <a:ext cx="73025" cy="111125"/>
            </a:xfrm>
            <a:custGeom>
              <a:avLst/>
              <a:gdLst>
                <a:gd name="T0" fmla="*/ 13 w 26"/>
                <a:gd name="T1" fmla="*/ 0 h 40"/>
                <a:gd name="T2" fmla="*/ 0 w 26"/>
                <a:gd name="T3" fmla="*/ 13 h 40"/>
                <a:gd name="T4" fmla="*/ 0 w 26"/>
                <a:gd name="T5" fmla="*/ 40 h 40"/>
                <a:gd name="T6" fmla="*/ 26 w 26"/>
                <a:gd name="T7" fmla="*/ 40 h 40"/>
                <a:gd name="T8" fmla="*/ 26 w 26"/>
                <a:gd name="T9" fmla="*/ 13 h 40"/>
                <a:gd name="T10" fmla="*/ 13 w 26"/>
                <a:gd name="T11" fmla="*/ 0 h 40"/>
                <a:gd name="T12" fmla="*/ 5 w 26"/>
                <a:gd name="T13" fmla="*/ 35 h 40"/>
                <a:gd name="T14" fmla="*/ 5 w 26"/>
                <a:gd name="T15" fmla="*/ 13 h 40"/>
                <a:gd name="T16" fmla="*/ 13 w 26"/>
                <a:gd name="T17" fmla="*/ 5 h 40"/>
                <a:gd name="T18" fmla="*/ 21 w 26"/>
                <a:gd name="T19" fmla="*/ 13 h 40"/>
                <a:gd name="T20" fmla="*/ 21 w 26"/>
                <a:gd name="T21" fmla="*/ 35 h 40"/>
                <a:gd name="T22" fmla="*/ 5 w 2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0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5"/>
                    <a:pt x="20" y="0"/>
                    <a:pt x="13" y="0"/>
                  </a:cubicBezTo>
                  <a:close/>
                  <a:moveTo>
                    <a:pt x="5" y="3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8"/>
                    <a:pt x="8" y="5"/>
                    <a:pt x="13" y="5"/>
                  </a:cubicBezTo>
                  <a:cubicBezTo>
                    <a:pt x="17" y="5"/>
                    <a:pt x="21" y="8"/>
                    <a:pt x="21" y="13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9047163" y="2043113"/>
              <a:ext cx="0" cy="4763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8572501" y="2413000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4 w 5"/>
                <a:gd name="T4" fmla="*/ 5 w 5"/>
                <a:gd name="T5" fmla="*/ 4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3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0 w 5"/>
                <a:gd name="T52" fmla="*/ 0 w 5"/>
                <a:gd name="T53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8166101" y="1806575"/>
              <a:ext cx="881063" cy="606425"/>
            </a:xfrm>
            <a:custGeom>
              <a:avLst/>
              <a:gdLst>
                <a:gd name="T0" fmla="*/ 0 w 314"/>
                <a:gd name="T1" fmla="*/ 138 h 216"/>
                <a:gd name="T2" fmla="*/ 145 w 314"/>
                <a:gd name="T3" fmla="*/ 216 h 216"/>
                <a:gd name="T4" fmla="*/ 145 w 314"/>
                <a:gd name="T5" fmla="*/ 216 h 216"/>
                <a:gd name="T6" fmla="*/ 146 w 314"/>
                <a:gd name="T7" fmla="*/ 216 h 216"/>
                <a:gd name="T8" fmla="*/ 146 w 314"/>
                <a:gd name="T9" fmla="*/ 216 h 216"/>
                <a:gd name="T10" fmla="*/ 146 w 314"/>
                <a:gd name="T11" fmla="*/ 216 h 216"/>
                <a:gd name="T12" fmla="*/ 146 w 314"/>
                <a:gd name="T13" fmla="*/ 216 h 216"/>
                <a:gd name="T14" fmla="*/ 146 w 314"/>
                <a:gd name="T15" fmla="*/ 216 h 216"/>
                <a:gd name="T16" fmla="*/ 146 w 314"/>
                <a:gd name="T17" fmla="*/ 216 h 216"/>
                <a:gd name="T18" fmla="*/ 146 w 314"/>
                <a:gd name="T19" fmla="*/ 216 h 216"/>
                <a:gd name="T20" fmla="*/ 146 w 314"/>
                <a:gd name="T21" fmla="*/ 216 h 216"/>
                <a:gd name="T22" fmla="*/ 147 w 314"/>
                <a:gd name="T23" fmla="*/ 216 h 216"/>
                <a:gd name="T24" fmla="*/ 147 w 314"/>
                <a:gd name="T25" fmla="*/ 216 h 216"/>
                <a:gd name="T26" fmla="*/ 147 w 314"/>
                <a:gd name="T27" fmla="*/ 216 h 216"/>
                <a:gd name="T28" fmla="*/ 147 w 314"/>
                <a:gd name="T29" fmla="*/ 216 h 216"/>
                <a:gd name="T30" fmla="*/ 147 w 314"/>
                <a:gd name="T31" fmla="*/ 216 h 216"/>
                <a:gd name="T32" fmla="*/ 147 w 314"/>
                <a:gd name="T33" fmla="*/ 216 h 216"/>
                <a:gd name="T34" fmla="*/ 147 w 314"/>
                <a:gd name="T35" fmla="*/ 216 h 216"/>
                <a:gd name="T36" fmla="*/ 148 w 314"/>
                <a:gd name="T37" fmla="*/ 216 h 216"/>
                <a:gd name="T38" fmla="*/ 148 w 314"/>
                <a:gd name="T39" fmla="*/ 216 h 216"/>
                <a:gd name="T40" fmla="*/ 148 w 314"/>
                <a:gd name="T41" fmla="*/ 216 h 216"/>
                <a:gd name="T42" fmla="*/ 148 w 314"/>
                <a:gd name="T43" fmla="*/ 216 h 216"/>
                <a:gd name="T44" fmla="*/ 148 w 314"/>
                <a:gd name="T45" fmla="*/ 216 h 216"/>
                <a:gd name="T46" fmla="*/ 148 w 314"/>
                <a:gd name="T47" fmla="*/ 216 h 216"/>
                <a:gd name="T48" fmla="*/ 148 w 314"/>
                <a:gd name="T49" fmla="*/ 216 h 216"/>
                <a:gd name="T50" fmla="*/ 148 w 314"/>
                <a:gd name="T51" fmla="*/ 216 h 216"/>
                <a:gd name="T52" fmla="*/ 149 w 314"/>
                <a:gd name="T53" fmla="*/ 216 h 216"/>
                <a:gd name="T54" fmla="*/ 149 w 314"/>
                <a:gd name="T55" fmla="*/ 216 h 216"/>
                <a:gd name="T56" fmla="*/ 149 w 314"/>
                <a:gd name="T57" fmla="*/ 216 h 216"/>
                <a:gd name="T58" fmla="*/ 149 w 314"/>
                <a:gd name="T59" fmla="*/ 216 h 216"/>
                <a:gd name="T60" fmla="*/ 149 w 314"/>
                <a:gd name="T61" fmla="*/ 216 h 216"/>
                <a:gd name="T62" fmla="*/ 149 w 314"/>
                <a:gd name="T63" fmla="*/ 216 h 216"/>
                <a:gd name="T64" fmla="*/ 149 w 314"/>
                <a:gd name="T65" fmla="*/ 216 h 216"/>
                <a:gd name="T66" fmla="*/ 149 w 314"/>
                <a:gd name="T67" fmla="*/ 216 h 216"/>
                <a:gd name="T68" fmla="*/ 150 w 314"/>
                <a:gd name="T69" fmla="*/ 216 h 216"/>
                <a:gd name="T70" fmla="*/ 150 w 314"/>
                <a:gd name="T71" fmla="*/ 216 h 216"/>
                <a:gd name="T72" fmla="*/ 150 w 314"/>
                <a:gd name="T73" fmla="*/ 216 h 216"/>
                <a:gd name="T74" fmla="*/ 150 w 314"/>
                <a:gd name="T75" fmla="*/ 216 h 216"/>
                <a:gd name="T76" fmla="*/ 69 w 314"/>
                <a:gd name="T77" fmla="*/ 176 h 216"/>
                <a:gd name="T78" fmla="*/ 0 w 314"/>
                <a:gd name="T79" fmla="*/ 138 h 216"/>
                <a:gd name="T80" fmla="*/ 274 w 314"/>
                <a:gd name="T81" fmla="*/ 0 h 216"/>
                <a:gd name="T82" fmla="*/ 288 w 314"/>
                <a:gd name="T83" fmla="*/ 53 h 216"/>
                <a:gd name="T84" fmla="*/ 255 w 314"/>
                <a:gd name="T85" fmla="*/ 132 h 216"/>
                <a:gd name="T86" fmla="*/ 150 w 314"/>
                <a:gd name="T87" fmla="*/ 216 h 216"/>
                <a:gd name="T88" fmla="*/ 314 w 314"/>
                <a:gd name="T89" fmla="*/ 86 h 216"/>
                <a:gd name="T90" fmla="*/ 314 w 314"/>
                <a:gd name="T91" fmla="*/ 85 h 216"/>
                <a:gd name="T92" fmla="*/ 314 w 314"/>
                <a:gd name="T93" fmla="*/ 85 h 216"/>
                <a:gd name="T94" fmla="*/ 314 w 314"/>
                <a:gd name="T95" fmla="*/ 85 h 216"/>
                <a:gd name="T96" fmla="*/ 314 w 314"/>
                <a:gd name="T97" fmla="*/ 85 h 216"/>
                <a:gd name="T98" fmla="*/ 314 w 314"/>
                <a:gd name="T99" fmla="*/ 85 h 216"/>
                <a:gd name="T100" fmla="*/ 314 w 314"/>
                <a:gd name="T101" fmla="*/ 85 h 216"/>
                <a:gd name="T102" fmla="*/ 314 w 314"/>
                <a:gd name="T103" fmla="*/ 85 h 216"/>
                <a:gd name="T104" fmla="*/ 314 w 314"/>
                <a:gd name="T105" fmla="*/ 85 h 216"/>
                <a:gd name="T106" fmla="*/ 314 w 314"/>
                <a:gd name="T107" fmla="*/ 85 h 216"/>
                <a:gd name="T108" fmla="*/ 314 w 314"/>
                <a:gd name="T109" fmla="*/ 84 h 216"/>
                <a:gd name="T110" fmla="*/ 314 w 314"/>
                <a:gd name="T111" fmla="*/ 84 h 216"/>
                <a:gd name="T112" fmla="*/ 314 w 314"/>
                <a:gd name="T113" fmla="*/ 84 h 216"/>
                <a:gd name="T114" fmla="*/ 314 w 314"/>
                <a:gd name="T115" fmla="*/ 84 h 216"/>
                <a:gd name="T116" fmla="*/ 314 w 314"/>
                <a:gd name="T117" fmla="*/ 84 h 216"/>
                <a:gd name="T118" fmla="*/ 314 w 314"/>
                <a:gd name="T119" fmla="*/ 84 h 216"/>
                <a:gd name="T120" fmla="*/ 274 w 314"/>
                <a:gd name="T12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4" h="216">
                  <a:moveTo>
                    <a:pt x="0" y="138"/>
                  </a:moveTo>
                  <a:cubicBezTo>
                    <a:pt x="25" y="183"/>
                    <a:pt x="80" y="214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90" y="201"/>
                    <a:pt x="69" y="176"/>
                  </a:cubicBezTo>
                  <a:cubicBezTo>
                    <a:pt x="42" y="168"/>
                    <a:pt x="19" y="155"/>
                    <a:pt x="0" y="138"/>
                  </a:cubicBezTo>
                  <a:moveTo>
                    <a:pt x="274" y="0"/>
                  </a:moveTo>
                  <a:cubicBezTo>
                    <a:pt x="283" y="17"/>
                    <a:pt x="288" y="34"/>
                    <a:pt x="288" y="53"/>
                  </a:cubicBezTo>
                  <a:cubicBezTo>
                    <a:pt x="288" y="83"/>
                    <a:pt x="276" y="110"/>
                    <a:pt x="255" y="132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4" y="158"/>
                    <a:pt x="314" y="86"/>
                  </a:cubicBezTo>
                  <a:cubicBezTo>
                    <a:pt x="314" y="86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8359776" y="2178050"/>
              <a:ext cx="522288" cy="234950"/>
            </a:xfrm>
            <a:custGeom>
              <a:avLst/>
              <a:gdLst>
                <a:gd name="T0" fmla="*/ 186 w 186"/>
                <a:gd name="T1" fmla="*/ 0 h 84"/>
                <a:gd name="T2" fmla="*/ 111 w 186"/>
                <a:gd name="T3" fmla="*/ 44 h 84"/>
                <a:gd name="T4" fmla="*/ 81 w 186"/>
                <a:gd name="T5" fmla="*/ 84 h 84"/>
                <a:gd name="T6" fmla="*/ 53 w 186"/>
                <a:gd name="T7" fmla="*/ 52 h 84"/>
                <a:gd name="T8" fmla="*/ 0 w 186"/>
                <a:gd name="T9" fmla="*/ 44 h 84"/>
                <a:gd name="T10" fmla="*/ 81 w 186"/>
                <a:gd name="T11" fmla="*/ 84 h 84"/>
                <a:gd name="T12" fmla="*/ 81 w 186"/>
                <a:gd name="T13" fmla="*/ 84 h 84"/>
                <a:gd name="T14" fmla="*/ 81 w 186"/>
                <a:gd name="T15" fmla="*/ 84 h 84"/>
                <a:gd name="T16" fmla="*/ 186 w 1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4">
                  <a:moveTo>
                    <a:pt x="186" y="0"/>
                  </a:moveTo>
                  <a:cubicBezTo>
                    <a:pt x="167" y="20"/>
                    <a:pt x="141" y="35"/>
                    <a:pt x="111" y="44"/>
                  </a:cubicBezTo>
                  <a:cubicBezTo>
                    <a:pt x="104" y="68"/>
                    <a:pt x="93" y="84"/>
                    <a:pt x="81" y="84"/>
                  </a:cubicBezTo>
                  <a:cubicBezTo>
                    <a:pt x="70" y="84"/>
                    <a:pt x="61" y="72"/>
                    <a:pt x="53" y="52"/>
                  </a:cubicBezTo>
                  <a:cubicBezTo>
                    <a:pt x="35" y="51"/>
                    <a:pt x="17" y="49"/>
                    <a:pt x="0" y="44"/>
                  </a:cubicBezTo>
                  <a:cubicBezTo>
                    <a:pt x="21" y="69"/>
                    <a:pt x="49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129" y="84"/>
                    <a:pt x="170" y="49"/>
                    <a:pt x="186" y="0"/>
                  </a:cubicBezTo>
                </a:path>
              </a:pathLst>
            </a:custGeom>
            <a:solidFill>
              <a:srgbClr val="F9A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8509001" y="2300288"/>
              <a:ext cx="161925" cy="112713"/>
            </a:xfrm>
            <a:custGeom>
              <a:avLst/>
              <a:gdLst>
                <a:gd name="T0" fmla="*/ 58 w 58"/>
                <a:gd name="T1" fmla="*/ 0 h 40"/>
                <a:gd name="T2" fmla="*/ 2 w 58"/>
                <a:gd name="T3" fmla="*/ 8 h 40"/>
                <a:gd name="T4" fmla="*/ 0 w 58"/>
                <a:gd name="T5" fmla="*/ 8 h 40"/>
                <a:gd name="T6" fmla="*/ 28 w 58"/>
                <a:gd name="T7" fmla="*/ 40 h 40"/>
                <a:gd name="T8" fmla="*/ 58 w 5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58" y="0"/>
                  </a:moveTo>
                  <a:cubicBezTo>
                    <a:pt x="41" y="5"/>
                    <a:pt x="2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8" y="28"/>
                    <a:pt x="17" y="40"/>
                    <a:pt x="28" y="40"/>
                  </a:cubicBezTo>
                  <a:cubicBezTo>
                    <a:pt x="40" y="40"/>
                    <a:pt x="51" y="24"/>
                    <a:pt x="58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8469313" y="2457450"/>
              <a:ext cx="234950" cy="57150"/>
            </a:xfrm>
            <a:custGeom>
              <a:avLst/>
              <a:gdLst>
                <a:gd name="T0" fmla="*/ 0 w 84"/>
                <a:gd name="T1" fmla="*/ 0 h 20"/>
                <a:gd name="T2" fmla="*/ 0 w 84"/>
                <a:gd name="T3" fmla="*/ 2 h 20"/>
                <a:gd name="T4" fmla="*/ 18 w 84"/>
                <a:gd name="T5" fmla="*/ 20 h 20"/>
                <a:gd name="T6" fmla="*/ 66 w 84"/>
                <a:gd name="T7" fmla="*/ 20 h 20"/>
                <a:gd name="T8" fmla="*/ 84 w 84"/>
                <a:gd name="T9" fmla="*/ 2 h 20"/>
                <a:gd name="T10" fmla="*/ 84 w 84"/>
                <a:gd name="T11" fmla="*/ 0 h 20"/>
                <a:gd name="T12" fmla="*/ 0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2"/>
                    <a:pt x="8" y="20"/>
                    <a:pt x="18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6" y="20"/>
                    <a:pt x="84" y="1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0358434" y="72649"/>
            <a:ext cx="917576" cy="2162176"/>
            <a:chOff x="7050088" y="3175"/>
            <a:chExt cx="917576" cy="2162176"/>
          </a:xfrm>
        </p:grpSpPr>
        <p:sp>
          <p:nvSpPr>
            <p:cNvPr id="69" name="Rectangle 67"/>
            <p:cNvSpPr>
              <a:spLocks noChangeArrowheads="1"/>
            </p:cNvSpPr>
            <p:nvPr/>
          </p:nvSpPr>
          <p:spPr bwMode="auto">
            <a:xfrm>
              <a:off x="7502526" y="3175"/>
              <a:ext cx="14288" cy="701675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7456488" y="1649413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2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1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7" y="131"/>
                    <a:pt x="17" y="93"/>
                  </a:cubicBezTo>
                  <a:cubicBezTo>
                    <a:pt x="15" y="87"/>
                    <a:pt x="14" y="81"/>
                    <a:pt x="12" y="75"/>
                  </a:cubicBezTo>
                  <a:cubicBezTo>
                    <a:pt x="0" y="28"/>
                    <a:pt x="18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4" y="29"/>
                    <a:pt x="17" y="74"/>
                  </a:cubicBezTo>
                  <a:cubicBezTo>
                    <a:pt x="18" y="80"/>
                    <a:pt x="20" y="86"/>
                    <a:pt x="21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7516813" y="1649413"/>
              <a:ext cx="111125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8" y="93"/>
                  </a:cubicBezTo>
                  <a:cubicBezTo>
                    <a:pt x="16" y="87"/>
                    <a:pt x="14" y="81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7378701" y="1649413"/>
              <a:ext cx="112713" cy="515938"/>
            </a:xfrm>
            <a:custGeom>
              <a:avLst/>
              <a:gdLst>
                <a:gd name="T0" fmla="*/ 11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1 w 40"/>
                <a:gd name="T9" fmla="*/ 0 h 184"/>
                <a:gd name="T10" fmla="*/ 28 w 40"/>
                <a:gd name="T11" fmla="*/ 75 h 184"/>
                <a:gd name="T12" fmla="*/ 23 w 40"/>
                <a:gd name="T13" fmla="*/ 93 h 184"/>
                <a:gd name="T14" fmla="*/ 15 w 40"/>
                <a:gd name="T15" fmla="*/ 182 h 184"/>
                <a:gd name="T16" fmla="*/ 11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1" y="184"/>
                  </a:moveTo>
                  <a:cubicBezTo>
                    <a:pt x="0" y="158"/>
                    <a:pt x="8" y="130"/>
                    <a:pt x="18" y="92"/>
                  </a:cubicBezTo>
                  <a:cubicBezTo>
                    <a:pt x="20" y="86"/>
                    <a:pt x="22" y="80"/>
                    <a:pt x="23" y="74"/>
                  </a:cubicBezTo>
                  <a:cubicBezTo>
                    <a:pt x="35" y="29"/>
                    <a:pt x="17" y="2"/>
                    <a:pt x="17" y="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40" y="28"/>
                    <a:pt x="28" y="75"/>
                  </a:cubicBezTo>
                  <a:cubicBezTo>
                    <a:pt x="26" y="81"/>
                    <a:pt x="24" y="87"/>
                    <a:pt x="23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1" y="184"/>
                  </a:ln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7540626" y="1649413"/>
              <a:ext cx="61913" cy="514350"/>
            </a:xfrm>
            <a:custGeom>
              <a:avLst/>
              <a:gdLst>
                <a:gd name="T0" fmla="*/ 8 w 22"/>
                <a:gd name="T1" fmla="*/ 183 h 183"/>
                <a:gd name="T2" fmla="*/ 12 w 22"/>
                <a:gd name="T3" fmla="*/ 99 h 183"/>
                <a:gd name="T4" fmla="*/ 17 w 22"/>
                <a:gd name="T5" fmla="*/ 62 h 183"/>
                <a:gd name="T6" fmla="*/ 0 w 22"/>
                <a:gd name="T7" fmla="*/ 2 h 183"/>
                <a:gd name="T8" fmla="*/ 4 w 22"/>
                <a:gd name="T9" fmla="*/ 0 h 183"/>
                <a:gd name="T10" fmla="*/ 21 w 22"/>
                <a:gd name="T11" fmla="*/ 62 h 183"/>
                <a:gd name="T12" fmla="*/ 16 w 22"/>
                <a:gd name="T13" fmla="*/ 100 h 183"/>
                <a:gd name="T14" fmla="*/ 13 w 22"/>
                <a:gd name="T15" fmla="*/ 182 h 183"/>
                <a:gd name="T16" fmla="*/ 8 w 22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3">
                  <a:moveTo>
                    <a:pt x="8" y="183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7" y="72"/>
                    <a:pt x="17" y="62"/>
                  </a:cubicBezTo>
                  <a:cubicBezTo>
                    <a:pt x="17" y="3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22" y="30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7" y="156"/>
                    <a:pt x="13" y="182"/>
                  </a:cubicBezTo>
                  <a:lnTo>
                    <a:pt x="8" y="183"/>
                  </a:ln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7392988" y="1539875"/>
              <a:ext cx="231775" cy="128588"/>
            </a:xfrm>
            <a:custGeom>
              <a:avLst/>
              <a:gdLst>
                <a:gd name="T0" fmla="*/ 41 w 83"/>
                <a:gd name="T1" fmla="*/ 4 h 46"/>
                <a:gd name="T2" fmla="*/ 0 w 83"/>
                <a:gd name="T3" fmla="*/ 0 h 46"/>
                <a:gd name="T4" fmla="*/ 0 w 83"/>
                <a:gd name="T5" fmla="*/ 29 h 46"/>
                <a:gd name="T6" fmla="*/ 17 w 83"/>
                <a:gd name="T7" fmla="*/ 46 h 46"/>
                <a:gd name="T8" fmla="*/ 65 w 83"/>
                <a:gd name="T9" fmla="*/ 46 h 46"/>
                <a:gd name="T10" fmla="*/ 83 w 83"/>
                <a:gd name="T11" fmla="*/ 29 h 46"/>
                <a:gd name="T12" fmla="*/ 83 w 83"/>
                <a:gd name="T13" fmla="*/ 0 h 46"/>
                <a:gd name="T14" fmla="*/ 41 w 83"/>
                <a:gd name="T15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46">
                  <a:moveTo>
                    <a:pt x="41" y="4"/>
                  </a:moveTo>
                  <a:cubicBezTo>
                    <a:pt x="27" y="4"/>
                    <a:pt x="13" y="2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8"/>
                    <a:pt x="7" y="46"/>
                    <a:pt x="17" y="46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75" y="46"/>
                    <a:pt x="83" y="38"/>
                    <a:pt x="83" y="2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0" y="2"/>
                    <a:pt x="56" y="4"/>
                    <a:pt x="41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7459663" y="744538"/>
              <a:ext cx="98425" cy="138113"/>
            </a:xfrm>
            <a:custGeom>
              <a:avLst/>
              <a:gdLst>
                <a:gd name="T0" fmla="*/ 17 w 35"/>
                <a:gd name="T1" fmla="*/ 0 h 49"/>
                <a:gd name="T2" fmla="*/ 0 w 35"/>
                <a:gd name="T3" fmla="*/ 18 h 49"/>
                <a:gd name="T4" fmla="*/ 0 w 35"/>
                <a:gd name="T5" fmla="*/ 49 h 49"/>
                <a:gd name="T6" fmla="*/ 35 w 35"/>
                <a:gd name="T7" fmla="*/ 49 h 49"/>
                <a:gd name="T8" fmla="*/ 35 w 35"/>
                <a:gd name="T9" fmla="*/ 18 h 49"/>
                <a:gd name="T10" fmla="*/ 17 w 35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9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74"/>
            <p:cNvSpPr>
              <a:spLocks noChangeArrowheads="1"/>
            </p:cNvSpPr>
            <p:nvPr/>
          </p:nvSpPr>
          <p:spPr bwMode="auto">
            <a:xfrm>
              <a:off x="7050088" y="838200"/>
              <a:ext cx="917575" cy="731838"/>
            </a:xfrm>
            <a:prstGeom prst="ellipse">
              <a:avLst/>
            </a:pr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75"/>
            <p:cNvSpPr>
              <a:spLocks noChangeArrowheads="1"/>
            </p:cNvSpPr>
            <p:nvPr/>
          </p:nvSpPr>
          <p:spPr bwMode="auto">
            <a:xfrm>
              <a:off x="7192963" y="838200"/>
              <a:ext cx="628650" cy="731838"/>
            </a:xfrm>
            <a:prstGeom prst="ellipse">
              <a:avLst/>
            </a:prstGeom>
            <a:solidFill>
              <a:srgbClr val="C12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76"/>
            <p:cNvSpPr>
              <a:spLocks noChangeArrowheads="1"/>
            </p:cNvSpPr>
            <p:nvPr/>
          </p:nvSpPr>
          <p:spPr bwMode="auto">
            <a:xfrm>
              <a:off x="7392988" y="838200"/>
              <a:ext cx="231775" cy="731838"/>
            </a:xfrm>
            <a:prstGeom prst="ellipse">
              <a:avLst/>
            </a:pr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7470776" y="696913"/>
              <a:ext cx="73025" cy="115888"/>
            </a:xfrm>
            <a:custGeom>
              <a:avLst/>
              <a:gdLst>
                <a:gd name="T0" fmla="*/ 13 w 26"/>
                <a:gd name="T1" fmla="*/ 0 h 41"/>
                <a:gd name="T2" fmla="*/ 0 w 26"/>
                <a:gd name="T3" fmla="*/ 13 h 41"/>
                <a:gd name="T4" fmla="*/ 0 w 26"/>
                <a:gd name="T5" fmla="*/ 41 h 41"/>
                <a:gd name="T6" fmla="*/ 26 w 26"/>
                <a:gd name="T7" fmla="*/ 41 h 41"/>
                <a:gd name="T8" fmla="*/ 26 w 26"/>
                <a:gd name="T9" fmla="*/ 13 h 41"/>
                <a:gd name="T10" fmla="*/ 13 w 26"/>
                <a:gd name="T11" fmla="*/ 0 h 41"/>
                <a:gd name="T12" fmla="*/ 5 w 26"/>
                <a:gd name="T13" fmla="*/ 36 h 41"/>
                <a:gd name="T14" fmla="*/ 5 w 26"/>
                <a:gd name="T15" fmla="*/ 13 h 41"/>
                <a:gd name="T16" fmla="*/ 13 w 26"/>
                <a:gd name="T17" fmla="*/ 5 h 41"/>
                <a:gd name="T18" fmla="*/ 21 w 26"/>
                <a:gd name="T19" fmla="*/ 13 h 41"/>
                <a:gd name="T20" fmla="*/ 21 w 26"/>
                <a:gd name="T21" fmla="*/ 36 h 41"/>
                <a:gd name="T22" fmla="*/ 5 w 26"/>
                <a:gd name="T23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1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1" y="0"/>
                    <a:pt x="13" y="0"/>
                  </a:cubicBezTo>
                  <a:close/>
                  <a:moveTo>
                    <a:pt x="5" y="36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9" y="5"/>
                    <a:pt x="13" y="5"/>
                  </a:cubicBezTo>
                  <a:cubicBezTo>
                    <a:pt x="18" y="5"/>
                    <a:pt x="21" y="9"/>
                    <a:pt x="21" y="13"/>
                  </a:cubicBezTo>
                  <a:cubicBezTo>
                    <a:pt x="21" y="36"/>
                    <a:pt x="21" y="36"/>
                    <a:pt x="21" y="36"/>
                  </a:cubicBezTo>
                  <a:lnTo>
                    <a:pt x="5" y="36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7967663" y="1200150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1 h 1"/>
                <a:gd name="T11" fmla="*/ 1 h 1"/>
                <a:gd name="T12" fmla="*/ 1 h 1"/>
                <a:gd name="T13" fmla="*/ 0 h 1"/>
                <a:gd name="T14" fmla="*/ 0 h 1"/>
                <a:gd name="T15" fmla="*/ 0 h 1"/>
                <a:gd name="T16" fmla="*/ 0 h 1"/>
                <a:gd name="T17" fmla="*/ 0 h 1"/>
                <a:gd name="T18" fmla="*/ 0 h 1"/>
                <a:gd name="T19" fmla="*/ 0 h 1"/>
                <a:gd name="T20" fmla="*/ 0 h 1"/>
                <a:gd name="T21" fmla="*/ 0 h 1"/>
                <a:gd name="T22" fmla="*/ 0 h 1"/>
                <a:gd name="T23" fmla="*/ 0 h 1"/>
                <a:gd name="T2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7493001" y="1570038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4 w 5"/>
                <a:gd name="T7" fmla="*/ 5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4 w 5"/>
                <a:gd name="T16" fmla="*/ 4 w 5"/>
                <a:gd name="T17" fmla="*/ 4 w 5"/>
                <a:gd name="T18" fmla="*/ 3 w 5"/>
                <a:gd name="T19" fmla="*/ 4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3 w 5"/>
                <a:gd name="T28" fmla="*/ 3 w 5"/>
                <a:gd name="T29" fmla="*/ 3 w 5"/>
                <a:gd name="T30" fmla="*/ 2 w 5"/>
                <a:gd name="T31" fmla="*/ 3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2 w 5"/>
                <a:gd name="T40" fmla="*/ 2 w 5"/>
                <a:gd name="T41" fmla="*/ 2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1 w 5"/>
                <a:gd name="T52" fmla="*/ 1 w 5"/>
                <a:gd name="T53" fmla="*/ 1 w 5"/>
                <a:gd name="T54" fmla="*/ 0 w 5"/>
                <a:gd name="T55" fmla="*/ 0 w 5"/>
                <a:gd name="T5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3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7089776" y="963613"/>
              <a:ext cx="877888" cy="606425"/>
            </a:xfrm>
            <a:custGeom>
              <a:avLst/>
              <a:gdLst>
                <a:gd name="T0" fmla="*/ 0 w 313"/>
                <a:gd name="T1" fmla="*/ 138 h 216"/>
                <a:gd name="T2" fmla="*/ 144 w 313"/>
                <a:gd name="T3" fmla="*/ 216 h 216"/>
                <a:gd name="T4" fmla="*/ 144 w 313"/>
                <a:gd name="T5" fmla="*/ 216 h 216"/>
                <a:gd name="T6" fmla="*/ 145 w 313"/>
                <a:gd name="T7" fmla="*/ 216 h 216"/>
                <a:gd name="T8" fmla="*/ 145 w 313"/>
                <a:gd name="T9" fmla="*/ 216 h 216"/>
                <a:gd name="T10" fmla="*/ 145 w 313"/>
                <a:gd name="T11" fmla="*/ 216 h 216"/>
                <a:gd name="T12" fmla="*/ 145 w 313"/>
                <a:gd name="T13" fmla="*/ 216 h 216"/>
                <a:gd name="T14" fmla="*/ 145 w 313"/>
                <a:gd name="T15" fmla="*/ 216 h 216"/>
                <a:gd name="T16" fmla="*/ 145 w 313"/>
                <a:gd name="T17" fmla="*/ 216 h 216"/>
                <a:gd name="T18" fmla="*/ 145 w 313"/>
                <a:gd name="T19" fmla="*/ 216 h 216"/>
                <a:gd name="T20" fmla="*/ 145 w 313"/>
                <a:gd name="T21" fmla="*/ 216 h 216"/>
                <a:gd name="T22" fmla="*/ 146 w 313"/>
                <a:gd name="T23" fmla="*/ 216 h 216"/>
                <a:gd name="T24" fmla="*/ 146 w 313"/>
                <a:gd name="T25" fmla="*/ 216 h 216"/>
                <a:gd name="T26" fmla="*/ 146 w 313"/>
                <a:gd name="T27" fmla="*/ 216 h 216"/>
                <a:gd name="T28" fmla="*/ 146 w 313"/>
                <a:gd name="T29" fmla="*/ 216 h 216"/>
                <a:gd name="T30" fmla="*/ 146 w 313"/>
                <a:gd name="T31" fmla="*/ 216 h 216"/>
                <a:gd name="T32" fmla="*/ 146 w 313"/>
                <a:gd name="T33" fmla="*/ 216 h 216"/>
                <a:gd name="T34" fmla="*/ 146 w 313"/>
                <a:gd name="T35" fmla="*/ 216 h 216"/>
                <a:gd name="T36" fmla="*/ 147 w 313"/>
                <a:gd name="T37" fmla="*/ 216 h 216"/>
                <a:gd name="T38" fmla="*/ 147 w 313"/>
                <a:gd name="T39" fmla="*/ 216 h 216"/>
                <a:gd name="T40" fmla="*/ 147 w 313"/>
                <a:gd name="T41" fmla="*/ 216 h 216"/>
                <a:gd name="T42" fmla="*/ 147 w 313"/>
                <a:gd name="T43" fmla="*/ 216 h 216"/>
                <a:gd name="T44" fmla="*/ 147 w 313"/>
                <a:gd name="T45" fmla="*/ 216 h 216"/>
                <a:gd name="T46" fmla="*/ 147 w 313"/>
                <a:gd name="T47" fmla="*/ 216 h 216"/>
                <a:gd name="T48" fmla="*/ 147 w 313"/>
                <a:gd name="T49" fmla="*/ 216 h 216"/>
                <a:gd name="T50" fmla="*/ 147 w 313"/>
                <a:gd name="T51" fmla="*/ 216 h 216"/>
                <a:gd name="T52" fmla="*/ 148 w 313"/>
                <a:gd name="T53" fmla="*/ 216 h 216"/>
                <a:gd name="T54" fmla="*/ 148 w 313"/>
                <a:gd name="T55" fmla="*/ 216 h 216"/>
                <a:gd name="T56" fmla="*/ 148 w 313"/>
                <a:gd name="T57" fmla="*/ 216 h 216"/>
                <a:gd name="T58" fmla="*/ 148 w 313"/>
                <a:gd name="T59" fmla="*/ 216 h 216"/>
                <a:gd name="T60" fmla="*/ 148 w 313"/>
                <a:gd name="T61" fmla="*/ 216 h 216"/>
                <a:gd name="T62" fmla="*/ 148 w 313"/>
                <a:gd name="T63" fmla="*/ 216 h 216"/>
                <a:gd name="T64" fmla="*/ 148 w 313"/>
                <a:gd name="T65" fmla="*/ 216 h 216"/>
                <a:gd name="T66" fmla="*/ 148 w 313"/>
                <a:gd name="T67" fmla="*/ 216 h 216"/>
                <a:gd name="T68" fmla="*/ 149 w 313"/>
                <a:gd name="T69" fmla="*/ 216 h 216"/>
                <a:gd name="T70" fmla="*/ 149 w 313"/>
                <a:gd name="T71" fmla="*/ 216 h 216"/>
                <a:gd name="T72" fmla="*/ 149 w 313"/>
                <a:gd name="T73" fmla="*/ 216 h 216"/>
                <a:gd name="T74" fmla="*/ 149 w 313"/>
                <a:gd name="T75" fmla="*/ 216 h 216"/>
                <a:gd name="T76" fmla="*/ 149 w 313"/>
                <a:gd name="T77" fmla="*/ 216 h 216"/>
                <a:gd name="T78" fmla="*/ 149 w 313"/>
                <a:gd name="T79" fmla="*/ 216 h 216"/>
                <a:gd name="T80" fmla="*/ 68 w 313"/>
                <a:gd name="T81" fmla="*/ 176 h 216"/>
                <a:gd name="T82" fmla="*/ 0 w 313"/>
                <a:gd name="T83" fmla="*/ 138 h 216"/>
                <a:gd name="T84" fmla="*/ 273 w 313"/>
                <a:gd name="T85" fmla="*/ 0 h 216"/>
                <a:gd name="T86" fmla="*/ 287 w 313"/>
                <a:gd name="T87" fmla="*/ 53 h 216"/>
                <a:gd name="T88" fmla="*/ 254 w 313"/>
                <a:gd name="T89" fmla="*/ 131 h 216"/>
                <a:gd name="T90" fmla="*/ 149 w 313"/>
                <a:gd name="T91" fmla="*/ 216 h 216"/>
                <a:gd name="T92" fmla="*/ 313 w 313"/>
                <a:gd name="T93" fmla="*/ 85 h 216"/>
                <a:gd name="T94" fmla="*/ 313 w 313"/>
                <a:gd name="T95" fmla="*/ 85 h 216"/>
                <a:gd name="T96" fmla="*/ 313 w 313"/>
                <a:gd name="T97" fmla="*/ 85 h 216"/>
                <a:gd name="T98" fmla="*/ 313 w 313"/>
                <a:gd name="T99" fmla="*/ 85 h 216"/>
                <a:gd name="T100" fmla="*/ 313 w 313"/>
                <a:gd name="T101" fmla="*/ 85 h 216"/>
                <a:gd name="T102" fmla="*/ 313 w 313"/>
                <a:gd name="T103" fmla="*/ 85 h 216"/>
                <a:gd name="T104" fmla="*/ 313 w 313"/>
                <a:gd name="T105" fmla="*/ 85 h 216"/>
                <a:gd name="T106" fmla="*/ 313 w 313"/>
                <a:gd name="T107" fmla="*/ 85 h 216"/>
                <a:gd name="T108" fmla="*/ 313 w 313"/>
                <a:gd name="T109" fmla="*/ 84 h 216"/>
                <a:gd name="T110" fmla="*/ 313 w 313"/>
                <a:gd name="T111" fmla="*/ 84 h 216"/>
                <a:gd name="T112" fmla="*/ 313 w 313"/>
                <a:gd name="T113" fmla="*/ 84 h 216"/>
                <a:gd name="T114" fmla="*/ 313 w 313"/>
                <a:gd name="T115" fmla="*/ 84 h 216"/>
                <a:gd name="T116" fmla="*/ 313 w 313"/>
                <a:gd name="T117" fmla="*/ 84 h 216"/>
                <a:gd name="T118" fmla="*/ 313 w 313"/>
                <a:gd name="T119" fmla="*/ 84 h 216"/>
                <a:gd name="T120" fmla="*/ 313 w 313"/>
                <a:gd name="T121" fmla="*/ 84 h 216"/>
                <a:gd name="T122" fmla="*/ 313 w 313"/>
                <a:gd name="T123" fmla="*/ 84 h 216"/>
                <a:gd name="T124" fmla="*/ 273 w 313"/>
                <a:gd name="T1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3" h="216">
                  <a:moveTo>
                    <a:pt x="0" y="138"/>
                  </a:moveTo>
                  <a:cubicBezTo>
                    <a:pt x="24" y="183"/>
                    <a:pt x="80" y="214"/>
                    <a:pt x="144" y="216"/>
                  </a:cubicBezTo>
                  <a:cubicBezTo>
                    <a:pt x="144" y="216"/>
                    <a:pt x="144" y="216"/>
                    <a:pt x="144" y="216"/>
                  </a:cubicBezTo>
                  <a:cubicBezTo>
                    <a:pt x="144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18" y="216"/>
                    <a:pt x="89" y="200"/>
                    <a:pt x="68" y="176"/>
                  </a:cubicBezTo>
                  <a:cubicBezTo>
                    <a:pt x="42" y="168"/>
                    <a:pt x="18" y="155"/>
                    <a:pt x="0" y="138"/>
                  </a:cubicBezTo>
                  <a:moveTo>
                    <a:pt x="273" y="0"/>
                  </a:moveTo>
                  <a:cubicBezTo>
                    <a:pt x="282" y="16"/>
                    <a:pt x="287" y="34"/>
                    <a:pt x="287" y="53"/>
                  </a:cubicBezTo>
                  <a:cubicBezTo>
                    <a:pt x="287" y="82"/>
                    <a:pt x="275" y="110"/>
                    <a:pt x="254" y="131"/>
                  </a:cubicBezTo>
                  <a:cubicBezTo>
                    <a:pt x="238" y="181"/>
                    <a:pt x="197" y="216"/>
                    <a:pt x="149" y="216"/>
                  </a:cubicBezTo>
                  <a:cubicBezTo>
                    <a:pt x="240" y="216"/>
                    <a:pt x="313" y="157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2" y="52"/>
                    <a:pt x="298" y="23"/>
                    <a:pt x="273" y="0"/>
                  </a:cubicBezTo>
                </a:path>
              </a:pathLst>
            </a:custGeom>
            <a:solidFill>
              <a:srgbClr val="CE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7280276" y="1331913"/>
              <a:ext cx="522288" cy="238125"/>
            </a:xfrm>
            <a:custGeom>
              <a:avLst/>
              <a:gdLst>
                <a:gd name="T0" fmla="*/ 186 w 186"/>
                <a:gd name="T1" fmla="*/ 0 h 85"/>
                <a:gd name="T2" fmla="*/ 111 w 186"/>
                <a:gd name="T3" fmla="*/ 44 h 85"/>
                <a:gd name="T4" fmla="*/ 81 w 186"/>
                <a:gd name="T5" fmla="*/ 85 h 85"/>
                <a:gd name="T6" fmla="*/ 54 w 186"/>
                <a:gd name="T7" fmla="*/ 52 h 85"/>
                <a:gd name="T8" fmla="*/ 0 w 186"/>
                <a:gd name="T9" fmla="*/ 45 h 85"/>
                <a:gd name="T10" fmla="*/ 81 w 186"/>
                <a:gd name="T11" fmla="*/ 85 h 85"/>
                <a:gd name="T12" fmla="*/ 81 w 186"/>
                <a:gd name="T13" fmla="*/ 85 h 85"/>
                <a:gd name="T14" fmla="*/ 81 w 186"/>
                <a:gd name="T15" fmla="*/ 85 h 85"/>
                <a:gd name="T16" fmla="*/ 186 w 186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5">
                  <a:moveTo>
                    <a:pt x="186" y="0"/>
                  </a:moveTo>
                  <a:cubicBezTo>
                    <a:pt x="167" y="20"/>
                    <a:pt x="141" y="36"/>
                    <a:pt x="111" y="44"/>
                  </a:cubicBezTo>
                  <a:cubicBezTo>
                    <a:pt x="104" y="69"/>
                    <a:pt x="93" y="85"/>
                    <a:pt x="81" y="85"/>
                  </a:cubicBezTo>
                  <a:cubicBezTo>
                    <a:pt x="71" y="85"/>
                    <a:pt x="61" y="72"/>
                    <a:pt x="54" y="52"/>
                  </a:cubicBezTo>
                  <a:cubicBezTo>
                    <a:pt x="35" y="52"/>
                    <a:pt x="17" y="50"/>
                    <a:pt x="0" y="45"/>
                  </a:cubicBezTo>
                  <a:cubicBezTo>
                    <a:pt x="21" y="69"/>
                    <a:pt x="50" y="85"/>
                    <a:pt x="81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129" y="85"/>
                    <a:pt x="170" y="50"/>
                    <a:pt x="186" y="0"/>
                  </a:cubicBezTo>
                </a:path>
              </a:pathLst>
            </a:custGeom>
            <a:solidFill>
              <a:srgbClr val="AD08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7432676" y="1455738"/>
              <a:ext cx="158750" cy="114300"/>
            </a:xfrm>
            <a:custGeom>
              <a:avLst/>
              <a:gdLst>
                <a:gd name="T0" fmla="*/ 57 w 57"/>
                <a:gd name="T1" fmla="*/ 0 h 41"/>
                <a:gd name="T2" fmla="*/ 1 w 57"/>
                <a:gd name="T3" fmla="*/ 8 h 41"/>
                <a:gd name="T4" fmla="*/ 0 w 57"/>
                <a:gd name="T5" fmla="*/ 8 h 41"/>
                <a:gd name="T6" fmla="*/ 27 w 57"/>
                <a:gd name="T7" fmla="*/ 41 h 41"/>
                <a:gd name="T8" fmla="*/ 57 w 57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1">
                  <a:moveTo>
                    <a:pt x="57" y="0"/>
                  </a:moveTo>
                  <a:cubicBezTo>
                    <a:pt x="40" y="6"/>
                    <a:pt x="2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7" y="28"/>
                    <a:pt x="17" y="41"/>
                    <a:pt x="27" y="41"/>
                  </a:cubicBezTo>
                  <a:cubicBezTo>
                    <a:pt x="39" y="41"/>
                    <a:pt x="50" y="25"/>
                    <a:pt x="57" y="0"/>
                  </a:cubicBezTo>
                </a:path>
              </a:pathLst>
            </a:custGeom>
            <a:solidFill>
              <a:srgbClr val="CE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7392988" y="1616075"/>
              <a:ext cx="231775" cy="52388"/>
            </a:xfrm>
            <a:custGeom>
              <a:avLst/>
              <a:gdLst>
                <a:gd name="T0" fmla="*/ 0 w 83"/>
                <a:gd name="T1" fmla="*/ 0 h 19"/>
                <a:gd name="T2" fmla="*/ 0 w 83"/>
                <a:gd name="T3" fmla="*/ 2 h 19"/>
                <a:gd name="T4" fmla="*/ 17 w 83"/>
                <a:gd name="T5" fmla="*/ 19 h 19"/>
                <a:gd name="T6" fmla="*/ 65 w 83"/>
                <a:gd name="T7" fmla="*/ 19 h 19"/>
                <a:gd name="T8" fmla="*/ 83 w 83"/>
                <a:gd name="T9" fmla="*/ 2 h 19"/>
                <a:gd name="T10" fmla="*/ 83 w 83"/>
                <a:gd name="T11" fmla="*/ 0 h 19"/>
                <a:gd name="T12" fmla="*/ 0 w 8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9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1"/>
                    <a:pt x="7" y="19"/>
                    <a:pt x="17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75" y="19"/>
                    <a:pt x="83" y="11"/>
                    <a:pt x="83" y="2"/>
                  </a:cubicBezTo>
                  <a:cubicBezTo>
                    <a:pt x="83" y="0"/>
                    <a:pt x="83" y="0"/>
                    <a:pt x="8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71549" y="30162"/>
            <a:ext cx="917576" cy="2162176"/>
            <a:chOff x="3544888" y="3175"/>
            <a:chExt cx="917576" cy="2162176"/>
          </a:xfrm>
        </p:grpSpPr>
        <p:sp>
          <p:nvSpPr>
            <p:cNvPr id="86" name="Rectangle 84"/>
            <p:cNvSpPr>
              <a:spLocks noChangeArrowheads="1"/>
            </p:cNvSpPr>
            <p:nvPr/>
          </p:nvSpPr>
          <p:spPr bwMode="auto">
            <a:xfrm>
              <a:off x="3997326" y="3175"/>
              <a:ext cx="14288" cy="701675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3951288" y="1649413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1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4013201" y="1649413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2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1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7" y="131"/>
                    <a:pt x="17" y="93"/>
                  </a:cubicBezTo>
                  <a:cubicBezTo>
                    <a:pt x="16" y="87"/>
                    <a:pt x="14" y="81"/>
                    <a:pt x="12" y="75"/>
                  </a:cubicBezTo>
                  <a:cubicBezTo>
                    <a:pt x="0" y="28"/>
                    <a:pt x="18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5" y="29"/>
                    <a:pt x="17" y="74"/>
                  </a:cubicBezTo>
                  <a:cubicBezTo>
                    <a:pt x="18" y="80"/>
                    <a:pt x="20" y="86"/>
                    <a:pt x="21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3876676" y="1649413"/>
              <a:ext cx="111125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6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4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19" y="86"/>
                    <a:pt x="21" y="80"/>
                    <a:pt x="23" y="74"/>
                  </a:cubicBezTo>
                  <a:cubicBezTo>
                    <a:pt x="35" y="29"/>
                    <a:pt x="17" y="2"/>
                    <a:pt x="16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5" y="81"/>
                    <a:pt x="24" y="87"/>
                    <a:pt x="22" y="93"/>
                  </a:cubicBezTo>
                  <a:cubicBezTo>
                    <a:pt x="12" y="131"/>
                    <a:pt x="4" y="158"/>
                    <a:pt x="14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8"/>
            <p:cNvSpPr>
              <a:spLocks/>
            </p:cNvSpPr>
            <p:nvPr/>
          </p:nvSpPr>
          <p:spPr bwMode="auto">
            <a:xfrm>
              <a:off x="4035426" y="1649413"/>
              <a:ext cx="61913" cy="514350"/>
            </a:xfrm>
            <a:custGeom>
              <a:avLst/>
              <a:gdLst>
                <a:gd name="T0" fmla="*/ 9 w 22"/>
                <a:gd name="T1" fmla="*/ 183 h 183"/>
                <a:gd name="T2" fmla="*/ 12 w 22"/>
                <a:gd name="T3" fmla="*/ 99 h 183"/>
                <a:gd name="T4" fmla="*/ 17 w 22"/>
                <a:gd name="T5" fmla="*/ 62 h 183"/>
                <a:gd name="T6" fmla="*/ 0 w 22"/>
                <a:gd name="T7" fmla="*/ 2 h 183"/>
                <a:gd name="T8" fmla="*/ 4 w 22"/>
                <a:gd name="T9" fmla="*/ 0 h 183"/>
                <a:gd name="T10" fmla="*/ 22 w 22"/>
                <a:gd name="T11" fmla="*/ 62 h 183"/>
                <a:gd name="T12" fmla="*/ 17 w 22"/>
                <a:gd name="T13" fmla="*/ 100 h 183"/>
                <a:gd name="T14" fmla="*/ 13 w 22"/>
                <a:gd name="T15" fmla="*/ 182 h 183"/>
                <a:gd name="T16" fmla="*/ 9 w 22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3">
                  <a:moveTo>
                    <a:pt x="9" y="183"/>
                  </a:moveTo>
                  <a:cubicBezTo>
                    <a:pt x="3" y="156"/>
                    <a:pt x="8" y="126"/>
                    <a:pt x="12" y="99"/>
                  </a:cubicBezTo>
                  <a:cubicBezTo>
                    <a:pt x="15" y="85"/>
                    <a:pt x="17" y="72"/>
                    <a:pt x="17" y="62"/>
                  </a:cubicBezTo>
                  <a:cubicBezTo>
                    <a:pt x="18" y="3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22" y="30"/>
                    <a:pt x="22" y="62"/>
                  </a:cubicBezTo>
                  <a:cubicBezTo>
                    <a:pt x="22" y="73"/>
                    <a:pt x="19" y="86"/>
                    <a:pt x="17" y="100"/>
                  </a:cubicBezTo>
                  <a:cubicBezTo>
                    <a:pt x="12" y="126"/>
                    <a:pt x="7" y="156"/>
                    <a:pt x="13" y="182"/>
                  </a:cubicBezTo>
                  <a:lnTo>
                    <a:pt x="9" y="183"/>
                  </a:lnTo>
                  <a:close/>
                </a:path>
              </a:pathLst>
            </a:custGeom>
            <a:solidFill>
              <a:srgbClr val="E53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3887788" y="1539875"/>
              <a:ext cx="234950" cy="128588"/>
            </a:xfrm>
            <a:custGeom>
              <a:avLst/>
              <a:gdLst>
                <a:gd name="T0" fmla="*/ 42 w 84"/>
                <a:gd name="T1" fmla="*/ 4 h 46"/>
                <a:gd name="T2" fmla="*/ 0 w 84"/>
                <a:gd name="T3" fmla="*/ 0 h 46"/>
                <a:gd name="T4" fmla="*/ 0 w 84"/>
                <a:gd name="T5" fmla="*/ 29 h 46"/>
                <a:gd name="T6" fmla="*/ 18 w 84"/>
                <a:gd name="T7" fmla="*/ 46 h 46"/>
                <a:gd name="T8" fmla="*/ 66 w 84"/>
                <a:gd name="T9" fmla="*/ 46 h 46"/>
                <a:gd name="T10" fmla="*/ 84 w 84"/>
                <a:gd name="T11" fmla="*/ 29 h 46"/>
                <a:gd name="T12" fmla="*/ 84 w 84"/>
                <a:gd name="T13" fmla="*/ 0 h 46"/>
                <a:gd name="T14" fmla="*/ 42 w 84"/>
                <a:gd name="T15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6">
                  <a:moveTo>
                    <a:pt x="42" y="4"/>
                  </a:moveTo>
                  <a:cubicBezTo>
                    <a:pt x="27" y="4"/>
                    <a:pt x="13" y="2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8"/>
                    <a:pt x="8" y="46"/>
                    <a:pt x="18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76" y="46"/>
                    <a:pt x="84" y="38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2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3954463" y="744538"/>
              <a:ext cx="98425" cy="138113"/>
            </a:xfrm>
            <a:custGeom>
              <a:avLst/>
              <a:gdLst>
                <a:gd name="T0" fmla="*/ 18 w 35"/>
                <a:gd name="T1" fmla="*/ 0 h 49"/>
                <a:gd name="T2" fmla="*/ 0 w 35"/>
                <a:gd name="T3" fmla="*/ 18 h 49"/>
                <a:gd name="T4" fmla="*/ 0 w 35"/>
                <a:gd name="T5" fmla="*/ 49 h 49"/>
                <a:gd name="T6" fmla="*/ 35 w 35"/>
                <a:gd name="T7" fmla="*/ 49 h 49"/>
                <a:gd name="T8" fmla="*/ 35 w 35"/>
                <a:gd name="T9" fmla="*/ 18 h 49"/>
                <a:gd name="T10" fmla="*/ 18 w 35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9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7" y="0"/>
                    <a:pt x="18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91"/>
            <p:cNvSpPr>
              <a:spLocks noChangeArrowheads="1"/>
            </p:cNvSpPr>
            <p:nvPr/>
          </p:nvSpPr>
          <p:spPr bwMode="auto">
            <a:xfrm>
              <a:off x="3544888" y="838200"/>
              <a:ext cx="917575" cy="731838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92"/>
            <p:cNvSpPr>
              <a:spLocks noChangeArrowheads="1"/>
            </p:cNvSpPr>
            <p:nvPr/>
          </p:nvSpPr>
          <p:spPr bwMode="auto">
            <a:xfrm>
              <a:off x="3690938" y="838200"/>
              <a:ext cx="628650" cy="731838"/>
            </a:xfrm>
            <a:prstGeom prst="ellipse">
              <a:avLst/>
            </a:prstGeom>
            <a:solidFill>
              <a:srgbClr val="F9A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93"/>
            <p:cNvSpPr>
              <a:spLocks noChangeArrowheads="1"/>
            </p:cNvSpPr>
            <p:nvPr/>
          </p:nvSpPr>
          <p:spPr bwMode="auto">
            <a:xfrm>
              <a:off x="3887788" y="838200"/>
              <a:ext cx="234950" cy="731838"/>
            </a:xfrm>
            <a:prstGeom prst="ellipse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968751" y="696913"/>
              <a:ext cx="73025" cy="115888"/>
            </a:xfrm>
            <a:custGeom>
              <a:avLst/>
              <a:gdLst>
                <a:gd name="T0" fmla="*/ 13 w 26"/>
                <a:gd name="T1" fmla="*/ 0 h 41"/>
                <a:gd name="T2" fmla="*/ 0 w 26"/>
                <a:gd name="T3" fmla="*/ 13 h 41"/>
                <a:gd name="T4" fmla="*/ 0 w 26"/>
                <a:gd name="T5" fmla="*/ 41 h 41"/>
                <a:gd name="T6" fmla="*/ 26 w 26"/>
                <a:gd name="T7" fmla="*/ 41 h 41"/>
                <a:gd name="T8" fmla="*/ 26 w 26"/>
                <a:gd name="T9" fmla="*/ 13 h 41"/>
                <a:gd name="T10" fmla="*/ 13 w 26"/>
                <a:gd name="T11" fmla="*/ 0 h 41"/>
                <a:gd name="T12" fmla="*/ 5 w 26"/>
                <a:gd name="T13" fmla="*/ 36 h 41"/>
                <a:gd name="T14" fmla="*/ 5 w 26"/>
                <a:gd name="T15" fmla="*/ 13 h 41"/>
                <a:gd name="T16" fmla="*/ 13 w 26"/>
                <a:gd name="T17" fmla="*/ 5 h 41"/>
                <a:gd name="T18" fmla="*/ 21 w 26"/>
                <a:gd name="T19" fmla="*/ 13 h 41"/>
                <a:gd name="T20" fmla="*/ 21 w 26"/>
                <a:gd name="T21" fmla="*/ 36 h 41"/>
                <a:gd name="T22" fmla="*/ 5 w 26"/>
                <a:gd name="T23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1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5" y="36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8" y="5"/>
                    <a:pt x="13" y="5"/>
                  </a:cubicBezTo>
                  <a:cubicBezTo>
                    <a:pt x="17" y="5"/>
                    <a:pt x="21" y="9"/>
                    <a:pt x="21" y="13"/>
                  </a:cubicBezTo>
                  <a:cubicBezTo>
                    <a:pt x="21" y="36"/>
                    <a:pt x="21" y="36"/>
                    <a:pt x="21" y="36"/>
                  </a:cubicBezTo>
                  <a:lnTo>
                    <a:pt x="5" y="36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4462463" y="1200150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1 h 1"/>
                <a:gd name="T11" fmla="*/ 1 h 1"/>
                <a:gd name="T12" fmla="*/ 1 h 1"/>
                <a:gd name="T13" fmla="*/ 0 h 1"/>
                <a:gd name="T14" fmla="*/ 0 h 1"/>
                <a:gd name="T15" fmla="*/ 0 h 1"/>
                <a:gd name="T16" fmla="*/ 0 h 1"/>
                <a:gd name="T17" fmla="*/ 0 h 1"/>
                <a:gd name="T18" fmla="*/ 0 h 1"/>
                <a:gd name="T19" fmla="*/ 0 h 1"/>
                <a:gd name="T20" fmla="*/ 0 h 1"/>
                <a:gd name="T21" fmla="*/ 0 h 1"/>
                <a:gd name="T22" fmla="*/ 0 h 1"/>
                <a:gd name="T23" fmla="*/ 0 h 1"/>
                <a:gd name="T2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987801" y="1570038"/>
              <a:ext cx="17463" cy="0"/>
            </a:xfrm>
            <a:custGeom>
              <a:avLst/>
              <a:gdLst>
                <a:gd name="T0" fmla="*/ 6 w 6"/>
                <a:gd name="T1" fmla="*/ 6 w 6"/>
                <a:gd name="T2" fmla="*/ 6 w 6"/>
                <a:gd name="T3" fmla="*/ 5 w 6"/>
                <a:gd name="T4" fmla="*/ 5 w 6"/>
                <a:gd name="T5" fmla="*/ 5 w 6"/>
                <a:gd name="T6" fmla="*/ 5 w 6"/>
                <a:gd name="T7" fmla="*/ 5 w 6"/>
                <a:gd name="T8" fmla="*/ 5 w 6"/>
                <a:gd name="T9" fmla="*/ 5 w 6"/>
                <a:gd name="T10" fmla="*/ 5 w 6"/>
                <a:gd name="T11" fmla="*/ 5 w 6"/>
                <a:gd name="T12" fmla="*/ 4 w 6"/>
                <a:gd name="T13" fmla="*/ 5 w 6"/>
                <a:gd name="T14" fmla="*/ 4 w 6"/>
                <a:gd name="T15" fmla="*/ 4 w 6"/>
                <a:gd name="T16" fmla="*/ 4 w 6"/>
                <a:gd name="T17" fmla="*/ 4 w 6"/>
                <a:gd name="T18" fmla="*/ 4 w 6"/>
                <a:gd name="T19" fmla="*/ 4 w 6"/>
                <a:gd name="T20" fmla="*/ 4 w 6"/>
                <a:gd name="T21" fmla="*/ 4 w 6"/>
                <a:gd name="T22" fmla="*/ 4 w 6"/>
                <a:gd name="T23" fmla="*/ 4 w 6"/>
                <a:gd name="T24" fmla="*/ 3 w 6"/>
                <a:gd name="T25" fmla="*/ 4 w 6"/>
                <a:gd name="T26" fmla="*/ 3 w 6"/>
                <a:gd name="T27" fmla="*/ 3 w 6"/>
                <a:gd name="T28" fmla="*/ 3 w 6"/>
                <a:gd name="T29" fmla="*/ 3 w 6"/>
                <a:gd name="T30" fmla="*/ 3 w 6"/>
                <a:gd name="T31" fmla="*/ 3 w 6"/>
                <a:gd name="T32" fmla="*/ 3 w 6"/>
                <a:gd name="T33" fmla="*/ 3 w 6"/>
                <a:gd name="T34" fmla="*/ 3 w 6"/>
                <a:gd name="T35" fmla="*/ 3 w 6"/>
                <a:gd name="T36" fmla="*/ 2 w 6"/>
                <a:gd name="T37" fmla="*/ 3 w 6"/>
                <a:gd name="T38" fmla="*/ 2 w 6"/>
                <a:gd name="T39" fmla="*/ 2 w 6"/>
                <a:gd name="T40" fmla="*/ 2 w 6"/>
                <a:gd name="T41" fmla="*/ 2 w 6"/>
                <a:gd name="T42" fmla="*/ 2 w 6"/>
                <a:gd name="T43" fmla="*/ 2 w 6"/>
                <a:gd name="T44" fmla="*/ 2 w 6"/>
                <a:gd name="T45" fmla="*/ 2 w 6"/>
                <a:gd name="T46" fmla="*/ 2 w 6"/>
                <a:gd name="T47" fmla="*/ 2 w 6"/>
                <a:gd name="T48" fmla="*/ 1 w 6"/>
                <a:gd name="T49" fmla="*/ 1 w 6"/>
                <a:gd name="T50" fmla="*/ 1 w 6"/>
                <a:gd name="T51" fmla="*/ 1 w 6"/>
                <a:gd name="T52" fmla="*/ 1 w 6"/>
                <a:gd name="T53" fmla="*/ 1 w 6"/>
                <a:gd name="T54" fmla="*/ 1 w 6"/>
                <a:gd name="T55" fmla="*/ 1 w 6"/>
                <a:gd name="T56" fmla="*/ 1 w 6"/>
                <a:gd name="T57" fmla="*/ 0 w 6"/>
                <a:gd name="T58" fmla="*/ 0 w 6"/>
                <a:gd name="T59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  <a:cxn ang="0">
                  <a:pos x="T57" y="0"/>
                </a:cxn>
                <a:cxn ang="0">
                  <a:pos x="T58" y="0"/>
                </a:cxn>
                <a:cxn ang="0">
                  <a:pos x="T59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84576" y="963613"/>
              <a:ext cx="877888" cy="606425"/>
            </a:xfrm>
            <a:custGeom>
              <a:avLst/>
              <a:gdLst>
                <a:gd name="T0" fmla="*/ 144 w 313"/>
                <a:gd name="T1" fmla="*/ 216 h 216"/>
                <a:gd name="T2" fmla="*/ 145 w 313"/>
                <a:gd name="T3" fmla="*/ 216 h 216"/>
                <a:gd name="T4" fmla="*/ 145 w 313"/>
                <a:gd name="T5" fmla="*/ 216 h 216"/>
                <a:gd name="T6" fmla="*/ 145 w 313"/>
                <a:gd name="T7" fmla="*/ 216 h 216"/>
                <a:gd name="T8" fmla="*/ 146 w 313"/>
                <a:gd name="T9" fmla="*/ 216 h 216"/>
                <a:gd name="T10" fmla="*/ 146 w 313"/>
                <a:gd name="T11" fmla="*/ 216 h 216"/>
                <a:gd name="T12" fmla="*/ 146 w 313"/>
                <a:gd name="T13" fmla="*/ 216 h 216"/>
                <a:gd name="T14" fmla="*/ 146 w 313"/>
                <a:gd name="T15" fmla="*/ 216 h 216"/>
                <a:gd name="T16" fmla="*/ 147 w 313"/>
                <a:gd name="T17" fmla="*/ 216 h 216"/>
                <a:gd name="T18" fmla="*/ 147 w 313"/>
                <a:gd name="T19" fmla="*/ 216 h 216"/>
                <a:gd name="T20" fmla="*/ 147 w 313"/>
                <a:gd name="T21" fmla="*/ 216 h 216"/>
                <a:gd name="T22" fmla="*/ 147 w 313"/>
                <a:gd name="T23" fmla="*/ 216 h 216"/>
                <a:gd name="T24" fmla="*/ 148 w 313"/>
                <a:gd name="T25" fmla="*/ 216 h 216"/>
                <a:gd name="T26" fmla="*/ 148 w 313"/>
                <a:gd name="T27" fmla="*/ 216 h 216"/>
                <a:gd name="T28" fmla="*/ 148 w 313"/>
                <a:gd name="T29" fmla="*/ 216 h 216"/>
                <a:gd name="T30" fmla="*/ 148 w 313"/>
                <a:gd name="T31" fmla="*/ 216 h 216"/>
                <a:gd name="T32" fmla="*/ 149 w 313"/>
                <a:gd name="T33" fmla="*/ 216 h 216"/>
                <a:gd name="T34" fmla="*/ 149 w 313"/>
                <a:gd name="T35" fmla="*/ 216 h 216"/>
                <a:gd name="T36" fmla="*/ 149 w 313"/>
                <a:gd name="T37" fmla="*/ 216 h 216"/>
                <a:gd name="T38" fmla="*/ 150 w 313"/>
                <a:gd name="T39" fmla="*/ 216 h 216"/>
                <a:gd name="T40" fmla="*/ 150 w 313"/>
                <a:gd name="T41" fmla="*/ 216 h 216"/>
                <a:gd name="T42" fmla="*/ 0 w 313"/>
                <a:gd name="T43" fmla="*/ 138 h 216"/>
                <a:gd name="T44" fmla="*/ 288 w 313"/>
                <a:gd name="T45" fmla="*/ 53 h 216"/>
                <a:gd name="T46" fmla="*/ 150 w 313"/>
                <a:gd name="T47" fmla="*/ 216 h 216"/>
                <a:gd name="T48" fmla="*/ 313 w 313"/>
                <a:gd name="T49" fmla="*/ 85 h 216"/>
                <a:gd name="T50" fmla="*/ 313 w 313"/>
                <a:gd name="T51" fmla="*/ 85 h 216"/>
                <a:gd name="T52" fmla="*/ 313 w 313"/>
                <a:gd name="T53" fmla="*/ 85 h 216"/>
                <a:gd name="T54" fmla="*/ 313 w 313"/>
                <a:gd name="T55" fmla="*/ 85 h 216"/>
                <a:gd name="T56" fmla="*/ 313 w 313"/>
                <a:gd name="T57" fmla="*/ 84 h 216"/>
                <a:gd name="T58" fmla="*/ 313 w 313"/>
                <a:gd name="T59" fmla="*/ 84 h 216"/>
                <a:gd name="T60" fmla="*/ 313 w 313"/>
                <a:gd name="T61" fmla="*/ 84 h 216"/>
                <a:gd name="T62" fmla="*/ 313 w 313"/>
                <a:gd name="T63" fmla="*/ 8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3" h="216">
                  <a:moveTo>
                    <a:pt x="0" y="138"/>
                  </a:moveTo>
                  <a:cubicBezTo>
                    <a:pt x="25" y="183"/>
                    <a:pt x="80" y="214"/>
                    <a:pt x="144" y="216"/>
                  </a:cubicBezTo>
                  <a:cubicBezTo>
                    <a:pt x="144" y="216"/>
                    <a:pt x="144" y="216"/>
                    <a:pt x="144" y="216"/>
                  </a:cubicBezTo>
                  <a:cubicBezTo>
                    <a:pt x="144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89" y="200"/>
                    <a:pt x="69" y="176"/>
                  </a:cubicBezTo>
                  <a:cubicBezTo>
                    <a:pt x="42" y="168"/>
                    <a:pt x="18" y="155"/>
                    <a:pt x="0" y="138"/>
                  </a:cubicBezTo>
                  <a:moveTo>
                    <a:pt x="274" y="0"/>
                  </a:moveTo>
                  <a:cubicBezTo>
                    <a:pt x="283" y="16"/>
                    <a:pt x="288" y="34"/>
                    <a:pt x="288" y="53"/>
                  </a:cubicBezTo>
                  <a:cubicBezTo>
                    <a:pt x="288" y="82"/>
                    <a:pt x="275" y="110"/>
                    <a:pt x="255" y="131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3" y="157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84"/>
                    <a:pt x="313" y="84"/>
                    <a:pt x="313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8"/>
            <p:cNvSpPr>
              <a:spLocks/>
            </p:cNvSpPr>
            <p:nvPr/>
          </p:nvSpPr>
          <p:spPr bwMode="auto">
            <a:xfrm>
              <a:off x="3778251" y="1331913"/>
              <a:ext cx="520700" cy="238125"/>
            </a:xfrm>
            <a:custGeom>
              <a:avLst/>
              <a:gdLst>
                <a:gd name="T0" fmla="*/ 186 w 186"/>
                <a:gd name="T1" fmla="*/ 0 h 85"/>
                <a:gd name="T2" fmla="*/ 111 w 186"/>
                <a:gd name="T3" fmla="*/ 44 h 85"/>
                <a:gd name="T4" fmla="*/ 81 w 186"/>
                <a:gd name="T5" fmla="*/ 85 h 85"/>
                <a:gd name="T6" fmla="*/ 53 w 186"/>
                <a:gd name="T7" fmla="*/ 52 h 85"/>
                <a:gd name="T8" fmla="*/ 0 w 186"/>
                <a:gd name="T9" fmla="*/ 45 h 85"/>
                <a:gd name="T10" fmla="*/ 81 w 186"/>
                <a:gd name="T11" fmla="*/ 85 h 85"/>
                <a:gd name="T12" fmla="*/ 81 w 186"/>
                <a:gd name="T13" fmla="*/ 85 h 85"/>
                <a:gd name="T14" fmla="*/ 81 w 186"/>
                <a:gd name="T15" fmla="*/ 85 h 85"/>
                <a:gd name="T16" fmla="*/ 186 w 186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5">
                  <a:moveTo>
                    <a:pt x="186" y="0"/>
                  </a:moveTo>
                  <a:cubicBezTo>
                    <a:pt x="167" y="20"/>
                    <a:pt x="141" y="36"/>
                    <a:pt x="111" y="44"/>
                  </a:cubicBezTo>
                  <a:cubicBezTo>
                    <a:pt x="103" y="69"/>
                    <a:pt x="93" y="85"/>
                    <a:pt x="81" y="85"/>
                  </a:cubicBezTo>
                  <a:cubicBezTo>
                    <a:pt x="70" y="85"/>
                    <a:pt x="61" y="72"/>
                    <a:pt x="53" y="52"/>
                  </a:cubicBezTo>
                  <a:cubicBezTo>
                    <a:pt x="35" y="52"/>
                    <a:pt x="17" y="50"/>
                    <a:pt x="0" y="45"/>
                  </a:cubicBezTo>
                  <a:cubicBezTo>
                    <a:pt x="20" y="69"/>
                    <a:pt x="49" y="85"/>
                    <a:pt x="81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129" y="85"/>
                    <a:pt x="170" y="50"/>
                    <a:pt x="186" y="0"/>
                  </a:cubicBezTo>
                </a:path>
              </a:pathLst>
            </a:custGeom>
            <a:solidFill>
              <a:srgbClr val="F9A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9"/>
            <p:cNvSpPr>
              <a:spLocks/>
            </p:cNvSpPr>
            <p:nvPr/>
          </p:nvSpPr>
          <p:spPr bwMode="auto">
            <a:xfrm>
              <a:off x="3927476" y="1455738"/>
              <a:ext cx="161925" cy="114300"/>
            </a:xfrm>
            <a:custGeom>
              <a:avLst/>
              <a:gdLst>
                <a:gd name="T0" fmla="*/ 58 w 58"/>
                <a:gd name="T1" fmla="*/ 0 h 41"/>
                <a:gd name="T2" fmla="*/ 2 w 58"/>
                <a:gd name="T3" fmla="*/ 8 h 41"/>
                <a:gd name="T4" fmla="*/ 0 w 58"/>
                <a:gd name="T5" fmla="*/ 8 h 41"/>
                <a:gd name="T6" fmla="*/ 28 w 58"/>
                <a:gd name="T7" fmla="*/ 41 h 41"/>
                <a:gd name="T8" fmla="*/ 58 w 58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1">
                  <a:moveTo>
                    <a:pt x="58" y="0"/>
                  </a:moveTo>
                  <a:cubicBezTo>
                    <a:pt x="40" y="6"/>
                    <a:pt x="22" y="8"/>
                    <a:pt x="2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8" y="28"/>
                    <a:pt x="17" y="41"/>
                    <a:pt x="28" y="41"/>
                  </a:cubicBezTo>
                  <a:cubicBezTo>
                    <a:pt x="40" y="41"/>
                    <a:pt x="50" y="25"/>
                    <a:pt x="58" y="0"/>
                  </a:cubicBezTo>
                </a:path>
              </a:pathLst>
            </a:custGeom>
            <a:solidFill>
              <a:srgbClr val="FFE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0"/>
            <p:cNvSpPr>
              <a:spLocks/>
            </p:cNvSpPr>
            <p:nvPr/>
          </p:nvSpPr>
          <p:spPr bwMode="auto">
            <a:xfrm>
              <a:off x="3887788" y="1616075"/>
              <a:ext cx="234950" cy="52388"/>
            </a:xfrm>
            <a:custGeom>
              <a:avLst/>
              <a:gdLst>
                <a:gd name="T0" fmla="*/ 0 w 84"/>
                <a:gd name="T1" fmla="*/ 0 h 19"/>
                <a:gd name="T2" fmla="*/ 0 w 84"/>
                <a:gd name="T3" fmla="*/ 2 h 19"/>
                <a:gd name="T4" fmla="*/ 18 w 84"/>
                <a:gd name="T5" fmla="*/ 19 h 19"/>
                <a:gd name="T6" fmla="*/ 66 w 84"/>
                <a:gd name="T7" fmla="*/ 19 h 19"/>
                <a:gd name="T8" fmla="*/ 84 w 84"/>
                <a:gd name="T9" fmla="*/ 2 h 19"/>
                <a:gd name="T10" fmla="*/ 84 w 84"/>
                <a:gd name="T11" fmla="*/ 0 h 19"/>
                <a:gd name="T12" fmla="*/ 0 w 8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9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1"/>
                    <a:pt x="8" y="19"/>
                    <a:pt x="18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76" y="19"/>
                    <a:pt x="84" y="11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0" name="TextBox 59"/>
          <p:cNvSpPr txBox="1">
            <a:spLocks noChangeArrowheads="1"/>
          </p:cNvSpPr>
          <p:nvPr/>
        </p:nvSpPr>
        <p:spPr bwMode="auto">
          <a:xfrm>
            <a:off x="5209943" y="763814"/>
            <a:ext cx="2846014" cy="1311086"/>
          </a:xfrm>
          <a:prstGeom prst="rect">
            <a:avLst/>
          </a:prstGeom>
          <a:noFill/>
          <a:ln>
            <a:noFill/>
          </a:ln>
        </p:spPr>
        <p:txBody>
          <a:bodyPr wrap="square" lIns="91400" tIns="45699" rIns="91400" bIns="4569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>
              <a:lnSpc>
                <a:spcPct val="120000"/>
              </a:lnSpc>
              <a:defRPr/>
            </a:pPr>
            <a:r>
              <a:rPr lang="zh-CN" altLang="en-US" sz="6600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6600" b="1" kern="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1" name="任意多边形 350"/>
          <p:cNvSpPr/>
          <p:nvPr/>
        </p:nvSpPr>
        <p:spPr>
          <a:xfrm>
            <a:off x="0" y="3469245"/>
            <a:ext cx="12233163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-1" fmla="*/ 0 w 12721389"/>
              <a:gd name="connsiteY0-2" fmla="*/ 532365 h 1078137"/>
              <a:gd name="connsiteX1-3" fmla="*/ 3593431 w 12721389"/>
              <a:gd name="connsiteY1-4" fmla="*/ 51102 h 1078137"/>
              <a:gd name="connsiteX2-5" fmla="*/ 7908758 w 12721389"/>
              <a:gd name="connsiteY2-6" fmla="*/ 1077797 h 1078137"/>
              <a:gd name="connsiteX3-7" fmla="*/ 11774905 w 12721389"/>
              <a:gd name="connsiteY3-8" fmla="*/ 163397 h 1078137"/>
              <a:gd name="connsiteX4-9" fmla="*/ 12721389 w 12721389"/>
              <a:gd name="connsiteY4-10" fmla="*/ 35060 h 1078137"/>
              <a:gd name="connsiteX0-11" fmla="*/ 0 w 12721389"/>
              <a:gd name="connsiteY0-12" fmla="*/ 503854 h 1049626"/>
              <a:gd name="connsiteX1-13" fmla="*/ 3593431 w 12721389"/>
              <a:gd name="connsiteY1-14" fmla="*/ 22591 h 1049626"/>
              <a:gd name="connsiteX2-15" fmla="*/ 7908758 w 12721389"/>
              <a:gd name="connsiteY2-16" fmla="*/ 1049286 h 1049626"/>
              <a:gd name="connsiteX3-17" fmla="*/ 11774905 w 12721389"/>
              <a:gd name="connsiteY3-18" fmla="*/ 134886 h 1049626"/>
              <a:gd name="connsiteX4-19" fmla="*/ 12721389 w 12721389"/>
              <a:gd name="connsiteY4-20" fmla="*/ 6549 h 1049626"/>
              <a:gd name="connsiteX0-21" fmla="*/ 0 w 12368463"/>
              <a:gd name="connsiteY0-22" fmla="*/ 498433 h 1044197"/>
              <a:gd name="connsiteX1-23" fmla="*/ 3593431 w 12368463"/>
              <a:gd name="connsiteY1-24" fmla="*/ 17170 h 1044197"/>
              <a:gd name="connsiteX2-25" fmla="*/ 7908758 w 12368463"/>
              <a:gd name="connsiteY2-26" fmla="*/ 1043865 h 1044197"/>
              <a:gd name="connsiteX3-27" fmla="*/ 11774905 w 12368463"/>
              <a:gd name="connsiteY3-28" fmla="*/ 129465 h 1044197"/>
              <a:gd name="connsiteX4-29" fmla="*/ 12368463 w 12368463"/>
              <a:gd name="connsiteY4-30" fmla="*/ 113423 h 1044197"/>
              <a:gd name="connsiteX0-31" fmla="*/ 0 w 12368463"/>
              <a:gd name="connsiteY0-32" fmla="*/ 498433 h 1044197"/>
              <a:gd name="connsiteX1-33" fmla="*/ 3593431 w 12368463"/>
              <a:gd name="connsiteY1-34" fmla="*/ 17170 h 1044197"/>
              <a:gd name="connsiteX2-35" fmla="*/ 7908758 w 12368463"/>
              <a:gd name="connsiteY2-36" fmla="*/ 1043865 h 1044197"/>
              <a:gd name="connsiteX3-37" fmla="*/ 11774905 w 12368463"/>
              <a:gd name="connsiteY3-38" fmla="*/ 129465 h 1044197"/>
              <a:gd name="connsiteX4-39" fmla="*/ 12368463 w 12368463"/>
              <a:gd name="connsiteY4-40" fmla="*/ 113423 h 1044197"/>
              <a:gd name="connsiteX0-41" fmla="*/ 0 w 12368463"/>
              <a:gd name="connsiteY0-42" fmla="*/ 498433 h 1045860"/>
              <a:gd name="connsiteX1-43" fmla="*/ 3593431 w 12368463"/>
              <a:gd name="connsiteY1-44" fmla="*/ 17170 h 1045860"/>
              <a:gd name="connsiteX2-45" fmla="*/ 7908758 w 12368463"/>
              <a:gd name="connsiteY2-46" fmla="*/ 1043865 h 1045860"/>
              <a:gd name="connsiteX3-47" fmla="*/ 11357810 w 12368463"/>
              <a:gd name="connsiteY3-48" fmla="*/ 273844 h 1045860"/>
              <a:gd name="connsiteX4-49" fmla="*/ 12368463 w 12368463"/>
              <a:gd name="connsiteY4-50" fmla="*/ 113423 h 1045860"/>
              <a:gd name="connsiteX0-51" fmla="*/ 0 w 12368463"/>
              <a:gd name="connsiteY0-52" fmla="*/ 503294 h 1146765"/>
              <a:gd name="connsiteX1-53" fmla="*/ 3593431 w 12368463"/>
              <a:gd name="connsiteY1-54" fmla="*/ 22031 h 1146765"/>
              <a:gd name="connsiteX2-55" fmla="*/ 8855242 w 12368463"/>
              <a:gd name="connsiteY2-56" fmla="*/ 1144979 h 1146765"/>
              <a:gd name="connsiteX3-57" fmla="*/ 11357810 w 12368463"/>
              <a:gd name="connsiteY3-58" fmla="*/ 278705 h 1146765"/>
              <a:gd name="connsiteX4-59" fmla="*/ 12368463 w 12368463"/>
              <a:gd name="connsiteY4-60" fmla="*/ 118284 h 1146765"/>
              <a:gd name="connsiteX0-61" fmla="*/ 0 w 12368463"/>
              <a:gd name="connsiteY0-62" fmla="*/ 503294 h 1157827"/>
              <a:gd name="connsiteX1-63" fmla="*/ 3593431 w 12368463"/>
              <a:gd name="connsiteY1-64" fmla="*/ 22031 h 1157827"/>
              <a:gd name="connsiteX2-65" fmla="*/ 8855242 w 12368463"/>
              <a:gd name="connsiteY2-66" fmla="*/ 1144979 h 1157827"/>
              <a:gd name="connsiteX3-67" fmla="*/ 11357810 w 12368463"/>
              <a:gd name="connsiteY3-68" fmla="*/ 599547 h 1157827"/>
              <a:gd name="connsiteX4-69" fmla="*/ 12368463 w 12368463"/>
              <a:gd name="connsiteY4-70" fmla="*/ 118284 h 1157827"/>
              <a:gd name="connsiteX0-71" fmla="*/ 0 w 12368463"/>
              <a:gd name="connsiteY0-72" fmla="*/ 503294 h 1161527"/>
              <a:gd name="connsiteX1-73" fmla="*/ 3593431 w 12368463"/>
              <a:gd name="connsiteY1-74" fmla="*/ 22031 h 1161527"/>
              <a:gd name="connsiteX2-75" fmla="*/ 8855242 w 12368463"/>
              <a:gd name="connsiteY2-76" fmla="*/ 1144979 h 1161527"/>
              <a:gd name="connsiteX3-77" fmla="*/ 11357810 w 12368463"/>
              <a:gd name="connsiteY3-78" fmla="*/ 599547 h 1161527"/>
              <a:gd name="connsiteX4-79" fmla="*/ 12368463 w 12368463"/>
              <a:gd name="connsiteY4-80" fmla="*/ 118284 h 1161527"/>
              <a:gd name="connsiteX0-81" fmla="*/ 0 w 12609094"/>
              <a:gd name="connsiteY0-82" fmla="*/ 503294 h 1157530"/>
              <a:gd name="connsiteX1-83" fmla="*/ 3593431 w 12609094"/>
              <a:gd name="connsiteY1-84" fmla="*/ 22031 h 1157530"/>
              <a:gd name="connsiteX2-85" fmla="*/ 8855242 w 12609094"/>
              <a:gd name="connsiteY2-86" fmla="*/ 1144979 h 1157530"/>
              <a:gd name="connsiteX3-87" fmla="*/ 11357810 w 12609094"/>
              <a:gd name="connsiteY3-88" fmla="*/ 599547 h 1157530"/>
              <a:gd name="connsiteX4-89" fmla="*/ 12609094 w 12609094"/>
              <a:gd name="connsiteY4-90" fmla="*/ 198494 h 1157530"/>
              <a:gd name="connsiteX0-91" fmla="*/ 0 w 12609094"/>
              <a:gd name="connsiteY0-92" fmla="*/ 503294 h 1157530"/>
              <a:gd name="connsiteX1-93" fmla="*/ 3593431 w 12609094"/>
              <a:gd name="connsiteY1-94" fmla="*/ 22031 h 1157530"/>
              <a:gd name="connsiteX2-95" fmla="*/ 8855242 w 12609094"/>
              <a:gd name="connsiteY2-96" fmla="*/ 1144979 h 1157530"/>
              <a:gd name="connsiteX3-97" fmla="*/ 11357810 w 12609094"/>
              <a:gd name="connsiteY3-98" fmla="*/ 599547 h 1157530"/>
              <a:gd name="connsiteX4-99" fmla="*/ 12609094 w 12609094"/>
              <a:gd name="connsiteY4-100" fmla="*/ 198494 h 1157530"/>
              <a:gd name="connsiteX0-101" fmla="*/ 0 w 12609094"/>
              <a:gd name="connsiteY0-102" fmla="*/ 503294 h 1157530"/>
              <a:gd name="connsiteX1-103" fmla="*/ 3593431 w 12609094"/>
              <a:gd name="connsiteY1-104" fmla="*/ 22031 h 1157530"/>
              <a:gd name="connsiteX2-105" fmla="*/ 8678779 w 12609094"/>
              <a:gd name="connsiteY2-106" fmla="*/ 1144979 h 1157530"/>
              <a:gd name="connsiteX3-107" fmla="*/ 11357810 w 12609094"/>
              <a:gd name="connsiteY3-108" fmla="*/ 599547 h 1157530"/>
              <a:gd name="connsiteX4-109" fmla="*/ 12609094 w 12609094"/>
              <a:gd name="connsiteY4-110" fmla="*/ 198494 h 1157530"/>
              <a:gd name="connsiteX0-111" fmla="*/ 0 w 12609094"/>
              <a:gd name="connsiteY0-112" fmla="*/ 503294 h 1145790"/>
              <a:gd name="connsiteX1-113" fmla="*/ 3593431 w 12609094"/>
              <a:gd name="connsiteY1-114" fmla="*/ 22031 h 1145790"/>
              <a:gd name="connsiteX2-115" fmla="*/ 8678779 w 12609094"/>
              <a:gd name="connsiteY2-116" fmla="*/ 1144979 h 1145790"/>
              <a:gd name="connsiteX3-117" fmla="*/ 12609094 w 12609094"/>
              <a:gd name="connsiteY3-118" fmla="*/ 198494 h 1145790"/>
              <a:gd name="connsiteX0-119" fmla="*/ 0 w 12609094"/>
              <a:gd name="connsiteY0-120" fmla="*/ 458098 h 1100219"/>
              <a:gd name="connsiteX1-121" fmla="*/ 4010526 w 12609094"/>
              <a:gd name="connsiteY1-122" fmla="*/ 24961 h 1100219"/>
              <a:gd name="connsiteX2-123" fmla="*/ 8678779 w 12609094"/>
              <a:gd name="connsiteY2-124" fmla="*/ 1099783 h 1100219"/>
              <a:gd name="connsiteX3-125" fmla="*/ 12609094 w 12609094"/>
              <a:gd name="connsiteY3-126" fmla="*/ 153298 h 1100219"/>
              <a:gd name="connsiteX0-127" fmla="*/ 0 w 12609094"/>
              <a:gd name="connsiteY0-128" fmla="*/ 459006 h 1117160"/>
              <a:gd name="connsiteX1-129" fmla="*/ 4010526 w 12609094"/>
              <a:gd name="connsiteY1-130" fmla="*/ 25869 h 1117160"/>
              <a:gd name="connsiteX2-131" fmla="*/ 8999621 w 12609094"/>
              <a:gd name="connsiteY2-132" fmla="*/ 1116733 h 1117160"/>
              <a:gd name="connsiteX3-133" fmla="*/ 12609094 w 12609094"/>
              <a:gd name="connsiteY3-134" fmla="*/ 154206 h 1117160"/>
              <a:gd name="connsiteX0-135" fmla="*/ 0 w 12288251"/>
              <a:gd name="connsiteY0-136" fmla="*/ 459006 h 1118949"/>
              <a:gd name="connsiteX1-137" fmla="*/ 4010526 w 12288251"/>
              <a:gd name="connsiteY1-138" fmla="*/ 25869 h 1118949"/>
              <a:gd name="connsiteX2-139" fmla="*/ 8999621 w 12288251"/>
              <a:gd name="connsiteY2-140" fmla="*/ 1116733 h 1118949"/>
              <a:gd name="connsiteX3-141" fmla="*/ 12288251 w 12288251"/>
              <a:gd name="connsiteY3-142" fmla="*/ 298585 h 1118949"/>
              <a:gd name="connsiteX0-143" fmla="*/ 0 w 12288251"/>
              <a:gd name="connsiteY0-144" fmla="*/ 459006 h 1119678"/>
              <a:gd name="connsiteX1-145" fmla="*/ 4010526 w 12288251"/>
              <a:gd name="connsiteY1-146" fmla="*/ 25869 h 1119678"/>
              <a:gd name="connsiteX2-147" fmla="*/ 8999621 w 12288251"/>
              <a:gd name="connsiteY2-148" fmla="*/ 1116733 h 1119678"/>
              <a:gd name="connsiteX3-149" fmla="*/ 12288251 w 12288251"/>
              <a:gd name="connsiteY3-150" fmla="*/ 298585 h 1119678"/>
              <a:gd name="connsiteX0-151" fmla="*/ 0 w 12336378"/>
              <a:gd name="connsiteY0-152" fmla="*/ 459006 h 1119678"/>
              <a:gd name="connsiteX1-153" fmla="*/ 4010526 w 12336378"/>
              <a:gd name="connsiteY1-154" fmla="*/ 25869 h 1119678"/>
              <a:gd name="connsiteX2-155" fmla="*/ 8999621 w 12336378"/>
              <a:gd name="connsiteY2-156" fmla="*/ 1116733 h 1119678"/>
              <a:gd name="connsiteX3-157" fmla="*/ 12336378 w 12336378"/>
              <a:gd name="connsiteY3-158" fmla="*/ 298585 h 1119678"/>
              <a:gd name="connsiteX0-159" fmla="*/ 0 w 12336378"/>
              <a:gd name="connsiteY0-160" fmla="*/ 459006 h 1119864"/>
              <a:gd name="connsiteX1-161" fmla="*/ 4010526 w 12336378"/>
              <a:gd name="connsiteY1-162" fmla="*/ 25869 h 1119864"/>
              <a:gd name="connsiteX2-163" fmla="*/ 8999621 w 12336378"/>
              <a:gd name="connsiteY2-164" fmla="*/ 1116733 h 1119864"/>
              <a:gd name="connsiteX3-165" fmla="*/ 12336378 w 12336378"/>
              <a:gd name="connsiteY3-166" fmla="*/ 298585 h 1119864"/>
              <a:gd name="connsiteX0-167" fmla="*/ 0 w 12336378"/>
              <a:gd name="connsiteY0-168" fmla="*/ 459920 h 1136723"/>
              <a:gd name="connsiteX1-169" fmla="*/ 4010526 w 12336378"/>
              <a:gd name="connsiteY1-170" fmla="*/ 26783 h 1136723"/>
              <a:gd name="connsiteX2-171" fmla="*/ 9160042 w 12336378"/>
              <a:gd name="connsiteY2-172" fmla="*/ 1133689 h 1136723"/>
              <a:gd name="connsiteX3-173" fmla="*/ 12336378 w 12336378"/>
              <a:gd name="connsiteY3-174" fmla="*/ 299499 h 1136723"/>
              <a:gd name="connsiteX0-175" fmla="*/ 0 w 12336378"/>
              <a:gd name="connsiteY0-176" fmla="*/ 489883 h 1167372"/>
              <a:gd name="connsiteX1-177" fmla="*/ 3930315 w 12336378"/>
              <a:gd name="connsiteY1-178" fmla="*/ 24662 h 1167372"/>
              <a:gd name="connsiteX2-179" fmla="*/ 9160042 w 12336378"/>
              <a:gd name="connsiteY2-180" fmla="*/ 1163652 h 1167372"/>
              <a:gd name="connsiteX3-181" fmla="*/ 12336378 w 12336378"/>
              <a:gd name="connsiteY3-182" fmla="*/ 329462 h 1167372"/>
              <a:gd name="connsiteX0-183" fmla="*/ 0 w 12336378"/>
              <a:gd name="connsiteY0-184" fmla="*/ 489883 h 1167372"/>
              <a:gd name="connsiteX1-185" fmla="*/ 3930315 w 12336378"/>
              <a:gd name="connsiteY1-186" fmla="*/ 24662 h 1167372"/>
              <a:gd name="connsiteX2-187" fmla="*/ 9160042 w 12336378"/>
              <a:gd name="connsiteY2-188" fmla="*/ 1163652 h 1167372"/>
              <a:gd name="connsiteX3-189" fmla="*/ 12336378 w 12336378"/>
              <a:gd name="connsiteY3-190" fmla="*/ 329462 h 1167372"/>
              <a:gd name="connsiteX0-191" fmla="*/ 0 w 12336378"/>
              <a:gd name="connsiteY0-192" fmla="*/ 489883 h 1166384"/>
              <a:gd name="connsiteX1-193" fmla="*/ 3930315 w 12336378"/>
              <a:gd name="connsiteY1-194" fmla="*/ 24662 h 1166384"/>
              <a:gd name="connsiteX2-195" fmla="*/ 9160042 w 12336378"/>
              <a:gd name="connsiteY2-196" fmla="*/ 1163652 h 1166384"/>
              <a:gd name="connsiteX3-197" fmla="*/ 12336378 w 12336378"/>
              <a:gd name="connsiteY3-198" fmla="*/ 329462 h 1166384"/>
              <a:gd name="connsiteX0-199" fmla="*/ 0 w 12256167"/>
              <a:gd name="connsiteY0-200" fmla="*/ 489883 h 1168885"/>
              <a:gd name="connsiteX1-201" fmla="*/ 3930315 w 12256167"/>
              <a:gd name="connsiteY1-202" fmla="*/ 24662 h 1168885"/>
              <a:gd name="connsiteX2-203" fmla="*/ 9160042 w 12256167"/>
              <a:gd name="connsiteY2-204" fmla="*/ 1163652 h 1168885"/>
              <a:gd name="connsiteX3-205" fmla="*/ 12256167 w 12256167"/>
              <a:gd name="connsiteY3-206" fmla="*/ 425715 h 1168885"/>
              <a:gd name="connsiteX0-207" fmla="*/ 0 w 12240125"/>
              <a:gd name="connsiteY0-208" fmla="*/ 238646 h 1254532"/>
              <a:gd name="connsiteX1-209" fmla="*/ 3914273 w 12240125"/>
              <a:gd name="connsiteY1-210" fmla="*/ 110309 h 1254532"/>
              <a:gd name="connsiteX2-211" fmla="*/ 9144000 w 12240125"/>
              <a:gd name="connsiteY2-212" fmla="*/ 1249299 h 1254532"/>
              <a:gd name="connsiteX3-213" fmla="*/ 12240125 w 12240125"/>
              <a:gd name="connsiteY3-214" fmla="*/ 511362 h 1254532"/>
              <a:gd name="connsiteX0-215" fmla="*/ 0 w 12240125"/>
              <a:gd name="connsiteY0-216" fmla="*/ 259219 h 1275890"/>
              <a:gd name="connsiteX1-217" fmla="*/ 3978441 w 12240125"/>
              <a:gd name="connsiteY1-218" fmla="*/ 98798 h 1275890"/>
              <a:gd name="connsiteX2-219" fmla="*/ 9144000 w 12240125"/>
              <a:gd name="connsiteY2-220" fmla="*/ 1269872 h 1275890"/>
              <a:gd name="connsiteX3-221" fmla="*/ 12240125 w 12240125"/>
              <a:gd name="connsiteY3-222" fmla="*/ 531935 h 1275890"/>
              <a:gd name="connsiteX0-223" fmla="*/ 0 w 12240125"/>
              <a:gd name="connsiteY0-224" fmla="*/ 259219 h 1271902"/>
              <a:gd name="connsiteX1-225" fmla="*/ 3978441 w 12240125"/>
              <a:gd name="connsiteY1-226" fmla="*/ 98798 h 1271902"/>
              <a:gd name="connsiteX2-227" fmla="*/ 9144000 w 12240125"/>
              <a:gd name="connsiteY2-228" fmla="*/ 1269872 h 1271902"/>
              <a:gd name="connsiteX3-229" fmla="*/ 12240125 w 12240125"/>
              <a:gd name="connsiteY3-230" fmla="*/ 531935 h 1271902"/>
              <a:gd name="connsiteX0-231" fmla="*/ 0 w 12240125"/>
              <a:gd name="connsiteY0-232" fmla="*/ 259219 h 1271902"/>
              <a:gd name="connsiteX1-233" fmla="*/ 3978441 w 12240125"/>
              <a:gd name="connsiteY1-234" fmla="*/ 98798 h 1271902"/>
              <a:gd name="connsiteX2-235" fmla="*/ 8999621 w 12240125"/>
              <a:gd name="connsiteY2-236" fmla="*/ 1269872 h 1271902"/>
              <a:gd name="connsiteX3-237" fmla="*/ 12240125 w 12240125"/>
              <a:gd name="connsiteY3-238" fmla="*/ 531935 h 12719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285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0" tIns="45699" rIns="91400" bIns="45699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352" name="Oval 4"/>
          <p:cNvSpPr/>
          <p:nvPr/>
        </p:nvSpPr>
        <p:spPr>
          <a:xfrm>
            <a:off x="1988120" y="3323088"/>
            <a:ext cx="480730" cy="483132"/>
          </a:xfrm>
          <a:prstGeom prst="ellipse">
            <a:avLst/>
          </a:prstGeom>
          <a:solidFill>
            <a:srgbClr val="F9AE40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chemeClr val="tx1"/>
                </a:solidFill>
                <a:latin typeface="+mj-ea"/>
                <a:ea typeface="+mj-ea"/>
              </a:rPr>
              <a:t>1</a:t>
            </a:r>
          </a:p>
        </p:txBody>
      </p:sp>
      <p:sp>
        <p:nvSpPr>
          <p:cNvPr id="353" name="Oval 4"/>
          <p:cNvSpPr/>
          <p:nvPr/>
        </p:nvSpPr>
        <p:spPr>
          <a:xfrm>
            <a:off x="4520076" y="3469245"/>
            <a:ext cx="480730" cy="483132"/>
          </a:xfrm>
          <a:prstGeom prst="ellipse">
            <a:avLst/>
          </a:prstGeom>
          <a:solidFill>
            <a:srgbClr val="F9A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chemeClr val="tx1"/>
                </a:solidFill>
                <a:latin typeface="+mj-ea"/>
                <a:ea typeface="+mj-ea"/>
              </a:rPr>
              <a:t>2</a:t>
            </a:r>
          </a:p>
        </p:txBody>
      </p:sp>
      <p:sp>
        <p:nvSpPr>
          <p:cNvPr id="354" name="Oval 4"/>
          <p:cNvSpPr/>
          <p:nvPr/>
        </p:nvSpPr>
        <p:spPr>
          <a:xfrm>
            <a:off x="6937527" y="4181201"/>
            <a:ext cx="480730" cy="483132"/>
          </a:xfrm>
          <a:prstGeom prst="ellipse">
            <a:avLst/>
          </a:prstGeom>
          <a:solidFill>
            <a:srgbClr val="F9A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chemeClr val="tx1"/>
                </a:solidFill>
                <a:latin typeface="+mj-ea"/>
                <a:ea typeface="+mj-ea"/>
              </a:rPr>
              <a:t>3</a:t>
            </a:r>
          </a:p>
        </p:txBody>
      </p:sp>
      <p:sp>
        <p:nvSpPr>
          <p:cNvPr id="355" name="Oval 4"/>
          <p:cNvSpPr/>
          <p:nvPr/>
        </p:nvSpPr>
        <p:spPr>
          <a:xfrm>
            <a:off x="9544660" y="4576495"/>
            <a:ext cx="480730" cy="483132"/>
          </a:xfrm>
          <a:prstGeom prst="ellipse">
            <a:avLst/>
          </a:prstGeom>
          <a:solidFill>
            <a:srgbClr val="F9A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chemeClr val="tx1"/>
                </a:solidFill>
                <a:latin typeface="+mj-ea"/>
                <a:ea typeface="+mj-ea"/>
              </a:rPr>
              <a:t>4</a:t>
            </a:r>
          </a:p>
        </p:txBody>
      </p:sp>
      <p:sp>
        <p:nvSpPr>
          <p:cNvPr id="356" name="矩形 355"/>
          <p:cNvSpPr/>
          <p:nvPr/>
        </p:nvSpPr>
        <p:spPr>
          <a:xfrm>
            <a:off x="5310979" y="1747641"/>
            <a:ext cx="1670650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3765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ko-KR" sz="2800" kern="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7" name="TextBox 64"/>
          <p:cNvSpPr txBox="1"/>
          <p:nvPr/>
        </p:nvSpPr>
        <p:spPr>
          <a:xfrm>
            <a:off x="1730702" y="4027312"/>
            <a:ext cx="986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PART 01</a:t>
            </a:r>
            <a:r>
              <a:rPr lang="zh-CN" altLang="en-US" sz="1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 </a:t>
            </a:r>
            <a:endParaRPr lang="en-US" altLang="zh-CN" sz="14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58" name="TextBox 65"/>
          <p:cNvSpPr txBox="1"/>
          <p:nvPr/>
        </p:nvSpPr>
        <p:spPr>
          <a:xfrm>
            <a:off x="4243894" y="4228429"/>
            <a:ext cx="986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PART 02 </a:t>
            </a:r>
          </a:p>
        </p:txBody>
      </p:sp>
      <p:sp>
        <p:nvSpPr>
          <p:cNvPr id="359" name="TextBox 66"/>
          <p:cNvSpPr txBox="1"/>
          <p:nvPr/>
        </p:nvSpPr>
        <p:spPr>
          <a:xfrm>
            <a:off x="6648916" y="4752473"/>
            <a:ext cx="986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PART 03 </a:t>
            </a:r>
          </a:p>
        </p:txBody>
      </p:sp>
      <p:sp>
        <p:nvSpPr>
          <p:cNvPr id="360" name="TextBox 67"/>
          <p:cNvSpPr txBox="1"/>
          <p:nvPr/>
        </p:nvSpPr>
        <p:spPr>
          <a:xfrm>
            <a:off x="9376400" y="5193157"/>
            <a:ext cx="986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PART 04 </a:t>
            </a:r>
          </a:p>
        </p:txBody>
      </p:sp>
      <p:sp>
        <p:nvSpPr>
          <p:cNvPr id="361" name="TextBox 64"/>
          <p:cNvSpPr txBox="1"/>
          <p:nvPr/>
        </p:nvSpPr>
        <p:spPr>
          <a:xfrm>
            <a:off x="1279267" y="4386821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spc="75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年终</a:t>
            </a:r>
            <a:r>
              <a:rPr lang="zh-CN" altLang="en-US" sz="2000" b="1" spc="75" dirty="0" smtClean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工作概述</a:t>
            </a:r>
            <a:endParaRPr lang="zh-CN" altLang="en-US" sz="2000" b="1" spc="75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2" name="TextBox 65"/>
          <p:cNvSpPr txBox="1"/>
          <p:nvPr/>
        </p:nvSpPr>
        <p:spPr>
          <a:xfrm>
            <a:off x="3797287" y="4579043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spc="75" dirty="0" smtClean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工作完成</a:t>
            </a:r>
            <a:r>
              <a:rPr lang="zh-CN" altLang="en-US" sz="2000" b="1" spc="75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情况</a:t>
            </a:r>
          </a:p>
        </p:txBody>
      </p:sp>
      <p:sp>
        <p:nvSpPr>
          <p:cNvPr id="363" name="TextBox 67"/>
          <p:cNvSpPr txBox="1"/>
          <p:nvPr/>
        </p:nvSpPr>
        <p:spPr>
          <a:xfrm>
            <a:off x="6353881" y="5100824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spc="75" dirty="0" smtClean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工作存在不足</a:t>
            </a:r>
            <a:endParaRPr lang="zh-CN" altLang="en-US" sz="2000" b="1" spc="75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4" name="TextBox 67"/>
          <p:cNvSpPr txBox="1"/>
          <p:nvPr/>
        </p:nvSpPr>
        <p:spPr>
          <a:xfrm>
            <a:off x="8978952" y="5534120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spc="75" dirty="0" smtClean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明年工作</a:t>
            </a:r>
            <a:r>
              <a:rPr lang="zh-CN" altLang="en-US" sz="2000" b="1" spc="75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计划</a:t>
            </a:r>
          </a:p>
        </p:txBody>
      </p:sp>
    </p:spTree>
    <p:extLst>
      <p:ext uri="{BB962C8B-B14F-4D97-AF65-F5344CB8AC3E}">
        <p14:creationId xmlns:p14="http://schemas.microsoft.com/office/powerpoint/2010/main" val="793450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6854825"/>
          </a:xfrm>
          <a:prstGeom prst="rect">
            <a:avLst/>
          </a:prstGeom>
          <a:solidFill>
            <a:srgbClr val="8E1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0641012" y="-3175"/>
            <a:ext cx="1550988" cy="6861175"/>
            <a:chOff x="8939213" y="-3175"/>
            <a:chExt cx="1550988" cy="6861175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8939213" y="-3175"/>
              <a:ext cx="1550988" cy="1550988"/>
            </a:xfrm>
            <a:custGeom>
              <a:avLst/>
              <a:gdLst>
                <a:gd name="T0" fmla="*/ 379 w 427"/>
                <a:gd name="T1" fmla="*/ 57 h 427"/>
                <a:gd name="T2" fmla="*/ 424 w 427"/>
                <a:gd name="T3" fmla="*/ 0 h 427"/>
                <a:gd name="T4" fmla="*/ 367 w 427"/>
                <a:gd name="T5" fmla="*/ 45 h 427"/>
                <a:gd name="T6" fmla="*/ 344 w 427"/>
                <a:gd name="T7" fmla="*/ 0 h 427"/>
                <a:gd name="T8" fmla="*/ 0 w 427"/>
                <a:gd name="T9" fmla="*/ 6 h 427"/>
                <a:gd name="T10" fmla="*/ 332 w 427"/>
                <a:gd name="T11" fmla="*/ 12 h 427"/>
                <a:gd name="T12" fmla="*/ 289 w 427"/>
                <a:gd name="T13" fmla="*/ 45 h 427"/>
                <a:gd name="T14" fmla="*/ 270 w 427"/>
                <a:gd name="T15" fmla="*/ 80 h 427"/>
                <a:gd name="T16" fmla="*/ 222 w 427"/>
                <a:gd name="T17" fmla="*/ 44 h 427"/>
                <a:gd name="T18" fmla="*/ 258 w 427"/>
                <a:gd name="T19" fmla="*/ 92 h 427"/>
                <a:gd name="T20" fmla="*/ 192 w 427"/>
                <a:gd name="T21" fmla="*/ 123 h 427"/>
                <a:gd name="T22" fmla="*/ 99 w 427"/>
                <a:gd name="T23" fmla="*/ 36 h 427"/>
                <a:gd name="T24" fmla="*/ 99 w 427"/>
                <a:gd name="T25" fmla="*/ 48 h 427"/>
                <a:gd name="T26" fmla="*/ 180 w 427"/>
                <a:gd name="T27" fmla="*/ 127 h 427"/>
                <a:gd name="T28" fmla="*/ 182 w 427"/>
                <a:gd name="T29" fmla="*/ 133 h 427"/>
                <a:gd name="T30" fmla="*/ 188 w 427"/>
                <a:gd name="T31" fmla="*/ 135 h 427"/>
                <a:gd name="T32" fmla="*/ 258 w 427"/>
                <a:gd name="T33" fmla="*/ 166 h 427"/>
                <a:gd name="T34" fmla="*/ 289 w 427"/>
                <a:gd name="T35" fmla="*/ 238 h 427"/>
                <a:gd name="T36" fmla="*/ 377 w 427"/>
                <a:gd name="T37" fmla="*/ 244 h 427"/>
                <a:gd name="T38" fmla="*/ 383 w 427"/>
                <a:gd name="T39" fmla="*/ 331 h 427"/>
                <a:gd name="T40" fmla="*/ 389 w 427"/>
                <a:gd name="T41" fmla="*/ 232 h 427"/>
                <a:gd name="T42" fmla="*/ 301 w 427"/>
                <a:gd name="T43" fmla="*/ 166 h 427"/>
                <a:gd name="T44" fmla="*/ 331 w 427"/>
                <a:gd name="T45" fmla="*/ 201 h 427"/>
                <a:gd name="T46" fmla="*/ 379 w 427"/>
                <a:gd name="T47" fmla="*/ 153 h 427"/>
                <a:gd name="T48" fmla="*/ 344 w 427"/>
                <a:gd name="T49" fmla="*/ 135 h 427"/>
                <a:gd name="T50" fmla="*/ 379 w 427"/>
                <a:gd name="T51" fmla="*/ 91 h 427"/>
                <a:gd name="T52" fmla="*/ 415 w 427"/>
                <a:gd name="T53" fmla="*/ 421 h 427"/>
                <a:gd name="T54" fmla="*/ 427 w 427"/>
                <a:gd name="T55" fmla="*/ 421 h 427"/>
                <a:gd name="T56" fmla="*/ 379 w 427"/>
                <a:gd name="T57" fmla="*/ 79 h 427"/>
                <a:gd name="T58" fmla="*/ 412 w 427"/>
                <a:gd name="T59" fmla="*/ 12 h 427"/>
                <a:gd name="T60" fmla="*/ 379 w 427"/>
                <a:gd name="T61" fmla="*/ 45 h 427"/>
                <a:gd name="T62" fmla="*/ 367 w 427"/>
                <a:gd name="T63" fmla="*/ 57 h 427"/>
                <a:gd name="T64" fmla="*/ 344 w 427"/>
                <a:gd name="T65" fmla="*/ 79 h 427"/>
                <a:gd name="T66" fmla="*/ 367 w 427"/>
                <a:gd name="T67" fmla="*/ 57 h 427"/>
                <a:gd name="T68" fmla="*/ 332 w 427"/>
                <a:gd name="T69" fmla="*/ 57 h 427"/>
                <a:gd name="T70" fmla="*/ 301 w 427"/>
                <a:gd name="T71" fmla="*/ 80 h 427"/>
                <a:gd name="T72" fmla="*/ 332 w 427"/>
                <a:gd name="T73" fmla="*/ 123 h 427"/>
                <a:gd name="T74" fmla="*/ 301 w 427"/>
                <a:gd name="T75" fmla="*/ 92 h 427"/>
                <a:gd name="T76" fmla="*/ 332 w 427"/>
                <a:gd name="T77" fmla="*/ 123 h 427"/>
                <a:gd name="T78" fmla="*/ 234 w 427"/>
                <a:gd name="T79" fmla="*/ 56 h 427"/>
                <a:gd name="T80" fmla="*/ 258 w 427"/>
                <a:gd name="T81" fmla="*/ 80 h 427"/>
                <a:gd name="T82" fmla="*/ 270 w 427"/>
                <a:gd name="T83" fmla="*/ 92 h 427"/>
                <a:gd name="T84" fmla="*/ 289 w 427"/>
                <a:gd name="T85" fmla="*/ 123 h 427"/>
                <a:gd name="T86" fmla="*/ 270 w 427"/>
                <a:gd name="T87" fmla="*/ 92 h 427"/>
                <a:gd name="T88" fmla="*/ 270 w 427"/>
                <a:gd name="T89" fmla="*/ 135 h 427"/>
                <a:gd name="T90" fmla="*/ 289 w 427"/>
                <a:gd name="T91" fmla="*/ 154 h 427"/>
                <a:gd name="T92" fmla="*/ 367 w 427"/>
                <a:gd name="T93" fmla="*/ 165 h 427"/>
                <a:gd name="T94" fmla="*/ 343 w 427"/>
                <a:gd name="T95" fmla="*/ 189 h 427"/>
                <a:gd name="T96" fmla="*/ 344 w 427"/>
                <a:gd name="T97" fmla="*/ 166 h 427"/>
                <a:gd name="T98" fmla="*/ 367 w 427"/>
                <a:gd name="T99" fmla="*/ 165 h 427"/>
                <a:gd name="T100" fmla="*/ 331 w 427"/>
                <a:gd name="T101" fmla="*/ 153 h 427"/>
                <a:gd name="T102" fmla="*/ 301 w 427"/>
                <a:gd name="T103" fmla="*/ 154 h 427"/>
                <a:gd name="T104" fmla="*/ 332 w 427"/>
                <a:gd name="T105" fmla="*/ 135 h 427"/>
                <a:gd name="T106" fmla="*/ 367 w 427"/>
                <a:gd name="T107" fmla="*/ 123 h 427"/>
                <a:gd name="T108" fmla="*/ 344 w 427"/>
                <a:gd name="T109" fmla="*/ 91 h 427"/>
                <a:gd name="T110" fmla="*/ 367 w 427"/>
                <a:gd name="T111" fmla="*/ 123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379" y="79"/>
                  </a:moveTo>
                  <a:cubicBezTo>
                    <a:pt x="379" y="57"/>
                    <a:pt x="379" y="57"/>
                    <a:pt x="379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45"/>
                    <a:pt x="367" y="45"/>
                    <a:pt x="367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332" y="45"/>
                    <a:pt x="332" y="45"/>
                    <a:pt x="332" y="45"/>
                  </a:cubicBezTo>
                  <a:cubicBezTo>
                    <a:pt x="289" y="45"/>
                    <a:pt x="289" y="45"/>
                    <a:pt x="289" y="45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70" y="80"/>
                    <a:pt x="270" y="80"/>
                    <a:pt x="270" y="80"/>
                  </a:cubicBezTo>
                  <a:cubicBezTo>
                    <a:pt x="270" y="44"/>
                    <a:pt x="270" y="44"/>
                    <a:pt x="270" y="44"/>
                  </a:cubicBezTo>
                  <a:cubicBezTo>
                    <a:pt x="222" y="44"/>
                    <a:pt x="222" y="44"/>
                    <a:pt x="222" y="44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123"/>
                    <a:pt x="258" y="123"/>
                    <a:pt x="258" y="123"/>
                  </a:cubicBezTo>
                  <a:cubicBezTo>
                    <a:pt x="192" y="123"/>
                    <a:pt x="192" y="123"/>
                    <a:pt x="192" y="123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5" y="36"/>
                    <a:pt x="93" y="38"/>
                    <a:pt x="93" y="42"/>
                  </a:cubicBezTo>
                  <a:cubicBezTo>
                    <a:pt x="93" y="45"/>
                    <a:pt x="95" y="48"/>
                    <a:pt x="99" y="48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7"/>
                    <a:pt x="180" y="128"/>
                    <a:pt x="180" y="129"/>
                  </a:cubicBezTo>
                  <a:cubicBezTo>
                    <a:pt x="180" y="130"/>
                    <a:pt x="181" y="132"/>
                    <a:pt x="182" y="133"/>
                  </a:cubicBezTo>
                  <a:cubicBezTo>
                    <a:pt x="183" y="134"/>
                    <a:pt x="185" y="135"/>
                    <a:pt x="186" y="135"/>
                  </a:cubicBezTo>
                  <a:cubicBezTo>
                    <a:pt x="187" y="135"/>
                    <a:pt x="188" y="135"/>
                    <a:pt x="188" y="135"/>
                  </a:cubicBezTo>
                  <a:cubicBezTo>
                    <a:pt x="258" y="135"/>
                    <a:pt x="258" y="135"/>
                    <a:pt x="258" y="135"/>
                  </a:cubicBezTo>
                  <a:cubicBezTo>
                    <a:pt x="258" y="166"/>
                    <a:pt x="258" y="166"/>
                    <a:pt x="258" y="166"/>
                  </a:cubicBezTo>
                  <a:cubicBezTo>
                    <a:pt x="289" y="166"/>
                    <a:pt x="289" y="166"/>
                    <a:pt x="289" y="166"/>
                  </a:cubicBezTo>
                  <a:cubicBezTo>
                    <a:pt x="289" y="238"/>
                    <a:pt x="289" y="238"/>
                    <a:pt x="289" y="238"/>
                  </a:cubicBezTo>
                  <a:cubicBezTo>
                    <a:pt x="289" y="241"/>
                    <a:pt x="292" y="244"/>
                    <a:pt x="295" y="244"/>
                  </a:cubicBezTo>
                  <a:cubicBezTo>
                    <a:pt x="377" y="244"/>
                    <a:pt x="377" y="244"/>
                    <a:pt x="377" y="244"/>
                  </a:cubicBezTo>
                  <a:cubicBezTo>
                    <a:pt x="377" y="325"/>
                    <a:pt x="377" y="325"/>
                    <a:pt x="377" y="325"/>
                  </a:cubicBezTo>
                  <a:cubicBezTo>
                    <a:pt x="377" y="329"/>
                    <a:pt x="379" y="331"/>
                    <a:pt x="383" y="331"/>
                  </a:cubicBezTo>
                  <a:cubicBezTo>
                    <a:pt x="386" y="331"/>
                    <a:pt x="389" y="329"/>
                    <a:pt x="389" y="325"/>
                  </a:cubicBezTo>
                  <a:cubicBezTo>
                    <a:pt x="389" y="232"/>
                    <a:pt x="389" y="232"/>
                    <a:pt x="389" y="232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1" y="166"/>
                    <a:pt x="301" y="166"/>
                    <a:pt x="301" y="166"/>
                  </a:cubicBezTo>
                  <a:cubicBezTo>
                    <a:pt x="331" y="166"/>
                    <a:pt x="331" y="166"/>
                    <a:pt x="331" y="166"/>
                  </a:cubicBezTo>
                  <a:cubicBezTo>
                    <a:pt x="331" y="201"/>
                    <a:pt x="331" y="201"/>
                    <a:pt x="331" y="201"/>
                  </a:cubicBezTo>
                  <a:cubicBezTo>
                    <a:pt x="379" y="201"/>
                    <a:pt x="379" y="201"/>
                    <a:pt x="379" y="201"/>
                  </a:cubicBezTo>
                  <a:cubicBezTo>
                    <a:pt x="379" y="153"/>
                    <a:pt x="379" y="153"/>
                    <a:pt x="379" y="153"/>
                  </a:cubicBezTo>
                  <a:cubicBezTo>
                    <a:pt x="344" y="153"/>
                    <a:pt x="344" y="153"/>
                    <a:pt x="344" y="153"/>
                  </a:cubicBezTo>
                  <a:cubicBezTo>
                    <a:pt x="344" y="135"/>
                    <a:pt x="344" y="135"/>
                    <a:pt x="344" y="135"/>
                  </a:cubicBezTo>
                  <a:cubicBezTo>
                    <a:pt x="379" y="135"/>
                    <a:pt x="379" y="135"/>
                    <a:pt x="379" y="135"/>
                  </a:cubicBezTo>
                  <a:cubicBezTo>
                    <a:pt x="379" y="91"/>
                    <a:pt x="379" y="91"/>
                    <a:pt x="379" y="91"/>
                  </a:cubicBezTo>
                  <a:cubicBezTo>
                    <a:pt x="415" y="91"/>
                    <a:pt x="415" y="91"/>
                    <a:pt x="415" y="91"/>
                  </a:cubicBezTo>
                  <a:cubicBezTo>
                    <a:pt x="415" y="421"/>
                    <a:pt x="415" y="421"/>
                    <a:pt x="415" y="421"/>
                  </a:cubicBezTo>
                  <a:cubicBezTo>
                    <a:pt x="415" y="424"/>
                    <a:pt x="418" y="427"/>
                    <a:pt x="421" y="427"/>
                  </a:cubicBezTo>
                  <a:cubicBezTo>
                    <a:pt x="425" y="427"/>
                    <a:pt x="427" y="424"/>
                    <a:pt x="427" y="421"/>
                  </a:cubicBezTo>
                  <a:cubicBezTo>
                    <a:pt x="427" y="79"/>
                    <a:pt x="427" y="79"/>
                    <a:pt x="427" y="79"/>
                  </a:cubicBezTo>
                  <a:lnTo>
                    <a:pt x="379" y="79"/>
                  </a:lnTo>
                  <a:close/>
                  <a:moveTo>
                    <a:pt x="379" y="12"/>
                  </a:moveTo>
                  <a:cubicBezTo>
                    <a:pt x="412" y="12"/>
                    <a:pt x="412" y="12"/>
                    <a:pt x="412" y="12"/>
                  </a:cubicBezTo>
                  <a:cubicBezTo>
                    <a:pt x="412" y="45"/>
                    <a:pt x="412" y="45"/>
                    <a:pt x="412" y="45"/>
                  </a:cubicBezTo>
                  <a:cubicBezTo>
                    <a:pt x="379" y="45"/>
                    <a:pt x="379" y="45"/>
                    <a:pt x="379" y="45"/>
                  </a:cubicBezTo>
                  <a:lnTo>
                    <a:pt x="379" y="12"/>
                  </a:lnTo>
                  <a:close/>
                  <a:moveTo>
                    <a:pt x="367" y="57"/>
                  </a:moveTo>
                  <a:cubicBezTo>
                    <a:pt x="367" y="79"/>
                    <a:pt x="367" y="79"/>
                    <a:pt x="367" y="79"/>
                  </a:cubicBezTo>
                  <a:cubicBezTo>
                    <a:pt x="344" y="79"/>
                    <a:pt x="344" y="79"/>
                    <a:pt x="344" y="79"/>
                  </a:cubicBezTo>
                  <a:cubicBezTo>
                    <a:pt x="344" y="57"/>
                    <a:pt x="344" y="57"/>
                    <a:pt x="344" y="57"/>
                  </a:cubicBezTo>
                  <a:lnTo>
                    <a:pt x="367" y="57"/>
                  </a:lnTo>
                  <a:close/>
                  <a:moveTo>
                    <a:pt x="301" y="57"/>
                  </a:moveTo>
                  <a:cubicBezTo>
                    <a:pt x="332" y="57"/>
                    <a:pt x="332" y="57"/>
                    <a:pt x="332" y="57"/>
                  </a:cubicBezTo>
                  <a:cubicBezTo>
                    <a:pt x="332" y="80"/>
                    <a:pt x="332" y="80"/>
                    <a:pt x="332" y="80"/>
                  </a:cubicBezTo>
                  <a:cubicBezTo>
                    <a:pt x="301" y="80"/>
                    <a:pt x="301" y="80"/>
                    <a:pt x="301" y="80"/>
                  </a:cubicBezTo>
                  <a:lnTo>
                    <a:pt x="301" y="57"/>
                  </a:lnTo>
                  <a:close/>
                  <a:moveTo>
                    <a:pt x="332" y="123"/>
                  </a:moveTo>
                  <a:cubicBezTo>
                    <a:pt x="301" y="123"/>
                    <a:pt x="301" y="123"/>
                    <a:pt x="301" y="123"/>
                  </a:cubicBezTo>
                  <a:cubicBezTo>
                    <a:pt x="301" y="92"/>
                    <a:pt x="301" y="92"/>
                    <a:pt x="301" y="92"/>
                  </a:cubicBezTo>
                  <a:cubicBezTo>
                    <a:pt x="332" y="92"/>
                    <a:pt x="332" y="92"/>
                    <a:pt x="332" y="92"/>
                  </a:cubicBezTo>
                  <a:lnTo>
                    <a:pt x="332" y="123"/>
                  </a:lnTo>
                  <a:close/>
                  <a:moveTo>
                    <a:pt x="234" y="80"/>
                  </a:moveTo>
                  <a:cubicBezTo>
                    <a:pt x="234" y="56"/>
                    <a:pt x="234" y="56"/>
                    <a:pt x="234" y="56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8" y="80"/>
                    <a:pt x="258" y="80"/>
                    <a:pt x="258" y="80"/>
                  </a:cubicBezTo>
                  <a:lnTo>
                    <a:pt x="234" y="80"/>
                  </a:lnTo>
                  <a:close/>
                  <a:moveTo>
                    <a:pt x="270" y="92"/>
                  </a:moveTo>
                  <a:cubicBezTo>
                    <a:pt x="289" y="92"/>
                    <a:pt x="289" y="92"/>
                    <a:pt x="289" y="92"/>
                  </a:cubicBezTo>
                  <a:cubicBezTo>
                    <a:pt x="289" y="123"/>
                    <a:pt x="289" y="123"/>
                    <a:pt x="289" y="123"/>
                  </a:cubicBezTo>
                  <a:cubicBezTo>
                    <a:pt x="270" y="123"/>
                    <a:pt x="270" y="123"/>
                    <a:pt x="270" y="123"/>
                  </a:cubicBezTo>
                  <a:lnTo>
                    <a:pt x="270" y="92"/>
                  </a:lnTo>
                  <a:close/>
                  <a:moveTo>
                    <a:pt x="270" y="154"/>
                  </a:moveTo>
                  <a:cubicBezTo>
                    <a:pt x="270" y="135"/>
                    <a:pt x="270" y="135"/>
                    <a:pt x="270" y="135"/>
                  </a:cubicBezTo>
                  <a:cubicBezTo>
                    <a:pt x="289" y="135"/>
                    <a:pt x="289" y="135"/>
                    <a:pt x="289" y="135"/>
                  </a:cubicBezTo>
                  <a:cubicBezTo>
                    <a:pt x="289" y="154"/>
                    <a:pt x="289" y="154"/>
                    <a:pt x="289" y="154"/>
                  </a:cubicBezTo>
                  <a:lnTo>
                    <a:pt x="270" y="154"/>
                  </a:lnTo>
                  <a:close/>
                  <a:moveTo>
                    <a:pt x="367" y="165"/>
                  </a:moveTo>
                  <a:cubicBezTo>
                    <a:pt x="367" y="189"/>
                    <a:pt x="367" y="189"/>
                    <a:pt x="367" y="189"/>
                  </a:cubicBezTo>
                  <a:cubicBezTo>
                    <a:pt x="343" y="189"/>
                    <a:pt x="343" y="189"/>
                    <a:pt x="343" y="189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344" y="165"/>
                    <a:pt x="344" y="165"/>
                    <a:pt x="344" y="165"/>
                  </a:cubicBezTo>
                  <a:lnTo>
                    <a:pt x="367" y="165"/>
                  </a:lnTo>
                  <a:close/>
                  <a:moveTo>
                    <a:pt x="332" y="153"/>
                  </a:moveTo>
                  <a:cubicBezTo>
                    <a:pt x="331" y="153"/>
                    <a:pt x="331" y="153"/>
                    <a:pt x="331" y="153"/>
                  </a:cubicBezTo>
                  <a:cubicBezTo>
                    <a:pt x="331" y="154"/>
                    <a:pt x="331" y="154"/>
                    <a:pt x="331" y="154"/>
                  </a:cubicBezTo>
                  <a:cubicBezTo>
                    <a:pt x="301" y="154"/>
                    <a:pt x="301" y="154"/>
                    <a:pt x="301" y="154"/>
                  </a:cubicBezTo>
                  <a:cubicBezTo>
                    <a:pt x="301" y="135"/>
                    <a:pt x="301" y="135"/>
                    <a:pt x="301" y="135"/>
                  </a:cubicBezTo>
                  <a:cubicBezTo>
                    <a:pt x="332" y="135"/>
                    <a:pt x="332" y="135"/>
                    <a:pt x="332" y="135"/>
                  </a:cubicBezTo>
                  <a:lnTo>
                    <a:pt x="332" y="153"/>
                  </a:lnTo>
                  <a:close/>
                  <a:moveTo>
                    <a:pt x="367" y="123"/>
                  </a:moveTo>
                  <a:cubicBezTo>
                    <a:pt x="344" y="123"/>
                    <a:pt x="344" y="123"/>
                    <a:pt x="344" y="123"/>
                  </a:cubicBezTo>
                  <a:cubicBezTo>
                    <a:pt x="344" y="91"/>
                    <a:pt x="344" y="91"/>
                    <a:pt x="344" y="91"/>
                  </a:cubicBezTo>
                  <a:cubicBezTo>
                    <a:pt x="367" y="91"/>
                    <a:pt x="367" y="91"/>
                    <a:pt x="367" y="91"/>
                  </a:cubicBezTo>
                  <a:lnTo>
                    <a:pt x="367" y="123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9531350" y="617538"/>
              <a:ext cx="327025" cy="327025"/>
            </a:xfrm>
            <a:custGeom>
              <a:avLst/>
              <a:gdLst>
                <a:gd name="T0" fmla="*/ 206 w 206"/>
                <a:gd name="T1" fmla="*/ 0 h 206"/>
                <a:gd name="T2" fmla="*/ 0 w 206"/>
                <a:gd name="T3" fmla="*/ 0 h 206"/>
                <a:gd name="T4" fmla="*/ 0 w 206"/>
                <a:gd name="T5" fmla="*/ 206 h 206"/>
                <a:gd name="T6" fmla="*/ 206 w 206"/>
                <a:gd name="T7" fmla="*/ 206 h 206"/>
                <a:gd name="T8" fmla="*/ 206 w 206"/>
                <a:gd name="T9" fmla="*/ 0 h 206"/>
                <a:gd name="T10" fmla="*/ 178 w 206"/>
                <a:gd name="T11" fmla="*/ 179 h 206"/>
                <a:gd name="T12" fmla="*/ 27 w 206"/>
                <a:gd name="T13" fmla="*/ 179 h 206"/>
                <a:gd name="T14" fmla="*/ 27 w 206"/>
                <a:gd name="T15" fmla="*/ 28 h 206"/>
                <a:gd name="T16" fmla="*/ 178 w 206"/>
                <a:gd name="T17" fmla="*/ 28 h 206"/>
                <a:gd name="T18" fmla="*/ 178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206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206" y="206"/>
                  </a:lnTo>
                  <a:lnTo>
                    <a:pt x="206" y="0"/>
                  </a:lnTo>
                  <a:close/>
                  <a:moveTo>
                    <a:pt x="178" y="179"/>
                  </a:moveTo>
                  <a:lnTo>
                    <a:pt x="27" y="179"/>
                  </a:lnTo>
                  <a:lnTo>
                    <a:pt x="27" y="28"/>
                  </a:lnTo>
                  <a:lnTo>
                    <a:pt x="178" y="28"/>
                  </a:lnTo>
                  <a:lnTo>
                    <a:pt x="178" y="179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8939213" y="5305425"/>
              <a:ext cx="1550988" cy="1552575"/>
            </a:xfrm>
            <a:custGeom>
              <a:avLst/>
              <a:gdLst>
                <a:gd name="T0" fmla="*/ 415 w 427"/>
                <a:gd name="T1" fmla="*/ 6 h 427"/>
                <a:gd name="T2" fmla="*/ 379 w 427"/>
                <a:gd name="T3" fmla="*/ 336 h 427"/>
                <a:gd name="T4" fmla="*/ 344 w 427"/>
                <a:gd name="T5" fmla="*/ 292 h 427"/>
                <a:gd name="T6" fmla="*/ 379 w 427"/>
                <a:gd name="T7" fmla="*/ 274 h 427"/>
                <a:gd name="T8" fmla="*/ 331 w 427"/>
                <a:gd name="T9" fmla="*/ 226 h 427"/>
                <a:gd name="T10" fmla="*/ 301 w 427"/>
                <a:gd name="T11" fmla="*/ 261 h 427"/>
                <a:gd name="T12" fmla="*/ 389 w 427"/>
                <a:gd name="T13" fmla="*/ 195 h 427"/>
                <a:gd name="T14" fmla="*/ 383 w 427"/>
                <a:gd name="T15" fmla="*/ 96 h 427"/>
                <a:gd name="T16" fmla="*/ 377 w 427"/>
                <a:gd name="T17" fmla="*/ 183 h 427"/>
                <a:gd name="T18" fmla="*/ 289 w 427"/>
                <a:gd name="T19" fmla="*/ 189 h 427"/>
                <a:gd name="T20" fmla="*/ 258 w 427"/>
                <a:gd name="T21" fmla="*/ 261 h 427"/>
                <a:gd name="T22" fmla="*/ 188 w 427"/>
                <a:gd name="T23" fmla="*/ 292 h 427"/>
                <a:gd name="T24" fmla="*/ 182 w 427"/>
                <a:gd name="T25" fmla="*/ 294 h 427"/>
                <a:gd name="T26" fmla="*/ 180 w 427"/>
                <a:gd name="T27" fmla="*/ 300 h 427"/>
                <a:gd name="T28" fmla="*/ 99 w 427"/>
                <a:gd name="T29" fmla="*/ 379 h 427"/>
                <a:gd name="T30" fmla="*/ 99 w 427"/>
                <a:gd name="T31" fmla="*/ 391 h 427"/>
                <a:gd name="T32" fmla="*/ 192 w 427"/>
                <a:gd name="T33" fmla="*/ 304 h 427"/>
                <a:gd name="T34" fmla="*/ 258 w 427"/>
                <a:gd name="T35" fmla="*/ 335 h 427"/>
                <a:gd name="T36" fmla="*/ 222 w 427"/>
                <a:gd name="T37" fmla="*/ 383 h 427"/>
                <a:gd name="T38" fmla="*/ 270 w 427"/>
                <a:gd name="T39" fmla="*/ 347 h 427"/>
                <a:gd name="T40" fmla="*/ 289 w 427"/>
                <a:gd name="T41" fmla="*/ 382 h 427"/>
                <a:gd name="T42" fmla="*/ 332 w 427"/>
                <a:gd name="T43" fmla="*/ 415 h 427"/>
                <a:gd name="T44" fmla="*/ 0 w 427"/>
                <a:gd name="T45" fmla="*/ 421 h 427"/>
                <a:gd name="T46" fmla="*/ 344 w 427"/>
                <a:gd name="T47" fmla="*/ 427 h 427"/>
                <a:gd name="T48" fmla="*/ 367 w 427"/>
                <a:gd name="T49" fmla="*/ 382 h 427"/>
                <a:gd name="T50" fmla="*/ 424 w 427"/>
                <a:gd name="T51" fmla="*/ 427 h 427"/>
                <a:gd name="T52" fmla="*/ 379 w 427"/>
                <a:gd name="T53" fmla="*/ 370 h 427"/>
                <a:gd name="T54" fmla="*/ 427 w 427"/>
                <a:gd name="T55" fmla="*/ 348 h 427"/>
                <a:gd name="T56" fmla="*/ 421 w 427"/>
                <a:gd name="T57" fmla="*/ 0 h 427"/>
                <a:gd name="T58" fmla="*/ 367 w 427"/>
                <a:gd name="T59" fmla="*/ 336 h 427"/>
                <a:gd name="T60" fmla="*/ 344 w 427"/>
                <a:gd name="T61" fmla="*/ 304 h 427"/>
                <a:gd name="T62" fmla="*/ 301 w 427"/>
                <a:gd name="T63" fmla="*/ 335 h 427"/>
                <a:gd name="T64" fmla="*/ 332 w 427"/>
                <a:gd name="T65" fmla="*/ 304 h 427"/>
                <a:gd name="T66" fmla="*/ 301 w 427"/>
                <a:gd name="T67" fmla="*/ 335 h 427"/>
                <a:gd name="T68" fmla="*/ 367 w 427"/>
                <a:gd name="T69" fmla="*/ 238 h 427"/>
                <a:gd name="T70" fmla="*/ 344 w 427"/>
                <a:gd name="T71" fmla="*/ 262 h 427"/>
                <a:gd name="T72" fmla="*/ 343 w 427"/>
                <a:gd name="T73" fmla="*/ 261 h 427"/>
                <a:gd name="T74" fmla="*/ 331 w 427"/>
                <a:gd name="T75" fmla="*/ 273 h 427"/>
                <a:gd name="T76" fmla="*/ 332 w 427"/>
                <a:gd name="T77" fmla="*/ 274 h 427"/>
                <a:gd name="T78" fmla="*/ 301 w 427"/>
                <a:gd name="T79" fmla="*/ 292 h 427"/>
                <a:gd name="T80" fmla="*/ 331 w 427"/>
                <a:gd name="T81" fmla="*/ 273 h 427"/>
                <a:gd name="T82" fmla="*/ 289 w 427"/>
                <a:gd name="T83" fmla="*/ 273 h 427"/>
                <a:gd name="T84" fmla="*/ 270 w 427"/>
                <a:gd name="T85" fmla="*/ 292 h 427"/>
                <a:gd name="T86" fmla="*/ 258 w 427"/>
                <a:gd name="T87" fmla="*/ 371 h 427"/>
                <a:gd name="T88" fmla="*/ 234 w 427"/>
                <a:gd name="T89" fmla="*/ 347 h 427"/>
                <a:gd name="T90" fmla="*/ 258 w 427"/>
                <a:gd name="T91" fmla="*/ 371 h 427"/>
                <a:gd name="T92" fmla="*/ 270 w 427"/>
                <a:gd name="T93" fmla="*/ 304 h 427"/>
                <a:gd name="T94" fmla="*/ 289 w 427"/>
                <a:gd name="T95" fmla="*/ 335 h 427"/>
                <a:gd name="T96" fmla="*/ 301 w 427"/>
                <a:gd name="T97" fmla="*/ 370 h 427"/>
                <a:gd name="T98" fmla="*/ 332 w 427"/>
                <a:gd name="T99" fmla="*/ 347 h 427"/>
                <a:gd name="T100" fmla="*/ 301 w 427"/>
                <a:gd name="T101" fmla="*/ 370 h 427"/>
                <a:gd name="T102" fmla="*/ 412 w 427"/>
                <a:gd name="T103" fmla="*/ 415 h 427"/>
                <a:gd name="T104" fmla="*/ 379 w 427"/>
                <a:gd name="T105" fmla="*/ 382 h 427"/>
                <a:gd name="T106" fmla="*/ 367 w 427"/>
                <a:gd name="T107" fmla="*/ 370 h 427"/>
                <a:gd name="T108" fmla="*/ 344 w 427"/>
                <a:gd name="T109" fmla="*/ 348 h 427"/>
                <a:gd name="T110" fmla="*/ 367 w 427"/>
                <a:gd name="T111" fmla="*/ 37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0"/>
                  </a:moveTo>
                  <a:cubicBezTo>
                    <a:pt x="418" y="0"/>
                    <a:pt x="415" y="3"/>
                    <a:pt x="415" y="6"/>
                  </a:cubicBezTo>
                  <a:cubicBezTo>
                    <a:pt x="415" y="336"/>
                    <a:pt x="415" y="336"/>
                    <a:pt x="415" y="336"/>
                  </a:cubicBezTo>
                  <a:cubicBezTo>
                    <a:pt x="379" y="336"/>
                    <a:pt x="379" y="336"/>
                    <a:pt x="379" y="336"/>
                  </a:cubicBezTo>
                  <a:cubicBezTo>
                    <a:pt x="379" y="292"/>
                    <a:pt x="379" y="292"/>
                    <a:pt x="379" y="292"/>
                  </a:cubicBezTo>
                  <a:cubicBezTo>
                    <a:pt x="344" y="292"/>
                    <a:pt x="344" y="292"/>
                    <a:pt x="344" y="292"/>
                  </a:cubicBezTo>
                  <a:cubicBezTo>
                    <a:pt x="344" y="274"/>
                    <a:pt x="344" y="274"/>
                    <a:pt x="344" y="274"/>
                  </a:cubicBezTo>
                  <a:cubicBezTo>
                    <a:pt x="379" y="274"/>
                    <a:pt x="379" y="274"/>
                    <a:pt x="379" y="274"/>
                  </a:cubicBezTo>
                  <a:cubicBezTo>
                    <a:pt x="379" y="226"/>
                    <a:pt x="379" y="226"/>
                    <a:pt x="379" y="226"/>
                  </a:cubicBezTo>
                  <a:cubicBezTo>
                    <a:pt x="331" y="226"/>
                    <a:pt x="331" y="226"/>
                    <a:pt x="331" y="226"/>
                  </a:cubicBezTo>
                  <a:cubicBezTo>
                    <a:pt x="331" y="261"/>
                    <a:pt x="331" y="261"/>
                    <a:pt x="331" y="261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89" y="195"/>
                    <a:pt x="389" y="195"/>
                    <a:pt x="389" y="195"/>
                  </a:cubicBezTo>
                  <a:cubicBezTo>
                    <a:pt x="389" y="102"/>
                    <a:pt x="389" y="102"/>
                    <a:pt x="389" y="102"/>
                  </a:cubicBezTo>
                  <a:cubicBezTo>
                    <a:pt x="389" y="98"/>
                    <a:pt x="386" y="96"/>
                    <a:pt x="383" y="96"/>
                  </a:cubicBezTo>
                  <a:cubicBezTo>
                    <a:pt x="379" y="96"/>
                    <a:pt x="377" y="98"/>
                    <a:pt x="377" y="102"/>
                  </a:cubicBezTo>
                  <a:cubicBezTo>
                    <a:pt x="377" y="183"/>
                    <a:pt x="377" y="183"/>
                    <a:pt x="377" y="183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2" y="183"/>
                    <a:pt x="289" y="186"/>
                    <a:pt x="289" y="189"/>
                  </a:cubicBezTo>
                  <a:cubicBezTo>
                    <a:pt x="289" y="261"/>
                    <a:pt x="289" y="261"/>
                    <a:pt x="289" y="261"/>
                  </a:cubicBezTo>
                  <a:cubicBezTo>
                    <a:pt x="258" y="261"/>
                    <a:pt x="258" y="261"/>
                    <a:pt x="258" y="261"/>
                  </a:cubicBezTo>
                  <a:cubicBezTo>
                    <a:pt x="258" y="292"/>
                    <a:pt x="258" y="292"/>
                    <a:pt x="258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8" y="292"/>
                    <a:pt x="187" y="292"/>
                    <a:pt x="186" y="292"/>
                  </a:cubicBezTo>
                  <a:cubicBezTo>
                    <a:pt x="185" y="292"/>
                    <a:pt x="183" y="293"/>
                    <a:pt x="182" y="294"/>
                  </a:cubicBezTo>
                  <a:cubicBezTo>
                    <a:pt x="181" y="295"/>
                    <a:pt x="180" y="297"/>
                    <a:pt x="180" y="298"/>
                  </a:cubicBezTo>
                  <a:cubicBezTo>
                    <a:pt x="180" y="299"/>
                    <a:pt x="180" y="300"/>
                    <a:pt x="180" y="300"/>
                  </a:cubicBezTo>
                  <a:cubicBezTo>
                    <a:pt x="180" y="379"/>
                    <a:pt x="180" y="379"/>
                    <a:pt x="180" y="379"/>
                  </a:cubicBezTo>
                  <a:cubicBezTo>
                    <a:pt x="99" y="379"/>
                    <a:pt x="99" y="379"/>
                    <a:pt x="99" y="379"/>
                  </a:cubicBezTo>
                  <a:cubicBezTo>
                    <a:pt x="95" y="379"/>
                    <a:pt x="93" y="382"/>
                    <a:pt x="93" y="385"/>
                  </a:cubicBezTo>
                  <a:cubicBezTo>
                    <a:pt x="93" y="389"/>
                    <a:pt x="95" y="391"/>
                    <a:pt x="99" y="391"/>
                  </a:cubicBezTo>
                  <a:cubicBezTo>
                    <a:pt x="192" y="391"/>
                    <a:pt x="192" y="391"/>
                    <a:pt x="192" y="391"/>
                  </a:cubicBezTo>
                  <a:cubicBezTo>
                    <a:pt x="192" y="304"/>
                    <a:pt x="192" y="304"/>
                    <a:pt x="192" y="304"/>
                  </a:cubicBezTo>
                  <a:cubicBezTo>
                    <a:pt x="258" y="304"/>
                    <a:pt x="258" y="304"/>
                    <a:pt x="258" y="304"/>
                  </a:cubicBezTo>
                  <a:cubicBezTo>
                    <a:pt x="258" y="335"/>
                    <a:pt x="258" y="335"/>
                    <a:pt x="258" y="335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22" y="383"/>
                    <a:pt x="222" y="383"/>
                    <a:pt x="222" y="383"/>
                  </a:cubicBezTo>
                  <a:cubicBezTo>
                    <a:pt x="270" y="383"/>
                    <a:pt x="270" y="383"/>
                    <a:pt x="270" y="383"/>
                  </a:cubicBezTo>
                  <a:cubicBezTo>
                    <a:pt x="270" y="347"/>
                    <a:pt x="270" y="347"/>
                    <a:pt x="270" y="347"/>
                  </a:cubicBezTo>
                  <a:cubicBezTo>
                    <a:pt x="289" y="347"/>
                    <a:pt x="289" y="347"/>
                    <a:pt x="289" y="347"/>
                  </a:cubicBezTo>
                  <a:cubicBezTo>
                    <a:pt x="289" y="382"/>
                    <a:pt x="289" y="382"/>
                    <a:pt x="289" y="382"/>
                  </a:cubicBezTo>
                  <a:cubicBezTo>
                    <a:pt x="332" y="382"/>
                    <a:pt x="332" y="382"/>
                    <a:pt x="332" y="382"/>
                  </a:cubicBezTo>
                  <a:cubicBezTo>
                    <a:pt x="332" y="415"/>
                    <a:pt x="332" y="415"/>
                    <a:pt x="332" y="415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3" y="415"/>
                    <a:pt x="0" y="418"/>
                    <a:pt x="0" y="421"/>
                  </a:cubicBezTo>
                  <a:cubicBezTo>
                    <a:pt x="0" y="425"/>
                    <a:pt x="3" y="427"/>
                    <a:pt x="6" y="427"/>
                  </a:cubicBezTo>
                  <a:cubicBezTo>
                    <a:pt x="344" y="427"/>
                    <a:pt x="344" y="427"/>
                    <a:pt x="344" y="427"/>
                  </a:cubicBezTo>
                  <a:cubicBezTo>
                    <a:pt x="344" y="382"/>
                    <a:pt x="344" y="382"/>
                    <a:pt x="344" y="382"/>
                  </a:cubicBezTo>
                  <a:cubicBezTo>
                    <a:pt x="367" y="382"/>
                    <a:pt x="367" y="382"/>
                    <a:pt x="367" y="382"/>
                  </a:cubicBezTo>
                  <a:cubicBezTo>
                    <a:pt x="367" y="427"/>
                    <a:pt x="367" y="427"/>
                    <a:pt x="367" y="427"/>
                  </a:cubicBezTo>
                  <a:cubicBezTo>
                    <a:pt x="424" y="427"/>
                    <a:pt x="424" y="427"/>
                    <a:pt x="424" y="427"/>
                  </a:cubicBezTo>
                  <a:cubicBezTo>
                    <a:pt x="424" y="370"/>
                    <a:pt x="424" y="370"/>
                    <a:pt x="424" y="370"/>
                  </a:cubicBezTo>
                  <a:cubicBezTo>
                    <a:pt x="379" y="370"/>
                    <a:pt x="379" y="370"/>
                    <a:pt x="379" y="370"/>
                  </a:cubicBezTo>
                  <a:cubicBezTo>
                    <a:pt x="379" y="348"/>
                    <a:pt x="379" y="348"/>
                    <a:pt x="379" y="348"/>
                  </a:cubicBezTo>
                  <a:cubicBezTo>
                    <a:pt x="427" y="348"/>
                    <a:pt x="427" y="348"/>
                    <a:pt x="427" y="348"/>
                  </a:cubicBezTo>
                  <a:cubicBezTo>
                    <a:pt x="427" y="6"/>
                    <a:pt x="427" y="6"/>
                    <a:pt x="427" y="6"/>
                  </a:cubicBezTo>
                  <a:cubicBezTo>
                    <a:pt x="427" y="3"/>
                    <a:pt x="425" y="0"/>
                    <a:pt x="421" y="0"/>
                  </a:cubicBezTo>
                  <a:close/>
                  <a:moveTo>
                    <a:pt x="367" y="304"/>
                  </a:moveTo>
                  <a:cubicBezTo>
                    <a:pt x="367" y="336"/>
                    <a:pt x="367" y="336"/>
                    <a:pt x="367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4" y="304"/>
                    <a:pt x="344" y="304"/>
                    <a:pt x="344" y="304"/>
                  </a:cubicBezTo>
                  <a:lnTo>
                    <a:pt x="367" y="304"/>
                  </a:lnTo>
                  <a:close/>
                  <a:moveTo>
                    <a:pt x="301" y="335"/>
                  </a:moveTo>
                  <a:cubicBezTo>
                    <a:pt x="301" y="304"/>
                    <a:pt x="301" y="304"/>
                    <a:pt x="301" y="304"/>
                  </a:cubicBezTo>
                  <a:cubicBezTo>
                    <a:pt x="332" y="304"/>
                    <a:pt x="332" y="304"/>
                    <a:pt x="332" y="304"/>
                  </a:cubicBezTo>
                  <a:cubicBezTo>
                    <a:pt x="332" y="335"/>
                    <a:pt x="332" y="335"/>
                    <a:pt x="332" y="335"/>
                  </a:cubicBezTo>
                  <a:lnTo>
                    <a:pt x="301" y="335"/>
                  </a:lnTo>
                  <a:close/>
                  <a:moveTo>
                    <a:pt x="343" y="238"/>
                  </a:moveTo>
                  <a:cubicBezTo>
                    <a:pt x="367" y="238"/>
                    <a:pt x="367" y="238"/>
                    <a:pt x="367" y="238"/>
                  </a:cubicBezTo>
                  <a:cubicBezTo>
                    <a:pt x="367" y="262"/>
                    <a:pt x="367" y="262"/>
                    <a:pt x="367" y="262"/>
                  </a:cubicBezTo>
                  <a:cubicBezTo>
                    <a:pt x="344" y="262"/>
                    <a:pt x="344" y="262"/>
                    <a:pt x="344" y="262"/>
                  </a:cubicBezTo>
                  <a:cubicBezTo>
                    <a:pt x="344" y="261"/>
                    <a:pt x="344" y="261"/>
                    <a:pt x="344" y="261"/>
                  </a:cubicBezTo>
                  <a:cubicBezTo>
                    <a:pt x="343" y="261"/>
                    <a:pt x="343" y="261"/>
                    <a:pt x="343" y="261"/>
                  </a:cubicBezTo>
                  <a:lnTo>
                    <a:pt x="343" y="238"/>
                  </a:lnTo>
                  <a:close/>
                  <a:moveTo>
                    <a:pt x="331" y="273"/>
                  </a:moveTo>
                  <a:cubicBezTo>
                    <a:pt x="331" y="274"/>
                    <a:pt x="331" y="274"/>
                    <a:pt x="331" y="274"/>
                  </a:cubicBezTo>
                  <a:cubicBezTo>
                    <a:pt x="332" y="274"/>
                    <a:pt x="332" y="274"/>
                    <a:pt x="332" y="274"/>
                  </a:cubicBezTo>
                  <a:cubicBezTo>
                    <a:pt x="332" y="292"/>
                    <a:pt x="332" y="292"/>
                    <a:pt x="332" y="292"/>
                  </a:cubicBezTo>
                  <a:cubicBezTo>
                    <a:pt x="301" y="292"/>
                    <a:pt x="301" y="292"/>
                    <a:pt x="301" y="292"/>
                  </a:cubicBezTo>
                  <a:cubicBezTo>
                    <a:pt x="301" y="273"/>
                    <a:pt x="301" y="273"/>
                    <a:pt x="301" y="273"/>
                  </a:cubicBezTo>
                  <a:lnTo>
                    <a:pt x="331" y="273"/>
                  </a:lnTo>
                  <a:close/>
                  <a:moveTo>
                    <a:pt x="270" y="273"/>
                  </a:moveTo>
                  <a:cubicBezTo>
                    <a:pt x="289" y="273"/>
                    <a:pt x="289" y="273"/>
                    <a:pt x="289" y="273"/>
                  </a:cubicBezTo>
                  <a:cubicBezTo>
                    <a:pt x="289" y="292"/>
                    <a:pt x="289" y="292"/>
                    <a:pt x="289" y="292"/>
                  </a:cubicBezTo>
                  <a:cubicBezTo>
                    <a:pt x="270" y="292"/>
                    <a:pt x="270" y="292"/>
                    <a:pt x="270" y="292"/>
                  </a:cubicBezTo>
                  <a:lnTo>
                    <a:pt x="270" y="273"/>
                  </a:lnTo>
                  <a:close/>
                  <a:moveTo>
                    <a:pt x="258" y="371"/>
                  </a:moveTo>
                  <a:cubicBezTo>
                    <a:pt x="234" y="371"/>
                    <a:pt x="234" y="371"/>
                    <a:pt x="234" y="371"/>
                  </a:cubicBezTo>
                  <a:cubicBezTo>
                    <a:pt x="234" y="347"/>
                    <a:pt x="234" y="347"/>
                    <a:pt x="234" y="347"/>
                  </a:cubicBezTo>
                  <a:cubicBezTo>
                    <a:pt x="258" y="347"/>
                    <a:pt x="258" y="347"/>
                    <a:pt x="258" y="347"/>
                  </a:cubicBezTo>
                  <a:lnTo>
                    <a:pt x="258" y="371"/>
                  </a:lnTo>
                  <a:close/>
                  <a:moveTo>
                    <a:pt x="270" y="335"/>
                  </a:moveTo>
                  <a:cubicBezTo>
                    <a:pt x="270" y="304"/>
                    <a:pt x="270" y="304"/>
                    <a:pt x="270" y="304"/>
                  </a:cubicBezTo>
                  <a:cubicBezTo>
                    <a:pt x="289" y="304"/>
                    <a:pt x="289" y="304"/>
                    <a:pt x="289" y="304"/>
                  </a:cubicBezTo>
                  <a:cubicBezTo>
                    <a:pt x="289" y="335"/>
                    <a:pt x="289" y="335"/>
                    <a:pt x="289" y="335"/>
                  </a:cubicBezTo>
                  <a:lnTo>
                    <a:pt x="270" y="335"/>
                  </a:lnTo>
                  <a:close/>
                  <a:moveTo>
                    <a:pt x="301" y="370"/>
                  </a:moveTo>
                  <a:cubicBezTo>
                    <a:pt x="301" y="347"/>
                    <a:pt x="301" y="347"/>
                    <a:pt x="301" y="347"/>
                  </a:cubicBezTo>
                  <a:cubicBezTo>
                    <a:pt x="332" y="347"/>
                    <a:pt x="332" y="347"/>
                    <a:pt x="332" y="347"/>
                  </a:cubicBezTo>
                  <a:cubicBezTo>
                    <a:pt x="332" y="370"/>
                    <a:pt x="332" y="370"/>
                    <a:pt x="332" y="370"/>
                  </a:cubicBezTo>
                  <a:lnTo>
                    <a:pt x="301" y="370"/>
                  </a:lnTo>
                  <a:close/>
                  <a:moveTo>
                    <a:pt x="412" y="382"/>
                  </a:moveTo>
                  <a:cubicBezTo>
                    <a:pt x="412" y="415"/>
                    <a:pt x="412" y="415"/>
                    <a:pt x="412" y="415"/>
                  </a:cubicBezTo>
                  <a:cubicBezTo>
                    <a:pt x="379" y="415"/>
                    <a:pt x="379" y="415"/>
                    <a:pt x="379" y="415"/>
                  </a:cubicBezTo>
                  <a:cubicBezTo>
                    <a:pt x="379" y="382"/>
                    <a:pt x="379" y="382"/>
                    <a:pt x="379" y="382"/>
                  </a:cubicBezTo>
                  <a:lnTo>
                    <a:pt x="412" y="382"/>
                  </a:lnTo>
                  <a:close/>
                  <a:moveTo>
                    <a:pt x="367" y="370"/>
                  </a:moveTo>
                  <a:cubicBezTo>
                    <a:pt x="344" y="370"/>
                    <a:pt x="344" y="370"/>
                    <a:pt x="344" y="370"/>
                  </a:cubicBezTo>
                  <a:cubicBezTo>
                    <a:pt x="344" y="348"/>
                    <a:pt x="344" y="348"/>
                    <a:pt x="344" y="348"/>
                  </a:cubicBezTo>
                  <a:cubicBezTo>
                    <a:pt x="367" y="348"/>
                    <a:pt x="367" y="348"/>
                    <a:pt x="367" y="348"/>
                  </a:cubicBezTo>
                  <a:lnTo>
                    <a:pt x="367" y="370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9531350" y="5908675"/>
              <a:ext cx="327025" cy="328613"/>
            </a:xfrm>
            <a:custGeom>
              <a:avLst/>
              <a:gdLst>
                <a:gd name="T0" fmla="*/ 0 w 206"/>
                <a:gd name="T1" fmla="*/ 207 h 207"/>
                <a:gd name="T2" fmla="*/ 206 w 206"/>
                <a:gd name="T3" fmla="*/ 207 h 207"/>
                <a:gd name="T4" fmla="*/ 206 w 206"/>
                <a:gd name="T5" fmla="*/ 0 h 207"/>
                <a:gd name="T6" fmla="*/ 0 w 206"/>
                <a:gd name="T7" fmla="*/ 0 h 207"/>
                <a:gd name="T8" fmla="*/ 0 w 206"/>
                <a:gd name="T9" fmla="*/ 207 h 207"/>
                <a:gd name="T10" fmla="*/ 27 w 206"/>
                <a:gd name="T11" fmla="*/ 28 h 207"/>
                <a:gd name="T12" fmla="*/ 178 w 206"/>
                <a:gd name="T13" fmla="*/ 28 h 207"/>
                <a:gd name="T14" fmla="*/ 178 w 206"/>
                <a:gd name="T15" fmla="*/ 179 h 207"/>
                <a:gd name="T16" fmla="*/ 27 w 206"/>
                <a:gd name="T17" fmla="*/ 179 h 207"/>
                <a:gd name="T18" fmla="*/ 27 w 206"/>
                <a:gd name="T19" fmla="*/ 2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7">
                  <a:moveTo>
                    <a:pt x="0" y="207"/>
                  </a:moveTo>
                  <a:lnTo>
                    <a:pt x="206" y="207"/>
                  </a:lnTo>
                  <a:lnTo>
                    <a:pt x="206" y="0"/>
                  </a:lnTo>
                  <a:lnTo>
                    <a:pt x="0" y="0"/>
                  </a:lnTo>
                  <a:lnTo>
                    <a:pt x="0" y="207"/>
                  </a:lnTo>
                  <a:close/>
                  <a:moveTo>
                    <a:pt x="27" y="28"/>
                  </a:moveTo>
                  <a:lnTo>
                    <a:pt x="178" y="28"/>
                  </a:lnTo>
                  <a:lnTo>
                    <a:pt x="178" y="179"/>
                  </a:lnTo>
                  <a:lnTo>
                    <a:pt x="27" y="179"/>
                  </a:lnTo>
                  <a:lnTo>
                    <a:pt x="27" y="28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0" y="-3175"/>
            <a:ext cx="1550988" cy="6861175"/>
            <a:chOff x="0" y="-3175"/>
            <a:chExt cx="1550988" cy="6861175"/>
          </a:xfrm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0" y="-3175"/>
              <a:ext cx="1550988" cy="1550988"/>
            </a:xfrm>
            <a:custGeom>
              <a:avLst/>
              <a:gdLst>
                <a:gd name="T0" fmla="*/ 83 w 427"/>
                <a:gd name="T1" fmla="*/ 0 h 427"/>
                <a:gd name="T2" fmla="*/ 60 w 427"/>
                <a:gd name="T3" fmla="*/ 45 h 427"/>
                <a:gd name="T4" fmla="*/ 3 w 427"/>
                <a:gd name="T5" fmla="*/ 0 h 427"/>
                <a:gd name="T6" fmla="*/ 48 w 427"/>
                <a:gd name="T7" fmla="*/ 57 h 427"/>
                <a:gd name="T8" fmla="*/ 0 w 427"/>
                <a:gd name="T9" fmla="*/ 79 h 427"/>
                <a:gd name="T10" fmla="*/ 6 w 427"/>
                <a:gd name="T11" fmla="*/ 427 h 427"/>
                <a:gd name="T12" fmla="*/ 12 w 427"/>
                <a:gd name="T13" fmla="*/ 91 h 427"/>
                <a:gd name="T14" fmla="*/ 48 w 427"/>
                <a:gd name="T15" fmla="*/ 135 h 427"/>
                <a:gd name="T16" fmla="*/ 83 w 427"/>
                <a:gd name="T17" fmla="*/ 153 h 427"/>
                <a:gd name="T18" fmla="*/ 48 w 427"/>
                <a:gd name="T19" fmla="*/ 201 h 427"/>
                <a:gd name="T20" fmla="*/ 96 w 427"/>
                <a:gd name="T21" fmla="*/ 166 h 427"/>
                <a:gd name="T22" fmla="*/ 126 w 427"/>
                <a:gd name="T23" fmla="*/ 232 h 427"/>
                <a:gd name="T24" fmla="*/ 38 w 427"/>
                <a:gd name="T25" fmla="*/ 325 h 427"/>
                <a:gd name="T26" fmla="*/ 50 w 427"/>
                <a:gd name="T27" fmla="*/ 325 h 427"/>
                <a:gd name="T28" fmla="*/ 132 w 427"/>
                <a:gd name="T29" fmla="*/ 244 h 427"/>
                <a:gd name="T30" fmla="*/ 138 w 427"/>
                <a:gd name="T31" fmla="*/ 166 h 427"/>
                <a:gd name="T32" fmla="*/ 169 w 427"/>
                <a:gd name="T33" fmla="*/ 135 h 427"/>
                <a:gd name="T34" fmla="*/ 241 w 427"/>
                <a:gd name="T35" fmla="*/ 135 h 427"/>
                <a:gd name="T36" fmla="*/ 247 w 427"/>
                <a:gd name="T37" fmla="*/ 129 h 427"/>
                <a:gd name="T38" fmla="*/ 247 w 427"/>
                <a:gd name="T39" fmla="*/ 48 h 427"/>
                <a:gd name="T40" fmla="*/ 334 w 427"/>
                <a:gd name="T41" fmla="*/ 42 h 427"/>
                <a:gd name="T42" fmla="*/ 235 w 427"/>
                <a:gd name="T43" fmla="*/ 36 h 427"/>
                <a:gd name="T44" fmla="*/ 169 w 427"/>
                <a:gd name="T45" fmla="*/ 123 h 427"/>
                <a:gd name="T46" fmla="*/ 205 w 427"/>
                <a:gd name="T47" fmla="*/ 92 h 427"/>
                <a:gd name="T48" fmla="*/ 157 w 427"/>
                <a:gd name="T49" fmla="*/ 44 h 427"/>
                <a:gd name="T50" fmla="*/ 138 w 427"/>
                <a:gd name="T51" fmla="*/ 80 h 427"/>
                <a:gd name="T52" fmla="*/ 95 w 427"/>
                <a:gd name="T53" fmla="*/ 45 h 427"/>
                <a:gd name="T54" fmla="*/ 421 w 427"/>
                <a:gd name="T55" fmla="*/ 12 h 427"/>
                <a:gd name="T56" fmla="*/ 421 w 427"/>
                <a:gd name="T57" fmla="*/ 0 h 427"/>
                <a:gd name="T58" fmla="*/ 15 w 427"/>
                <a:gd name="T59" fmla="*/ 12 h 427"/>
                <a:gd name="T60" fmla="*/ 48 w 427"/>
                <a:gd name="T61" fmla="*/ 45 h 427"/>
                <a:gd name="T62" fmla="*/ 60 w 427"/>
                <a:gd name="T63" fmla="*/ 57 h 427"/>
                <a:gd name="T64" fmla="*/ 83 w 427"/>
                <a:gd name="T65" fmla="*/ 79 h 427"/>
                <a:gd name="T66" fmla="*/ 60 w 427"/>
                <a:gd name="T67" fmla="*/ 57 h 427"/>
                <a:gd name="T68" fmla="*/ 126 w 427"/>
                <a:gd name="T69" fmla="*/ 123 h 427"/>
                <a:gd name="T70" fmla="*/ 95 w 427"/>
                <a:gd name="T71" fmla="*/ 92 h 427"/>
                <a:gd name="T72" fmla="*/ 60 w 427"/>
                <a:gd name="T73" fmla="*/ 123 h 427"/>
                <a:gd name="T74" fmla="*/ 83 w 427"/>
                <a:gd name="T75" fmla="*/ 91 h 427"/>
                <a:gd name="T76" fmla="*/ 60 w 427"/>
                <a:gd name="T77" fmla="*/ 123 h 427"/>
                <a:gd name="T78" fmla="*/ 60 w 427"/>
                <a:gd name="T79" fmla="*/ 189 h 427"/>
                <a:gd name="T80" fmla="*/ 83 w 427"/>
                <a:gd name="T81" fmla="*/ 165 h 427"/>
                <a:gd name="T82" fmla="*/ 84 w 427"/>
                <a:gd name="T83" fmla="*/ 166 h 427"/>
                <a:gd name="T84" fmla="*/ 96 w 427"/>
                <a:gd name="T85" fmla="*/ 154 h 427"/>
                <a:gd name="T86" fmla="*/ 95 w 427"/>
                <a:gd name="T87" fmla="*/ 153 h 427"/>
                <a:gd name="T88" fmla="*/ 126 w 427"/>
                <a:gd name="T89" fmla="*/ 135 h 427"/>
                <a:gd name="T90" fmla="*/ 96 w 427"/>
                <a:gd name="T91" fmla="*/ 154 h 427"/>
                <a:gd name="T92" fmla="*/ 138 w 427"/>
                <a:gd name="T93" fmla="*/ 154 h 427"/>
                <a:gd name="T94" fmla="*/ 157 w 427"/>
                <a:gd name="T95" fmla="*/ 135 h 427"/>
                <a:gd name="T96" fmla="*/ 169 w 427"/>
                <a:gd name="T97" fmla="*/ 56 h 427"/>
                <a:gd name="T98" fmla="*/ 193 w 427"/>
                <a:gd name="T99" fmla="*/ 80 h 427"/>
                <a:gd name="T100" fmla="*/ 169 w 427"/>
                <a:gd name="T101" fmla="*/ 56 h 427"/>
                <a:gd name="T102" fmla="*/ 157 w 427"/>
                <a:gd name="T103" fmla="*/ 123 h 427"/>
                <a:gd name="T104" fmla="*/ 138 w 427"/>
                <a:gd name="T105" fmla="*/ 92 h 427"/>
                <a:gd name="T106" fmla="*/ 126 w 427"/>
                <a:gd name="T107" fmla="*/ 57 h 427"/>
                <a:gd name="T108" fmla="*/ 95 w 427"/>
                <a:gd name="T109" fmla="*/ 80 h 427"/>
                <a:gd name="T110" fmla="*/ 126 w 427"/>
                <a:gd name="T111" fmla="*/ 5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421"/>
                    <a:pt x="0" y="421"/>
                    <a:pt x="0" y="421"/>
                  </a:cubicBezTo>
                  <a:cubicBezTo>
                    <a:pt x="0" y="424"/>
                    <a:pt x="2" y="427"/>
                    <a:pt x="6" y="427"/>
                  </a:cubicBezTo>
                  <a:cubicBezTo>
                    <a:pt x="9" y="427"/>
                    <a:pt x="12" y="424"/>
                    <a:pt x="12" y="42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83" y="135"/>
                    <a:pt x="83" y="135"/>
                    <a:pt x="83" y="135"/>
                  </a:cubicBezTo>
                  <a:cubicBezTo>
                    <a:pt x="83" y="153"/>
                    <a:pt x="83" y="153"/>
                    <a:pt x="83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201"/>
                    <a:pt x="48" y="201"/>
                    <a:pt x="48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166"/>
                    <a:pt x="96" y="166"/>
                    <a:pt x="96" y="166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26" y="232"/>
                    <a:pt x="126" y="232"/>
                    <a:pt x="126" y="232"/>
                  </a:cubicBezTo>
                  <a:cubicBezTo>
                    <a:pt x="38" y="232"/>
                    <a:pt x="38" y="232"/>
                    <a:pt x="38" y="232"/>
                  </a:cubicBezTo>
                  <a:cubicBezTo>
                    <a:pt x="38" y="325"/>
                    <a:pt x="38" y="325"/>
                    <a:pt x="38" y="325"/>
                  </a:cubicBezTo>
                  <a:cubicBezTo>
                    <a:pt x="38" y="329"/>
                    <a:pt x="41" y="331"/>
                    <a:pt x="44" y="331"/>
                  </a:cubicBezTo>
                  <a:cubicBezTo>
                    <a:pt x="48" y="331"/>
                    <a:pt x="50" y="329"/>
                    <a:pt x="50" y="325"/>
                  </a:cubicBezTo>
                  <a:cubicBezTo>
                    <a:pt x="50" y="244"/>
                    <a:pt x="50" y="244"/>
                    <a:pt x="50" y="244"/>
                  </a:cubicBezTo>
                  <a:cubicBezTo>
                    <a:pt x="132" y="244"/>
                    <a:pt x="132" y="244"/>
                    <a:pt x="132" y="244"/>
                  </a:cubicBezTo>
                  <a:cubicBezTo>
                    <a:pt x="135" y="244"/>
                    <a:pt x="138" y="241"/>
                    <a:pt x="138" y="238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69" y="166"/>
                    <a:pt x="169" y="166"/>
                    <a:pt x="169" y="166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5"/>
                    <a:pt x="240" y="135"/>
                    <a:pt x="241" y="135"/>
                  </a:cubicBezTo>
                  <a:cubicBezTo>
                    <a:pt x="242" y="135"/>
                    <a:pt x="244" y="134"/>
                    <a:pt x="245" y="133"/>
                  </a:cubicBezTo>
                  <a:cubicBezTo>
                    <a:pt x="246" y="132"/>
                    <a:pt x="247" y="130"/>
                    <a:pt x="247" y="129"/>
                  </a:cubicBezTo>
                  <a:cubicBezTo>
                    <a:pt x="247" y="128"/>
                    <a:pt x="247" y="127"/>
                    <a:pt x="247" y="127"/>
                  </a:cubicBezTo>
                  <a:cubicBezTo>
                    <a:pt x="247" y="48"/>
                    <a:pt x="247" y="48"/>
                    <a:pt x="247" y="48"/>
                  </a:cubicBezTo>
                  <a:cubicBezTo>
                    <a:pt x="328" y="48"/>
                    <a:pt x="328" y="48"/>
                    <a:pt x="328" y="48"/>
                  </a:cubicBezTo>
                  <a:cubicBezTo>
                    <a:pt x="332" y="48"/>
                    <a:pt x="334" y="45"/>
                    <a:pt x="334" y="42"/>
                  </a:cubicBezTo>
                  <a:cubicBezTo>
                    <a:pt x="334" y="38"/>
                    <a:pt x="332" y="36"/>
                    <a:pt x="328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123"/>
                    <a:pt x="235" y="123"/>
                    <a:pt x="235" y="123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205" y="92"/>
                    <a:pt x="205" y="92"/>
                    <a:pt x="205" y="92"/>
                  </a:cubicBezTo>
                  <a:cubicBezTo>
                    <a:pt x="205" y="44"/>
                    <a:pt x="205" y="44"/>
                    <a:pt x="205" y="44"/>
                  </a:cubicBezTo>
                  <a:cubicBezTo>
                    <a:pt x="157" y="44"/>
                    <a:pt x="157" y="44"/>
                    <a:pt x="157" y="44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421" y="12"/>
                    <a:pt x="421" y="12"/>
                    <a:pt x="421" y="12"/>
                  </a:cubicBezTo>
                  <a:cubicBezTo>
                    <a:pt x="424" y="12"/>
                    <a:pt x="427" y="9"/>
                    <a:pt x="427" y="6"/>
                  </a:cubicBezTo>
                  <a:cubicBezTo>
                    <a:pt x="427" y="2"/>
                    <a:pt x="424" y="0"/>
                    <a:pt x="421" y="0"/>
                  </a:cubicBezTo>
                  <a:close/>
                  <a:moveTo>
                    <a:pt x="15" y="4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45"/>
                    <a:pt x="48" y="45"/>
                    <a:pt x="48" y="45"/>
                  </a:cubicBezTo>
                  <a:lnTo>
                    <a:pt x="15" y="45"/>
                  </a:lnTo>
                  <a:close/>
                  <a:moveTo>
                    <a:pt x="60" y="57"/>
                  </a:moveTo>
                  <a:cubicBezTo>
                    <a:pt x="83" y="57"/>
                    <a:pt x="83" y="57"/>
                    <a:pt x="83" y="5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60" y="79"/>
                    <a:pt x="60" y="79"/>
                    <a:pt x="60" y="79"/>
                  </a:cubicBezTo>
                  <a:lnTo>
                    <a:pt x="60" y="57"/>
                  </a:lnTo>
                  <a:close/>
                  <a:moveTo>
                    <a:pt x="126" y="92"/>
                  </a:moveTo>
                  <a:cubicBezTo>
                    <a:pt x="126" y="123"/>
                    <a:pt x="126" y="123"/>
                    <a:pt x="126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5" y="92"/>
                    <a:pt x="95" y="92"/>
                    <a:pt x="95" y="92"/>
                  </a:cubicBezTo>
                  <a:lnTo>
                    <a:pt x="126" y="92"/>
                  </a:lnTo>
                  <a:close/>
                  <a:moveTo>
                    <a:pt x="60" y="123"/>
                  </a:moveTo>
                  <a:cubicBezTo>
                    <a:pt x="60" y="91"/>
                    <a:pt x="60" y="91"/>
                    <a:pt x="60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123"/>
                    <a:pt x="83" y="123"/>
                    <a:pt x="83" y="123"/>
                  </a:cubicBezTo>
                  <a:lnTo>
                    <a:pt x="60" y="123"/>
                  </a:lnTo>
                  <a:close/>
                  <a:moveTo>
                    <a:pt x="84" y="189"/>
                  </a:moveTo>
                  <a:cubicBezTo>
                    <a:pt x="60" y="189"/>
                    <a:pt x="60" y="189"/>
                    <a:pt x="60" y="189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84" y="166"/>
                    <a:pt x="84" y="166"/>
                    <a:pt x="84" y="166"/>
                  </a:cubicBezTo>
                  <a:lnTo>
                    <a:pt x="84" y="189"/>
                  </a:lnTo>
                  <a:close/>
                  <a:moveTo>
                    <a:pt x="96" y="154"/>
                  </a:moveTo>
                  <a:cubicBezTo>
                    <a:pt x="96" y="153"/>
                    <a:pt x="96" y="153"/>
                    <a:pt x="96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54"/>
                    <a:pt x="126" y="154"/>
                    <a:pt x="126" y="154"/>
                  </a:cubicBezTo>
                  <a:lnTo>
                    <a:pt x="96" y="154"/>
                  </a:lnTo>
                  <a:close/>
                  <a:moveTo>
                    <a:pt x="157" y="154"/>
                  </a:moveTo>
                  <a:cubicBezTo>
                    <a:pt x="138" y="154"/>
                    <a:pt x="138" y="154"/>
                    <a:pt x="138" y="15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57" y="135"/>
                    <a:pt x="157" y="135"/>
                    <a:pt x="157" y="135"/>
                  </a:cubicBezTo>
                  <a:lnTo>
                    <a:pt x="157" y="154"/>
                  </a:lnTo>
                  <a:close/>
                  <a:moveTo>
                    <a:pt x="169" y="56"/>
                  </a:moveTo>
                  <a:cubicBezTo>
                    <a:pt x="193" y="56"/>
                    <a:pt x="193" y="56"/>
                    <a:pt x="193" y="56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69" y="80"/>
                    <a:pt x="169" y="80"/>
                    <a:pt x="169" y="80"/>
                  </a:cubicBezTo>
                  <a:lnTo>
                    <a:pt x="169" y="56"/>
                  </a:lnTo>
                  <a:close/>
                  <a:moveTo>
                    <a:pt x="157" y="92"/>
                  </a:moveTo>
                  <a:cubicBezTo>
                    <a:pt x="157" y="123"/>
                    <a:pt x="157" y="123"/>
                    <a:pt x="157" y="123"/>
                  </a:cubicBezTo>
                  <a:cubicBezTo>
                    <a:pt x="138" y="123"/>
                    <a:pt x="138" y="123"/>
                    <a:pt x="138" y="123"/>
                  </a:cubicBezTo>
                  <a:cubicBezTo>
                    <a:pt x="138" y="92"/>
                    <a:pt x="138" y="92"/>
                    <a:pt x="138" y="92"/>
                  </a:cubicBezTo>
                  <a:lnTo>
                    <a:pt x="157" y="92"/>
                  </a:lnTo>
                  <a:close/>
                  <a:moveTo>
                    <a:pt x="126" y="57"/>
                  </a:moveTo>
                  <a:cubicBezTo>
                    <a:pt x="126" y="80"/>
                    <a:pt x="126" y="80"/>
                    <a:pt x="126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57"/>
                    <a:pt x="95" y="57"/>
                    <a:pt x="95" y="57"/>
                  </a:cubicBezTo>
                  <a:lnTo>
                    <a:pt x="126" y="57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631825" y="617538"/>
              <a:ext cx="327025" cy="327025"/>
            </a:xfrm>
            <a:custGeom>
              <a:avLst/>
              <a:gdLst>
                <a:gd name="T0" fmla="*/ 206 w 206"/>
                <a:gd name="T1" fmla="*/ 0 h 206"/>
                <a:gd name="T2" fmla="*/ 0 w 206"/>
                <a:gd name="T3" fmla="*/ 0 h 206"/>
                <a:gd name="T4" fmla="*/ 0 w 206"/>
                <a:gd name="T5" fmla="*/ 206 h 206"/>
                <a:gd name="T6" fmla="*/ 206 w 206"/>
                <a:gd name="T7" fmla="*/ 206 h 206"/>
                <a:gd name="T8" fmla="*/ 206 w 206"/>
                <a:gd name="T9" fmla="*/ 0 h 206"/>
                <a:gd name="T10" fmla="*/ 179 w 206"/>
                <a:gd name="T11" fmla="*/ 179 h 206"/>
                <a:gd name="T12" fmla="*/ 28 w 206"/>
                <a:gd name="T13" fmla="*/ 179 h 206"/>
                <a:gd name="T14" fmla="*/ 28 w 206"/>
                <a:gd name="T15" fmla="*/ 28 h 206"/>
                <a:gd name="T16" fmla="*/ 179 w 206"/>
                <a:gd name="T17" fmla="*/ 28 h 206"/>
                <a:gd name="T18" fmla="*/ 179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206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206" y="206"/>
                  </a:lnTo>
                  <a:lnTo>
                    <a:pt x="206" y="0"/>
                  </a:lnTo>
                  <a:close/>
                  <a:moveTo>
                    <a:pt x="179" y="179"/>
                  </a:moveTo>
                  <a:lnTo>
                    <a:pt x="28" y="179"/>
                  </a:lnTo>
                  <a:lnTo>
                    <a:pt x="28" y="28"/>
                  </a:lnTo>
                  <a:lnTo>
                    <a:pt x="179" y="28"/>
                  </a:lnTo>
                  <a:lnTo>
                    <a:pt x="179" y="179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0" y="5305425"/>
              <a:ext cx="1550988" cy="1552575"/>
            </a:xfrm>
            <a:custGeom>
              <a:avLst/>
              <a:gdLst>
                <a:gd name="T0" fmla="*/ 95 w 427"/>
                <a:gd name="T1" fmla="*/ 415 h 427"/>
                <a:gd name="T2" fmla="*/ 138 w 427"/>
                <a:gd name="T3" fmla="*/ 382 h 427"/>
                <a:gd name="T4" fmla="*/ 157 w 427"/>
                <a:gd name="T5" fmla="*/ 347 h 427"/>
                <a:gd name="T6" fmla="*/ 205 w 427"/>
                <a:gd name="T7" fmla="*/ 383 h 427"/>
                <a:gd name="T8" fmla="*/ 169 w 427"/>
                <a:gd name="T9" fmla="*/ 335 h 427"/>
                <a:gd name="T10" fmla="*/ 235 w 427"/>
                <a:gd name="T11" fmla="*/ 304 h 427"/>
                <a:gd name="T12" fmla="*/ 328 w 427"/>
                <a:gd name="T13" fmla="*/ 391 h 427"/>
                <a:gd name="T14" fmla="*/ 328 w 427"/>
                <a:gd name="T15" fmla="*/ 379 h 427"/>
                <a:gd name="T16" fmla="*/ 247 w 427"/>
                <a:gd name="T17" fmla="*/ 300 h 427"/>
                <a:gd name="T18" fmla="*/ 245 w 427"/>
                <a:gd name="T19" fmla="*/ 294 h 427"/>
                <a:gd name="T20" fmla="*/ 239 w 427"/>
                <a:gd name="T21" fmla="*/ 292 h 427"/>
                <a:gd name="T22" fmla="*/ 169 w 427"/>
                <a:gd name="T23" fmla="*/ 261 h 427"/>
                <a:gd name="T24" fmla="*/ 138 w 427"/>
                <a:gd name="T25" fmla="*/ 189 h 427"/>
                <a:gd name="T26" fmla="*/ 50 w 427"/>
                <a:gd name="T27" fmla="*/ 183 h 427"/>
                <a:gd name="T28" fmla="*/ 44 w 427"/>
                <a:gd name="T29" fmla="*/ 96 h 427"/>
                <a:gd name="T30" fmla="*/ 38 w 427"/>
                <a:gd name="T31" fmla="*/ 195 h 427"/>
                <a:gd name="T32" fmla="*/ 126 w 427"/>
                <a:gd name="T33" fmla="*/ 261 h 427"/>
                <a:gd name="T34" fmla="*/ 96 w 427"/>
                <a:gd name="T35" fmla="*/ 226 h 427"/>
                <a:gd name="T36" fmla="*/ 48 w 427"/>
                <a:gd name="T37" fmla="*/ 274 h 427"/>
                <a:gd name="T38" fmla="*/ 83 w 427"/>
                <a:gd name="T39" fmla="*/ 292 h 427"/>
                <a:gd name="T40" fmla="*/ 48 w 427"/>
                <a:gd name="T41" fmla="*/ 336 h 427"/>
                <a:gd name="T42" fmla="*/ 12 w 427"/>
                <a:gd name="T43" fmla="*/ 6 h 427"/>
                <a:gd name="T44" fmla="*/ 0 w 427"/>
                <a:gd name="T45" fmla="*/ 6 h 427"/>
                <a:gd name="T46" fmla="*/ 48 w 427"/>
                <a:gd name="T47" fmla="*/ 348 h 427"/>
                <a:gd name="T48" fmla="*/ 3 w 427"/>
                <a:gd name="T49" fmla="*/ 370 h 427"/>
                <a:gd name="T50" fmla="*/ 60 w 427"/>
                <a:gd name="T51" fmla="*/ 427 h 427"/>
                <a:gd name="T52" fmla="*/ 83 w 427"/>
                <a:gd name="T53" fmla="*/ 382 h 427"/>
                <a:gd name="T54" fmla="*/ 421 w 427"/>
                <a:gd name="T55" fmla="*/ 427 h 427"/>
                <a:gd name="T56" fmla="*/ 421 w 427"/>
                <a:gd name="T57" fmla="*/ 415 h 427"/>
                <a:gd name="T58" fmla="*/ 95 w 427"/>
                <a:gd name="T59" fmla="*/ 370 h 427"/>
                <a:gd name="T60" fmla="*/ 126 w 427"/>
                <a:gd name="T61" fmla="*/ 347 h 427"/>
                <a:gd name="T62" fmla="*/ 95 w 427"/>
                <a:gd name="T63" fmla="*/ 304 h 427"/>
                <a:gd name="T64" fmla="*/ 126 w 427"/>
                <a:gd name="T65" fmla="*/ 335 h 427"/>
                <a:gd name="T66" fmla="*/ 95 w 427"/>
                <a:gd name="T67" fmla="*/ 304 h 427"/>
                <a:gd name="T68" fmla="*/ 193 w 427"/>
                <a:gd name="T69" fmla="*/ 371 h 427"/>
                <a:gd name="T70" fmla="*/ 169 w 427"/>
                <a:gd name="T71" fmla="*/ 347 h 427"/>
                <a:gd name="T72" fmla="*/ 157 w 427"/>
                <a:gd name="T73" fmla="*/ 335 h 427"/>
                <a:gd name="T74" fmla="*/ 138 w 427"/>
                <a:gd name="T75" fmla="*/ 304 h 427"/>
                <a:gd name="T76" fmla="*/ 157 w 427"/>
                <a:gd name="T77" fmla="*/ 335 h 427"/>
                <a:gd name="T78" fmla="*/ 157 w 427"/>
                <a:gd name="T79" fmla="*/ 292 h 427"/>
                <a:gd name="T80" fmla="*/ 138 w 427"/>
                <a:gd name="T81" fmla="*/ 273 h 427"/>
                <a:gd name="T82" fmla="*/ 60 w 427"/>
                <a:gd name="T83" fmla="*/ 262 h 427"/>
                <a:gd name="T84" fmla="*/ 84 w 427"/>
                <a:gd name="T85" fmla="*/ 238 h 427"/>
                <a:gd name="T86" fmla="*/ 83 w 427"/>
                <a:gd name="T87" fmla="*/ 261 h 427"/>
                <a:gd name="T88" fmla="*/ 60 w 427"/>
                <a:gd name="T89" fmla="*/ 262 h 427"/>
                <a:gd name="T90" fmla="*/ 96 w 427"/>
                <a:gd name="T91" fmla="*/ 274 h 427"/>
                <a:gd name="T92" fmla="*/ 126 w 427"/>
                <a:gd name="T93" fmla="*/ 273 h 427"/>
                <a:gd name="T94" fmla="*/ 95 w 427"/>
                <a:gd name="T95" fmla="*/ 292 h 427"/>
                <a:gd name="T96" fmla="*/ 60 w 427"/>
                <a:gd name="T97" fmla="*/ 304 h 427"/>
                <a:gd name="T98" fmla="*/ 83 w 427"/>
                <a:gd name="T99" fmla="*/ 336 h 427"/>
                <a:gd name="T100" fmla="*/ 60 w 427"/>
                <a:gd name="T101" fmla="*/ 304 h 427"/>
                <a:gd name="T102" fmla="*/ 15 w 427"/>
                <a:gd name="T103" fmla="*/ 415 h 427"/>
                <a:gd name="T104" fmla="*/ 48 w 427"/>
                <a:gd name="T105" fmla="*/ 382 h 427"/>
                <a:gd name="T106" fmla="*/ 60 w 427"/>
                <a:gd name="T107" fmla="*/ 370 h 427"/>
                <a:gd name="T108" fmla="*/ 83 w 427"/>
                <a:gd name="T109" fmla="*/ 348 h 427"/>
                <a:gd name="T110" fmla="*/ 60 w 427"/>
                <a:gd name="T111" fmla="*/ 37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415"/>
                  </a:moveTo>
                  <a:cubicBezTo>
                    <a:pt x="95" y="415"/>
                    <a:pt x="95" y="415"/>
                    <a:pt x="95" y="415"/>
                  </a:cubicBezTo>
                  <a:cubicBezTo>
                    <a:pt x="95" y="382"/>
                    <a:pt x="95" y="382"/>
                    <a:pt x="95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47"/>
                    <a:pt x="138" y="347"/>
                    <a:pt x="138" y="347"/>
                  </a:cubicBezTo>
                  <a:cubicBezTo>
                    <a:pt x="157" y="347"/>
                    <a:pt x="157" y="347"/>
                    <a:pt x="157" y="347"/>
                  </a:cubicBezTo>
                  <a:cubicBezTo>
                    <a:pt x="157" y="383"/>
                    <a:pt x="157" y="383"/>
                    <a:pt x="157" y="383"/>
                  </a:cubicBezTo>
                  <a:cubicBezTo>
                    <a:pt x="205" y="383"/>
                    <a:pt x="205" y="383"/>
                    <a:pt x="205" y="383"/>
                  </a:cubicBezTo>
                  <a:cubicBezTo>
                    <a:pt x="205" y="335"/>
                    <a:pt x="205" y="335"/>
                    <a:pt x="205" y="335"/>
                  </a:cubicBezTo>
                  <a:cubicBezTo>
                    <a:pt x="169" y="335"/>
                    <a:pt x="169" y="335"/>
                    <a:pt x="169" y="335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235" y="304"/>
                    <a:pt x="235" y="304"/>
                    <a:pt x="235" y="304"/>
                  </a:cubicBezTo>
                  <a:cubicBezTo>
                    <a:pt x="235" y="391"/>
                    <a:pt x="235" y="391"/>
                    <a:pt x="235" y="391"/>
                  </a:cubicBezTo>
                  <a:cubicBezTo>
                    <a:pt x="328" y="391"/>
                    <a:pt x="328" y="391"/>
                    <a:pt x="328" y="391"/>
                  </a:cubicBezTo>
                  <a:cubicBezTo>
                    <a:pt x="332" y="391"/>
                    <a:pt x="334" y="389"/>
                    <a:pt x="334" y="385"/>
                  </a:cubicBezTo>
                  <a:cubicBezTo>
                    <a:pt x="334" y="382"/>
                    <a:pt x="332" y="379"/>
                    <a:pt x="328" y="379"/>
                  </a:cubicBezTo>
                  <a:cubicBezTo>
                    <a:pt x="247" y="379"/>
                    <a:pt x="247" y="379"/>
                    <a:pt x="247" y="379"/>
                  </a:cubicBezTo>
                  <a:cubicBezTo>
                    <a:pt x="247" y="300"/>
                    <a:pt x="247" y="300"/>
                    <a:pt x="247" y="300"/>
                  </a:cubicBezTo>
                  <a:cubicBezTo>
                    <a:pt x="247" y="300"/>
                    <a:pt x="247" y="299"/>
                    <a:pt x="247" y="298"/>
                  </a:cubicBezTo>
                  <a:cubicBezTo>
                    <a:pt x="247" y="297"/>
                    <a:pt x="246" y="295"/>
                    <a:pt x="245" y="294"/>
                  </a:cubicBezTo>
                  <a:cubicBezTo>
                    <a:pt x="244" y="293"/>
                    <a:pt x="242" y="292"/>
                    <a:pt x="241" y="292"/>
                  </a:cubicBezTo>
                  <a:cubicBezTo>
                    <a:pt x="240" y="292"/>
                    <a:pt x="239" y="292"/>
                    <a:pt x="239" y="292"/>
                  </a:cubicBezTo>
                  <a:cubicBezTo>
                    <a:pt x="169" y="292"/>
                    <a:pt x="169" y="292"/>
                    <a:pt x="169" y="292"/>
                  </a:cubicBezTo>
                  <a:cubicBezTo>
                    <a:pt x="169" y="261"/>
                    <a:pt x="169" y="261"/>
                    <a:pt x="169" y="261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38" y="189"/>
                    <a:pt x="138" y="189"/>
                    <a:pt x="138" y="189"/>
                  </a:cubicBezTo>
                  <a:cubicBezTo>
                    <a:pt x="138" y="186"/>
                    <a:pt x="135" y="183"/>
                    <a:pt x="132" y="183"/>
                  </a:cubicBezTo>
                  <a:cubicBezTo>
                    <a:pt x="50" y="183"/>
                    <a:pt x="50" y="183"/>
                    <a:pt x="50" y="183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98"/>
                    <a:pt x="48" y="96"/>
                    <a:pt x="44" y="96"/>
                  </a:cubicBezTo>
                  <a:cubicBezTo>
                    <a:pt x="41" y="96"/>
                    <a:pt x="38" y="98"/>
                    <a:pt x="38" y="102"/>
                  </a:cubicBezTo>
                  <a:cubicBezTo>
                    <a:pt x="38" y="195"/>
                    <a:pt x="38" y="195"/>
                    <a:pt x="38" y="195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6" y="261"/>
                    <a:pt x="126" y="261"/>
                    <a:pt x="126" y="261"/>
                  </a:cubicBezTo>
                  <a:cubicBezTo>
                    <a:pt x="96" y="261"/>
                    <a:pt x="96" y="261"/>
                    <a:pt x="96" y="261"/>
                  </a:cubicBezTo>
                  <a:cubicBezTo>
                    <a:pt x="96" y="226"/>
                    <a:pt x="96" y="226"/>
                    <a:pt x="96" y="226"/>
                  </a:cubicBezTo>
                  <a:cubicBezTo>
                    <a:pt x="48" y="226"/>
                    <a:pt x="48" y="226"/>
                    <a:pt x="48" y="226"/>
                  </a:cubicBezTo>
                  <a:cubicBezTo>
                    <a:pt x="48" y="274"/>
                    <a:pt x="48" y="274"/>
                    <a:pt x="48" y="274"/>
                  </a:cubicBezTo>
                  <a:cubicBezTo>
                    <a:pt x="83" y="274"/>
                    <a:pt x="83" y="274"/>
                    <a:pt x="83" y="274"/>
                  </a:cubicBezTo>
                  <a:cubicBezTo>
                    <a:pt x="83" y="292"/>
                    <a:pt x="83" y="292"/>
                    <a:pt x="83" y="292"/>
                  </a:cubicBezTo>
                  <a:cubicBezTo>
                    <a:pt x="48" y="292"/>
                    <a:pt x="48" y="292"/>
                    <a:pt x="48" y="292"/>
                  </a:cubicBezTo>
                  <a:cubicBezTo>
                    <a:pt x="48" y="336"/>
                    <a:pt x="48" y="336"/>
                    <a:pt x="48" y="336"/>
                  </a:cubicBezTo>
                  <a:cubicBezTo>
                    <a:pt x="12" y="336"/>
                    <a:pt x="12" y="336"/>
                    <a:pt x="12" y="33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8" y="370"/>
                    <a:pt x="48" y="370"/>
                    <a:pt x="48" y="370"/>
                  </a:cubicBezTo>
                  <a:cubicBezTo>
                    <a:pt x="3" y="370"/>
                    <a:pt x="3" y="370"/>
                    <a:pt x="3" y="370"/>
                  </a:cubicBezTo>
                  <a:cubicBezTo>
                    <a:pt x="3" y="427"/>
                    <a:pt x="3" y="427"/>
                    <a:pt x="3" y="427"/>
                  </a:cubicBezTo>
                  <a:cubicBezTo>
                    <a:pt x="60" y="427"/>
                    <a:pt x="60" y="427"/>
                    <a:pt x="60" y="427"/>
                  </a:cubicBezTo>
                  <a:cubicBezTo>
                    <a:pt x="60" y="382"/>
                    <a:pt x="60" y="382"/>
                    <a:pt x="60" y="382"/>
                  </a:cubicBezTo>
                  <a:cubicBezTo>
                    <a:pt x="83" y="382"/>
                    <a:pt x="83" y="382"/>
                    <a:pt x="83" y="382"/>
                  </a:cubicBezTo>
                  <a:cubicBezTo>
                    <a:pt x="83" y="427"/>
                    <a:pt x="83" y="427"/>
                    <a:pt x="83" y="427"/>
                  </a:cubicBezTo>
                  <a:cubicBezTo>
                    <a:pt x="421" y="427"/>
                    <a:pt x="421" y="427"/>
                    <a:pt x="421" y="427"/>
                  </a:cubicBezTo>
                  <a:cubicBezTo>
                    <a:pt x="424" y="427"/>
                    <a:pt x="427" y="425"/>
                    <a:pt x="427" y="421"/>
                  </a:cubicBezTo>
                  <a:cubicBezTo>
                    <a:pt x="427" y="418"/>
                    <a:pt x="424" y="415"/>
                    <a:pt x="421" y="415"/>
                  </a:cubicBezTo>
                  <a:close/>
                  <a:moveTo>
                    <a:pt x="126" y="370"/>
                  </a:moveTo>
                  <a:cubicBezTo>
                    <a:pt x="95" y="370"/>
                    <a:pt x="95" y="370"/>
                    <a:pt x="95" y="370"/>
                  </a:cubicBezTo>
                  <a:cubicBezTo>
                    <a:pt x="95" y="347"/>
                    <a:pt x="95" y="347"/>
                    <a:pt x="95" y="347"/>
                  </a:cubicBezTo>
                  <a:cubicBezTo>
                    <a:pt x="126" y="347"/>
                    <a:pt x="126" y="347"/>
                    <a:pt x="126" y="347"/>
                  </a:cubicBezTo>
                  <a:lnTo>
                    <a:pt x="126" y="370"/>
                  </a:lnTo>
                  <a:close/>
                  <a:moveTo>
                    <a:pt x="95" y="304"/>
                  </a:moveTo>
                  <a:cubicBezTo>
                    <a:pt x="126" y="304"/>
                    <a:pt x="126" y="304"/>
                    <a:pt x="126" y="304"/>
                  </a:cubicBezTo>
                  <a:cubicBezTo>
                    <a:pt x="126" y="335"/>
                    <a:pt x="126" y="335"/>
                    <a:pt x="126" y="335"/>
                  </a:cubicBezTo>
                  <a:cubicBezTo>
                    <a:pt x="95" y="335"/>
                    <a:pt x="95" y="335"/>
                    <a:pt x="95" y="335"/>
                  </a:cubicBezTo>
                  <a:lnTo>
                    <a:pt x="95" y="304"/>
                  </a:lnTo>
                  <a:close/>
                  <a:moveTo>
                    <a:pt x="193" y="347"/>
                  </a:moveTo>
                  <a:cubicBezTo>
                    <a:pt x="193" y="371"/>
                    <a:pt x="193" y="371"/>
                    <a:pt x="193" y="371"/>
                  </a:cubicBezTo>
                  <a:cubicBezTo>
                    <a:pt x="169" y="371"/>
                    <a:pt x="169" y="371"/>
                    <a:pt x="169" y="371"/>
                  </a:cubicBezTo>
                  <a:cubicBezTo>
                    <a:pt x="169" y="347"/>
                    <a:pt x="169" y="347"/>
                    <a:pt x="169" y="347"/>
                  </a:cubicBezTo>
                  <a:lnTo>
                    <a:pt x="193" y="347"/>
                  </a:lnTo>
                  <a:close/>
                  <a:moveTo>
                    <a:pt x="157" y="335"/>
                  </a:moveTo>
                  <a:cubicBezTo>
                    <a:pt x="138" y="335"/>
                    <a:pt x="138" y="335"/>
                    <a:pt x="138" y="335"/>
                  </a:cubicBezTo>
                  <a:cubicBezTo>
                    <a:pt x="138" y="304"/>
                    <a:pt x="138" y="304"/>
                    <a:pt x="138" y="304"/>
                  </a:cubicBezTo>
                  <a:cubicBezTo>
                    <a:pt x="157" y="304"/>
                    <a:pt x="157" y="304"/>
                    <a:pt x="157" y="304"/>
                  </a:cubicBezTo>
                  <a:lnTo>
                    <a:pt x="157" y="335"/>
                  </a:lnTo>
                  <a:close/>
                  <a:moveTo>
                    <a:pt x="157" y="273"/>
                  </a:moveTo>
                  <a:cubicBezTo>
                    <a:pt x="157" y="292"/>
                    <a:pt x="157" y="292"/>
                    <a:pt x="157" y="292"/>
                  </a:cubicBezTo>
                  <a:cubicBezTo>
                    <a:pt x="138" y="292"/>
                    <a:pt x="138" y="292"/>
                    <a:pt x="138" y="292"/>
                  </a:cubicBezTo>
                  <a:cubicBezTo>
                    <a:pt x="138" y="273"/>
                    <a:pt x="138" y="273"/>
                    <a:pt x="138" y="273"/>
                  </a:cubicBezTo>
                  <a:lnTo>
                    <a:pt x="157" y="273"/>
                  </a:lnTo>
                  <a:close/>
                  <a:moveTo>
                    <a:pt x="60" y="262"/>
                  </a:moveTo>
                  <a:cubicBezTo>
                    <a:pt x="60" y="238"/>
                    <a:pt x="60" y="238"/>
                    <a:pt x="60" y="238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84" y="261"/>
                    <a:pt x="84" y="261"/>
                    <a:pt x="84" y="261"/>
                  </a:cubicBezTo>
                  <a:cubicBezTo>
                    <a:pt x="83" y="261"/>
                    <a:pt x="83" y="261"/>
                    <a:pt x="83" y="261"/>
                  </a:cubicBezTo>
                  <a:cubicBezTo>
                    <a:pt x="83" y="262"/>
                    <a:pt x="83" y="262"/>
                    <a:pt x="83" y="262"/>
                  </a:cubicBezTo>
                  <a:lnTo>
                    <a:pt x="60" y="262"/>
                  </a:lnTo>
                  <a:close/>
                  <a:moveTo>
                    <a:pt x="95" y="274"/>
                  </a:moveTo>
                  <a:cubicBezTo>
                    <a:pt x="96" y="274"/>
                    <a:pt x="96" y="274"/>
                    <a:pt x="96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126" y="273"/>
                    <a:pt x="126" y="273"/>
                    <a:pt x="126" y="273"/>
                  </a:cubicBezTo>
                  <a:cubicBezTo>
                    <a:pt x="126" y="292"/>
                    <a:pt x="126" y="292"/>
                    <a:pt x="126" y="292"/>
                  </a:cubicBezTo>
                  <a:cubicBezTo>
                    <a:pt x="95" y="292"/>
                    <a:pt x="95" y="292"/>
                    <a:pt x="95" y="292"/>
                  </a:cubicBezTo>
                  <a:lnTo>
                    <a:pt x="95" y="274"/>
                  </a:lnTo>
                  <a:close/>
                  <a:moveTo>
                    <a:pt x="60" y="304"/>
                  </a:moveTo>
                  <a:cubicBezTo>
                    <a:pt x="83" y="304"/>
                    <a:pt x="83" y="304"/>
                    <a:pt x="83" y="304"/>
                  </a:cubicBezTo>
                  <a:cubicBezTo>
                    <a:pt x="83" y="336"/>
                    <a:pt x="83" y="336"/>
                    <a:pt x="83" y="336"/>
                  </a:cubicBezTo>
                  <a:cubicBezTo>
                    <a:pt x="60" y="336"/>
                    <a:pt x="60" y="336"/>
                    <a:pt x="60" y="336"/>
                  </a:cubicBezTo>
                  <a:lnTo>
                    <a:pt x="60" y="304"/>
                  </a:lnTo>
                  <a:close/>
                  <a:moveTo>
                    <a:pt x="48" y="415"/>
                  </a:moveTo>
                  <a:cubicBezTo>
                    <a:pt x="15" y="415"/>
                    <a:pt x="15" y="415"/>
                    <a:pt x="15" y="415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48" y="382"/>
                    <a:pt x="48" y="382"/>
                    <a:pt x="48" y="382"/>
                  </a:cubicBezTo>
                  <a:lnTo>
                    <a:pt x="48" y="415"/>
                  </a:lnTo>
                  <a:close/>
                  <a:moveTo>
                    <a:pt x="60" y="370"/>
                  </a:moveTo>
                  <a:cubicBezTo>
                    <a:pt x="60" y="348"/>
                    <a:pt x="60" y="348"/>
                    <a:pt x="60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3" y="370"/>
                    <a:pt x="83" y="370"/>
                    <a:pt x="83" y="370"/>
                  </a:cubicBezTo>
                  <a:lnTo>
                    <a:pt x="60" y="370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631825" y="5908675"/>
              <a:ext cx="327025" cy="328613"/>
            </a:xfrm>
            <a:custGeom>
              <a:avLst/>
              <a:gdLst>
                <a:gd name="T0" fmla="*/ 0 w 206"/>
                <a:gd name="T1" fmla="*/ 207 h 207"/>
                <a:gd name="T2" fmla="*/ 206 w 206"/>
                <a:gd name="T3" fmla="*/ 207 h 207"/>
                <a:gd name="T4" fmla="*/ 206 w 206"/>
                <a:gd name="T5" fmla="*/ 0 h 207"/>
                <a:gd name="T6" fmla="*/ 0 w 206"/>
                <a:gd name="T7" fmla="*/ 0 h 207"/>
                <a:gd name="T8" fmla="*/ 0 w 206"/>
                <a:gd name="T9" fmla="*/ 207 h 207"/>
                <a:gd name="T10" fmla="*/ 28 w 206"/>
                <a:gd name="T11" fmla="*/ 28 h 207"/>
                <a:gd name="T12" fmla="*/ 179 w 206"/>
                <a:gd name="T13" fmla="*/ 28 h 207"/>
                <a:gd name="T14" fmla="*/ 179 w 206"/>
                <a:gd name="T15" fmla="*/ 179 h 207"/>
                <a:gd name="T16" fmla="*/ 28 w 206"/>
                <a:gd name="T17" fmla="*/ 179 h 207"/>
                <a:gd name="T18" fmla="*/ 28 w 206"/>
                <a:gd name="T19" fmla="*/ 2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7">
                  <a:moveTo>
                    <a:pt x="0" y="207"/>
                  </a:moveTo>
                  <a:lnTo>
                    <a:pt x="206" y="207"/>
                  </a:lnTo>
                  <a:lnTo>
                    <a:pt x="206" y="0"/>
                  </a:lnTo>
                  <a:lnTo>
                    <a:pt x="0" y="0"/>
                  </a:lnTo>
                  <a:lnTo>
                    <a:pt x="0" y="207"/>
                  </a:lnTo>
                  <a:close/>
                  <a:moveTo>
                    <a:pt x="28" y="28"/>
                  </a:moveTo>
                  <a:lnTo>
                    <a:pt x="179" y="28"/>
                  </a:lnTo>
                  <a:lnTo>
                    <a:pt x="179" y="179"/>
                  </a:lnTo>
                  <a:lnTo>
                    <a:pt x="28" y="179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Freeform 20"/>
          <p:cNvSpPr>
            <a:spLocks/>
          </p:cNvSpPr>
          <p:nvPr/>
        </p:nvSpPr>
        <p:spPr bwMode="auto">
          <a:xfrm>
            <a:off x="241301" y="4779963"/>
            <a:ext cx="2417762" cy="1322388"/>
          </a:xfrm>
          <a:custGeom>
            <a:avLst/>
            <a:gdLst>
              <a:gd name="T0" fmla="*/ 411 w 595"/>
              <a:gd name="T1" fmla="*/ 177 h 325"/>
              <a:gd name="T2" fmla="*/ 310 w 595"/>
              <a:gd name="T3" fmla="*/ 325 h 325"/>
              <a:gd name="T4" fmla="*/ 302 w 595"/>
              <a:gd name="T5" fmla="*/ 212 h 325"/>
              <a:gd name="T6" fmla="*/ 343 w 595"/>
              <a:gd name="T7" fmla="*/ 236 h 325"/>
              <a:gd name="T8" fmla="*/ 345 w 595"/>
              <a:gd name="T9" fmla="*/ 247 h 325"/>
              <a:gd name="T10" fmla="*/ 336 w 595"/>
              <a:gd name="T11" fmla="*/ 270 h 325"/>
              <a:gd name="T12" fmla="*/ 310 w 595"/>
              <a:gd name="T13" fmla="*/ 285 h 325"/>
              <a:gd name="T14" fmla="*/ 351 w 595"/>
              <a:gd name="T15" fmla="*/ 251 h 325"/>
              <a:gd name="T16" fmla="*/ 351 w 595"/>
              <a:gd name="T17" fmla="*/ 238 h 325"/>
              <a:gd name="T18" fmla="*/ 334 w 595"/>
              <a:gd name="T19" fmla="*/ 214 h 325"/>
              <a:gd name="T20" fmla="*/ 294 w 595"/>
              <a:gd name="T21" fmla="*/ 203 h 325"/>
              <a:gd name="T22" fmla="*/ 270 w 595"/>
              <a:gd name="T23" fmla="*/ 210 h 325"/>
              <a:gd name="T24" fmla="*/ 236 w 595"/>
              <a:gd name="T25" fmla="*/ 281 h 325"/>
              <a:gd name="T26" fmla="*/ 191 w 595"/>
              <a:gd name="T27" fmla="*/ 283 h 325"/>
              <a:gd name="T28" fmla="*/ 68 w 595"/>
              <a:gd name="T29" fmla="*/ 258 h 325"/>
              <a:gd name="T30" fmla="*/ 154 w 595"/>
              <a:gd name="T31" fmla="*/ 190 h 325"/>
              <a:gd name="T32" fmla="*/ 170 w 595"/>
              <a:gd name="T33" fmla="*/ 255 h 325"/>
              <a:gd name="T34" fmla="*/ 126 w 595"/>
              <a:gd name="T35" fmla="*/ 267 h 325"/>
              <a:gd name="T36" fmla="*/ 110 w 595"/>
              <a:gd name="T37" fmla="*/ 257 h 325"/>
              <a:gd name="T38" fmla="*/ 142 w 595"/>
              <a:gd name="T39" fmla="*/ 275 h 325"/>
              <a:gd name="T40" fmla="*/ 189 w 595"/>
              <a:gd name="T41" fmla="*/ 226 h 325"/>
              <a:gd name="T42" fmla="*/ 159 w 595"/>
              <a:gd name="T43" fmla="*/ 182 h 325"/>
              <a:gd name="T44" fmla="*/ 74 w 595"/>
              <a:gd name="T45" fmla="*/ 197 h 325"/>
              <a:gd name="T46" fmla="*/ 0 w 595"/>
              <a:gd name="T47" fmla="*/ 155 h 325"/>
              <a:gd name="T48" fmla="*/ 28 w 595"/>
              <a:gd name="T49" fmla="*/ 114 h 325"/>
              <a:gd name="T50" fmla="*/ 98 w 595"/>
              <a:gd name="T51" fmla="*/ 106 h 325"/>
              <a:gd name="T52" fmla="*/ 99 w 595"/>
              <a:gd name="T53" fmla="*/ 45 h 325"/>
              <a:gd name="T54" fmla="*/ 91 w 595"/>
              <a:gd name="T55" fmla="*/ 40 h 325"/>
              <a:gd name="T56" fmla="*/ 79 w 595"/>
              <a:gd name="T57" fmla="*/ 37 h 325"/>
              <a:gd name="T58" fmla="*/ 42 w 595"/>
              <a:gd name="T59" fmla="*/ 70 h 325"/>
              <a:gd name="T60" fmla="*/ 53 w 595"/>
              <a:gd name="T61" fmla="*/ 47 h 325"/>
              <a:gd name="T62" fmla="*/ 93 w 595"/>
              <a:gd name="T63" fmla="*/ 48 h 325"/>
              <a:gd name="T64" fmla="*/ 104 w 595"/>
              <a:gd name="T65" fmla="*/ 78 h 325"/>
              <a:gd name="T66" fmla="*/ 45 w 595"/>
              <a:gd name="T67" fmla="*/ 109 h 325"/>
              <a:gd name="T68" fmla="*/ 9 w 595"/>
              <a:gd name="T69" fmla="*/ 62 h 325"/>
              <a:gd name="T70" fmla="*/ 160 w 595"/>
              <a:gd name="T71" fmla="*/ 11 h 325"/>
              <a:gd name="T72" fmla="*/ 222 w 595"/>
              <a:gd name="T73" fmla="*/ 60 h 325"/>
              <a:gd name="T74" fmla="*/ 284 w 595"/>
              <a:gd name="T75" fmla="*/ 134 h 325"/>
              <a:gd name="T76" fmla="*/ 366 w 595"/>
              <a:gd name="T77" fmla="*/ 74 h 325"/>
              <a:gd name="T78" fmla="*/ 308 w 595"/>
              <a:gd name="T79" fmla="*/ 39 h 325"/>
              <a:gd name="T80" fmla="*/ 359 w 595"/>
              <a:gd name="T81" fmla="*/ 74 h 325"/>
              <a:gd name="T82" fmla="*/ 287 w 595"/>
              <a:gd name="T83" fmla="*/ 124 h 325"/>
              <a:gd name="T84" fmla="*/ 237 w 595"/>
              <a:gd name="T85" fmla="*/ 73 h 325"/>
              <a:gd name="T86" fmla="*/ 342 w 595"/>
              <a:gd name="T87" fmla="*/ 10 h 325"/>
              <a:gd name="T88" fmla="*/ 455 w 595"/>
              <a:gd name="T89" fmla="*/ 17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95" h="325">
                <a:moveTo>
                  <a:pt x="455" y="172"/>
                </a:moveTo>
                <a:cubicBezTo>
                  <a:pt x="434" y="161"/>
                  <a:pt x="420" y="163"/>
                  <a:pt x="411" y="167"/>
                </a:cubicBezTo>
                <a:cubicBezTo>
                  <a:pt x="411" y="171"/>
                  <a:pt x="411" y="174"/>
                  <a:pt x="411" y="177"/>
                </a:cubicBezTo>
                <a:cubicBezTo>
                  <a:pt x="411" y="202"/>
                  <a:pt x="398" y="225"/>
                  <a:pt x="378" y="238"/>
                </a:cubicBezTo>
                <a:cubicBezTo>
                  <a:pt x="379" y="243"/>
                  <a:pt x="380" y="249"/>
                  <a:pt x="380" y="255"/>
                </a:cubicBezTo>
                <a:cubicBezTo>
                  <a:pt x="380" y="294"/>
                  <a:pt x="349" y="325"/>
                  <a:pt x="310" y="325"/>
                </a:cubicBezTo>
                <a:cubicBezTo>
                  <a:pt x="278" y="325"/>
                  <a:pt x="248" y="301"/>
                  <a:pt x="247" y="267"/>
                </a:cubicBezTo>
                <a:cubicBezTo>
                  <a:pt x="247" y="257"/>
                  <a:pt x="250" y="248"/>
                  <a:pt x="255" y="240"/>
                </a:cubicBezTo>
                <a:cubicBezTo>
                  <a:pt x="265" y="223"/>
                  <a:pt x="283" y="211"/>
                  <a:pt x="302" y="212"/>
                </a:cubicBezTo>
                <a:cubicBezTo>
                  <a:pt x="312" y="212"/>
                  <a:pt x="322" y="215"/>
                  <a:pt x="330" y="220"/>
                </a:cubicBezTo>
                <a:cubicBezTo>
                  <a:pt x="334" y="223"/>
                  <a:pt x="337" y="226"/>
                  <a:pt x="340" y="230"/>
                </a:cubicBezTo>
                <a:cubicBezTo>
                  <a:pt x="341" y="232"/>
                  <a:pt x="342" y="234"/>
                  <a:pt x="343" y="236"/>
                </a:cubicBezTo>
                <a:cubicBezTo>
                  <a:pt x="343" y="238"/>
                  <a:pt x="344" y="239"/>
                  <a:pt x="344" y="240"/>
                </a:cubicBezTo>
                <a:cubicBezTo>
                  <a:pt x="344" y="243"/>
                  <a:pt x="344" y="243"/>
                  <a:pt x="344" y="243"/>
                </a:cubicBezTo>
                <a:cubicBezTo>
                  <a:pt x="345" y="244"/>
                  <a:pt x="345" y="246"/>
                  <a:pt x="345" y="247"/>
                </a:cubicBezTo>
                <a:cubicBezTo>
                  <a:pt x="344" y="250"/>
                  <a:pt x="344" y="250"/>
                  <a:pt x="344" y="250"/>
                </a:cubicBezTo>
                <a:cubicBezTo>
                  <a:pt x="344" y="253"/>
                  <a:pt x="344" y="255"/>
                  <a:pt x="343" y="258"/>
                </a:cubicBezTo>
                <a:cubicBezTo>
                  <a:pt x="342" y="262"/>
                  <a:pt x="339" y="266"/>
                  <a:pt x="336" y="270"/>
                </a:cubicBezTo>
                <a:cubicBezTo>
                  <a:pt x="330" y="277"/>
                  <a:pt x="320" y="281"/>
                  <a:pt x="310" y="280"/>
                </a:cubicBezTo>
                <a:cubicBezTo>
                  <a:pt x="309" y="280"/>
                  <a:pt x="308" y="281"/>
                  <a:pt x="307" y="283"/>
                </a:cubicBezTo>
                <a:cubicBezTo>
                  <a:pt x="307" y="284"/>
                  <a:pt x="308" y="285"/>
                  <a:pt x="310" y="285"/>
                </a:cubicBezTo>
                <a:cubicBezTo>
                  <a:pt x="321" y="286"/>
                  <a:pt x="333" y="282"/>
                  <a:pt x="340" y="274"/>
                </a:cubicBezTo>
                <a:cubicBezTo>
                  <a:pt x="344" y="270"/>
                  <a:pt x="347" y="265"/>
                  <a:pt x="349" y="259"/>
                </a:cubicBezTo>
                <a:cubicBezTo>
                  <a:pt x="350" y="257"/>
                  <a:pt x="351" y="254"/>
                  <a:pt x="351" y="251"/>
                </a:cubicBezTo>
                <a:cubicBezTo>
                  <a:pt x="351" y="247"/>
                  <a:pt x="351" y="247"/>
                  <a:pt x="351" y="247"/>
                </a:cubicBezTo>
                <a:cubicBezTo>
                  <a:pt x="352" y="246"/>
                  <a:pt x="352" y="244"/>
                  <a:pt x="351" y="243"/>
                </a:cubicBezTo>
                <a:cubicBezTo>
                  <a:pt x="351" y="238"/>
                  <a:pt x="351" y="238"/>
                  <a:pt x="351" y="238"/>
                </a:cubicBezTo>
                <a:cubicBezTo>
                  <a:pt x="351" y="237"/>
                  <a:pt x="350" y="236"/>
                  <a:pt x="350" y="234"/>
                </a:cubicBezTo>
                <a:cubicBezTo>
                  <a:pt x="349" y="231"/>
                  <a:pt x="347" y="229"/>
                  <a:pt x="346" y="226"/>
                </a:cubicBezTo>
                <a:cubicBezTo>
                  <a:pt x="343" y="221"/>
                  <a:pt x="339" y="217"/>
                  <a:pt x="334" y="214"/>
                </a:cubicBezTo>
                <a:cubicBezTo>
                  <a:pt x="325" y="207"/>
                  <a:pt x="314" y="203"/>
                  <a:pt x="303" y="203"/>
                </a:cubicBezTo>
                <a:cubicBezTo>
                  <a:pt x="298" y="203"/>
                  <a:pt x="298" y="203"/>
                  <a:pt x="298" y="203"/>
                </a:cubicBezTo>
                <a:cubicBezTo>
                  <a:pt x="294" y="203"/>
                  <a:pt x="294" y="203"/>
                  <a:pt x="294" y="203"/>
                </a:cubicBezTo>
                <a:cubicBezTo>
                  <a:pt x="291" y="203"/>
                  <a:pt x="288" y="204"/>
                  <a:pt x="286" y="204"/>
                </a:cubicBezTo>
                <a:cubicBezTo>
                  <a:pt x="283" y="205"/>
                  <a:pt x="280" y="206"/>
                  <a:pt x="277" y="207"/>
                </a:cubicBezTo>
                <a:cubicBezTo>
                  <a:pt x="275" y="208"/>
                  <a:pt x="272" y="209"/>
                  <a:pt x="270" y="210"/>
                </a:cubicBezTo>
                <a:cubicBezTo>
                  <a:pt x="260" y="216"/>
                  <a:pt x="251" y="224"/>
                  <a:pt x="245" y="234"/>
                </a:cubicBezTo>
                <a:cubicBezTo>
                  <a:pt x="239" y="243"/>
                  <a:pt x="235" y="255"/>
                  <a:pt x="235" y="266"/>
                </a:cubicBezTo>
                <a:cubicBezTo>
                  <a:pt x="235" y="271"/>
                  <a:pt x="235" y="276"/>
                  <a:pt x="236" y="281"/>
                </a:cubicBezTo>
                <a:cubicBezTo>
                  <a:pt x="238" y="289"/>
                  <a:pt x="232" y="297"/>
                  <a:pt x="223" y="297"/>
                </a:cubicBezTo>
                <a:cubicBezTo>
                  <a:pt x="223" y="297"/>
                  <a:pt x="223" y="297"/>
                  <a:pt x="223" y="297"/>
                </a:cubicBezTo>
                <a:cubicBezTo>
                  <a:pt x="210" y="297"/>
                  <a:pt x="199" y="291"/>
                  <a:pt x="191" y="283"/>
                </a:cubicBezTo>
                <a:cubicBezTo>
                  <a:pt x="179" y="300"/>
                  <a:pt x="158" y="311"/>
                  <a:pt x="135" y="311"/>
                </a:cubicBezTo>
                <a:cubicBezTo>
                  <a:pt x="115" y="311"/>
                  <a:pt x="95" y="301"/>
                  <a:pt x="82" y="285"/>
                </a:cubicBezTo>
                <a:cubicBezTo>
                  <a:pt x="75" y="277"/>
                  <a:pt x="70" y="268"/>
                  <a:pt x="68" y="258"/>
                </a:cubicBezTo>
                <a:cubicBezTo>
                  <a:pt x="61" y="229"/>
                  <a:pt x="82" y="198"/>
                  <a:pt x="108" y="187"/>
                </a:cubicBezTo>
                <a:cubicBezTo>
                  <a:pt x="118" y="183"/>
                  <a:pt x="129" y="183"/>
                  <a:pt x="139" y="185"/>
                </a:cubicBezTo>
                <a:cubicBezTo>
                  <a:pt x="144" y="186"/>
                  <a:pt x="149" y="188"/>
                  <a:pt x="154" y="190"/>
                </a:cubicBezTo>
                <a:cubicBezTo>
                  <a:pt x="159" y="193"/>
                  <a:pt x="164" y="196"/>
                  <a:pt x="168" y="199"/>
                </a:cubicBezTo>
                <a:cubicBezTo>
                  <a:pt x="176" y="206"/>
                  <a:pt x="181" y="216"/>
                  <a:pt x="181" y="226"/>
                </a:cubicBezTo>
                <a:cubicBezTo>
                  <a:pt x="181" y="236"/>
                  <a:pt x="177" y="247"/>
                  <a:pt x="170" y="255"/>
                </a:cubicBezTo>
                <a:cubicBezTo>
                  <a:pt x="166" y="259"/>
                  <a:pt x="162" y="262"/>
                  <a:pt x="157" y="264"/>
                </a:cubicBezTo>
                <a:cubicBezTo>
                  <a:pt x="152" y="267"/>
                  <a:pt x="147" y="268"/>
                  <a:pt x="142" y="269"/>
                </a:cubicBezTo>
                <a:cubicBezTo>
                  <a:pt x="136" y="269"/>
                  <a:pt x="131" y="269"/>
                  <a:pt x="126" y="267"/>
                </a:cubicBezTo>
                <a:cubicBezTo>
                  <a:pt x="121" y="265"/>
                  <a:pt x="117" y="261"/>
                  <a:pt x="114" y="257"/>
                </a:cubicBezTo>
                <a:cubicBezTo>
                  <a:pt x="114" y="257"/>
                  <a:pt x="114" y="257"/>
                  <a:pt x="114" y="257"/>
                </a:cubicBezTo>
                <a:cubicBezTo>
                  <a:pt x="113" y="256"/>
                  <a:pt x="111" y="256"/>
                  <a:pt x="110" y="257"/>
                </a:cubicBezTo>
                <a:cubicBezTo>
                  <a:pt x="109" y="257"/>
                  <a:pt x="109" y="259"/>
                  <a:pt x="110" y="260"/>
                </a:cubicBezTo>
                <a:cubicBezTo>
                  <a:pt x="114" y="265"/>
                  <a:pt x="118" y="269"/>
                  <a:pt x="124" y="272"/>
                </a:cubicBezTo>
                <a:cubicBezTo>
                  <a:pt x="130" y="274"/>
                  <a:pt x="136" y="275"/>
                  <a:pt x="142" y="275"/>
                </a:cubicBezTo>
                <a:cubicBezTo>
                  <a:pt x="148" y="274"/>
                  <a:pt x="154" y="273"/>
                  <a:pt x="160" y="270"/>
                </a:cubicBezTo>
                <a:cubicBezTo>
                  <a:pt x="165" y="267"/>
                  <a:pt x="171" y="264"/>
                  <a:pt x="175" y="259"/>
                </a:cubicBezTo>
                <a:cubicBezTo>
                  <a:pt x="184" y="251"/>
                  <a:pt x="189" y="239"/>
                  <a:pt x="189" y="226"/>
                </a:cubicBezTo>
                <a:cubicBezTo>
                  <a:pt x="189" y="219"/>
                  <a:pt x="188" y="213"/>
                  <a:pt x="185" y="207"/>
                </a:cubicBezTo>
                <a:cubicBezTo>
                  <a:pt x="182" y="201"/>
                  <a:pt x="178" y="197"/>
                  <a:pt x="174" y="192"/>
                </a:cubicBezTo>
                <a:cubicBezTo>
                  <a:pt x="169" y="188"/>
                  <a:pt x="164" y="184"/>
                  <a:pt x="159" y="182"/>
                </a:cubicBezTo>
                <a:cubicBezTo>
                  <a:pt x="153" y="179"/>
                  <a:pt x="147" y="176"/>
                  <a:pt x="141" y="175"/>
                </a:cubicBezTo>
                <a:cubicBezTo>
                  <a:pt x="130" y="172"/>
                  <a:pt x="116" y="172"/>
                  <a:pt x="104" y="176"/>
                </a:cubicBezTo>
                <a:cubicBezTo>
                  <a:pt x="92" y="181"/>
                  <a:pt x="82" y="188"/>
                  <a:pt x="74" y="197"/>
                </a:cubicBezTo>
                <a:cubicBezTo>
                  <a:pt x="69" y="202"/>
                  <a:pt x="66" y="207"/>
                  <a:pt x="63" y="213"/>
                </a:cubicBezTo>
                <a:cubicBezTo>
                  <a:pt x="59" y="219"/>
                  <a:pt x="51" y="223"/>
                  <a:pt x="44" y="220"/>
                </a:cubicBezTo>
                <a:cubicBezTo>
                  <a:pt x="19" y="210"/>
                  <a:pt x="0" y="185"/>
                  <a:pt x="0" y="155"/>
                </a:cubicBezTo>
                <a:cubicBezTo>
                  <a:pt x="0" y="137"/>
                  <a:pt x="8" y="120"/>
                  <a:pt x="19" y="108"/>
                </a:cubicBezTo>
                <a:cubicBezTo>
                  <a:pt x="20" y="109"/>
                  <a:pt x="21" y="109"/>
                  <a:pt x="22" y="110"/>
                </a:cubicBezTo>
                <a:cubicBezTo>
                  <a:pt x="24" y="111"/>
                  <a:pt x="26" y="113"/>
                  <a:pt x="28" y="114"/>
                </a:cubicBezTo>
                <a:cubicBezTo>
                  <a:pt x="33" y="116"/>
                  <a:pt x="37" y="118"/>
                  <a:pt x="42" y="119"/>
                </a:cubicBezTo>
                <a:cubicBezTo>
                  <a:pt x="52" y="121"/>
                  <a:pt x="62" y="121"/>
                  <a:pt x="72" y="119"/>
                </a:cubicBezTo>
                <a:cubicBezTo>
                  <a:pt x="81" y="117"/>
                  <a:pt x="91" y="113"/>
                  <a:pt x="98" y="106"/>
                </a:cubicBezTo>
                <a:cubicBezTo>
                  <a:pt x="105" y="99"/>
                  <a:pt x="110" y="89"/>
                  <a:pt x="111" y="79"/>
                </a:cubicBezTo>
                <a:cubicBezTo>
                  <a:pt x="112" y="70"/>
                  <a:pt x="110" y="59"/>
                  <a:pt x="104" y="51"/>
                </a:cubicBezTo>
                <a:cubicBezTo>
                  <a:pt x="103" y="49"/>
                  <a:pt x="101" y="47"/>
                  <a:pt x="99" y="45"/>
                </a:cubicBezTo>
                <a:cubicBezTo>
                  <a:pt x="98" y="45"/>
                  <a:pt x="97" y="44"/>
                  <a:pt x="96" y="43"/>
                </a:cubicBezTo>
                <a:cubicBezTo>
                  <a:pt x="93" y="41"/>
                  <a:pt x="93" y="41"/>
                  <a:pt x="93" y="41"/>
                </a:cubicBezTo>
                <a:cubicBezTo>
                  <a:pt x="91" y="40"/>
                  <a:pt x="91" y="40"/>
                  <a:pt x="91" y="40"/>
                </a:cubicBezTo>
                <a:cubicBezTo>
                  <a:pt x="91" y="40"/>
                  <a:pt x="90" y="40"/>
                  <a:pt x="89" y="40"/>
                </a:cubicBezTo>
                <a:cubicBezTo>
                  <a:pt x="86" y="38"/>
                  <a:pt x="86" y="38"/>
                  <a:pt x="86" y="38"/>
                </a:cubicBezTo>
                <a:cubicBezTo>
                  <a:pt x="84" y="38"/>
                  <a:pt x="81" y="37"/>
                  <a:pt x="79" y="37"/>
                </a:cubicBezTo>
                <a:cubicBezTo>
                  <a:pt x="69" y="36"/>
                  <a:pt x="59" y="37"/>
                  <a:pt x="51" y="43"/>
                </a:cubicBezTo>
                <a:cubicBezTo>
                  <a:pt x="43" y="48"/>
                  <a:pt x="37" y="59"/>
                  <a:pt x="40" y="69"/>
                </a:cubicBezTo>
                <a:cubicBezTo>
                  <a:pt x="40" y="70"/>
                  <a:pt x="41" y="71"/>
                  <a:pt x="42" y="70"/>
                </a:cubicBezTo>
                <a:cubicBezTo>
                  <a:pt x="43" y="70"/>
                  <a:pt x="44" y="69"/>
                  <a:pt x="44" y="68"/>
                </a:cubicBezTo>
                <a:cubicBezTo>
                  <a:pt x="44" y="68"/>
                  <a:pt x="44" y="68"/>
                  <a:pt x="44" y="68"/>
                </a:cubicBezTo>
                <a:cubicBezTo>
                  <a:pt x="42" y="60"/>
                  <a:pt x="46" y="51"/>
                  <a:pt x="53" y="47"/>
                </a:cubicBezTo>
                <a:cubicBezTo>
                  <a:pt x="60" y="42"/>
                  <a:pt x="69" y="41"/>
                  <a:pt x="78" y="43"/>
                </a:cubicBezTo>
                <a:cubicBezTo>
                  <a:pt x="82" y="43"/>
                  <a:pt x="86" y="44"/>
                  <a:pt x="90" y="47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49"/>
                  <a:pt x="94" y="49"/>
                  <a:pt x="95" y="50"/>
                </a:cubicBezTo>
                <a:cubicBezTo>
                  <a:pt x="96" y="51"/>
                  <a:pt x="98" y="53"/>
                  <a:pt x="99" y="55"/>
                </a:cubicBezTo>
                <a:cubicBezTo>
                  <a:pt x="104" y="61"/>
                  <a:pt x="105" y="70"/>
                  <a:pt x="104" y="78"/>
                </a:cubicBezTo>
                <a:cubicBezTo>
                  <a:pt x="102" y="87"/>
                  <a:pt x="98" y="94"/>
                  <a:pt x="92" y="100"/>
                </a:cubicBezTo>
                <a:cubicBezTo>
                  <a:pt x="86" y="105"/>
                  <a:pt x="78" y="108"/>
                  <a:pt x="70" y="110"/>
                </a:cubicBezTo>
                <a:cubicBezTo>
                  <a:pt x="61" y="112"/>
                  <a:pt x="53" y="112"/>
                  <a:pt x="45" y="109"/>
                </a:cubicBezTo>
                <a:cubicBezTo>
                  <a:pt x="41" y="108"/>
                  <a:pt x="37" y="106"/>
                  <a:pt x="33" y="104"/>
                </a:cubicBezTo>
                <a:cubicBezTo>
                  <a:pt x="26" y="100"/>
                  <a:pt x="19" y="95"/>
                  <a:pt x="15" y="87"/>
                </a:cubicBezTo>
                <a:cubicBezTo>
                  <a:pt x="11" y="80"/>
                  <a:pt x="9" y="71"/>
                  <a:pt x="9" y="62"/>
                </a:cubicBezTo>
                <a:cubicBezTo>
                  <a:pt x="9" y="31"/>
                  <a:pt x="34" y="5"/>
                  <a:pt x="65" y="5"/>
                </a:cubicBezTo>
                <a:cubicBezTo>
                  <a:pt x="84" y="5"/>
                  <a:pt x="100" y="15"/>
                  <a:pt x="111" y="29"/>
                </a:cubicBezTo>
                <a:cubicBezTo>
                  <a:pt x="124" y="18"/>
                  <a:pt x="141" y="11"/>
                  <a:pt x="160" y="11"/>
                </a:cubicBezTo>
                <a:cubicBezTo>
                  <a:pt x="174" y="11"/>
                  <a:pt x="188" y="15"/>
                  <a:pt x="200" y="23"/>
                </a:cubicBezTo>
                <a:cubicBezTo>
                  <a:pt x="206" y="26"/>
                  <a:pt x="213" y="30"/>
                  <a:pt x="217" y="36"/>
                </a:cubicBezTo>
                <a:cubicBezTo>
                  <a:pt x="223" y="43"/>
                  <a:pt x="222" y="51"/>
                  <a:pt x="222" y="60"/>
                </a:cubicBezTo>
                <a:cubicBezTo>
                  <a:pt x="224" y="81"/>
                  <a:pt x="234" y="102"/>
                  <a:pt x="250" y="116"/>
                </a:cubicBezTo>
                <a:cubicBezTo>
                  <a:pt x="255" y="120"/>
                  <a:pt x="260" y="124"/>
                  <a:pt x="266" y="127"/>
                </a:cubicBezTo>
                <a:cubicBezTo>
                  <a:pt x="272" y="130"/>
                  <a:pt x="278" y="133"/>
                  <a:pt x="284" y="134"/>
                </a:cubicBezTo>
                <a:cubicBezTo>
                  <a:pt x="297" y="137"/>
                  <a:pt x="311" y="137"/>
                  <a:pt x="323" y="133"/>
                </a:cubicBezTo>
                <a:cubicBezTo>
                  <a:pt x="336" y="129"/>
                  <a:pt x="347" y="121"/>
                  <a:pt x="355" y="111"/>
                </a:cubicBezTo>
                <a:cubicBezTo>
                  <a:pt x="363" y="100"/>
                  <a:pt x="367" y="87"/>
                  <a:pt x="366" y="74"/>
                </a:cubicBezTo>
                <a:cubicBezTo>
                  <a:pt x="365" y="61"/>
                  <a:pt x="357" y="48"/>
                  <a:pt x="347" y="41"/>
                </a:cubicBezTo>
                <a:cubicBezTo>
                  <a:pt x="336" y="33"/>
                  <a:pt x="321" y="32"/>
                  <a:pt x="309" y="36"/>
                </a:cubicBezTo>
                <a:cubicBezTo>
                  <a:pt x="308" y="36"/>
                  <a:pt x="307" y="38"/>
                  <a:pt x="308" y="39"/>
                </a:cubicBezTo>
                <a:cubicBezTo>
                  <a:pt x="308" y="40"/>
                  <a:pt x="309" y="41"/>
                  <a:pt x="311" y="40"/>
                </a:cubicBezTo>
                <a:cubicBezTo>
                  <a:pt x="322" y="37"/>
                  <a:pt x="334" y="39"/>
                  <a:pt x="343" y="46"/>
                </a:cubicBezTo>
                <a:cubicBezTo>
                  <a:pt x="352" y="52"/>
                  <a:pt x="359" y="63"/>
                  <a:pt x="359" y="74"/>
                </a:cubicBezTo>
                <a:cubicBezTo>
                  <a:pt x="360" y="86"/>
                  <a:pt x="356" y="97"/>
                  <a:pt x="348" y="106"/>
                </a:cubicBezTo>
                <a:cubicBezTo>
                  <a:pt x="341" y="115"/>
                  <a:pt x="331" y="121"/>
                  <a:pt x="320" y="124"/>
                </a:cubicBezTo>
                <a:cubicBezTo>
                  <a:pt x="309" y="127"/>
                  <a:pt x="298" y="127"/>
                  <a:pt x="287" y="124"/>
                </a:cubicBezTo>
                <a:cubicBezTo>
                  <a:pt x="281" y="123"/>
                  <a:pt x="276" y="121"/>
                  <a:pt x="271" y="118"/>
                </a:cubicBezTo>
                <a:cubicBezTo>
                  <a:pt x="266" y="115"/>
                  <a:pt x="262" y="112"/>
                  <a:pt x="257" y="108"/>
                </a:cubicBezTo>
                <a:cubicBezTo>
                  <a:pt x="248" y="99"/>
                  <a:pt x="241" y="86"/>
                  <a:pt x="237" y="73"/>
                </a:cubicBezTo>
                <a:cubicBezTo>
                  <a:pt x="231" y="49"/>
                  <a:pt x="237" y="30"/>
                  <a:pt x="257" y="15"/>
                </a:cubicBezTo>
                <a:cubicBezTo>
                  <a:pt x="271" y="5"/>
                  <a:pt x="287" y="0"/>
                  <a:pt x="304" y="0"/>
                </a:cubicBezTo>
                <a:cubicBezTo>
                  <a:pt x="318" y="0"/>
                  <a:pt x="331" y="4"/>
                  <a:pt x="342" y="10"/>
                </a:cubicBezTo>
                <a:cubicBezTo>
                  <a:pt x="377" y="26"/>
                  <a:pt x="416" y="59"/>
                  <a:pt x="450" y="105"/>
                </a:cubicBezTo>
                <a:cubicBezTo>
                  <a:pt x="495" y="168"/>
                  <a:pt x="575" y="135"/>
                  <a:pt x="595" y="124"/>
                </a:cubicBezTo>
                <a:cubicBezTo>
                  <a:pt x="561" y="197"/>
                  <a:pt x="491" y="191"/>
                  <a:pt x="455" y="172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388938" y="944563"/>
            <a:ext cx="2708275" cy="1366838"/>
          </a:xfrm>
          <a:custGeom>
            <a:avLst/>
            <a:gdLst>
              <a:gd name="T0" fmla="*/ 173 w 667"/>
              <a:gd name="T1" fmla="*/ 130 h 336"/>
              <a:gd name="T2" fmla="*/ 265 w 667"/>
              <a:gd name="T3" fmla="*/ 51 h 336"/>
              <a:gd name="T4" fmla="*/ 306 w 667"/>
              <a:gd name="T5" fmla="*/ 73 h 336"/>
              <a:gd name="T6" fmla="*/ 331 w 667"/>
              <a:gd name="T7" fmla="*/ 118 h 336"/>
              <a:gd name="T8" fmla="*/ 396 w 667"/>
              <a:gd name="T9" fmla="*/ 132 h 336"/>
              <a:gd name="T10" fmla="*/ 431 w 667"/>
              <a:gd name="T11" fmla="*/ 95 h 336"/>
              <a:gd name="T12" fmla="*/ 427 w 667"/>
              <a:gd name="T13" fmla="*/ 60 h 336"/>
              <a:gd name="T14" fmla="*/ 382 w 667"/>
              <a:gd name="T15" fmla="*/ 38 h 336"/>
              <a:gd name="T16" fmla="*/ 382 w 667"/>
              <a:gd name="T17" fmla="*/ 43 h 336"/>
              <a:gd name="T18" fmla="*/ 426 w 667"/>
              <a:gd name="T19" fmla="*/ 78 h 336"/>
              <a:gd name="T20" fmla="*/ 419 w 667"/>
              <a:gd name="T21" fmla="*/ 107 h 336"/>
              <a:gd name="T22" fmla="*/ 363 w 667"/>
              <a:gd name="T23" fmla="*/ 126 h 336"/>
              <a:gd name="T24" fmla="*/ 319 w 667"/>
              <a:gd name="T25" fmla="*/ 86 h 336"/>
              <a:gd name="T26" fmla="*/ 326 w 667"/>
              <a:gd name="T27" fmla="*/ 25 h 336"/>
              <a:gd name="T28" fmla="*/ 424 w 667"/>
              <a:gd name="T29" fmla="*/ 16 h 336"/>
              <a:gd name="T30" fmla="*/ 507 w 667"/>
              <a:gd name="T31" fmla="*/ 38 h 336"/>
              <a:gd name="T32" fmla="*/ 585 w 667"/>
              <a:gd name="T33" fmla="*/ 51 h 336"/>
              <a:gd name="T34" fmla="*/ 581 w 667"/>
              <a:gd name="T35" fmla="*/ 91 h 336"/>
              <a:gd name="T36" fmla="*/ 544 w 667"/>
              <a:gd name="T37" fmla="*/ 111 h 336"/>
              <a:gd name="T38" fmla="*/ 513 w 667"/>
              <a:gd name="T39" fmla="*/ 94 h 336"/>
              <a:gd name="T40" fmla="*/ 518 w 667"/>
              <a:gd name="T41" fmla="*/ 59 h 336"/>
              <a:gd name="T42" fmla="*/ 538 w 667"/>
              <a:gd name="T43" fmla="*/ 53 h 336"/>
              <a:gd name="T44" fmla="*/ 515 w 667"/>
              <a:gd name="T45" fmla="*/ 55 h 336"/>
              <a:gd name="T46" fmla="*/ 512 w 667"/>
              <a:gd name="T47" fmla="*/ 104 h 336"/>
              <a:gd name="T48" fmla="*/ 533 w 667"/>
              <a:gd name="T49" fmla="*/ 117 h 336"/>
              <a:gd name="T50" fmla="*/ 544 w 667"/>
              <a:gd name="T51" fmla="*/ 118 h 336"/>
              <a:gd name="T52" fmla="*/ 584 w 667"/>
              <a:gd name="T53" fmla="*/ 101 h 336"/>
              <a:gd name="T54" fmla="*/ 599 w 667"/>
              <a:gd name="T55" fmla="*/ 82 h 336"/>
              <a:gd name="T56" fmla="*/ 619 w 667"/>
              <a:gd name="T57" fmla="*/ 85 h 336"/>
              <a:gd name="T58" fmla="*/ 667 w 667"/>
              <a:gd name="T59" fmla="*/ 149 h 336"/>
              <a:gd name="T60" fmla="*/ 594 w 667"/>
              <a:gd name="T61" fmla="*/ 215 h 336"/>
              <a:gd name="T62" fmla="*/ 570 w 667"/>
              <a:gd name="T63" fmla="*/ 284 h 336"/>
              <a:gd name="T64" fmla="*/ 496 w 667"/>
              <a:gd name="T65" fmla="*/ 317 h 336"/>
              <a:gd name="T66" fmla="*/ 454 w 667"/>
              <a:gd name="T67" fmla="*/ 289 h 336"/>
              <a:gd name="T68" fmla="*/ 453 w 667"/>
              <a:gd name="T69" fmla="*/ 244 h 336"/>
              <a:gd name="T70" fmla="*/ 490 w 667"/>
              <a:gd name="T71" fmla="*/ 226 h 336"/>
              <a:gd name="T72" fmla="*/ 514 w 667"/>
              <a:gd name="T73" fmla="*/ 257 h 336"/>
              <a:gd name="T74" fmla="*/ 500 w 667"/>
              <a:gd name="T75" fmla="*/ 278 h 336"/>
              <a:gd name="T76" fmla="*/ 519 w 667"/>
              <a:gd name="T77" fmla="*/ 259 h 336"/>
              <a:gd name="T78" fmla="*/ 491 w 667"/>
              <a:gd name="T79" fmla="*/ 219 h 336"/>
              <a:gd name="T80" fmla="*/ 446 w 667"/>
              <a:gd name="T81" fmla="*/ 240 h 336"/>
              <a:gd name="T82" fmla="*/ 450 w 667"/>
              <a:gd name="T83" fmla="*/ 300 h 336"/>
              <a:gd name="T84" fmla="*/ 398 w 667"/>
              <a:gd name="T85" fmla="*/ 336 h 336"/>
              <a:gd name="T86" fmla="*/ 253 w 667"/>
              <a:gd name="T87" fmla="*/ 326 h 336"/>
              <a:gd name="T88" fmla="*/ 191 w 667"/>
              <a:gd name="T89" fmla="*/ 270 h 336"/>
              <a:gd name="T90" fmla="*/ 230 w 667"/>
              <a:gd name="T91" fmla="*/ 242 h 336"/>
              <a:gd name="T92" fmla="*/ 217 w 667"/>
              <a:gd name="T93" fmla="*/ 176 h 336"/>
              <a:gd name="T94" fmla="*/ 150 w 667"/>
              <a:gd name="T95" fmla="*/ 187 h 336"/>
              <a:gd name="T96" fmla="*/ 150 w 667"/>
              <a:gd name="T97" fmla="*/ 222 h 336"/>
              <a:gd name="T98" fmla="*/ 182 w 667"/>
              <a:gd name="T99" fmla="*/ 236 h 336"/>
              <a:gd name="T100" fmla="*/ 181 w 667"/>
              <a:gd name="T101" fmla="*/ 233 h 336"/>
              <a:gd name="T102" fmla="*/ 153 w 667"/>
              <a:gd name="T103" fmla="*/ 220 h 336"/>
              <a:gd name="T104" fmla="*/ 154 w 667"/>
              <a:gd name="T105" fmla="*/ 190 h 336"/>
              <a:gd name="T106" fmla="*/ 213 w 667"/>
              <a:gd name="T107" fmla="*/ 182 h 336"/>
              <a:gd name="T108" fmla="*/ 224 w 667"/>
              <a:gd name="T109" fmla="*/ 238 h 336"/>
              <a:gd name="T110" fmla="*/ 156 w 667"/>
              <a:gd name="T111" fmla="*/ 266 h 336"/>
              <a:gd name="T112" fmla="*/ 49 w 667"/>
              <a:gd name="T113" fmla="*/ 219 h 336"/>
              <a:gd name="T114" fmla="*/ 7 w 667"/>
              <a:gd name="T115" fmla="*/ 177 h 336"/>
              <a:gd name="T116" fmla="*/ 124 w 667"/>
              <a:gd name="T117" fmla="*/ 15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67" h="336">
                <a:moveTo>
                  <a:pt x="124" y="150"/>
                </a:moveTo>
                <a:cubicBezTo>
                  <a:pt x="136" y="138"/>
                  <a:pt x="154" y="130"/>
                  <a:pt x="173" y="130"/>
                </a:cubicBezTo>
                <a:cubicBezTo>
                  <a:pt x="176" y="130"/>
                  <a:pt x="180" y="130"/>
                  <a:pt x="184" y="131"/>
                </a:cubicBezTo>
                <a:cubicBezTo>
                  <a:pt x="185" y="87"/>
                  <a:pt x="221" y="51"/>
                  <a:pt x="265" y="51"/>
                </a:cubicBezTo>
                <a:cubicBezTo>
                  <a:pt x="273" y="51"/>
                  <a:pt x="281" y="52"/>
                  <a:pt x="289" y="54"/>
                </a:cubicBezTo>
                <a:cubicBezTo>
                  <a:pt x="297" y="57"/>
                  <a:pt x="304" y="64"/>
                  <a:pt x="306" y="73"/>
                </a:cubicBezTo>
                <a:cubicBezTo>
                  <a:pt x="307" y="78"/>
                  <a:pt x="309" y="84"/>
                  <a:pt x="311" y="89"/>
                </a:cubicBezTo>
                <a:cubicBezTo>
                  <a:pt x="315" y="100"/>
                  <a:pt x="322" y="110"/>
                  <a:pt x="331" y="118"/>
                </a:cubicBezTo>
                <a:cubicBezTo>
                  <a:pt x="339" y="125"/>
                  <a:pt x="350" y="131"/>
                  <a:pt x="361" y="134"/>
                </a:cubicBezTo>
                <a:cubicBezTo>
                  <a:pt x="373" y="136"/>
                  <a:pt x="385" y="135"/>
                  <a:pt x="396" y="132"/>
                </a:cubicBezTo>
                <a:cubicBezTo>
                  <a:pt x="407" y="128"/>
                  <a:pt x="417" y="121"/>
                  <a:pt x="424" y="111"/>
                </a:cubicBezTo>
                <a:cubicBezTo>
                  <a:pt x="427" y="106"/>
                  <a:pt x="430" y="100"/>
                  <a:pt x="431" y="95"/>
                </a:cubicBezTo>
                <a:cubicBezTo>
                  <a:pt x="432" y="89"/>
                  <a:pt x="433" y="83"/>
                  <a:pt x="432" y="77"/>
                </a:cubicBezTo>
                <a:cubicBezTo>
                  <a:pt x="432" y="71"/>
                  <a:pt x="430" y="65"/>
                  <a:pt x="427" y="60"/>
                </a:cubicBezTo>
                <a:cubicBezTo>
                  <a:pt x="424" y="55"/>
                  <a:pt x="420" y="51"/>
                  <a:pt x="415" y="47"/>
                </a:cubicBezTo>
                <a:cubicBezTo>
                  <a:pt x="405" y="40"/>
                  <a:pt x="394" y="38"/>
                  <a:pt x="382" y="38"/>
                </a:cubicBezTo>
                <a:cubicBezTo>
                  <a:pt x="381" y="38"/>
                  <a:pt x="380" y="39"/>
                  <a:pt x="380" y="41"/>
                </a:cubicBezTo>
                <a:cubicBezTo>
                  <a:pt x="380" y="42"/>
                  <a:pt x="381" y="43"/>
                  <a:pt x="382" y="43"/>
                </a:cubicBezTo>
                <a:cubicBezTo>
                  <a:pt x="393" y="43"/>
                  <a:pt x="404" y="45"/>
                  <a:pt x="412" y="52"/>
                </a:cubicBezTo>
                <a:cubicBezTo>
                  <a:pt x="421" y="57"/>
                  <a:pt x="426" y="67"/>
                  <a:pt x="426" y="78"/>
                </a:cubicBezTo>
                <a:cubicBezTo>
                  <a:pt x="426" y="83"/>
                  <a:pt x="426" y="88"/>
                  <a:pt x="425" y="93"/>
                </a:cubicBezTo>
                <a:cubicBezTo>
                  <a:pt x="424" y="98"/>
                  <a:pt x="421" y="103"/>
                  <a:pt x="419" y="107"/>
                </a:cubicBezTo>
                <a:cubicBezTo>
                  <a:pt x="413" y="116"/>
                  <a:pt x="404" y="122"/>
                  <a:pt x="394" y="125"/>
                </a:cubicBezTo>
                <a:cubicBezTo>
                  <a:pt x="384" y="128"/>
                  <a:pt x="373" y="129"/>
                  <a:pt x="363" y="126"/>
                </a:cubicBezTo>
                <a:cubicBezTo>
                  <a:pt x="353" y="124"/>
                  <a:pt x="344" y="119"/>
                  <a:pt x="336" y="112"/>
                </a:cubicBezTo>
                <a:cubicBezTo>
                  <a:pt x="328" y="105"/>
                  <a:pt x="323" y="96"/>
                  <a:pt x="319" y="86"/>
                </a:cubicBezTo>
                <a:cubicBezTo>
                  <a:pt x="315" y="75"/>
                  <a:pt x="311" y="63"/>
                  <a:pt x="313" y="51"/>
                </a:cubicBezTo>
                <a:cubicBezTo>
                  <a:pt x="314" y="42"/>
                  <a:pt x="320" y="32"/>
                  <a:pt x="326" y="25"/>
                </a:cubicBezTo>
                <a:cubicBezTo>
                  <a:pt x="339" y="9"/>
                  <a:pt x="359" y="0"/>
                  <a:pt x="379" y="0"/>
                </a:cubicBezTo>
                <a:cubicBezTo>
                  <a:pt x="396" y="0"/>
                  <a:pt x="412" y="6"/>
                  <a:pt x="424" y="16"/>
                </a:cubicBezTo>
                <a:cubicBezTo>
                  <a:pt x="433" y="7"/>
                  <a:pt x="445" y="1"/>
                  <a:pt x="459" y="1"/>
                </a:cubicBezTo>
                <a:cubicBezTo>
                  <a:pt x="482" y="1"/>
                  <a:pt x="502" y="17"/>
                  <a:pt x="507" y="38"/>
                </a:cubicBezTo>
                <a:cubicBezTo>
                  <a:pt x="517" y="28"/>
                  <a:pt x="530" y="22"/>
                  <a:pt x="545" y="23"/>
                </a:cubicBezTo>
                <a:cubicBezTo>
                  <a:pt x="563" y="24"/>
                  <a:pt x="578" y="35"/>
                  <a:pt x="585" y="51"/>
                </a:cubicBezTo>
                <a:cubicBezTo>
                  <a:pt x="588" y="56"/>
                  <a:pt x="590" y="62"/>
                  <a:pt x="590" y="68"/>
                </a:cubicBezTo>
                <a:cubicBezTo>
                  <a:pt x="590" y="76"/>
                  <a:pt x="585" y="84"/>
                  <a:pt x="581" y="91"/>
                </a:cubicBezTo>
                <a:cubicBezTo>
                  <a:pt x="576" y="98"/>
                  <a:pt x="571" y="103"/>
                  <a:pt x="563" y="107"/>
                </a:cubicBezTo>
                <a:cubicBezTo>
                  <a:pt x="557" y="109"/>
                  <a:pt x="551" y="111"/>
                  <a:pt x="544" y="111"/>
                </a:cubicBezTo>
                <a:cubicBezTo>
                  <a:pt x="538" y="110"/>
                  <a:pt x="531" y="110"/>
                  <a:pt x="526" y="107"/>
                </a:cubicBezTo>
                <a:cubicBezTo>
                  <a:pt x="520" y="104"/>
                  <a:pt x="516" y="99"/>
                  <a:pt x="513" y="94"/>
                </a:cubicBezTo>
                <a:cubicBezTo>
                  <a:pt x="510" y="88"/>
                  <a:pt x="509" y="81"/>
                  <a:pt x="510" y="75"/>
                </a:cubicBezTo>
                <a:cubicBezTo>
                  <a:pt x="511" y="69"/>
                  <a:pt x="513" y="63"/>
                  <a:pt x="518" y="59"/>
                </a:cubicBezTo>
                <a:cubicBezTo>
                  <a:pt x="523" y="55"/>
                  <a:pt x="529" y="53"/>
                  <a:pt x="535" y="55"/>
                </a:cubicBezTo>
                <a:cubicBezTo>
                  <a:pt x="537" y="55"/>
                  <a:pt x="538" y="54"/>
                  <a:pt x="538" y="53"/>
                </a:cubicBezTo>
                <a:cubicBezTo>
                  <a:pt x="538" y="51"/>
                  <a:pt x="538" y="50"/>
                  <a:pt x="536" y="50"/>
                </a:cubicBezTo>
                <a:cubicBezTo>
                  <a:pt x="529" y="48"/>
                  <a:pt x="521" y="50"/>
                  <a:pt x="515" y="55"/>
                </a:cubicBezTo>
                <a:cubicBezTo>
                  <a:pt x="509" y="60"/>
                  <a:pt x="505" y="67"/>
                  <a:pt x="504" y="74"/>
                </a:cubicBezTo>
                <a:cubicBezTo>
                  <a:pt x="503" y="85"/>
                  <a:pt x="505" y="96"/>
                  <a:pt x="512" y="104"/>
                </a:cubicBezTo>
                <a:cubicBezTo>
                  <a:pt x="515" y="107"/>
                  <a:pt x="518" y="110"/>
                  <a:pt x="521" y="112"/>
                </a:cubicBezTo>
                <a:cubicBezTo>
                  <a:pt x="525" y="114"/>
                  <a:pt x="529" y="116"/>
                  <a:pt x="533" y="117"/>
                </a:cubicBezTo>
                <a:cubicBezTo>
                  <a:pt x="535" y="117"/>
                  <a:pt x="537" y="117"/>
                  <a:pt x="539" y="117"/>
                </a:cubicBezTo>
                <a:cubicBezTo>
                  <a:pt x="541" y="118"/>
                  <a:pt x="542" y="118"/>
                  <a:pt x="544" y="118"/>
                </a:cubicBezTo>
                <a:cubicBezTo>
                  <a:pt x="552" y="118"/>
                  <a:pt x="559" y="117"/>
                  <a:pt x="566" y="114"/>
                </a:cubicBezTo>
                <a:cubicBezTo>
                  <a:pt x="573" y="111"/>
                  <a:pt x="579" y="106"/>
                  <a:pt x="584" y="101"/>
                </a:cubicBezTo>
                <a:cubicBezTo>
                  <a:pt x="587" y="98"/>
                  <a:pt x="590" y="94"/>
                  <a:pt x="592" y="90"/>
                </a:cubicBezTo>
                <a:cubicBezTo>
                  <a:pt x="594" y="87"/>
                  <a:pt x="595" y="84"/>
                  <a:pt x="599" y="82"/>
                </a:cubicBezTo>
                <a:cubicBezTo>
                  <a:pt x="601" y="82"/>
                  <a:pt x="604" y="82"/>
                  <a:pt x="605" y="82"/>
                </a:cubicBezTo>
                <a:cubicBezTo>
                  <a:pt x="610" y="83"/>
                  <a:pt x="615" y="84"/>
                  <a:pt x="619" y="85"/>
                </a:cubicBezTo>
                <a:cubicBezTo>
                  <a:pt x="627" y="87"/>
                  <a:pt x="635" y="92"/>
                  <a:pt x="642" y="97"/>
                </a:cubicBezTo>
                <a:cubicBezTo>
                  <a:pt x="657" y="110"/>
                  <a:pt x="667" y="129"/>
                  <a:pt x="667" y="149"/>
                </a:cubicBezTo>
                <a:cubicBezTo>
                  <a:pt x="667" y="185"/>
                  <a:pt x="637" y="215"/>
                  <a:pt x="600" y="215"/>
                </a:cubicBezTo>
                <a:cubicBezTo>
                  <a:pt x="598" y="215"/>
                  <a:pt x="596" y="215"/>
                  <a:pt x="594" y="215"/>
                </a:cubicBezTo>
                <a:cubicBezTo>
                  <a:pt x="601" y="224"/>
                  <a:pt x="605" y="235"/>
                  <a:pt x="603" y="248"/>
                </a:cubicBezTo>
                <a:cubicBezTo>
                  <a:pt x="601" y="266"/>
                  <a:pt x="587" y="280"/>
                  <a:pt x="570" y="284"/>
                </a:cubicBezTo>
                <a:cubicBezTo>
                  <a:pt x="560" y="287"/>
                  <a:pt x="551" y="286"/>
                  <a:pt x="543" y="283"/>
                </a:cubicBezTo>
                <a:cubicBezTo>
                  <a:pt x="537" y="303"/>
                  <a:pt x="518" y="317"/>
                  <a:pt x="496" y="317"/>
                </a:cubicBezTo>
                <a:cubicBezTo>
                  <a:pt x="488" y="317"/>
                  <a:pt x="479" y="316"/>
                  <a:pt x="471" y="311"/>
                </a:cubicBezTo>
                <a:cubicBezTo>
                  <a:pt x="464" y="306"/>
                  <a:pt x="458" y="297"/>
                  <a:pt x="454" y="289"/>
                </a:cubicBezTo>
                <a:cubicBezTo>
                  <a:pt x="451" y="282"/>
                  <a:pt x="448" y="274"/>
                  <a:pt x="448" y="265"/>
                </a:cubicBezTo>
                <a:cubicBezTo>
                  <a:pt x="448" y="258"/>
                  <a:pt x="449" y="250"/>
                  <a:pt x="453" y="244"/>
                </a:cubicBezTo>
                <a:cubicBezTo>
                  <a:pt x="456" y="238"/>
                  <a:pt x="462" y="233"/>
                  <a:pt x="469" y="229"/>
                </a:cubicBezTo>
                <a:cubicBezTo>
                  <a:pt x="475" y="226"/>
                  <a:pt x="483" y="224"/>
                  <a:pt x="490" y="226"/>
                </a:cubicBezTo>
                <a:cubicBezTo>
                  <a:pt x="497" y="227"/>
                  <a:pt x="504" y="231"/>
                  <a:pt x="508" y="237"/>
                </a:cubicBezTo>
                <a:cubicBezTo>
                  <a:pt x="513" y="243"/>
                  <a:pt x="515" y="250"/>
                  <a:pt x="514" y="257"/>
                </a:cubicBezTo>
                <a:cubicBezTo>
                  <a:pt x="512" y="265"/>
                  <a:pt x="507" y="271"/>
                  <a:pt x="501" y="275"/>
                </a:cubicBezTo>
                <a:cubicBezTo>
                  <a:pt x="500" y="276"/>
                  <a:pt x="500" y="277"/>
                  <a:pt x="500" y="278"/>
                </a:cubicBezTo>
                <a:cubicBezTo>
                  <a:pt x="501" y="279"/>
                  <a:pt x="503" y="280"/>
                  <a:pt x="504" y="279"/>
                </a:cubicBezTo>
                <a:cubicBezTo>
                  <a:pt x="511" y="274"/>
                  <a:pt x="517" y="267"/>
                  <a:pt x="519" y="259"/>
                </a:cubicBezTo>
                <a:cubicBezTo>
                  <a:pt x="521" y="250"/>
                  <a:pt x="518" y="240"/>
                  <a:pt x="513" y="233"/>
                </a:cubicBezTo>
                <a:cubicBezTo>
                  <a:pt x="508" y="226"/>
                  <a:pt x="500" y="221"/>
                  <a:pt x="491" y="219"/>
                </a:cubicBezTo>
                <a:cubicBezTo>
                  <a:pt x="483" y="218"/>
                  <a:pt x="473" y="219"/>
                  <a:pt x="466" y="223"/>
                </a:cubicBezTo>
                <a:cubicBezTo>
                  <a:pt x="458" y="227"/>
                  <a:pt x="451" y="233"/>
                  <a:pt x="446" y="240"/>
                </a:cubicBezTo>
                <a:cubicBezTo>
                  <a:pt x="442" y="248"/>
                  <a:pt x="440" y="257"/>
                  <a:pt x="440" y="266"/>
                </a:cubicBezTo>
                <a:cubicBezTo>
                  <a:pt x="440" y="278"/>
                  <a:pt x="444" y="290"/>
                  <a:pt x="450" y="300"/>
                </a:cubicBezTo>
                <a:cubicBezTo>
                  <a:pt x="455" y="307"/>
                  <a:pt x="453" y="316"/>
                  <a:pt x="446" y="321"/>
                </a:cubicBezTo>
                <a:cubicBezTo>
                  <a:pt x="432" y="331"/>
                  <a:pt x="416" y="336"/>
                  <a:pt x="398" y="336"/>
                </a:cubicBezTo>
                <a:cubicBezTo>
                  <a:pt x="364" y="336"/>
                  <a:pt x="335" y="316"/>
                  <a:pt x="323" y="287"/>
                </a:cubicBezTo>
                <a:cubicBezTo>
                  <a:pt x="309" y="310"/>
                  <a:pt x="283" y="326"/>
                  <a:pt x="253" y="326"/>
                </a:cubicBezTo>
                <a:cubicBezTo>
                  <a:pt x="225" y="326"/>
                  <a:pt x="200" y="311"/>
                  <a:pt x="185" y="289"/>
                </a:cubicBezTo>
                <a:cubicBezTo>
                  <a:pt x="181" y="282"/>
                  <a:pt x="184" y="273"/>
                  <a:pt x="191" y="270"/>
                </a:cubicBezTo>
                <a:cubicBezTo>
                  <a:pt x="195" y="269"/>
                  <a:pt x="199" y="267"/>
                  <a:pt x="202" y="265"/>
                </a:cubicBezTo>
                <a:cubicBezTo>
                  <a:pt x="213" y="260"/>
                  <a:pt x="223" y="253"/>
                  <a:pt x="230" y="242"/>
                </a:cubicBezTo>
                <a:cubicBezTo>
                  <a:pt x="237" y="232"/>
                  <a:pt x="240" y="218"/>
                  <a:pt x="238" y="206"/>
                </a:cubicBezTo>
                <a:cubicBezTo>
                  <a:pt x="236" y="193"/>
                  <a:pt x="227" y="182"/>
                  <a:pt x="217" y="176"/>
                </a:cubicBezTo>
                <a:cubicBezTo>
                  <a:pt x="206" y="170"/>
                  <a:pt x="194" y="167"/>
                  <a:pt x="181" y="169"/>
                </a:cubicBezTo>
                <a:cubicBezTo>
                  <a:pt x="169" y="171"/>
                  <a:pt x="158" y="177"/>
                  <a:pt x="150" y="187"/>
                </a:cubicBezTo>
                <a:cubicBezTo>
                  <a:pt x="146" y="192"/>
                  <a:pt x="144" y="198"/>
                  <a:pt x="144" y="205"/>
                </a:cubicBezTo>
                <a:cubicBezTo>
                  <a:pt x="144" y="211"/>
                  <a:pt x="146" y="217"/>
                  <a:pt x="150" y="222"/>
                </a:cubicBezTo>
                <a:cubicBezTo>
                  <a:pt x="153" y="227"/>
                  <a:pt x="158" y="232"/>
                  <a:pt x="164" y="234"/>
                </a:cubicBezTo>
                <a:cubicBezTo>
                  <a:pt x="169" y="236"/>
                  <a:pt x="176" y="236"/>
                  <a:pt x="182" y="236"/>
                </a:cubicBezTo>
                <a:cubicBezTo>
                  <a:pt x="182" y="236"/>
                  <a:pt x="183" y="235"/>
                  <a:pt x="183" y="234"/>
                </a:cubicBezTo>
                <a:cubicBezTo>
                  <a:pt x="183" y="233"/>
                  <a:pt x="182" y="233"/>
                  <a:pt x="181" y="233"/>
                </a:cubicBezTo>
                <a:cubicBezTo>
                  <a:pt x="176" y="233"/>
                  <a:pt x="170" y="232"/>
                  <a:pt x="165" y="230"/>
                </a:cubicBezTo>
                <a:cubicBezTo>
                  <a:pt x="160" y="228"/>
                  <a:pt x="156" y="225"/>
                  <a:pt x="153" y="220"/>
                </a:cubicBezTo>
                <a:cubicBezTo>
                  <a:pt x="150" y="215"/>
                  <a:pt x="148" y="210"/>
                  <a:pt x="149" y="205"/>
                </a:cubicBezTo>
                <a:cubicBezTo>
                  <a:pt x="149" y="199"/>
                  <a:pt x="151" y="194"/>
                  <a:pt x="154" y="190"/>
                </a:cubicBezTo>
                <a:cubicBezTo>
                  <a:pt x="161" y="181"/>
                  <a:pt x="171" y="176"/>
                  <a:pt x="182" y="174"/>
                </a:cubicBezTo>
                <a:cubicBezTo>
                  <a:pt x="193" y="173"/>
                  <a:pt x="204" y="176"/>
                  <a:pt x="213" y="182"/>
                </a:cubicBezTo>
                <a:cubicBezTo>
                  <a:pt x="222" y="187"/>
                  <a:pt x="229" y="197"/>
                  <a:pt x="231" y="207"/>
                </a:cubicBezTo>
                <a:cubicBezTo>
                  <a:pt x="232" y="218"/>
                  <a:pt x="230" y="229"/>
                  <a:pt x="224" y="238"/>
                </a:cubicBezTo>
                <a:cubicBezTo>
                  <a:pt x="218" y="246"/>
                  <a:pt x="208" y="253"/>
                  <a:pt x="198" y="257"/>
                </a:cubicBezTo>
                <a:cubicBezTo>
                  <a:pt x="185" y="264"/>
                  <a:pt x="171" y="269"/>
                  <a:pt x="156" y="266"/>
                </a:cubicBezTo>
                <a:cubicBezTo>
                  <a:pt x="138" y="264"/>
                  <a:pt x="120" y="258"/>
                  <a:pt x="103" y="251"/>
                </a:cubicBezTo>
                <a:cubicBezTo>
                  <a:pt x="84" y="242"/>
                  <a:pt x="66" y="232"/>
                  <a:pt x="49" y="219"/>
                </a:cubicBezTo>
                <a:cubicBezTo>
                  <a:pt x="37" y="211"/>
                  <a:pt x="26" y="201"/>
                  <a:pt x="17" y="190"/>
                </a:cubicBezTo>
                <a:cubicBezTo>
                  <a:pt x="13" y="186"/>
                  <a:pt x="10" y="182"/>
                  <a:pt x="7" y="177"/>
                </a:cubicBezTo>
                <a:cubicBezTo>
                  <a:pt x="6" y="175"/>
                  <a:pt x="2" y="166"/>
                  <a:pt x="0" y="165"/>
                </a:cubicBezTo>
                <a:cubicBezTo>
                  <a:pt x="61" y="192"/>
                  <a:pt x="124" y="150"/>
                  <a:pt x="124" y="150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9629775" y="4975226"/>
            <a:ext cx="2357437" cy="1195388"/>
          </a:xfrm>
          <a:custGeom>
            <a:avLst/>
            <a:gdLst>
              <a:gd name="T0" fmla="*/ 152 w 580"/>
              <a:gd name="T1" fmla="*/ 190 h 294"/>
              <a:gd name="T2" fmla="*/ 236 w 580"/>
              <a:gd name="T3" fmla="*/ 255 h 294"/>
              <a:gd name="T4" fmla="*/ 270 w 580"/>
              <a:gd name="T5" fmla="*/ 234 h 294"/>
              <a:gd name="T6" fmla="*/ 289 w 580"/>
              <a:gd name="T7" fmla="*/ 193 h 294"/>
              <a:gd name="T8" fmla="*/ 345 w 580"/>
              <a:gd name="T9" fmla="*/ 178 h 294"/>
              <a:gd name="T10" fmla="*/ 377 w 580"/>
              <a:gd name="T11" fmla="*/ 209 h 294"/>
              <a:gd name="T12" fmla="*/ 376 w 580"/>
              <a:gd name="T13" fmla="*/ 239 h 294"/>
              <a:gd name="T14" fmla="*/ 338 w 580"/>
              <a:gd name="T15" fmla="*/ 260 h 294"/>
              <a:gd name="T16" fmla="*/ 337 w 580"/>
              <a:gd name="T17" fmla="*/ 256 h 294"/>
              <a:gd name="T18" fmla="*/ 374 w 580"/>
              <a:gd name="T19" fmla="*/ 224 h 294"/>
              <a:gd name="T20" fmla="*/ 366 w 580"/>
              <a:gd name="T21" fmla="*/ 199 h 294"/>
              <a:gd name="T22" fmla="*/ 317 w 580"/>
              <a:gd name="T23" fmla="*/ 185 h 294"/>
              <a:gd name="T24" fmla="*/ 281 w 580"/>
              <a:gd name="T25" fmla="*/ 222 h 294"/>
              <a:gd name="T26" fmla="*/ 290 w 580"/>
              <a:gd name="T27" fmla="*/ 274 h 294"/>
              <a:gd name="T28" fmla="*/ 375 w 580"/>
              <a:gd name="T29" fmla="*/ 277 h 294"/>
              <a:gd name="T30" fmla="*/ 446 w 580"/>
              <a:gd name="T31" fmla="*/ 254 h 294"/>
              <a:gd name="T32" fmla="*/ 513 w 580"/>
              <a:gd name="T33" fmla="*/ 240 h 294"/>
              <a:gd name="T34" fmla="*/ 508 w 580"/>
              <a:gd name="T35" fmla="*/ 205 h 294"/>
              <a:gd name="T36" fmla="*/ 475 w 580"/>
              <a:gd name="T37" fmla="*/ 190 h 294"/>
              <a:gd name="T38" fmla="*/ 448 w 580"/>
              <a:gd name="T39" fmla="*/ 206 h 294"/>
              <a:gd name="T40" fmla="*/ 454 w 580"/>
              <a:gd name="T41" fmla="*/ 236 h 294"/>
              <a:gd name="T42" fmla="*/ 472 w 580"/>
              <a:gd name="T43" fmla="*/ 240 h 294"/>
              <a:gd name="T44" fmla="*/ 452 w 580"/>
              <a:gd name="T45" fmla="*/ 239 h 294"/>
              <a:gd name="T46" fmla="*/ 447 w 580"/>
              <a:gd name="T47" fmla="*/ 197 h 294"/>
              <a:gd name="T48" fmla="*/ 465 w 580"/>
              <a:gd name="T49" fmla="*/ 185 h 294"/>
              <a:gd name="T50" fmla="*/ 474 w 580"/>
              <a:gd name="T51" fmla="*/ 183 h 294"/>
              <a:gd name="T52" fmla="*/ 510 w 580"/>
              <a:gd name="T53" fmla="*/ 196 h 294"/>
              <a:gd name="T54" fmla="*/ 524 w 580"/>
              <a:gd name="T55" fmla="*/ 212 h 294"/>
              <a:gd name="T56" fmla="*/ 541 w 580"/>
              <a:gd name="T57" fmla="*/ 208 h 294"/>
              <a:gd name="T58" fmla="*/ 579 w 580"/>
              <a:gd name="T59" fmla="*/ 151 h 294"/>
              <a:gd name="T60" fmla="*/ 513 w 580"/>
              <a:gd name="T61" fmla="*/ 97 h 294"/>
              <a:gd name="T62" fmla="*/ 489 w 580"/>
              <a:gd name="T63" fmla="*/ 38 h 294"/>
              <a:gd name="T64" fmla="*/ 423 w 580"/>
              <a:gd name="T65" fmla="*/ 13 h 294"/>
              <a:gd name="T66" fmla="*/ 388 w 580"/>
              <a:gd name="T67" fmla="*/ 39 h 294"/>
              <a:gd name="T68" fmla="*/ 389 w 580"/>
              <a:gd name="T69" fmla="*/ 78 h 294"/>
              <a:gd name="T70" fmla="*/ 422 w 580"/>
              <a:gd name="T71" fmla="*/ 92 h 294"/>
              <a:gd name="T72" fmla="*/ 441 w 580"/>
              <a:gd name="T73" fmla="*/ 64 h 294"/>
              <a:gd name="T74" fmla="*/ 429 w 580"/>
              <a:gd name="T75" fmla="*/ 46 h 294"/>
              <a:gd name="T76" fmla="*/ 446 w 580"/>
              <a:gd name="T77" fmla="*/ 62 h 294"/>
              <a:gd name="T78" fmla="*/ 424 w 580"/>
              <a:gd name="T79" fmla="*/ 98 h 294"/>
              <a:gd name="T80" fmla="*/ 384 w 580"/>
              <a:gd name="T81" fmla="*/ 82 h 294"/>
              <a:gd name="T82" fmla="*/ 384 w 580"/>
              <a:gd name="T83" fmla="*/ 30 h 294"/>
              <a:gd name="T84" fmla="*/ 338 w 580"/>
              <a:gd name="T85" fmla="*/ 1 h 294"/>
              <a:gd name="T86" fmla="*/ 212 w 580"/>
              <a:gd name="T87" fmla="*/ 16 h 294"/>
              <a:gd name="T88" fmla="*/ 161 w 580"/>
              <a:gd name="T89" fmla="*/ 68 h 294"/>
              <a:gd name="T90" fmla="*/ 196 w 580"/>
              <a:gd name="T91" fmla="*/ 90 h 294"/>
              <a:gd name="T92" fmla="*/ 188 w 580"/>
              <a:gd name="T93" fmla="*/ 148 h 294"/>
              <a:gd name="T94" fmla="*/ 129 w 580"/>
              <a:gd name="T95" fmla="*/ 142 h 294"/>
              <a:gd name="T96" fmla="*/ 127 w 580"/>
              <a:gd name="T97" fmla="*/ 111 h 294"/>
              <a:gd name="T98" fmla="*/ 154 w 580"/>
              <a:gd name="T99" fmla="*/ 98 h 294"/>
              <a:gd name="T100" fmla="*/ 154 w 580"/>
              <a:gd name="T101" fmla="*/ 101 h 294"/>
              <a:gd name="T102" fmla="*/ 130 w 580"/>
              <a:gd name="T103" fmla="*/ 113 h 294"/>
              <a:gd name="T104" fmla="*/ 133 w 580"/>
              <a:gd name="T105" fmla="*/ 139 h 294"/>
              <a:gd name="T106" fmla="*/ 184 w 580"/>
              <a:gd name="T107" fmla="*/ 144 h 294"/>
              <a:gd name="T108" fmla="*/ 191 w 580"/>
              <a:gd name="T109" fmla="*/ 94 h 294"/>
              <a:gd name="T110" fmla="*/ 131 w 580"/>
              <a:gd name="T111" fmla="*/ 73 h 294"/>
              <a:gd name="T112" fmla="*/ 40 w 580"/>
              <a:gd name="T113" fmla="*/ 118 h 294"/>
              <a:gd name="T114" fmla="*/ 6 w 580"/>
              <a:gd name="T115" fmla="*/ 157 h 294"/>
              <a:gd name="T116" fmla="*/ 108 w 580"/>
              <a:gd name="T117" fmla="*/ 175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80" h="294">
                <a:moveTo>
                  <a:pt x="108" y="175"/>
                </a:moveTo>
                <a:cubicBezTo>
                  <a:pt x="120" y="185"/>
                  <a:pt x="135" y="191"/>
                  <a:pt x="152" y="190"/>
                </a:cubicBezTo>
                <a:cubicBezTo>
                  <a:pt x="155" y="190"/>
                  <a:pt x="158" y="190"/>
                  <a:pt x="161" y="189"/>
                </a:cubicBezTo>
                <a:cubicBezTo>
                  <a:pt x="164" y="227"/>
                  <a:pt x="197" y="257"/>
                  <a:pt x="236" y="255"/>
                </a:cubicBezTo>
                <a:cubicBezTo>
                  <a:pt x="243" y="254"/>
                  <a:pt x="249" y="253"/>
                  <a:pt x="256" y="250"/>
                </a:cubicBezTo>
                <a:cubicBezTo>
                  <a:pt x="263" y="248"/>
                  <a:pt x="269" y="241"/>
                  <a:pt x="270" y="234"/>
                </a:cubicBezTo>
                <a:cubicBezTo>
                  <a:pt x="271" y="229"/>
                  <a:pt x="272" y="224"/>
                  <a:pt x="273" y="219"/>
                </a:cubicBezTo>
                <a:cubicBezTo>
                  <a:pt x="277" y="210"/>
                  <a:pt x="282" y="200"/>
                  <a:pt x="289" y="193"/>
                </a:cubicBezTo>
                <a:cubicBezTo>
                  <a:pt x="296" y="186"/>
                  <a:pt x="305" y="181"/>
                  <a:pt x="315" y="178"/>
                </a:cubicBezTo>
                <a:cubicBezTo>
                  <a:pt x="325" y="175"/>
                  <a:pt x="336" y="176"/>
                  <a:pt x="345" y="178"/>
                </a:cubicBezTo>
                <a:cubicBezTo>
                  <a:pt x="355" y="181"/>
                  <a:pt x="364" y="187"/>
                  <a:pt x="371" y="195"/>
                </a:cubicBezTo>
                <a:cubicBezTo>
                  <a:pt x="374" y="199"/>
                  <a:pt x="376" y="204"/>
                  <a:pt x="377" y="209"/>
                </a:cubicBezTo>
                <a:cubicBezTo>
                  <a:pt x="379" y="214"/>
                  <a:pt x="379" y="219"/>
                  <a:pt x="379" y="224"/>
                </a:cubicBezTo>
                <a:cubicBezTo>
                  <a:pt x="379" y="229"/>
                  <a:pt x="378" y="234"/>
                  <a:pt x="376" y="239"/>
                </a:cubicBezTo>
                <a:cubicBezTo>
                  <a:pt x="373" y="243"/>
                  <a:pt x="370" y="248"/>
                  <a:pt x="366" y="251"/>
                </a:cubicBezTo>
                <a:cubicBezTo>
                  <a:pt x="358" y="257"/>
                  <a:pt x="347" y="259"/>
                  <a:pt x="338" y="260"/>
                </a:cubicBezTo>
                <a:cubicBezTo>
                  <a:pt x="337" y="260"/>
                  <a:pt x="336" y="259"/>
                  <a:pt x="335" y="258"/>
                </a:cubicBezTo>
                <a:cubicBezTo>
                  <a:pt x="335" y="257"/>
                  <a:pt x="336" y="256"/>
                  <a:pt x="337" y="256"/>
                </a:cubicBezTo>
                <a:cubicBezTo>
                  <a:pt x="347" y="255"/>
                  <a:pt x="356" y="253"/>
                  <a:pt x="363" y="247"/>
                </a:cubicBezTo>
                <a:cubicBezTo>
                  <a:pt x="370" y="241"/>
                  <a:pt x="374" y="233"/>
                  <a:pt x="374" y="224"/>
                </a:cubicBezTo>
                <a:cubicBezTo>
                  <a:pt x="374" y="219"/>
                  <a:pt x="373" y="215"/>
                  <a:pt x="372" y="210"/>
                </a:cubicBezTo>
                <a:cubicBezTo>
                  <a:pt x="371" y="206"/>
                  <a:pt x="369" y="202"/>
                  <a:pt x="366" y="199"/>
                </a:cubicBezTo>
                <a:cubicBezTo>
                  <a:pt x="361" y="191"/>
                  <a:pt x="352" y="187"/>
                  <a:pt x="344" y="184"/>
                </a:cubicBezTo>
                <a:cubicBezTo>
                  <a:pt x="335" y="182"/>
                  <a:pt x="326" y="182"/>
                  <a:pt x="317" y="185"/>
                </a:cubicBezTo>
                <a:cubicBezTo>
                  <a:pt x="308" y="187"/>
                  <a:pt x="301" y="192"/>
                  <a:pt x="294" y="198"/>
                </a:cubicBezTo>
                <a:cubicBezTo>
                  <a:pt x="288" y="205"/>
                  <a:pt x="283" y="213"/>
                  <a:pt x="281" y="222"/>
                </a:cubicBezTo>
                <a:cubicBezTo>
                  <a:pt x="278" y="231"/>
                  <a:pt x="275" y="242"/>
                  <a:pt x="277" y="252"/>
                </a:cubicBezTo>
                <a:cubicBezTo>
                  <a:pt x="279" y="260"/>
                  <a:pt x="284" y="268"/>
                  <a:pt x="290" y="274"/>
                </a:cubicBezTo>
                <a:cubicBezTo>
                  <a:pt x="302" y="287"/>
                  <a:pt x="319" y="294"/>
                  <a:pt x="337" y="293"/>
                </a:cubicBezTo>
                <a:cubicBezTo>
                  <a:pt x="352" y="293"/>
                  <a:pt x="365" y="287"/>
                  <a:pt x="375" y="277"/>
                </a:cubicBezTo>
                <a:cubicBezTo>
                  <a:pt x="383" y="285"/>
                  <a:pt x="394" y="289"/>
                  <a:pt x="406" y="289"/>
                </a:cubicBezTo>
                <a:cubicBezTo>
                  <a:pt x="426" y="287"/>
                  <a:pt x="442" y="273"/>
                  <a:pt x="446" y="254"/>
                </a:cubicBezTo>
                <a:cubicBezTo>
                  <a:pt x="455" y="263"/>
                  <a:pt x="467" y="267"/>
                  <a:pt x="480" y="266"/>
                </a:cubicBezTo>
                <a:cubicBezTo>
                  <a:pt x="495" y="264"/>
                  <a:pt x="507" y="254"/>
                  <a:pt x="513" y="240"/>
                </a:cubicBezTo>
                <a:cubicBezTo>
                  <a:pt x="515" y="235"/>
                  <a:pt x="516" y="230"/>
                  <a:pt x="516" y="225"/>
                </a:cubicBezTo>
                <a:cubicBezTo>
                  <a:pt x="517" y="217"/>
                  <a:pt x="512" y="211"/>
                  <a:pt x="508" y="205"/>
                </a:cubicBezTo>
                <a:cubicBezTo>
                  <a:pt x="503" y="199"/>
                  <a:pt x="498" y="195"/>
                  <a:pt x="491" y="192"/>
                </a:cubicBezTo>
                <a:cubicBezTo>
                  <a:pt x="486" y="190"/>
                  <a:pt x="481" y="189"/>
                  <a:pt x="475" y="190"/>
                </a:cubicBezTo>
                <a:cubicBezTo>
                  <a:pt x="469" y="190"/>
                  <a:pt x="464" y="191"/>
                  <a:pt x="459" y="194"/>
                </a:cubicBezTo>
                <a:cubicBezTo>
                  <a:pt x="454" y="197"/>
                  <a:pt x="451" y="201"/>
                  <a:pt x="448" y="206"/>
                </a:cubicBezTo>
                <a:cubicBezTo>
                  <a:pt x="446" y="211"/>
                  <a:pt x="446" y="217"/>
                  <a:pt x="447" y="222"/>
                </a:cubicBezTo>
                <a:cubicBezTo>
                  <a:pt x="448" y="227"/>
                  <a:pt x="450" y="233"/>
                  <a:pt x="454" y="236"/>
                </a:cubicBezTo>
                <a:cubicBezTo>
                  <a:pt x="459" y="239"/>
                  <a:pt x="464" y="240"/>
                  <a:pt x="470" y="239"/>
                </a:cubicBezTo>
                <a:cubicBezTo>
                  <a:pt x="471" y="238"/>
                  <a:pt x="472" y="239"/>
                  <a:pt x="472" y="240"/>
                </a:cubicBezTo>
                <a:cubicBezTo>
                  <a:pt x="473" y="241"/>
                  <a:pt x="472" y="242"/>
                  <a:pt x="471" y="243"/>
                </a:cubicBezTo>
                <a:cubicBezTo>
                  <a:pt x="465" y="244"/>
                  <a:pt x="457" y="244"/>
                  <a:pt x="452" y="239"/>
                </a:cubicBezTo>
                <a:cubicBezTo>
                  <a:pt x="446" y="235"/>
                  <a:pt x="443" y="229"/>
                  <a:pt x="442" y="223"/>
                </a:cubicBezTo>
                <a:cubicBezTo>
                  <a:pt x="440" y="214"/>
                  <a:pt x="442" y="204"/>
                  <a:pt x="447" y="197"/>
                </a:cubicBezTo>
                <a:cubicBezTo>
                  <a:pt x="449" y="194"/>
                  <a:pt x="452" y="191"/>
                  <a:pt x="455" y="189"/>
                </a:cubicBezTo>
                <a:cubicBezTo>
                  <a:pt x="458" y="187"/>
                  <a:pt x="462" y="186"/>
                  <a:pt x="465" y="185"/>
                </a:cubicBezTo>
                <a:cubicBezTo>
                  <a:pt x="467" y="184"/>
                  <a:pt x="468" y="184"/>
                  <a:pt x="470" y="184"/>
                </a:cubicBezTo>
                <a:cubicBezTo>
                  <a:pt x="471" y="184"/>
                  <a:pt x="473" y="183"/>
                  <a:pt x="474" y="183"/>
                </a:cubicBezTo>
                <a:cubicBezTo>
                  <a:pt x="481" y="183"/>
                  <a:pt x="487" y="183"/>
                  <a:pt x="494" y="186"/>
                </a:cubicBezTo>
                <a:cubicBezTo>
                  <a:pt x="500" y="188"/>
                  <a:pt x="505" y="192"/>
                  <a:pt x="510" y="196"/>
                </a:cubicBezTo>
                <a:cubicBezTo>
                  <a:pt x="513" y="199"/>
                  <a:pt x="515" y="202"/>
                  <a:pt x="517" y="205"/>
                </a:cubicBezTo>
                <a:cubicBezTo>
                  <a:pt x="519" y="208"/>
                  <a:pt x="520" y="211"/>
                  <a:pt x="524" y="212"/>
                </a:cubicBezTo>
                <a:cubicBezTo>
                  <a:pt x="525" y="212"/>
                  <a:pt x="528" y="211"/>
                  <a:pt x="529" y="211"/>
                </a:cubicBezTo>
                <a:cubicBezTo>
                  <a:pt x="533" y="211"/>
                  <a:pt x="537" y="210"/>
                  <a:pt x="541" y="208"/>
                </a:cubicBezTo>
                <a:cubicBezTo>
                  <a:pt x="548" y="206"/>
                  <a:pt x="555" y="202"/>
                  <a:pt x="560" y="197"/>
                </a:cubicBezTo>
                <a:cubicBezTo>
                  <a:pt x="573" y="185"/>
                  <a:pt x="580" y="168"/>
                  <a:pt x="579" y="151"/>
                </a:cubicBezTo>
                <a:cubicBezTo>
                  <a:pt x="577" y="119"/>
                  <a:pt x="550" y="95"/>
                  <a:pt x="518" y="96"/>
                </a:cubicBezTo>
                <a:cubicBezTo>
                  <a:pt x="517" y="97"/>
                  <a:pt x="515" y="97"/>
                  <a:pt x="513" y="97"/>
                </a:cubicBezTo>
                <a:cubicBezTo>
                  <a:pt x="519" y="89"/>
                  <a:pt x="522" y="79"/>
                  <a:pt x="519" y="68"/>
                </a:cubicBezTo>
                <a:cubicBezTo>
                  <a:pt x="516" y="53"/>
                  <a:pt x="504" y="40"/>
                  <a:pt x="489" y="38"/>
                </a:cubicBezTo>
                <a:cubicBezTo>
                  <a:pt x="481" y="36"/>
                  <a:pt x="473" y="37"/>
                  <a:pt x="466" y="40"/>
                </a:cubicBezTo>
                <a:cubicBezTo>
                  <a:pt x="459" y="23"/>
                  <a:pt x="442" y="12"/>
                  <a:pt x="423" y="13"/>
                </a:cubicBezTo>
                <a:cubicBezTo>
                  <a:pt x="416" y="13"/>
                  <a:pt x="408" y="15"/>
                  <a:pt x="402" y="19"/>
                </a:cubicBezTo>
                <a:cubicBezTo>
                  <a:pt x="396" y="24"/>
                  <a:pt x="391" y="32"/>
                  <a:pt x="388" y="39"/>
                </a:cubicBezTo>
                <a:cubicBezTo>
                  <a:pt x="386" y="46"/>
                  <a:pt x="384" y="53"/>
                  <a:pt x="384" y="60"/>
                </a:cubicBezTo>
                <a:cubicBezTo>
                  <a:pt x="384" y="66"/>
                  <a:pt x="386" y="73"/>
                  <a:pt x="389" y="78"/>
                </a:cubicBezTo>
                <a:cubicBezTo>
                  <a:pt x="393" y="84"/>
                  <a:pt x="398" y="88"/>
                  <a:pt x="404" y="90"/>
                </a:cubicBezTo>
                <a:cubicBezTo>
                  <a:pt x="410" y="93"/>
                  <a:pt x="416" y="94"/>
                  <a:pt x="422" y="92"/>
                </a:cubicBezTo>
                <a:cubicBezTo>
                  <a:pt x="429" y="91"/>
                  <a:pt x="434" y="87"/>
                  <a:pt x="438" y="82"/>
                </a:cubicBezTo>
                <a:cubicBezTo>
                  <a:pt x="441" y="76"/>
                  <a:pt x="443" y="70"/>
                  <a:pt x="441" y="64"/>
                </a:cubicBezTo>
                <a:cubicBezTo>
                  <a:pt x="440" y="58"/>
                  <a:pt x="435" y="53"/>
                  <a:pt x="430" y="49"/>
                </a:cubicBezTo>
                <a:cubicBezTo>
                  <a:pt x="429" y="48"/>
                  <a:pt x="428" y="47"/>
                  <a:pt x="429" y="46"/>
                </a:cubicBezTo>
                <a:cubicBezTo>
                  <a:pt x="429" y="45"/>
                  <a:pt x="431" y="45"/>
                  <a:pt x="432" y="45"/>
                </a:cubicBezTo>
                <a:cubicBezTo>
                  <a:pt x="438" y="49"/>
                  <a:pt x="444" y="55"/>
                  <a:pt x="446" y="62"/>
                </a:cubicBezTo>
                <a:cubicBezTo>
                  <a:pt x="448" y="70"/>
                  <a:pt x="446" y="78"/>
                  <a:pt x="442" y="85"/>
                </a:cubicBezTo>
                <a:cubicBezTo>
                  <a:pt x="438" y="91"/>
                  <a:pt x="431" y="96"/>
                  <a:pt x="424" y="98"/>
                </a:cubicBezTo>
                <a:cubicBezTo>
                  <a:pt x="416" y="100"/>
                  <a:pt x="408" y="99"/>
                  <a:pt x="401" y="96"/>
                </a:cubicBezTo>
                <a:cubicBezTo>
                  <a:pt x="394" y="93"/>
                  <a:pt x="388" y="88"/>
                  <a:pt x="384" y="82"/>
                </a:cubicBezTo>
                <a:cubicBezTo>
                  <a:pt x="380" y="75"/>
                  <a:pt x="378" y="68"/>
                  <a:pt x="377" y="60"/>
                </a:cubicBezTo>
                <a:cubicBezTo>
                  <a:pt x="377" y="50"/>
                  <a:pt x="379" y="39"/>
                  <a:pt x="384" y="30"/>
                </a:cubicBezTo>
                <a:cubicBezTo>
                  <a:pt x="388" y="24"/>
                  <a:pt x="386" y="16"/>
                  <a:pt x="380" y="12"/>
                </a:cubicBezTo>
                <a:cubicBezTo>
                  <a:pt x="368" y="4"/>
                  <a:pt x="353" y="0"/>
                  <a:pt x="338" y="1"/>
                </a:cubicBezTo>
                <a:cubicBezTo>
                  <a:pt x="308" y="2"/>
                  <a:pt x="284" y="21"/>
                  <a:pt x="275" y="47"/>
                </a:cubicBezTo>
                <a:cubicBezTo>
                  <a:pt x="261" y="27"/>
                  <a:pt x="238" y="15"/>
                  <a:pt x="212" y="16"/>
                </a:cubicBezTo>
                <a:cubicBezTo>
                  <a:pt x="188" y="18"/>
                  <a:pt x="166" y="32"/>
                  <a:pt x="155" y="52"/>
                </a:cubicBezTo>
                <a:cubicBezTo>
                  <a:pt x="152" y="58"/>
                  <a:pt x="155" y="66"/>
                  <a:pt x="161" y="68"/>
                </a:cubicBezTo>
                <a:cubicBezTo>
                  <a:pt x="164" y="69"/>
                  <a:pt x="168" y="70"/>
                  <a:pt x="171" y="71"/>
                </a:cubicBezTo>
                <a:cubicBezTo>
                  <a:pt x="180" y="75"/>
                  <a:pt x="190" y="81"/>
                  <a:pt x="196" y="90"/>
                </a:cubicBezTo>
                <a:cubicBezTo>
                  <a:pt x="203" y="99"/>
                  <a:pt x="206" y="110"/>
                  <a:pt x="205" y="121"/>
                </a:cubicBezTo>
                <a:cubicBezTo>
                  <a:pt x="203" y="132"/>
                  <a:pt x="196" y="142"/>
                  <a:pt x="188" y="148"/>
                </a:cubicBezTo>
                <a:cubicBezTo>
                  <a:pt x="179" y="154"/>
                  <a:pt x="168" y="157"/>
                  <a:pt x="157" y="156"/>
                </a:cubicBezTo>
                <a:cubicBezTo>
                  <a:pt x="147" y="155"/>
                  <a:pt x="136" y="150"/>
                  <a:pt x="129" y="142"/>
                </a:cubicBezTo>
                <a:cubicBezTo>
                  <a:pt x="126" y="138"/>
                  <a:pt x="124" y="132"/>
                  <a:pt x="123" y="127"/>
                </a:cubicBezTo>
                <a:cubicBezTo>
                  <a:pt x="123" y="121"/>
                  <a:pt x="125" y="116"/>
                  <a:pt x="127" y="111"/>
                </a:cubicBezTo>
                <a:cubicBezTo>
                  <a:pt x="130" y="107"/>
                  <a:pt x="134" y="103"/>
                  <a:pt x="139" y="101"/>
                </a:cubicBezTo>
                <a:cubicBezTo>
                  <a:pt x="144" y="99"/>
                  <a:pt x="149" y="98"/>
                  <a:pt x="154" y="98"/>
                </a:cubicBezTo>
                <a:cubicBezTo>
                  <a:pt x="155" y="98"/>
                  <a:pt x="156" y="99"/>
                  <a:pt x="156" y="99"/>
                </a:cubicBezTo>
                <a:cubicBezTo>
                  <a:pt x="156" y="100"/>
                  <a:pt x="155" y="101"/>
                  <a:pt x="154" y="101"/>
                </a:cubicBezTo>
                <a:cubicBezTo>
                  <a:pt x="149" y="101"/>
                  <a:pt x="145" y="101"/>
                  <a:pt x="140" y="103"/>
                </a:cubicBezTo>
                <a:cubicBezTo>
                  <a:pt x="136" y="105"/>
                  <a:pt x="132" y="109"/>
                  <a:pt x="130" y="113"/>
                </a:cubicBezTo>
                <a:cubicBezTo>
                  <a:pt x="128" y="117"/>
                  <a:pt x="127" y="122"/>
                  <a:pt x="127" y="127"/>
                </a:cubicBezTo>
                <a:cubicBezTo>
                  <a:pt x="127" y="131"/>
                  <a:pt x="129" y="136"/>
                  <a:pt x="133" y="139"/>
                </a:cubicBezTo>
                <a:cubicBezTo>
                  <a:pt x="139" y="146"/>
                  <a:pt x="148" y="151"/>
                  <a:pt x="158" y="151"/>
                </a:cubicBezTo>
                <a:cubicBezTo>
                  <a:pt x="167" y="152"/>
                  <a:pt x="177" y="149"/>
                  <a:pt x="184" y="144"/>
                </a:cubicBezTo>
                <a:cubicBezTo>
                  <a:pt x="192" y="138"/>
                  <a:pt x="197" y="130"/>
                  <a:pt x="198" y="120"/>
                </a:cubicBezTo>
                <a:cubicBezTo>
                  <a:pt x="199" y="111"/>
                  <a:pt x="197" y="102"/>
                  <a:pt x="191" y="94"/>
                </a:cubicBezTo>
                <a:cubicBezTo>
                  <a:pt x="185" y="87"/>
                  <a:pt x="177" y="82"/>
                  <a:pt x="168" y="78"/>
                </a:cubicBezTo>
                <a:cubicBezTo>
                  <a:pt x="156" y="74"/>
                  <a:pt x="144" y="70"/>
                  <a:pt x="131" y="73"/>
                </a:cubicBezTo>
                <a:cubicBezTo>
                  <a:pt x="115" y="76"/>
                  <a:pt x="100" y="82"/>
                  <a:pt x="85" y="89"/>
                </a:cubicBezTo>
                <a:cubicBezTo>
                  <a:pt x="69" y="97"/>
                  <a:pt x="54" y="107"/>
                  <a:pt x="40" y="118"/>
                </a:cubicBezTo>
                <a:cubicBezTo>
                  <a:pt x="30" y="127"/>
                  <a:pt x="21" y="135"/>
                  <a:pt x="14" y="145"/>
                </a:cubicBezTo>
                <a:cubicBezTo>
                  <a:pt x="11" y="149"/>
                  <a:pt x="8" y="153"/>
                  <a:pt x="6" y="157"/>
                </a:cubicBezTo>
                <a:cubicBezTo>
                  <a:pt x="5" y="159"/>
                  <a:pt x="2" y="167"/>
                  <a:pt x="0" y="168"/>
                </a:cubicBezTo>
                <a:cubicBezTo>
                  <a:pt x="52" y="141"/>
                  <a:pt x="108" y="175"/>
                  <a:pt x="108" y="175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9491663" y="968376"/>
            <a:ext cx="2417762" cy="1322388"/>
          </a:xfrm>
          <a:custGeom>
            <a:avLst/>
            <a:gdLst>
              <a:gd name="T0" fmla="*/ 410 w 595"/>
              <a:gd name="T1" fmla="*/ 157 h 325"/>
              <a:gd name="T2" fmla="*/ 377 w 595"/>
              <a:gd name="T3" fmla="*/ 87 h 325"/>
              <a:gd name="T4" fmla="*/ 310 w 595"/>
              <a:gd name="T5" fmla="*/ 0 h 325"/>
              <a:gd name="T6" fmla="*/ 254 w 595"/>
              <a:gd name="T7" fmla="*/ 85 h 325"/>
              <a:gd name="T8" fmla="*/ 329 w 595"/>
              <a:gd name="T9" fmla="*/ 104 h 325"/>
              <a:gd name="T10" fmla="*/ 342 w 595"/>
              <a:gd name="T11" fmla="*/ 88 h 325"/>
              <a:gd name="T12" fmla="*/ 344 w 595"/>
              <a:gd name="T13" fmla="*/ 81 h 325"/>
              <a:gd name="T14" fmla="*/ 344 w 595"/>
              <a:gd name="T15" fmla="*/ 74 h 325"/>
              <a:gd name="T16" fmla="*/ 335 w 595"/>
              <a:gd name="T17" fmla="*/ 55 h 325"/>
              <a:gd name="T18" fmla="*/ 307 w 595"/>
              <a:gd name="T19" fmla="*/ 42 h 325"/>
              <a:gd name="T20" fmla="*/ 340 w 595"/>
              <a:gd name="T21" fmla="*/ 51 h 325"/>
              <a:gd name="T22" fmla="*/ 350 w 595"/>
              <a:gd name="T23" fmla="*/ 73 h 325"/>
              <a:gd name="T24" fmla="*/ 351 w 595"/>
              <a:gd name="T25" fmla="*/ 82 h 325"/>
              <a:gd name="T26" fmla="*/ 349 w 595"/>
              <a:gd name="T27" fmla="*/ 90 h 325"/>
              <a:gd name="T28" fmla="*/ 334 w 595"/>
              <a:gd name="T29" fmla="*/ 111 h 325"/>
              <a:gd name="T30" fmla="*/ 298 w 595"/>
              <a:gd name="T31" fmla="*/ 122 h 325"/>
              <a:gd name="T32" fmla="*/ 285 w 595"/>
              <a:gd name="T33" fmla="*/ 120 h 325"/>
              <a:gd name="T34" fmla="*/ 269 w 595"/>
              <a:gd name="T35" fmla="*/ 114 h 325"/>
              <a:gd name="T36" fmla="*/ 234 w 595"/>
              <a:gd name="T37" fmla="*/ 58 h 325"/>
              <a:gd name="T38" fmla="*/ 222 w 595"/>
              <a:gd name="T39" fmla="*/ 28 h 325"/>
              <a:gd name="T40" fmla="*/ 191 w 595"/>
              <a:gd name="T41" fmla="*/ 42 h 325"/>
              <a:gd name="T42" fmla="*/ 81 w 595"/>
              <a:gd name="T43" fmla="*/ 39 h 325"/>
              <a:gd name="T44" fmla="*/ 108 w 595"/>
              <a:gd name="T45" fmla="*/ 137 h 325"/>
              <a:gd name="T46" fmla="*/ 154 w 595"/>
              <a:gd name="T47" fmla="*/ 134 h 325"/>
              <a:gd name="T48" fmla="*/ 181 w 595"/>
              <a:gd name="T49" fmla="*/ 99 h 325"/>
              <a:gd name="T50" fmla="*/ 156 w 595"/>
              <a:gd name="T51" fmla="*/ 60 h 325"/>
              <a:gd name="T52" fmla="*/ 125 w 595"/>
              <a:gd name="T53" fmla="*/ 58 h 325"/>
              <a:gd name="T54" fmla="*/ 113 w 595"/>
              <a:gd name="T55" fmla="*/ 67 h 325"/>
              <a:gd name="T56" fmla="*/ 109 w 595"/>
              <a:gd name="T57" fmla="*/ 65 h 325"/>
              <a:gd name="T58" fmla="*/ 142 w 595"/>
              <a:gd name="T59" fmla="*/ 50 h 325"/>
              <a:gd name="T60" fmla="*/ 174 w 595"/>
              <a:gd name="T61" fmla="*/ 65 h 325"/>
              <a:gd name="T62" fmla="*/ 184 w 595"/>
              <a:gd name="T63" fmla="*/ 117 h 325"/>
              <a:gd name="T64" fmla="*/ 158 w 595"/>
              <a:gd name="T65" fmla="*/ 143 h 325"/>
              <a:gd name="T66" fmla="*/ 104 w 595"/>
              <a:gd name="T67" fmla="*/ 148 h 325"/>
              <a:gd name="T68" fmla="*/ 62 w 595"/>
              <a:gd name="T69" fmla="*/ 112 h 325"/>
              <a:gd name="T70" fmla="*/ 0 w 595"/>
              <a:gd name="T71" fmla="*/ 169 h 325"/>
              <a:gd name="T72" fmla="*/ 81 w 595"/>
              <a:gd name="T73" fmla="*/ 238 h 325"/>
              <a:gd name="T74" fmla="*/ 199 w 595"/>
              <a:gd name="T75" fmla="*/ 302 h 325"/>
              <a:gd name="T76" fmla="*/ 222 w 595"/>
              <a:gd name="T77" fmla="*/ 265 h 325"/>
              <a:gd name="T78" fmla="*/ 265 w 595"/>
              <a:gd name="T79" fmla="*/ 197 h 325"/>
              <a:gd name="T80" fmla="*/ 322 w 595"/>
              <a:gd name="T81" fmla="*/ 192 h 325"/>
              <a:gd name="T82" fmla="*/ 365 w 595"/>
              <a:gd name="T83" fmla="*/ 251 h 325"/>
              <a:gd name="T84" fmla="*/ 308 w 595"/>
              <a:gd name="T85" fmla="*/ 289 h 325"/>
              <a:gd name="T86" fmla="*/ 310 w 595"/>
              <a:gd name="T87" fmla="*/ 284 h 325"/>
              <a:gd name="T88" fmla="*/ 358 w 595"/>
              <a:gd name="T89" fmla="*/ 250 h 325"/>
              <a:gd name="T90" fmla="*/ 320 w 595"/>
              <a:gd name="T91" fmla="*/ 200 h 325"/>
              <a:gd name="T92" fmla="*/ 270 w 595"/>
              <a:gd name="T93" fmla="*/ 206 h 325"/>
              <a:gd name="T94" fmla="*/ 237 w 595"/>
              <a:gd name="T95" fmla="*/ 251 h 325"/>
              <a:gd name="T96" fmla="*/ 303 w 595"/>
              <a:gd name="T97" fmla="*/ 325 h 325"/>
              <a:gd name="T98" fmla="*/ 449 w 595"/>
              <a:gd name="T99" fmla="*/ 219 h 325"/>
              <a:gd name="T100" fmla="*/ 454 w 595"/>
              <a:gd name="T101" fmla="*/ 15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95" h="325">
                <a:moveTo>
                  <a:pt x="454" y="153"/>
                </a:moveTo>
                <a:cubicBezTo>
                  <a:pt x="434" y="163"/>
                  <a:pt x="419" y="161"/>
                  <a:pt x="410" y="157"/>
                </a:cubicBezTo>
                <a:cubicBezTo>
                  <a:pt x="410" y="154"/>
                  <a:pt x="410" y="151"/>
                  <a:pt x="410" y="148"/>
                </a:cubicBezTo>
                <a:cubicBezTo>
                  <a:pt x="410" y="122"/>
                  <a:pt x="397" y="100"/>
                  <a:pt x="377" y="87"/>
                </a:cubicBezTo>
                <a:cubicBezTo>
                  <a:pt x="378" y="81"/>
                  <a:pt x="379" y="75"/>
                  <a:pt x="379" y="69"/>
                </a:cubicBezTo>
                <a:cubicBezTo>
                  <a:pt x="379" y="31"/>
                  <a:pt x="348" y="0"/>
                  <a:pt x="310" y="0"/>
                </a:cubicBezTo>
                <a:cubicBezTo>
                  <a:pt x="277" y="0"/>
                  <a:pt x="247" y="24"/>
                  <a:pt x="247" y="58"/>
                </a:cubicBezTo>
                <a:cubicBezTo>
                  <a:pt x="247" y="67"/>
                  <a:pt x="249" y="77"/>
                  <a:pt x="254" y="85"/>
                </a:cubicBezTo>
                <a:cubicBezTo>
                  <a:pt x="264" y="101"/>
                  <a:pt x="282" y="114"/>
                  <a:pt x="302" y="113"/>
                </a:cubicBezTo>
                <a:cubicBezTo>
                  <a:pt x="311" y="112"/>
                  <a:pt x="321" y="110"/>
                  <a:pt x="329" y="104"/>
                </a:cubicBezTo>
                <a:cubicBezTo>
                  <a:pt x="333" y="102"/>
                  <a:pt x="336" y="98"/>
                  <a:pt x="339" y="94"/>
                </a:cubicBezTo>
                <a:cubicBezTo>
                  <a:pt x="340" y="92"/>
                  <a:pt x="342" y="90"/>
                  <a:pt x="342" y="88"/>
                </a:cubicBezTo>
                <a:cubicBezTo>
                  <a:pt x="342" y="87"/>
                  <a:pt x="343" y="86"/>
                  <a:pt x="343" y="85"/>
                </a:cubicBezTo>
                <a:cubicBezTo>
                  <a:pt x="344" y="81"/>
                  <a:pt x="344" y="81"/>
                  <a:pt x="344" y="81"/>
                </a:cubicBezTo>
                <a:cubicBezTo>
                  <a:pt x="344" y="80"/>
                  <a:pt x="344" y="79"/>
                  <a:pt x="344" y="78"/>
                </a:cubicBezTo>
                <a:cubicBezTo>
                  <a:pt x="344" y="74"/>
                  <a:pt x="344" y="74"/>
                  <a:pt x="344" y="74"/>
                </a:cubicBezTo>
                <a:cubicBezTo>
                  <a:pt x="343" y="72"/>
                  <a:pt x="343" y="69"/>
                  <a:pt x="342" y="67"/>
                </a:cubicBezTo>
                <a:cubicBezTo>
                  <a:pt x="341" y="62"/>
                  <a:pt x="339" y="58"/>
                  <a:pt x="335" y="55"/>
                </a:cubicBezTo>
                <a:cubicBezTo>
                  <a:pt x="329" y="47"/>
                  <a:pt x="319" y="43"/>
                  <a:pt x="309" y="44"/>
                </a:cubicBezTo>
                <a:cubicBezTo>
                  <a:pt x="308" y="44"/>
                  <a:pt x="307" y="43"/>
                  <a:pt x="307" y="42"/>
                </a:cubicBezTo>
                <a:cubicBezTo>
                  <a:pt x="307" y="41"/>
                  <a:pt x="308" y="40"/>
                  <a:pt x="309" y="39"/>
                </a:cubicBezTo>
                <a:cubicBezTo>
                  <a:pt x="320" y="38"/>
                  <a:pt x="332" y="42"/>
                  <a:pt x="340" y="51"/>
                </a:cubicBezTo>
                <a:cubicBezTo>
                  <a:pt x="344" y="55"/>
                  <a:pt x="347" y="60"/>
                  <a:pt x="348" y="65"/>
                </a:cubicBezTo>
                <a:cubicBezTo>
                  <a:pt x="349" y="68"/>
                  <a:pt x="350" y="71"/>
                  <a:pt x="350" y="73"/>
                </a:cubicBezTo>
                <a:cubicBezTo>
                  <a:pt x="351" y="78"/>
                  <a:pt x="351" y="78"/>
                  <a:pt x="351" y="78"/>
                </a:cubicBezTo>
                <a:cubicBezTo>
                  <a:pt x="351" y="79"/>
                  <a:pt x="351" y="80"/>
                  <a:pt x="351" y="82"/>
                </a:cubicBezTo>
                <a:cubicBezTo>
                  <a:pt x="350" y="86"/>
                  <a:pt x="350" y="86"/>
                  <a:pt x="350" y="86"/>
                </a:cubicBezTo>
                <a:cubicBezTo>
                  <a:pt x="350" y="88"/>
                  <a:pt x="349" y="89"/>
                  <a:pt x="349" y="90"/>
                </a:cubicBezTo>
                <a:cubicBezTo>
                  <a:pt x="348" y="93"/>
                  <a:pt x="347" y="96"/>
                  <a:pt x="345" y="98"/>
                </a:cubicBezTo>
                <a:cubicBezTo>
                  <a:pt x="342" y="103"/>
                  <a:pt x="338" y="108"/>
                  <a:pt x="334" y="111"/>
                </a:cubicBezTo>
                <a:cubicBezTo>
                  <a:pt x="324" y="118"/>
                  <a:pt x="313" y="121"/>
                  <a:pt x="302" y="122"/>
                </a:cubicBezTo>
                <a:cubicBezTo>
                  <a:pt x="298" y="122"/>
                  <a:pt x="298" y="122"/>
                  <a:pt x="298" y="122"/>
                </a:cubicBezTo>
                <a:cubicBezTo>
                  <a:pt x="293" y="122"/>
                  <a:pt x="293" y="122"/>
                  <a:pt x="293" y="122"/>
                </a:cubicBezTo>
                <a:cubicBezTo>
                  <a:pt x="291" y="122"/>
                  <a:pt x="288" y="121"/>
                  <a:pt x="285" y="120"/>
                </a:cubicBezTo>
                <a:cubicBezTo>
                  <a:pt x="282" y="120"/>
                  <a:pt x="279" y="119"/>
                  <a:pt x="277" y="118"/>
                </a:cubicBezTo>
                <a:cubicBezTo>
                  <a:pt x="274" y="117"/>
                  <a:pt x="271" y="116"/>
                  <a:pt x="269" y="114"/>
                </a:cubicBezTo>
                <a:cubicBezTo>
                  <a:pt x="259" y="109"/>
                  <a:pt x="251" y="101"/>
                  <a:pt x="244" y="91"/>
                </a:cubicBezTo>
                <a:cubicBezTo>
                  <a:pt x="238" y="81"/>
                  <a:pt x="235" y="70"/>
                  <a:pt x="234" y="58"/>
                </a:cubicBezTo>
                <a:cubicBezTo>
                  <a:pt x="234" y="53"/>
                  <a:pt x="234" y="49"/>
                  <a:pt x="235" y="44"/>
                </a:cubicBezTo>
                <a:cubicBezTo>
                  <a:pt x="237" y="35"/>
                  <a:pt x="231" y="28"/>
                  <a:pt x="222" y="28"/>
                </a:cubicBezTo>
                <a:cubicBezTo>
                  <a:pt x="222" y="28"/>
                  <a:pt x="222" y="28"/>
                  <a:pt x="222" y="28"/>
                </a:cubicBezTo>
                <a:cubicBezTo>
                  <a:pt x="210" y="28"/>
                  <a:pt x="198" y="33"/>
                  <a:pt x="191" y="42"/>
                </a:cubicBezTo>
                <a:cubicBezTo>
                  <a:pt x="178" y="25"/>
                  <a:pt x="158" y="14"/>
                  <a:pt x="135" y="14"/>
                </a:cubicBezTo>
                <a:cubicBezTo>
                  <a:pt x="114" y="14"/>
                  <a:pt x="94" y="23"/>
                  <a:pt x="81" y="39"/>
                </a:cubicBezTo>
                <a:cubicBezTo>
                  <a:pt x="74" y="47"/>
                  <a:pt x="70" y="57"/>
                  <a:pt x="67" y="67"/>
                </a:cubicBezTo>
                <a:cubicBezTo>
                  <a:pt x="60" y="95"/>
                  <a:pt x="81" y="127"/>
                  <a:pt x="108" y="137"/>
                </a:cubicBezTo>
                <a:cubicBezTo>
                  <a:pt x="117" y="141"/>
                  <a:pt x="128" y="142"/>
                  <a:pt x="138" y="139"/>
                </a:cubicBezTo>
                <a:cubicBezTo>
                  <a:pt x="144" y="138"/>
                  <a:pt x="149" y="137"/>
                  <a:pt x="154" y="134"/>
                </a:cubicBezTo>
                <a:cubicBezTo>
                  <a:pt x="158" y="132"/>
                  <a:pt x="163" y="129"/>
                  <a:pt x="167" y="125"/>
                </a:cubicBezTo>
                <a:cubicBezTo>
                  <a:pt x="175" y="119"/>
                  <a:pt x="180" y="109"/>
                  <a:pt x="181" y="99"/>
                </a:cubicBezTo>
                <a:cubicBezTo>
                  <a:pt x="180" y="88"/>
                  <a:pt x="176" y="78"/>
                  <a:pt x="169" y="70"/>
                </a:cubicBezTo>
                <a:cubicBezTo>
                  <a:pt x="166" y="66"/>
                  <a:pt x="161" y="63"/>
                  <a:pt x="156" y="60"/>
                </a:cubicBezTo>
                <a:cubicBezTo>
                  <a:pt x="152" y="58"/>
                  <a:pt x="146" y="56"/>
                  <a:pt x="141" y="56"/>
                </a:cubicBezTo>
                <a:cubicBezTo>
                  <a:pt x="136" y="55"/>
                  <a:pt x="130" y="56"/>
                  <a:pt x="125" y="58"/>
                </a:cubicBezTo>
                <a:cubicBezTo>
                  <a:pt x="121" y="60"/>
                  <a:pt x="116" y="63"/>
                  <a:pt x="113" y="67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112" y="69"/>
                  <a:pt x="111" y="69"/>
                  <a:pt x="110" y="68"/>
                </a:cubicBezTo>
                <a:cubicBezTo>
                  <a:pt x="109" y="67"/>
                  <a:pt x="108" y="66"/>
                  <a:pt x="109" y="65"/>
                </a:cubicBezTo>
                <a:cubicBezTo>
                  <a:pt x="113" y="60"/>
                  <a:pt x="118" y="55"/>
                  <a:pt x="123" y="53"/>
                </a:cubicBezTo>
                <a:cubicBezTo>
                  <a:pt x="129" y="50"/>
                  <a:pt x="135" y="49"/>
                  <a:pt x="142" y="50"/>
                </a:cubicBezTo>
                <a:cubicBezTo>
                  <a:pt x="148" y="50"/>
                  <a:pt x="154" y="52"/>
                  <a:pt x="159" y="54"/>
                </a:cubicBezTo>
                <a:cubicBezTo>
                  <a:pt x="165" y="57"/>
                  <a:pt x="170" y="61"/>
                  <a:pt x="174" y="65"/>
                </a:cubicBezTo>
                <a:cubicBezTo>
                  <a:pt x="183" y="74"/>
                  <a:pt x="188" y="86"/>
                  <a:pt x="189" y="99"/>
                </a:cubicBezTo>
                <a:cubicBezTo>
                  <a:pt x="189" y="105"/>
                  <a:pt x="187" y="112"/>
                  <a:pt x="184" y="117"/>
                </a:cubicBezTo>
                <a:cubicBezTo>
                  <a:pt x="182" y="123"/>
                  <a:pt x="178" y="128"/>
                  <a:pt x="173" y="132"/>
                </a:cubicBezTo>
                <a:cubicBezTo>
                  <a:pt x="169" y="137"/>
                  <a:pt x="163" y="140"/>
                  <a:pt x="158" y="143"/>
                </a:cubicBezTo>
                <a:cubicBezTo>
                  <a:pt x="152" y="146"/>
                  <a:pt x="147" y="148"/>
                  <a:pt x="141" y="150"/>
                </a:cubicBezTo>
                <a:cubicBezTo>
                  <a:pt x="129" y="153"/>
                  <a:pt x="115" y="152"/>
                  <a:pt x="104" y="148"/>
                </a:cubicBezTo>
                <a:cubicBezTo>
                  <a:pt x="92" y="144"/>
                  <a:pt x="81" y="136"/>
                  <a:pt x="73" y="127"/>
                </a:cubicBezTo>
                <a:cubicBezTo>
                  <a:pt x="69" y="122"/>
                  <a:pt x="65" y="117"/>
                  <a:pt x="62" y="112"/>
                </a:cubicBezTo>
                <a:cubicBezTo>
                  <a:pt x="58" y="105"/>
                  <a:pt x="51" y="102"/>
                  <a:pt x="44" y="105"/>
                </a:cubicBezTo>
                <a:cubicBezTo>
                  <a:pt x="18" y="115"/>
                  <a:pt x="0" y="140"/>
                  <a:pt x="0" y="169"/>
                </a:cubicBezTo>
                <a:cubicBezTo>
                  <a:pt x="0" y="208"/>
                  <a:pt x="31" y="239"/>
                  <a:pt x="69" y="239"/>
                </a:cubicBezTo>
                <a:cubicBezTo>
                  <a:pt x="73" y="239"/>
                  <a:pt x="77" y="238"/>
                  <a:pt x="81" y="238"/>
                </a:cubicBezTo>
                <a:cubicBezTo>
                  <a:pt x="82" y="280"/>
                  <a:pt x="117" y="313"/>
                  <a:pt x="159" y="313"/>
                </a:cubicBezTo>
                <a:cubicBezTo>
                  <a:pt x="173" y="313"/>
                  <a:pt x="187" y="309"/>
                  <a:pt x="199" y="302"/>
                </a:cubicBezTo>
                <a:cubicBezTo>
                  <a:pt x="206" y="298"/>
                  <a:pt x="212" y="294"/>
                  <a:pt x="217" y="288"/>
                </a:cubicBezTo>
                <a:cubicBezTo>
                  <a:pt x="222" y="281"/>
                  <a:pt x="221" y="274"/>
                  <a:pt x="222" y="265"/>
                </a:cubicBezTo>
                <a:cubicBezTo>
                  <a:pt x="223" y="244"/>
                  <a:pt x="233" y="223"/>
                  <a:pt x="249" y="209"/>
                </a:cubicBezTo>
                <a:cubicBezTo>
                  <a:pt x="254" y="204"/>
                  <a:pt x="259" y="200"/>
                  <a:pt x="265" y="197"/>
                </a:cubicBezTo>
                <a:cubicBezTo>
                  <a:pt x="271" y="194"/>
                  <a:pt x="277" y="192"/>
                  <a:pt x="284" y="190"/>
                </a:cubicBezTo>
                <a:cubicBezTo>
                  <a:pt x="296" y="187"/>
                  <a:pt x="310" y="188"/>
                  <a:pt x="322" y="192"/>
                </a:cubicBezTo>
                <a:cubicBezTo>
                  <a:pt x="335" y="196"/>
                  <a:pt x="346" y="204"/>
                  <a:pt x="354" y="214"/>
                </a:cubicBezTo>
                <a:cubicBezTo>
                  <a:pt x="362" y="224"/>
                  <a:pt x="367" y="238"/>
                  <a:pt x="365" y="251"/>
                </a:cubicBezTo>
                <a:cubicBezTo>
                  <a:pt x="364" y="264"/>
                  <a:pt x="357" y="276"/>
                  <a:pt x="346" y="284"/>
                </a:cubicBezTo>
                <a:cubicBezTo>
                  <a:pt x="335" y="291"/>
                  <a:pt x="321" y="293"/>
                  <a:pt x="308" y="289"/>
                </a:cubicBezTo>
                <a:cubicBezTo>
                  <a:pt x="307" y="288"/>
                  <a:pt x="306" y="287"/>
                  <a:pt x="307" y="286"/>
                </a:cubicBezTo>
                <a:cubicBezTo>
                  <a:pt x="307" y="284"/>
                  <a:pt x="309" y="284"/>
                  <a:pt x="310" y="284"/>
                </a:cubicBezTo>
                <a:cubicBezTo>
                  <a:pt x="321" y="287"/>
                  <a:pt x="333" y="286"/>
                  <a:pt x="343" y="279"/>
                </a:cubicBezTo>
                <a:cubicBezTo>
                  <a:pt x="352" y="272"/>
                  <a:pt x="358" y="261"/>
                  <a:pt x="358" y="250"/>
                </a:cubicBezTo>
                <a:cubicBezTo>
                  <a:pt x="359" y="239"/>
                  <a:pt x="355" y="228"/>
                  <a:pt x="348" y="219"/>
                </a:cubicBezTo>
                <a:cubicBezTo>
                  <a:pt x="341" y="210"/>
                  <a:pt x="331" y="204"/>
                  <a:pt x="320" y="200"/>
                </a:cubicBezTo>
                <a:cubicBezTo>
                  <a:pt x="309" y="197"/>
                  <a:pt x="297" y="197"/>
                  <a:pt x="286" y="200"/>
                </a:cubicBezTo>
                <a:cubicBezTo>
                  <a:pt x="280" y="201"/>
                  <a:pt x="275" y="204"/>
                  <a:pt x="270" y="206"/>
                </a:cubicBezTo>
                <a:cubicBezTo>
                  <a:pt x="265" y="209"/>
                  <a:pt x="261" y="213"/>
                  <a:pt x="257" y="217"/>
                </a:cubicBezTo>
                <a:cubicBezTo>
                  <a:pt x="247" y="226"/>
                  <a:pt x="240" y="238"/>
                  <a:pt x="237" y="251"/>
                </a:cubicBezTo>
                <a:cubicBezTo>
                  <a:pt x="230" y="275"/>
                  <a:pt x="237" y="294"/>
                  <a:pt x="257" y="309"/>
                </a:cubicBezTo>
                <a:cubicBezTo>
                  <a:pt x="270" y="319"/>
                  <a:pt x="286" y="325"/>
                  <a:pt x="303" y="325"/>
                </a:cubicBezTo>
                <a:cubicBezTo>
                  <a:pt x="317" y="325"/>
                  <a:pt x="330" y="321"/>
                  <a:pt x="341" y="315"/>
                </a:cubicBezTo>
                <a:cubicBezTo>
                  <a:pt x="377" y="299"/>
                  <a:pt x="416" y="265"/>
                  <a:pt x="449" y="219"/>
                </a:cubicBezTo>
                <a:cubicBezTo>
                  <a:pt x="494" y="157"/>
                  <a:pt x="575" y="189"/>
                  <a:pt x="595" y="200"/>
                </a:cubicBezTo>
                <a:cubicBezTo>
                  <a:pt x="561" y="127"/>
                  <a:pt x="490" y="134"/>
                  <a:pt x="454" y="153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3525838" y="750888"/>
            <a:ext cx="5356225" cy="5356225"/>
          </a:xfrm>
          <a:custGeom>
            <a:avLst/>
            <a:gdLst>
              <a:gd name="T0" fmla="*/ 1363 w 1426"/>
              <a:gd name="T1" fmla="*/ 420 h 1426"/>
              <a:gd name="T2" fmla="*/ 1341 w 1426"/>
              <a:gd name="T3" fmla="*/ 375 h 1426"/>
              <a:gd name="T4" fmla="*/ 1251 w 1426"/>
              <a:gd name="T5" fmla="*/ 246 h 1426"/>
              <a:gd name="T6" fmla="*/ 1194 w 1426"/>
              <a:gd name="T7" fmla="*/ 187 h 1426"/>
              <a:gd name="T8" fmla="*/ 1103 w 1426"/>
              <a:gd name="T9" fmla="*/ 116 h 1426"/>
              <a:gd name="T10" fmla="*/ 959 w 1426"/>
              <a:gd name="T11" fmla="*/ 44 h 1426"/>
              <a:gd name="T12" fmla="*/ 799 w 1426"/>
              <a:gd name="T13" fmla="*/ 5 h 1426"/>
              <a:gd name="T14" fmla="*/ 627 w 1426"/>
              <a:gd name="T15" fmla="*/ 5 h 1426"/>
              <a:gd name="T16" fmla="*/ 467 w 1426"/>
              <a:gd name="T17" fmla="*/ 44 h 1426"/>
              <a:gd name="T18" fmla="*/ 323 w 1426"/>
              <a:gd name="T19" fmla="*/ 116 h 1426"/>
              <a:gd name="T20" fmla="*/ 232 w 1426"/>
              <a:gd name="T21" fmla="*/ 187 h 1426"/>
              <a:gd name="T22" fmla="*/ 175 w 1426"/>
              <a:gd name="T23" fmla="*/ 246 h 1426"/>
              <a:gd name="T24" fmla="*/ 85 w 1426"/>
              <a:gd name="T25" fmla="*/ 375 h 1426"/>
              <a:gd name="T26" fmla="*/ 63 w 1426"/>
              <a:gd name="T27" fmla="*/ 420 h 1426"/>
              <a:gd name="T28" fmla="*/ 21 w 1426"/>
              <a:gd name="T29" fmla="*/ 543 h 1426"/>
              <a:gd name="T30" fmla="*/ 32 w 1426"/>
              <a:gd name="T31" fmla="*/ 925 h 1426"/>
              <a:gd name="T32" fmla="*/ 82 w 1426"/>
              <a:gd name="T33" fmla="*/ 1044 h 1426"/>
              <a:gd name="T34" fmla="*/ 139 w 1426"/>
              <a:gd name="T35" fmla="*/ 1135 h 1426"/>
              <a:gd name="T36" fmla="*/ 182 w 1426"/>
              <a:gd name="T37" fmla="*/ 1189 h 1426"/>
              <a:gd name="T38" fmla="*/ 273 w 1426"/>
              <a:gd name="T39" fmla="*/ 1274 h 1426"/>
              <a:gd name="T40" fmla="*/ 401 w 1426"/>
              <a:gd name="T41" fmla="*/ 1354 h 1426"/>
              <a:gd name="T42" fmla="*/ 542 w 1426"/>
              <a:gd name="T43" fmla="*/ 1405 h 1426"/>
              <a:gd name="T44" fmla="*/ 713 w 1426"/>
              <a:gd name="T45" fmla="*/ 1426 h 1426"/>
              <a:gd name="T46" fmla="*/ 883 w 1426"/>
              <a:gd name="T47" fmla="*/ 1405 h 1426"/>
              <a:gd name="T48" fmla="*/ 996 w 1426"/>
              <a:gd name="T49" fmla="*/ 1368 h 1426"/>
              <a:gd name="T50" fmla="*/ 1112 w 1426"/>
              <a:gd name="T51" fmla="*/ 1304 h 1426"/>
              <a:gd name="T52" fmla="*/ 1239 w 1426"/>
              <a:gd name="T53" fmla="*/ 1194 h 1426"/>
              <a:gd name="T54" fmla="*/ 1269 w 1426"/>
              <a:gd name="T55" fmla="*/ 1159 h 1426"/>
              <a:gd name="T56" fmla="*/ 1343 w 1426"/>
              <a:gd name="T57" fmla="*/ 1048 h 1426"/>
              <a:gd name="T58" fmla="*/ 1372 w 1426"/>
              <a:gd name="T59" fmla="*/ 986 h 1426"/>
              <a:gd name="T60" fmla="*/ 1426 w 1426"/>
              <a:gd name="T61" fmla="*/ 706 h 1426"/>
              <a:gd name="T62" fmla="*/ 1331 w 1426"/>
              <a:gd name="T63" fmla="*/ 1038 h 1426"/>
              <a:gd name="T64" fmla="*/ 1263 w 1426"/>
              <a:gd name="T65" fmla="*/ 1144 h 1426"/>
              <a:gd name="T66" fmla="*/ 1150 w 1426"/>
              <a:gd name="T67" fmla="*/ 1258 h 1426"/>
              <a:gd name="T68" fmla="*/ 1047 w 1426"/>
              <a:gd name="T69" fmla="*/ 1327 h 1426"/>
              <a:gd name="T70" fmla="*/ 961 w 1426"/>
              <a:gd name="T71" fmla="*/ 1366 h 1426"/>
              <a:gd name="T72" fmla="*/ 804 w 1426"/>
              <a:gd name="T73" fmla="*/ 1405 h 1426"/>
              <a:gd name="T74" fmla="*/ 692 w 1426"/>
              <a:gd name="T75" fmla="*/ 1411 h 1426"/>
              <a:gd name="T76" fmla="*/ 595 w 1426"/>
              <a:gd name="T77" fmla="*/ 1401 h 1426"/>
              <a:gd name="T78" fmla="*/ 445 w 1426"/>
              <a:gd name="T79" fmla="*/ 1358 h 1426"/>
              <a:gd name="T80" fmla="*/ 317 w 1426"/>
              <a:gd name="T81" fmla="*/ 1288 h 1426"/>
              <a:gd name="T82" fmla="*/ 247 w 1426"/>
              <a:gd name="T83" fmla="*/ 1233 h 1426"/>
              <a:gd name="T84" fmla="*/ 138 w 1426"/>
              <a:gd name="T85" fmla="*/ 1110 h 1426"/>
              <a:gd name="T86" fmla="*/ 60 w 1426"/>
              <a:gd name="T87" fmla="*/ 960 h 1426"/>
              <a:gd name="T88" fmla="*/ 33 w 1426"/>
              <a:gd name="T89" fmla="*/ 553 h 1426"/>
              <a:gd name="T90" fmla="*/ 72 w 1426"/>
              <a:gd name="T91" fmla="*/ 436 h 1426"/>
              <a:gd name="T92" fmla="*/ 115 w 1426"/>
              <a:gd name="T93" fmla="*/ 352 h 1426"/>
              <a:gd name="T94" fmla="*/ 219 w 1426"/>
              <a:gd name="T95" fmla="*/ 219 h 1426"/>
              <a:gd name="T96" fmla="*/ 311 w 1426"/>
              <a:gd name="T97" fmla="*/ 142 h 1426"/>
              <a:gd name="T98" fmla="*/ 426 w 1426"/>
              <a:gd name="T99" fmla="*/ 76 h 1426"/>
              <a:gd name="T100" fmla="*/ 546 w 1426"/>
              <a:gd name="T101" fmla="*/ 35 h 1426"/>
              <a:gd name="T102" fmla="*/ 658 w 1426"/>
              <a:gd name="T103" fmla="*/ 17 h 1426"/>
              <a:gd name="T104" fmla="*/ 790 w 1426"/>
              <a:gd name="T105" fmla="*/ 19 h 1426"/>
              <a:gd name="T106" fmla="*/ 921 w 1426"/>
              <a:gd name="T107" fmla="*/ 46 h 1426"/>
              <a:gd name="T108" fmla="*/ 1038 w 1426"/>
              <a:gd name="T109" fmla="*/ 95 h 1426"/>
              <a:gd name="T110" fmla="*/ 1135 w 1426"/>
              <a:gd name="T111" fmla="*/ 157 h 1426"/>
              <a:gd name="T112" fmla="*/ 1250 w 1426"/>
              <a:gd name="T113" fmla="*/ 266 h 1426"/>
              <a:gd name="T114" fmla="*/ 1341 w 1426"/>
              <a:gd name="T115" fmla="*/ 407 h 1426"/>
              <a:gd name="T116" fmla="*/ 1389 w 1426"/>
              <a:gd name="T117" fmla="*/ 539 h 1426"/>
              <a:gd name="T118" fmla="*/ 1387 w 1426"/>
              <a:gd name="T119" fmla="*/ 897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26" h="1426">
                <a:moveTo>
                  <a:pt x="1426" y="706"/>
                </a:moveTo>
                <a:cubicBezTo>
                  <a:pt x="1425" y="651"/>
                  <a:pt x="1418" y="596"/>
                  <a:pt x="1405" y="542"/>
                </a:cubicBezTo>
                <a:cubicBezTo>
                  <a:pt x="1405" y="541"/>
                  <a:pt x="1405" y="541"/>
                  <a:pt x="1405" y="541"/>
                </a:cubicBezTo>
                <a:cubicBezTo>
                  <a:pt x="1404" y="536"/>
                  <a:pt x="1402" y="531"/>
                  <a:pt x="1401" y="525"/>
                </a:cubicBezTo>
                <a:cubicBezTo>
                  <a:pt x="1394" y="501"/>
                  <a:pt x="1394" y="501"/>
                  <a:pt x="1394" y="501"/>
                </a:cubicBezTo>
                <a:cubicBezTo>
                  <a:pt x="1386" y="478"/>
                  <a:pt x="1386" y="478"/>
                  <a:pt x="1386" y="478"/>
                </a:cubicBezTo>
                <a:cubicBezTo>
                  <a:pt x="1384" y="472"/>
                  <a:pt x="1382" y="466"/>
                  <a:pt x="1380" y="460"/>
                </a:cubicBezTo>
                <a:cubicBezTo>
                  <a:pt x="1372" y="440"/>
                  <a:pt x="1372" y="440"/>
                  <a:pt x="1372" y="440"/>
                </a:cubicBezTo>
                <a:cubicBezTo>
                  <a:pt x="1371" y="437"/>
                  <a:pt x="1369" y="434"/>
                  <a:pt x="1368" y="430"/>
                </a:cubicBezTo>
                <a:cubicBezTo>
                  <a:pt x="1363" y="420"/>
                  <a:pt x="1363" y="420"/>
                  <a:pt x="1363" y="420"/>
                </a:cubicBezTo>
                <a:cubicBezTo>
                  <a:pt x="1362" y="418"/>
                  <a:pt x="1361" y="416"/>
                  <a:pt x="1360" y="413"/>
                </a:cubicBezTo>
                <a:cubicBezTo>
                  <a:pt x="1358" y="409"/>
                  <a:pt x="1356" y="405"/>
                  <a:pt x="1354" y="401"/>
                </a:cubicBezTo>
                <a:cubicBezTo>
                  <a:pt x="1348" y="388"/>
                  <a:pt x="1348" y="388"/>
                  <a:pt x="1348" y="388"/>
                </a:cubicBezTo>
                <a:cubicBezTo>
                  <a:pt x="1348" y="388"/>
                  <a:pt x="1348" y="388"/>
                  <a:pt x="1348" y="388"/>
                </a:cubicBezTo>
                <a:cubicBezTo>
                  <a:pt x="1344" y="382"/>
                  <a:pt x="1344" y="382"/>
                  <a:pt x="1344" y="382"/>
                </a:cubicBezTo>
                <a:cubicBezTo>
                  <a:pt x="1344" y="381"/>
                  <a:pt x="1344" y="381"/>
                  <a:pt x="1344" y="381"/>
                </a:cubicBezTo>
                <a:cubicBezTo>
                  <a:pt x="1344" y="380"/>
                  <a:pt x="1343" y="379"/>
                  <a:pt x="1343" y="378"/>
                </a:cubicBezTo>
                <a:cubicBezTo>
                  <a:pt x="1343" y="378"/>
                  <a:pt x="1343" y="378"/>
                  <a:pt x="1343" y="378"/>
                </a:cubicBezTo>
                <a:cubicBezTo>
                  <a:pt x="1341" y="375"/>
                  <a:pt x="1341" y="375"/>
                  <a:pt x="1341" y="375"/>
                </a:cubicBezTo>
                <a:cubicBezTo>
                  <a:pt x="1341" y="375"/>
                  <a:pt x="1341" y="375"/>
                  <a:pt x="1341" y="375"/>
                </a:cubicBezTo>
                <a:cubicBezTo>
                  <a:pt x="1341" y="374"/>
                  <a:pt x="1340" y="373"/>
                  <a:pt x="1339" y="372"/>
                </a:cubicBezTo>
                <a:cubicBezTo>
                  <a:pt x="1323" y="344"/>
                  <a:pt x="1323" y="344"/>
                  <a:pt x="1323" y="344"/>
                </a:cubicBezTo>
                <a:cubicBezTo>
                  <a:pt x="1310" y="323"/>
                  <a:pt x="1310" y="323"/>
                  <a:pt x="1310" y="323"/>
                </a:cubicBezTo>
                <a:cubicBezTo>
                  <a:pt x="1306" y="318"/>
                  <a:pt x="1303" y="313"/>
                  <a:pt x="1300" y="308"/>
                </a:cubicBezTo>
                <a:cubicBezTo>
                  <a:pt x="1287" y="291"/>
                  <a:pt x="1287" y="291"/>
                  <a:pt x="1287" y="291"/>
                </a:cubicBezTo>
                <a:cubicBezTo>
                  <a:pt x="1286" y="288"/>
                  <a:pt x="1283" y="285"/>
                  <a:pt x="1281" y="282"/>
                </a:cubicBezTo>
                <a:cubicBezTo>
                  <a:pt x="1274" y="273"/>
                  <a:pt x="1274" y="273"/>
                  <a:pt x="1274" y="273"/>
                </a:cubicBezTo>
                <a:cubicBezTo>
                  <a:pt x="1273" y="271"/>
                  <a:pt x="1271" y="269"/>
                  <a:pt x="1269" y="267"/>
                </a:cubicBezTo>
                <a:cubicBezTo>
                  <a:pt x="1267" y="264"/>
                  <a:pt x="1264" y="260"/>
                  <a:pt x="1261" y="256"/>
                </a:cubicBezTo>
                <a:cubicBezTo>
                  <a:pt x="1251" y="246"/>
                  <a:pt x="1251" y="246"/>
                  <a:pt x="1251" y="246"/>
                </a:cubicBezTo>
                <a:cubicBezTo>
                  <a:pt x="1251" y="246"/>
                  <a:pt x="1251" y="246"/>
                  <a:pt x="1251" y="246"/>
                </a:cubicBezTo>
                <a:cubicBezTo>
                  <a:pt x="1247" y="240"/>
                  <a:pt x="1247" y="240"/>
                  <a:pt x="1247" y="240"/>
                </a:cubicBezTo>
                <a:cubicBezTo>
                  <a:pt x="1246" y="240"/>
                  <a:pt x="1246" y="240"/>
                  <a:pt x="1246" y="240"/>
                </a:cubicBezTo>
                <a:cubicBezTo>
                  <a:pt x="1245" y="239"/>
                  <a:pt x="1245" y="238"/>
                  <a:pt x="1244" y="237"/>
                </a:cubicBezTo>
                <a:cubicBezTo>
                  <a:pt x="1244" y="237"/>
                  <a:pt x="1244" y="237"/>
                  <a:pt x="1244" y="237"/>
                </a:cubicBezTo>
                <a:cubicBezTo>
                  <a:pt x="1242" y="235"/>
                  <a:pt x="1242" y="235"/>
                  <a:pt x="1242" y="235"/>
                </a:cubicBezTo>
                <a:cubicBezTo>
                  <a:pt x="1242" y="235"/>
                  <a:pt x="1242" y="235"/>
                  <a:pt x="1242" y="235"/>
                </a:cubicBezTo>
                <a:cubicBezTo>
                  <a:pt x="1241" y="234"/>
                  <a:pt x="1240" y="233"/>
                  <a:pt x="1239" y="232"/>
                </a:cubicBezTo>
                <a:cubicBezTo>
                  <a:pt x="1217" y="209"/>
                  <a:pt x="1217" y="209"/>
                  <a:pt x="1217" y="209"/>
                </a:cubicBezTo>
                <a:cubicBezTo>
                  <a:pt x="1194" y="187"/>
                  <a:pt x="1194" y="187"/>
                  <a:pt x="1194" y="187"/>
                </a:cubicBezTo>
                <a:cubicBezTo>
                  <a:pt x="1192" y="185"/>
                  <a:pt x="1190" y="183"/>
                  <a:pt x="1189" y="182"/>
                </a:cubicBezTo>
                <a:cubicBezTo>
                  <a:pt x="1188" y="181"/>
                  <a:pt x="1187" y="180"/>
                  <a:pt x="1186" y="179"/>
                </a:cubicBezTo>
                <a:cubicBezTo>
                  <a:pt x="1170" y="165"/>
                  <a:pt x="1170" y="165"/>
                  <a:pt x="1170" y="165"/>
                </a:cubicBezTo>
                <a:cubicBezTo>
                  <a:pt x="1166" y="162"/>
                  <a:pt x="1162" y="159"/>
                  <a:pt x="1159" y="157"/>
                </a:cubicBezTo>
                <a:cubicBezTo>
                  <a:pt x="1157" y="155"/>
                  <a:pt x="1155" y="153"/>
                  <a:pt x="1153" y="152"/>
                </a:cubicBezTo>
                <a:cubicBezTo>
                  <a:pt x="1144" y="145"/>
                  <a:pt x="1144" y="145"/>
                  <a:pt x="1144" y="145"/>
                </a:cubicBezTo>
                <a:cubicBezTo>
                  <a:pt x="1141" y="143"/>
                  <a:pt x="1138" y="140"/>
                  <a:pt x="1135" y="139"/>
                </a:cubicBezTo>
                <a:cubicBezTo>
                  <a:pt x="1112" y="122"/>
                  <a:pt x="1112" y="122"/>
                  <a:pt x="1112" y="122"/>
                </a:cubicBezTo>
                <a:cubicBezTo>
                  <a:pt x="1112" y="122"/>
                  <a:pt x="1112" y="122"/>
                  <a:pt x="1112" y="122"/>
                </a:cubicBezTo>
                <a:cubicBezTo>
                  <a:pt x="1109" y="120"/>
                  <a:pt x="1106" y="118"/>
                  <a:pt x="1103" y="116"/>
                </a:cubicBezTo>
                <a:cubicBezTo>
                  <a:pt x="1082" y="103"/>
                  <a:pt x="1082" y="103"/>
                  <a:pt x="1082" y="103"/>
                </a:cubicBezTo>
                <a:cubicBezTo>
                  <a:pt x="1054" y="87"/>
                  <a:pt x="1054" y="87"/>
                  <a:pt x="1054" y="87"/>
                </a:cubicBezTo>
                <a:cubicBezTo>
                  <a:pt x="1052" y="85"/>
                  <a:pt x="1050" y="84"/>
                  <a:pt x="1048" y="83"/>
                </a:cubicBezTo>
                <a:cubicBezTo>
                  <a:pt x="1047" y="83"/>
                  <a:pt x="1045" y="82"/>
                  <a:pt x="1044" y="82"/>
                </a:cubicBezTo>
                <a:cubicBezTo>
                  <a:pt x="1025" y="72"/>
                  <a:pt x="1025" y="72"/>
                  <a:pt x="1025" y="72"/>
                </a:cubicBezTo>
                <a:cubicBezTo>
                  <a:pt x="1021" y="70"/>
                  <a:pt x="1017" y="68"/>
                  <a:pt x="1013" y="66"/>
                </a:cubicBezTo>
                <a:cubicBezTo>
                  <a:pt x="1010" y="65"/>
                  <a:pt x="1008" y="64"/>
                  <a:pt x="1006" y="63"/>
                </a:cubicBezTo>
                <a:cubicBezTo>
                  <a:pt x="996" y="58"/>
                  <a:pt x="996" y="58"/>
                  <a:pt x="996" y="58"/>
                </a:cubicBezTo>
                <a:cubicBezTo>
                  <a:pt x="992" y="57"/>
                  <a:pt x="989" y="55"/>
                  <a:pt x="986" y="54"/>
                </a:cubicBezTo>
                <a:cubicBezTo>
                  <a:pt x="959" y="44"/>
                  <a:pt x="959" y="44"/>
                  <a:pt x="959" y="44"/>
                </a:cubicBezTo>
                <a:cubicBezTo>
                  <a:pt x="959" y="44"/>
                  <a:pt x="959" y="44"/>
                  <a:pt x="959" y="44"/>
                </a:cubicBezTo>
                <a:cubicBezTo>
                  <a:pt x="955" y="42"/>
                  <a:pt x="952" y="41"/>
                  <a:pt x="948" y="40"/>
                </a:cubicBezTo>
                <a:cubicBezTo>
                  <a:pt x="925" y="32"/>
                  <a:pt x="925" y="32"/>
                  <a:pt x="925" y="32"/>
                </a:cubicBezTo>
                <a:cubicBezTo>
                  <a:pt x="901" y="25"/>
                  <a:pt x="901" y="25"/>
                  <a:pt x="901" y="25"/>
                </a:cubicBezTo>
                <a:cubicBezTo>
                  <a:pt x="895" y="23"/>
                  <a:pt x="889" y="22"/>
                  <a:pt x="884" y="21"/>
                </a:cubicBezTo>
                <a:cubicBezTo>
                  <a:pt x="881" y="20"/>
                  <a:pt x="878" y="19"/>
                  <a:pt x="875" y="19"/>
                </a:cubicBezTo>
                <a:cubicBezTo>
                  <a:pt x="864" y="16"/>
                  <a:pt x="853" y="13"/>
                  <a:pt x="841" y="12"/>
                </a:cubicBezTo>
                <a:cubicBezTo>
                  <a:pt x="839" y="11"/>
                  <a:pt x="836" y="11"/>
                  <a:pt x="834" y="10"/>
                </a:cubicBezTo>
                <a:cubicBezTo>
                  <a:pt x="829" y="10"/>
                  <a:pt x="825" y="9"/>
                  <a:pt x="820" y="8"/>
                </a:cubicBezTo>
                <a:cubicBezTo>
                  <a:pt x="799" y="5"/>
                  <a:pt x="799" y="5"/>
                  <a:pt x="799" y="5"/>
                </a:cubicBezTo>
                <a:cubicBezTo>
                  <a:pt x="789" y="4"/>
                  <a:pt x="779" y="3"/>
                  <a:pt x="769" y="2"/>
                </a:cubicBezTo>
                <a:cubicBezTo>
                  <a:pt x="765" y="2"/>
                  <a:pt x="761" y="2"/>
                  <a:pt x="756" y="1"/>
                </a:cubicBezTo>
                <a:cubicBezTo>
                  <a:pt x="751" y="1"/>
                  <a:pt x="746" y="1"/>
                  <a:pt x="741" y="1"/>
                </a:cubicBezTo>
                <a:cubicBezTo>
                  <a:pt x="739" y="1"/>
                  <a:pt x="737" y="1"/>
                  <a:pt x="735" y="0"/>
                </a:cubicBezTo>
                <a:cubicBezTo>
                  <a:pt x="713" y="0"/>
                  <a:pt x="713" y="0"/>
                  <a:pt x="713" y="0"/>
                </a:cubicBezTo>
                <a:cubicBezTo>
                  <a:pt x="691" y="0"/>
                  <a:pt x="691" y="0"/>
                  <a:pt x="691" y="0"/>
                </a:cubicBezTo>
                <a:cubicBezTo>
                  <a:pt x="689" y="1"/>
                  <a:pt x="687" y="1"/>
                  <a:pt x="685" y="1"/>
                </a:cubicBezTo>
                <a:cubicBezTo>
                  <a:pt x="680" y="1"/>
                  <a:pt x="675" y="1"/>
                  <a:pt x="670" y="1"/>
                </a:cubicBezTo>
                <a:cubicBezTo>
                  <a:pt x="665" y="2"/>
                  <a:pt x="661" y="2"/>
                  <a:pt x="657" y="2"/>
                </a:cubicBezTo>
                <a:cubicBezTo>
                  <a:pt x="647" y="3"/>
                  <a:pt x="637" y="4"/>
                  <a:pt x="627" y="5"/>
                </a:cubicBezTo>
                <a:cubicBezTo>
                  <a:pt x="606" y="8"/>
                  <a:pt x="606" y="8"/>
                  <a:pt x="606" y="8"/>
                </a:cubicBezTo>
                <a:cubicBezTo>
                  <a:pt x="601" y="9"/>
                  <a:pt x="597" y="10"/>
                  <a:pt x="592" y="10"/>
                </a:cubicBezTo>
                <a:cubicBezTo>
                  <a:pt x="590" y="11"/>
                  <a:pt x="587" y="11"/>
                  <a:pt x="585" y="12"/>
                </a:cubicBezTo>
                <a:cubicBezTo>
                  <a:pt x="573" y="13"/>
                  <a:pt x="562" y="16"/>
                  <a:pt x="551" y="19"/>
                </a:cubicBezTo>
                <a:cubicBezTo>
                  <a:pt x="548" y="19"/>
                  <a:pt x="545" y="20"/>
                  <a:pt x="543" y="21"/>
                </a:cubicBezTo>
                <a:cubicBezTo>
                  <a:pt x="537" y="22"/>
                  <a:pt x="531" y="23"/>
                  <a:pt x="526" y="25"/>
                </a:cubicBezTo>
                <a:cubicBezTo>
                  <a:pt x="501" y="32"/>
                  <a:pt x="501" y="32"/>
                  <a:pt x="501" y="32"/>
                </a:cubicBezTo>
                <a:cubicBezTo>
                  <a:pt x="478" y="40"/>
                  <a:pt x="478" y="40"/>
                  <a:pt x="478" y="40"/>
                </a:cubicBezTo>
                <a:cubicBezTo>
                  <a:pt x="474" y="41"/>
                  <a:pt x="471" y="42"/>
                  <a:pt x="467" y="44"/>
                </a:cubicBezTo>
                <a:cubicBezTo>
                  <a:pt x="467" y="44"/>
                  <a:pt x="467" y="44"/>
                  <a:pt x="467" y="44"/>
                </a:cubicBezTo>
                <a:cubicBezTo>
                  <a:pt x="440" y="54"/>
                  <a:pt x="440" y="54"/>
                  <a:pt x="440" y="54"/>
                </a:cubicBezTo>
                <a:cubicBezTo>
                  <a:pt x="437" y="55"/>
                  <a:pt x="434" y="57"/>
                  <a:pt x="430" y="58"/>
                </a:cubicBezTo>
                <a:cubicBezTo>
                  <a:pt x="420" y="63"/>
                  <a:pt x="420" y="63"/>
                  <a:pt x="420" y="63"/>
                </a:cubicBezTo>
                <a:cubicBezTo>
                  <a:pt x="418" y="64"/>
                  <a:pt x="416" y="65"/>
                  <a:pt x="413" y="66"/>
                </a:cubicBezTo>
                <a:cubicBezTo>
                  <a:pt x="409" y="68"/>
                  <a:pt x="405" y="70"/>
                  <a:pt x="401" y="72"/>
                </a:cubicBezTo>
                <a:cubicBezTo>
                  <a:pt x="382" y="82"/>
                  <a:pt x="382" y="82"/>
                  <a:pt x="382" y="82"/>
                </a:cubicBezTo>
                <a:cubicBezTo>
                  <a:pt x="381" y="82"/>
                  <a:pt x="379" y="83"/>
                  <a:pt x="378" y="83"/>
                </a:cubicBezTo>
                <a:cubicBezTo>
                  <a:pt x="376" y="84"/>
                  <a:pt x="374" y="85"/>
                  <a:pt x="372" y="87"/>
                </a:cubicBezTo>
                <a:cubicBezTo>
                  <a:pt x="344" y="103"/>
                  <a:pt x="344" y="103"/>
                  <a:pt x="344" y="103"/>
                </a:cubicBezTo>
                <a:cubicBezTo>
                  <a:pt x="323" y="116"/>
                  <a:pt x="323" y="116"/>
                  <a:pt x="323" y="116"/>
                </a:cubicBezTo>
                <a:cubicBezTo>
                  <a:pt x="320" y="118"/>
                  <a:pt x="317" y="120"/>
                  <a:pt x="314" y="122"/>
                </a:cubicBezTo>
                <a:cubicBezTo>
                  <a:pt x="314" y="122"/>
                  <a:pt x="314" y="122"/>
                  <a:pt x="314" y="122"/>
                </a:cubicBezTo>
                <a:cubicBezTo>
                  <a:pt x="291" y="139"/>
                  <a:pt x="291" y="139"/>
                  <a:pt x="291" y="139"/>
                </a:cubicBezTo>
                <a:cubicBezTo>
                  <a:pt x="288" y="140"/>
                  <a:pt x="285" y="143"/>
                  <a:pt x="282" y="145"/>
                </a:cubicBezTo>
                <a:cubicBezTo>
                  <a:pt x="273" y="152"/>
                  <a:pt x="273" y="152"/>
                  <a:pt x="273" y="152"/>
                </a:cubicBezTo>
                <a:cubicBezTo>
                  <a:pt x="271" y="153"/>
                  <a:pt x="269" y="155"/>
                  <a:pt x="267" y="157"/>
                </a:cubicBezTo>
                <a:cubicBezTo>
                  <a:pt x="264" y="159"/>
                  <a:pt x="260" y="162"/>
                  <a:pt x="256" y="165"/>
                </a:cubicBezTo>
                <a:cubicBezTo>
                  <a:pt x="240" y="179"/>
                  <a:pt x="240" y="179"/>
                  <a:pt x="240" y="179"/>
                </a:cubicBezTo>
                <a:cubicBezTo>
                  <a:pt x="239" y="180"/>
                  <a:pt x="238" y="181"/>
                  <a:pt x="237" y="182"/>
                </a:cubicBezTo>
                <a:cubicBezTo>
                  <a:pt x="236" y="183"/>
                  <a:pt x="234" y="185"/>
                  <a:pt x="232" y="187"/>
                </a:cubicBezTo>
                <a:cubicBezTo>
                  <a:pt x="209" y="209"/>
                  <a:pt x="209" y="209"/>
                  <a:pt x="209" y="209"/>
                </a:cubicBezTo>
                <a:cubicBezTo>
                  <a:pt x="187" y="232"/>
                  <a:pt x="187" y="232"/>
                  <a:pt x="187" y="232"/>
                </a:cubicBezTo>
                <a:cubicBezTo>
                  <a:pt x="186" y="233"/>
                  <a:pt x="185" y="234"/>
                  <a:pt x="184" y="235"/>
                </a:cubicBezTo>
                <a:cubicBezTo>
                  <a:pt x="184" y="235"/>
                  <a:pt x="184" y="235"/>
                  <a:pt x="184" y="235"/>
                </a:cubicBezTo>
                <a:cubicBezTo>
                  <a:pt x="182" y="237"/>
                  <a:pt x="182" y="237"/>
                  <a:pt x="182" y="237"/>
                </a:cubicBezTo>
                <a:cubicBezTo>
                  <a:pt x="182" y="237"/>
                  <a:pt x="182" y="237"/>
                  <a:pt x="182" y="237"/>
                </a:cubicBezTo>
                <a:cubicBezTo>
                  <a:pt x="181" y="238"/>
                  <a:pt x="180" y="239"/>
                  <a:pt x="180" y="240"/>
                </a:cubicBezTo>
                <a:cubicBezTo>
                  <a:pt x="179" y="240"/>
                  <a:pt x="179" y="240"/>
                  <a:pt x="179" y="240"/>
                </a:cubicBezTo>
                <a:cubicBezTo>
                  <a:pt x="175" y="246"/>
                  <a:pt x="175" y="246"/>
                  <a:pt x="175" y="246"/>
                </a:cubicBezTo>
                <a:cubicBezTo>
                  <a:pt x="175" y="246"/>
                  <a:pt x="175" y="246"/>
                  <a:pt x="175" y="246"/>
                </a:cubicBezTo>
                <a:cubicBezTo>
                  <a:pt x="165" y="256"/>
                  <a:pt x="165" y="256"/>
                  <a:pt x="165" y="256"/>
                </a:cubicBezTo>
                <a:cubicBezTo>
                  <a:pt x="162" y="260"/>
                  <a:pt x="159" y="264"/>
                  <a:pt x="157" y="267"/>
                </a:cubicBezTo>
                <a:cubicBezTo>
                  <a:pt x="155" y="269"/>
                  <a:pt x="153" y="271"/>
                  <a:pt x="152" y="273"/>
                </a:cubicBezTo>
                <a:cubicBezTo>
                  <a:pt x="145" y="282"/>
                  <a:pt x="145" y="282"/>
                  <a:pt x="145" y="282"/>
                </a:cubicBezTo>
                <a:cubicBezTo>
                  <a:pt x="143" y="285"/>
                  <a:pt x="140" y="288"/>
                  <a:pt x="139" y="291"/>
                </a:cubicBezTo>
                <a:cubicBezTo>
                  <a:pt x="126" y="308"/>
                  <a:pt x="126" y="308"/>
                  <a:pt x="126" y="308"/>
                </a:cubicBezTo>
                <a:cubicBezTo>
                  <a:pt x="123" y="313"/>
                  <a:pt x="120" y="318"/>
                  <a:pt x="116" y="322"/>
                </a:cubicBezTo>
                <a:cubicBezTo>
                  <a:pt x="103" y="344"/>
                  <a:pt x="103" y="344"/>
                  <a:pt x="103" y="344"/>
                </a:cubicBezTo>
                <a:cubicBezTo>
                  <a:pt x="87" y="372"/>
                  <a:pt x="87" y="372"/>
                  <a:pt x="87" y="372"/>
                </a:cubicBezTo>
                <a:cubicBezTo>
                  <a:pt x="86" y="373"/>
                  <a:pt x="85" y="374"/>
                  <a:pt x="85" y="375"/>
                </a:cubicBezTo>
                <a:cubicBezTo>
                  <a:pt x="85" y="375"/>
                  <a:pt x="85" y="375"/>
                  <a:pt x="85" y="375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83" y="379"/>
                  <a:pt x="83" y="379"/>
                  <a:pt x="83" y="380"/>
                </a:cubicBezTo>
                <a:cubicBezTo>
                  <a:pt x="81" y="382"/>
                  <a:pt x="81" y="382"/>
                  <a:pt x="81" y="382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2" y="401"/>
                  <a:pt x="72" y="401"/>
                  <a:pt x="72" y="401"/>
                </a:cubicBezTo>
                <a:cubicBezTo>
                  <a:pt x="70" y="405"/>
                  <a:pt x="68" y="409"/>
                  <a:pt x="66" y="413"/>
                </a:cubicBezTo>
                <a:cubicBezTo>
                  <a:pt x="65" y="416"/>
                  <a:pt x="64" y="418"/>
                  <a:pt x="63" y="420"/>
                </a:cubicBezTo>
                <a:cubicBezTo>
                  <a:pt x="58" y="430"/>
                  <a:pt x="58" y="430"/>
                  <a:pt x="58" y="430"/>
                </a:cubicBezTo>
                <a:cubicBezTo>
                  <a:pt x="57" y="434"/>
                  <a:pt x="55" y="437"/>
                  <a:pt x="54" y="440"/>
                </a:cubicBezTo>
                <a:cubicBezTo>
                  <a:pt x="46" y="460"/>
                  <a:pt x="46" y="460"/>
                  <a:pt x="46" y="460"/>
                </a:cubicBezTo>
                <a:cubicBezTo>
                  <a:pt x="44" y="466"/>
                  <a:pt x="42" y="472"/>
                  <a:pt x="40" y="478"/>
                </a:cubicBezTo>
                <a:cubicBezTo>
                  <a:pt x="32" y="501"/>
                  <a:pt x="32" y="501"/>
                  <a:pt x="32" y="501"/>
                </a:cubicBezTo>
                <a:cubicBezTo>
                  <a:pt x="25" y="525"/>
                  <a:pt x="25" y="525"/>
                  <a:pt x="25" y="525"/>
                </a:cubicBezTo>
                <a:cubicBezTo>
                  <a:pt x="24" y="531"/>
                  <a:pt x="22" y="536"/>
                  <a:pt x="21" y="542"/>
                </a:cubicBezTo>
                <a:cubicBezTo>
                  <a:pt x="21" y="542"/>
                  <a:pt x="21" y="542"/>
                  <a:pt x="21" y="542"/>
                </a:cubicBezTo>
                <a:cubicBezTo>
                  <a:pt x="21" y="542"/>
                  <a:pt x="21" y="542"/>
                  <a:pt x="21" y="543"/>
                </a:cubicBezTo>
                <a:cubicBezTo>
                  <a:pt x="21" y="543"/>
                  <a:pt x="21" y="543"/>
                  <a:pt x="21" y="543"/>
                </a:cubicBezTo>
                <a:cubicBezTo>
                  <a:pt x="21" y="543"/>
                  <a:pt x="21" y="543"/>
                  <a:pt x="21" y="543"/>
                </a:cubicBezTo>
                <a:cubicBezTo>
                  <a:pt x="8" y="596"/>
                  <a:pt x="1" y="651"/>
                  <a:pt x="0" y="706"/>
                </a:cubicBezTo>
                <a:cubicBezTo>
                  <a:pt x="0" y="706"/>
                  <a:pt x="0" y="706"/>
                  <a:pt x="0" y="706"/>
                </a:cubicBezTo>
                <a:cubicBezTo>
                  <a:pt x="0" y="713"/>
                  <a:pt x="0" y="713"/>
                  <a:pt x="0" y="713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1" y="775"/>
                  <a:pt x="8" y="830"/>
                  <a:pt x="21" y="884"/>
                </a:cubicBezTo>
                <a:cubicBezTo>
                  <a:pt x="21" y="885"/>
                  <a:pt x="21" y="885"/>
                  <a:pt x="21" y="885"/>
                </a:cubicBezTo>
                <a:cubicBezTo>
                  <a:pt x="22" y="890"/>
                  <a:pt x="24" y="896"/>
                  <a:pt x="25" y="901"/>
                </a:cubicBezTo>
                <a:cubicBezTo>
                  <a:pt x="32" y="925"/>
                  <a:pt x="32" y="925"/>
                  <a:pt x="32" y="925"/>
                </a:cubicBezTo>
                <a:cubicBezTo>
                  <a:pt x="40" y="948"/>
                  <a:pt x="40" y="948"/>
                  <a:pt x="40" y="948"/>
                </a:cubicBezTo>
                <a:cubicBezTo>
                  <a:pt x="42" y="954"/>
                  <a:pt x="44" y="960"/>
                  <a:pt x="46" y="966"/>
                </a:cubicBezTo>
                <a:cubicBezTo>
                  <a:pt x="54" y="986"/>
                  <a:pt x="54" y="986"/>
                  <a:pt x="54" y="986"/>
                </a:cubicBezTo>
                <a:cubicBezTo>
                  <a:pt x="55" y="989"/>
                  <a:pt x="57" y="992"/>
                  <a:pt x="58" y="996"/>
                </a:cubicBezTo>
                <a:cubicBezTo>
                  <a:pt x="63" y="1006"/>
                  <a:pt x="63" y="1006"/>
                  <a:pt x="63" y="1006"/>
                </a:cubicBezTo>
                <a:cubicBezTo>
                  <a:pt x="64" y="1008"/>
                  <a:pt x="65" y="1010"/>
                  <a:pt x="66" y="1013"/>
                </a:cubicBezTo>
                <a:cubicBezTo>
                  <a:pt x="68" y="1017"/>
                  <a:pt x="70" y="1021"/>
                  <a:pt x="72" y="1025"/>
                </a:cubicBezTo>
                <a:cubicBezTo>
                  <a:pt x="78" y="1038"/>
                  <a:pt x="78" y="1038"/>
                  <a:pt x="78" y="1038"/>
                </a:cubicBezTo>
                <a:cubicBezTo>
                  <a:pt x="78" y="1038"/>
                  <a:pt x="78" y="1038"/>
                  <a:pt x="78" y="1038"/>
                </a:cubicBezTo>
                <a:cubicBezTo>
                  <a:pt x="82" y="1044"/>
                  <a:pt x="82" y="1044"/>
                  <a:pt x="82" y="1044"/>
                </a:cubicBezTo>
                <a:cubicBezTo>
                  <a:pt x="82" y="1045"/>
                  <a:pt x="82" y="1045"/>
                  <a:pt x="82" y="1045"/>
                </a:cubicBezTo>
                <a:cubicBezTo>
                  <a:pt x="82" y="1046"/>
                  <a:pt x="83" y="1047"/>
                  <a:pt x="83" y="1048"/>
                </a:cubicBezTo>
                <a:cubicBezTo>
                  <a:pt x="83" y="1048"/>
                  <a:pt x="83" y="1048"/>
                  <a:pt x="83" y="1048"/>
                </a:cubicBezTo>
                <a:cubicBezTo>
                  <a:pt x="85" y="1051"/>
                  <a:pt x="85" y="1051"/>
                  <a:pt x="85" y="1051"/>
                </a:cubicBezTo>
                <a:cubicBezTo>
                  <a:pt x="85" y="1051"/>
                  <a:pt x="85" y="1051"/>
                  <a:pt x="85" y="1051"/>
                </a:cubicBezTo>
                <a:cubicBezTo>
                  <a:pt x="85" y="1052"/>
                  <a:pt x="86" y="1053"/>
                  <a:pt x="87" y="1054"/>
                </a:cubicBezTo>
                <a:cubicBezTo>
                  <a:pt x="103" y="1082"/>
                  <a:pt x="103" y="1082"/>
                  <a:pt x="103" y="1082"/>
                </a:cubicBezTo>
                <a:cubicBezTo>
                  <a:pt x="116" y="1104"/>
                  <a:pt x="116" y="1104"/>
                  <a:pt x="116" y="1104"/>
                </a:cubicBezTo>
                <a:cubicBezTo>
                  <a:pt x="120" y="1108"/>
                  <a:pt x="123" y="1113"/>
                  <a:pt x="126" y="1118"/>
                </a:cubicBezTo>
                <a:cubicBezTo>
                  <a:pt x="139" y="1135"/>
                  <a:pt x="139" y="1135"/>
                  <a:pt x="139" y="1135"/>
                </a:cubicBezTo>
                <a:cubicBezTo>
                  <a:pt x="140" y="1138"/>
                  <a:pt x="143" y="1141"/>
                  <a:pt x="145" y="1144"/>
                </a:cubicBezTo>
                <a:cubicBezTo>
                  <a:pt x="152" y="1153"/>
                  <a:pt x="152" y="1153"/>
                  <a:pt x="152" y="1153"/>
                </a:cubicBezTo>
                <a:cubicBezTo>
                  <a:pt x="153" y="1155"/>
                  <a:pt x="155" y="1157"/>
                  <a:pt x="157" y="1159"/>
                </a:cubicBezTo>
                <a:cubicBezTo>
                  <a:pt x="159" y="1162"/>
                  <a:pt x="162" y="1166"/>
                  <a:pt x="165" y="1170"/>
                </a:cubicBezTo>
                <a:cubicBezTo>
                  <a:pt x="175" y="1180"/>
                  <a:pt x="175" y="1180"/>
                  <a:pt x="175" y="1180"/>
                </a:cubicBezTo>
                <a:cubicBezTo>
                  <a:pt x="175" y="1180"/>
                  <a:pt x="175" y="1180"/>
                  <a:pt x="175" y="1180"/>
                </a:cubicBezTo>
                <a:cubicBezTo>
                  <a:pt x="179" y="1186"/>
                  <a:pt x="179" y="1186"/>
                  <a:pt x="179" y="1186"/>
                </a:cubicBezTo>
                <a:cubicBezTo>
                  <a:pt x="180" y="1186"/>
                  <a:pt x="180" y="1186"/>
                  <a:pt x="180" y="1186"/>
                </a:cubicBezTo>
                <a:cubicBezTo>
                  <a:pt x="180" y="1187"/>
                  <a:pt x="181" y="1188"/>
                  <a:pt x="182" y="1189"/>
                </a:cubicBezTo>
                <a:cubicBezTo>
                  <a:pt x="182" y="1189"/>
                  <a:pt x="182" y="1189"/>
                  <a:pt x="182" y="1189"/>
                </a:cubicBezTo>
                <a:cubicBezTo>
                  <a:pt x="184" y="1191"/>
                  <a:pt x="184" y="1191"/>
                  <a:pt x="184" y="1191"/>
                </a:cubicBezTo>
                <a:cubicBezTo>
                  <a:pt x="184" y="1191"/>
                  <a:pt x="184" y="1191"/>
                  <a:pt x="184" y="1191"/>
                </a:cubicBezTo>
                <a:cubicBezTo>
                  <a:pt x="185" y="1192"/>
                  <a:pt x="186" y="1193"/>
                  <a:pt x="187" y="1194"/>
                </a:cubicBezTo>
                <a:cubicBezTo>
                  <a:pt x="209" y="1217"/>
                  <a:pt x="209" y="1217"/>
                  <a:pt x="209" y="1217"/>
                </a:cubicBezTo>
                <a:cubicBezTo>
                  <a:pt x="232" y="1239"/>
                  <a:pt x="232" y="1239"/>
                  <a:pt x="232" y="1239"/>
                </a:cubicBezTo>
                <a:cubicBezTo>
                  <a:pt x="234" y="1241"/>
                  <a:pt x="236" y="1243"/>
                  <a:pt x="238" y="1244"/>
                </a:cubicBezTo>
                <a:cubicBezTo>
                  <a:pt x="238" y="1245"/>
                  <a:pt x="239" y="1246"/>
                  <a:pt x="240" y="1247"/>
                </a:cubicBezTo>
                <a:cubicBezTo>
                  <a:pt x="256" y="1261"/>
                  <a:pt x="256" y="1261"/>
                  <a:pt x="256" y="1261"/>
                </a:cubicBezTo>
                <a:cubicBezTo>
                  <a:pt x="260" y="1264"/>
                  <a:pt x="264" y="1267"/>
                  <a:pt x="267" y="1270"/>
                </a:cubicBezTo>
                <a:cubicBezTo>
                  <a:pt x="269" y="1271"/>
                  <a:pt x="271" y="1273"/>
                  <a:pt x="273" y="1274"/>
                </a:cubicBezTo>
                <a:cubicBezTo>
                  <a:pt x="282" y="1281"/>
                  <a:pt x="282" y="1281"/>
                  <a:pt x="282" y="1281"/>
                </a:cubicBezTo>
                <a:cubicBezTo>
                  <a:pt x="285" y="1283"/>
                  <a:pt x="288" y="1286"/>
                  <a:pt x="291" y="1287"/>
                </a:cubicBezTo>
                <a:cubicBezTo>
                  <a:pt x="314" y="1304"/>
                  <a:pt x="314" y="1304"/>
                  <a:pt x="314" y="1304"/>
                </a:cubicBezTo>
                <a:cubicBezTo>
                  <a:pt x="314" y="1304"/>
                  <a:pt x="314" y="1304"/>
                  <a:pt x="314" y="1304"/>
                </a:cubicBezTo>
                <a:cubicBezTo>
                  <a:pt x="317" y="1306"/>
                  <a:pt x="320" y="1308"/>
                  <a:pt x="322" y="1310"/>
                </a:cubicBezTo>
                <a:cubicBezTo>
                  <a:pt x="344" y="1323"/>
                  <a:pt x="344" y="1323"/>
                  <a:pt x="344" y="1323"/>
                </a:cubicBezTo>
                <a:cubicBezTo>
                  <a:pt x="372" y="1339"/>
                  <a:pt x="372" y="1339"/>
                  <a:pt x="372" y="1339"/>
                </a:cubicBezTo>
                <a:cubicBezTo>
                  <a:pt x="374" y="1341"/>
                  <a:pt x="376" y="1342"/>
                  <a:pt x="378" y="1343"/>
                </a:cubicBezTo>
                <a:cubicBezTo>
                  <a:pt x="379" y="1343"/>
                  <a:pt x="381" y="1344"/>
                  <a:pt x="382" y="1344"/>
                </a:cubicBezTo>
                <a:cubicBezTo>
                  <a:pt x="401" y="1354"/>
                  <a:pt x="401" y="1354"/>
                  <a:pt x="401" y="1354"/>
                </a:cubicBezTo>
                <a:cubicBezTo>
                  <a:pt x="405" y="1356"/>
                  <a:pt x="409" y="1358"/>
                  <a:pt x="413" y="1360"/>
                </a:cubicBezTo>
                <a:cubicBezTo>
                  <a:pt x="416" y="1361"/>
                  <a:pt x="418" y="1362"/>
                  <a:pt x="420" y="1363"/>
                </a:cubicBezTo>
                <a:cubicBezTo>
                  <a:pt x="430" y="1368"/>
                  <a:pt x="430" y="1368"/>
                  <a:pt x="430" y="1368"/>
                </a:cubicBezTo>
                <a:cubicBezTo>
                  <a:pt x="434" y="1369"/>
                  <a:pt x="437" y="1371"/>
                  <a:pt x="440" y="1372"/>
                </a:cubicBezTo>
                <a:cubicBezTo>
                  <a:pt x="467" y="1382"/>
                  <a:pt x="467" y="1382"/>
                  <a:pt x="467" y="1382"/>
                </a:cubicBezTo>
                <a:cubicBezTo>
                  <a:pt x="467" y="1382"/>
                  <a:pt x="467" y="1382"/>
                  <a:pt x="467" y="1382"/>
                </a:cubicBezTo>
                <a:cubicBezTo>
                  <a:pt x="471" y="1384"/>
                  <a:pt x="474" y="1385"/>
                  <a:pt x="478" y="1386"/>
                </a:cubicBezTo>
                <a:cubicBezTo>
                  <a:pt x="501" y="1394"/>
                  <a:pt x="501" y="1394"/>
                  <a:pt x="501" y="1394"/>
                </a:cubicBezTo>
                <a:cubicBezTo>
                  <a:pt x="525" y="1401"/>
                  <a:pt x="525" y="1401"/>
                  <a:pt x="525" y="1401"/>
                </a:cubicBezTo>
                <a:cubicBezTo>
                  <a:pt x="531" y="1403"/>
                  <a:pt x="537" y="1404"/>
                  <a:pt x="542" y="1405"/>
                </a:cubicBezTo>
                <a:cubicBezTo>
                  <a:pt x="545" y="1406"/>
                  <a:pt x="548" y="1407"/>
                  <a:pt x="551" y="1407"/>
                </a:cubicBezTo>
                <a:cubicBezTo>
                  <a:pt x="562" y="1410"/>
                  <a:pt x="573" y="1413"/>
                  <a:pt x="585" y="1414"/>
                </a:cubicBezTo>
                <a:cubicBezTo>
                  <a:pt x="587" y="1415"/>
                  <a:pt x="590" y="1415"/>
                  <a:pt x="592" y="1416"/>
                </a:cubicBezTo>
                <a:cubicBezTo>
                  <a:pt x="597" y="1416"/>
                  <a:pt x="601" y="1417"/>
                  <a:pt x="606" y="1418"/>
                </a:cubicBezTo>
                <a:cubicBezTo>
                  <a:pt x="627" y="1421"/>
                  <a:pt x="627" y="1421"/>
                  <a:pt x="627" y="1421"/>
                </a:cubicBezTo>
                <a:cubicBezTo>
                  <a:pt x="637" y="1422"/>
                  <a:pt x="647" y="1423"/>
                  <a:pt x="657" y="1424"/>
                </a:cubicBezTo>
                <a:cubicBezTo>
                  <a:pt x="661" y="1424"/>
                  <a:pt x="665" y="1424"/>
                  <a:pt x="670" y="1425"/>
                </a:cubicBezTo>
                <a:cubicBezTo>
                  <a:pt x="675" y="1425"/>
                  <a:pt x="680" y="1425"/>
                  <a:pt x="685" y="1425"/>
                </a:cubicBezTo>
                <a:cubicBezTo>
                  <a:pt x="687" y="1425"/>
                  <a:pt x="689" y="1425"/>
                  <a:pt x="691" y="1426"/>
                </a:cubicBezTo>
                <a:cubicBezTo>
                  <a:pt x="713" y="1426"/>
                  <a:pt x="713" y="1426"/>
                  <a:pt x="713" y="1426"/>
                </a:cubicBezTo>
                <a:cubicBezTo>
                  <a:pt x="735" y="1426"/>
                  <a:pt x="735" y="1426"/>
                  <a:pt x="735" y="1426"/>
                </a:cubicBezTo>
                <a:cubicBezTo>
                  <a:pt x="737" y="1425"/>
                  <a:pt x="739" y="1425"/>
                  <a:pt x="741" y="1425"/>
                </a:cubicBezTo>
                <a:cubicBezTo>
                  <a:pt x="746" y="1425"/>
                  <a:pt x="751" y="1425"/>
                  <a:pt x="756" y="1425"/>
                </a:cubicBezTo>
                <a:cubicBezTo>
                  <a:pt x="761" y="1424"/>
                  <a:pt x="765" y="1424"/>
                  <a:pt x="769" y="1424"/>
                </a:cubicBezTo>
                <a:cubicBezTo>
                  <a:pt x="779" y="1423"/>
                  <a:pt x="789" y="1422"/>
                  <a:pt x="799" y="1421"/>
                </a:cubicBezTo>
                <a:cubicBezTo>
                  <a:pt x="820" y="1418"/>
                  <a:pt x="820" y="1418"/>
                  <a:pt x="820" y="1418"/>
                </a:cubicBezTo>
                <a:cubicBezTo>
                  <a:pt x="825" y="1417"/>
                  <a:pt x="829" y="1416"/>
                  <a:pt x="834" y="1416"/>
                </a:cubicBezTo>
                <a:cubicBezTo>
                  <a:pt x="836" y="1415"/>
                  <a:pt x="839" y="1415"/>
                  <a:pt x="841" y="1414"/>
                </a:cubicBezTo>
                <a:cubicBezTo>
                  <a:pt x="853" y="1413"/>
                  <a:pt x="864" y="1410"/>
                  <a:pt x="875" y="1407"/>
                </a:cubicBezTo>
                <a:cubicBezTo>
                  <a:pt x="878" y="1407"/>
                  <a:pt x="881" y="1406"/>
                  <a:pt x="883" y="1405"/>
                </a:cubicBezTo>
                <a:cubicBezTo>
                  <a:pt x="889" y="1404"/>
                  <a:pt x="895" y="1403"/>
                  <a:pt x="900" y="1401"/>
                </a:cubicBezTo>
                <a:cubicBezTo>
                  <a:pt x="925" y="1394"/>
                  <a:pt x="925" y="1394"/>
                  <a:pt x="925" y="1394"/>
                </a:cubicBezTo>
                <a:cubicBezTo>
                  <a:pt x="948" y="1386"/>
                  <a:pt x="948" y="1386"/>
                  <a:pt x="948" y="1386"/>
                </a:cubicBezTo>
                <a:cubicBezTo>
                  <a:pt x="952" y="1385"/>
                  <a:pt x="955" y="1384"/>
                  <a:pt x="959" y="1382"/>
                </a:cubicBezTo>
                <a:cubicBezTo>
                  <a:pt x="959" y="1382"/>
                  <a:pt x="959" y="1382"/>
                  <a:pt x="959" y="1382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86" y="1372"/>
                  <a:pt x="986" y="1372"/>
                  <a:pt x="986" y="1372"/>
                </a:cubicBezTo>
                <a:cubicBezTo>
                  <a:pt x="989" y="1371"/>
                  <a:pt x="992" y="1369"/>
                  <a:pt x="996" y="1368"/>
                </a:cubicBezTo>
                <a:cubicBezTo>
                  <a:pt x="1006" y="1363"/>
                  <a:pt x="1006" y="1363"/>
                  <a:pt x="1006" y="1363"/>
                </a:cubicBezTo>
                <a:cubicBezTo>
                  <a:pt x="1008" y="1362"/>
                  <a:pt x="1010" y="1361"/>
                  <a:pt x="1013" y="1360"/>
                </a:cubicBezTo>
                <a:cubicBezTo>
                  <a:pt x="1017" y="1358"/>
                  <a:pt x="1021" y="1356"/>
                  <a:pt x="1025" y="1354"/>
                </a:cubicBezTo>
                <a:cubicBezTo>
                  <a:pt x="1044" y="1344"/>
                  <a:pt x="1044" y="1344"/>
                  <a:pt x="1044" y="1344"/>
                </a:cubicBezTo>
                <a:cubicBezTo>
                  <a:pt x="1045" y="1344"/>
                  <a:pt x="1047" y="1343"/>
                  <a:pt x="1048" y="1343"/>
                </a:cubicBezTo>
                <a:cubicBezTo>
                  <a:pt x="1050" y="1342"/>
                  <a:pt x="1052" y="1341"/>
                  <a:pt x="1054" y="1339"/>
                </a:cubicBezTo>
                <a:cubicBezTo>
                  <a:pt x="1082" y="1323"/>
                  <a:pt x="1082" y="1323"/>
                  <a:pt x="1082" y="1323"/>
                </a:cubicBezTo>
                <a:cubicBezTo>
                  <a:pt x="1103" y="1310"/>
                  <a:pt x="1103" y="1310"/>
                  <a:pt x="1103" y="1310"/>
                </a:cubicBezTo>
                <a:cubicBezTo>
                  <a:pt x="1106" y="1308"/>
                  <a:pt x="1109" y="1306"/>
                  <a:pt x="1112" y="1304"/>
                </a:cubicBezTo>
                <a:cubicBezTo>
                  <a:pt x="1112" y="1304"/>
                  <a:pt x="1112" y="1304"/>
                  <a:pt x="1112" y="1304"/>
                </a:cubicBezTo>
                <a:cubicBezTo>
                  <a:pt x="1135" y="1287"/>
                  <a:pt x="1135" y="1287"/>
                  <a:pt x="1135" y="1287"/>
                </a:cubicBezTo>
                <a:cubicBezTo>
                  <a:pt x="1138" y="1286"/>
                  <a:pt x="1141" y="1283"/>
                  <a:pt x="1144" y="1281"/>
                </a:cubicBezTo>
                <a:cubicBezTo>
                  <a:pt x="1153" y="1274"/>
                  <a:pt x="1153" y="1274"/>
                  <a:pt x="1153" y="1274"/>
                </a:cubicBezTo>
                <a:cubicBezTo>
                  <a:pt x="1155" y="1273"/>
                  <a:pt x="1157" y="1271"/>
                  <a:pt x="1159" y="1269"/>
                </a:cubicBezTo>
                <a:cubicBezTo>
                  <a:pt x="1162" y="1267"/>
                  <a:pt x="1166" y="1264"/>
                  <a:pt x="1170" y="1261"/>
                </a:cubicBezTo>
                <a:cubicBezTo>
                  <a:pt x="1186" y="1247"/>
                  <a:pt x="1186" y="1247"/>
                  <a:pt x="1186" y="1247"/>
                </a:cubicBezTo>
                <a:cubicBezTo>
                  <a:pt x="1187" y="1246"/>
                  <a:pt x="1188" y="1245"/>
                  <a:pt x="1189" y="1244"/>
                </a:cubicBezTo>
                <a:cubicBezTo>
                  <a:pt x="1190" y="1243"/>
                  <a:pt x="1192" y="1241"/>
                  <a:pt x="1194" y="1239"/>
                </a:cubicBezTo>
                <a:cubicBezTo>
                  <a:pt x="1217" y="1217"/>
                  <a:pt x="1217" y="1217"/>
                  <a:pt x="1217" y="1217"/>
                </a:cubicBezTo>
                <a:cubicBezTo>
                  <a:pt x="1239" y="1194"/>
                  <a:pt x="1239" y="1194"/>
                  <a:pt x="1239" y="1194"/>
                </a:cubicBezTo>
                <a:cubicBezTo>
                  <a:pt x="1240" y="1193"/>
                  <a:pt x="1241" y="1192"/>
                  <a:pt x="1242" y="1191"/>
                </a:cubicBezTo>
                <a:cubicBezTo>
                  <a:pt x="1242" y="1191"/>
                  <a:pt x="1242" y="1191"/>
                  <a:pt x="1242" y="1191"/>
                </a:cubicBezTo>
                <a:cubicBezTo>
                  <a:pt x="1244" y="1189"/>
                  <a:pt x="1244" y="1189"/>
                  <a:pt x="1244" y="1189"/>
                </a:cubicBezTo>
                <a:cubicBezTo>
                  <a:pt x="1244" y="1189"/>
                  <a:pt x="1244" y="1189"/>
                  <a:pt x="1244" y="1189"/>
                </a:cubicBezTo>
                <a:cubicBezTo>
                  <a:pt x="1245" y="1188"/>
                  <a:pt x="1246" y="1187"/>
                  <a:pt x="1246" y="1186"/>
                </a:cubicBezTo>
                <a:cubicBezTo>
                  <a:pt x="1247" y="1186"/>
                  <a:pt x="1247" y="1186"/>
                  <a:pt x="1247" y="1186"/>
                </a:cubicBezTo>
                <a:cubicBezTo>
                  <a:pt x="1251" y="1180"/>
                  <a:pt x="1251" y="1180"/>
                  <a:pt x="1251" y="1180"/>
                </a:cubicBezTo>
                <a:cubicBezTo>
                  <a:pt x="1251" y="1180"/>
                  <a:pt x="1251" y="1180"/>
                  <a:pt x="1251" y="1180"/>
                </a:cubicBezTo>
                <a:cubicBezTo>
                  <a:pt x="1261" y="1170"/>
                  <a:pt x="1261" y="1170"/>
                  <a:pt x="1261" y="1170"/>
                </a:cubicBezTo>
                <a:cubicBezTo>
                  <a:pt x="1264" y="1166"/>
                  <a:pt x="1267" y="1162"/>
                  <a:pt x="1269" y="1159"/>
                </a:cubicBezTo>
                <a:cubicBezTo>
                  <a:pt x="1271" y="1157"/>
                  <a:pt x="1273" y="1155"/>
                  <a:pt x="1274" y="1153"/>
                </a:cubicBezTo>
                <a:cubicBezTo>
                  <a:pt x="1281" y="1144"/>
                  <a:pt x="1281" y="1144"/>
                  <a:pt x="1281" y="1144"/>
                </a:cubicBezTo>
                <a:cubicBezTo>
                  <a:pt x="1283" y="1141"/>
                  <a:pt x="1286" y="1138"/>
                  <a:pt x="1287" y="1135"/>
                </a:cubicBezTo>
                <a:cubicBezTo>
                  <a:pt x="1300" y="1118"/>
                  <a:pt x="1300" y="1118"/>
                  <a:pt x="1300" y="1118"/>
                </a:cubicBezTo>
                <a:cubicBezTo>
                  <a:pt x="1303" y="1113"/>
                  <a:pt x="1306" y="1108"/>
                  <a:pt x="1310" y="1104"/>
                </a:cubicBezTo>
                <a:cubicBezTo>
                  <a:pt x="1323" y="1082"/>
                  <a:pt x="1323" y="1082"/>
                  <a:pt x="1323" y="1082"/>
                </a:cubicBezTo>
                <a:cubicBezTo>
                  <a:pt x="1339" y="1054"/>
                  <a:pt x="1339" y="1054"/>
                  <a:pt x="1339" y="1054"/>
                </a:cubicBezTo>
                <a:cubicBezTo>
                  <a:pt x="1340" y="1053"/>
                  <a:pt x="1341" y="1052"/>
                  <a:pt x="1341" y="1051"/>
                </a:cubicBezTo>
                <a:cubicBezTo>
                  <a:pt x="1341" y="1051"/>
                  <a:pt x="1341" y="1051"/>
                  <a:pt x="1341" y="1051"/>
                </a:cubicBezTo>
                <a:cubicBezTo>
                  <a:pt x="1343" y="1048"/>
                  <a:pt x="1343" y="1048"/>
                  <a:pt x="1343" y="1048"/>
                </a:cubicBezTo>
                <a:cubicBezTo>
                  <a:pt x="1343" y="1048"/>
                  <a:pt x="1343" y="1048"/>
                  <a:pt x="1343" y="1048"/>
                </a:cubicBezTo>
                <a:cubicBezTo>
                  <a:pt x="1343" y="1047"/>
                  <a:pt x="1344" y="1046"/>
                  <a:pt x="1344" y="1045"/>
                </a:cubicBezTo>
                <a:cubicBezTo>
                  <a:pt x="1344" y="1044"/>
                  <a:pt x="1344" y="1044"/>
                  <a:pt x="1344" y="1044"/>
                </a:cubicBezTo>
                <a:cubicBezTo>
                  <a:pt x="1348" y="1038"/>
                  <a:pt x="1348" y="1038"/>
                  <a:pt x="1348" y="1038"/>
                </a:cubicBezTo>
                <a:cubicBezTo>
                  <a:pt x="1348" y="1038"/>
                  <a:pt x="1348" y="1038"/>
                  <a:pt x="1348" y="1038"/>
                </a:cubicBezTo>
                <a:cubicBezTo>
                  <a:pt x="1354" y="1025"/>
                  <a:pt x="1354" y="1025"/>
                  <a:pt x="1354" y="1025"/>
                </a:cubicBezTo>
                <a:cubicBezTo>
                  <a:pt x="1356" y="1021"/>
                  <a:pt x="1358" y="1017"/>
                  <a:pt x="1360" y="1013"/>
                </a:cubicBezTo>
                <a:cubicBezTo>
                  <a:pt x="1361" y="1010"/>
                  <a:pt x="1362" y="1008"/>
                  <a:pt x="1363" y="1006"/>
                </a:cubicBezTo>
                <a:cubicBezTo>
                  <a:pt x="1368" y="996"/>
                  <a:pt x="1368" y="996"/>
                  <a:pt x="1368" y="996"/>
                </a:cubicBezTo>
                <a:cubicBezTo>
                  <a:pt x="1369" y="992"/>
                  <a:pt x="1371" y="989"/>
                  <a:pt x="1372" y="986"/>
                </a:cubicBezTo>
                <a:cubicBezTo>
                  <a:pt x="1380" y="966"/>
                  <a:pt x="1380" y="966"/>
                  <a:pt x="1380" y="966"/>
                </a:cubicBezTo>
                <a:cubicBezTo>
                  <a:pt x="1382" y="960"/>
                  <a:pt x="1384" y="954"/>
                  <a:pt x="1386" y="948"/>
                </a:cubicBezTo>
                <a:cubicBezTo>
                  <a:pt x="1394" y="925"/>
                  <a:pt x="1394" y="925"/>
                  <a:pt x="1394" y="925"/>
                </a:cubicBezTo>
                <a:cubicBezTo>
                  <a:pt x="1401" y="901"/>
                  <a:pt x="1401" y="901"/>
                  <a:pt x="1401" y="901"/>
                </a:cubicBezTo>
                <a:cubicBezTo>
                  <a:pt x="1402" y="896"/>
                  <a:pt x="1404" y="890"/>
                  <a:pt x="1405" y="885"/>
                </a:cubicBezTo>
                <a:cubicBezTo>
                  <a:pt x="1405" y="884"/>
                  <a:pt x="1405" y="884"/>
                  <a:pt x="1405" y="884"/>
                </a:cubicBezTo>
                <a:cubicBezTo>
                  <a:pt x="1418" y="830"/>
                  <a:pt x="1425" y="775"/>
                  <a:pt x="1426" y="720"/>
                </a:cubicBezTo>
                <a:cubicBezTo>
                  <a:pt x="1426" y="720"/>
                  <a:pt x="1426" y="720"/>
                  <a:pt x="1426" y="720"/>
                </a:cubicBezTo>
                <a:cubicBezTo>
                  <a:pt x="1426" y="713"/>
                  <a:pt x="1426" y="713"/>
                  <a:pt x="1426" y="713"/>
                </a:cubicBezTo>
                <a:cubicBezTo>
                  <a:pt x="1426" y="706"/>
                  <a:pt x="1426" y="706"/>
                  <a:pt x="1426" y="706"/>
                </a:cubicBezTo>
                <a:close/>
                <a:moveTo>
                  <a:pt x="1380" y="921"/>
                </a:moveTo>
                <a:cubicBezTo>
                  <a:pt x="1372" y="943"/>
                  <a:pt x="1372" y="943"/>
                  <a:pt x="1372" y="943"/>
                </a:cubicBezTo>
                <a:cubicBezTo>
                  <a:pt x="1370" y="949"/>
                  <a:pt x="1369" y="955"/>
                  <a:pt x="1366" y="961"/>
                </a:cubicBezTo>
                <a:cubicBezTo>
                  <a:pt x="1358" y="981"/>
                  <a:pt x="1358" y="981"/>
                  <a:pt x="1358" y="981"/>
                </a:cubicBezTo>
                <a:cubicBezTo>
                  <a:pt x="1357" y="983"/>
                  <a:pt x="1356" y="986"/>
                  <a:pt x="1354" y="990"/>
                </a:cubicBezTo>
                <a:cubicBezTo>
                  <a:pt x="1350" y="1000"/>
                  <a:pt x="1350" y="1000"/>
                  <a:pt x="1350" y="1000"/>
                </a:cubicBezTo>
                <a:cubicBezTo>
                  <a:pt x="1349" y="1002"/>
                  <a:pt x="1348" y="1004"/>
                  <a:pt x="1347" y="1007"/>
                </a:cubicBezTo>
                <a:cubicBezTo>
                  <a:pt x="1345" y="1011"/>
                  <a:pt x="1343" y="1015"/>
                  <a:pt x="1341" y="1019"/>
                </a:cubicBezTo>
                <a:cubicBezTo>
                  <a:pt x="1332" y="1037"/>
                  <a:pt x="1332" y="1037"/>
                  <a:pt x="1332" y="1037"/>
                </a:cubicBezTo>
                <a:cubicBezTo>
                  <a:pt x="1331" y="1038"/>
                  <a:pt x="1331" y="1038"/>
                  <a:pt x="1331" y="1038"/>
                </a:cubicBezTo>
                <a:cubicBezTo>
                  <a:pt x="1331" y="1038"/>
                  <a:pt x="1331" y="1038"/>
                  <a:pt x="1331" y="1038"/>
                </a:cubicBezTo>
                <a:cubicBezTo>
                  <a:pt x="1328" y="1044"/>
                  <a:pt x="1328" y="1044"/>
                  <a:pt x="1328" y="1044"/>
                </a:cubicBezTo>
                <a:cubicBezTo>
                  <a:pt x="1328" y="1044"/>
                  <a:pt x="1328" y="1044"/>
                  <a:pt x="1328" y="1044"/>
                </a:cubicBezTo>
                <a:cubicBezTo>
                  <a:pt x="1328" y="1045"/>
                  <a:pt x="1327" y="1046"/>
                  <a:pt x="1327" y="1047"/>
                </a:cubicBezTo>
                <a:cubicBezTo>
                  <a:pt x="1311" y="1074"/>
                  <a:pt x="1311" y="1074"/>
                  <a:pt x="1311" y="1074"/>
                </a:cubicBezTo>
                <a:cubicBezTo>
                  <a:pt x="1297" y="1096"/>
                  <a:pt x="1297" y="1096"/>
                  <a:pt x="1297" y="1096"/>
                </a:cubicBezTo>
                <a:cubicBezTo>
                  <a:pt x="1294" y="1101"/>
                  <a:pt x="1291" y="1105"/>
                  <a:pt x="1288" y="1110"/>
                </a:cubicBezTo>
                <a:cubicBezTo>
                  <a:pt x="1275" y="1127"/>
                  <a:pt x="1275" y="1127"/>
                  <a:pt x="1275" y="1127"/>
                </a:cubicBezTo>
                <a:cubicBezTo>
                  <a:pt x="1274" y="1130"/>
                  <a:pt x="1272" y="1132"/>
                  <a:pt x="1269" y="1135"/>
                </a:cubicBezTo>
                <a:cubicBezTo>
                  <a:pt x="1263" y="1144"/>
                  <a:pt x="1263" y="1144"/>
                  <a:pt x="1263" y="1144"/>
                </a:cubicBezTo>
                <a:cubicBezTo>
                  <a:pt x="1261" y="1146"/>
                  <a:pt x="1260" y="1148"/>
                  <a:pt x="1258" y="1150"/>
                </a:cubicBezTo>
                <a:cubicBezTo>
                  <a:pt x="1255" y="1153"/>
                  <a:pt x="1253" y="1157"/>
                  <a:pt x="1250" y="1160"/>
                </a:cubicBezTo>
                <a:cubicBezTo>
                  <a:pt x="1233" y="1179"/>
                  <a:pt x="1233" y="1179"/>
                  <a:pt x="1233" y="1179"/>
                </a:cubicBezTo>
                <a:cubicBezTo>
                  <a:pt x="1232" y="1181"/>
                  <a:pt x="1230" y="1182"/>
                  <a:pt x="1229" y="1184"/>
                </a:cubicBezTo>
                <a:cubicBezTo>
                  <a:pt x="1207" y="1207"/>
                  <a:pt x="1207" y="1207"/>
                  <a:pt x="1207" y="1207"/>
                </a:cubicBezTo>
                <a:cubicBezTo>
                  <a:pt x="1184" y="1229"/>
                  <a:pt x="1184" y="1229"/>
                  <a:pt x="1184" y="1229"/>
                </a:cubicBezTo>
                <a:cubicBezTo>
                  <a:pt x="1182" y="1230"/>
                  <a:pt x="1181" y="1232"/>
                  <a:pt x="1179" y="1233"/>
                </a:cubicBezTo>
                <a:cubicBezTo>
                  <a:pt x="1178" y="1234"/>
                  <a:pt x="1177" y="1235"/>
                  <a:pt x="1176" y="1236"/>
                </a:cubicBezTo>
                <a:cubicBezTo>
                  <a:pt x="1160" y="1250"/>
                  <a:pt x="1160" y="1250"/>
                  <a:pt x="1160" y="1250"/>
                </a:cubicBezTo>
                <a:cubicBezTo>
                  <a:pt x="1157" y="1253"/>
                  <a:pt x="1153" y="1255"/>
                  <a:pt x="1150" y="1258"/>
                </a:cubicBezTo>
                <a:cubicBezTo>
                  <a:pt x="1148" y="1260"/>
                  <a:pt x="1146" y="1261"/>
                  <a:pt x="1144" y="1263"/>
                </a:cubicBezTo>
                <a:cubicBezTo>
                  <a:pt x="1135" y="1269"/>
                  <a:pt x="1135" y="1269"/>
                  <a:pt x="1135" y="1269"/>
                </a:cubicBezTo>
                <a:cubicBezTo>
                  <a:pt x="1132" y="1272"/>
                  <a:pt x="1130" y="1274"/>
                  <a:pt x="1127" y="1276"/>
                </a:cubicBezTo>
                <a:cubicBezTo>
                  <a:pt x="1115" y="1284"/>
                  <a:pt x="1115" y="1284"/>
                  <a:pt x="1115" y="1284"/>
                </a:cubicBezTo>
                <a:cubicBezTo>
                  <a:pt x="1115" y="1284"/>
                  <a:pt x="1115" y="1284"/>
                  <a:pt x="1115" y="1284"/>
                </a:cubicBezTo>
                <a:cubicBezTo>
                  <a:pt x="1110" y="1288"/>
                  <a:pt x="1110" y="1288"/>
                  <a:pt x="1110" y="1288"/>
                </a:cubicBezTo>
                <a:cubicBezTo>
                  <a:pt x="1109" y="1288"/>
                  <a:pt x="1109" y="1288"/>
                  <a:pt x="1109" y="1288"/>
                </a:cubicBezTo>
                <a:cubicBezTo>
                  <a:pt x="1105" y="1291"/>
                  <a:pt x="1100" y="1294"/>
                  <a:pt x="1096" y="1297"/>
                </a:cubicBezTo>
                <a:cubicBezTo>
                  <a:pt x="1075" y="1311"/>
                  <a:pt x="1075" y="1311"/>
                  <a:pt x="1075" y="1311"/>
                </a:cubicBezTo>
                <a:cubicBezTo>
                  <a:pt x="1047" y="1327"/>
                  <a:pt x="1047" y="1327"/>
                  <a:pt x="1047" y="1327"/>
                </a:cubicBezTo>
                <a:cubicBezTo>
                  <a:pt x="1045" y="1328"/>
                  <a:pt x="1043" y="1329"/>
                  <a:pt x="1041" y="1330"/>
                </a:cubicBezTo>
                <a:cubicBezTo>
                  <a:pt x="1040" y="1330"/>
                  <a:pt x="1039" y="1331"/>
                  <a:pt x="1038" y="1331"/>
                </a:cubicBezTo>
                <a:cubicBezTo>
                  <a:pt x="1019" y="1341"/>
                  <a:pt x="1019" y="1341"/>
                  <a:pt x="1019" y="1341"/>
                </a:cubicBezTo>
                <a:cubicBezTo>
                  <a:pt x="1015" y="1343"/>
                  <a:pt x="1011" y="1345"/>
                  <a:pt x="1007" y="1347"/>
                </a:cubicBezTo>
                <a:cubicBezTo>
                  <a:pt x="1004" y="1348"/>
                  <a:pt x="1002" y="1349"/>
                  <a:pt x="1000" y="1350"/>
                </a:cubicBezTo>
                <a:cubicBezTo>
                  <a:pt x="990" y="1354"/>
                  <a:pt x="990" y="1354"/>
                  <a:pt x="990" y="1354"/>
                </a:cubicBezTo>
                <a:cubicBezTo>
                  <a:pt x="986" y="1356"/>
                  <a:pt x="983" y="1357"/>
                  <a:pt x="980" y="1358"/>
                </a:cubicBezTo>
                <a:cubicBezTo>
                  <a:pt x="967" y="1364"/>
                  <a:pt x="967" y="1364"/>
                  <a:pt x="967" y="1364"/>
                </a:cubicBezTo>
                <a:cubicBezTo>
                  <a:pt x="967" y="1363"/>
                  <a:pt x="967" y="1363"/>
                  <a:pt x="967" y="1363"/>
                </a:cubicBezTo>
                <a:cubicBezTo>
                  <a:pt x="961" y="1366"/>
                  <a:pt x="961" y="1366"/>
                  <a:pt x="961" y="1366"/>
                </a:cubicBezTo>
                <a:cubicBezTo>
                  <a:pt x="960" y="1366"/>
                  <a:pt x="960" y="1366"/>
                  <a:pt x="960" y="1366"/>
                </a:cubicBezTo>
                <a:cubicBezTo>
                  <a:pt x="955" y="1369"/>
                  <a:pt x="949" y="1370"/>
                  <a:pt x="943" y="1372"/>
                </a:cubicBezTo>
                <a:cubicBezTo>
                  <a:pt x="921" y="1380"/>
                  <a:pt x="921" y="1380"/>
                  <a:pt x="921" y="1380"/>
                </a:cubicBezTo>
                <a:cubicBezTo>
                  <a:pt x="896" y="1387"/>
                  <a:pt x="896" y="1387"/>
                  <a:pt x="896" y="1387"/>
                </a:cubicBezTo>
                <a:cubicBezTo>
                  <a:pt x="891" y="1389"/>
                  <a:pt x="886" y="1390"/>
                  <a:pt x="880" y="1391"/>
                </a:cubicBezTo>
                <a:cubicBezTo>
                  <a:pt x="877" y="1392"/>
                  <a:pt x="875" y="1393"/>
                  <a:pt x="872" y="1393"/>
                </a:cubicBezTo>
                <a:cubicBezTo>
                  <a:pt x="861" y="1396"/>
                  <a:pt x="850" y="1398"/>
                  <a:pt x="839" y="1400"/>
                </a:cubicBezTo>
                <a:cubicBezTo>
                  <a:pt x="836" y="1400"/>
                  <a:pt x="834" y="1401"/>
                  <a:pt x="831" y="1401"/>
                </a:cubicBezTo>
                <a:cubicBezTo>
                  <a:pt x="827" y="1402"/>
                  <a:pt x="822" y="1403"/>
                  <a:pt x="818" y="1404"/>
                </a:cubicBezTo>
                <a:cubicBezTo>
                  <a:pt x="804" y="1405"/>
                  <a:pt x="804" y="1405"/>
                  <a:pt x="804" y="1405"/>
                </a:cubicBezTo>
                <a:cubicBezTo>
                  <a:pt x="804" y="1405"/>
                  <a:pt x="804" y="1405"/>
                  <a:pt x="804" y="1405"/>
                </a:cubicBezTo>
                <a:cubicBezTo>
                  <a:pt x="797" y="1406"/>
                  <a:pt x="797" y="1406"/>
                  <a:pt x="797" y="1406"/>
                </a:cubicBezTo>
                <a:cubicBezTo>
                  <a:pt x="790" y="1407"/>
                  <a:pt x="790" y="1407"/>
                  <a:pt x="790" y="1407"/>
                </a:cubicBezTo>
                <a:cubicBezTo>
                  <a:pt x="790" y="1407"/>
                  <a:pt x="790" y="1407"/>
                  <a:pt x="790" y="1407"/>
                </a:cubicBezTo>
                <a:cubicBezTo>
                  <a:pt x="783" y="1408"/>
                  <a:pt x="775" y="1409"/>
                  <a:pt x="768" y="1409"/>
                </a:cubicBezTo>
                <a:cubicBezTo>
                  <a:pt x="764" y="1409"/>
                  <a:pt x="759" y="1410"/>
                  <a:pt x="755" y="1410"/>
                </a:cubicBezTo>
                <a:cubicBezTo>
                  <a:pt x="750" y="1411"/>
                  <a:pt x="746" y="1411"/>
                  <a:pt x="741" y="1411"/>
                </a:cubicBezTo>
                <a:cubicBezTo>
                  <a:pt x="739" y="1411"/>
                  <a:pt x="736" y="1411"/>
                  <a:pt x="734" y="1411"/>
                </a:cubicBezTo>
                <a:cubicBezTo>
                  <a:pt x="713" y="1412"/>
                  <a:pt x="713" y="1412"/>
                  <a:pt x="713" y="1412"/>
                </a:cubicBezTo>
                <a:cubicBezTo>
                  <a:pt x="692" y="1411"/>
                  <a:pt x="692" y="1411"/>
                  <a:pt x="692" y="1411"/>
                </a:cubicBezTo>
                <a:cubicBezTo>
                  <a:pt x="690" y="1411"/>
                  <a:pt x="687" y="1411"/>
                  <a:pt x="685" y="1411"/>
                </a:cubicBezTo>
                <a:cubicBezTo>
                  <a:pt x="680" y="1411"/>
                  <a:pt x="676" y="1411"/>
                  <a:pt x="671" y="1410"/>
                </a:cubicBezTo>
                <a:cubicBezTo>
                  <a:pt x="667" y="1410"/>
                  <a:pt x="662" y="1409"/>
                  <a:pt x="658" y="1409"/>
                </a:cubicBezTo>
                <a:cubicBezTo>
                  <a:pt x="651" y="1409"/>
                  <a:pt x="643" y="1408"/>
                  <a:pt x="636" y="1407"/>
                </a:cubicBezTo>
                <a:cubicBezTo>
                  <a:pt x="636" y="1407"/>
                  <a:pt x="636" y="1407"/>
                  <a:pt x="636" y="1407"/>
                </a:cubicBezTo>
                <a:cubicBezTo>
                  <a:pt x="629" y="1406"/>
                  <a:pt x="629" y="1406"/>
                  <a:pt x="629" y="1406"/>
                </a:cubicBezTo>
                <a:cubicBezTo>
                  <a:pt x="622" y="1405"/>
                  <a:pt x="622" y="1405"/>
                  <a:pt x="622" y="1405"/>
                </a:cubicBezTo>
                <a:cubicBezTo>
                  <a:pt x="622" y="1405"/>
                  <a:pt x="622" y="1405"/>
                  <a:pt x="622" y="1405"/>
                </a:cubicBezTo>
                <a:cubicBezTo>
                  <a:pt x="608" y="1404"/>
                  <a:pt x="608" y="1404"/>
                  <a:pt x="608" y="1404"/>
                </a:cubicBezTo>
                <a:cubicBezTo>
                  <a:pt x="604" y="1403"/>
                  <a:pt x="599" y="1402"/>
                  <a:pt x="595" y="1401"/>
                </a:cubicBezTo>
                <a:cubicBezTo>
                  <a:pt x="592" y="1401"/>
                  <a:pt x="590" y="1400"/>
                  <a:pt x="587" y="1400"/>
                </a:cubicBezTo>
                <a:cubicBezTo>
                  <a:pt x="576" y="1398"/>
                  <a:pt x="565" y="1396"/>
                  <a:pt x="554" y="1393"/>
                </a:cubicBezTo>
                <a:cubicBezTo>
                  <a:pt x="551" y="1393"/>
                  <a:pt x="549" y="1392"/>
                  <a:pt x="546" y="1391"/>
                </a:cubicBezTo>
                <a:cubicBezTo>
                  <a:pt x="540" y="1390"/>
                  <a:pt x="535" y="1389"/>
                  <a:pt x="529" y="1387"/>
                </a:cubicBezTo>
                <a:cubicBezTo>
                  <a:pt x="505" y="1380"/>
                  <a:pt x="505" y="1380"/>
                  <a:pt x="505" y="1380"/>
                </a:cubicBezTo>
                <a:cubicBezTo>
                  <a:pt x="483" y="1372"/>
                  <a:pt x="483" y="1372"/>
                  <a:pt x="483" y="1372"/>
                </a:cubicBezTo>
                <a:cubicBezTo>
                  <a:pt x="477" y="1370"/>
                  <a:pt x="471" y="1369"/>
                  <a:pt x="466" y="1366"/>
                </a:cubicBezTo>
                <a:cubicBezTo>
                  <a:pt x="459" y="1363"/>
                  <a:pt x="459" y="1363"/>
                  <a:pt x="459" y="1363"/>
                </a:cubicBezTo>
                <a:cubicBezTo>
                  <a:pt x="459" y="1364"/>
                  <a:pt x="459" y="1364"/>
                  <a:pt x="459" y="1364"/>
                </a:cubicBezTo>
                <a:cubicBezTo>
                  <a:pt x="445" y="1358"/>
                  <a:pt x="445" y="1358"/>
                  <a:pt x="445" y="1358"/>
                </a:cubicBezTo>
                <a:cubicBezTo>
                  <a:pt x="443" y="1357"/>
                  <a:pt x="440" y="1356"/>
                  <a:pt x="436" y="1354"/>
                </a:cubicBezTo>
                <a:cubicBezTo>
                  <a:pt x="426" y="1350"/>
                  <a:pt x="426" y="1350"/>
                  <a:pt x="426" y="1350"/>
                </a:cubicBezTo>
                <a:cubicBezTo>
                  <a:pt x="424" y="1349"/>
                  <a:pt x="422" y="1348"/>
                  <a:pt x="419" y="1347"/>
                </a:cubicBezTo>
                <a:cubicBezTo>
                  <a:pt x="415" y="1345"/>
                  <a:pt x="411" y="1343"/>
                  <a:pt x="407" y="1341"/>
                </a:cubicBezTo>
                <a:cubicBezTo>
                  <a:pt x="388" y="1331"/>
                  <a:pt x="388" y="1331"/>
                  <a:pt x="388" y="1331"/>
                </a:cubicBezTo>
                <a:cubicBezTo>
                  <a:pt x="387" y="1331"/>
                  <a:pt x="386" y="1330"/>
                  <a:pt x="385" y="1330"/>
                </a:cubicBezTo>
                <a:cubicBezTo>
                  <a:pt x="383" y="1329"/>
                  <a:pt x="381" y="1328"/>
                  <a:pt x="379" y="1327"/>
                </a:cubicBezTo>
                <a:cubicBezTo>
                  <a:pt x="352" y="1311"/>
                  <a:pt x="352" y="1311"/>
                  <a:pt x="352" y="1311"/>
                </a:cubicBezTo>
                <a:cubicBezTo>
                  <a:pt x="330" y="1297"/>
                  <a:pt x="330" y="1297"/>
                  <a:pt x="330" y="1297"/>
                </a:cubicBezTo>
                <a:cubicBezTo>
                  <a:pt x="325" y="1294"/>
                  <a:pt x="321" y="1291"/>
                  <a:pt x="317" y="1288"/>
                </a:cubicBezTo>
                <a:cubicBezTo>
                  <a:pt x="316" y="1288"/>
                  <a:pt x="316" y="1288"/>
                  <a:pt x="316" y="1288"/>
                </a:cubicBezTo>
                <a:cubicBezTo>
                  <a:pt x="311" y="1284"/>
                  <a:pt x="311" y="1284"/>
                  <a:pt x="311" y="1284"/>
                </a:cubicBezTo>
                <a:cubicBezTo>
                  <a:pt x="311" y="1284"/>
                  <a:pt x="311" y="1284"/>
                  <a:pt x="311" y="1284"/>
                </a:cubicBezTo>
                <a:cubicBezTo>
                  <a:pt x="299" y="1275"/>
                  <a:pt x="299" y="1275"/>
                  <a:pt x="299" y="1275"/>
                </a:cubicBezTo>
                <a:cubicBezTo>
                  <a:pt x="296" y="1274"/>
                  <a:pt x="294" y="1272"/>
                  <a:pt x="291" y="1269"/>
                </a:cubicBezTo>
                <a:cubicBezTo>
                  <a:pt x="282" y="1263"/>
                  <a:pt x="282" y="1263"/>
                  <a:pt x="282" y="1263"/>
                </a:cubicBezTo>
                <a:cubicBezTo>
                  <a:pt x="280" y="1261"/>
                  <a:pt x="278" y="1260"/>
                  <a:pt x="276" y="1258"/>
                </a:cubicBezTo>
                <a:cubicBezTo>
                  <a:pt x="273" y="1255"/>
                  <a:pt x="269" y="1253"/>
                  <a:pt x="266" y="1250"/>
                </a:cubicBezTo>
                <a:cubicBezTo>
                  <a:pt x="250" y="1236"/>
                  <a:pt x="250" y="1236"/>
                  <a:pt x="250" y="1236"/>
                </a:cubicBezTo>
                <a:cubicBezTo>
                  <a:pt x="249" y="1235"/>
                  <a:pt x="248" y="1234"/>
                  <a:pt x="247" y="1233"/>
                </a:cubicBezTo>
                <a:cubicBezTo>
                  <a:pt x="245" y="1232"/>
                  <a:pt x="244" y="1230"/>
                  <a:pt x="242" y="1229"/>
                </a:cubicBezTo>
                <a:cubicBezTo>
                  <a:pt x="219" y="1207"/>
                  <a:pt x="219" y="1207"/>
                  <a:pt x="219" y="1207"/>
                </a:cubicBezTo>
                <a:cubicBezTo>
                  <a:pt x="197" y="1184"/>
                  <a:pt x="197" y="1184"/>
                  <a:pt x="197" y="1184"/>
                </a:cubicBezTo>
                <a:cubicBezTo>
                  <a:pt x="196" y="1182"/>
                  <a:pt x="194" y="1181"/>
                  <a:pt x="193" y="1179"/>
                </a:cubicBezTo>
                <a:cubicBezTo>
                  <a:pt x="176" y="1160"/>
                  <a:pt x="176" y="1160"/>
                  <a:pt x="176" y="1160"/>
                </a:cubicBezTo>
                <a:cubicBezTo>
                  <a:pt x="173" y="1157"/>
                  <a:pt x="171" y="1153"/>
                  <a:pt x="168" y="1150"/>
                </a:cubicBezTo>
                <a:cubicBezTo>
                  <a:pt x="166" y="1148"/>
                  <a:pt x="165" y="1146"/>
                  <a:pt x="163" y="1144"/>
                </a:cubicBezTo>
                <a:cubicBezTo>
                  <a:pt x="157" y="1135"/>
                  <a:pt x="157" y="1135"/>
                  <a:pt x="157" y="1135"/>
                </a:cubicBezTo>
                <a:cubicBezTo>
                  <a:pt x="154" y="1132"/>
                  <a:pt x="152" y="1130"/>
                  <a:pt x="150" y="1127"/>
                </a:cubicBezTo>
                <a:cubicBezTo>
                  <a:pt x="138" y="1110"/>
                  <a:pt x="138" y="1110"/>
                  <a:pt x="138" y="1110"/>
                </a:cubicBezTo>
                <a:cubicBezTo>
                  <a:pt x="135" y="1105"/>
                  <a:pt x="132" y="1101"/>
                  <a:pt x="129" y="1096"/>
                </a:cubicBezTo>
                <a:cubicBezTo>
                  <a:pt x="115" y="1075"/>
                  <a:pt x="115" y="1075"/>
                  <a:pt x="115" y="1075"/>
                </a:cubicBezTo>
                <a:cubicBezTo>
                  <a:pt x="99" y="1047"/>
                  <a:pt x="99" y="1047"/>
                  <a:pt x="99" y="1047"/>
                </a:cubicBezTo>
                <a:cubicBezTo>
                  <a:pt x="98" y="1045"/>
                  <a:pt x="97" y="1043"/>
                  <a:pt x="96" y="1041"/>
                </a:cubicBezTo>
                <a:cubicBezTo>
                  <a:pt x="85" y="1019"/>
                  <a:pt x="85" y="1019"/>
                  <a:pt x="85" y="1019"/>
                </a:cubicBezTo>
                <a:cubicBezTo>
                  <a:pt x="83" y="1015"/>
                  <a:pt x="81" y="1011"/>
                  <a:pt x="79" y="1007"/>
                </a:cubicBezTo>
                <a:cubicBezTo>
                  <a:pt x="78" y="1004"/>
                  <a:pt x="77" y="1002"/>
                  <a:pt x="76" y="1000"/>
                </a:cubicBezTo>
                <a:cubicBezTo>
                  <a:pt x="72" y="990"/>
                  <a:pt x="72" y="990"/>
                  <a:pt x="72" y="990"/>
                </a:cubicBezTo>
                <a:cubicBezTo>
                  <a:pt x="70" y="986"/>
                  <a:pt x="69" y="983"/>
                  <a:pt x="68" y="980"/>
                </a:cubicBezTo>
                <a:cubicBezTo>
                  <a:pt x="60" y="960"/>
                  <a:pt x="60" y="960"/>
                  <a:pt x="60" y="960"/>
                </a:cubicBezTo>
                <a:cubicBezTo>
                  <a:pt x="57" y="955"/>
                  <a:pt x="56" y="949"/>
                  <a:pt x="54" y="943"/>
                </a:cubicBezTo>
                <a:cubicBezTo>
                  <a:pt x="46" y="921"/>
                  <a:pt x="46" y="921"/>
                  <a:pt x="46" y="921"/>
                </a:cubicBezTo>
                <a:cubicBezTo>
                  <a:pt x="39" y="897"/>
                  <a:pt x="39" y="897"/>
                  <a:pt x="39" y="897"/>
                </a:cubicBezTo>
                <a:cubicBezTo>
                  <a:pt x="38" y="893"/>
                  <a:pt x="37" y="890"/>
                  <a:pt x="36" y="887"/>
                </a:cubicBezTo>
                <a:cubicBezTo>
                  <a:pt x="37" y="887"/>
                  <a:pt x="37" y="887"/>
                  <a:pt x="37" y="887"/>
                </a:cubicBezTo>
                <a:cubicBezTo>
                  <a:pt x="35" y="880"/>
                  <a:pt x="35" y="880"/>
                  <a:pt x="35" y="880"/>
                </a:cubicBezTo>
                <a:cubicBezTo>
                  <a:pt x="33" y="873"/>
                  <a:pt x="33" y="873"/>
                  <a:pt x="33" y="873"/>
                </a:cubicBezTo>
                <a:cubicBezTo>
                  <a:pt x="33" y="873"/>
                  <a:pt x="33" y="873"/>
                  <a:pt x="33" y="873"/>
                </a:cubicBezTo>
                <a:cubicBezTo>
                  <a:pt x="21" y="821"/>
                  <a:pt x="15" y="767"/>
                  <a:pt x="14" y="713"/>
                </a:cubicBezTo>
                <a:cubicBezTo>
                  <a:pt x="15" y="659"/>
                  <a:pt x="21" y="605"/>
                  <a:pt x="33" y="553"/>
                </a:cubicBezTo>
                <a:cubicBezTo>
                  <a:pt x="33" y="553"/>
                  <a:pt x="33" y="553"/>
                  <a:pt x="33" y="553"/>
                </a:cubicBezTo>
                <a:cubicBezTo>
                  <a:pt x="35" y="546"/>
                  <a:pt x="35" y="546"/>
                  <a:pt x="35" y="546"/>
                </a:cubicBezTo>
                <a:cubicBezTo>
                  <a:pt x="37" y="539"/>
                  <a:pt x="37" y="539"/>
                  <a:pt x="37" y="539"/>
                </a:cubicBezTo>
                <a:cubicBezTo>
                  <a:pt x="36" y="539"/>
                  <a:pt x="36" y="539"/>
                  <a:pt x="36" y="539"/>
                </a:cubicBezTo>
                <a:cubicBezTo>
                  <a:pt x="37" y="536"/>
                  <a:pt x="38" y="533"/>
                  <a:pt x="39" y="529"/>
                </a:cubicBezTo>
                <a:cubicBezTo>
                  <a:pt x="46" y="505"/>
                  <a:pt x="46" y="505"/>
                  <a:pt x="46" y="505"/>
                </a:cubicBezTo>
                <a:cubicBezTo>
                  <a:pt x="54" y="483"/>
                  <a:pt x="54" y="483"/>
                  <a:pt x="54" y="483"/>
                </a:cubicBezTo>
                <a:cubicBezTo>
                  <a:pt x="56" y="477"/>
                  <a:pt x="57" y="471"/>
                  <a:pt x="60" y="465"/>
                </a:cubicBezTo>
                <a:cubicBezTo>
                  <a:pt x="68" y="445"/>
                  <a:pt x="68" y="445"/>
                  <a:pt x="68" y="445"/>
                </a:cubicBezTo>
                <a:cubicBezTo>
                  <a:pt x="69" y="443"/>
                  <a:pt x="70" y="440"/>
                  <a:pt x="72" y="436"/>
                </a:cubicBezTo>
                <a:cubicBezTo>
                  <a:pt x="76" y="426"/>
                  <a:pt x="76" y="426"/>
                  <a:pt x="76" y="426"/>
                </a:cubicBezTo>
                <a:cubicBezTo>
                  <a:pt x="77" y="424"/>
                  <a:pt x="78" y="422"/>
                  <a:pt x="79" y="419"/>
                </a:cubicBezTo>
                <a:cubicBezTo>
                  <a:pt x="81" y="415"/>
                  <a:pt x="83" y="411"/>
                  <a:pt x="85" y="407"/>
                </a:cubicBezTo>
                <a:cubicBezTo>
                  <a:pt x="94" y="389"/>
                  <a:pt x="94" y="389"/>
                  <a:pt x="94" y="389"/>
                </a:cubicBezTo>
                <a:cubicBezTo>
                  <a:pt x="95" y="388"/>
                  <a:pt x="95" y="388"/>
                  <a:pt x="95" y="388"/>
                </a:cubicBezTo>
                <a:cubicBezTo>
                  <a:pt x="95" y="388"/>
                  <a:pt x="95" y="387"/>
                  <a:pt x="95" y="387"/>
                </a:cubicBezTo>
                <a:cubicBezTo>
                  <a:pt x="98" y="382"/>
                  <a:pt x="98" y="382"/>
                  <a:pt x="98" y="382"/>
                </a:cubicBezTo>
                <a:cubicBezTo>
                  <a:pt x="98" y="382"/>
                  <a:pt x="98" y="382"/>
                  <a:pt x="98" y="382"/>
                </a:cubicBezTo>
                <a:cubicBezTo>
                  <a:pt x="98" y="381"/>
                  <a:pt x="99" y="380"/>
                  <a:pt x="99" y="379"/>
                </a:cubicBezTo>
                <a:cubicBezTo>
                  <a:pt x="115" y="352"/>
                  <a:pt x="115" y="352"/>
                  <a:pt x="115" y="352"/>
                </a:cubicBezTo>
                <a:cubicBezTo>
                  <a:pt x="129" y="330"/>
                  <a:pt x="129" y="330"/>
                  <a:pt x="129" y="330"/>
                </a:cubicBezTo>
                <a:cubicBezTo>
                  <a:pt x="132" y="325"/>
                  <a:pt x="135" y="321"/>
                  <a:pt x="138" y="316"/>
                </a:cubicBezTo>
                <a:cubicBezTo>
                  <a:pt x="151" y="299"/>
                  <a:pt x="151" y="299"/>
                  <a:pt x="151" y="299"/>
                </a:cubicBezTo>
                <a:cubicBezTo>
                  <a:pt x="152" y="296"/>
                  <a:pt x="154" y="294"/>
                  <a:pt x="157" y="291"/>
                </a:cubicBezTo>
                <a:cubicBezTo>
                  <a:pt x="163" y="282"/>
                  <a:pt x="163" y="282"/>
                  <a:pt x="163" y="282"/>
                </a:cubicBezTo>
                <a:cubicBezTo>
                  <a:pt x="165" y="280"/>
                  <a:pt x="166" y="278"/>
                  <a:pt x="168" y="276"/>
                </a:cubicBezTo>
                <a:cubicBezTo>
                  <a:pt x="171" y="273"/>
                  <a:pt x="173" y="269"/>
                  <a:pt x="176" y="266"/>
                </a:cubicBezTo>
                <a:cubicBezTo>
                  <a:pt x="193" y="247"/>
                  <a:pt x="193" y="247"/>
                  <a:pt x="193" y="247"/>
                </a:cubicBezTo>
                <a:cubicBezTo>
                  <a:pt x="194" y="245"/>
                  <a:pt x="196" y="244"/>
                  <a:pt x="197" y="242"/>
                </a:cubicBezTo>
                <a:cubicBezTo>
                  <a:pt x="219" y="219"/>
                  <a:pt x="219" y="219"/>
                  <a:pt x="219" y="219"/>
                </a:cubicBezTo>
                <a:cubicBezTo>
                  <a:pt x="242" y="197"/>
                  <a:pt x="242" y="197"/>
                  <a:pt x="242" y="197"/>
                </a:cubicBezTo>
                <a:cubicBezTo>
                  <a:pt x="244" y="196"/>
                  <a:pt x="245" y="194"/>
                  <a:pt x="247" y="193"/>
                </a:cubicBezTo>
                <a:cubicBezTo>
                  <a:pt x="248" y="192"/>
                  <a:pt x="249" y="191"/>
                  <a:pt x="250" y="190"/>
                </a:cubicBezTo>
                <a:cubicBezTo>
                  <a:pt x="266" y="176"/>
                  <a:pt x="266" y="176"/>
                  <a:pt x="266" y="176"/>
                </a:cubicBezTo>
                <a:cubicBezTo>
                  <a:pt x="269" y="173"/>
                  <a:pt x="273" y="171"/>
                  <a:pt x="276" y="168"/>
                </a:cubicBezTo>
                <a:cubicBezTo>
                  <a:pt x="278" y="166"/>
                  <a:pt x="280" y="165"/>
                  <a:pt x="282" y="163"/>
                </a:cubicBezTo>
                <a:cubicBezTo>
                  <a:pt x="291" y="157"/>
                  <a:pt x="291" y="157"/>
                  <a:pt x="291" y="157"/>
                </a:cubicBezTo>
                <a:cubicBezTo>
                  <a:pt x="294" y="154"/>
                  <a:pt x="296" y="152"/>
                  <a:pt x="299" y="150"/>
                </a:cubicBezTo>
                <a:cubicBezTo>
                  <a:pt x="311" y="142"/>
                  <a:pt x="311" y="142"/>
                  <a:pt x="311" y="142"/>
                </a:cubicBezTo>
                <a:cubicBezTo>
                  <a:pt x="311" y="142"/>
                  <a:pt x="311" y="142"/>
                  <a:pt x="311" y="142"/>
                </a:cubicBezTo>
                <a:cubicBezTo>
                  <a:pt x="316" y="138"/>
                  <a:pt x="316" y="138"/>
                  <a:pt x="316" y="138"/>
                </a:cubicBezTo>
                <a:cubicBezTo>
                  <a:pt x="317" y="138"/>
                  <a:pt x="317" y="138"/>
                  <a:pt x="317" y="138"/>
                </a:cubicBezTo>
                <a:cubicBezTo>
                  <a:pt x="321" y="135"/>
                  <a:pt x="326" y="132"/>
                  <a:pt x="330" y="129"/>
                </a:cubicBezTo>
                <a:cubicBezTo>
                  <a:pt x="351" y="115"/>
                  <a:pt x="351" y="115"/>
                  <a:pt x="351" y="115"/>
                </a:cubicBezTo>
                <a:cubicBezTo>
                  <a:pt x="379" y="99"/>
                  <a:pt x="379" y="99"/>
                  <a:pt x="379" y="99"/>
                </a:cubicBezTo>
                <a:cubicBezTo>
                  <a:pt x="381" y="98"/>
                  <a:pt x="383" y="97"/>
                  <a:pt x="385" y="96"/>
                </a:cubicBezTo>
                <a:cubicBezTo>
                  <a:pt x="386" y="96"/>
                  <a:pt x="387" y="95"/>
                  <a:pt x="388" y="95"/>
                </a:cubicBezTo>
                <a:cubicBezTo>
                  <a:pt x="407" y="85"/>
                  <a:pt x="407" y="85"/>
                  <a:pt x="407" y="85"/>
                </a:cubicBezTo>
                <a:cubicBezTo>
                  <a:pt x="411" y="83"/>
                  <a:pt x="415" y="81"/>
                  <a:pt x="419" y="79"/>
                </a:cubicBezTo>
                <a:cubicBezTo>
                  <a:pt x="422" y="78"/>
                  <a:pt x="424" y="77"/>
                  <a:pt x="426" y="76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40" y="70"/>
                  <a:pt x="443" y="69"/>
                  <a:pt x="446" y="68"/>
                </a:cubicBezTo>
                <a:cubicBezTo>
                  <a:pt x="459" y="62"/>
                  <a:pt x="459" y="62"/>
                  <a:pt x="459" y="62"/>
                </a:cubicBezTo>
                <a:cubicBezTo>
                  <a:pt x="459" y="63"/>
                  <a:pt x="459" y="63"/>
                  <a:pt x="459" y="63"/>
                </a:cubicBezTo>
                <a:cubicBezTo>
                  <a:pt x="465" y="60"/>
                  <a:pt x="465" y="60"/>
                  <a:pt x="465" y="60"/>
                </a:cubicBezTo>
                <a:cubicBezTo>
                  <a:pt x="466" y="60"/>
                  <a:pt x="466" y="60"/>
                  <a:pt x="466" y="60"/>
                </a:cubicBezTo>
                <a:cubicBezTo>
                  <a:pt x="471" y="57"/>
                  <a:pt x="477" y="56"/>
                  <a:pt x="483" y="54"/>
                </a:cubicBezTo>
                <a:cubicBezTo>
                  <a:pt x="505" y="46"/>
                  <a:pt x="505" y="46"/>
                  <a:pt x="505" y="46"/>
                </a:cubicBezTo>
                <a:cubicBezTo>
                  <a:pt x="530" y="39"/>
                  <a:pt x="530" y="39"/>
                  <a:pt x="530" y="39"/>
                </a:cubicBezTo>
                <a:cubicBezTo>
                  <a:pt x="535" y="37"/>
                  <a:pt x="540" y="36"/>
                  <a:pt x="546" y="35"/>
                </a:cubicBezTo>
                <a:cubicBezTo>
                  <a:pt x="549" y="34"/>
                  <a:pt x="551" y="33"/>
                  <a:pt x="554" y="33"/>
                </a:cubicBezTo>
                <a:cubicBezTo>
                  <a:pt x="565" y="30"/>
                  <a:pt x="576" y="28"/>
                  <a:pt x="587" y="26"/>
                </a:cubicBezTo>
                <a:cubicBezTo>
                  <a:pt x="590" y="26"/>
                  <a:pt x="592" y="25"/>
                  <a:pt x="595" y="25"/>
                </a:cubicBezTo>
                <a:cubicBezTo>
                  <a:pt x="599" y="24"/>
                  <a:pt x="604" y="23"/>
                  <a:pt x="608" y="22"/>
                </a:cubicBezTo>
                <a:cubicBezTo>
                  <a:pt x="622" y="21"/>
                  <a:pt x="622" y="21"/>
                  <a:pt x="622" y="21"/>
                </a:cubicBezTo>
                <a:cubicBezTo>
                  <a:pt x="622" y="21"/>
                  <a:pt x="622" y="21"/>
                  <a:pt x="622" y="21"/>
                </a:cubicBezTo>
                <a:cubicBezTo>
                  <a:pt x="629" y="20"/>
                  <a:pt x="629" y="20"/>
                  <a:pt x="629" y="20"/>
                </a:cubicBezTo>
                <a:cubicBezTo>
                  <a:pt x="636" y="19"/>
                  <a:pt x="636" y="19"/>
                  <a:pt x="636" y="19"/>
                </a:cubicBezTo>
                <a:cubicBezTo>
                  <a:pt x="636" y="19"/>
                  <a:pt x="636" y="19"/>
                  <a:pt x="636" y="19"/>
                </a:cubicBezTo>
                <a:cubicBezTo>
                  <a:pt x="643" y="18"/>
                  <a:pt x="651" y="17"/>
                  <a:pt x="658" y="17"/>
                </a:cubicBezTo>
                <a:cubicBezTo>
                  <a:pt x="662" y="17"/>
                  <a:pt x="667" y="16"/>
                  <a:pt x="671" y="16"/>
                </a:cubicBezTo>
                <a:cubicBezTo>
                  <a:pt x="676" y="15"/>
                  <a:pt x="680" y="15"/>
                  <a:pt x="685" y="15"/>
                </a:cubicBezTo>
                <a:cubicBezTo>
                  <a:pt x="687" y="15"/>
                  <a:pt x="690" y="15"/>
                  <a:pt x="692" y="15"/>
                </a:cubicBezTo>
                <a:cubicBezTo>
                  <a:pt x="713" y="15"/>
                  <a:pt x="713" y="15"/>
                  <a:pt x="713" y="15"/>
                </a:cubicBezTo>
                <a:cubicBezTo>
                  <a:pt x="734" y="15"/>
                  <a:pt x="734" y="15"/>
                  <a:pt x="734" y="15"/>
                </a:cubicBezTo>
                <a:cubicBezTo>
                  <a:pt x="736" y="15"/>
                  <a:pt x="739" y="15"/>
                  <a:pt x="741" y="15"/>
                </a:cubicBezTo>
                <a:cubicBezTo>
                  <a:pt x="746" y="15"/>
                  <a:pt x="750" y="15"/>
                  <a:pt x="755" y="16"/>
                </a:cubicBezTo>
                <a:cubicBezTo>
                  <a:pt x="759" y="16"/>
                  <a:pt x="764" y="17"/>
                  <a:pt x="768" y="17"/>
                </a:cubicBezTo>
                <a:cubicBezTo>
                  <a:pt x="775" y="17"/>
                  <a:pt x="783" y="18"/>
                  <a:pt x="790" y="19"/>
                </a:cubicBezTo>
                <a:cubicBezTo>
                  <a:pt x="790" y="19"/>
                  <a:pt x="790" y="19"/>
                  <a:pt x="790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804" y="21"/>
                  <a:pt x="804" y="21"/>
                  <a:pt x="804" y="21"/>
                </a:cubicBezTo>
                <a:cubicBezTo>
                  <a:pt x="804" y="21"/>
                  <a:pt x="804" y="21"/>
                  <a:pt x="804" y="21"/>
                </a:cubicBezTo>
                <a:cubicBezTo>
                  <a:pt x="818" y="22"/>
                  <a:pt x="818" y="22"/>
                  <a:pt x="818" y="22"/>
                </a:cubicBezTo>
                <a:cubicBezTo>
                  <a:pt x="822" y="23"/>
                  <a:pt x="827" y="24"/>
                  <a:pt x="831" y="25"/>
                </a:cubicBezTo>
                <a:cubicBezTo>
                  <a:pt x="834" y="25"/>
                  <a:pt x="836" y="26"/>
                  <a:pt x="839" y="26"/>
                </a:cubicBezTo>
                <a:cubicBezTo>
                  <a:pt x="850" y="28"/>
                  <a:pt x="861" y="30"/>
                  <a:pt x="872" y="33"/>
                </a:cubicBezTo>
                <a:cubicBezTo>
                  <a:pt x="875" y="33"/>
                  <a:pt x="877" y="34"/>
                  <a:pt x="880" y="35"/>
                </a:cubicBezTo>
                <a:cubicBezTo>
                  <a:pt x="886" y="36"/>
                  <a:pt x="891" y="37"/>
                  <a:pt x="896" y="39"/>
                </a:cubicBezTo>
                <a:cubicBezTo>
                  <a:pt x="921" y="46"/>
                  <a:pt x="921" y="46"/>
                  <a:pt x="921" y="46"/>
                </a:cubicBezTo>
                <a:cubicBezTo>
                  <a:pt x="943" y="54"/>
                  <a:pt x="943" y="54"/>
                  <a:pt x="943" y="54"/>
                </a:cubicBezTo>
                <a:cubicBezTo>
                  <a:pt x="949" y="56"/>
                  <a:pt x="955" y="57"/>
                  <a:pt x="960" y="60"/>
                </a:cubicBezTo>
                <a:cubicBezTo>
                  <a:pt x="967" y="63"/>
                  <a:pt x="967" y="63"/>
                  <a:pt x="967" y="63"/>
                </a:cubicBezTo>
                <a:cubicBezTo>
                  <a:pt x="967" y="62"/>
                  <a:pt x="967" y="62"/>
                  <a:pt x="967" y="62"/>
                </a:cubicBezTo>
                <a:cubicBezTo>
                  <a:pt x="981" y="68"/>
                  <a:pt x="981" y="68"/>
                  <a:pt x="981" y="68"/>
                </a:cubicBezTo>
                <a:cubicBezTo>
                  <a:pt x="983" y="69"/>
                  <a:pt x="986" y="70"/>
                  <a:pt x="990" y="72"/>
                </a:cubicBezTo>
                <a:cubicBezTo>
                  <a:pt x="1000" y="76"/>
                  <a:pt x="1000" y="76"/>
                  <a:pt x="1000" y="76"/>
                </a:cubicBezTo>
                <a:cubicBezTo>
                  <a:pt x="1002" y="77"/>
                  <a:pt x="1004" y="78"/>
                  <a:pt x="1007" y="79"/>
                </a:cubicBezTo>
                <a:cubicBezTo>
                  <a:pt x="1011" y="81"/>
                  <a:pt x="1015" y="83"/>
                  <a:pt x="1019" y="85"/>
                </a:cubicBezTo>
                <a:cubicBezTo>
                  <a:pt x="1038" y="95"/>
                  <a:pt x="1038" y="95"/>
                  <a:pt x="1038" y="95"/>
                </a:cubicBezTo>
                <a:cubicBezTo>
                  <a:pt x="1039" y="95"/>
                  <a:pt x="1040" y="96"/>
                  <a:pt x="1041" y="96"/>
                </a:cubicBezTo>
                <a:cubicBezTo>
                  <a:pt x="1043" y="97"/>
                  <a:pt x="1045" y="98"/>
                  <a:pt x="1047" y="99"/>
                </a:cubicBezTo>
                <a:cubicBezTo>
                  <a:pt x="1074" y="115"/>
                  <a:pt x="1074" y="115"/>
                  <a:pt x="1074" y="115"/>
                </a:cubicBezTo>
                <a:cubicBezTo>
                  <a:pt x="1096" y="129"/>
                  <a:pt x="1096" y="129"/>
                  <a:pt x="1096" y="129"/>
                </a:cubicBezTo>
                <a:cubicBezTo>
                  <a:pt x="1100" y="132"/>
                  <a:pt x="1105" y="135"/>
                  <a:pt x="1109" y="138"/>
                </a:cubicBezTo>
                <a:cubicBezTo>
                  <a:pt x="1110" y="138"/>
                  <a:pt x="1110" y="138"/>
                  <a:pt x="1110" y="138"/>
                </a:cubicBezTo>
                <a:cubicBezTo>
                  <a:pt x="1115" y="142"/>
                  <a:pt x="1115" y="142"/>
                  <a:pt x="1115" y="142"/>
                </a:cubicBezTo>
                <a:cubicBezTo>
                  <a:pt x="1115" y="142"/>
                  <a:pt x="1115" y="142"/>
                  <a:pt x="1115" y="142"/>
                </a:cubicBezTo>
                <a:cubicBezTo>
                  <a:pt x="1127" y="151"/>
                  <a:pt x="1127" y="151"/>
                  <a:pt x="1127" y="151"/>
                </a:cubicBezTo>
                <a:cubicBezTo>
                  <a:pt x="1130" y="152"/>
                  <a:pt x="1132" y="154"/>
                  <a:pt x="1135" y="157"/>
                </a:cubicBezTo>
                <a:cubicBezTo>
                  <a:pt x="1144" y="163"/>
                  <a:pt x="1144" y="163"/>
                  <a:pt x="1144" y="163"/>
                </a:cubicBezTo>
                <a:cubicBezTo>
                  <a:pt x="1146" y="165"/>
                  <a:pt x="1148" y="166"/>
                  <a:pt x="1150" y="168"/>
                </a:cubicBezTo>
                <a:cubicBezTo>
                  <a:pt x="1153" y="171"/>
                  <a:pt x="1157" y="173"/>
                  <a:pt x="1160" y="176"/>
                </a:cubicBezTo>
                <a:cubicBezTo>
                  <a:pt x="1176" y="190"/>
                  <a:pt x="1176" y="190"/>
                  <a:pt x="1176" y="190"/>
                </a:cubicBezTo>
                <a:cubicBezTo>
                  <a:pt x="1177" y="191"/>
                  <a:pt x="1178" y="192"/>
                  <a:pt x="1179" y="193"/>
                </a:cubicBezTo>
                <a:cubicBezTo>
                  <a:pt x="1181" y="194"/>
                  <a:pt x="1182" y="196"/>
                  <a:pt x="1184" y="197"/>
                </a:cubicBezTo>
                <a:cubicBezTo>
                  <a:pt x="1207" y="219"/>
                  <a:pt x="1207" y="219"/>
                  <a:pt x="1207" y="219"/>
                </a:cubicBezTo>
                <a:cubicBezTo>
                  <a:pt x="1229" y="242"/>
                  <a:pt x="1229" y="242"/>
                  <a:pt x="1229" y="242"/>
                </a:cubicBezTo>
                <a:cubicBezTo>
                  <a:pt x="1230" y="244"/>
                  <a:pt x="1232" y="245"/>
                  <a:pt x="1233" y="247"/>
                </a:cubicBezTo>
                <a:cubicBezTo>
                  <a:pt x="1250" y="266"/>
                  <a:pt x="1250" y="266"/>
                  <a:pt x="1250" y="266"/>
                </a:cubicBezTo>
                <a:cubicBezTo>
                  <a:pt x="1253" y="269"/>
                  <a:pt x="1255" y="273"/>
                  <a:pt x="1258" y="276"/>
                </a:cubicBezTo>
                <a:cubicBezTo>
                  <a:pt x="1260" y="278"/>
                  <a:pt x="1261" y="280"/>
                  <a:pt x="1263" y="282"/>
                </a:cubicBezTo>
                <a:cubicBezTo>
                  <a:pt x="1269" y="291"/>
                  <a:pt x="1269" y="291"/>
                  <a:pt x="1269" y="291"/>
                </a:cubicBezTo>
                <a:cubicBezTo>
                  <a:pt x="1272" y="294"/>
                  <a:pt x="1274" y="296"/>
                  <a:pt x="1276" y="299"/>
                </a:cubicBezTo>
                <a:cubicBezTo>
                  <a:pt x="1288" y="316"/>
                  <a:pt x="1288" y="316"/>
                  <a:pt x="1288" y="316"/>
                </a:cubicBezTo>
                <a:cubicBezTo>
                  <a:pt x="1291" y="321"/>
                  <a:pt x="1294" y="325"/>
                  <a:pt x="1297" y="330"/>
                </a:cubicBezTo>
                <a:cubicBezTo>
                  <a:pt x="1311" y="351"/>
                  <a:pt x="1311" y="351"/>
                  <a:pt x="1311" y="351"/>
                </a:cubicBezTo>
                <a:cubicBezTo>
                  <a:pt x="1327" y="379"/>
                  <a:pt x="1327" y="379"/>
                  <a:pt x="1327" y="379"/>
                </a:cubicBezTo>
                <a:cubicBezTo>
                  <a:pt x="1328" y="381"/>
                  <a:pt x="1329" y="383"/>
                  <a:pt x="1330" y="385"/>
                </a:cubicBezTo>
                <a:cubicBezTo>
                  <a:pt x="1341" y="407"/>
                  <a:pt x="1341" y="407"/>
                  <a:pt x="1341" y="407"/>
                </a:cubicBezTo>
                <a:cubicBezTo>
                  <a:pt x="1343" y="411"/>
                  <a:pt x="1345" y="415"/>
                  <a:pt x="1347" y="419"/>
                </a:cubicBezTo>
                <a:cubicBezTo>
                  <a:pt x="1348" y="422"/>
                  <a:pt x="1349" y="424"/>
                  <a:pt x="1350" y="426"/>
                </a:cubicBezTo>
                <a:cubicBezTo>
                  <a:pt x="1354" y="436"/>
                  <a:pt x="1354" y="436"/>
                  <a:pt x="1354" y="436"/>
                </a:cubicBezTo>
                <a:cubicBezTo>
                  <a:pt x="1356" y="440"/>
                  <a:pt x="1357" y="443"/>
                  <a:pt x="1358" y="446"/>
                </a:cubicBezTo>
                <a:cubicBezTo>
                  <a:pt x="1366" y="466"/>
                  <a:pt x="1366" y="466"/>
                  <a:pt x="1366" y="466"/>
                </a:cubicBezTo>
                <a:cubicBezTo>
                  <a:pt x="1369" y="471"/>
                  <a:pt x="1370" y="477"/>
                  <a:pt x="1372" y="483"/>
                </a:cubicBezTo>
                <a:cubicBezTo>
                  <a:pt x="1380" y="505"/>
                  <a:pt x="1380" y="505"/>
                  <a:pt x="1380" y="505"/>
                </a:cubicBezTo>
                <a:cubicBezTo>
                  <a:pt x="1387" y="529"/>
                  <a:pt x="1387" y="529"/>
                  <a:pt x="1387" y="529"/>
                </a:cubicBezTo>
                <a:cubicBezTo>
                  <a:pt x="1388" y="533"/>
                  <a:pt x="1389" y="536"/>
                  <a:pt x="1390" y="539"/>
                </a:cubicBezTo>
                <a:cubicBezTo>
                  <a:pt x="1389" y="539"/>
                  <a:pt x="1389" y="539"/>
                  <a:pt x="1389" y="539"/>
                </a:cubicBezTo>
                <a:cubicBezTo>
                  <a:pt x="1391" y="546"/>
                  <a:pt x="1391" y="546"/>
                  <a:pt x="1391" y="546"/>
                </a:cubicBezTo>
                <a:cubicBezTo>
                  <a:pt x="1393" y="553"/>
                  <a:pt x="1393" y="553"/>
                  <a:pt x="1393" y="553"/>
                </a:cubicBezTo>
                <a:cubicBezTo>
                  <a:pt x="1393" y="553"/>
                  <a:pt x="1393" y="553"/>
                  <a:pt x="1393" y="553"/>
                </a:cubicBezTo>
                <a:cubicBezTo>
                  <a:pt x="1405" y="605"/>
                  <a:pt x="1411" y="659"/>
                  <a:pt x="1412" y="713"/>
                </a:cubicBezTo>
                <a:cubicBezTo>
                  <a:pt x="1411" y="767"/>
                  <a:pt x="1405" y="821"/>
                  <a:pt x="1393" y="873"/>
                </a:cubicBezTo>
                <a:cubicBezTo>
                  <a:pt x="1393" y="873"/>
                  <a:pt x="1393" y="873"/>
                  <a:pt x="1393" y="873"/>
                </a:cubicBezTo>
                <a:cubicBezTo>
                  <a:pt x="1391" y="880"/>
                  <a:pt x="1391" y="880"/>
                  <a:pt x="1391" y="880"/>
                </a:cubicBezTo>
                <a:cubicBezTo>
                  <a:pt x="1389" y="887"/>
                  <a:pt x="1389" y="887"/>
                  <a:pt x="1389" y="887"/>
                </a:cubicBezTo>
                <a:cubicBezTo>
                  <a:pt x="1390" y="887"/>
                  <a:pt x="1390" y="887"/>
                  <a:pt x="1390" y="887"/>
                </a:cubicBezTo>
                <a:cubicBezTo>
                  <a:pt x="1389" y="890"/>
                  <a:pt x="1388" y="893"/>
                  <a:pt x="1387" y="897"/>
                </a:cubicBezTo>
                <a:lnTo>
                  <a:pt x="1380" y="921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3074988" y="300038"/>
            <a:ext cx="6257925" cy="6257925"/>
          </a:xfrm>
          <a:custGeom>
            <a:avLst/>
            <a:gdLst>
              <a:gd name="T0" fmla="*/ 1603 w 1666"/>
              <a:gd name="T1" fmla="*/ 514 h 1666"/>
              <a:gd name="T2" fmla="*/ 1565 w 1666"/>
              <a:gd name="T3" fmla="*/ 434 h 1666"/>
              <a:gd name="T4" fmla="*/ 1461 w 1666"/>
              <a:gd name="T5" fmla="*/ 286 h 1666"/>
              <a:gd name="T6" fmla="*/ 1385 w 1666"/>
              <a:gd name="T7" fmla="*/ 209 h 1666"/>
              <a:gd name="T8" fmla="*/ 1300 w 1666"/>
              <a:gd name="T9" fmla="*/ 143 h 1666"/>
              <a:gd name="T10" fmla="*/ 1152 w 1666"/>
              <a:gd name="T11" fmla="*/ 63 h 1666"/>
              <a:gd name="T12" fmla="*/ 1024 w 1666"/>
              <a:gd name="T13" fmla="*/ 22 h 1666"/>
              <a:gd name="T14" fmla="*/ 808 w 1666"/>
              <a:gd name="T15" fmla="*/ 0 h 1666"/>
              <a:gd name="T16" fmla="*/ 613 w 1666"/>
              <a:gd name="T17" fmla="*/ 29 h 1666"/>
              <a:gd name="T18" fmla="*/ 442 w 1666"/>
              <a:gd name="T19" fmla="*/ 97 h 1666"/>
              <a:gd name="T20" fmla="*/ 312 w 1666"/>
              <a:gd name="T21" fmla="*/ 182 h 1666"/>
              <a:gd name="T22" fmla="*/ 209 w 1666"/>
              <a:gd name="T23" fmla="*/ 281 h 1666"/>
              <a:gd name="T24" fmla="*/ 129 w 1666"/>
              <a:gd name="T25" fmla="*/ 387 h 1666"/>
              <a:gd name="T26" fmla="*/ 73 w 1666"/>
              <a:gd name="T27" fmla="*/ 491 h 1666"/>
              <a:gd name="T28" fmla="*/ 0 w 1666"/>
              <a:gd name="T29" fmla="*/ 826 h 1666"/>
              <a:gd name="T30" fmla="*/ 37 w 1666"/>
              <a:gd name="T31" fmla="*/ 1081 h 1666"/>
              <a:gd name="T32" fmla="*/ 95 w 1666"/>
              <a:gd name="T33" fmla="*/ 1220 h 1666"/>
              <a:gd name="T34" fmla="*/ 177 w 1666"/>
              <a:gd name="T35" fmla="*/ 1347 h 1666"/>
              <a:gd name="T36" fmla="*/ 271 w 1666"/>
              <a:gd name="T37" fmla="*/ 1448 h 1666"/>
              <a:gd name="T38" fmla="*/ 377 w 1666"/>
              <a:gd name="T39" fmla="*/ 1530 h 1666"/>
              <a:gd name="T40" fmla="*/ 537 w 1666"/>
              <a:gd name="T41" fmla="*/ 1612 h 1666"/>
              <a:gd name="T42" fmla="*/ 683 w 1666"/>
              <a:gd name="T43" fmla="*/ 1653 h 1666"/>
              <a:gd name="T44" fmla="*/ 865 w 1666"/>
              <a:gd name="T45" fmla="*/ 1666 h 1666"/>
              <a:gd name="T46" fmla="*/ 1081 w 1666"/>
              <a:gd name="T47" fmla="*/ 1629 h 1666"/>
              <a:gd name="T48" fmla="*/ 1224 w 1666"/>
              <a:gd name="T49" fmla="*/ 1569 h 1666"/>
              <a:gd name="T50" fmla="*/ 1354 w 1666"/>
              <a:gd name="T51" fmla="*/ 1484 h 1666"/>
              <a:gd name="T52" fmla="*/ 1461 w 1666"/>
              <a:gd name="T53" fmla="*/ 1380 h 1666"/>
              <a:gd name="T54" fmla="*/ 1546 w 1666"/>
              <a:gd name="T55" fmla="*/ 1264 h 1666"/>
              <a:gd name="T56" fmla="*/ 1598 w 1666"/>
              <a:gd name="T57" fmla="*/ 1164 h 1666"/>
              <a:gd name="T58" fmla="*/ 1666 w 1666"/>
              <a:gd name="T59" fmla="*/ 833 h 1666"/>
              <a:gd name="T60" fmla="*/ 1556 w 1666"/>
              <a:gd name="T61" fmla="*/ 1217 h 1666"/>
              <a:gd name="T62" fmla="*/ 1462 w 1666"/>
              <a:gd name="T63" fmla="*/ 1357 h 1666"/>
              <a:gd name="T64" fmla="*/ 1338 w 1666"/>
              <a:gd name="T65" fmla="*/ 1477 h 1666"/>
              <a:gd name="T66" fmla="*/ 1224 w 1666"/>
              <a:gd name="T67" fmla="*/ 1552 h 1666"/>
              <a:gd name="T68" fmla="*/ 1123 w 1666"/>
              <a:gd name="T69" fmla="*/ 1599 h 1666"/>
              <a:gd name="T70" fmla="*/ 939 w 1666"/>
              <a:gd name="T71" fmla="*/ 1645 h 1666"/>
              <a:gd name="T72" fmla="*/ 801 w 1666"/>
              <a:gd name="T73" fmla="*/ 1651 h 1666"/>
              <a:gd name="T74" fmla="*/ 693 w 1666"/>
              <a:gd name="T75" fmla="*/ 1640 h 1666"/>
              <a:gd name="T76" fmla="*/ 536 w 1666"/>
              <a:gd name="T77" fmla="*/ 1596 h 1666"/>
              <a:gd name="T78" fmla="*/ 395 w 1666"/>
              <a:gd name="T79" fmla="*/ 1524 h 1666"/>
              <a:gd name="T80" fmla="*/ 309 w 1666"/>
              <a:gd name="T81" fmla="*/ 1462 h 1666"/>
              <a:gd name="T82" fmla="*/ 189 w 1666"/>
              <a:gd name="T83" fmla="*/ 1338 h 1666"/>
              <a:gd name="T84" fmla="*/ 108 w 1666"/>
              <a:gd name="T85" fmla="*/ 1213 h 1666"/>
              <a:gd name="T86" fmla="*/ 40 w 1666"/>
              <a:gd name="T87" fmla="*/ 1036 h 1666"/>
              <a:gd name="T88" fmla="*/ 40 w 1666"/>
              <a:gd name="T89" fmla="*/ 630 h 1666"/>
              <a:gd name="T90" fmla="*/ 108 w 1666"/>
              <a:gd name="T91" fmla="*/ 453 h 1666"/>
              <a:gd name="T92" fmla="*/ 189 w 1666"/>
              <a:gd name="T93" fmla="*/ 328 h 1666"/>
              <a:gd name="T94" fmla="*/ 309 w 1666"/>
              <a:gd name="T95" fmla="*/ 204 h 1666"/>
              <a:gd name="T96" fmla="*/ 395 w 1666"/>
              <a:gd name="T97" fmla="*/ 142 h 1666"/>
              <a:gd name="T98" fmla="*/ 536 w 1666"/>
              <a:gd name="T99" fmla="*/ 70 h 1666"/>
              <a:gd name="T100" fmla="*/ 710 w 1666"/>
              <a:gd name="T101" fmla="*/ 24 h 1666"/>
              <a:gd name="T102" fmla="*/ 808 w 1666"/>
              <a:gd name="T103" fmla="*/ 15 h 1666"/>
              <a:gd name="T104" fmla="*/ 939 w 1666"/>
              <a:gd name="T105" fmla="*/ 21 h 1666"/>
              <a:gd name="T106" fmla="*/ 1123 w 1666"/>
              <a:gd name="T107" fmla="*/ 67 h 1666"/>
              <a:gd name="T108" fmla="*/ 1224 w 1666"/>
              <a:gd name="T109" fmla="*/ 114 h 1666"/>
              <a:gd name="T110" fmla="*/ 1338 w 1666"/>
              <a:gd name="T111" fmla="*/ 189 h 1666"/>
              <a:gd name="T112" fmla="*/ 1462 w 1666"/>
              <a:gd name="T113" fmla="*/ 309 h 1666"/>
              <a:gd name="T114" fmla="*/ 1556 w 1666"/>
              <a:gd name="T115" fmla="*/ 449 h 1666"/>
              <a:gd name="T116" fmla="*/ 1623 w 1666"/>
              <a:gd name="T117" fmla="*/ 617 h 1666"/>
              <a:gd name="T118" fmla="*/ 1626 w 1666"/>
              <a:gd name="T119" fmla="*/ 1036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66" h="1666">
                <a:moveTo>
                  <a:pt x="1666" y="833"/>
                </a:moveTo>
                <a:cubicBezTo>
                  <a:pt x="1666" y="826"/>
                  <a:pt x="1666" y="826"/>
                  <a:pt x="1666" y="826"/>
                </a:cubicBezTo>
                <a:cubicBezTo>
                  <a:pt x="1666" y="826"/>
                  <a:pt x="1666" y="826"/>
                  <a:pt x="1666" y="826"/>
                </a:cubicBezTo>
                <a:cubicBezTo>
                  <a:pt x="1665" y="761"/>
                  <a:pt x="1657" y="696"/>
                  <a:pt x="1642" y="634"/>
                </a:cubicBezTo>
                <a:cubicBezTo>
                  <a:pt x="1642" y="631"/>
                  <a:pt x="1642" y="631"/>
                  <a:pt x="1642" y="631"/>
                </a:cubicBezTo>
                <a:cubicBezTo>
                  <a:pt x="1640" y="625"/>
                  <a:pt x="1639" y="619"/>
                  <a:pt x="1637" y="613"/>
                </a:cubicBezTo>
                <a:cubicBezTo>
                  <a:pt x="1629" y="585"/>
                  <a:pt x="1629" y="585"/>
                  <a:pt x="1629" y="585"/>
                </a:cubicBezTo>
                <a:cubicBezTo>
                  <a:pt x="1620" y="559"/>
                  <a:pt x="1620" y="559"/>
                  <a:pt x="1620" y="559"/>
                </a:cubicBezTo>
                <a:cubicBezTo>
                  <a:pt x="1618" y="552"/>
                  <a:pt x="1615" y="544"/>
                  <a:pt x="1612" y="537"/>
                </a:cubicBezTo>
                <a:cubicBezTo>
                  <a:pt x="1603" y="514"/>
                  <a:pt x="1603" y="514"/>
                  <a:pt x="1603" y="514"/>
                </a:cubicBezTo>
                <a:cubicBezTo>
                  <a:pt x="1602" y="511"/>
                  <a:pt x="1600" y="507"/>
                  <a:pt x="1598" y="502"/>
                </a:cubicBezTo>
                <a:cubicBezTo>
                  <a:pt x="1593" y="491"/>
                  <a:pt x="1593" y="491"/>
                  <a:pt x="1593" y="491"/>
                </a:cubicBezTo>
                <a:cubicBezTo>
                  <a:pt x="1592" y="488"/>
                  <a:pt x="1591" y="486"/>
                  <a:pt x="1589" y="483"/>
                </a:cubicBezTo>
                <a:cubicBezTo>
                  <a:pt x="1587" y="478"/>
                  <a:pt x="1585" y="473"/>
                  <a:pt x="1582" y="468"/>
                </a:cubicBezTo>
                <a:cubicBezTo>
                  <a:pt x="1574" y="452"/>
                  <a:pt x="1574" y="452"/>
                  <a:pt x="1574" y="452"/>
                </a:cubicBezTo>
                <a:cubicBezTo>
                  <a:pt x="1574" y="452"/>
                  <a:pt x="1574" y="452"/>
                  <a:pt x="1574" y="452"/>
                </a:cubicBezTo>
                <a:cubicBezTo>
                  <a:pt x="1570" y="443"/>
                  <a:pt x="1570" y="443"/>
                  <a:pt x="1570" y="443"/>
                </a:cubicBezTo>
                <a:cubicBezTo>
                  <a:pt x="1568" y="439"/>
                  <a:pt x="1568" y="439"/>
                  <a:pt x="1568" y="439"/>
                </a:cubicBezTo>
                <a:cubicBezTo>
                  <a:pt x="1567" y="439"/>
                  <a:pt x="1567" y="439"/>
                  <a:pt x="1567" y="439"/>
                </a:cubicBezTo>
                <a:cubicBezTo>
                  <a:pt x="1567" y="438"/>
                  <a:pt x="1566" y="436"/>
                  <a:pt x="1565" y="434"/>
                </a:cubicBezTo>
                <a:cubicBezTo>
                  <a:pt x="1546" y="402"/>
                  <a:pt x="1546" y="402"/>
                  <a:pt x="1546" y="402"/>
                </a:cubicBezTo>
                <a:cubicBezTo>
                  <a:pt x="1543" y="397"/>
                  <a:pt x="1540" y="392"/>
                  <a:pt x="1537" y="387"/>
                </a:cubicBezTo>
                <a:cubicBezTo>
                  <a:pt x="1530" y="377"/>
                  <a:pt x="1530" y="377"/>
                  <a:pt x="1530" y="377"/>
                </a:cubicBezTo>
                <a:cubicBezTo>
                  <a:pt x="1527" y="371"/>
                  <a:pt x="1523" y="365"/>
                  <a:pt x="1519" y="360"/>
                </a:cubicBezTo>
                <a:cubicBezTo>
                  <a:pt x="1504" y="339"/>
                  <a:pt x="1504" y="339"/>
                  <a:pt x="1504" y="339"/>
                </a:cubicBezTo>
                <a:cubicBezTo>
                  <a:pt x="1502" y="336"/>
                  <a:pt x="1500" y="333"/>
                  <a:pt x="1496" y="329"/>
                </a:cubicBezTo>
                <a:cubicBezTo>
                  <a:pt x="1489" y="319"/>
                  <a:pt x="1489" y="319"/>
                  <a:pt x="1489" y="319"/>
                </a:cubicBezTo>
                <a:cubicBezTo>
                  <a:pt x="1487" y="317"/>
                  <a:pt x="1485" y="315"/>
                  <a:pt x="1484" y="312"/>
                </a:cubicBezTo>
                <a:cubicBezTo>
                  <a:pt x="1480" y="308"/>
                  <a:pt x="1477" y="304"/>
                  <a:pt x="1473" y="299"/>
                </a:cubicBezTo>
                <a:cubicBezTo>
                  <a:pt x="1461" y="286"/>
                  <a:pt x="1461" y="286"/>
                  <a:pt x="1461" y="286"/>
                </a:cubicBezTo>
                <a:cubicBezTo>
                  <a:pt x="1461" y="286"/>
                  <a:pt x="1461" y="286"/>
                  <a:pt x="1461" y="286"/>
                </a:cubicBezTo>
                <a:cubicBezTo>
                  <a:pt x="1457" y="280"/>
                  <a:pt x="1457" y="280"/>
                  <a:pt x="1457" y="280"/>
                </a:cubicBezTo>
                <a:cubicBezTo>
                  <a:pt x="1457" y="280"/>
                  <a:pt x="1456" y="280"/>
                  <a:pt x="1456" y="280"/>
                </a:cubicBezTo>
                <a:cubicBezTo>
                  <a:pt x="1452" y="275"/>
                  <a:pt x="1452" y="275"/>
                  <a:pt x="1452" y="275"/>
                </a:cubicBezTo>
                <a:cubicBezTo>
                  <a:pt x="1452" y="275"/>
                  <a:pt x="1452" y="275"/>
                  <a:pt x="1452" y="275"/>
                </a:cubicBezTo>
                <a:cubicBezTo>
                  <a:pt x="1451" y="274"/>
                  <a:pt x="1449" y="272"/>
                  <a:pt x="1448" y="271"/>
                </a:cubicBezTo>
                <a:cubicBezTo>
                  <a:pt x="1422" y="244"/>
                  <a:pt x="1422" y="244"/>
                  <a:pt x="1422" y="244"/>
                </a:cubicBezTo>
                <a:cubicBezTo>
                  <a:pt x="1395" y="218"/>
                  <a:pt x="1395" y="218"/>
                  <a:pt x="1395" y="218"/>
                </a:cubicBezTo>
                <a:cubicBezTo>
                  <a:pt x="1393" y="216"/>
                  <a:pt x="1391" y="214"/>
                  <a:pt x="1389" y="212"/>
                </a:cubicBezTo>
                <a:cubicBezTo>
                  <a:pt x="1388" y="211"/>
                  <a:pt x="1387" y="210"/>
                  <a:pt x="1385" y="209"/>
                </a:cubicBezTo>
                <a:cubicBezTo>
                  <a:pt x="1367" y="193"/>
                  <a:pt x="1367" y="193"/>
                  <a:pt x="1367" y="193"/>
                </a:cubicBezTo>
                <a:cubicBezTo>
                  <a:pt x="1362" y="189"/>
                  <a:pt x="1358" y="186"/>
                  <a:pt x="1354" y="182"/>
                </a:cubicBezTo>
                <a:cubicBezTo>
                  <a:pt x="1351" y="181"/>
                  <a:pt x="1349" y="179"/>
                  <a:pt x="1347" y="177"/>
                </a:cubicBezTo>
                <a:cubicBezTo>
                  <a:pt x="1337" y="170"/>
                  <a:pt x="1337" y="170"/>
                  <a:pt x="1337" y="170"/>
                </a:cubicBezTo>
                <a:cubicBezTo>
                  <a:pt x="1333" y="167"/>
                  <a:pt x="1330" y="164"/>
                  <a:pt x="1327" y="162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1" y="143"/>
                  <a:pt x="1301" y="143"/>
                  <a:pt x="1301" y="143"/>
                </a:cubicBezTo>
                <a:cubicBezTo>
                  <a:pt x="1300" y="143"/>
                  <a:pt x="1300" y="143"/>
                  <a:pt x="1300" y="143"/>
                </a:cubicBezTo>
                <a:cubicBezTo>
                  <a:pt x="1297" y="141"/>
                  <a:pt x="1293" y="138"/>
                  <a:pt x="1289" y="136"/>
                </a:cubicBezTo>
                <a:cubicBezTo>
                  <a:pt x="1279" y="129"/>
                  <a:pt x="1279" y="129"/>
                  <a:pt x="1279" y="129"/>
                </a:cubicBezTo>
                <a:cubicBezTo>
                  <a:pt x="1274" y="126"/>
                  <a:pt x="1269" y="123"/>
                  <a:pt x="1264" y="120"/>
                </a:cubicBezTo>
                <a:cubicBezTo>
                  <a:pt x="1232" y="101"/>
                  <a:pt x="1232" y="101"/>
                  <a:pt x="1232" y="101"/>
                </a:cubicBezTo>
                <a:cubicBezTo>
                  <a:pt x="1229" y="100"/>
                  <a:pt x="1227" y="98"/>
                  <a:pt x="1224" y="97"/>
                </a:cubicBezTo>
                <a:cubicBezTo>
                  <a:pt x="1198" y="84"/>
                  <a:pt x="1198" y="84"/>
                  <a:pt x="1198" y="84"/>
                </a:cubicBezTo>
                <a:cubicBezTo>
                  <a:pt x="1193" y="81"/>
                  <a:pt x="1188" y="79"/>
                  <a:pt x="1183" y="77"/>
                </a:cubicBezTo>
                <a:cubicBezTo>
                  <a:pt x="1180" y="75"/>
                  <a:pt x="1178" y="74"/>
                  <a:pt x="1175" y="73"/>
                </a:cubicBezTo>
                <a:cubicBezTo>
                  <a:pt x="1164" y="68"/>
                  <a:pt x="1164" y="68"/>
                  <a:pt x="1164" y="68"/>
                </a:cubicBezTo>
                <a:cubicBezTo>
                  <a:pt x="1159" y="66"/>
                  <a:pt x="1155" y="64"/>
                  <a:pt x="1152" y="63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2" y="51"/>
                  <a:pt x="1122" y="51"/>
                  <a:pt x="1122" y="51"/>
                </a:cubicBezTo>
                <a:cubicBezTo>
                  <a:pt x="1122" y="51"/>
                  <a:pt x="1122" y="51"/>
                  <a:pt x="1122" y="51"/>
                </a:cubicBezTo>
                <a:cubicBezTo>
                  <a:pt x="1117" y="49"/>
                  <a:pt x="1112" y="48"/>
                  <a:pt x="1107" y="46"/>
                </a:cubicBezTo>
                <a:cubicBezTo>
                  <a:pt x="1081" y="37"/>
                  <a:pt x="1081" y="37"/>
                  <a:pt x="1081" y="37"/>
                </a:cubicBezTo>
                <a:cubicBezTo>
                  <a:pt x="1053" y="29"/>
                  <a:pt x="1053" y="29"/>
                  <a:pt x="1053" y="29"/>
                </a:cubicBezTo>
                <a:cubicBezTo>
                  <a:pt x="1046" y="27"/>
                  <a:pt x="1039" y="25"/>
                  <a:pt x="1032" y="24"/>
                </a:cubicBezTo>
                <a:cubicBezTo>
                  <a:pt x="1024" y="22"/>
                  <a:pt x="1024" y="22"/>
                  <a:pt x="1024" y="22"/>
                </a:cubicBezTo>
                <a:cubicBezTo>
                  <a:pt x="1011" y="19"/>
                  <a:pt x="997" y="16"/>
                  <a:pt x="983" y="13"/>
                </a:cubicBezTo>
                <a:cubicBezTo>
                  <a:pt x="975" y="12"/>
                  <a:pt x="975" y="12"/>
                  <a:pt x="975" y="12"/>
                </a:cubicBezTo>
                <a:cubicBezTo>
                  <a:pt x="970" y="11"/>
                  <a:pt x="964" y="10"/>
                  <a:pt x="958" y="9"/>
                </a:cubicBezTo>
                <a:cubicBezTo>
                  <a:pt x="933" y="6"/>
                  <a:pt x="933" y="6"/>
                  <a:pt x="933" y="6"/>
                </a:cubicBezTo>
                <a:cubicBezTo>
                  <a:pt x="921" y="4"/>
                  <a:pt x="909" y="3"/>
                  <a:pt x="897" y="2"/>
                </a:cubicBezTo>
                <a:cubicBezTo>
                  <a:pt x="892" y="2"/>
                  <a:pt x="888" y="2"/>
                  <a:pt x="883" y="1"/>
                </a:cubicBezTo>
                <a:cubicBezTo>
                  <a:pt x="877" y="1"/>
                  <a:pt x="871" y="1"/>
                  <a:pt x="865" y="0"/>
                </a:cubicBezTo>
                <a:cubicBezTo>
                  <a:pt x="863" y="0"/>
                  <a:pt x="861" y="0"/>
                  <a:pt x="858" y="0"/>
                </a:cubicBezTo>
                <a:cubicBezTo>
                  <a:pt x="833" y="0"/>
                  <a:pt x="833" y="0"/>
                  <a:pt x="833" y="0"/>
                </a:cubicBezTo>
                <a:cubicBezTo>
                  <a:pt x="808" y="0"/>
                  <a:pt x="808" y="0"/>
                  <a:pt x="808" y="0"/>
                </a:cubicBezTo>
                <a:cubicBezTo>
                  <a:pt x="805" y="0"/>
                  <a:pt x="803" y="0"/>
                  <a:pt x="801" y="0"/>
                </a:cubicBezTo>
                <a:cubicBezTo>
                  <a:pt x="795" y="1"/>
                  <a:pt x="789" y="1"/>
                  <a:pt x="783" y="1"/>
                </a:cubicBezTo>
                <a:cubicBezTo>
                  <a:pt x="778" y="2"/>
                  <a:pt x="774" y="2"/>
                  <a:pt x="769" y="2"/>
                </a:cubicBezTo>
                <a:cubicBezTo>
                  <a:pt x="757" y="3"/>
                  <a:pt x="745" y="4"/>
                  <a:pt x="733" y="6"/>
                </a:cubicBezTo>
                <a:cubicBezTo>
                  <a:pt x="708" y="9"/>
                  <a:pt x="708" y="9"/>
                  <a:pt x="708" y="9"/>
                </a:cubicBezTo>
                <a:cubicBezTo>
                  <a:pt x="702" y="10"/>
                  <a:pt x="696" y="11"/>
                  <a:pt x="691" y="12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69" y="16"/>
                  <a:pt x="655" y="19"/>
                  <a:pt x="642" y="22"/>
                </a:cubicBezTo>
                <a:cubicBezTo>
                  <a:pt x="634" y="24"/>
                  <a:pt x="634" y="24"/>
                  <a:pt x="634" y="24"/>
                </a:cubicBezTo>
                <a:cubicBezTo>
                  <a:pt x="627" y="25"/>
                  <a:pt x="620" y="27"/>
                  <a:pt x="613" y="29"/>
                </a:cubicBezTo>
                <a:cubicBezTo>
                  <a:pt x="585" y="37"/>
                  <a:pt x="585" y="37"/>
                  <a:pt x="585" y="37"/>
                </a:cubicBezTo>
                <a:cubicBezTo>
                  <a:pt x="559" y="46"/>
                  <a:pt x="559" y="46"/>
                  <a:pt x="559" y="46"/>
                </a:cubicBezTo>
                <a:cubicBezTo>
                  <a:pt x="554" y="48"/>
                  <a:pt x="549" y="49"/>
                  <a:pt x="544" y="51"/>
                </a:cubicBezTo>
                <a:cubicBezTo>
                  <a:pt x="544" y="51"/>
                  <a:pt x="544" y="51"/>
                  <a:pt x="544" y="51"/>
                </a:cubicBezTo>
                <a:cubicBezTo>
                  <a:pt x="514" y="63"/>
                  <a:pt x="514" y="63"/>
                  <a:pt x="514" y="63"/>
                </a:cubicBezTo>
                <a:cubicBezTo>
                  <a:pt x="511" y="64"/>
                  <a:pt x="507" y="66"/>
                  <a:pt x="502" y="68"/>
                </a:cubicBezTo>
                <a:cubicBezTo>
                  <a:pt x="491" y="73"/>
                  <a:pt x="491" y="73"/>
                  <a:pt x="491" y="73"/>
                </a:cubicBezTo>
                <a:cubicBezTo>
                  <a:pt x="488" y="74"/>
                  <a:pt x="486" y="75"/>
                  <a:pt x="483" y="77"/>
                </a:cubicBezTo>
                <a:cubicBezTo>
                  <a:pt x="478" y="79"/>
                  <a:pt x="473" y="81"/>
                  <a:pt x="468" y="84"/>
                </a:cubicBezTo>
                <a:cubicBezTo>
                  <a:pt x="442" y="97"/>
                  <a:pt x="442" y="97"/>
                  <a:pt x="442" y="97"/>
                </a:cubicBezTo>
                <a:cubicBezTo>
                  <a:pt x="439" y="98"/>
                  <a:pt x="437" y="100"/>
                  <a:pt x="434" y="101"/>
                </a:cubicBezTo>
                <a:cubicBezTo>
                  <a:pt x="402" y="120"/>
                  <a:pt x="402" y="120"/>
                  <a:pt x="402" y="120"/>
                </a:cubicBezTo>
                <a:cubicBezTo>
                  <a:pt x="397" y="123"/>
                  <a:pt x="392" y="126"/>
                  <a:pt x="387" y="129"/>
                </a:cubicBezTo>
                <a:cubicBezTo>
                  <a:pt x="377" y="136"/>
                  <a:pt x="377" y="136"/>
                  <a:pt x="377" y="136"/>
                </a:cubicBezTo>
                <a:cubicBezTo>
                  <a:pt x="373" y="138"/>
                  <a:pt x="369" y="141"/>
                  <a:pt x="366" y="143"/>
                </a:cubicBezTo>
                <a:cubicBezTo>
                  <a:pt x="365" y="143"/>
                  <a:pt x="365" y="143"/>
                  <a:pt x="365" y="143"/>
                </a:cubicBezTo>
                <a:cubicBezTo>
                  <a:pt x="339" y="162"/>
                  <a:pt x="339" y="162"/>
                  <a:pt x="339" y="162"/>
                </a:cubicBezTo>
                <a:cubicBezTo>
                  <a:pt x="336" y="164"/>
                  <a:pt x="333" y="166"/>
                  <a:pt x="329" y="169"/>
                </a:cubicBezTo>
                <a:cubicBezTo>
                  <a:pt x="319" y="177"/>
                  <a:pt x="319" y="177"/>
                  <a:pt x="319" y="177"/>
                </a:cubicBezTo>
                <a:cubicBezTo>
                  <a:pt x="317" y="179"/>
                  <a:pt x="315" y="181"/>
                  <a:pt x="312" y="182"/>
                </a:cubicBezTo>
                <a:cubicBezTo>
                  <a:pt x="308" y="186"/>
                  <a:pt x="304" y="189"/>
                  <a:pt x="299" y="193"/>
                </a:cubicBezTo>
                <a:cubicBezTo>
                  <a:pt x="280" y="209"/>
                  <a:pt x="280" y="209"/>
                  <a:pt x="280" y="209"/>
                </a:cubicBezTo>
                <a:cubicBezTo>
                  <a:pt x="279" y="210"/>
                  <a:pt x="278" y="211"/>
                  <a:pt x="277" y="212"/>
                </a:cubicBezTo>
                <a:cubicBezTo>
                  <a:pt x="275" y="214"/>
                  <a:pt x="273" y="216"/>
                  <a:pt x="271" y="218"/>
                </a:cubicBezTo>
                <a:cubicBezTo>
                  <a:pt x="244" y="244"/>
                  <a:pt x="244" y="244"/>
                  <a:pt x="244" y="244"/>
                </a:cubicBezTo>
                <a:cubicBezTo>
                  <a:pt x="218" y="271"/>
                  <a:pt x="218" y="271"/>
                  <a:pt x="218" y="271"/>
                </a:cubicBezTo>
                <a:cubicBezTo>
                  <a:pt x="217" y="272"/>
                  <a:pt x="215" y="274"/>
                  <a:pt x="214" y="275"/>
                </a:cubicBezTo>
                <a:cubicBezTo>
                  <a:pt x="214" y="275"/>
                  <a:pt x="214" y="275"/>
                  <a:pt x="214" y="275"/>
                </a:cubicBezTo>
                <a:cubicBezTo>
                  <a:pt x="210" y="280"/>
                  <a:pt x="210" y="280"/>
                  <a:pt x="210" y="280"/>
                </a:cubicBezTo>
                <a:cubicBezTo>
                  <a:pt x="210" y="280"/>
                  <a:pt x="209" y="280"/>
                  <a:pt x="209" y="281"/>
                </a:cubicBezTo>
                <a:cubicBezTo>
                  <a:pt x="205" y="286"/>
                  <a:pt x="205" y="286"/>
                  <a:pt x="205" y="286"/>
                </a:cubicBezTo>
                <a:cubicBezTo>
                  <a:pt x="205" y="286"/>
                  <a:pt x="205" y="286"/>
                  <a:pt x="205" y="286"/>
                </a:cubicBezTo>
                <a:cubicBezTo>
                  <a:pt x="193" y="299"/>
                  <a:pt x="193" y="299"/>
                  <a:pt x="193" y="299"/>
                </a:cubicBezTo>
                <a:cubicBezTo>
                  <a:pt x="189" y="304"/>
                  <a:pt x="186" y="308"/>
                  <a:pt x="182" y="312"/>
                </a:cubicBezTo>
                <a:cubicBezTo>
                  <a:pt x="181" y="315"/>
                  <a:pt x="179" y="317"/>
                  <a:pt x="177" y="319"/>
                </a:cubicBezTo>
                <a:cubicBezTo>
                  <a:pt x="170" y="329"/>
                  <a:pt x="170" y="329"/>
                  <a:pt x="170" y="329"/>
                </a:cubicBezTo>
                <a:cubicBezTo>
                  <a:pt x="166" y="333"/>
                  <a:pt x="164" y="336"/>
                  <a:pt x="162" y="339"/>
                </a:cubicBezTo>
                <a:cubicBezTo>
                  <a:pt x="147" y="359"/>
                  <a:pt x="147" y="359"/>
                  <a:pt x="147" y="359"/>
                </a:cubicBezTo>
                <a:cubicBezTo>
                  <a:pt x="143" y="365"/>
                  <a:pt x="139" y="371"/>
                  <a:pt x="136" y="377"/>
                </a:cubicBezTo>
                <a:cubicBezTo>
                  <a:pt x="129" y="387"/>
                  <a:pt x="129" y="387"/>
                  <a:pt x="129" y="387"/>
                </a:cubicBezTo>
                <a:cubicBezTo>
                  <a:pt x="126" y="392"/>
                  <a:pt x="123" y="397"/>
                  <a:pt x="120" y="402"/>
                </a:cubicBezTo>
                <a:cubicBezTo>
                  <a:pt x="101" y="435"/>
                  <a:pt x="101" y="435"/>
                  <a:pt x="101" y="435"/>
                </a:cubicBezTo>
                <a:cubicBezTo>
                  <a:pt x="100" y="436"/>
                  <a:pt x="99" y="438"/>
                  <a:pt x="98" y="439"/>
                </a:cubicBezTo>
                <a:cubicBezTo>
                  <a:pt x="98" y="439"/>
                  <a:pt x="98" y="439"/>
                  <a:pt x="98" y="439"/>
                </a:cubicBezTo>
                <a:cubicBezTo>
                  <a:pt x="95" y="446"/>
                  <a:pt x="95" y="446"/>
                  <a:pt x="95" y="446"/>
                </a:cubicBezTo>
                <a:cubicBezTo>
                  <a:pt x="92" y="452"/>
                  <a:pt x="92" y="452"/>
                  <a:pt x="92" y="452"/>
                </a:cubicBezTo>
                <a:cubicBezTo>
                  <a:pt x="92" y="452"/>
                  <a:pt x="92" y="452"/>
                  <a:pt x="92" y="452"/>
                </a:cubicBezTo>
                <a:cubicBezTo>
                  <a:pt x="84" y="468"/>
                  <a:pt x="84" y="468"/>
                  <a:pt x="84" y="468"/>
                </a:cubicBezTo>
                <a:cubicBezTo>
                  <a:pt x="81" y="473"/>
                  <a:pt x="79" y="478"/>
                  <a:pt x="77" y="483"/>
                </a:cubicBezTo>
                <a:cubicBezTo>
                  <a:pt x="75" y="486"/>
                  <a:pt x="74" y="488"/>
                  <a:pt x="73" y="491"/>
                </a:cubicBezTo>
                <a:cubicBezTo>
                  <a:pt x="68" y="502"/>
                  <a:pt x="68" y="502"/>
                  <a:pt x="68" y="502"/>
                </a:cubicBezTo>
                <a:cubicBezTo>
                  <a:pt x="66" y="507"/>
                  <a:pt x="64" y="511"/>
                  <a:pt x="63" y="514"/>
                </a:cubicBezTo>
                <a:cubicBezTo>
                  <a:pt x="54" y="537"/>
                  <a:pt x="54" y="537"/>
                  <a:pt x="54" y="537"/>
                </a:cubicBezTo>
                <a:cubicBezTo>
                  <a:pt x="51" y="544"/>
                  <a:pt x="48" y="552"/>
                  <a:pt x="46" y="559"/>
                </a:cubicBezTo>
                <a:cubicBezTo>
                  <a:pt x="37" y="585"/>
                  <a:pt x="37" y="585"/>
                  <a:pt x="37" y="585"/>
                </a:cubicBezTo>
                <a:cubicBezTo>
                  <a:pt x="29" y="613"/>
                  <a:pt x="29" y="613"/>
                  <a:pt x="29" y="613"/>
                </a:cubicBezTo>
                <a:cubicBezTo>
                  <a:pt x="28" y="619"/>
                  <a:pt x="26" y="624"/>
                  <a:pt x="25" y="630"/>
                </a:cubicBezTo>
                <a:cubicBezTo>
                  <a:pt x="24" y="634"/>
                  <a:pt x="24" y="634"/>
                  <a:pt x="24" y="634"/>
                </a:cubicBezTo>
                <a:cubicBezTo>
                  <a:pt x="9" y="696"/>
                  <a:pt x="1" y="761"/>
                  <a:pt x="0" y="826"/>
                </a:cubicBezTo>
                <a:cubicBezTo>
                  <a:pt x="0" y="826"/>
                  <a:pt x="0" y="826"/>
                  <a:pt x="0" y="826"/>
                </a:cubicBezTo>
                <a:cubicBezTo>
                  <a:pt x="0" y="833"/>
                  <a:pt x="0" y="833"/>
                  <a:pt x="0" y="833"/>
                </a:cubicBezTo>
                <a:cubicBezTo>
                  <a:pt x="0" y="840"/>
                  <a:pt x="0" y="840"/>
                  <a:pt x="0" y="840"/>
                </a:cubicBezTo>
                <a:cubicBezTo>
                  <a:pt x="0" y="840"/>
                  <a:pt x="0" y="840"/>
                  <a:pt x="0" y="840"/>
                </a:cubicBezTo>
                <a:cubicBezTo>
                  <a:pt x="1" y="905"/>
                  <a:pt x="9" y="969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5"/>
                  <a:pt x="24" y="1035"/>
                  <a:pt x="24" y="1035"/>
                </a:cubicBezTo>
                <a:cubicBezTo>
                  <a:pt x="26" y="1041"/>
                  <a:pt x="27" y="1047"/>
                  <a:pt x="29" y="1053"/>
                </a:cubicBezTo>
                <a:cubicBezTo>
                  <a:pt x="37" y="1081"/>
                  <a:pt x="37" y="1081"/>
                  <a:pt x="37" y="1081"/>
                </a:cubicBezTo>
                <a:cubicBezTo>
                  <a:pt x="46" y="1107"/>
                  <a:pt x="46" y="1107"/>
                  <a:pt x="46" y="1107"/>
                </a:cubicBezTo>
                <a:cubicBezTo>
                  <a:pt x="48" y="1114"/>
                  <a:pt x="51" y="1122"/>
                  <a:pt x="54" y="1129"/>
                </a:cubicBezTo>
                <a:cubicBezTo>
                  <a:pt x="63" y="1152"/>
                  <a:pt x="63" y="1152"/>
                  <a:pt x="63" y="1152"/>
                </a:cubicBezTo>
                <a:cubicBezTo>
                  <a:pt x="64" y="1155"/>
                  <a:pt x="66" y="1159"/>
                  <a:pt x="68" y="1164"/>
                </a:cubicBezTo>
                <a:cubicBezTo>
                  <a:pt x="73" y="1175"/>
                  <a:pt x="73" y="1175"/>
                  <a:pt x="73" y="1175"/>
                </a:cubicBezTo>
                <a:cubicBezTo>
                  <a:pt x="74" y="1178"/>
                  <a:pt x="75" y="1180"/>
                  <a:pt x="77" y="1183"/>
                </a:cubicBezTo>
                <a:cubicBezTo>
                  <a:pt x="79" y="1188"/>
                  <a:pt x="81" y="1193"/>
                  <a:pt x="84" y="1198"/>
                </a:cubicBezTo>
                <a:cubicBezTo>
                  <a:pt x="92" y="1214"/>
                  <a:pt x="92" y="1214"/>
                  <a:pt x="92" y="1214"/>
                </a:cubicBezTo>
                <a:cubicBezTo>
                  <a:pt x="92" y="1214"/>
                  <a:pt x="92" y="1214"/>
                  <a:pt x="92" y="1214"/>
                </a:cubicBezTo>
                <a:cubicBezTo>
                  <a:pt x="95" y="1220"/>
                  <a:pt x="95" y="1220"/>
                  <a:pt x="95" y="1220"/>
                </a:cubicBezTo>
                <a:cubicBezTo>
                  <a:pt x="98" y="1227"/>
                  <a:pt x="98" y="1227"/>
                  <a:pt x="98" y="1227"/>
                </a:cubicBezTo>
                <a:cubicBezTo>
                  <a:pt x="99" y="1227"/>
                  <a:pt x="99" y="1227"/>
                  <a:pt x="99" y="1227"/>
                </a:cubicBezTo>
                <a:cubicBezTo>
                  <a:pt x="99" y="1228"/>
                  <a:pt x="100" y="1230"/>
                  <a:pt x="101" y="1232"/>
                </a:cubicBezTo>
                <a:cubicBezTo>
                  <a:pt x="120" y="1264"/>
                  <a:pt x="120" y="1264"/>
                  <a:pt x="120" y="1264"/>
                </a:cubicBezTo>
                <a:cubicBezTo>
                  <a:pt x="123" y="1269"/>
                  <a:pt x="126" y="1274"/>
                  <a:pt x="129" y="1279"/>
                </a:cubicBezTo>
                <a:cubicBezTo>
                  <a:pt x="136" y="1289"/>
                  <a:pt x="136" y="1289"/>
                  <a:pt x="136" y="1289"/>
                </a:cubicBezTo>
                <a:cubicBezTo>
                  <a:pt x="139" y="1295"/>
                  <a:pt x="143" y="1301"/>
                  <a:pt x="147" y="1306"/>
                </a:cubicBezTo>
                <a:cubicBezTo>
                  <a:pt x="162" y="1327"/>
                  <a:pt x="162" y="1327"/>
                  <a:pt x="162" y="1327"/>
                </a:cubicBezTo>
                <a:cubicBezTo>
                  <a:pt x="164" y="1330"/>
                  <a:pt x="166" y="1333"/>
                  <a:pt x="170" y="1337"/>
                </a:cubicBezTo>
                <a:cubicBezTo>
                  <a:pt x="177" y="1347"/>
                  <a:pt x="177" y="1347"/>
                  <a:pt x="177" y="1347"/>
                </a:cubicBezTo>
                <a:cubicBezTo>
                  <a:pt x="179" y="1349"/>
                  <a:pt x="181" y="1351"/>
                  <a:pt x="182" y="1354"/>
                </a:cubicBezTo>
                <a:cubicBezTo>
                  <a:pt x="186" y="1358"/>
                  <a:pt x="189" y="1362"/>
                  <a:pt x="193" y="1367"/>
                </a:cubicBezTo>
                <a:cubicBezTo>
                  <a:pt x="205" y="1380"/>
                  <a:pt x="205" y="1380"/>
                  <a:pt x="205" y="1380"/>
                </a:cubicBezTo>
                <a:cubicBezTo>
                  <a:pt x="205" y="1380"/>
                  <a:pt x="205" y="1380"/>
                  <a:pt x="205" y="1380"/>
                </a:cubicBezTo>
                <a:cubicBezTo>
                  <a:pt x="209" y="1385"/>
                  <a:pt x="209" y="1385"/>
                  <a:pt x="209" y="1385"/>
                </a:cubicBezTo>
                <a:cubicBezTo>
                  <a:pt x="214" y="1391"/>
                  <a:pt x="214" y="1391"/>
                  <a:pt x="214" y="1391"/>
                </a:cubicBezTo>
                <a:cubicBezTo>
                  <a:pt x="214" y="1391"/>
                  <a:pt x="214" y="1391"/>
                  <a:pt x="214" y="1391"/>
                </a:cubicBezTo>
                <a:cubicBezTo>
                  <a:pt x="215" y="1392"/>
                  <a:pt x="217" y="1394"/>
                  <a:pt x="218" y="1395"/>
                </a:cubicBezTo>
                <a:cubicBezTo>
                  <a:pt x="244" y="1422"/>
                  <a:pt x="244" y="1422"/>
                  <a:pt x="244" y="1422"/>
                </a:cubicBezTo>
                <a:cubicBezTo>
                  <a:pt x="271" y="1448"/>
                  <a:pt x="271" y="1448"/>
                  <a:pt x="271" y="1448"/>
                </a:cubicBezTo>
                <a:cubicBezTo>
                  <a:pt x="273" y="1450"/>
                  <a:pt x="275" y="1452"/>
                  <a:pt x="277" y="1454"/>
                </a:cubicBezTo>
                <a:cubicBezTo>
                  <a:pt x="278" y="1455"/>
                  <a:pt x="279" y="1456"/>
                  <a:pt x="281" y="1457"/>
                </a:cubicBezTo>
                <a:cubicBezTo>
                  <a:pt x="299" y="1473"/>
                  <a:pt x="299" y="1473"/>
                  <a:pt x="299" y="1473"/>
                </a:cubicBezTo>
                <a:cubicBezTo>
                  <a:pt x="304" y="1477"/>
                  <a:pt x="308" y="1480"/>
                  <a:pt x="312" y="1484"/>
                </a:cubicBezTo>
                <a:cubicBezTo>
                  <a:pt x="315" y="1485"/>
                  <a:pt x="317" y="1487"/>
                  <a:pt x="319" y="1489"/>
                </a:cubicBezTo>
                <a:cubicBezTo>
                  <a:pt x="329" y="1496"/>
                  <a:pt x="329" y="1496"/>
                  <a:pt x="329" y="1496"/>
                </a:cubicBezTo>
                <a:cubicBezTo>
                  <a:pt x="333" y="1500"/>
                  <a:pt x="336" y="1502"/>
                  <a:pt x="339" y="1504"/>
                </a:cubicBezTo>
                <a:cubicBezTo>
                  <a:pt x="365" y="1523"/>
                  <a:pt x="365" y="1523"/>
                  <a:pt x="365" y="1523"/>
                </a:cubicBezTo>
                <a:cubicBezTo>
                  <a:pt x="366" y="1523"/>
                  <a:pt x="366" y="1523"/>
                  <a:pt x="366" y="1523"/>
                </a:cubicBezTo>
                <a:cubicBezTo>
                  <a:pt x="369" y="1525"/>
                  <a:pt x="373" y="1528"/>
                  <a:pt x="377" y="1530"/>
                </a:cubicBezTo>
                <a:cubicBezTo>
                  <a:pt x="387" y="1537"/>
                  <a:pt x="387" y="1537"/>
                  <a:pt x="387" y="1537"/>
                </a:cubicBezTo>
                <a:cubicBezTo>
                  <a:pt x="392" y="1540"/>
                  <a:pt x="397" y="1543"/>
                  <a:pt x="402" y="1546"/>
                </a:cubicBezTo>
                <a:cubicBezTo>
                  <a:pt x="434" y="1565"/>
                  <a:pt x="434" y="1565"/>
                  <a:pt x="434" y="1565"/>
                </a:cubicBezTo>
                <a:cubicBezTo>
                  <a:pt x="437" y="1566"/>
                  <a:pt x="439" y="1568"/>
                  <a:pt x="442" y="1569"/>
                </a:cubicBezTo>
                <a:cubicBezTo>
                  <a:pt x="468" y="1582"/>
                  <a:pt x="468" y="1582"/>
                  <a:pt x="468" y="1582"/>
                </a:cubicBezTo>
                <a:cubicBezTo>
                  <a:pt x="473" y="1585"/>
                  <a:pt x="478" y="1587"/>
                  <a:pt x="483" y="1589"/>
                </a:cubicBezTo>
                <a:cubicBezTo>
                  <a:pt x="486" y="1591"/>
                  <a:pt x="488" y="1592"/>
                  <a:pt x="491" y="1593"/>
                </a:cubicBezTo>
                <a:cubicBezTo>
                  <a:pt x="502" y="1598"/>
                  <a:pt x="502" y="1598"/>
                  <a:pt x="502" y="1598"/>
                </a:cubicBezTo>
                <a:cubicBezTo>
                  <a:pt x="507" y="1600"/>
                  <a:pt x="511" y="1602"/>
                  <a:pt x="514" y="1603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44" y="1615"/>
                  <a:pt x="544" y="1615"/>
                  <a:pt x="544" y="1615"/>
                </a:cubicBezTo>
                <a:cubicBezTo>
                  <a:pt x="544" y="1615"/>
                  <a:pt x="544" y="1615"/>
                  <a:pt x="544" y="1615"/>
                </a:cubicBezTo>
                <a:cubicBezTo>
                  <a:pt x="549" y="1617"/>
                  <a:pt x="554" y="1618"/>
                  <a:pt x="559" y="1620"/>
                </a:cubicBezTo>
                <a:cubicBezTo>
                  <a:pt x="585" y="1629"/>
                  <a:pt x="585" y="1629"/>
                  <a:pt x="585" y="1629"/>
                </a:cubicBezTo>
                <a:cubicBezTo>
                  <a:pt x="613" y="1637"/>
                  <a:pt x="613" y="1637"/>
                  <a:pt x="613" y="1637"/>
                </a:cubicBezTo>
                <a:cubicBezTo>
                  <a:pt x="620" y="1639"/>
                  <a:pt x="627" y="1641"/>
                  <a:pt x="634" y="1642"/>
                </a:cubicBezTo>
                <a:cubicBezTo>
                  <a:pt x="642" y="1644"/>
                  <a:pt x="642" y="1644"/>
                  <a:pt x="642" y="1644"/>
                </a:cubicBezTo>
                <a:cubicBezTo>
                  <a:pt x="655" y="1647"/>
                  <a:pt x="669" y="1650"/>
                  <a:pt x="683" y="1653"/>
                </a:cubicBezTo>
                <a:cubicBezTo>
                  <a:pt x="691" y="1654"/>
                  <a:pt x="691" y="1654"/>
                  <a:pt x="691" y="1654"/>
                </a:cubicBezTo>
                <a:cubicBezTo>
                  <a:pt x="696" y="1655"/>
                  <a:pt x="702" y="1656"/>
                  <a:pt x="708" y="1657"/>
                </a:cubicBezTo>
                <a:cubicBezTo>
                  <a:pt x="734" y="1660"/>
                  <a:pt x="734" y="1660"/>
                  <a:pt x="734" y="1660"/>
                </a:cubicBezTo>
                <a:cubicBezTo>
                  <a:pt x="746" y="1662"/>
                  <a:pt x="758" y="1663"/>
                  <a:pt x="769" y="1664"/>
                </a:cubicBezTo>
                <a:cubicBezTo>
                  <a:pt x="774" y="1664"/>
                  <a:pt x="778" y="1664"/>
                  <a:pt x="783" y="1665"/>
                </a:cubicBezTo>
                <a:cubicBezTo>
                  <a:pt x="789" y="1665"/>
                  <a:pt x="795" y="1665"/>
                  <a:pt x="801" y="1666"/>
                </a:cubicBezTo>
                <a:cubicBezTo>
                  <a:pt x="803" y="1666"/>
                  <a:pt x="805" y="1666"/>
                  <a:pt x="808" y="1666"/>
                </a:cubicBezTo>
                <a:cubicBezTo>
                  <a:pt x="833" y="1666"/>
                  <a:pt x="833" y="1666"/>
                  <a:pt x="833" y="1666"/>
                </a:cubicBezTo>
                <a:cubicBezTo>
                  <a:pt x="858" y="1666"/>
                  <a:pt x="858" y="1666"/>
                  <a:pt x="858" y="1666"/>
                </a:cubicBezTo>
                <a:cubicBezTo>
                  <a:pt x="861" y="1666"/>
                  <a:pt x="863" y="1666"/>
                  <a:pt x="865" y="1666"/>
                </a:cubicBezTo>
                <a:cubicBezTo>
                  <a:pt x="871" y="1665"/>
                  <a:pt x="877" y="1665"/>
                  <a:pt x="883" y="1665"/>
                </a:cubicBezTo>
                <a:cubicBezTo>
                  <a:pt x="888" y="1664"/>
                  <a:pt x="892" y="1664"/>
                  <a:pt x="897" y="1664"/>
                </a:cubicBezTo>
                <a:cubicBezTo>
                  <a:pt x="909" y="1663"/>
                  <a:pt x="921" y="1662"/>
                  <a:pt x="933" y="1660"/>
                </a:cubicBezTo>
                <a:cubicBezTo>
                  <a:pt x="958" y="1657"/>
                  <a:pt x="958" y="1657"/>
                  <a:pt x="958" y="1657"/>
                </a:cubicBezTo>
                <a:cubicBezTo>
                  <a:pt x="964" y="1656"/>
                  <a:pt x="970" y="1655"/>
                  <a:pt x="975" y="1654"/>
                </a:cubicBezTo>
                <a:cubicBezTo>
                  <a:pt x="983" y="1653"/>
                  <a:pt x="983" y="1653"/>
                  <a:pt x="983" y="1653"/>
                </a:cubicBezTo>
                <a:cubicBezTo>
                  <a:pt x="997" y="1650"/>
                  <a:pt x="1011" y="1647"/>
                  <a:pt x="1024" y="1644"/>
                </a:cubicBezTo>
                <a:cubicBezTo>
                  <a:pt x="1032" y="1642"/>
                  <a:pt x="1032" y="1642"/>
                  <a:pt x="1032" y="1642"/>
                </a:cubicBezTo>
                <a:cubicBezTo>
                  <a:pt x="1039" y="1641"/>
                  <a:pt x="1046" y="1639"/>
                  <a:pt x="1053" y="1637"/>
                </a:cubicBezTo>
                <a:cubicBezTo>
                  <a:pt x="1081" y="1629"/>
                  <a:pt x="1081" y="1629"/>
                  <a:pt x="1081" y="1629"/>
                </a:cubicBezTo>
                <a:cubicBezTo>
                  <a:pt x="1107" y="1620"/>
                  <a:pt x="1107" y="1620"/>
                  <a:pt x="1107" y="1620"/>
                </a:cubicBezTo>
                <a:cubicBezTo>
                  <a:pt x="1112" y="1618"/>
                  <a:pt x="1117" y="1617"/>
                  <a:pt x="1122" y="1615"/>
                </a:cubicBezTo>
                <a:cubicBezTo>
                  <a:pt x="1122" y="1615"/>
                  <a:pt x="1122" y="1615"/>
                  <a:pt x="1122" y="1615"/>
                </a:cubicBezTo>
                <a:cubicBezTo>
                  <a:pt x="1152" y="1603"/>
                  <a:pt x="1152" y="1603"/>
                  <a:pt x="1152" y="1603"/>
                </a:cubicBezTo>
                <a:cubicBezTo>
                  <a:pt x="1155" y="1602"/>
                  <a:pt x="1159" y="1600"/>
                  <a:pt x="1164" y="1598"/>
                </a:cubicBezTo>
                <a:cubicBezTo>
                  <a:pt x="1175" y="1593"/>
                  <a:pt x="1175" y="1593"/>
                  <a:pt x="1175" y="1593"/>
                </a:cubicBezTo>
                <a:cubicBezTo>
                  <a:pt x="1178" y="1592"/>
                  <a:pt x="1180" y="1591"/>
                  <a:pt x="1183" y="1589"/>
                </a:cubicBezTo>
                <a:cubicBezTo>
                  <a:pt x="1188" y="1587"/>
                  <a:pt x="1193" y="1585"/>
                  <a:pt x="1198" y="1582"/>
                </a:cubicBezTo>
                <a:cubicBezTo>
                  <a:pt x="1220" y="1571"/>
                  <a:pt x="1220" y="1571"/>
                  <a:pt x="1220" y="1571"/>
                </a:cubicBezTo>
                <a:cubicBezTo>
                  <a:pt x="1222" y="1570"/>
                  <a:pt x="1223" y="1570"/>
                  <a:pt x="1224" y="1569"/>
                </a:cubicBezTo>
                <a:cubicBezTo>
                  <a:pt x="1227" y="1568"/>
                  <a:pt x="1229" y="1566"/>
                  <a:pt x="1232" y="1565"/>
                </a:cubicBezTo>
                <a:cubicBezTo>
                  <a:pt x="1264" y="1546"/>
                  <a:pt x="1264" y="1546"/>
                  <a:pt x="1264" y="1546"/>
                </a:cubicBezTo>
                <a:cubicBezTo>
                  <a:pt x="1269" y="1543"/>
                  <a:pt x="1274" y="1540"/>
                  <a:pt x="1279" y="1537"/>
                </a:cubicBezTo>
                <a:cubicBezTo>
                  <a:pt x="1289" y="1530"/>
                  <a:pt x="1289" y="1530"/>
                  <a:pt x="1289" y="1530"/>
                </a:cubicBezTo>
                <a:cubicBezTo>
                  <a:pt x="1293" y="1528"/>
                  <a:pt x="1297" y="1525"/>
                  <a:pt x="1300" y="1523"/>
                </a:cubicBezTo>
                <a:cubicBezTo>
                  <a:pt x="1301" y="1523"/>
                  <a:pt x="1301" y="1523"/>
                  <a:pt x="1301" y="1523"/>
                </a:cubicBezTo>
                <a:cubicBezTo>
                  <a:pt x="1327" y="1504"/>
                  <a:pt x="1327" y="1504"/>
                  <a:pt x="1327" y="1504"/>
                </a:cubicBezTo>
                <a:cubicBezTo>
                  <a:pt x="1330" y="1502"/>
                  <a:pt x="1333" y="1500"/>
                  <a:pt x="1337" y="1497"/>
                </a:cubicBezTo>
                <a:cubicBezTo>
                  <a:pt x="1347" y="1489"/>
                  <a:pt x="1347" y="1489"/>
                  <a:pt x="1347" y="1489"/>
                </a:cubicBezTo>
                <a:cubicBezTo>
                  <a:pt x="1349" y="1487"/>
                  <a:pt x="1351" y="1485"/>
                  <a:pt x="1354" y="1484"/>
                </a:cubicBezTo>
                <a:cubicBezTo>
                  <a:pt x="1358" y="1480"/>
                  <a:pt x="1362" y="1477"/>
                  <a:pt x="1367" y="1473"/>
                </a:cubicBezTo>
                <a:cubicBezTo>
                  <a:pt x="1386" y="1457"/>
                  <a:pt x="1386" y="1457"/>
                  <a:pt x="1386" y="1457"/>
                </a:cubicBezTo>
                <a:cubicBezTo>
                  <a:pt x="1387" y="1456"/>
                  <a:pt x="1388" y="1455"/>
                  <a:pt x="1389" y="1454"/>
                </a:cubicBezTo>
                <a:cubicBezTo>
                  <a:pt x="1391" y="1452"/>
                  <a:pt x="1393" y="1450"/>
                  <a:pt x="1395" y="1448"/>
                </a:cubicBezTo>
                <a:cubicBezTo>
                  <a:pt x="1422" y="1422"/>
                  <a:pt x="1422" y="1422"/>
                  <a:pt x="1422" y="1422"/>
                </a:cubicBezTo>
                <a:cubicBezTo>
                  <a:pt x="1448" y="1395"/>
                  <a:pt x="1448" y="1395"/>
                  <a:pt x="1448" y="1395"/>
                </a:cubicBezTo>
                <a:cubicBezTo>
                  <a:pt x="1449" y="1394"/>
                  <a:pt x="1451" y="1392"/>
                  <a:pt x="1452" y="1391"/>
                </a:cubicBezTo>
                <a:cubicBezTo>
                  <a:pt x="1452" y="1391"/>
                  <a:pt x="1452" y="1391"/>
                  <a:pt x="1452" y="1391"/>
                </a:cubicBezTo>
                <a:cubicBezTo>
                  <a:pt x="1457" y="1385"/>
                  <a:pt x="1457" y="1385"/>
                  <a:pt x="1457" y="1385"/>
                </a:cubicBezTo>
                <a:cubicBezTo>
                  <a:pt x="1461" y="1380"/>
                  <a:pt x="1461" y="1380"/>
                  <a:pt x="1461" y="1380"/>
                </a:cubicBezTo>
                <a:cubicBezTo>
                  <a:pt x="1461" y="1380"/>
                  <a:pt x="1461" y="1380"/>
                  <a:pt x="1461" y="1380"/>
                </a:cubicBezTo>
                <a:cubicBezTo>
                  <a:pt x="1473" y="1367"/>
                  <a:pt x="1473" y="1367"/>
                  <a:pt x="1473" y="1367"/>
                </a:cubicBezTo>
                <a:cubicBezTo>
                  <a:pt x="1477" y="1362"/>
                  <a:pt x="1480" y="1358"/>
                  <a:pt x="1484" y="1354"/>
                </a:cubicBezTo>
                <a:cubicBezTo>
                  <a:pt x="1485" y="1351"/>
                  <a:pt x="1487" y="1349"/>
                  <a:pt x="1489" y="1347"/>
                </a:cubicBezTo>
                <a:cubicBezTo>
                  <a:pt x="1496" y="1337"/>
                  <a:pt x="1496" y="1337"/>
                  <a:pt x="1496" y="1337"/>
                </a:cubicBezTo>
                <a:cubicBezTo>
                  <a:pt x="1500" y="1333"/>
                  <a:pt x="1502" y="1330"/>
                  <a:pt x="1504" y="1327"/>
                </a:cubicBezTo>
                <a:cubicBezTo>
                  <a:pt x="1519" y="1307"/>
                  <a:pt x="1519" y="1307"/>
                  <a:pt x="1519" y="1307"/>
                </a:cubicBezTo>
                <a:cubicBezTo>
                  <a:pt x="1523" y="1301"/>
                  <a:pt x="1527" y="1295"/>
                  <a:pt x="1530" y="1289"/>
                </a:cubicBezTo>
                <a:cubicBezTo>
                  <a:pt x="1537" y="1279"/>
                  <a:pt x="1537" y="1279"/>
                  <a:pt x="1537" y="1279"/>
                </a:cubicBezTo>
                <a:cubicBezTo>
                  <a:pt x="1540" y="1274"/>
                  <a:pt x="1543" y="1269"/>
                  <a:pt x="1546" y="1264"/>
                </a:cubicBezTo>
                <a:cubicBezTo>
                  <a:pt x="1565" y="1231"/>
                  <a:pt x="1565" y="1231"/>
                  <a:pt x="1565" y="1231"/>
                </a:cubicBezTo>
                <a:cubicBezTo>
                  <a:pt x="1566" y="1230"/>
                  <a:pt x="1567" y="1228"/>
                  <a:pt x="1568" y="1227"/>
                </a:cubicBezTo>
                <a:cubicBezTo>
                  <a:pt x="1568" y="1227"/>
                  <a:pt x="1568" y="1227"/>
                  <a:pt x="1568" y="1227"/>
                </a:cubicBezTo>
                <a:cubicBezTo>
                  <a:pt x="1570" y="1223"/>
                  <a:pt x="1570" y="1223"/>
                  <a:pt x="1570" y="1223"/>
                </a:cubicBezTo>
                <a:cubicBezTo>
                  <a:pt x="1574" y="1214"/>
                  <a:pt x="1574" y="1214"/>
                  <a:pt x="1574" y="1214"/>
                </a:cubicBezTo>
                <a:cubicBezTo>
                  <a:pt x="1574" y="1214"/>
                  <a:pt x="1574" y="1214"/>
                  <a:pt x="1574" y="1214"/>
                </a:cubicBezTo>
                <a:cubicBezTo>
                  <a:pt x="1582" y="1198"/>
                  <a:pt x="1582" y="1198"/>
                  <a:pt x="1582" y="1198"/>
                </a:cubicBezTo>
                <a:cubicBezTo>
                  <a:pt x="1585" y="1193"/>
                  <a:pt x="1587" y="1188"/>
                  <a:pt x="1589" y="1183"/>
                </a:cubicBezTo>
                <a:cubicBezTo>
                  <a:pt x="1591" y="1180"/>
                  <a:pt x="1592" y="1178"/>
                  <a:pt x="1593" y="1175"/>
                </a:cubicBezTo>
                <a:cubicBezTo>
                  <a:pt x="1598" y="1164"/>
                  <a:pt x="1598" y="1164"/>
                  <a:pt x="1598" y="1164"/>
                </a:cubicBezTo>
                <a:cubicBezTo>
                  <a:pt x="1600" y="1159"/>
                  <a:pt x="1602" y="1155"/>
                  <a:pt x="1603" y="1152"/>
                </a:cubicBezTo>
                <a:cubicBezTo>
                  <a:pt x="1612" y="1129"/>
                  <a:pt x="1612" y="1129"/>
                  <a:pt x="1612" y="1129"/>
                </a:cubicBezTo>
                <a:cubicBezTo>
                  <a:pt x="1615" y="1122"/>
                  <a:pt x="1618" y="1114"/>
                  <a:pt x="1620" y="1107"/>
                </a:cubicBezTo>
                <a:cubicBezTo>
                  <a:pt x="1629" y="1081"/>
                  <a:pt x="1629" y="1081"/>
                  <a:pt x="1629" y="1081"/>
                </a:cubicBezTo>
                <a:cubicBezTo>
                  <a:pt x="1637" y="1053"/>
                  <a:pt x="1637" y="1053"/>
                  <a:pt x="1637" y="1053"/>
                </a:cubicBezTo>
                <a:cubicBezTo>
                  <a:pt x="1638" y="1047"/>
                  <a:pt x="1640" y="1041"/>
                  <a:pt x="1641" y="1035"/>
                </a:cubicBezTo>
                <a:cubicBezTo>
                  <a:pt x="1642" y="1032"/>
                  <a:pt x="1642" y="1032"/>
                  <a:pt x="1642" y="1032"/>
                </a:cubicBezTo>
                <a:cubicBezTo>
                  <a:pt x="1657" y="970"/>
                  <a:pt x="1665" y="905"/>
                  <a:pt x="1666" y="840"/>
                </a:cubicBezTo>
                <a:cubicBezTo>
                  <a:pt x="1666" y="840"/>
                  <a:pt x="1666" y="840"/>
                  <a:pt x="1666" y="840"/>
                </a:cubicBezTo>
                <a:lnTo>
                  <a:pt x="1666" y="833"/>
                </a:lnTo>
                <a:close/>
                <a:moveTo>
                  <a:pt x="1615" y="1076"/>
                </a:moveTo>
                <a:cubicBezTo>
                  <a:pt x="1606" y="1102"/>
                  <a:pt x="1606" y="1102"/>
                  <a:pt x="1606" y="1102"/>
                </a:cubicBezTo>
                <a:cubicBezTo>
                  <a:pt x="1604" y="1109"/>
                  <a:pt x="1601" y="1116"/>
                  <a:pt x="1599" y="1123"/>
                </a:cubicBezTo>
                <a:cubicBezTo>
                  <a:pt x="1589" y="1147"/>
                  <a:pt x="1589" y="1147"/>
                  <a:pt x="1589" y="1147"/>
                </a:cubicBezTo>
                <a:cubicBezTo>
                  <a:pt x="1588" y="1150"/>
                  <a:pt x="1587" y="1153"/>
                  <a:pt x="1585" y="1158"/>
                </a:cubicBezTo>
                <a:cubicBezTo>
                  <a:pt x="1580" y="1169"/>
                  <a:pt x="1580" y="1169"/>
                  <a:pt x="1580" y="1169"/>
                </a:cubicBezTo>
                <a:cubicBezTo>
                  <a:pt x="1578" y="1172"/>
                  <a:pt x="1577" y="1174"/>
                  <a:pt x="1576" y="1177"/>
                </a:cubicBezTo>
                <a:cubicBezTo>
                  <a:pt x="1574" y="1182"/>
                  <a:pt x="1572" y="1187"/>
                  <a:pt x="1569" y="1191"/>
                </a:cubicBezTo>
                <a:cubicBezTo>
                  <a:pt x="1558" y="1214"/>
                  <a:pt x="1558" y="1214"/>
                  <a:pt x="1558" y="1214"/>
                </a:cubicBezTo>
                <a:cubicBezTo>
                  <a:pt x="1557" y="1215"/>
                  <a:pt x="1557" y="1216"/>
                  <a:pt x="1556" y="1217"/>
                </a:cubicBezTo>
                <a:cubicBezTo>
                  <a:pt x="1555" y="1220"/>
                  <a:pt x="1554" y="1222"/>
                  <a:pt x="1552" y="1224"/>
                </a:cubicBezTo>
                <a:cubicBezTo>
                  <a:pt x="1534" y="1257"/>
                  <a:pt x="1534" y="1257"/>
                  <a:pt x="1534" y="1257"/>
                </a:cubicBezTo>
                <a:cubicBezTo>
                  <a:pt x="1531" y="1261"/>
                  <a:pt x="1528" y="1266"/>
                  <a:pt x="1524" y="1271"/>
                </a:cubicBezTo>
                <a:cubicBezTo>
                  <a:pt x="1518" y="1281"/>
                  <a:pt x="1518" y="1281"/>
                  <a:pt x="1518" y="1281"/>
                </a:cubicBezTo>
                <a:cubicBezTo>
                  <a:pt x="1514" y="1287"/>
                  <a:pt x="1511" y="1293"/>
                  <a:pt x="1507" y="1298"/>
                </a:cubicBezTo>
                <a:cubicBezTo>
                  <a:pt x="1492" y="1318"/>
                  <a:pt x="1492" y="1318"/>
                  <a:pt x="1492" y="1318"/>
                </a:cubicBezTo>
                <a:cubicBezTo>
                  <a:pt x="1490" y="1321"/>
                  <a:pt x="1488" y="1324"/>
                  <a:pt x="1485" y="1328"/>
                </a:cubicBezTo>
                <a:cubicBezTo>
                  <a:pt x="1477" y="1338"/>
                  <a:pt x="1477" y="1338"/>
                  <a:pt x="1477" y="1338"/>
                </a:cubicBezTo>
                <a:cubicBezTo>
                  <a:pt x="1476" y="1340"/>
                  <a:pt x="1474" y="1342"/>
                  <a:pt x="1472" y="1345"/>
                </a:cubicBezTo>
                <a:cubicBezTo>
                  <a:pt x="1469" y="1349"/>
                  <a:pt x="1465" y="1353"/>
                  <a:pt x="1462" y="1357"/>
                </a:cubicBezTo>
                <a:cubicBezTo>
                  <a:pt x="1446" y="1376"/>
                  <a:pt x="1446" y="1376"/>
                  <a:pt x="1446" y="1376"/>
                </a:cubicBezTo>
                <a:cubicBezTo>
                  <a:pt x="1445" y="1377"/>
                  <a:pt x="1444" y="1378"/>
                  <a:pt x="1443" y="1379"/>
                </a:cubicBezTo>
                <a:cubicBezTo>
                  <a:pt x="1441" y="1381"/>
                  <a:pt x="1439" y="1383"/>
                  <a:pt x="1438" y="1385"/>
                </a:cubicBezTo>
                <a:cubicBezTo>
                  <a:pt x="1412" y="1412"/>
                  <a:pt x="1412" y="1412"/>
                  <a:pt x="1412" y="1412"/>
                </a:cubicBezTo>
                <a:cubicBezTo>
                  <a:pt x="1385" y="1438"/>
                  <a:pt x="1385" y="1438"/>
                  <a:pt x="1385" y="1438"/>
                </a:cubicBezTo>
                <a:cubicBezTo>
                  <a:pt x="1383" y="1439"/>
                  <a:pt x="1381" y="1441"/>
                  <a:pt x="1379" y="1443"/>
                </a:cubicBezTo>
                <a:cubicBezTo>
                  <a:pt x="1378" y="1444"/>
                  <a:pt x="1377" y="1445"/>
                  <a:pt x="1376" y="1446"/>
                </a:cubicBezTo>
                <a:cubicBezTo>
                  <a:pt x="1357" y="1462"/>
                  <a:pt x="1357" y="1462"/>
                  <a:pt x="1357" y="1462"/>
                </a:cubicBezTo>
                <a:cubicBezTo>
                  <a:pt x="1353" y="1465"/>
                  <a:pt x="1349" y="1469"/>
                  <a:pt x="1345" y="1472"/>
                </a:cubicBezTo>
                <a:cubicBezTo>
                  <a:pt x="1342" y="1474"/>
                  <a:pt x="1340" y="1476"/>
                  <a:pt x="1338" y="1477"/>
                </a:cubicBezTo>
                <a:cubicBezTo>
                  <a:pt x="1328" y="1485"/>
                  <a:pt x="1328" y="1485"/>
                  <a:pt x="1328" y="1485"/>
                </a:cubicBezTo>
                <a:cubicBezTo>
                  <a:pt x="1324" y="1488"/>
                  <a:pt x="1321" y="1490"/>
                  <a:pt x="1318" y="1492"/>
                </a:cubicBezTo>
                <a:cubicBezTo>
                  <a:pt x="1304" y="1503"/>
                  <a:pt x="1304" y="1503"/>
                  <a:pt x="1304" y="1503"/>
                </a:cubicBezTo>
                <a:cubicBezTo>
                  <a:pt x="1304" y="1503"/>
                  <a:pt x="1304" y="1503"/>
                  <a:pt x="1304" y="1503"/>
                </a:cubicBezTo>
                <a:cubicBezTo>
                  <a:pt x="1298" y="1507"/>
                  <a:pt x="1298" y="1507"/>
                  <a:pt x="1298" y="1507"/>
                </a:cubicBezTo>
                <a:cubicBezTo>
                  <a:pt x="1298" y="1507"/>
                  <a:pt x="1298" y="1507"/>
                  <a:pt x="1298" y="1507"/>
                </a:cubicBezTo>
                <a:cubicBezTo>
                  <a:pt x="1293" y="1511"/>
                  <a:pt x="1287" y="1515"/>
                  <a:pt x="1281" y="1518"/>
                </a:cubicBezTo>
                <a:cubicBezTo>
                  <a:pt x="1271" y="1524"/>
                  <a:pt x="1271" y="1524"/>
                  <a:pt x="1271" y="1524"/>
                </a:cubicBezTo>
                <a:cubicBezTo>
                  <a:pt x="1266" y="1528"/>
                  <a:pt x="1262" y="1531"/>
                  <a:pt x="1257" y="1534"/>
                </a:cubicBezTo>
                <a:cubicBezTo>
                  <a:pt x="1224" y="1552"/>
                  <a:pt x="1224" y="1552"/>
                  <a:pt x="1224" y="1552"/>
                </a:cubicBezTo>
                <a:cubicBezTo>
                  <a:pt x="1222" y="1554"/>
                  <a:pt x="1220" y="1555"/>
                  <a:pt x="1217" y="1556"/>
                </a:cubicBezTo>
                <a:cubicBezTo>
                  <a:pt x="1216" y="1557"/>
                  <a:pt x="1215" y="1557"/>
                  <a:pt x="1214" y="1558"/>
                </a:cubicBezTo>
                <a:cubicBezTo>
                  <a:pt x="1191" y="1569"/>
                  <a:pt x="1191" y="1569"/>
                  <a:pt x="1191" y="1569"/>
                </a:cubicBezTo>
                <a:cubicBezTo>
                  <a:pt x="1187" y="1572"/>
                  <a:pt x="1182" y="1574"/>
                  <a:pt x="1177" y="1576"/>
                </a:cubicBezTo>
                <a:cubicBezTo>
                  <a:pt x="1174" y="1577"/>
                  <a:pt x="1172" y="1578"/>
                  <a:pt x="1169" y="1580"/>
                </a:cubicBezTo>
                <a:cubicBezTo>
                  <a:pt x="1158" y="1585"/>
                  <a:pt x="1158" y="1585"/>
                  <a:pt x="1158" y="1585"/>
                </a:cubicBezTo>
                <a:cubicBezTo>
                  <a:pt x="1153" y="1587"/>
                  <a:pt x="1150" y="1588"/>
                  <a:pt x="1147" y="1589"/>
                </a:cubicBezTo>
                <a:cubicBezTo>
                  <a:pt x="1130" y="1596"/>
                  <a:pt x="1130" y="1596"/>
                  <a:pt x="1130" y="1596"/>
                </a:cubicBezTo>
                <a:cubicBezTo>
                  <a:pt x="1130" y="1596"/>
                  <a:pt x="1130" y="1596"/>
                  <a:pt x="1130" y="1596"/>
                </a:cubicBezTo>
                <a:cubicBezTo>
                  <a:pt x="1123" y="1599"/>
                  <a:pt x="1123" y="1599"/>
                  <a:pt x="1123" y="1599"/>
                </a:cubicBezTo>
                <a:cubicBezTo>
                  <a:pt x="1116" y="1601"/>
                  <a:pt x="1109" y="1604"/>
                  <a:pt x="1102" y="1606"/>
                </a:cubicBezTo>
                <a:cubicBezTo>
                  <a:pt x="1077" y="1615"/>
                  <a:pt x="1077" y="1615"/>
                  <a:pt x="1077" y="1615"/>
                </a:cubicBezTo>
                <a:cubicBezTo>
                  <a:pt x="1049" y="1623"/>
                  <a:pt x="1049" y="1623"/>
                  <a:pt x="1049" y="1623"/>
                </a:cubicBezTo>
                <a:cubicBezTo>
                  <a:pt x="1042" y="1625"/>
                  <a:pt x="1036" y="1627"/>
                  <a:pt x="1029" y="1628"/>
                </a:cubicBezTo>
                <a:cubicBezTo>
                  <a:pt x="1021" y="1630"/>
                  <a:pt x="1021" y="1630"/>
                  <a:pt x="1021" y="1630"/>
                </a:cubicBezTo>
                <a:cubicBezTo>
                  <a:pt x="1008" y="1633"/>
                  <a:pt x="994" y="1636"/>
                  <a:pt x="981" y="1638"/>
                </a:cubicBezTo>
                <a:cubicBezTo>
                  <a:pt x="973" y="1640"/>
                  <a:pt x="973" y="1640"/>
                  <a:pt x="973" y="1640"/>
                </a:cubicBezTo>
                <a:cubicBezTo>
                  <a:pt x="967" y="1641"/>
                  <a:pt x="962" y="1642"/>
                  <a:pt x="956" y="1642"/>
                </a:cubicBezTo>
                <a:cubicBezTo>
                  <a:pt x="939" y="1645"/>
                  <a:pt x="939" y="1645"/>
                  <a:pt x="939" y="1645"/>
                </a:cubicBezTo>
                <a:cubicBezTo>
                  <a:pt x="939" y="1645"/>
                  <a:pt x="939" y="1645"/>
                  <a:pt x="939" y="1645"/>
                </a:cubicBezTo>
                <a:cubicBezTo>
                  <a:pt x="931" y="1646"/>
                  <a:pt x="931" y="1646"/>
                  <a:pt x="931" y="1646"/>
                </a:cubicBezTo>
                <a:cubicBezTo>
                  <a:pt x="924" y="1647"/>
                  <a:pt x="924" y="1647"/>
                  <a:pt x="924" y="1647"/>
                </a:cubicBezTo>
                <a:cubicBezTo>
                  <a:pt x="924" y="1647"/>
                  <a:pt x="924" y="1647"/>
                  <a:pt x="924" y="1647"/>
                </a:cubicBezTo>
                <a:cubicBezTo>
                  <a:pt x="915" y="1648"/>
                  <a:pt x="905" y="1648"/>
                  <a:pt x="896" y="1649"/>
                </a:cubicBezTo>
                <a:cubicBezTo>
                  <a:pt x="891" y="1649"/>
                  <a:pt x="887" y="1650"/>
                  <a:pt x="882" y="1650"/>
                </a:cubicBezTo>
                <a:cubicBezTo>
                  <a:pt x="877" y="1651"/>
                  <a:pt x="871" y="1651"/>
                  <a:pt x="865" y="1651"/>
                </a:cubicBezTo>
                <a:cubicBezTo>
                  <a:pt x="863" y="1651"/>
                  <a:pt x="860" y="1651"/>
                  <a:pt x="858" y="1651"/>
                </a:cubicBezTo>
                <a:cubicBezTo>
                  <a:pt x="833" y="1652"/>
                  <a:pt x="833" y="1652"/>
                  <a:pt x="833" y="1652"/>
                </a:cubicBezTo>
                <a:cubicBezTo>
                  <a:pt x="808" y="1651"/>
                  <a:pt x="808" y="1651"/>
                  <a:pt x="808" y="1651"/>
                </a:cubicBezTo>
                <a:cubicBezTo>
                  <a:pt x="806" y="1651"/>
                  <a:pt x="803" y="1651"/>
                  <a:pt x="801" y="1651"/>
                </a:cubicBezTo>
                <a:cubicBezTo>
                  <a:pt x="795" y="1651"/>
                  <a:pt x="789" y="1651"/>
                  <a:pt x="784" y="1650"/>
                </a:cubicBezTo>
                <a:cubicBezTo>
                  <a:pt x="779" y="1650"/>
                  <a:pt x="775" y="1649"/>
                  <a:pt x="770" y="1649"/>
                </a:cubicBezTo>
                <a:cubicBezTo>
                  <a:pt x="761" y="1648"/>
                  <a:pt x="751" y="1648"/>
                  <a:pt x="742" y="1647"/>
                </a:cubicBezTo>
                <a:cubicBezTo>
                  <a:pt x="742" y="1647"/>
                  <a:pt x="742" y="1647"/>
                  <a:pt x="742" y="1647"/>
                </a:cubicBezTo>
                <a:cubicBezTo>
                  <a:pt x="735" y="1646"/>
                  <a:pt x="735" y="1646"/>
                  <a:pt x="735" y="1646"/>
                </a:cubicBezTo>
                <a:cubicBezTo>
                  <a:pt x="735" y="1646"/>
                  <a:pt x="735" y="1646"/>
                  <a:pt x="735" y="1646"/>
                </a:cubicBezTo>
                <a:cubicBezTo>
                  <a:pt x="727" y="1645"/>
                  <a:pt x="727" y="1645"/>
                  <a:pt x="727" y="1645"/>
                </a:cubicBezTo>
                <a:cubicBezTo>
                  <a:pt x="727" y="1645"/>
                  <a:pt x="727" y="1645"/>
                  <a:pt x="727" y="1645"/>
                </a:cubicBezTo>
                <a:cubicBezTo>
                  <a:pt x="710" y="1643"/>
                  <a:pt x="710" y="1643"/>
                  <a:pt x="710" y="1643"/>
                </a:cubicBezTo>
                <a:cubicBezTo>
                  <a:pt x="704" y="1642"/>
                  <a:pt x="699" y="1641"/>
                  <a:pt x="693" y="1640"/>
                </a:cubicBezTo>
                <a:cubicBezTo>
                  <a:pt x="685" y="1638"/>
                  <a:pt x="685" y="1638"/>
                  <a:pt x="685" y="1638"/>
                </a:cubicBezTo>
                <a:cubicBezTo>
                  <a:pt x="672" y="1636"/>
                  <a:pt x="658" y="1633"/>
                  <a:pt x="645" y="1630"/>
                </a:cubicBezTo>
                <a:cubicBezTo>
                  <a:pt x="637" y="1628"/>
                  <a:pt x="637" y="1628"/>
                  <a:pt x="637" y="1628"/>
                </a:cubicBezTo>
                <a:cubicBezTo>
                  <a:pt x="630" y="1627"/>
                  <a:pt x="624" y="1625"/>
                  <a:pt x="617" y="1623"/>
                </a:cubicBezTo>
                <a:cubicBezTo>
                  <a:pt x="590" y="1615"/>
                  <a:pt x="590" y="1615"/>
                  <a:pt x="590" y="1615"/>
                </a:cubicBezTo>
                <a:cubicBezTo>
                  <a:pt x="564" y="1606"/>
                  <a:pt x="564" y="1606"/>
                  <a:pt x="564" y="1606"/>
                </a:cubicBezTo>
                <a:cubicBezTo>
                  <a:pt x="557" y="1604"/>
                  <a:pt x="550" y="1601"/>
                  <a:pt x="543" y="1599"/>
                </a:cubicBezTo>
                <a:cubicBezTo>
                  <a:pt x="543" y="1599"/>
                  <a:pt x="543" y="1599"/>
                  <a:pt x="543" y="1599"/>
                </a:cubicBezTo>
                <a:cubicBezTo>
                  <a:pt x="536" y="1596"/>
                  <a:pt x="536" y="1596"/>
                  <a:pt x="536" y="1596"/>
                </a:cubicBezTo>
                <a:cubicBezTo>
                  <a:pt x="536" y="1596"/>
                  <a:pt x="536" y="1596"/>
                  <a:pt x="536" y="1596"/>
                </a:cubicBezTo>
                <a:cubicBezTo>
                  <a:pt x="519" y="1589"/>
                  <a:pt x="519" y="1589"/>
                  <a:pt x="519" y="1589"/>
                </a:cubicBezTo>
                <a:cubicBezTo>
                  <a:pt x="516" y="1588"/>
                  <a:pt x="512" y="1587"/>
                  <a:pt x="508" y="1585"/>
                </a:cubicBezTo>
                <a:cubicBezTo>
                  <a:pt x="497" y="1580"/>
                  <a:pt x="497" y="1580"/>
                  <a:pt x="497" y="1580"/>
                </a:cubicBezTo>
                <a:cubicBezTo>
                  <a:pt x="494" y="1578"/>
                  <a:pt x="492" y="1577"/>
                  <a:pt x="489" y="1576"/>
                </a:cubicBezTo>
                <a:cubicBezTo>
                  <a:pt x="484" y="1574"/>
                  <a:pt x="479" y="1572"/>
                  <a:pt x="475" y="1569"/>
                </a:cubicBezTo>
                <a:cubicBezTo>
                  <a:pt x="452" y="1558"/>
                  <a:pt x="452" y="1558"/>
                  <a:pt x="452" y="1558"/>
                </a:cubicBezTo>
                <a:cubicBezTo>
                  <a:pt x="451" y="1557"/>
                  <a:pt x="450" y="1557"/>
                  <a:pt x="449" y="1556"/>
                </a:cubicBezTo>
                <a:cubicBezTo>
                  <a:pt x="446" y="1555"/>
                  <a:pt x="444" y="1554"/>
                  <a:pt x="442" y="1552"/>
                </a:cubicBezTo>
                <a:cubicBezTo>
                  <a:pt x="409" y="1534"/>
                  <a:pt x="409" y="1534"/>
                  <a:pt x="409" y="1534"/>
                </a:cubicBezTo>
                <a:cubicBezTo>
                  <a:pt x="404" y="1531"/>
                  <a:pt x="400" y="1528"/>
                  <a:pt x="395" y="1524"/>
                </a:cubicBezTo>
                <a:cubicBezTo>
                  <a:pt x="385" y="1518"/>
                  <a:pt x="385" y="1518"/>
                  <a:pt x="385" y="1518"/>
                </a:cubicBezTo>
                <a:cubicBezTo>
                  <a:pt x="379" y="1515"/>
                  <a:pt x="373" y="1511"/>
                  <a:pt x="368" y="1507"/>
                </a:cubicBezTo>
                <a:cubicBezTo>
                  <a:pt x="368" y="1507"/>
                  <a:pt x="368" y="1507"/>
                  <a:pt x="368" y="1507"/>
                </a:cubicBezTo>
                <a:cubicBezTo>
                  <a:pt x="362" y="1503"/>
                  <a:pt x="362" y="1503"/>
                  <a:pt x="362" y="1503"/>
                </a:cubicBezTo>
                <a:cubicBezTo>
                  <a:pt x="362" y="1503"/>
                  <a:pt x="362" y="1503"/>
                  <a:pt x="362" y="1503"/>
                </a:cubicBezTo>
                <a:cubicBezTo>
                  <a:pt x="348" y="1492"/>
                  <a:pt x="348" y="1492"/>
                  <a:pt x="348" y="1492"/>
                </a:cubicBezTo>
                <a:cubicBezTo>
                  <a:pt x="345" y="1490"/>
                  <a:pt x="342" y="1488"/>
                  <a:pt x="338" y="1485"/>
                </a:cubicBezTo>
                <a:cubicBezTo>
                  <a:pt x="328" y="1477"/>
                  <a:pt x="328" y="1477"/>
                  <a:pt x="328" y="1477"/>
                </a:cubicBezTo>
                <a:cubicBezTo>
                  <a:pt x="326" y="1476"/>
                  <a:pt x="324" y="1474"/>
                  <a:pt x="321" y="1472"/>
                </a:cubicBezTo>
                <a:cubicBezTo>
                  <a:pt x="317" y="1469"/>
                  <a:pt x="313" y="1465"/>
                  <a:pt x="309" y="1462"/>
                </a:cubicBezTo>
                <a:cubicBezTo>
                  <a:pt x="290" y="1446"/>
                  <a:pt x="290" y="1446"/>
                  <a:pt x="290" y="1446"/>
                </a:cubicBezTo>
                <a:cubicBezTo>
                  <a:pt x="289" y="1445"/>
                  <a:pt x="288" y="1444"/>
                  <a:pt x="287" y="1443"/>
                </a:cubicBezTo>
                <a:cubicBezTo>
                  <a:pt x="285" y="1441"/>
                  <a:pt x="283" y="1439"/>
                  <a:pt x="281" y="1438"/>
                </a:cubicBezTo>
                <a:cubicBezTo>
                  <a:pt x="254" y="1412"/>
                  <a:pt x="254" y="1412"/>
                  <a:pt x="254" y="1412"/>
                </a:cubicBezTo>
                <a:cubicBezTo>
                  <a:pt x="228" y="1385"/>
                  <a:pt x="228" y="1385"/>
                  <a:pt x="228" y="1385"/>
                </a:cubicBezTo>
                <a:cubicBezTo>
                  <a:pt x="227" y="1383"/>
                  <a:pt x="225" y="1381"/>
                  <a:pt x="223" y="1379"/>
                </a:cubicBezTo>
                <a:cubicBezTo>
                  <a:pt x="222" y="1378"/>
                  <a:pt x="221" y="1377"/>
                  <a:pt x="220" y="1376"/>
                </a:cubicBezTo>
                <a:cubicBezTo>
                  <a:pt x="204" y="1357"/>
                  <a:pt x="204" y="1357"/>
                  <a:pt x="204" y="1357"/>
                </a:cubicBezTo>
                <a:cubicBezTo>
                  <a:pt x="201" y="1353"/>
                  <a:pt x="197" y="1349"/>
                  <a:pt x="194" y="1345"/>
                </a:cubicBezTo>
                <a:cubicBezTo>
                  <a:pt x="192" y="1342"/>
                  <a:pt x="190" y="1340"/>
                  <a:pt x="189" y="1338"/>
                </a:cubicBezTo>
                <a:cubicBezTo>
                  <a:pt x="181" y="1328"/>
                  <a:pt x="181" y="1328"/>
                  <a:pt x="181" y="1328"/>
                </a:cubicBezTo>
                <a:cubicBezTo>
                  <a:pt x="178" y="1324"/>
                  <a:pt x="176" y="1321"/>
                  <a:pt x="174" y="1318"/>
                </a:cubicBezTo>
                <a:cubicBezTo>
                  <a:pt x="159" y="1298"/>
                  <a:pt x="159" y="1298"/>
                  <a:pt x="159" y="1298"/>
                </a:cubicBezTo>
                <a:cubicBezTo>
                  <a:pt x="155" y="1293"/>
                  <a:pt x="151" y="1287"/>
                  <a:pt x="148" y="1281"/>
                </a:cubicBezTo>
                <a:cubicBezTo>
                  <a:pt x="142" y="1271"/>
                  <a:pt x="142" y="1271"/>
                  <a:pt x="142" y="1271"/>
                </a:cubicBezTo>
                <a:cubicBezTo>
                  <a:pt x="138" y="1266"/>
                  <a:pt x="135" y="1262"/>
                  <a:pt x="132" y="1257"/>
                </a:cubicBezTo>
                <a:cubicBezTo>
                  <a:pt x="114" y="1224"/>
                  <a:pt x="114" y="1224"/>
                  <a:pt x="114" y="1224"/>
                </a:cubicBezTo>
                <a:cubicBezTo>
                  <a:pt x="112" y="1222"/>
                  <a:pt x="111" y="1220"/>
                  <a:pt x="110" y="1217"/>
                </a:cubicBezTo>
                <a:cubicBezTo>
                  <a:pt x="109" y="1216"/>
                  <a:pt x="109" y="1215"/>
                  <a:pt x="108" y="1214"/>
                </a:cubicBezTo>
                <a:cubicBezTo>
                  <a:pt x="108" y="1213"/>
                  <a:pt x="108" y="1213"/>
                  <a:pt x="108" y="1213"/>
                </a:cubicBezTo>
                <a:cubicBezTo>
                  <a:pt x="97" y="1191"/>
                  <a:pt x="97" y="1191"/>
                  <a:pt x="97" y="1191"/>
                </a:cubicBezTo>
                <a:cubicBezTo>
                  <a:pt x="94" y="1187"/>
                  <a:pt x="92" y="1182"/>
                  <a:pt x="90" y="1177"/>
                </a:cubicBezTo>
                <a:cubicBezTo>
                  <a:pt x="89" y="1174"/>
                  <a:pt x="88" y="1172"/>
                  <a:pt x="86" y="1169"/>
                </a:cubicBezTo>
                <a:cubicBezTo>
                  <a:pt x="81" y="1158"/>
                  <a:pt x="81" y="1158"/>
                  <a:pt x="81" y="1158"/>
                </a:cubicBezTo>
                <a:cubicBezTo>
                  <a:pt x="79" y="1153"/>
                  <a:pt x="78" y="1150"/>
                  <a:pt x="77" y="1147"/>
                </a:cubicBezTo>
                <a:cubicBezTo>
                  <a:pt x="67" y="1123"/>
                  <a:pt x="67" y="1123"/>
                  <a:pt x="67" y="1123"/>
                </a:cubicBezTo>
                <a:cubicBezTo>
                  <a:pt x="65" y="1116"/>
                  <a:pt x="62" y="1109"/>
                  <a:pt x="60" y="1102"/>
                </a:cubicBezTo>
                <a:cubicBezTo>
                  <a:pt x="51" y="1077"/>
                  <a:pt x="51" y="1077"/>
                  <a:pt x="51" y="1077"/>
                </a:cubicBezTo>
                <a:cubicBezTo>
                  <a:pt x="43" y="1049"/>
                  <a:pt x="43" y="1049"/>
                  <a:pt x="43" y="1049"/>
                </a:cubicBezTo>
                <a:cubicBezTo>
                  <a:pt x="42" y="1044"/>
                  <a:pt x="41" y="1040"/>
                  <a:pt x="40" y="1036"/>
                </a:cubicBezTo>
                <a:cubicBezTo>
                  <a:pt x="40" y="1036"/>
                  <a:pt x="40" y="1036"/>
                  <a:pt x="40" y="1036"/>
                </a:cubicBezTo>
                <a:cubicBezTo>
                  <a:pt x="38" y="1029"/>
                  <a:pt x="38" y="1029"/>
                  <a:pt x="38" y="1029"/>
                </a:cubicBezTo>
                <a:cubicBezTo>
                  <a:pt x="37" y="1022"/>
                  <a:pt x="37" y="1022"/>
                  <a:pt x="37" y="1022"/>
                </a:cubicBezTo>
                <a:cubicBezTo>
                  <a:pt x="36" y="1022"/>
                  <a:pt x="36" y="1022"/>
                  <a:pt x="36" y="1022"/>
                </a:cubicBezTo>
                <a:cubicBezTo>
                  <a:pt x="22" y="960"/>
                  <a:pt x="14" y="897"/>
                  <a:pt x="14" y="833"/>
                </a:cubicBezTo>
                <a:cubicBezTo>
                  <a:pt x="14" y="769"/>
                  <a:pt x="22" y="706"/>
                  <a:pt x="36" y="644"/>
                </a:cubicBezTo>
                <a:cubicBezTo>
                  <a:pt x="37" y="644"/>
                  <a:pt x="37" y="644"/>
                  <a:pt x="37" y="644"/>
                </a:cubicBezTo>
                <a:cubicBezTo>
                  <a:pt x="38" y="637"/>
                  <a:pt x="38" y="637"/>
                  <a:pt x="38" y="637"/>
                </a:cubicBezTo>
                <a:cubicBezTo>
                  <a:pt x="40" y="630"/>
                  <a:pt x="40" y="630"/>
                  <a:pt x="40" y="630"/>
                </a:cubicBezTo>
                <a:cubicBezTo>
                  <a:pt x="40" y="630"/>
                  <a:pt x="40" y="630"/>
                  <a:pt x="40" y="630"/>
                </a:cubicBezTo>
                <a:cubicBezTo>
                  <a:pt x="41" y="626"/>
                  <a:pt x="42" y="622"/>
                  <a:pt x="43" y="617"/>
                </a:cubicBezTo>
                <a:cubicBezTo>
                  <a:pt x="51" y="590"/>
                  <a:pt x="51" y="590"/>
                  <a:pt x="51" y="590"/>
                </a:cubicBezTo>
                <a:cubicBezTo>
                  <a:pt x="60" y="564"/>
                  <a:pt x="60" y="564"/>
                  <a:pt x="60" y="564"/>
                </a:cubicBezTo>
                <a:cubicBezTo>
                  <a:pt x="62" y="557"/>
                  <a:pt x="65" y="550"/>
                  <a:pt x="67" y="543"/>
                </a:cubicBezTo>
                <a:cubicBezTo>
                  <a:pt x="77" y="519"/>
                  <a:pt x="77" y="519"/>
                  <a:pt x="77" y="519"/>
                </a:cubicBezTo>
                <a:cubicBezTo>
                  <a:pt x="78" y="516"/>
                  <a:pt x="79" y="513"/>
                  <a:pt x="81" y="508"/>
                </a:cubicBezTo>
                <a:cubicBezTo>
                  <a:pt x="86" y="497"/>
                  <a:pt x="86" y="497"/>
                  <a:pt x="86" y="497"/>
                </a:cubicBezTo>
                <a:cubicBezTo>
                  <a:pt x="88" y="494"/>
                  <a:pt x="89" y="492"/>
                  <a:pt x="90" y="489"/>
                </a:cubicBezTo>
                <a:cubicBezTo>
                  <a:pt x="92" y="484"/>
                  <a:pt x="94" y="479"/>
                  <a:pt x="97" y="475"/>
                </a:cubicBezTo>
                <a:cubicBezTo>
                  <a:pt x="108" y="453"/>
                  <a:pt x="108" y="453"/>
                  <a:pt x="108" y="453"/>
                </a:cubicBezTo>
                <a:cubicBezTo>
                  <a:pt x="108" y="452"/>
                  <a:pt x="108" y="452"/>
                  <a:pt x="108" y="452"/>
                </a:cubicBezTo>
                <a:cubicBezTo>
                  <a:pt x="109" y="451"/>
                  <a:pt x="109" y="450"/>
                  <a:pt x="110" y="449"/>
                </a:cubicBezTo>
                <a:cubicBezTo>
                  <a:pt x="111" y="446"/>
                  <a:pt x="112" y="444"/>
                  <a:pt x="114" y="442"/>
                </a:cubicBezTo>
                <a:cubicBezTo>
                  <a:pt x="132" y="409"/>
                  <a:pt x="132" y="409"/>
                  <a:pt x="132" y="409"/>
                </a:cubicBezTo>
                <a:cubicBezTo>
                  <a:pt x="135" y="405"/>
                  <a:pt x="138" y="400"/>
                  <a:pt x="142" y="395"/>
                </a:cubicBezTo>
                <a:cubicBezTo>
                  <a:pt x="148" y="385"/>
                  <a:pt x="148" y="385"/>
                  <a:pt x="148" y="385"/>
                </a:cubicBezTo>
                <a:cubicBezTo>
                  <a:pt x="152" y="379"/>
                  <a:pt x="155" y="373"/>
                  <a:pt x="159" y="368"/>
                </a:cubicBezTo>
                <a:cubicBezTo>
                  <a:pt x="174" y="348"/>
                  <a:pt x="174" y="348"/>
                  <a:pt x="174" y="348"/>
                </a:cubicBezTo>
                <a:cubicBezTo>
                  <a:pt x="176" y="345"/>
                  <a:pt x="178" y="342"/>
                  <a:pt x="181" y="338"/>
                </a:cubicBezTo>
                <a:cubicBezTo>
                  <a:pt x="189" y="328"/>
                  <a:pt x="189" y="328"/>
                  <a:pt x="189" y="328"/>
                </a:cubicBezTo>
                <a:cubicBezTo>
                  <a:pt x="190" y="326"/>
                  <a:pt x="192" y="324"/>
                  <a:pt x="194" y="321"/>
                </a:cubicBezTo>
                <a:cubicBezTo>
                  <a:pt x="197" y="317"/>
                  <a:pt x="201" y="313"/>
                  <a:pt x="204" y="309"/>
                </a:cubicBezTo>
                <a:cubicBezTo>
                  <a:pt x="221" y="289"/>
                  <a:pt x="221" y="289"/>
                  <a:pt x="221" y="289"/>
                </a:cubicBezTo>
                <a:cubicBezTo>
                  <a:pt x="222" y="288"/>
                  <a:pt x="223" y="288"/>
                  <a:pt x="223" y="287"/>
                </a:cubicBezTo>
                <a:cubicBezTo>
                  <a:pt x="225" y="285"/>
                  <a:pt x="227" y="283"/>
                  <a:pt x="228" y="281"/>
                </a:cubicBezTo>
                <a:cubicBezTo>
                  <a:pt x="254" y="254"/>
                  <a:pt x="254" y="254"/>
                  <a:pt x="254" y="254"/>
                </a:cubicBezTo>
                <a:cubicBezTo>
                  <a:pt x="281" y="228"/>
                  <a:pt x="281" y="228"/>
                  <a:pt x="281" y="228"/>
                </a:cubicBezTo>
                <a:cubicBezTo>
                  <a:pt x="283" y="227"/>
                  <a:pt x="285" y="225"/>
                  <a:pt x="287" y="223"/>
                </a:cubicBezTo>
                <a:cubicBezTo>
                  <a:pt x="288" y="222"/>
                  <a:pt x="289" y="221"/>
                  <a:pt x="290" y="220"/>
                </a:cubicBezTo>
                <a:cubicBezTo>
                  <a:pt x="309" y="204"/>
                  <a:pt x="309" y="204"/>
                  <a:pt x="309" y="204"/>
                </a:cubicBezTo>
                <a:cubicBezTo>
                  <a:pt x="313" y="201"/>
                  <a:pt x="317" y="197"/>
                  <a:pt x="321" y="194"/>
                </a:cubicBezTo>
                <a:cubicBezTo>
                  <a:pt x="324" y="192"/>
                  <a:pt x="326" y="190"/>
                  <a:pt x="328" y="189"/>
                </a:cubicBezTo>
                <a:cubicBezTo>
                  <a:pt x="338" y="181"/>
                  <a:pt x="338" y="181"/>
                  <a:pt x="338" y="181"/>
                </a:cubicBezTo>
                <a:cubicBezTo>
                  <a:pt x="342" y="178"/>
                  <a:pt x="345" y="176"/>
                  <a:pt x="348" y="174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73" y="155"/>
                  <a:pt x="379" y="151"/>
                  <a:pt x="385" y="148"/>
                </a:cubicBezTo>
                <a:cubicBezTo>
                  <a:pt x="395" y="142"/>
                  <a:pt x="395" y="142"/>
                  <a:pt x="395" y="142"/>
                </a:cubicBezTo>
                <a:cubicBezTo>
                  <a:pt x="400" y="138"/>
                  <a:pt x="404" y="135"/>
                  <a:pt x="409" y="132"/>
                </a:cubicBezTo>
                <a:cubicBezTo>
                  <a:pt x="442" y="114"/>
                  <a:pt x="442" y="114"/>
                  <a:pt x="442" y="114"/>
                </a:cubicBezTo>
                <a:cubicBezTo>
                  <a:pt x="444" y="112"/>
                  <a:pt x="446" y="111"/>
                  <a:pt x="449" y="110"/>
                </a:cubicBezTo>
                <a:cubicBezTo>
                  <a:pt x="450" y="109"/>
                  <a:pt x="451" y="109"/>
                  <a:pt x="452" y="108"/>
                </a:cubicBezTo>
                <a:cubicBezTo>
                  <a:pt x="475" y="97"/>
                  <a:pt x="475" y="97"/>
                  <a:pt x="475" y="97"/>
                </a:cubicBezTo>
                <a:cubicBezTo>
                  <a:pt x="479" y="94"/>
                  <a:pt x="484" y="92"/>
                  <a:pt x="489" y="90"/>
                </a:cubicBezTo>
                <a:cubicBezTo>
                  <a:pt x="492" y="89"/>
                  <a:pt x="494" y="88"/>
                  <a:pt x="497" y="86"/>
                </a:cubicBezTo>
                <a:cubicBezTo>
                  <a:pt x="508" y="81"/>
                  <a:pt x="508" y="81"/>
                  <a:pt x="508" y="81"/>
                </a:cubicBezTo>
                <a:cubicBezTo>
                  <a:pt x="513" y="79"/>
                  <a:pt x="516" y="78"/>
                  <a:pt x="520" y="77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43" y="67"/>
                  <a:pt x="543" y="67"/>
                  <a:pt x="543" y="67"/>
                </a:cubicBezTo>
                <a:cubicBezTo>
                  <a:pt x="550" y="65"/>
                  <a:pt x="557" y="62"/>
                  <a:pt x="564" y="60"/>
                </a:cubicBezTo>
                <a:cubicBezTo>
                  <a:pt x="589" y="51"/>
                  <a:pt x="589" y="51"/>
                  <a:pt x="589" y="51"/>
                </a:cubicBezTo>
                <a:cubicBezTo>
                  <a:pt x="617" y="43"/>
                  <a:pt x="617" y="43"/>
                  <a:pt x="617" y="43"/>
                </a:cubicBezTo>
                <a:cubicBezTo>
                  <a:pt x="624" y="41"/>
                  <a:pt x="630" y="39"/>
                  <a:pt x="637" y="38"/>
                </a:cubicBezTo>
                <a:cubicBezTo>
                  <a:pt x="645" y="36"/>
                  <a:pt x="645" y="36"/>
                  <a:pt x="645" y="36"/>
                </a:cubicBezTo>
                <a:cubicBezTo>
                  <a:pt x="658" y="33"/>
                  <a:pt x="672" y="30"/>
                  <a:pt x="685" y="28"/>
                </a:cubicBezTo>
                <a:cubicBezTo>
                  <a:pt x="693" y="26"/>
                  <a:pt x="693" y="26"/>
                  <a:pt x="693" y="26"/>
                </a:cubicBezTo>
                <a:cubicBezTo>
                  <a:pt x="699" y="25"/>
                  <a:pt x="704" y="24"/>
                  <a:pt x="710" y="24"/>
                </a:cubicBezTo>
                <a:cubicBezTo>
                  <a:pt x="727" y="21"/>
                  <a:pt x="727" y="21"/>
                  <a:pt x="727" y="21"/>
                </a:cubicBezTo>
                <a:cubicBezTo>
                  <a:pt x="727" y="21"/>
                  <a:pt x="727" y="21"/>
                  <a:pt x="727" y="21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42" y="19"/>
                  <a:pt x="742" y="19"/>
                  <a:pt x="742" y="19"/>
                </a:cubicBezTo>
                <a:cubicBezTo>
                  <a:pt x="742" y="19"/>
                  <a:pt x="742" y="19"/>
                  <a:pt x="742" y="19"/>
                </a:cubicBezTo>
                <a:cubicBezTo>
                  <a:pt x="751" y="18"/>
                  <a:pt x="761" y="18"/>
                  <a:pt x="770" y="17"/>
                </a:cubicBezTo>
                <a:cubicBezTo>
                  <a:pt x="775" y="17"/>
                  <a:pt x="779" y="16"/>
                  <a:pt x="784" y="16"/>
                </a:cubicBezTo>
                <a:cubicBezTo>
                  <a:pt x="789" y="15"/>
                  <a:pt x="795" y="15"/>
                  <a:pt x="801" y="15"/>
                </a:cubicBezTo>
                <a:cubicBezTo>
                  <a:pt x="803" y="15"/>
                  <a:pt x="806" y="15"/>
                  <a:pt x="808" y="15"/>
                </a:cubicBezTo>
                <a:cubicBezTo>
                  <a:pt x="833" y="14"/>
                  <a:pt x="833" y="14"/>
                  <a:pt x="833" y="14"/>
                </a:cubicBezTo>
                <a:cubicBezTo>
                  <a:pt x="858" y="15"/>
                  <a:pt x="858" y="15"/>
                  <a:pt x="858" y="15"/>
                </a:cubicBezTo>
                <a:cubicBezTo>
                  <a:pt x="860" y="15"/>
                  <a:pt x="863" y="15"/>
                  <a:pt x="865" y="15"/>
                </a:cubicBezTo>
                <a:cubicBezTo>
                  <a:pt x="871" y="15"/>
                  <a:pt x="877" y="15"/>
                  <a:pt x="882" y="16"/>
                </a:cubicBezTo>
                <a:cubicBezTo>
                  <a:pt x="887" y="16"/>
                  <a:pt x="891" y="17"/>
                  <a:pt x="896" y="17"/>
                </a:cubicBezTo>
                <a:cubicBezTo>
                  <a:pt x="905" y="18"/>
                  <a:pt x="915" y="18"/>
                  <a:pt x="924" y="19"/>
                </a:cubicBezTo>
                <a:cubicBezTo>
                  <a:pt x="924" y="19"/>
                  <a:pt x="924" y="19"/>
                  <a:pt x="924" y="19"/>
                </a:cubicBezTo>
                <a:cubicBezTo>
                  <a:pt x="931" y="20"/>
                  <a:pt x="931" y="20"/>
                  <a:pt x="931" y="20"/>
                </a:cubicBezTo>
                <a:cubicBezTo>
                  <a:pt x="939" y="21"/>
                  <a:pt x="939" y="21"/>
                  <a:pt x="939" y="21"/>
                </a:cubicBezTo>
                <a:cubicBezTo>
                  <a:pt x="939" y="21"/>
                  <a:pt x="939" y="21"/>
                  <a:pt x="939" y="21"/>
                </a:cubicBezTo>
                <a:cubicBezTo>
                  <a:pt x="956" y="23"/>
                  <a:pt x="956" y="23"/>
                  <a:pt x="956" y="23"/>
                </a:cubicBezTo>
                <a:cubicBezTo>
                  <a:pt x="962" y="24"/>
                  <a:pt x="967" y="25"/>
                  <a:pt x="973" y="26"/>
                </a:cubicBezTo>
                <a:cubicBezTo>
                  <a:pt x="981" y="28"/>
                  <a:pt x="981" y="28"/>
                  <a:pt x="981" y="28"/>
                </a:cubicBezTo>
                <a:cubicBezTo>
                  <a:pt x="994" y="30"/>
                  <a:pt x="1008" y="33"/>
                  <a:pt x="1021" y="36"/>
                </a:cubicBezTo>
                <a:cubicBezTo>
                  <a:pt x="1029" y="38"/>
                  <a:pt x="1029" y="38"/>
                  <a:pt x="1029" y="38"/>
                </a:cubicBezTo>
                <a:cubicBezTo>
                  <a:pt x="1036" y="39"/>
                  <a:pt x="1042" y="41"/>
                  <a:pt x="1049" y="43"/>
                </a:cubicBezTo>
                <a:cubicBezTo>
                  <a:pt x="1076" y="51"/>
                  <a:pt x="1076" y="51"/>
                  <a:pt x="1076" y="51"/>
                </a:cubicBezTo>
                <a:cubicBezTo>
                  <a:pt x="1102" y="60"/>
                  <a:pt x="1102" y="60"/>
                  <a:pt x="1102" y="60"/>
                </a:cubicBezTo>
                <a:cubicBezTo>
                  <a:pt x="1109" y="62"/>
                  <a:pt x="1116" y="65"/>
                  <a:pt x="1123" y="67"/>
                </a:cubicBezTo>
                <a:cubicBezTo>
                  <a:pt x="1123" y="67"/>
                  <a:pt x="1123" y="67"/>
                  <a:pt x="1123" y="67"/>
                </a:cubicBezTo>
                <a:cubicBezTo>
                  <a:pt x="1130" y="70"/>
                  <a:pt x="1130" y="70"/>
                  <a:pt x="1130" y="70"/>
                </a:cubicBezTo>
                <a:cubicBezTo>
                  <a:pt x="1130" y="70"/>
                  <a:pt x="1130" y="70"/>
                  <a:pt x="1130" y="70"/>
                </a:cubicBezTo>
                <a:cubicBezTo>
                  <a:pt x="1147" y="77"/>
                  <a:pt x="1147" y="77"/>
                  <a:pt x="1147" y="77"/>
                </a:cubicBezTo>
                <a:cubicBezTo>
                  <a:pt x="1150" y="78"/>
                  <a:pt x="1154" y="79"/>
                  <a:pt x="1158" y="81"/>
                </a:cubicBezTo>
                <a:cubicBezTo>
                  <a:pt x="1169" y="86"/>
                  <a:pt x="1169" y="86"/>
                  <a:pt x="1169" y="86"/>
                </a:cubicBezTo>
                <a:cubicBezTo>
                  <a:pt x="1172" y="88"/>
                  <a:pt x="1174" y="89"/>
                  <a:pt x="1177" y="90"/>
                </a:cubicBezTo>
                <a:cubicBezTo>
                  <a:pt x="1182" y="92"/>
                  <a:pt x="1187" y="94"/>
                  <a:pt x="1191" y="97"/>
                </a:cubicBezTo>
                <a:cubicBezTo>
                  <a:pt x="1214" y="108"/>
                  <a:pt x="1214" y="108"/>
                  <a:pt x="1214" y="108"/>
                </a:cubicBezTo>
                <a:cubicBezTo>
                  <a:pt x="1215" y="109"/>
                  <a:pt x="1216" y="109"/>
                  <a:pt x="1217" y="110"/>
                </a:cubicBezTo>
                <a:cubicBezTo>
                  <a:pt x="1220" y="111"/>
                  <a:pt x="1222" y="112"/>
                  <a:pt x="1224" y="114"/>
                </a:cubicBezTo>
                <a:cubicBezTo>
                  <a:pt x="1257" y="132"/>
                  <a:pt x="1257" y="132"/>
                  <a:pt x="1257" y="132"/>
                </a:cubicBezTo>
                <a:cubicBezTo>
                  <a:pt x="1262" y="135"/>
                  <a:pt x="1266" y="138"/>
                  <a:pt x="1271" y="142"/>
                </a:cubicBezTo>
                <a:cubicBezTo>
                  <a:pt x="1281" y="148"/>
                  <a:pt x="1281" y="148"/>
                  <a:pt x="1281" y="148"/>
                </a:cubicBezTo>
                <a:cubicBezTo>
                  <a:pt x="1287" y="151"/>
                  <a:pt x="1292" y="155"/>
                  <a:pt x="1298" y="159"/>
                </a:cubicBezTo>
                <a:cubicBezTo>
                  <a:pt x="1298" y="159"/>
                  <a:pt x="1298" y="159"/>
                  <a:pt x="1298" y="159"/>
                </a:cubicBezTo>
                <a:cubicBezTo>
                  <a:pt x="1304" y="163"/>
                  <a:pt x="1304" y="163"/>
                  <a:pt x="1304" y="163"/>
                </a:cubicBezTo>
                <a:cubicBezTo>
                  <a:pt x="1304" y="163"/>
                  <a:pt x="1304" y="163"/>
                  <a:pt x="1304" y="163"/>
                </a:cubicBezTo>
                <a:cubicBezTo>
                  <a:pt x="1318" y="174"/>
                  <a:pt x="1318" y="174"/>
                  <a:pt x="1318" y="174"/>
                </a:cubicBezTo>
                <a:cubicBezTo>
                  <a:pt x="1321" y="176"/>
                  <a:pt x="1324" y="178"/>
                  <a:pt x="1328" y="181"/>
                </a:cubicBezTo>
                <a:cubicBezTo>
                  <a:pt x="1338" y="189"/>
                  <a:pt x="1338" y="189"/>
                  <a:pt x="1338" y="189"/>
                </a:cubicBezTo>
                <a:cubicBezTo>
                  <a:pt x="1340" y="190"/>
                  <a:pt x="1342" y="192"/>
                  <a:pt x="1345" y="194"/>
                </a:cubicBezTo>
                <a:cubicBezTo>
                  <a:pt x="1349" y="197"/>
                  <a:pt x="1353" y="201"/>
                  <a:pt x="1357" y="204"/>
                </a:cubicBezTo>
                <a:cubicBezTo>
                  <a:pt x="1376" y="220"/>
                  <a:pt x="1376" y="220"/>
                  <a:pt x="1376" y="220"/>
                </a:cubicBezTo>
                <a:cubicBezTo>
                  <a:pt x="1377" y="221"/>
                  <a:pt x="1378" y="222"/>
                  <a:pt x="1379" y="223"/>
                </a:cubicBezTo>
                <a:cubicBezTo>
                  <a:pt x="1381" y="225"/>
                  <a:pt x="1383" y="227"/>
                  <a:pt x="1385" y="228"/>
                </a:cubicBezTo>
                <a:cubicBezTo>
                  <a:pt x="1412" y="254"/>
                  <a:pt x="1412" y="254"/>
                  <a:pt x="1412" y="254"/>
                </a:cubicBezTo>
                <a:cubicBezTo>
                  <a:pt x="1438" y="281"/>
                  <a:pt x="1438" y="281"/>
                  <a:pt x="1438" y="281"/>
                </a:cubicBezTo>
                <a:cubicBezTo>
                  <a:pt x="1439" y="283"/>
                  <a:pt x="1441" y="285"/>
                  <a:pt x="1443" y="287"/>
                </a:cubicBezTo>
                <a:cubicBezTo>
                  <a:pt x="1444" y="288"/>
                  <a:pt x="1444" y="288"/>
                  <a:pt x="1445" y="289"/>
                </a:cubicBezTo>
                <a:cubicBezTo>
                  <a:pt x="1462" y="309"/>
                  <a:pt x="1462" y="309"/>
                  <a:pt x="1462" y="309"/>
                </a:cubicBezTo>
                <a:cubicBezTo>
                  <a:pt x="1465" y="313"/>
                  <a:pt x="1469" y="317"/>
                  <a:pt x="1472" y="321"/>
                </a:cubicBezTo>
                <a:cubicBezTo>
                  <a:pt x="1474" y="324"/>
                  <a:pt x="1476" y="326"/>
                  <a:pt x="1477" y="328"/>
                </a:cubicBezTo>
                <a:cubicBezTo>
                  <a:pt x="1485" y="338"/>
                  <a:pt x="1485" y="338"/>
                  <a:pt x="1485" y="338"/>
                </a:cubicBezTo>
                <a:cubicBezTo>
                  <a:pt x="1488" y="342"/>
                  <a:pt x="1490" y="345"/>
                  <a:pt x="1492" y="348"/>
                </a:cubicBezTo>
                <a:cubicBezTo>
                  <a:pt x="1507" y="368"/>
                  <a:pt x="1507" y="368"/>
                  <a:pt x="1507" y="368"/>
                </a:cubicBezTo>
                <a:cubicBezTo>
                  <a:pt x="1511" y="373"/>
                  <a:pt x="1515" y="379"/>
                  <a:pt x="1518" y="385"/>
                </a:cubicBezTo>
                <a:cubicBezTo>
                  <a:pt x="1524" y="395"/>
                  <a:pt x="1524" y="395"/>
                  <a:pt x="1524" y="395"/>
                </a:cubicBezTo>
                <a:cubicBezTo>
                  <a:pt x="1528" y="400"/>
                  <a:pt x="1531" y="405"/>
                  <a:pt x="1534" y="409"/>
                </a:cubicBezTo>
                <a:cubicBezTo>
                  <a:pt x="1552" y="442"/>
                  <a:pt x="1552" y="442"/>
                  <a:pt x="1552" y="442"/>
                </a:cubicBezTo>
                <a:cubicBezTo>
                  <a:pt x="1554" y="444"/>
                  <a:pt x="1555" y="446"/>
                  <a:pt x="1556" y="449"/>
                </a:cubicBezTo>
                <a:cubicBezTo>
                  <a:pt x="1557" y="450"/>
                  <a:pt x="1557" y="451"/>
                  <a:pt x="1558" y="452"/>
                </a:cubicBezTo>
                <a:cubicBezTo>
                  <a:pt x="1569" y="475"/>
                  <a:pt x="1569" y="475"/>
                  <a:pt x="1569" y="475"/>
                </a:cubicBezTo>
                <a:cubicBezTo>
                  <a:pt x="1572" y="479"/>
                  <a:pt x="1574" y="484"/>
                  <a:pt x="1576" y="489"/>
                </a:cubicBezTo>
                <a:cubicBezTo>
                  <a:pt x="1577" y="492"/>
                  <a:pt x="1578" y="494"/>
                  <a:pt x="1580" y="497"/>
                </a:cubicBezTo>
                <a:cubicBezTo>
                  <a:pt x="1585" y="508"/>
                  <a:pt x="1585" y="508"/>
                  <a:pt x="1585" y="508"/>
                </a:cubicBezTo>
                <a:cubicBezTo>
                  <a:pt x="1587" y="513"/>
                  <a:pt x="1588" y="516"/>
                  <a:pt x="1589" y="519"/>
                </a:cubicBezTo>
                <a:cubicBezTo>
                  <a:pt x="1599" y="543"/>
                  <a:pt x="1599" y="543"/>
                  <a:pt x="1599" y="543"/>
                </a:cubicBezTo>
                <a:cubicBezTo>
                  <a:pt x="1601" y="550"/>
                  <a:pt x="1604" y="557"/>
                  <a:pt x="1606" y="564"/>
                </a:cubicBezTo>
                <a:cubicBezTo>
                  <a:pt x="1615" y="589"/>
                  <a:pt x="1615" y="589"/>
                  <a:pt x="1615" y="589"/>
                </a:cubicBezTo>
                <a:cubicBezTo>
                  <a:pt x="1623" y="617"/>
                  <a:pt x="1623" y="617"/>
                  <a:pt x="1623" y="617"/>
                </a:cubicBezTo>
                <a:cubicBezTo>
                  <a:pt x="1624" y="622"/>
                  <a:pt x="1625" y="626"/>
                  <a:pt x="1626" y="630"/>
                </a:cubicBezTo>
                <a:cubicBezTo>
                  <a:pt x="1626" y="630"/>
                  <a:pt x="1626" y="630"/>
                  <a:pt x="1626" y="630"/>
                </a:cubicBezTo>
                <a:cubicBezTo>
                  <a:pt x="1628" y="637"/>
                  <a:pt x="1628" y="637"/>
                  <a:pt x="1628" y="637"/>
                </a:cubicBezTo>
                <a:cubicBezTo>
                  <a:pt x="1629" y="644"/>
                  <a:pt x="1629" y="644"/>
                  <a:pt x="1629" y="644"/>
                </a:cubicBezTo>
                <a:cubicBezTo>
                  <a:pt x="1630" y="644"/>
                  <a:pt x="1630" y="644"/>
                  <a:pt x="1630" y="644"/>
                </a:cubicBezTo>
                <a:cubicBezTo>
                  <a:pt x="1644" y="706"/>
                  <a:pt x="1652" y="769"/>
                  <a:pt x="1652" y="833"/>
                </a:cubicBezTo>
                <a:cubicBezTo>
                  <a:pt x="1652" y="897"/>
                  <a:pt x="1644" y="960"/>
                  <a:pt x="1630" y="1022"/>
                </a:cubicBezTo>
                <a:cubicBezTo>
                  <a:pt x="1629" y="1022"/>
                  <a:pt x="1629" y="1022"/>
                  <a:pt x="1629" y="1022"/>
                </a:cubicBezTo>
                <a:cubicBezTo>
                  <a:pt x="1628" y="1029"/>
                  <a:pt x="1628" y="1029"/>
                  <a:pt x="1628" y="1029"/>
                </a:cubicBezTo>
                <a:cubicBezTo>
                  <a:pt x="1626" y="1036"/>
                  <a:pt x="1626" y="1036"/>
                  <a:pt x="1626" y="1036"/>
                </a:cubicBezTo>
                <a:cubicBezTo>
                  <a:pt x="1626" y="1036"/>
                  <a:pt x="1626" y="1036"/>
                  <a:pt x="1626" y="1036"/>
                </a:cubicBezTo>
                <a:cubicBezTo>
                  <a:pt x="1625" y="1040"/>
                  <a:pt x="1624" y="1044"/>
                  <a:pt x="1623" y="1049"/>
                </a:cubicBezTo>
                <a:lnTo>
                  <a:pt x="1615" y="1076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11233149" y="30634"/>
            <a:ext cx="920751" cy="3005138"/>
            <a:chOff x="2439988" y="3175"/>
            <a:chExt cx="920751" cy="3005138"/>
          </a:xfrm>
        </p:grpSpPr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2895601" y="3175"/>
              <a:ext cx="11113" cy="1544638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2846388" y="2492375"/>
              <a:ext cx="112713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4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6" y="158"/>
                    <a:pt x="28" y="131"/>
                    <a:pt x="18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908301" y="2492375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3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8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2771776" y="2492375"/>
              <a:ext cx="111125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5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20" y="86"/>
                    <a:pt x="21" y="80"/>
                    <a:pt x="23" y="74"/>
                  </a:cubicBezTo>
                  <a:cubicBezTo>
                    <a:pt x="35" y="29"/>
                    <a:pt x="17" y="3"/>
                    <a:pt x="1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6" y="82"/>
                    <a:pt x="24" y="87"/>
                    <a:pt x="22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2933701" y="2492375"/>
              <a:ext cx="61913" cy="515938"/>
            </a:xfrm>
            <a:custGeom>
              <a:avLst/>
              <a:gdLst>
                <a:gd name="T0" fmla="*/ 8 w 22"/>
                <a:gd name="T1" fmla="*/ 184 h 184"/>
                <a:gd name="T2" fmla="*/ 12 w 22"/>
                <a:gd name="T3" fmla="*/ 99 h 184"/>
                <a:gd name="T4" fmla="*/ 17 w 22"/>
                <a:gd name="T5" fmla="*/ 62 h 184"/>
                <a:gd name="T6" fmla="*/ 0 w 22"/>
                <a:gd name="T7" fmla="*/ 2 h 184"/>
                <a:gd name="T8" fmla="*/ 3 w 22"/>
                <a:gd name="T9" fmla="*/ 0 h 184"/>
                <a:gd name="T10" fmla="*/ 21 w 22"/>
                <a:gd name="T11" fmla="*/ 62 h 184"/>
                <a:gd name="T12" fmla="*/ 16 w 22"/>
                <a:gd name="T13" fmla="*/ 100 h 184"/>
                <a:gd name="T14" fmla="*/ 12 w 22"/>
                <a:gd name="T15" fmla="*/ 183 h 184"/>
                <a:gd name="T16" fmla="*/ 8 w 22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4">
                  <a:moveTo>
                    <a:pt x="8" y="184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6" y="72"/>
                    <a:pt x="17" y="62"/>
                  </a:cubicBezTo>
                  <a:cubicBezTo>
                    <a:pt x="17" y="32"/>
                    <a:pt x="0" y="3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2" y="31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6" y="156"/>
                    <a:pt x="12" y="183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2782888" y="2382838"/>
              <a:ext cx="234950" cy="131763"/>
            </a:xfrm>
            <a:custGeom>
              <a:avLst/>
              <a:gdLst>
                <a:gd name="T0" fmla="*/ 42 w 84"/>
                <a:gd name="T1" fmla="*/ 4 h 47"/>
                <a:gd name="T2" fmla="*/ 0 w 84"/>
                <a:gd name="T3" fmla="*/ 0 h 47"/>
                <a:gd name="T4" fmla="*/ 0 w 84"/>
                <a:gd name="T5" fmla="*/ 29 h 47"/>
                <a:gd name="T6" fmla="*/ 18 w 84"/>
                <a:gd name="T7" fmla="*/ 47 h 47"/>
                <a:gd name="T8" fmla="*/ 66 w 84"/>
                <a:gd name="T9" fmla="*/ 47 h 47"/>
                <a:gd name="T10" fmla="*/ 84 w 84"/>
                <a:gd name="T11" fmla="*/ 29 h 47"/>
                <a:gd name="T12" fmla="*/ 84 w 84"/>
                <a:gd name="T13" fmla="*/ 0 h 47"/>
                <a:gd name="T14" fmla="*/ 42 w 84"/>
                <a:gd name="T1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7">
                  <a:moveTo>
                    <a:pt x="42" y="4"/>
                  </a:moveTo>
                  <a:cubicBezTo>
                    <a:pt x="28" y="4"/>
                    <a:pt x="14" y="3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8" y="47"/>
                    <a:pt x="18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7"/>
                    <a:pt x="84" y="39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3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2852738" y="1590675"/>
              <a:ext cx="95250" cy="134938"/>
            </a:xfrm>
            <a:custGeom>
              <a:avLst/>
              <a:gdLst>
                <a:gd name="T0" fmla="*/ 17 w 34"/>
                <a:gd name="T1" fmla="*/ 0 h 48"/>
                <a:gd name="T2" fmla="*/ 0 w 34"/>
                <a:gd name="T3" fmla="*/ 17 h 48"/>
                <a:gd name="T4" fmla="*/ 0 w 34"/>
                <a:gd name="T5" fmla="*/ 48 h 48"/>
                <a:gd name="T6" fmla="*/ 34 w 34"/>
                <a:gd name="T7" fmla="*/ 48 h 48"/>
                <a:gd name="T8" fmla="*/ 34 w 34"/>
                <a:gd name="T9" fmla="*/ 17 h 48"/>
                <a:gd name="T10" fmla="*/ 17 w 3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8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auto">
            <a:xfrm>
              <a:off x="2439988" y="1679575"/>
              <a:ext cx="9207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auto">
            <a:xfrm>
              <a:off x="2586038" y="1679575"/>
              <a:ext cx="628650" cy="733425"/>
            </a:xfrm>
            <a:prstGeom prst="ellipse">
              <a:avLst/>
            </a:prstGeom>
            <a:solidFill>
              <a:srgbClr val="067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auto">
            <a:xfrm>
              <a:off x="2782888" y="1679575"/>
              <a:ext cx="2349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2863851" y="1543050"/>
              <a:ext cx="73025" cy="111125"/>
            </a:xfrm>
            <a:custGeom>
              <a:avLst/>
              <a:gdLst>
                <a:gd name="T0" fmla="*/ 13 w 26"/>
                <a:gd name="T1" fmla="*/ 0 h 40"/>
                <a:gd name="T2" fmla="*/ 0 w 26"/>
                <a:gd name="T3" fmla="*/ 13 h 40"/>
                <a:gd name="T4" fmla="*/ 0 w 26"/>
                <a:gd name="T5" fmla="*/ 40 h 40"/>
                <a:gd name="T6" fmla="*/ 26 w 26"/>
                <a:gd name="T7" fmla="*/ 40 h 40"/>
                <a:gd name="T8" fmla="*/ 26 w 26"/>
                <a:gd name="T9" fmla="*/ 13 h 40"/>
                <a:gd name="T10" fmla="*/ 13 w 26"/>
                <a:gd name="T11" fmla="*/ 0 h 40"/>
                <a:gd name="T12" fmla="*/ 5 w 26"/>
                <a:gd name="T13" fmla="*/ 35 h 40"/>
                <a:gd name="T14" fmla="*/ 5 w 26"/>
                <a:gd name="T15" fmla="*/ 13 h 40"/>
                <a:gd name="T16" fmla="*/ 13 w 26"/>
                <a:gd name="T17" fmla="*/ 5 h 40"/>
                <a:gd name="T18" fmla="*/ 21 w 26"/>
                <a:gd name="T19" fmla="*/ 13 h 40"/>
                <a:gd name="T20" fmla="*/ 21 w 26"/>
                <a:gd name="T21" fmla="*/ 35 h 40"/>
                <a:gd name="T22" fmla="*/ 5 w 2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0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5"/>
                    <a:pt x="20" y="0"/>
                    <a:pt x="13" y="0"/>
                  </a:cubicBezTo>
                  <a:close/>
                  <a:moveTo>
                    <a:pt x="5" y="3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8"/>
                    <a:pt x="8" y="5"/>
                    <a:pt x="13" y="5"/>
                  </a:cubicBezTo>
                  <a:cubicBezTo>
                    <a:pt x="18" y="5"/>
                    <a:pt x="21" y="8"/>
                    <a:pt x="21" y="13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3360738" y="2043113"/>
              <a:ext cx="0" cy="4763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D5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2886076" y="2413000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3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0 w 5"/>
                <a:gd name="T52" fmla="*/ 0 w 5"/>
                <a:gd name="T53" fmla="*/ 0 w 5"/>
                <a:gd name="T54" fmla="*/ 0 w 5"/>
                <a:gd name="T55" fmla="*/ 0 w 5"/>
                <a:gd name="T5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C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2479676" y="1806575"/>
              <a:ext cx="881063" cy="606425"/>
            </a:xfrm>
            <a:custGeom>
              <a:avLst/>
              <a:gdLst>
                <a:gd name="T0" fmla="*/ 0 w 314"/>
                <a:gd name="T1" fmla="*/ 138 h 216"/>
                <a:gd name="T2" fmla="*/ 145 w 314"/>
                <a:gd name="T3" fmla="*/ 216 h 216"/>
                <a:gd name="T4" fmla="*/ 145 w 314"/>
                <a:gd name="T5" fmla="*/ 216 h 216"/>
                <a:gd name="T6" fmla="*/ 145 w 314"/>
                <a:gd name="T7" fmla="*/ 216 h 216"/>
                <a:gd name="T8" fmla="*/ 145 w 314"/>
                <a:gd name="T9" fmla="*/ 216 h 216"/>
                <a:gd name="T10" fmla="*/ 146 w 314"/>
                <a:gd name="T11" fmla="*/ 216 h 216"/>
                <a:gd name="T12" fmla="*/ 146 w 314"/>
                <a:gd name="T13" fmla="*/ 216 h 216"/>
                <a:gd name="T14" fmla="*/ 146 w 314"/>
                <a:gd name="T15" fmla="*/ 216 h 216"/>
                <a:gd name="T16" fmla="*/ 146 w 314"/>
                <a:gd name="T17" fmla="*/ 216 h 216"/>
                <a:gd name="T18" fmla="*/ 146 w 314"/>
                <a:gd name="T19" fmla="*/ 216 h 216"/>
                <a:gd name="T20" fmla="*/ 146 w 314"/>
                <a:gd name="T21" fmla="*/ 216 h 216"/>
                <a:gd name="T22" fmla="*/ 146 w 314"/>
                <a:gd name="T23" fmla="*/ 216 h 216"/>
                <a:gd name="T24" fmla="*/ 146 w 314"/>
                <a:gd name="T25" fmla="*/ 216 h 216"/>
                <a:gd name="T26" fmla="*/ 147 w 314"/>
                <a:gd name="T27" fmla="*/ 216 h 216"/>
                <a:gd name="T28" fmla="*/ 147 w 314"/>
                <a:gd name="T29" fmla="*/ 216 h 216"/>
                <a:gd name="T30" fmla="*/ 147 w 314"/>
                <a:gd name="T31" fmla="*/ 216 h 216"/>
                <a:gd name="T32" fmla="*/ 147 w 314"/>
                <a:gd name="T33" fmla="*/ 216 h 216"/>
                <a:gd name="T34" fmla="*/ 147 w 314"/>
                <a:gd name="T35" fmla="*/ 216 h 216"/>
                <a:gd name="T36" fmla="*/ 147 w 314"/>
                <a:gd name="T37" fmla="*/ 216 h 216"/>
                <a:gd name="T38" fmla="*/ 147 w 314"/>
                <a:gd name="T39" fmla="*/ 216 h 216"/>
                <a:gd name="T40" fmla="*/ 148 w 314"/>
                <a:gd name="T41" fmla="*/ 216 h 216"/>
                <a:gd name="T42" fmla="*/ 148 w 314"/>
                <a:gd name="T43" fmla="*/ 216 h 216"/>
                <a:gd name="T44" fmla="*/ 148 w 314"/>
                <a:gd name="T45" fmla="*/ 216 h 216"/>
                <a:gd name="T46" fmla="*/ 148 w 314"/>
                <a:gd name="T47" fmla="*/ 216 h 216"/>
                <a:gd name="T48" fmla="*/ 148 w 314"/>
                <a:gd name="T49" fmla="*/ 216 h 216"/>
                <a:gd name="T50" fmla="*/ 148 w 314"/>
                <a:gd name="T51" fmla="*/ 216 h 216"/>
                <a:gd name="T52" fmla="*/ 148 w 314"/>
                <a:gd name="T53" fmla="*/ 216 h 216"/>
                <a:gd name="T54" fmla="*/ 148 w 314"/>
                <a:gd name="T55" fmla="*/ 216 h 216"/>
                <a:gd name="T56" fmla="*/ 149 w 314"/>
                <a:gd name="T57" fmla="*/ 216 h 216"/>
                <a:gd name="T58" fmla="*/ 149 w 314"/>
                <a:gd name="T59" fmla="*/ 216 h 216"/>
                <a:gd name="T60" fmla="*/ 149 w 314"/>
                <a:gd name="T61" fmla="*/ 216 h 216"/>
                <a:gd name="T62" fmla="*/ 149 w 314"/>
                <a:gd name="T63" fmla="*/ 216 h 216"/>
                <a:gd name="T64" fmla="*/ 149 w 314"/>
                <a:gd name="T65" fmla="*/ 216 h 216"/>
                <a:gd name="T66" fmla="*/ 149 w 314"/>
                <a:gd name="T67" fmla="*/ 216 h 216"/>
                <a:gd name="T68" fmla="*/ 149 w 314"/>
                <a:gd name="T69" fmla="*/ 216 h 216"/>
                <a:gd name="T70" fmla="*/ 150 w 314"/>
                <a:gd name="T71" fmla="*/ 216 h 216"/>
                <a:gd name="T72" fmla="*/ 150 w 314"/>
                <a:gd name="T73" fmla="*/ 216 h 216"/>
                <a:gd name="T74" fmla="*/ 150 w 314"/>
                <a:gd name="T75" fmla="*/ 216 h 216"/>
                <a:gd name="T76" fmla="*/ 150 w 314"/>
                <a:gd name="T77" fmla="*/ 216 h 216"/>
                <a:gd name="T78" fmla="*/ 150 w 314"/>
                <a:gd name="T79" fmla="*/ 216 h 216"/>
                <a:gd name="T80" fmla="*/ 69 w 314"/>
                <a:gd name="T81" fmla="*/ 176 h 216"/>
                <a:gd name="T82" fmla="*/ 0 w 314"/>
                <a:gd name="T83" fmla="*/ 138 h 216"/>
                <a:gd name="T84" fmla="*/ 274 w 314"/>
                <a:gd name="T85" fmla="*/ 0 h 216"/>
                <a:gd name="T86" fmla="*/ 288 w 314"/>
                <a:gd name="T87" fmla="*/ 53 h 216"/>
                <a:gd name="T88" fmla="*/ 255 w 314"/>
                <a:gd name="T89" fmla="*/ 132 h 216"/>
                <a:gd name="T90" fmla="*/ 150 w 314"/>
                <a:gd name="T91" fmla="*/ 216 h 216"/>
                <a:gd name="T92" fmla="*/ 314 w 314"/>
                <a:gd name="T93" fmla="*/ 86 h 216"/>
                <a:gd name="T94" fmla="*/ 314 w 314"/>
                <a:gd name="T95" fmla="*/ 85 h 216"/>
                <a:gd name="T96" fmla="*/ 314 w 314"/>
                <a:gd name="T97" fmla="*/ 85 h 216"/>
                <a:gd name="T98" fmla="*/ 314 w 314"/>
                <a:gd name="T99" fmla="*/ 85 h 216"/>
                <a:gd name="T100" fmla="*/ 314 w 314"/>
                <a:gd name="T101" fmla="*/ 85 h 216"/>
                <a:gd name="T102" fmla="*/ 314 w 314"/>
                <a:gd name="T103" fmla="*/ 85 h 216"/>
                <a:gd name="T104" fmla="*/ 314 w 314"/>
                <a:gd name="T105" fmla="*/ 85 h 216"/>
                <a:gd name="T106" fmla="*/ 314 w 314"/>
                <a:gd name="T107" fmla="*/ 85 h 216"/>
                <a:gd name="T108" fmla="*/ 314 w 314"/>
                <a:gd name="T109" fmla="*/ 85 h 216"/>
                <a:gd name="T110" fmla="*/ 314 w 314"/>
                <a:gd name="T111" fmla="*/ 85 h 216"/>
                <a:gd name="T112" fmla="*/ 314 w 314"/>
                <a:gd name="T113" fmla="*/ 84 h 216"/>
                <a:gd name="T114" fmla="*/ 314 w 314"/>
                <a:gd name="T115" fmla="*/ 84 h 216"/>
                <a:gd name="T116" fmla="*/ 314 w 314"/>
                <a:gd name="T117" fmla="*/ 84 h 216"/>
                <a:gd name="T118" fmla="*/ 314 w 314"/>
                <a:gd name="T119" fmla="*/ 84 h 216"/>
                <a:gd name="T120" fmla="*/ 314 w 314"/>
                <a:gd name="T121" fmla="*/ 84 h 216"/>
                <a:gd name="T122" fmla="*/ 314 w 314"/>
                <a:gd name="T123" fmla="*/ 84 h 216"/>
                <a:gd name="T124" fmla="*/ 274 w 314"/>
                <a:gd name="T1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4" h="216">
                  <a:moveTo>
                    <a:pt x="0" y="138"/>
                  </a:moveTo>
                  <a:cubicBezTo>
                    <a:pt x="25" y="183"/>
                    <a:pt x="80" y="214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90" y="201"/>
                    <a:pt x="69" y="176"/>
                  </a:cubicBezTo>
                  <a:cubicBezTo>
                    <a:pt x="42" y="168"/>
                    <a:pt x="19" y="155"/>
                    <a:pt x="0" y="138"/>
                  </a:cubicBezTo>
                  <a:moveTo>
                    <a:pt x="274" y="0"/>
                  </a:moveTo>
                  <a:cubicBezTo>
                    <a:pt x="283" y="17"/>
                    <a:pt x="288" y="34"/>
                    <a:pt x="288" y="53"/>
                  </a:cubicBezTo>
                  <a:cubicBezTo>
                    <a:pt x="288" y="83"/>
                    <a:pt x="276" y="110"/>
                    <a:pt x="255" y="132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4" y="158"/>
                    <a:pt x="314" y="86"/>
                  </a:cubicBezTo>
                  <a:cubicBezTo>
                    <a:pt x="314" y="86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673351" y="2178050"/>
              <a:ext cx="522288" cy="234950"/>
            </a:xfrm>
            <a:custGeom>
              <a:avLst/>
              <a:gdLst>
                <a:gd name="T0" fmla="*/ 186 w 186"/>
                <a:gd name="T1" fmla="*/ 0 h 84"/>
                <a:gd name="T2" fmla="*/ 111 w 186"/>
                <a:gd name="T3" fmla="*/ 44 h 84"/>
                <a:gd name="T4" fmla="*/ 81 w 186"/>
                <a:gd name="T5" fmla="*/ 84 h 84"/>
                <a:gd name="T6" fmla="*/ 53 w 186"/>
                <a:gd name="T7" fmla="*/ 52 h 84"/>
                <a:gd name="T8" fmla="*/ 0 w 186"/>
                <a:gd name="T9" fmla="*/ 44 h 84"/>
                <a:gd name="T10" fmla="*/ 81 w 186"/>
                <a:gd name="T11" fmla="*/ 84 h 84"/>
                <a:gd name="T12" fmla="*/ 81 w 186"/>
                <a:gd name="T13" fmla="*/ 84 h 84"/>
                <a:gd name="T14" fmla="*/ 81 w 186"/>
                <a:gd name="T15" fmla="*/ 84 h 84"/>
                <a:gd name="T16" fmla="*/ 186 w 1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4">
                  <a:moveTo>
                    <a:pt x="186" y="0"/>
                  </a:moveTo>
                  <a:cubicBezTo>
                    <a:pt x="167" y="20"/>
                    <a:pt x="141" y="35"/>
                    <a:pt x="111" y="44"/>
                  </a:cubicBezTo>
                  <a:cubicBezTo>
                    <a:pt x="104" y="68"/>
                    <a:pt x="93" y="84"/>
                    <a:pt x="81" y="84"/>
                  </a:cubicBezTo>
                  <a:cubicBezTo>
                    <a:pt x="70" y="84"/>
                    <a:pt x="61" y="72"/>
                    <a:pt x="53" y="52"/>
                  </a:cubicBezTo>
                  <a:cubicBezTo>
                    <a:pt x="35" y="51"/>
                    <a:pt x="17" y="49"/>
                    <a:pt x="0" y="44"/>
                  </a:cubicBezTo>
                  <a:cubicBezTo>
                    <a:pt x="21" y="69"/>
                    <a:pt x="49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129" y="84"/>
                    <a:pt x="170" y="49"/>
                    <a:pt x="186" y="0"/>
                  </a:cubicBezTo>
                </a:path>
              </a:pathLst>
            </a:custGeom>
            <a:solidFill>
              <a:srgbClr val="036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2822576" y="2300288"/>
              <a:ext cx="161925" cy="112713"/>
            </a:xfrm>
            <a:custGeom>
              <a:avLst/>
              <a:gdLst>
                <a:gd name="T0" fmla="*/ 58 w 58"/>
                <a:gd name="T1" fmla="*/ 0 h 40"/>
                <a:gd name="T2" fmla="*/ 2 w 58"/>
                <a:gd name="T3" fmla="*/ 8 h 40"/>
                <a:gd name="T4" fmla="*/ 0 w 58"/>
                <a:gd name="T5" fmla="*/ 8 h 40"/>
                <a:gd name="T6" fmla="*/ 28 w 58"/>
                <a:gd name="T7" fmla="*/ 40 h 40"/>
                <a:gd name="T8" fmla="*/ 58 w 5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58" y="0"/>
                  </a:moveTo>
                  <a:cubicBezTo>
                    <a:pt x="41" y="5"/>
                    <a:pt x="2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8" y="28"/>
                    <a:pt x="17" y="40"/>
                    <a:pt x="28" y="40"/>
                  </a:cubicBezTo>
                  <a:cubicBezTo>
                    <a:pt x="40" y="40"/>
                    <a:pt x="51" y="24"/>
                    <a:pt x="58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2782888" y="2457450"/>
              <a:ext cx="234950" cy="57150"/>
            </a:xfrm>
            <a:custGeom>
              <a:avLst/>
              <a:gdLst>
                <a:gd name="T0" fmla="*/ 0 w 84"/>
                <a:gd name="T1" fmla="*/ 0 h 20"/>
                <a:gd name="T2" fmla="*/ 0 w 84"/>
                <a:gd name="T3" fmla="*/ 2 h 20"/>
                <a:gd name="T4" fmla="*/ 18 w 84"/>
                <a:gd name="T5" fmla="*/ 20 h 20"/>
                <a:gd name="T6" fmla="*/ 66 w 84"/>
                <a:gd name="T7" fmla="*/ 20 h 20"/>
                <a:gd name="T8" fmla="*/ 84 w 84"/>
                <a:gd name="T9" fmla="*/ 2 h 20"/>
                <a:gd name="T10" fmla="*/ 84 w 84"/>
                <a:gd name="T11" fmla="*/ 0 h 20"/>
                <a:gd name="T12" fmla="*/ 0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2"/>
                    <a:pt x="8" y="20"/>
                    <a:pt x="18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6" y="20"/>
                    <a:pt x="84" y="1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7323" y="19544"/>
            <a:ext cx="920751" cy="3005138"/>
            <a:chOff x="2439988" y="3175"/>
            <a:chExt cx="920751" cy="3005138"/>
          </a:xfrm>
        </p:grpSpPr>
        <p:sp>
          <p:nvSpPr>
            <p:cNvPr id="108" name="Rectangle 33"/>
            <p:cNvSpPr>
              <a:spLocks noChangeArrowheads="1"/>
            </p:cNvSpPr>
            <p:nvPr/>
          </p:nvSpPr>
          <p:spPr bwMode="auto">
            <a:xfrm>
              <a:off x="2895601" y="3175"/>
              <a:ext cx="11113" cy="1544638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4"/>
            <p:cNvSpPr>
              <a:spLocks/>
            </p:cNvSpPr>
            <p:nvPr/>
          </p:nvSpPr>
          <p:spPr bwMode="auto">
            <a:xfrm>
              <a:off x="2846388" y="2492375"/>
              <a:ext cx="112713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4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6" y="158"/>
                    <a:pt x="28" y="131"/>
                    <a:pt x="18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5"/>
            <p:cNvSpPr>
              <a:spLocks/>
            </p:cNvSpPr>
            <p:nvPr/>
          </p:nvSpPr>
          <p:spPr bwMode="auto">
            <a:xfrm>
              <a:off x="2908301" y="2492375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3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8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6"/>
            <p:cNvSpPr>
              <a:spLocks/>
            </p:cNvSpPr>
            <p:nvPr/>
          </p:nvSpPr>
          <p:spPr bwMode="auto">
            <a:xfrm>
              <a:off x="2771776" y="2492375"/>
              <a:ext cx="111125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5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20" y="86"/>
                    <a:pt x="21" y="80"/>
                    <a:pt x="23" y="74"/>
                  </a:cubicBezTo>
                  <a:cubicBezTo>
                    <a:pt x="35" y="29"/>
                    <a:pt x="17" y="3"/>
                    <a:pt x="1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6" y="82"/>
                    <a:pt x="24" y="87"/>
                    <a:pt x="22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7"/>
            <p:cNvSpPr>
              <a:spLocks/>
            </p:cNvSpPr>
            <p:nvPr/>
          </p:nvSpPr>
          <p:spPr bwMode="auto">
            <a:xfrm>
              <a:off x="2933701" y="2492375"/>
              <a:ext cx="61913" cy="515938"/>
            </a:xfrm>
            <a:custGeom>
              <a:avLst/>
              <a:gdLst>
                <a:gd name="T0" fmla="*/ 8 w 22"/>
                <a:gd name="T1" fmla="*/ 184 h 184"/>
                <a:gd name="T2" fmla="*/ 12 w 22"/>
                <a:gd name="T3" fmla="*/ 99 h 184"/>
                <a:gd name="T4" fmla="*/ 17 w 22"/>
                <a:gd name="T5" fmla="*/ 62 h 184"/>
                <a:gd name="T6" fmla="*/ 0 w 22"/>
                <a:gd name="T7" fmla="*/ 2 h 184"/>
                <a:gd name="T8" fmla="*/ 3 w 22"/>
                <a:gd name="T9" fmla="*/ 0 h 184"/>
                <a:gd name="T10" fmla="*/ 21 w 22"/>
                <a:gd name="T11" fmla="*/ 62 h 184"/>
                <a:gd name="T12" fmla="*/ 16 w 22"/>
                <a:gd name="T13" fmla="*/ 100 h 184"/>
                <a:gd name="T14" fmla="*/ 12 w 22"/>
                <a:gd name="T15" fmla="*/ 183 h 184"/>
                <a:gd name="T16" fmla="*/ 8 w 22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4">
                  <a:moveTo>
                    <a:pt x="8" y="184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6" y="72"/>
                    <a:pt x="17" y="62"/>
                  </a:cubicBezTo>
                  <a:cubicBezTo>
                    <a:pt x="17" y="32"/>
                    <a:pt x="0" y="3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2" y="31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6" y="156"/>
                    <a:pt x="12" y="183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8"/>
            <p:cNvSpPr>
              <a:spLocks/>
            </p:cNvSpPr>
            <p:nvPr/>
          </p:nvSpPr>
          <p:spPr bwMode="auto">
            <a:xfrm>
              <a:off x="2782888" y="2382838"/>
              <a:ext cx="234950" cy="131763"/>
            </a:xfrm>
            <a:custGeom>
              <a:avLst/>
              <a:gdLst>
                <a:gd name="T0" fmla="*/ 42 w 84"/>
                <a:gd name="T1" fmla="*/ 4 h 47"/>
                <a:gd name="T2" fmla="*/ 0 w 84"/>
                <a:gd name="T3" fmla="*/ 0 h 47"/>
                <a:gd name="T4" fmla="*/ 0 w 84"/>
                <a:gd name="T5" fmla="*/ 29 h 47"/>
                <a:gd name="T6" fmla="*/ 18 w 84"/>
                <a:gd name="T7" fmla="*/ 47 h 47"/>
                <a:gd name="T8" fmla="*/ 66 w 84"/>
                <a:gd name="T9" fmla="*/ 47 h 47"/>
                <a:gd name="T10" fmla="*/ 84 w 84"/>
                <a:gd name="T11" fmla="*/ 29 h 47"/>
                <a:gd name="T12" fmla="*/ 84 w 84"/>
                <a:gd name="T13" fmla="*/ 0 h 47"/>
                <a:gd name="T14" fmla="*/ 42 w 84"/>
                <a:gd name="T1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7">
                  <a:moveTo>
                    <a:pt x="42" y="4"/>
                  </a:moveTo>
                  <a:cubicBezTo>
                    <a:pt x="28" y="4"/>
                    <a:pt x="14" y="3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8" y="47"/>
                    <a:pt x="18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7"/>
                    <a:pt x="84" y="39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3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9"/>
            <p:cNvSpPr>
              <a:spLocks/>
            </p:cNvSpPr>
            <p:nvPr/>
          </p:nvSpPr>
          <p:spPr bwMode="auto">
            <a:xfrm>
              <a:off x="2852738" y="1590675"/>
              <a:ext cx="95250" cy="134938"/>
            </a:xfrm>
            <a:custGeom>
              <a:avLst/>
              <a:gdLst>
                <a:gd name="T0" fmla="*/ 17 w 34"/>
                <a:gd name="T1" fmla="*/ 0 h 48"/>
                <a:gd name="T2" fmla="*/ 0 w 34"/>
                <a:gd name="T3" fmla="*/ 17 h 48"/>
                <a:gd name="T4" fmla="*/ 0 w 34"/>
                <a:gd name="T5" fmla="*/ 48 h 48"/>
                <a:gd name="T6" fmla="*/ 34 w 34"/>
                <a:gd name="T7" fmla="*/ 48 h 48"/>
                <a:gd name="T8" fmla="*/ 34 w 34"/>
                <a:gd name="T9" fmla="*/ 17 h 48"/>
                <a:gd name="T10" fmla="*/ 17 w 3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8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40"/>
            <p:cNvSpPr>
              <a:spLocks noChangeArrowheads="1"/>
            </p:cNvSpPr>
            <p:nvPr/>
          </p:nvSpPr>
          <p:spPr bwMode="auto">
            <a:xfrm>
              <a:off x="2439988" y="1679575"/>
              <a:ext cx="9207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41"/>
            <p:cNvSpPr>
              <a:spLocks noChangeArrowheads="1"/>
            </p:cNvSpPr>
            <p:nvPr/>
          </p:nvSpPr>
          <p:spPr bwMode="auto">
            <a:xfrm>
              <a:off x="2586038" y="1679575"/>
              <a:ext cx="628650" cy="733425"/>
            </a:xfrm>
            <a:prstGeom prst="ellipse">
              <a:avLst/>
            </a:prstGeom>
            <a:solidFill>
              <a:srgbClr val="067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42"/>
            <p:cNvSpPr>
              <a:spLocks noChangeArrowheads="1"/>
            </p:cNvSpPr>
            <p:nvPr/>
          </p:nvSpPr>
          <p:spPr bwMode="auto">
            <a:xfrm>
              <a:off x="2782888" y="1679575"/>
              <a:ext cx="2349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43"/>
            <p:cNvSpPr>
              <a:spLocks noEditPoints="1"/>
            </p:cNvSpPr>
            <p:nvPr/>
          </p:nvSpPr>
          <p:spPr bwMode="auto">
            <a:xfrm>
              <a:off x="2863851" y="1543050"/>
              <a:ext cx="73025" cy="111125"/>
            </a:xfrm>
            <a:custGeom>
              <a:avLst/>
              <a:gdLst>
                <a:gd name="T0" fmla="*/ 13 w 26"/>
                <a:gd name="T1" fmla="*/ 0 h 40"/>
                <a:gd name="T2" fmla="*/ 0 w 26"/>
                <a:gd name="T3" fmla="*/ 13 h 40"/>
                <a:gd name="T4" fmla="*/ 0 w 26"/>
                <a:gd name="T5" fmla="*/ 40 h 40"/>
                <a:gd name="T6" fmla="*/ 26 w 26"/>
                <a:gd name="T7" fmla="*/ 40 h 40"/>
                <a:gd name="T8" fmla="*/ 26 w 26"/>
                <a:gd name="T9" fmla="*/ 13 h 40"/>
                <a:gd name="T10" fmla="*/ 13 w 26"/>
                <a:gd name="T11" fmla="*/ 0 h 40"/>
                <a:gd name="T12" fmla="*/ 5 w 26"/>
                <a:gd name="T13" fmla="*/ 35 h 40"/>
                <a:gd name="T14" fmla="*/ 5 w 26"/>
                <a:gd name="T15" fmla="*/ 13 h 40"/>
                <a:gd name="T16" fmla="*/ 13 w 26"/>
                <a:gd name="T17" fmla="*/ 5 h 40"/>
                <a:gd name="T18" fmla="*/ 21 w 26"/>
                <a:gd name="T19" fmla="*/ 13 h 40"/>
                <a:gd name="T20" fmla="*/ 21 w 26"/>
                <a:gd name="T21" fmla="*/ 35 h 40"/>
                <a:gd name="T22" fmla="*/ 5 w 2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0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5"/>
                    <a:pt x="20" y="0"/>
                    <a:pt x="13" y="0"/>
                  </a:cubicBezTo>
                  <a:close/>
                  <a:moveTo>
                    <a:pt x="5" y="3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8"/>
                    <a:pt x="8" y="5"/>
                    <a:pt x="13" y="5"/>
                  </a:cubicBezTo>
                  <a:cubicBezTo>
                    <a:pt x="18" y="5"/>
                    <a:pt x="21" y="8"/>
                    <a:pt x="21" y="13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4"/>
            <p:cNvSpPr>
              <a:spLocks noEditPoints="1"/>
            </p:cNvSpPr>
            <p:nvPr/>
          </p:nvSpPr>
          <p:spPr bwMode="auto">
            <a:xfrm>
              <a:off x="3360738" y="2043113"/>
              <a:ext cx="0" cy="4763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D5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5"/>
            <p:cNvSpPr>
              <a:spLocks noEditPoints="1"/>
            </p:cNvSpPr>
            <p:nvPr/>
          </p:nvSpPr>
          <p:spPr bwMode="auto">
            <a:xfrm>
              <a:off x="2886076" y="2413000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3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0 w 5"/>
                <a:gd name="T52" fmla="*/ 0 w 5"/>
                <a:gd name="T53" fmla="*/ 0 w 5"/>
                <a:gd name="T54" fmla="*/ 0 w 5"/>
                <a:gd name="T55" fmla="*/ 0 w 5"/>
                <a:gd name="T5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C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6"/>
            <p:cNvSpPr>
              <a:spLocks noEditPoints="1"/>
            </p:cNvSpPr>
            <p:nvPr/>
          </p:nvSpPr>
          <p:spPr bwMode="auto">
            <a:xfrm>
              <a:off x="2479676" y="1806575"/>
              <a:ext cx="881063" cy="606425"/>
            </a:xfrm>
            <a:custGeom>
              <a:avLst/>
              <a:gdLst>
                <a:gd name="T0" fmla="*/ 0 w 314"/>
                <a:gd name="T1" fmla="*/ 138 h 216"/>
                <a:gd name="T2" fmla="*/ 145 w 314"/>
                <a:gd name="T3" fmla="*/ 216 h 216"/>
                <a:gd name="T4" fmla="*/ 145 w 314"/>
                <a:gd name="T5" fmla="*/ 216 h 216"/>
                <a:gd name="T6" fmla="*/ 145 w 314"/>
                <a:gd name="T7" fmla="*/ 216 h 216"/>
                <a:gd name="T8" fmla="*/ 145 w 314"/>
                <a:gd name="T9" fmla="*/ 216 h 216"/>
                <a:gd name="T10" fmla="*/ 146 w 314"/>
                <a:gd name="T11" fmla="*/ 216 h 216"/>
                <a:gd name="T12" fmla="*/ 146 w 314"/>
                <a:gd name="T13" fmla="*/ 216 h 216"/>
                <a:gd name="T14" fmla="*/ 146 w 314"/>
                <a:gd name="T15" fmla="*/ 216 h 216"/>
                <a:gd name="T16" fmla="*/ 146 w 314"/>
                <a:gd name="T17" fmla="*/ 216 h 216"/>
                <a:gd name="T18" fmla="*/ 146 w 314"/>
                <a:gd name="T19" fmla="*/ 216 h 216"/>
                <a:gd name="T20" fmla="*/ 146 w 314"/>
                <a:gd name="T21" fmla="*/ 216 h 216"/>
                <a:gd name="T22" fmla="*/ 146 w 314"/>
                <a:gd name="T23" fmla="*/ 216 h 216"/>
                <a:gd name="T24" fmla="*/ 146 w 314"/>
                <a:gd name="T25" fmla="*/ 216 h 216"/>
                <a:gd name="T26" fmla="*/ 147 w 314"/>
                <a:gd name="T27" fmla="*/ 216 h 216"/>
                <a:gd name="T28" fmla="*/ 147 w 314"/>
                <a:gd name="T29" fmla="*/ 216 h 216"/>
                <a:gd name="T30" fmla="*/ 147 w 314"/>
                <a:gd name="T31" fmla="*/ 216 h 216"/>
                <a:gd name="T32" fmla="*/ 147 w 314"/>
                <a:gd name="T33" fmla="*/ 216 h 216"/>
                <a:gd name="T34" fmla="*/ 147 w 314"/>
                <a:gd name="T35" fmla="*/ 216 h 216"/>
                <a:gd name="T36" fmla="*/ 147 w 314"/>
                <a:gd name="T37" fmla="*/ 216 h 216"/>
                <a:gd name="T38" fmla="*/ 147 w 314"/>
                <a:gd name="T39" fmla="*/ 216 h 216"/>
                <a:gd name="T40" fmla="*/ 148 w 314"/>
                <a:gd name="T41" fmla="*/ 216 h 216"/>
                <a:gd name="T42" fmla="*/ 148 w 314"/>
                <a:gd name="T43" fmla="*/ 216 h 216"/>
                <a:gd name="T44" fmla="*/ 148 w 314"/>
                <a:gd name="T45" fmla="*/ 216 h 216"/>
                <a:gd name="T46" fmla="*/ 148 w 314"/>
                <a:gd name="T47" fmla="*/ 216 h 216"/>
                <a:gd name="T48" fmla="*/ 148 w 314"/>
                <a:gd name="T49" fmla="*/ 216 h 216"/>
                <a:gd name="T50" fmla="*/ 148 w 314"/>
                <a:gd name="T51" fmla="*/ 216 h 216"/>
                <a:gd name="T52" fmla="*/ 148 w 314"/>
                <a:gd name="T53" fmla="*/ 216 h 216"/>
                <a:gd name="T54" fmla="*/ 148 w 314"/>
                <a:gd name="T55" fmla="*/ 216 h 216"/>
                <a:gd name="T56" fmla="*/ 149 w 314"/>
                <a:gd name="T57" fmla="*/ 216 h 216"/>
                <a:gd name="T58" fmla="*/ 149 w 314"/>
                <a:gd name="T59" fmla="*/ 216 h 216"/>
                <a:gd name="T60" fmla="*/ 149 w 314"/>
                <a:gd name="T61" fmla="*/ 216 h 216"/>
                <a:gd name="T62" fmla="*/ 149 w 314"/>
                <a:gd name="T63" fmla="*/ 216 h 216"/>
                <a:gd name="T64" fmla="*/ 149 w 314"/>
                <a:gd name="T65" fmla="*/ 216 h 216"/>
                <a:gd name="T66" fmla="*/ 149 w 314"/>
                <a:gd name="T67" fmla="*/ 216 h 216"/>
                <a:gd name="T68" fmla="*/ 149 w 314"/>
                <a:gd name="T69" fmla="*/ 216 h 216"/>
                <a:gd name="T70" fmla="*/ 150 w 314"/>
                <a:gd name="T71" fmla="*/ 216 h 216"/>
                <a:gd name="T72" fmla="*/ 150 w 314"/>
                <a:gd name="T73" fmla="*/ 216 h 216"/>
                <a:gd name="T74" fmla="*/ 150 w 314"/>
                <a:gd name="T75" fmla="*/ 216 h 216"/>
                <a:gd name="T76" fmla="*/ 150 w 314"/>
                <a:gd name="T77" fmla="*/ 216 h 216"/>
                <a:gd name="T78" fmla="*/ 150 w 314"/>
                <a:gd name="T79" fmla="*/ 216 h 216"/>
                <a:gd name="T80" fmla="*/ 69 w 314"/>
                <a:gd name="T81" fmla="*/ 176 h 216"/>
                <a:gd name="T82" fmla="*/ 0 w 314"/>
                <a:gd name="T83" fmla="*/ 138 h 216"/>
                <a:gd name="T84" fmla="*/ 274 w 314"/>
                <a:gd name="T85" fmla="*/ 0 h 216"/>
                <a:gd name="T86" fmla="*/ 288 w 314"/>
                <a:gd name="T87" fmla="*/ 53 h 216"/>
                <a:gd name="T88" fmla="*/ 255 w 314"/>
                <a:gd name="T89" fmla="*/ 132 h 216"/>
                <a:gd name="T90" fmla="*/ 150 w 314"/>
                <a:gd name="T91" fmla="*/ 216 h 216"/>
                <a:gd name="T92" fmla="*/ 314 w 314"/>
                <a:gd name="T93" fmla="*/ 86 h 216"/>
                <a:gd name="T94" fmla="*/ 314 w 314"/>
                <a:gd name="T95" fmla="*/ 85 h 216"/>
                <a:gd name="T96" fmla="*/ 314 w 314"/>
                <a:gd name="T97" fmla="*/ 85 h 216"/>
                <a:gd name="T98" fmla="*/ 314 w 314"/>
                <a:gd name="T99" fmla="*/ 85 h 216"/>
                <a:gd name="T100" fmla="*/ 314 w 314"/>
                <a:gd name="T101" fmla="*/ 85 h 216"/>
                <a:gd name="T102" fmla="*/ 314 w 314"/>
                <a:gd name="T103" fmla="*/ 85 h 216"/>
                <a:gd name="T104" fmla="*/ 314 w 314"/>
                <a:gd name="T105" fmla="*/ 85 h 216"/>
                <a:gd name="T106" fmla="*/ 314 w 314"/>
                <a:gd name="T107" fmla="*/ 85 h 216"/>
                <a:gd name="T108" fmla="*/ 314 w 314"/>
                <a:gd name="T109" fmla="*/ 85 h 216"/>
                <a:gd name="T110" fmla="*/ 314 w 314"/>
                <a:gd name="T111" fmla="*/ 85 h 216"/>
                <a:gd name="T112" fmla="*/ 314 w 314"/>
                <a:gd name="T113" fmla="*/ 84 h 216"/>
                <a:gd name="T114" fmla="*/ 314 w 314"/>
                <a:gd name="T115" fmla="*/ 84 h 216"/>
                <a:gd name="T116" fmla="*/ 314 w 314"/>
                <a:gd name="T117" fmla="*/ 84 h 216"/>
                <a:gd name="T118" fmla="*/ 314 w 314"/>
                <a:gd name="T119" fmla="*/ 84 h 216"/>
                <a:gd name="T120" fmla="*/ 314 w 314"/>
                <a:gd name="T121" fmla="*/ 84 h 216"/>
                <a:gd name="T122" fmla="*/ 314 w 314"/>
                <a:gd name="T123" fmla="*/ 84 h 216"/>
                <a:gd name="T124" fmla="*/ 274 w 314"/>
                <a:gd name="T1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4" h="216">
                  <a:moveTo>
                    <a:pt x="0" y="138"/>
                  </a:moveTo>
                  <a:cubicBezTo>
                    <a:pt x="25" y="183"/>
                    <a:pt x="80" y="214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90" y="201"/>
                    <a:pt x="69" y="176"/>
                  </a:cubicBezTo>
                  <a:cubicBezTo>
                    <a:pt x="42" y="168"/>
                    <a:pt x="19" y="155"/>
                    <a:pt x="0" y="138"/>
                  </a:cubicBezTo>
                  <a:moveTo>
                    <a:pt x="274" y="0"/>
                  </a:moveTo>
                  <a:cubicBezTo>
                    <a:pt x="283" y="17"/>
                    <a:pt x="288" y="34"/>
                    <a:pt x="288" y="53"/>
                  </a:cubicBezTo>
                  <a:cubicBezTo>
                    <a:pt x="288" y="83"/>
                    <a:pt x="276" y="110"/>
                    <a:pt x="255" y="132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4" y="158"/>
                    <a:pt x="314" y="86"/>
                  </a:cubicBezTo>
                  <a:cubicBezTo>
                    <a:pt x="314" y="86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7"/>
            <p:cNvSpPr>
              <a:spLocks/>
            </p:cNvSpPr>
            <p:nvPr/>
          </p:nvSpPr>
          <p:spPr bwMode="auto">
            <a:xfrm>
              <a:off x="2673351" y="2178050"/>
              <a:ext cx="522288" cy="234950"/>
            </a:xfrm>
            <a:custGeom>
              <a:avLst/>
              <a:gdLst>
                <a:gd name="T0" fmla="*/ 186 w 186"/>
                <a:gd name="T1" fmla="*/ 0 h 84"/>
                <a:gd name="T2" fmla="*/ 111 w 186"/>
                <a:gd name="T3" fmla="*/ 44 h 84"/>
                <a:gd name="T4" fmla="*/ 81 w 186"/>
                <a:gd name="T5" fmla="*/ 84 h 84"/>
                <a:gd name="T6" fmla="*/ 53 w 186"/>
                <a:gd name="T7" fmla="*/ 52 h 84"/>
                <a:gd name="T8" fmla="*/ 0 w 186"/>
                <a:gd name="T9" fmla="*/ 44 h 84"/>
                <a:gd name="T10" fmla="*/ 81 w 186"/>
                <a:gd name="T11" fmla="*/ 84 h 84"/>
                <a:gd name="T12" fmla="*/ 81 w 186"/>
                <a:gd name="T13" fmla="*/ 84 h 84"/>
                <a:gd name="T14" fmla="*/ 81 w 186"/>
                <a:gd name="T15" fmla="*/ 84 h 84"/>
                <a:gd name="T16" fmla="*/ 186 w 1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4">
                  <a:moveTo>
                    <a:pt x="186" y="0"/>
                  </a:moveTo>
                  <a:cubicBezTo>
                    <a:pt x="167" y="20"/>
                    <a:pt x="141" y="35"/>
                    <a:pt x="111" y="44"/>
                  </a:cubicBezTo>
                  <a:cubicBezTo>
                    <a:pt x="104" y="68"/>
                    <a:pt x="93" y="84"/>
                    <a:pt x="81" y="84"/>
                  </a:cubicBezTo>
                  <a:cubicBezTo>
                    <a:pt x="70" y="84"/>
                    <a:pt x="61" y="72"/>
                    <a:pt x="53" y="52"/>
                  </a:cubicBezTo>
                  <a:cubicBezTo>
                    <a:pt x="35" y="51"/>
                    <a:pt x="17" y="49"/>
                    <a:pt x="0" y="44"/>
                  </a:cubicBezTo>
                  <a:cubicBezTo>
                    <a:pt x="21" y="69"/>
                    <a:pt x="49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129" y="84"/>
                    <a:pt x="170" y="49"/>
                    <a:pt x="186" y="0"/>
                  </a:cubicBezTo>
                </a:path>
              </a:pathLst>
            </a:custGeom>
            <a:solidFill>
              <a:srgbClr val="036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8"/>
            <p:cNvSpPr>
              <a:spLocks/>
            </p:cNvSpPr>
            <p:nvPr/>
          </p:nvSpPr>
          <p:spPr bwMode="auto">
            <a:xfrm>
              <a:off x="2822576" y="2300288"/>
              <a:ext cx="161925" cy="112713"/>
            </a:xfrm>
            <a:custGeom>
              <a:avLst/>
              <a:gdLst>
                <a:gd name="T0" fmla="*/ 58 w 58"/>
                <a:gd name="T1" fmla="*/ 0 h 40"/>
                <a:gd name="T2" fmla="*/ 2 w 58"/>
                <a:gd name="T3" fmla="*/ 8 h 40"/>
                <a:gd name="T4" fmla="*/ 0 w 58"/>
                <a:gd name="T5" fmla="*/ 8 h 40"/>
                <a:gd name="T6" fmla="*/ 28 w 58"/>
                <a:gd name="T7" fmla="*/ 40 h 40"/>
                <a:gd name="T8" fmla="*/ 58 w 5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58" y="0"/>
                  </a:moveTo>
                  <a:cubicBezTo>
                    <a:pt x="41" y="5"/>
                    <a:pt x="2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8" y="28"/>
                    <a:pt x="17" y="40"/>
                    <a:pt x="28" y="40"/>
                  </a:cubicBezTo>
                  <a:cubicBezTo>
                    <a:pt x="40" y="40"/>
                    <a:pt x="51" y="24"/>
                    <a:pt x="58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9"/>
            <p:cNvSpPr>
              <a:spLocks/>
            </p:cNvSpPr>
            <p:nvPr/>
          </p:nvSpPr>
          <p:spPr bwMode="auto">
            <a:xfrm>
              <a:off x="2782888" y="2457450"/>
              <a:ext cx="234950" cy="57150"/>
            </a:xfrm>
            <a:custGeom>
              <a:avLst/>
              <a:gdLst>
                <a:gd name="T0" fmla="*/ 0 w 84"/>
                <a:gd name="T1" fmla="*/ 0 h 20"/>
                <a:gd name="T2" fmla="*/ 0 w 84"/>
                <a:gd name="T3" fmla="*/ 2 h 20"/>
                <a:gd name="T4" fmla="*/ 18 w 84"/>
                <a:gd name="T5" fmla="*/ 20 h 20"/>
                <a:gd name="T6" fmla="*/ 66 w 84"/>
                <a:gd name="T7" fmla="*/ 20 h 20"/>
                <a:gd name="T8" fmla="*/ 84 w 84"/>
                <a:gd name="T9" fmla="*/ 2 h 20"/>
                <a:gd name="T10" fmla="*/ 84 w 84"/>
                <a:gd name="T11" fmla="*/ 0 h 20"/>
                <a:gd name="T12" fmla="*/ 0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2"/>
                    <a:pt x="8" y="20"/>
                    <a:pt x="18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6" y="20"/>
                    <a:pt x="84" y="1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f8ae8543-ce9f-4d5c-a514-70dd3233ddb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CB058AF-F4A7-4390-BA6C-CF030609AB2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854029" y="1422019"/>
            <a:ext cx="6832773" cy="4492447"/>
            <a:chOff x="2854029" y="1422019"/>
            <a:chExt cx="6832773" cy="4492447"/>
          </a:xfrm>
        </p:grpSpPr>
        <p:grpSp>
          <p:nvGrpSpPr>
            <p:cNvPr id="126" name="îṩļîḋè">
              <a:extLst>
                <a:ext uri="{FF2B5EF4-FFF2-40B4-BE49-F238E27FC236}">
                  <a16:creationId xmlns:a16="http://schemas.microsoft.com/office/drawing/2014/main" xmlns="" id="{7C669802-39E6-4557-9F6B-B9C0BCAA6EC4}"/>
                </a:ext>
              </a:extLst>
            </p:cNvPr>
            <p:cNvGrpSpPr/>
            <p:nvPr/>
          </p:nvGrpSpPr>
          <p:grpSpPr>
            <a:xfrm>
              <a:off x="2854029" y="1545129"/>
              <a:ext cx="2847411" cy="4369337"/>
              <a:chOff x="1990055" y="662512"/>
              <a:chExt cx="2847411" cy="4369337"/>
            </a:xfrm>
          </p:grpSpPr>
          <p:grpSp>
            <p:nvGrpSpPr>
              <p:cNvPr id="137" name="iṩḷidê">
                <a:extLst>
                  <a:ext uri="{FF2B5EF4-FFF2-40B4-BE49-F238E27FC236}">
                    <a16:creationId xmlns:a16="http://schemas.microsoft.com/office/drawing/2014/main" xmlns="" id="{404EDC78-8365-4ABF-AFB6-3CA6A194A35D}"/>
                  </a:ext>
                </a:extLst>
              </p:cNvPr>
              <p:cNvGrpSpPr/>
              <p:nvPr/>
            </p:nvGrpSpPr>
            <p:grpSpPr>
              <a:xfrm>
                <a:off x="1990055" y="662512"/>
                <a:ext cx="2847411" cy="2876550"/>
                <a:chOff x="1922526" y="662512"/>
                <a:chExt cx="2847411" cy="2876550"/>
              </a:xfrm>
            </p:grpSpPr>
            <p:sp>
              <p:nvSpPr>
                <p:cNvPr id="142" name="ïśľîde">
                  <a:extLst>
                    <a:ext uri="{FF2B5EF4-FFF2-40B4-BE49-F238E27FC236}">
                      <a16:creationId xmlns:a16="http://schemas.microsoft.com/office/drawing/2014/main" xmlns="" id="{F1BC43EE-7A8B-49E8-BE86-B7271308179E}"/>
                    </a:ext>
                  </a:extLst>
                </p:cNvPr>
                <p:cNvSpPr/>
                <p:nvPr/>
              </p:nvSpPr>
              <p:spPr>
                <a:xfrm flipH="1">
                  <a:off x="3164096" y="2568575"/>
                  <a:ext cx="1605841" cy="481752"/>
                </a:xfrm>
                <a:prstGeom prst="parallelogram">
                  <a:avLst>
                    <a:gd name="adj" fmla="val 63945"/>
                  </a:avLst>
                </a:prstGeom>
                <a:solidFill>
                  <a:srgbClr val="248067"/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143" name="iŝľíḍé">
                  <a:extLst>
                    <a:ext uri="{FF2B5EF4-FFF2-40B4-BE49-F238E27FC236}">
                      <a16:creationId xmlns:a16="http://schemas.microsoft.com/office/drawing/2014/main" xmlns="" id="{9A1E77A5-76F7-4037-92BC-2B0B906339DA}"/>
                    </a:ext>
                  </a:extLst>
                </p:cNvPr>
                <p:cNvSpPr/>
                <p:nvPr/>
              </p:nvSpPr>
              <p:spPr>
                <a:xfrm>
                  <a:off x="2851120" y="2568575"/>
                  <a:ext cx="1605841" cy="970487"/>
                </a:xfrm>
                <a:prstGeom prst="parallelogram">
                  <a:avLst>
                    <a:gd name="adj" fmla="val 38669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grpSp>
              <p:nvGrpSpPr>
                <p:cNvPr id="144" name="îṧḷïdè">
                  <a:extLst>
                    <a:ext uri="{FF2B5EF4-FFF2-40B4-BE49-F238E27FC236}">
                      <a16:creationId xmlns:a16="http://schemas.microsoft.com/office/drawing/2014/main" xmlns="" id="{20F87F6D-E7FF-4338-8456-997E481D4D84}"/>
                    </a:ext>
                  </a:extLst>
                </p:cNvPr>
                <p:cNvGrpSpPr/>
                <p:nvPr/>
              </p:nvGrpSpPr>
              <p:grpSpPr>
                <a:xfrm>
                  <a:off x="1922526" y="662512"/>
                  <a:ext cx="2150430" cy="2876550"/>
                  <a:chOff x="1922526" y="662512"/>
                  <a:chExt cx="2150430" cy="2876550"/>
                </a:xfrm>
                <a:solidFill>
                  <a:srgbClr val="1A765E"/>
                </a:solidFill>
              </p:grpSpPr>
              <p:sp>
                <p:nvSpPr>
                  <p:cNvPr id="145" name="ïsļïḓé">
                    <a:extLst>
                      <a:ext uri="{FF2B5EF4-FFF2-40B4-BE49-F238E27FC236}">
                        <a16:creationId xmlns:a16="http://schemas.microsoft.com/office/drawing/2014/main" xmlns="" id="{1EA2BA96-930B-4F18-B5BB-C129858BADE2}"/>
                      </a:ext>
                    </a:extLst>
                  </p:cNvPr>
                  <p:cNvSpPr/>
                  <p:nvPr/>
                </p:nvSpPr>
                <p:spPr>
                  <a:xfrm flipH="1">
                    <a:off x="1922526" y="662512"/>
                    <a:ext cx="2150430" cy="1368456"/>
                  </a:xfrm>
                  <a:prstGeom prst="triangle">
                    <a:avLst>
                      <a:gd name="adj" fmla="val 65232"/>
                    </a:avLst>
                  </a:prstGeom>
                  <a:solidFill>
                    <a:srgbClr val="248067"/>
                  </a:solidFill>
                  <a:ln w="762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146" name="ïś1îḑè">
                    <a:extLst>
                      <a:ext uri="{FF2B5EF4-FFF2-40B4-BE49-F238E27FC236}">
                        <a16:creationId xmlns:a16="http://schemas.microsoft.com/office/drawing/2014/main" xmlns="" id="{F60F0CFF-A704-4DAB-B42E-5AB355B1C2A2}"/>
                      </a:ext>
                    </a:extLst>
                  </p:cNvPr>
                  <p:cNvSpPr/>
                  <p:nvPr/>
                </p:nvSpPr>
                <p:spPr>
                  <a:xfrm flipH="1">
                    <a:off x="2371923" y="2023986"/>
                    <a:ext cx="1701033" cy="1515076"/>
                  </a:xfrm>
                  <a:prstGeom prst="parallelogram">
                    <a:avLst>
                      <a:gd name="adj" fmla="val 30532"/>
                    </a:avLst>
                  </a:prstGeom>
                  <a:solidFill>
                    <a:srgbClr val="248067"/>
                  </a:solidFill>
                  <a:ln w="762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</p:grpSp>
          </p:grpSp>
          <p:sp>
            <p:nvSpPr>
              <p:cNvPr id="138" name="ïṣḷiďê">
                <a:extLst>
                  <a:ext uri="{FF2B5EF4-FFF2-40B4-BE49-F238E27FC236}">
                    <a16:creationId xmlns:a16="http://schemas.microsoft.com/office/drawing/2014/main" xmlns="" id="{733BF669-4211-4F69-86E0-D7D67F449072}"/>
                  </a:ext>
                </a:extLst>
              </p:cNvPr>
              <p:cNvSpPr txBox="1"/>
              <p:nvPr/>
            </p:nvSpPr>
            <p:spPr>
              <a:xfrm>
                <a:off x="2305110" y="444229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0" marR="0" lvl="0" indent="0" algn="ctr" defTabSz="914378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  <a:r>
                  <a: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/>
                </a:r>
                <a:br>
                  <a: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</a:b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39" name="iŝḷïḓé">
                <a:extLst>
                  <a:ext uri="{FF2B5EF4-FFF2-40B4-BE49-F238E27FC236}">
                    <a16:creationId xmlns:a16="http://schemas.microsoft.com/office/drawing/2014/main" xmlns="" id="{585F00E2-7840-47BD-B41C-F0CCED7ABD5E}"/>
                  </a:ext>
                </a:extLst>
              </p:cNvPr>
              <p:cNvSpPr/>
              <p:nvPr/>
            </p:nvSpPr>
            <p:spPr>
              <a:xfrm>
                <a:off x="2305110" y="3953558"/>
                <a:ext cx="2457329" cy="304590"/>
              </a:xfrm>
              <a:prstGeom prst="rect">
                <a:avLst/>
              </a:prstGeom>
            </p:spPr>
            <p:txBody>
              <a:bodyPr wrap="none" lIns="90000" tIns="46800" rIns="90000" bIns="46800">
                <a:noAutofit/>
              </a:bodyPr>
              <a:lstStyle/>
              <a:p>
                <a:pPr marL="0" marR="0" lvl="0" indent="0" algn="ctr" defTabSz="9143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40" name="ïṥ1îde">
                <a:extLst>
                  <a:ext uri="{FF2B5EF4-FFF2-40B4-BE49-F238E27FC236}">
                    <a16:creationId xmlns:a16="http://schemas.microsoft.com/office/drawing/2014/main" xmlns="" id="{B33E95C3-7F4E-433B-A1C5-BC4C6BC21E6F}"/>
                  </a:ext>
                </a:extLst>
              </p:cNvPr>
              <p:cNvSpPr/>
              <p:nvPr/>
            </p:nvSpPr>
            <p:spPr bwMode="auto">
              <a:xfrm>
                <a:off x="2661123" y="1315323"/>
                <a:ext cx="515051" cy="514096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41" name="ïšľiḑé">
                <a:extLst>
                  <a:ext uri="{FF2B5EF4-FFF2-40B4-BE49-F238E27FC236}">
                    <a16:creationId xmlns:a16="http://schemas.microsoft.com/office/drawing/2014/main" xmlns="" id="{5C316FAE-58C9-4AB9-899E-29923BB40735}"/>
                  </a:ext>
                </a:extLst>
              </p:cNvPr>
              <p:cNvSpPr/>
              <p:nvPr/>
            </p:nvSpPr>
            <p:spPr>
              <a:xfrm>
                <a:off x="2723573" y="2555787"/>
                <a:ext cx="1132790" cy="523220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</a:rPr>
                  <a:t>+20%</a:t>
                </a:r>
              </a:p>
            </p:txBody>
          </p:sp>
        </p:grpSp>
        <p:grpSp>
          <p:nvGrpSpPr>
            <p:cNvPr id="127" name="îs1íḑé">
              <a:extLst>
                <a:ext uri="{FF2B5EF4-FFF2-40B4-BE49-F238E27FC236}">
                  <a16:creationId xmlns:a16="http://schemas.microsoft.com/office/drawing/2014/main" xmlns="" id="{AA8D4C26-D1CA-4CF4-A745-50764D1C6985}"/>
                </a:ext>
              </a:extLst>
            </p:cNvPr>
            <p:cNvGrpSpPr/>
            <p:nvPr/>
          </p:nvGrpSpPr>
          <p:grpSpPr>
            <a:xfrm>
              <a:off x="6780076" y="1422019"/>
              <a:ext cx="2906726" cy="4023106"/>
              <a:chOff x="7354535" y="1422019"/>
              <a:chExt cx="2906726" cy="4023106"/>
            </a:xfrm>
          </p:grpSpPr>
          <p:grpSp>
            <p:nvGrpSpPr>
              <p:cNvPr id="128" name="iş1ïḓe">
                <a:extLst>
                  <a:ext uri="{FF2B5EF4-FFF2-40B4-BE49-F238E27FC236}">
                    <a16:creationId xmlns:a16="http://schemas.microsoft.com/office/drawing/2014/main" xmlns="" id="{D5FF0C27-8E05-4FD1-BE90-9D7B64C3D336}"/>
                  </a:ext>
                </a:extLst>
              </p:cNvPr>
              <p:cNvGrpSpPr/>
              <p:nvPr/>
            </p:nvGrpSpPr>
            <p:grpSpPr>
              <a:xfrm flipH="1" flipV="1">
                <a:off x="7354535" y="2568575"/>
                <a:ext cx="2847411" cy="2876550"/>
                <a:chOff x="2074926" y="1130300"/>
                <a:chExt cx="2847411" cy="2876550"/>
              </a:xfrm>
            </p:grpSpPr>
            <p:sp>
              <p:nvSpPr>
                <p:cNvPr id="133" name="íŝ1ídé">
                  <a:extLst>
                    <a:ext uri="{FF2B5EF4-FFF2-40B4-BE49-F238E27FC236}">
                      <a16:creationId xmlns:a16="http://schemas.microsoft.com/office/drawing/2014/main" xmlns="" id="{FA3F0637-500D-4C57-BBF3-223D1B1FEF55}"/>
                    </a:ext>
                  </a:extLst>
                </p:cNvPr>
                <p:cNvSpPr/>
                <p:nvPr/>
              </p:nvSpPr>
              <p:spPr>
                <a:xfrm>
                  <a:off x="2074926" y="3036363"/>
                  <a:ext cx="1605841" cy="481752"/>
                </a:xfrm>
                <a:prstGeom prst="parallelogram">
                  <a:avLst>
                    <a:gd name="adj" fmla="val 63945"/>
                  </a:avLst>
                </a:prstGeom>
                <a:solidFill>
                  <a:srgbClr val="248067"/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134" name="îṡļiďé">
                  <a:extLst>
                    <a:ext uri="{FF2B5EF4-FFF2-40B4-BE49-F238E27FC236}">
                      <a16:creationId xmlns:a16="http://schemas.microsoft.com/office/drawing/2014/main" xmlns="" id="{F264EF17-DA15-46AA-9FD4-4A1F763C02F9}"/>
                    </a:ext>
                  </a:extLst>
                </p:cNvPr>
                <p:cNvSpPr/>
                <p:nvPr/>
              </p:nvSpPr>
              <p:spPr>
                <a:xfrm flipH="1">
                  <a:off x="2387902" y="3036363"/>
                  <a:ext cx="1605841" cy="970487"/>
                </a:xfrm>
                <a:prstGeom prst="parallelogram">
                  <a:avLst>
                    <a:gd name="adj" fmla="val 38669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135" name="íSḷíḋé">
                  <a:extLst>
                    <a:ext uri="{FF2B5EF4-FFF2-40B4-BE49-F238E27FC236}">
                      <a16:creationId xmlns:a16="http://schemas.microsoft.com/office/drawing/2014/main" xmlns="" id="{2A53C662-039E-47F4-827D-DC89F3F18242}"/>
                    </a:ext>
                  </a:extLst>
                </p:cNvPr>
                <p:cNvSpPr/>
                <p:nvPr/>
              </p:nvSpPr>
              <p:spPr>
                <a:xfrm>
                  <a:off x="2771907" y="1130300"/>
                  <a:ext cx="2150430" cy="1368456"/>
                </a:xfrm>
                <a:prstGeom prst="triangle">
                  <a:avLst>
                    <a:gd name="adj" fmla="val 65232"/>
                  </a:avLst>
                </a:prstGeom>
                <a:solidFill>
                  <a:srgbClr val="248067"/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136" name="ï$lïďe">
                  <a:extLst>
                    <a:ext uri="{FF2B5EF4-FFF2-40B4-BE49-F238E27FC236}">
                      <a16:creationId xmlns:a16="http://schemas.microsoft.com/office/drawing/2014/main" xmlns="" id="{B8C15BC7-B817-4FF3-BC11-EE1874981315}"/>
                    </a:ext>
                  </a:extLst>
                </p:cNvPr>
                <p:cNvSpPr/>
                <p:nvPr/>
              </p:nvSpPr>
              <p:spPr>
                <a:xfrm>
                  <a:off x="2771907" y="2491774"/>
                  <a:ext cx="1701033" cy="1515076"/>
                </a:xfrm>
                <a:prstGeom prst="parallelogram">
                  <a:avLst>
                    <a:gd name="adj" fmla="val 30532"/>
                  </a:avLst>
                </a:prstGeom>
                <a:solidFill>
                  <a:srgbClr val="248067"/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  <p:sp>
            <p:nvSpPr>
              <p:cNvPr id="129" name="í$1ïḓê">
                <a:extLst>
                  <a:ext uri="{FF2B5EF4-FFF2-40B4-BE49-F238E27FC236}">
                    <a16:creationId xmlns:a16="http://schemas.microsoft.com/office/drawing/2014/main" xmlns="" id="{6457EAF6-0F03-44E9-8D1B-294D56320A62}"/>
                  </a:ext>
                </a:extLst>
              </p:cNvPr>
              <p:cNvSpPr txBox="1"/>
              <p:nvPr/>
            </p:nvSpPr>
            <p:spPr>
              <a:xfrm>
                <a:off x="7803931" y="1865432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0" marR="0" lvl="0" indent="0" algn="ctr" defTabSz="914378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  <a:r>
                  <a: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/>
                </a:r>
                <a:br>
                  <a: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</a:b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30" name="iṣ1íďè">
                <a:extLst>
                  <a:ext uri="{FF2B5EF4-FFF2-40B4-BE49-F238E27FC236}">
                    <a16:creationId xmlns:a16="http://schemas.microsoft.com/office/drawing/2014/main" xmlns="" id="{80F46D7C-82A4-4658-81F6-0C6A365494A6}"/>
                  </a:ext>
                </a:extLst>
              </p:cNvPr>
              <p:cNvSpPr/>
              <p:nvPr/>
            </p:nvSpPr>
            <p:spPr>
              <a:xfrm>
                <a:off x="7803932" y="1422019"/>
                <a:ext cx="2457329" cy="304590"/>
              </a:xfrm>
              <a:prstGeom prst="rect">
                <a:avLst/>
              </a:prstGeom>
            </p:spPr>
            <p:txBody>
              <a:bodyPr wrap="none" lIns="90000" tIns="46800" rIns="90000" bIns="46800">
                <a:noAutofit/>
              </a:bodyPr>
              <a:lstStyle/>
              <a:p>
                <a:pPr marL="0" marR="0" lvl="0" indent="0" algn="ctr" defTabSz="9143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31" name="ïṥļidè">
                <a:extLst>
                  <a:ext uri="{FF2B5EF4-FFF2-40B4-BE49-F238E27FC236}">
                    <a16:creationId xmlns:a16="http://schemas.microsoft.com/office/drawing/2014/main" xmlns="" id="{74954C0E-9958-4E7F-A8B0-C9BC0FB33886}"/>
                  </a:ext>
                </a:extLst>
              </p:cNvPr>
              <p:cNvSpPr/>
              <p:nvPr/>
            </p:nvSpPr>
            <p:spPr bwMode="auto">
              <a:xfrm>
                <a:off x="7991981" y="4311082"/>
                <a:ext cx="441736" cy="425669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32" name="iṧļîḋe">
                <a:extLst>
                  <a:ext uri="{FF2B5EF4-FFF2-40B4-BE49-F238E27FC236}">
                    <a16:creationId xmlns:a16="http://schemas.microsoft.com/office/drawing/2014/main" xmlns="" id="{DDCE2AB6-3C4A-48EC-BC73-EB563B2F89C0}"/>
                  </a:ext>
                </a:extLst>
              </p:cNvPr>
              <p:cNvSpPr/>
              <p:nvPr/>
            </p:nvSpPr>
            <p:spPr>
              <a:xfrm>
                <a:off x="8171783" y="3012667"/>
                <a:ext cx="1024639" cy="523220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</a:rPr>
                  <a:t>-20%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87489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6854825"/>
          </a:xfrm>
          <a:prstGeom prst="rect">
            <a:avLst/>
          </a:prstGeom>
          <a:solidFill>
            <a:srgbClr val="8E1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0641012" y="-3175"/>
            <a:ext cx="1550988" cy="6861175"/>
            <a:chOff x="8939213" y="-3175"/>
            <a:chExt cx="1550988" cy="6861175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8939213" y="-3175"/>
              <a:ext cx="1550988" cy="1550988"/>
            </a:xfrm>
            <a:custGeom>
              <a:avLst/>
              <a:gdLst>
                <a:gd name="T0" fmla="*/ 379 w 427"/>
                <a:gd name="T1" fmla="*/ 57 h 427"/>
                <a:gd name="T2" fmla="*/ 424 w 427"/>
                <a:gd name="T3" fmla="*/ 0 h 427"/>
                <a:gd name="T4" fmla="*/ 367 w 427"/>
                <a:gd name="T5" fmla="*/ 45 h 427"/>
                <a:gd name="T6" fmla="*/ 344 w 427"/>
                <a:gd name="T7" fmla="*/ 0 h 427"/>
                <a:gd name="T8" fmla="*/ 0 w 427"/>
                <a:gd name="T9" fmla="*/ 6 h 427"/>
                <a:gd name="T10" fmla="*/ 332 w 427"/>
                <a:gd name="T11" fmla="*/ 12 h 427"/>
                <a:gd name="T12" fmla="*/ 289 w 427"/>
                <a:gd name="T13" fmla="*/ 45 h 427"/>
                <a:gd name="T14" fmla="*/ 270 w 427"/>
                <a:gd name="T15" fmla="*/ 80 h 427"/>
                <a:gd name="T16" fmla="*/ 222 w 427"/>
                <a:gd name="T17" fmla="*/ 44 h 427"/>
                <a:gd name="T18" fmla="*/ 258 w 427"/>
                <a:gd name="T19" fmla="*/ 92 h 427"/>
                <a:gd name="T20" fmla="*/ 192 w 427"/>
                <a:gd name="T21" fmla="*/ 123 h 427"/>
                <a:gd name="T22" fmla="*/ 99 w 427"/>
                <a:gd name="T23" fmla="*/ 36 h 427"/>
                <a:gd name="T24" fmla="*/ 99 w 427"/>
                <a:gd name="T25" fmla="*/ 48 h 427"/>
                <a:gd name="T26" fmla="*/ 180 w 427"/>
                <a:gd name="T27" fmla="*/ 127 h 427"/>
                <a:gd name="T28" fmla="*/ 182 w 427"/>
                <a:gd name="T29" fmla="*/ 133 h 427"/>
                <a:gd name="T30" fmla="*/ 188 w 427"/>
                <a:gd name="T31" fmla="*/ 135 h 427"/>
                <a:gd name="T32" fmla="*/ 258 w 427"/>
                <a:gd name="T33" fmla="*/ 166 h 427"/>
                <a:gd name="T34" fmla="*/ 289 w 427"/>
                <a:gd name="T35" fmla="*/ 238 h 427"/>
                <a:gd name="T36" fmla="*/ 377 w 427"/>
                <a:gd name="T37" fmla="*/ 244 h 427"/>
                <a:gd name="T38" fmla="*/ 383 w 427"/>
                <a:gd name="T39" fmla="*/ 331 h 427"/>
                <a:gd name="T40" fmla="*/ 389 w 427"/>
                <a:gd name="T41" fmla="*/ 232 h 427"/>
                <a:gd name="T42" fmla="*/ 301 w 427"/>
                <a:gd name="T43" fmla="*/ 166 h 427"/>
                <a:gd name="T44" fmla="*/ 331 w 427"/>
                <a:gd name="T45" fmla="*/ 201 h 427"/>
                <a:gd name="T46" fmla="*/ 379 w 427"/>
                <a:gd name="T47" fmla="*/ 153 h 427"/>
                <a:gd name="T48" fmla="*/ 344 w 427"/>
                <a:gd name="T49" fmla="*/ 135 h 427"/>
                <a:gd name="T50" fmla="*/ 379 w 427"/>
                <a:gd name="T51" fmla="*/ 91 h 427"/>
                <a:gd name="T52" fmla="*/ 415 w 427"/>
                <a:gd name="T53" fmla="*/ 421 h 427"/>
                <a:gd name="T54" fmla="*/ 427 w 427"/>
                <a:gd name="T55" fmla="*/ 421 h 427"/>
                <a:gd name="T56" fmla="*/ 379 w 427"/>
                <a:gd name="T57" fmla="*/ 79 h 427"/>
                <a:gd name="T58" fmla="*/ 412 w 427"/>
                <a:gd name="T59" fmla="*/ 12 h 427"/>
                <a:gd name="T60" fmla="*/ 379 w 427"/>
                <a:gd name="T61" fmla="*/ 45 h 427"/>
                <a:gd name="T62" fmla="*/ 367 w 427"/>
                <a:gd name="T63" fmla="*/ 57 h 427"/>
                <a:gd name="T64" fmla="*/ 344 w 427"/>
                <a:gd name="T65" fmla="*/ 79 h 427"/>
                <a:gd name="T66" fmla="*/ 367 w 427"/>
                <a:gd name="T67" fmla="*/ 57 h 427"/>
                <a:gd name="T68" fmla="*/ 332 w 427"/>
                <a:gd name="T69" fmla="*/ 57 h 427"/>
                <a:gd name="T70" fmla="*/ 301 w 427"/>
                <a:gd name="T71" fmla="*/ 80 h 427"/>
                <a:gd name="T72" fmla="*/ 332 w 427"/>
                <a:gd name="T73" fmla="*/ 123 h 427"/>
                <a:gd name="T74" fmla="*/ 301 w 427"/>
                <a:gd name="T75" fmla="*/ 92 h 427"/>
                <a:gd name="T76" fmla="*/ 332 w 427"/>
                <a:gd name="T77" fmla="*/ 123 h 427"/>
                <a:gd name="T78" fmla="*/ 234 w 427"/>
                <a:gd name="T79" fmla="*/ 56 h 427"/>
                <a:gd name="T80" fmla="*/ 258 w 427"/>
                <a:gd name="T81" fmla="*/ 80 h 427"/>
                <a:gd name="T82" fmla="*/ 270 w 427"/>
                <a:gd name="T83" fmla="*/ 92 h 427"/>
                <a:gd name="T84" fmla="*/ 289 w 427"/>
                <a:gd name="T85" fmla="*/ 123 h 427"/>
                <a:gd name="T86" fmla="*/ 270 w 427"/>
                <a:gd name="T87" fmla="*/ 92 h 427"/>
                <a:gd name="T88" fmla="*/ 270 w 427"/>
                <a:gd name="T89" fmla="*/ 135 h 427"/>
                <a:gd name="T90" fmla="*/ 289 w 427"/>
                <a:gd name="T91" fmla="*/ 154 h 427"/>
                <a:gd name="T92" fmla="*/ 367 w 427"/>
                <a:gd name="T93" fmla="*/ 165 h 427"/>
                <a:gd name="T94" fmla="*/ 343 w 427"/>
                <a:gd name="T95" fmla="*/ 189 h 427"/>
                <a:gd name="T96" fmla="*/ 344 w 427"/>
                <a:gd name="T97" fmla="*/ 166 h 427"/>
                <a:gd name="T98" fmla="*/ 367 w 427"/>
                <a:gd name="T99" fmla="*/ 165 h 427"/>
                <a:gd name="T100" fmla="*/ 331 w 427"/>
                <a:gd name="T101" fmla="*/ 153 h 427"/>
                <a:gd name="T102" fmla="*/ 301 w 427"/>
                <a:gd name="T103" fmla="*/ 154 h 427"/>
                <a:gd name="T104" fmla="*/ 332 w 427"/>
                <a:gd name="T105" fmla="*/ 135 h 427"/>
                <a:gd name="T106" fmla="*/ 367 w 427"/>
                <a:gd name="T107" fmla="*/ 123 h 427"/>
                <a:gd name="T108" fmla="*/ 344 w 427"/>
                <a:gd name="T109" fmla="*/ 91 h 427"/>
                <a:gd name="T110" fmla="*/ 367 w 427"/>
                <a:gd name="T111" fmla="*/ 123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379" y="79"/>
                  </a:moveTo>
                  <a:cubicBezTo>
                    <a:pt x="379" y="57"/>
                    <a:pt x="379" y="57"/>
                    <a:pt x="379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45"/>
                    <a:pt x="367" y="45"/>
                    <a:pt x="367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332" y="45"/>
                    <a:pt x="332" y="45"/>
                    <a:pt x="332" y="45"/>
                  </a:cubicBezTo>
                  <a:cubicBezTo>
                    <a:pt x="289" y="45"/>
                    <a:pt x="289" y="45"/>
                    <a:pt x="289" y="45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70" y="80"/>
                    <a:pt x="270" y="80"/>
                    <a:pt x="270" y="80"/>
                  </a:cubicBezTo>
                  <a:cubicBezTo>
                    <a:pt x="270" y="44"/>
                    <a:pt x="270" y="44"/>
                    <a:pt x="270" y="44"/>
                  </a:cubicBezTo>
                  <a:cubicBezTo>
                    <a:pt x="222" y="44"/>
                    <a:pt x="222" y="44"/>
                    <a:pt x="222" y="44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123"/>
                    <a:pt x="258" y="123"/>
                    <a:pt x="258" y="123"/>
                  </a:cubicBezTo>
                  <a:cubicBezTo>
                    <a:pt x="192" y="123"/>
                    <a:pt x="192" y="123"/>
                    <a:pt x="192" y="123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5" y="36"/>
                    <a:pt x="93" y="38"/>
                    <a:pt x="93" y="42"/>
                  </a:cubicBezTo>
                  <a:cubicBezTo>
                    <a:pt x="93" y="45"/>
                    <a:pt x="95" y="48"/>
                    <a:pt x="99" y="48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7"/>
                    <a:pt x="180" y="128"/>
                    <a:pt x="180" y="129"/>
                  </a:cubicBezTo>
                  <a:cubicBezTo>
                    <a:pt x="180" y="130"/>
                    <a:pt x="181" y="132"/>
                    <a:pt x="182" y="133"/>
                  </a:cubicBezTo>
                  <a:cubicBezTo>
                    <a:pt x="183" y="134"/>
                    <a:pt x="185" y="135"/>
                    <a:pt x="186" y="135"/>
                  </a:cubicBezTo>
                  <a:cubicBezTo>
                    <a:pt x="187" y="135"/>
                    <a:pt x="188" y="135"/>
                    <a:pt x="188" y="135"/>
                  </a:cubicBezTo>
                  <a:cubicBezTo>
                    <a:pt x="258" y="135"/>
                    <a:pt x="258" y="135"/>
                    <a:pt x="258" y="135"/>
                  </a:cubicBezTo>
                  <a:cubicBezTo>
                    <a:pt x="258" y="166"/>
                    <a:pt x="258" y="166"/>
                    <a:pt x="258" y="166"/>
                  </a:cubicBezTo>
                  <a:cubicBezTo>
                    <a:pt x="289" y="166"/>
                    <a:pt x="289" y="166"/>
                    <a:pt x="289" y="166"/>
                  </a:cubicBezTo>
                  <a:cubicBezTo>
                    <a:pt x="289" y="238"/>
                    <a:pt x="289" y="238"/>
                    <a:pt x="289" y="238"/>
                  </a:cubicBezTo>
                  <a:cubicBezTo>
                    <a:pt x="289" y="241"/>
                    <a:pt x="292" y="244"/>
                    <a:pt x="295" y="244"/>
                  </a:cubicBezTo>
                  <a:cubicBezTo>
                    <a:pt x="377" y="244"/>
                    <a:pt x="377" y="244"/>
                    <a:pt x="377" y="244"/>
                  </a:cubicBezTo>
                  <a:cubicBezTo>
                    <a:pt x="377" y="325"/>
                    <a:pt x="377" y="325"/>
                    <a:pt x="377" y="325"/>
                  </a:cubicBezTo>
                  <a:cubicBezTo>
                    <a:pt x="377" y="329"/>
                    <a:pt x="379" y="331"/>
                    <a:pt x="383" y="331"/>
                  </a:cubicBezTo>
                  <a:cubicBezTo>
                    <a:pt x="386" y="331"/>
                    <a:pt x="389" y="329"/>
                    <a:pt x="389" y="325"/>
                  </a:cubicBezTo>
                  <a:cubicBezTo>
                    <a:pt x="389" y="232"/>
                    <a:pt x="389" y="232"/>
                    <a:pt x="389" y="232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1" y="166"/>
                    <a:pt x="301" y="166"/>
                    <a:pt x="301" y="166"/>
                  </a:cubicBezTo>
                  <a:cubicBezTo>
                    <a:pt x="331" y="166"/>
                    <a:pt x="331" y="166"/>
                    <a:pt x="331" y="166"/>
                  </a:cubicBezTo>
                  <a:cubicBezTo>
                    <a:pt x="331" y="201"/>
                    <a:pt x="331" y="201"/>
                    <a:pt x="331" y="201"/>
                  </a:cubicBezTo>
                  <a:cubicBezTo>
                    <a:pt x="379" y="201"/>
                    <a:pt x="379" y="201"/>
                    <a:pt x="379" y="201"/>
                  </a:cubicBezTo>
                  <a:cubicBezTo>
                    <a:pt x="379" y="153"/>
                    <a:pt x="379" y="153"/>
                    <a:pt x="379" y="153"/>
                  </a:cubicBezTo>
                  <a:cubicBezTo>
                    <a:pt x="344" y="153"/>
                    <a:pt x="344" y="153"/>
                    <a:pt x="344" y="153"/>
                  </a:cubicBezTo>
                  <a:cubicBezTo>
                    <a:pt x="344" y="135"/>
                    <a:pt x="344" y="135"/>
                    <a:pt x="344" y="135"/>
                  </a:cubicBezTo>
                  <a:cubicBezTo>
                    <a:pt x="379" y="135"/>
                    <a:pt x="379" y="135"/>
                    <a:pt x="379" y="135"/>
                  </a:cubicBezTo>
                  <a:cubicBezTo>
                    <a:pt x="379" y="91"/>
                    <a:pt x="379" y="91"/>
                    <a:pt x="379" y="91"/>
                  </a:cubicBezTo>
                  <a:cubicBezTo>
                    <a:pt x="415" y="91"/>
                    <a:pt x="415" y="91"/>
                    <a:pt x="415" y="91"/>
                  </a:cubicBezTo>
                  <a:cubicBezTo>
                    <a:pt x="415" y="421"/>
                    <a:pt x="415" y="421"/>
                    <a:pt x="415" y="421"/>
                  </a:cubicBezTo>
                  <a:cubicBezTo>
                    <a:pt x="415" y="424"/>
                    <a:pt x="418" y="427"/>
                    <a:pt x="421" y="427"/>
                  </a:cubicBezTo>
                  <a:cubicBezTo>
                    <a:pt x="425" y="427"/>
                    <a:pt x="427" y="424"/>
                    <a:pt x="427" y="421"/>
                  </a:cubicBezTo>
                  <a:cubicBezTo>
                    <a:pt x="427" y="79"/>
                    <a:pt x="427" y="79"/>
                    <a:pt x="427" y="79"/>
                  </a:cubicBezTo>
                  <a:lnTo>
                    <a:pt x="379" y="79"/>
                  </a:lnTo>
                  <a:close/>
                  <a:moveTo>
                    <a:pt x="379" y="12"/>
                  </a:moveTo>
                  <a:cubicBezTo>
                    <a:pt x="412" y="12"/>
                    <a:pt x="412" y="12"/>
                    <a:pt x="412" y="12"/>
                  </a:cubicBezTo>
                  <a:cubicBezTo>
                    <a:pt x="412" y="45"/>
                    <a:pt x="412" y="45"/>
                    <a:pt x="412" y="45"/>
                  </a:cubicBezTo>
                  <a:cubicBezTo>
                    <a:pt x="379" y="45"/>
                    <a:pt x="379" y="45"/>
                    <a:pt x="379" y="45"/>
                  </a:cubicBezTo>
                  <a:lnTo>
                    <a:pt x="379" y="12"/>
                  </a:lnTo>
                  <a:close/>
                  <a:moveTo>
                    <a:pt x="367" y="57"/>
                  </a:moveTo>
                  <a:cubicBezTo>
                    <a:pt x="367" y="79"/>
                    <a:pt x="367" y="79"/>
                    <a:pt x="367" y="79"/>
                  </a:cubicBezTo>
                  <a:cubicBezTo>
                    <a:pt x="344" y="79"/>
                    <a:pt x="344" y="79"/>
                    <a:pt x="344" y="79"/>
                  </a:cubicBezTo>
                  <a:cubicBezTo>
                    <a:pt x="344" y="57"/>
                    <a:pt x="344" y="57"/>
                    <a:pt x="344" y="57"/>
                  </a:cubicBezTo>
                  <a:lnTo>
                    <a:pt x="367" y="57"/>
                  </a:lnTo>
                  <a:close/>
                  <a:moveTo>
                    <a:pt x="301" y="57"/>
                  </a:moveTo>
                  <a:cubicBezTo>
                    <a:pt x="332" y="57"/>
                    <a:pt x="332" y="57"/>
                    <a:pt x="332" y="57"/>
                  </a:cubicBezTo>
                  <a:cubicBezTo>
                    <a:pt x="332" y="80"/>
                    <a:pt x="332" y="80"/>
                    <a:pt x="332" y="80"/>
                  </a:cubicBezTo>
                  <a:cubicBezTo>
                    <a:pt x="301" y="80"/>
                    <a:pt x="301" y="80"/>
                    <a:pt x="301" y="80"/>
                  </a:cubicBezTo>
                  <a:lnTo>
                    <a:pt x="301" y="57"/>
                  </a:lnTo>
                  <a:close/>
                  <a:moveTo>
                    <a:pt x="332" y="123"/>
                  </a:moveTo>
                  <a:cubicBezTo>
                    <a:pt x="301" y="123"/>
                    <a:pt x="301" y="123"/>
                    <a:pt x="301" y="123"/>
                  </a:cubicBezTo>
                  <a:cubicBezTo>
                    <a:pt x="301" y="92"/>
                    <a:pt x="301" y="92"/>
                    <a:pt x="301" y="92"/>
                  </a:cubicBezTo>
                  <a:cubicBezTo>
                    <a:pt x="332" y="92"/>
                    <a:pt x="332" y="92"/>
                    <a:pt x="332" y="92"/>
                  </a:cubicBezTo>
                  <a:lnTo>
                    <a:pt x="332" y="123"/>
                  </a:lnTo>
                  <a:close/>
                  <a:moveTo>
                    <a:pt x="234" y="80"/>
                  </a:moveTo>
                  <a:cubicBezTo>
                    <a:pt x="234" y="56"/>
                    <a:pt x="234" y="56"/>
                    <a:pt x="234" y="56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8" y="80"/>
                    <a:pt x="258" y="80"/>
                    <a:pt x="258" y="80"/>
                  </a:cubicBezTo>
                  <a:lnTo>
                    <a:pt x="234" y="80"/>
                  </a:lnTo>
                  <a:close/>
                  <a:moveTo>
                    <a:pt x="270" y="92"/>
                  </a:moveTo>
                  <a:cubicBezTo>
                    <a:pt x="289" y="92"/>
                    <a:pt x="289" y="92"/>
                    <a:pt x="289" y="92"/>
                  </a:cubicBezTo>
                  <a:cubicBezTo>
                    <a:pt x="289" y="123"/>
                    <a:pt x="289" y="123"/>
                    <a:pt x="289" y="123"/>
                  </a:cubicBezTo>
                  <a:cubicBezTo>
                    <a:pt x="270" y="123"/>
                    <a:pt x="270" y="123"/>
                    <a:pt x="270" y="123"/>
                  </a:cubicBezTo>
                  <a:lnTo>
                    <a:pt x="270" y="92"/>
                  </a:lnTo>
                  <a:close/>
                  <a:moveTo>
                    <a:pt x="270" y="154"/>
                  </a:moveTo>
                  <a:cubicBezTo>
                    <a:pt x="270" y="135"/>
                    <a:pt x="270" y="135"/>
                    <a:pt x="270" y="135"/>
                  </a:cubicBezTo>
                  <a:cubicBezTo>
                    <a:pt x="289" y="135"/>
                    <a:pt x="289" y="135"/>
                    <a:pt x="289" y="135"/>
                  </a:cubicBezTo>
                  <a:cubicBezTo>
                    <a:pt x="289" y="154"/>
                    <a:pt x="289" y="154"/>
                    <a:pt x="289" y="154"/>
                  </a:cubicBezTo>
                  <a:lnTo>
                    <a:pt x="270" y="154"/>
                  </a:lnTo>
                  <a:close/>
                  <a:moveTo>
                    <a:pt x="367" y="165"/>
                  </a:moveTo>
                  <a:cubicBezTo>
                    <a:pt x="367" y="189"/>
                    <a:pt x="367" y="189"/>
                    <a:pt x="367" y="189"/>
                  </a:cubicBezTo>
                  <a:cubicBezTo>
                    <a:pt x="343" y="189"/>
                    <a:pt x="343" y="189"/>
                    <a:pt x="343" y="189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344" y="165"/>
                    <a:pt x="344" y="165"/>
                    <a:pt x="344" y="165"/>
                  </a:cubicBezTo>
                  <a:lnTo>
                    <a:pt x="367" y="165"/>
                  </a:lnTo>
                  <a:close/>
                  <a:moveTo>
                    <a:pt x="332" y="153"/>
                  </a:moveTo>
                  <a:cubicBezTo>
                    <a:pt x="331" y="153"/>
                    <a:pt x="331" y="153"/>
                    <a:pt x="331" y="153"/>
                  </a:cubicBezTo>
                  <a:cubicBezTo>
                    <a:pt x="331" y="154"/>
                    <a:pt x="331" y="154"/>
                    <a:pt x="331" y="154"/>
                  </a:cubicBezTo>
                  <a:cubicBezTo>
                    <a:pt x="301" y="154"/>
                    <a:pt x="301" y="154"/>
                    <a:pt x="301" y="154"/>
                  </a:cubicBezTo>
                  <a:cubicBezTo>
                    <a:pt x="301" y="135"/>
                    <a:pt x="301" y="135"/>
                    <a:pt x="301" y="135"/>
                  </a:cubicBezTo>
                  <a:cubicBezTo>
                    <a:pt x="332" y="135"/>
                    <a:pt x="332" y="135"/>
                    <a:pt x="332" y="135"/>
                  </a:cubicBezTo>
                  <a:lnTo>
                    <a:pt x="332" y="153"/>
                  </a:lnTo>
                  <a:close/>
                  <a:moveTo>
                    <a:pt x="367" y="123"/>
                  </a:moveTo>
                  <a:cubicBezTo>
                    <a:pt x="344" y="123"/>
                    <a:pt x="344" y="123"/>
                    <a:pt x="344" y="123"/>
                  </a:cubicBezTo>
                  <a:cubicBezTo>
                    <a:pt x="344" y="91"/>
                    <a:pt x="344" y="91"/>
                    <a:pt x="344" y="91"/>
                  </a:cubicBezTo>
                  <a:cubicBezTo>
                    <a:pt x="367" y="91"/>
                    <a:pt x="367" y="91"/>
                    <a:pt x="367" y="91"/>
                  </a:cubicBezTo>
                  <a:lnTo>
                    <a:pt x="367" y="123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9531350" y="617538"/>
              <a:ext cx="327025" cy="327025"/>
            </a:xfrm>
            <a:custGeom>
              <a:avLst/>
              <a:gdLst>
                <a:gd name="T0" fmla="*/ 206 w 206"/>
                <a:gd name="T1" fmla="*/ 0 h 206"/>
                <a:gd name="T2" fmla="*/ 0 w 206"/>
                <a:gd name="T3" fmla="*/ 0 h 206"/>
                <a:gd name="T4" fmla="*/ 0 w 206"/>
                <a:gd name="T5" fmla="*/ 206 h 206"/>
                <a:gd name="T6" fmla="*/ 206 w 206"/>
                <a:gd name="T7" fmla="*/ 206 h 206"/>
                <a:gd name="T8" fmla="*/ 206 w 206"/>
                <a:gd name="T9" fmla="*/ 0 h 206"/>
                <a:gd name="T10" fmla="*/ 178 w 206"/>
                <a:gd name="T11" fmla="*/ 179 h 206"/>
                <a:gd name="T12" fmla="*/ 27 w 206"/>
                <a:gd name="T13" fmla="*/ 179 h 206"/>
                <a:gd name="T14" fmla="*/ 27 w 206"/>
                <a:gd name="T15" fmla="*/ 28 h 206"/>
                <a:gd name="T16" fmla="*/ 178 w 206"/>
                <a:gd name="T17" fmla="*/ 28 h 206"/>
                <a:gd name="T18" fmla="*/ 178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206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206" y="206"/>
                  </a:lnTo>
                  <a:lnTo>
                    <a:pt x="206" y="0"/>
                  </a:lnTo>
                  <a:close/>
                  <a:moveTo>
                    <a:pt x="178" y="179"/>
                  </a:moveTo>
                  <a:lnTo>
                    <a:pt x="27" y="179"/>
                  </a:lnTo>
                  <a:lnTo>
                    <a:pt x="27" y="28"/>
                  </a:lnTo>
                  <a:lnTo>
                    <a:pt x="178" y="28"/>
                  </a:lnTo>
                  <a:lnTo>
                    <a:pt x="178" y="179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8939213" y="5305425"/>
              <a:ext cx="1550988" cy="1552575"/>
            </a:xfrm>
            <a:custGeom>
              <a:avLst/>
              <a:gdLst>
                <a:gd name="T0" fmla="*/ 415 w 427"/>
                <a:gd name="T1" fmla="*/ 6 h 427"/>
                <a:gd name="T2" fmla="*/ 379 w 427"/>
                <a:gd name="T3" fmla="*/ 336 h 427"/>
                <a:gd name="T4" fmla="*/ 344 w 427"/>
                <a:gd name="T5" fmla="*/ 292 h 427"/>
                <a:gd name="T6" fmla="*/ 379 w 427"/>
                <a:gd name="T7" fmla="*/ 274 h 427"/>
                <a:gd name="T8" fmla="*/ 331 w 427"/>
                <a:gd name="T9" fmla="*/ 226 h 427"/>
                <a:gd name="T10" fmla="*/ 301 w 427"/>
                <a:gd name="T11" fmla="*/ 261 h 427"/>
                <a:gd name="T12" fmla="*/ 389 w 427"/>
                <a:gd name="T13" fmla="*/ 195 h 427"/>
                <a:gd name="T14" fmla="*/ 383 w 427"/>
                <a:gd name="T15" fmla="*/ 96 h 427"/>
                <a:gd name="T16" fmla="*/ 377 w 427"/>
                <a:gd name="T17" fmla="*/ 183 h 427"/>
                <a:gd name="T18" fmla="*/ 289 w 427"/>
                <a:gd name="T19" fmla="*/ 189 h 427"/>
                <a:gd name="T20" fmla="*/ 258 w 427"/>
                <a:gd name="T21" fmla="*/ 261 h 427"/>
                <a:gd name="T22" fmla="*/ 188 w 427"/>
                <a:gd name="T23" fmla="*/ 292 h 427"/>
                <a:gd name="T24" fmla="*/ 182 w 427"/>
                <a:gd name="T25" fmla="*/ 294 h 427"/>
                <a:gd name="T26" fmla="*/ 180 w 427"/>
                <a:gd name="T27" fmla="*/ 300 h 427"/>
                <a:gd name="T28" fmla="*/ 99 w 427"/>
                <a:gd name="T29" fmla="*/ 379 h 427"/>
                <a:gd name="T30" fmla="*/ 99 w 427"/>
                <a:gd name="T31" fmla="*/ 391 h 427"/>
                <a:gd name="T32" fmla="*/ 192 w 427"/>
                <a:gd name="T33" fmla="*/ 304 h 427"/>
                <a:gd name="T34" fmla="*/ 258 w 427"/>
                <a:gd name="T35" fmla="*/ 335 h 427"/>
                <a:gd name="T36" fmla="*/ 222 w 427"/>
                <a:gd name="T37" fmla="*/ 383 h 427"/>
                <a:gd name="T38" fmla="*/ 270 w 427"/>
                <a:gd name="T39" fmla="*/ 347 h 427"/>
                <a:gd name="T40" fmla="*/ 289 w 427"/>
                <a:gd name="T41" fmla="*/ 382 h 427"/>
                <a:gd name="T42" fmla="*/ 332 w 427"/>
                <a:gd name="T43" fmla="*/ 415 h 427"/>
                <a:gd name="T44" fmla="*/ 0 w 427"/>
                <a:gd name="T45" fmla="*/ 421 h 427"/>
                <a:gd name="T46" fmla="*/ 344 w 427"/>
                <a:gd name="T47" fmla="*/ 427 h 427"/>
                <a:gd name="T48" fmla="*/ 367 w 427"/>
                <a:gd name="T49" fmla="*/ 382 h 427"/>
                <a:gd name="T50" fmla="*/ 424 w 427"/>
                <a:gd name="T51" fmla="*/ 427 h 427"/>
                <a:gd name="T52" fmla="*/ 379 w 427"/>
                <a:gd name="T53" fmla="*/ 370 h 427"/>
                <a:gd name="T54" fmla="*/ 427 w 427"/>
                <a:gd name="T55" fmla="*/ 348 h 427"/>
                <a:gd name="T56" fmla="*/ 421 w 427"/>
                <a:gd name="T57" fmla="*/ 0 h 427"/>
                <a:gd name="T58" fmla="*/ 367 w 427"/>
                <a:gd name="T59" fmla="*/ 336 h 427"/>
                <a:gd name="T60" fmla="*/ 344 w 427"/>
                <a:gd name="T61" fmla="*/ 304 h 427"/>
                <a:gd name="T62" fmla="*/ 301 w 427"/>
                <a:gd name="T63" fmla="*/ 335 h 427"/>
                <a:gd name="T64" fmla="*/ 332 w 427"/>
                <a:gd name="T65" fmla="*/ 304 h 427"/>
                <a:gd name="T66" fmla="*/ 301 w 427"/>
                <a:gd name="T67" fmla="*/ 335 h 427"/>
                <a:gd name="T68" fmla="*/ 367 w 427"/>
                <a:gd name="T69" fmla="*/ 238 h 427"/>
                <a:gd name="T70" fmla="*/ 344 w 427"/>
                <a:gd name="T71" fmla="*/ 262 h 427"/>
                <a:gd name="T72" fmla="*/ 343 w 427"/>
                <a:gd name="T73" fmla="*/ 261 h 427"/>
                <a:gd name="T74" fmla="*/ 331 w 427"/>
                <a:gd name="T75" fmla="*/ 273 h 427"/>
                <a:gd name="T76" fmla="*/ 332 w 427"/>
                <a:gd name="T77" fmla="*/ 274 h 427"/>
                <a:gd name="T78" fmla="*/ 301 w 427"/>
                <a:gd name="T79" fmla="*/ 292 h 427"/>
                <a:gd name="T80" fmla="*/ 331 w 427"/>
                <a:gd name="T81" fmla="*/ 273 h 427"/>
                <a:gd name="T82" fmla="*/ 289 w 427"/>
                <a:gd name="T83" fmla="*/ 273 h 427"/>
                <a:gd name="T84" fmla="*/ 270 w 427"/>
                <a:gd name="T85" fmla="*/ 292 h 427"/>
                <a:gd name="T86" fmla="*/ 258 w 427"/>
                <a:gd name="T87" fmla="*/ 371 h 427"/>
                <a:gd name="T88" fmla="*/ 234 w 427"/>
                <a:gd name="T89" fmla="*/ 347 h 427"/>
                <a:gd name="T90" fmla="*/ 258 w 427"/>
                <a:gd name="T91" fmla="*/ 371 h 427"/>
                <a:gd name="T92" fmla="*/ 270 w 427"/>
                <a:gd name="T93" fmla="*/ 304 h 427"/>
                <a:gd name="T94" fmla="*/ 289 w 427"/>
                <a:gd name="T95" fmla="*/ 335 h 427"/>
                <a:gd name="T96" fmla="*/ 301 w 427"/>
                <a:gd name="T97" fmla="*/ 370 h 427"/>
                <a:gd name="T98" fmla="*/ 332 w 427"/>
                <a:gd name="T99" fmla="*/ 347 h 427"/>
                <a:gd name="T100" fmla="*/ 301 w 427"/>
                <a:gd name="T101" fmla="*/ 370 h 427"/>
                <a:gd name="T102" fmla="*/ 412 w 427"/>
                <a:gd name="T103" fmla="*/ 415 h 427"/>
                <a:gd name="T104" fmla="*/ 379 w 427"/>
                <a:gd name="T105" fmla="*/ 382 h 427"/>
                <a:gd name="T106" fmla="*/ 367 w 427"/>
                <a:gd name="T107" fmla="*/ 370 h 427"/>
                <a:gd name="T108" fmla="*/ 344 w 427"/>
                <a:gd name="T109" fmla="*/ 348 h 427"/>
                <a:gd name="T110" fmla="*/ 367 w 427"/>
                <a:gd name="T111" fmla="*/ 37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0"/>
                  </a:moveTo>
                  <a:cubicBezTo>
                    <a:pt x="418" y="0"/>
                    <a:pt x="415" y="3"/>
                    <a:pt x="415" y="6"/>
                  </a:cubicBezTo>
                  <a:cubicBezTo>
                    <a:pt x="415" y="336"/>
                    <a:pt x="415" y="336"/>
                    <a:pt x="415" y="336"/>
                  </a:cubicBezTo>
                  <a:cubicBezTo>
                    <a:pt x="379" y="336"/>
                    <a:pt x="379" y="336"/>
                    <a:pt x="379" y="336"/>
                  </a:cubicBezTo>
                  <a:cubicBezTo>
                    <a:pt x="379" y="292"/>
                    <a:pt x="379" y="292"/>
                    <a:pt x="379" y="292"/>
                  </a:cubicBezTo>
                  <a:cubicBezTo>
                    <a:pt x="344" y="292"/>
                    <a:pt x="344" y="292"/>
                    <a:pt x="344" y="292"/>
                  </a:cubicBezTo>
                  <a:cubicBezTo>
                    <a:pt x="344" y="274"/>
                    <a:pt x="344" y="274"/>
                    <a:pt x="344" y="274"/>
                  </a:cubicBezTo>
                  <a:cubicBezTo>
                    <a:pt x="379" y="274"/>
                    <a:pt x="379" y="274"/>
                    <a:pt x="379" y="274"/>
                  </a:cubicBezTo>
                  <a:cubicBezTo>
                    <a:pt x="379" y="226"/>
                    <a:pt x="379" y="226"/>
                    <a:pt x="379" y="226"/>
                  </a:cubicBezTo>
                  <a:cubicBezTo>
                    <a:pt x="331" y="226"/>
                    <a:pt x="331" y="226"/>
                    <a:pt x="331" y="226"/>
                  </a:cubicBezTo>
                  <a:cubicBezTo>
                    <a:pt x="331" y="261"/>
                    <a:pt x="331" y="261"/>
                    <a:pt x="331" y="261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89" y="195"/>
                    <a:pt x="389" y="195"/>
                    <a:pt x="389" y="195"/>
                  </a:cubicBezTo>
                  <a:cubicBezTo>
                    <a:pt x="389" y="102"/>
                    <a:pt x="389" y="102"/>
                    <a:pt x="389" y="102"/>
                  </a:cubicBezTo>
                  <a:cubicBezTo>
                    <a:pt x="389" y="98"/>
                    <a:pt x="386" y="96"/>
                    <a:pt x="383" y="96"/>
                  </a:cubicBezTo>
                  <a:cubicBezTo>
                    <a:pt x="379" y="96"/>
                    <a:pt x="377" y="98"/>
                    <a:pt x="377" y="102"/>
                  </a:cubicBezTo>
                  <a:cubicBezTo>
                    <a:pt x="377" y="183"/>
                    <a:pt x="377" y="183"/>
                    <a:pt x="377" y="183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2" y="183"/>
                    <a:pt x="289" y="186"/>
                    <a:pt x="289" y="189"/>
                  </a:cubicBezTo>
                  <a:cubicBezTo>
                    <a:pt x="289" y="261"/>
                    <a:pt x="289" y="261"/>
                    <a:pt x="289" y="261"/>
                  </a:cubicBezTo>
                  <a:cubicBezTo>
                    <a:pt x="258" y="261"/>
                    <a:pt x="258" y="261"/>
                    <a:pt x="258" y="261"/>
                  </a:cubicBezTo>
                  <a:cubicBezTo>
                    <a:pt x="258" y="292"/>
                    <a:pt x="258" y="292"/>
                    <a:pt x="258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8" y="292"/>
                    <a:pt x="187" y="292"/>
                    <a:pt x="186" y="292"/>
                  </a:cubicBezTo>
                  <a:cubicBezTo>
                    <a:pt x="185" y="292"/>
                    <a:pt x="183" y="293"/>
                    <a:pt x="182" y="294"/>
                  </a:cubicBezTo>
                  <a:cubicBezTo>
                    <a:pt x="181" y="295"/>
                    <a:pt x="180" y="297"/>
                    <a:pt x="180" y="298"/>
                  </a:cubicBezTo>
                  <a:cubicBezTo>
                    <a:pt x="180" y="299"/>
                    <a:pt x="180" y="300"/>
                    <a:pt x="180" y="300"/>
                  </a:cubicBezTo>
                  <a:cubicBezTo>
                    <a:pt x="180" y="379"/>
                    <a:pt x="180" y="379"/>
                    <a:pt x="180" y="379"/>
                  </a:cubicBezTo>
                  <a:cubicBezTo>
                    <a:pt x="99" y="379"/>
                    <a:pt x="99" y="379"/>
                    <a:pt x="99" y="379"/>
                  </a:cubicBezTo>
                  <a:cubicBezTo>
                    <a:pt x="95" y="379"/>
                    <a:pt x="93" y="382"/>
                    <a:pt x="93" y="385"/>
                  </a:cubicBezTo>
                  <a:cubicBezTo>
                    <a:pt x="93" y="389"/>
                    <a:pt x="95" y="391"/>
                    <a:pt x="99" y="391"/>
                  </a:cubicBezTo>
                  <a:cubicBezTo>
                    <a:pt x="192" y="391"/>
                    <a:pt x="192" y="391"/>
                    <a:pt x="192" y="391"/>
                  </a:cubicBezTo>
                  <a:cubicBezTo>
                    <a:pt x="192" y="304"/>
                    <a:pt x="192" y="304"/>
                    <a:pt x="192" y="304"/>
                  </a:cubicBezTo>
                  <a:cubicBezTo>
                    <a:pt x="258" y="304"/>
                    <a:pt x="258" y="304"/>
                    <a:pt x="258" y="304"/>
                  </a:cubicBezTo>
                  <a:cubicBezTo>
                    <a:pt x="258" y="335"/>
                    <a:pt x="258" y="335"/>
                    <a:pt x="258" y="335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22" y="383"/>
                    <a:pt x="222" y="383"/>
                    <a:pt x="222" y="383"/>
                  </a:cubicBezTo>
                  <a:cubicBezTo>
                    <a:pt x="270" y="383"/>
                    <a:pt x="270" y="383"/>
                    <a:pt x="270" y="383"/>
                  </a:cubicBezTo>
                  <a:cubicBezTo>
                    <a:pt x="270" y="347"/>
                    <a:pt x="270" y="347"/>
                    <a:pt x="270" y="347"/>
                  </a:cubicBezTo>
                  <a:cubicBezTo>
                    <a:pt x="289" y="347"/>
                    <a:pt x="289" y="347"/>
                    <a:pt x="289" y="347"/>
                  </a:cubicBezTo>
                  <a:cubicBezTo>
                    <a:pt x="289" y="382"/>
                    <a:pt x="289" y="382"/>
                    <a:pt x="289" y="382"/>
                  </a:cubicBezTo>
                  <a:cubicBezTo>
                    <a:pt x="332" y="382"/>
                    <a:pt x="332" y="382"/>
                    <a:pt x="332" y="382"/>
                  </a:cubicBezTo>
                  <a:cubicBezTo>
                    <a:pt x="332" y="415"/>
                    <a:pt x="332" y="415"/>
                    <a:pt x="332" y="415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3" y="415"/>
                    <a:pt x="0" y="418"/>
                    <a:pt x="0" y="421"/>
                  </a:cubicBezTo>
                  <a:cubicBezTo>
                    <a:pt x="0" y="425"/>
                    <a:pt x="3" y="427"/>
                    <a:pt x="6" y="427"/>
                  </a:cubicBezTo>
                  <a:cubicBezTo>
                    <a:pt x="344" y="427"/>
                    <a:pt x="344" y="427"/>
                    <a:pt x="344" y="427"/>
                  </a:cubicBezTo>
                  <a:cubicBezTo>
                    <a:pt x="344" y="382"/>
                    <a:pt x="344" y="382"/>
                    <a:pt x="344" y="382"/>
                  </a:cubicBezTo>
                  <a:cubicBezTo>
                    <a:pt x="367" y="382"/>
                    <a:pt x="367" y="382"/>
                    <a:pt x="367" y="382"/>
                  </a:cubicBezTo>
                  <a:cubicBezTo>
                    <a:pt x="367" y="427"/>
                    <a:pt x="367" y="427"/>
                    <a:pt x="367" y="427"/>
                  </a:cubicBezTo>
                  <a:cubicBezTo>
                    <a:pt x="424" y="427"/>
                    <a:pt x="424" y="427"/>
                    <a:pt x="424" y="427"/>
                  </a:cubicBezTo>
                  <a:cubicBezTo>
                    <a:pt x="424" y="370"/>
                    <a:pt x="424" y="370"/>
                    <a:pt x="424" y="370"/>
                  </a:cubicBezTo>
                  <a:cubicBezTo>
                    <a:pt x="379" y="370"/>
                    <a:pt x="379" y="370"/>
                    <a:pt x="379" y="370"/>
                  </a:cubicBezTo>
                  <a:cubicBezTo>
                    <a:pt x="379" y="348"/>
                    <a:pt x="379" y="348"/>
                    <a:pt x="379" y="348"/>
                  </a:cubicBezTo>
                  <a:cubicBezTo>
                    <a:pt x="427" y="348"/>
                    <a:pt x="427" y="348"/>
                    <a:pt x="427" y="348"/>
                  </a:cubicBezTo>
                  <a:cubicBezTo>
                    <a:pt x="427" y="6"/>
                    <a:pt x="427" y="6"/>
                    <a:pt x="427" y="6"/>
                  </a:cubicBezTo>
                  <a:cubicBezTo>
                    <a:pt x="427" y="3"/>
                    <a:pt x="425" y="0"/>
                    <a:pt x="421" y="0"/>
                  </a:cubicBezTo>
                  <a:close/>
                  <a:moveTo>
                    <a:pt x="367" y="304"/>
                  </a:moveTo>
                  <a:cubicBezTo>
                    <a:pt x="367" y="336"/>
                    <a:pt x="367" y="336"/>
                    <a:pt x="367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4" y="304"/>
                    <a:pt x="344" y="304"/>
                    <a:pt x="344" y="304"/>
                  </a:cubicBezTo>
                  <a:lnTo>
                    <a:pt x="367" y="304"/>
                  </a:lnTo>
                  <a:close/>
                  <a:moveTo>
                    <a:pt x="301" y="335"/>
                  </a:moveTo>
                  <a:cubicBezTo>
                    <a:pt x="301" y="304"/>
                    <a:pt x="301" y="304"/>
                    <a:pt x="301" y="304"/>
                  </a:cubicBezTo>
                  <a:cubicBezTo>
                    <a:pt x="332" y="304"/>
                    <a:pt x="332" y="304"/>
                    <a:pt x="332" y="304"/>
                  </a:cubicBezTo>
                  <a:cubicBezTo>
                    <a:pt x="332" y="335"/>
                    <a:pt x="332" y="335"/>
                    <a:pt x="332" y="335"/>
                  </a:cubicBezTo>
                  <a:lnTo>
                    <a:pt x="301" y="335"/>
                  </a:lnTo>
                  <a:close/>
                  <a:moveTo>
                    <a:pt x="343" y="238"/>
                  </a:moveTo>
                  <a:cubicBezTo>
                    <a:pt x="367" y="238"/>
                    <a:pt x="367" y="238"/>
                    <a:pt x="367" y="238"/>
                  </a:cubicBezTo>
                  <a:cubicBezTo>
                    <a:pt x="367" y="262"/>
                    <a:pt x="367" y="262"/>
                    <a:pt x="367" y="262"/>
                  </a:cubicBezTo>
                  <a:cubicBezTo>
                    <a:pt x="344" y="262"/>
                    <a:pt x="344" y="262"/>
                    <a:pt x="344" y="262"/>
                  </a:cubicBezTo>
                  <a:cubicBezTo>
                    <a:pt x="344" y="261"/>
                    <a:pt x="344" y="261"/>
                    <a:pt x="344" y="261"/>
                  </a:cubicBezTo>
                  <a:cubicBezTo>
                    <a:pt x="343" y="261"/>
                    <a:pt x="343" y="261"/>
                    <a:pt x="343" y="261"/>
                  </a:cubicBezTo>
                  <a:lnTo>
                    <a:pt x="343" y="238"/>
                  </a:lnTo>
                  <a:close/>
                  <a:moveTo>
                    <a:pt x="331" y="273"/>
                  </a:moveTo>
                  <a:cubicBezTo>
                    <a:pt x="331" y="274"/>
                    <a:pt x="331" y="274"/>
                    <a:pt x="331" y="274"/>
                  </a:cubicBezTo>
                  <a:cubicBezTo>
                    <a:pt x="332" y="274"/>
                    <a:pt x="332" y="274"/>
                    <a:pt x="332" y="274"/>
                  </a:cubicBezTo>
                  <a:cubicBezTo>
                    <a:pt x="332" y="292"/>
                    <a:pt x="332" y="292"/>
                    <a:pt x="332" y="292"/>
                  </a:cubicBezTo>
                  <a:cubicBezTo>
                    <a:pt x="301" y="292"/>
                    <a:pt x="301" y="292"/>
                    <a:pt x="301" y="292"/>
                  </a:cubicBezTo>
                  <a:cubicBezTo>
                    <a:pt x="301" y="273"/>
                    <a:pt x="301" y="273"/>
                    <a:pt x="301" y="273"/>
                  </a:cubicBezTo>
                  <a:lnTo>
                    <a:pt x="331" y="273"/>
                  </a:lnTo>
                  <a:close/>
                  <a:moveTo>
                    <a:pt x="270" y="273"/>
                  </a:moveTo>
                  <a:cubicBezTo>
                    <a:pt x="289" y="273"/>
                    <a:pt x="289" y="273"/>
                    <a:pt x="289" y="273"/>
                  </a:cubicBezTo>
                  <a:cubicBezTo>
                    <a:pt x="289" y="292"/>
                    <a:pt x="289" y="292"/>
                    <a:pt x="289" y="292"/>
                  </a:cubicBezTo>
                  <a:cubicBezTo>
                    <a:pt x="270" y="292"/>
                    <a:pt x="270" y="292"/>
                    <a:pt x="270" y="292"/>
                  </a:cubicBezTo>
                  <a:lnTo>
                    <a:pt x="270" y="273"/>
                  </a:lnTo>
                  <a:close/>
                  <a:moveTo>
                    <a:pt x="258" y="371"/>
                  </a:moveTo>
                  <a:cubicBezTo>
                    <a:pt x="234" y="371"/>
                    <a:pt x="234" y="371"/>
                    <a:pt x="234" y="371"/>
                  </a:cubicBezTo>
                  <a:cubicBezTo>
                    <a:pt x="234" y="347"/>
                    <a:pt x="234" y="347"/>
                    <a:pt x="234" y="347"/>
                  </a:cubicBezTo>
                  <a:cubicBezTo>
                    <a:pt x="258" y="347"/>
                    <a:pt x="258" y="347"/>
                    <a:pt x="258" y="347"/>
                  </a:cubicBezTo>
                  <a:lnTo>
                    <a:pt x="258" y="371"/>
                  </a:lnTo>
                  <a:close/>
                  <a:moveTo>
                    <a:pt x="270" y="335"/>
                  </a:moveTo>
                  <a:cubicBezTo>
                    <a:pt x="270" y="304"/>
                    <a:pt x="270" y="304"/>
                    <a:pt x="270" y="304"/>
                  </a:cubicBezTo>
                  <a:cubicBezTo>
                    <a:pt x="289" y="304"/>
                    <a:pt x="289" y="304"/>
                    <a:pt x="289" y="304"/>
                  </a:cubicBezTo>
                  <a:cubicBezTo>
                    <a:pt x="289" y="335"/>
                    <a:pt x="289" y="335"/>
                    <a:pt x="289" y="335"/>
                  </a:cubicBezTo>
                  <a:lnTo>
                    <a:pt x="270" y="335"/>
                  </a:lnTo>
                  <a:close/>
                  <a:moveTo>
                    <a:pt x="301" y="370"/>
                  </a:moveTo>
                  <a:cubicBezTo>
                    <a:pt x="301" y="347"/>
                    <a:pt x="301" y="347"/>
                    <a:pt x="301" y="347"/>
                  </a:cubicBezTo>
                  <a:cubicBezTo>
                    <a:pt x="332" y="347"/>
                    <a:pt x="332" y="347"/>
                    <a:pt x="332" y="347"/>
                  </a:cubicBezTo>
                  <a:cubicBezTo>
                    <a:pt x="332" y="370"/>
                    <a:pt x="332" y="370"/>
                    <a:pt x="332" y="370"/>
                  </a:cubicBezTo>
                  <a:lnTo>
                    <a:pt x="301" y="370"/>
                  </a:lnTo>
                  <a:close/>
                  <a:moveTo>
                    <a:pt x="412" y="382"/>
                  </a:moveTo>
                  <a:cubicBezTo>
                    <a:pt x="412" y="415"/>
                    <a:pt x="412" y="415"/>
                    <a:pt x="412" y="415"/>
                  </a:cubicBezTo>
                  <a:cubicBezTo>
                    <a:pt x="379" y="415"/>
                    <a:pt x="379" y="415"/>
                    <a:pt x="379" y="415"/>
                  </a:cubicBezTo>
                  <a:cubicBezTo>
                    <a:pt x="379" y="382"/>
                    <a:pt x="379" y="382"/>
                    <a:pt x="379" y="382"/>
                  </a:cubicBezTo>
                  <a:lnTo>
                    <a:pt x="412" y="382"/>
                  </a:lnTo>
                  <a:close/>
                  <a:moveTo>
                    <a:pt x="367" y="370"/>
                  </a:moveTo>
                  <a:cubicBezTo>
                    <a:pt x="344" y="370"/>
                    <a:pt x="344" y="370"/>
                    <a:pt x="344" y="370"/>
                  </a:cubicBezTo>
                  <a:cubicBezTo>
                    <a:pt x="344" y="348"/>
                    <a:pt x="344" y="348"/>
                    <a:pt x="344" y="348"/>
                  </a:cubicBezTo>
                  <a:cubicBezTo>
                    <a:pt x="367" y="348"/>
                    <a:pt x="367" y="348"/>
                    <a:pt x="367" y="348"/>
                  </a:cubicBezTo>
                  <a:lnTo>
                    <a:pt x="367" y="370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9531350" y="5908675"/>
              <a:ext cx="327025" cy="328613"/>
            </a:xfrm>
            <a:custGeom>
              <a:avLst/>
              <a:gdLst>
                <a:gd name="T0" fmla="*/ 0 w 206"/>
                <a:gd name="T1" fmla="*/ 207 h 207"/>
                <a:gd name="T2" fmla="*/ 206 w 206"/>
                <a:gd name="T3" fmla="*/ 207 h 207"/>
                <a:gd name="T4" fmla="*/ 206 w 206"/>
                <a:gd name="T5" fmla="*/ 0 h 207"/>
                <a:gd name="T6" fmla="*/ 0 w 206"/>
                <a:gd name="T7" fmla="*/ 0 h 207"/>
                <a:gd name="T8" fmla="*/ 0 w 206"/>
                <a:gd name="T9" fmla="*/ 207 h 207"/>
                <a:gd name="T10" fmla="*/ 27 w 206"/>
                <a:gd name="T11" fmla="*/ 28 h 207"/>
                <a:gd name="T12" fmla="*/ 178 w 206"/>
                <a:gd name="T13" fmla="*/ 28 h 207"/>
                <a:gd name="T14" fmla="*/ 178 w 206"/>
                <a:gd name="T15" fmla="*/ 179 h 207"/>
                <a:gd name="T16" fmla="*/ 27 w 206"/>
                <a:gd name="T17" fmla="*/ 179 h 207"/>
                <a:gd name="T18" fmla="*/ 27 w 206"/>
                <a:gd name="T19" fmla="*/ 2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7">
                  <a:moveTo>
                    <a:pt x="0" y="207"/>
                  </a:moveTo>
                  <a:lnTo>
                    <a:pt x="206" y="207"/>
                  </a:lnTo>
                  <a:lnTo>
                    <a:pt x="206" y="0"/>
                  </a:lnTo>
                  <a:lnTo>
                    <a:pt x="0" y="0"/>
                  </a:lnTo>
                  <a:lnTo>
                    <a:pt x="0" y="207"/>
                  </a:lnTo>
                  <a:close/>
                  <a:moveTo>
                    <a:pt x="27" y="28"/>
                  </a:moveTo>
                  <a:lnTo>
                    <a:pt x="178" y="28"/>
                  </a:lnTo>
                  <a:lnTo>
                    <a:pt x="178" y="179"/>
                  </a:lnTo>
                  <a:lnTo>
                    <a:pt x="27" y="179"/>
                  </a:lnTo>
                  <a:lnTo>
                    <a:pt x="27" y="28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0" y="-3175"/>
            <a:ext cx="1550988" cy="6861175"/>
            <a:chOff x="0" y="-3175"/>
            <a:chExt cx="1550988" cy="6861175"/>
          </a:xfrm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0" y="-3175"/>
              <a:ext cx="1550988" cy="1550988"/>
            </a:xfrm>
            <a:custGeom>
              <a:avLst/>
              <a:gdLst>
                <a:gd name="T0" fmla="*/ 83 w 427"/>
                <a:gd name="T1" fmla="*/ 0 h 427"/>
                <a:gd name="T2" fmla="*/ 60 w 427"/>
                <a:gd name="T3" fmla="*/ 45 h 427"/>
                <a:gd name="T4" fmla="*/ 3 w 427"/>
                <a:gd name="T5" fmla="*/ 0 h 427"/>
                <a:gd name="T6" fmla="*/ 48 w 427"/>
                <a:gd name="T7" fmla="*/ 57 h 427"/>
                <a:gd name="T8" fmla="*/ 0 w 427"/>
                <a:gd name="T9" fmla="*/ 79 h 427"/>
                <a:gd name="T10" fmla="*/ 6 w 427"/>
                <a:gd name="T11" fmla="*/ 427 h 427"/>
                <a:gd name="T12" fmla="*/ 12 w 427"/>
                <a:gd name="T13" fmla="*/ 91 h 427"/>
                <a:gd name="T14" fmla="*/ 48 w 427"/>
                <a:gd name="T15" fmla="*/ 135 h 427"/>
                <a:gd name="T16" fmla="*/ 83 w 427"/>
                <a:gd name="T17" fmla="*/ 153 h 427"/>
                <a:gd name="T18" fmla="*/ 48 w 427"/>
                <a:gd name="T19" fmla="*/ 201 h 427"/>
                <a:gd name="T20" fmla="*/ 96 w 427"/>
                <a:gd name="T21" fmla="*/ 166 h 427"/>
                <a:gd name="T22" fmla="*/ 126 w 427"/>
                <a:gd name="T23" fmla="*/ 232 h 427"/>
                <a:gd name="T24" fmla="*/ 38 w 427"/>
                <a:gd name="T25" fmla="*/ 325 h 427"/>
                <a:gd name="T26" fmla="*/ 50 w 427"/>
                <a:gd name="T27" fmla="*/ 325 h 427"/>
                <a:gd name="T28" fmla="*/ 132 w 427"/>
                <a:gd name="T29" fmla="*/ 244 h 427"/>
                <a:gd name="T30" fmla="*/ 138 w 427"/>
                <a:gd name="T31" fmla="*/ 166 h 427"/>
                <a:gd name="T32" fmla="*/ 169 w 427"/>
                <a:gd name="T33" fmla="*/ 135 h 427"/>
                <a:gd name="T34" fmla="*/ 241 w 427"/>
                <a:gd name="T35" fmla="*/ 135 h 427"/>
                <a:gd name="T36" fmla="*/ 247 w 427"/>
                <a:gd name="T37" fmla="*/ 129 h 427"/>
                <a:gd name="T38" fmla="*/ 247 w 427"/>
                <a:gd name="T39" fmla="*/ 48 h 427"/>
                <a:gd name="T40" fmla="*/ 334 w 427"/>
                <a:gd name="T41" fmla="*/ 42 h 427"/>
                <a:gd name="T42" fmla="*/ 235 w 427"/>
                <a:gd name="T43" fmla="*/ 36 h 427"/>
                <a:gd name="T44" fmla="*/ 169 w 427"/>
                <a:gd name="T45" fmla="*/ 123 h 427"/>
                <a:gd name="T46" fmla="*/ 205 w 427"/>
                <a:gd name="T47" fmla="*/ 92 h 427"/>
                <a:gd name="T48" fmla="*/ 157 w 427"/>
                <a:gd name="T49" fmla="*/ 44 h 427"/>
                <a:gd name="T50" fmla="*/ 138 w 427"/>
                <a:gd name="T51" fmla="*/ 80 h 427"/>
                <a:gd name="T52" fmla="*/ 95 w 427"/>
                <a:gd name="T53" fmla="*/ 45 h 427"/>
                <a:gd name="T54" fmla="*/ 421 w 427"/>
                <a:gd name="T55" fmla="*/ 12 h 427"/>
                <a:gd name="T56" fmla="*/ 421 w 427"/>
                <a:gd name="T57" fmla="*/ 0 h 427"/>
                <a:gd name="T58" fmla="*/ 15 w 427"/>
                <a:gd name="T59" fmla="*/ 12 h 427"/>
                <a:gd name="T60" fmla="*/ 48 w 427"/>
                <a:gd name="T61" fmla="*/ 45 h 427"/>
                <a:gd name="T62" fmla="*/ 60 w 427"/>
                <a:gd name="T63" fmla="*/ 57 h 427"/>
                <a:gd name="T64" fmla="*/ 83 w 427"/>
                <a:gd name="T65" fmla="*/ 79 h 427"/>
                <a:gd name="T66" fmla="*/ 60 w 427"/>
                <a:gd name="T67" fmla="*/ 57 h 427"/>
                <a:gd name="T68" fmla="*/ 126 w 427"/>
                <a:gd name="T69" fmla="*/ 123 h 427"/>
                <a:gd name="T70" fmla="*/ 95 w 427"/>
                <a:gd name="T71" fmla="*/ 92 h 427"/>
                <a:gd name="T72" fmla="*/ 60 w 427"/>
                <a:gd name="T73" fmla="*/ 123 h 427"/>
                <a:gd name="T74" fmla="*/ 83 w 427"/>
                <a:gd name="T75" fmla="*/ 91 h 427"/>
                <a:gd name="T76" fmla="*/ 60 w 427"/>
                <a:gd name="T77" fmla="*/ 123 h 427"/>
                <a:gd name="T78" fmla="*/ 60 w 427"/>
                <a:gd name="T79" fmla="*/ 189 h 427"/>
                <a:gd name="T80" fmla="*/ 83 w 427"/>
                <a:gd name="T81" fmla="*/ 165 h 427"/>
                <a:gd name="T82" fmla="*/ 84 w 427"/>
                <a:gd name="T83" fmla="*/ 166 h 427"/>
                <a:gd name="T84" fmla="*/ 96 w 427"/>
                <a:gd name="T85" fmla="*/ 154 h 427"/>
                <a:gd name="T86" fmla="*/ 95 w 427"/>
                <a:gd name="T87" fmla="*/ 153 h 427"/>
                <a:gd name="T88" fmla="*/ 126 w 427"/>
                <a:gd name="T89" fmla="*/ 135 h 427"/>
                <a:gd name="T90" fmla="*/ 96 w 427"/>
                <a:gd name="T91" fmla="*/ 154 h 427"/>
                <a:gd name="T92" fmla="*/ 138 w 427"/>
                <a:gd name="T93" fmla="*/ 154 h 427"/>
                <a:gd name="T94" fmla="*/ 157 w 427"/>
                <a:gd name="T95" fmla="*/ 135 h 427"/>
                <a:gd name="T96" fmla="*/ 169 w 427"/>
                <a:gd name="T97" fmla="*/ 56 h 427"/>
                <a:gd name="T98" fmla="*/ 193 w 427"/>
                <a:gd name="T99" fmla="*/ 80 h 427"/>
                <a:gd name="T100" fmla="*/ 169 w 427"/>
                <a:gd name="T101" fmla="*/ 56 h 427"/>
                <a:gd name="T102" fmla="*/ 157 w 427"/>
                <a:gd name="T103" fmla="*/ 123 h 427"/>
                <a:gd name="T104" fmla="*/ 138 w 427"/>
                <a:gd name="T105" fmla="*/ 92 h 427"/>
                <a:gd name="T106" fmla="*/ 126 w 427"/>
                <a:gd name="T107" fmla="*/ 57 h 427"/>
                <a:gd name="T108" fmla="*/ 95 w 427"/>
                <a:gd name="T109" fmla="*/ 80 h 427"/>
                <a:gd name="T110" fmla="*/ 126 w 427"/>
                <a:gd name="T111" fmla="*/ 5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421"/>
                    <a:pt x="0" y="421"/>
                    <a:pt x="0" y="421"/>
                  </a:cubicBezTo>
                  <a:cubicBezTo>
                    <a:pt x="0" y="424"/>
                    <a:pt x="2" y="427"/>
                    <a:pt x="6" y="427"/>
                  </a:cubicBezTo>
                  <a:cubicBezTo>
                    <a:pt x="9" y="427"/>
                    <a:pt x="12" y="424"/>
                    <a:pt x="12" y="42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83" y="135"/>
                    <a:pt x="83" y="135"/>
                    <a:pt x="83" y="135"/>
                  </a:cubicBezTo>
                  <a:cubicBezTo>
                    <a:pt x="83" y="153"/>
                    <a:pt x="83" y="153"/>
                    <a:pt x="83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201"/>
                    <a:pt x="48" y="201"/>
                    <a:pt x="48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166"/>
                    <a:pt x="96" y="166"/>
                    <a:pt x="96" y="166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26" y="232"/>
                    <a:pt x="126" y="232"/>
                    <a:pt x="126" y="232"/>
                  </a:cubicBezTo>
                  <a:cubicBezTo>
                    <a:pt x="38" y="232"/>
                    <a:pt x="38" y="232"/>
                    <a:pt x="38" y="232"/>
                  </a:cubicBezTo>
                  <a:cubicBezTo>
                    <a:pt x="38" y="325"/>
                    <a:pt x="38" y="325"/>
                    <a:pt x="38" y="325"/>
                  </a:cubicBezTo>
                  <a:cubicBezTo>
                    <a:pt x="38" y="329"/>
                    <a:pt x="41" y="331"/>
                    <a:pt x="44" y="331"/>
                  </a:cubicBezTo>
                  <a:cubicBezTo>
                    <a:pt x="48" y="331"/>
                    <a:pt x="50" y="329"/>
                    <a:pt x="50" y="325"/>
                  </a:cubicBezTo>
                  <a:cubicBezTo>
                    <a:pt x="50" y="244"/>
                    <a:pt x="50" y="244"/>
                    <a:pt x="50" y="244"/>
                  </a:cubicBezTo>
                  <a:cubicBezTo>
                    <a:pt x="132" y="244"/>
                    <a:pt x="132" y="244"/>
                    <a:pt x="132" y="244"/>
                  </a:cubicBezTo>
                  <a:cubicBezTo>
                    <a:pt x="135" y="244"/>
                    <a:pt x="138" y="241"/>
                    <a:pt x="138" y="238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69" y="166"/>
                    <a:pt x="169" y="166"/>
                    <a:pt x="169" y="166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5"/>
                    <a:pt x="240" y="135"/>
                    <a:pt x="241" y="135"/>
                  </a:cubicBezTo>
                  <a:cubicBezTo>
                    <a:pt x="242" y="135"/>
                    <a:pt x="244" y="134"/>
                    <a:pt x="245" y="133"/>
                  </a:cubicBezTo>
                  <a:cubicBezTo>
                    <a:pt x="246" y="132"/>
                    <a:pt x="247" y="130"/>
                    <a:pt x="247" y="129"/>
                  </a:cubicBezTo>
                  <a:cubicBezTo>
                    <a:pt x="247" y="128"/>
                    <a:pt x="247" y="127"/>
                    <a:pt x="247" y="127"/>
                  </a:cubicBezTo>
                  <a:cubicBezTo>
                    <a:pt x="247" y="48"/>
                    <a:pt x="247" y="48"/>
                    <a:pt x="247" y="48"/>
                  </a:cubicBezTo>
                  <a:cubicBezTo>
                    <a:pt x="328" y="48"/>
                    <a:pt x="328" y="48"/>
                    <a:pt x="328" y="48"/>
                  </a:cubicBezTo>
                  <a:cubicBezTo>
                    <a:pt x="332" y="48"/>
                    <a:pt x="334" y="45"/>
                    <a:pt x="334" y="42"/>
                  </a:cubicBezTo>
                  <a:cubicBezTo>
                    <a:pt x="334" y="38"/>
                    <a:pt x="332" y="36"/>
                    <a:pt x="328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123"/>
                    <a:pt x="235" y="123"/>
                    <a:pt x="235" y="123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205" y="92"/>
                    <a:pt x="205" y="92"/>
                    <a:pt x="205" y="92"/>
                  </a:cubicBezTo>
                  <a:cubicBezTo>
                    <a:pt x="205" y="44"/>
                    <a:pt x="205" y="44"/>
                    <a:pt x="205" y="44"/>
                  </a:cubicBezTo>
                  <a:cubicBezTo>
                    <a:pt x="157" y="44"/>
                    <a:pt x="157" y="44"/>
                    <a:pt x="157" y="44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421" y="12"/>
                    <a:pt x="421" y="12"/>
                    <a:pt x="421" y="12"/>
                  </a:cubicBezTo>
                  <a:cubicBezTo>
                    <a:pt x="424" y="12"/>
                    <a:pt x="427" y="9"/>
                    <a:pt x="427" y="6"/>
                  </a:cubicBezTo>
                  <a:cubicBezTo>
                    <a:pt x="427" y="2"/>
                    <a:pt x="424" y="0"/>
                    <a:pt x="421" y="0"/>
                  </a:cubicBezTo>
                  <a:close/>
                  <a:moveTo>
                    <a:pt x="15" y="4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45"/>
                    <a:pt x="48" y="45"/>
                    <a:pt x="48" y="45"/>
                  </a:cubicBezTo>
                  <a:lnTo>
                    <a:pt x="15" y="45"/>
                  </a:lnTo>
                  <a:close/>
                  <a:moveTo>
                    <a:pt x="60" y="57"/>
                  </a:moveTo>
                  <a:cubicBezTo>
                    <a:pt x="83" y="57"/>
                    <a:pt x="83" y="57"/>
                    <a:pt x="83" y="5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60" y="79"/>
                    <a:pt x="60" y="79"/>
                    <a:pt x="60" y="79"/>
                  </a:cubicBezTo>
                  <a:lnTo>
                    <a:pt x="60" y="57"/>
                  </a:lnTo>
                  <a:close/>
                  <a:moveTo>
                    <a:pt x="126" y="92"/>
                  </a:moveTo>
                  <a:cubicBezTo>
                    <a:pt x="126" y="123"/>
                    <a:pt x="126" y="123"/>
                    <a:pt x="126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5" y="92"/>
                    <a:pt x="95" y="92"/>
                    <a:pt x="95" y="92"/>
                  </a:cubicBezTo>
                  <a:lnTo>
                    <a:pt x="126" y="92"/>
                  </a:lnTo>
                  <a:close/>
                  <a:moveTo>
                    <a:pt x="60" y="123"/>
                  </a:moveTo>
                  <a:cubicBezTo>
                    <a:pt x="60" y="91"/>
                    <a:pt x="60" y="91"/>
                    <a:pt x="60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123"/>
                    <a:pt x="83" y="123"/>
                    <a:pt x="83" y="123"/>
                  </a:cubicBezTo>
                  <a:lnTo>
                    <a:pt x="60" y="123"/>
                  </a:lnTo>
                  <a:close/>
                  <a:moveTo>
                    <a:pt x="84" y="189"/>
                  </a:moveTo>
                  <a:cubicBezTo>
                    <a:pt x="60" y="189"/>
                    <a:pt x="60" y="189"/>
                    <a:pt x="60" y="189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84" y="166"/>
                    <a:pt x="84" y="166"/>
                    <a:pt x="84" y="166"/>
                  </a:cubicBezTo>
                  <a:lnTo>
                    <a:pt x="84" y="189"/>
                  </a:lnTo>
                  <a:close/>
                  <a:moveTo>
                    <a:pt x="96" y="154"/>
                  </a:moveTo>
                  <a:cubicBezTo>
                    <a:pt x="96" y="153"/>
                    <a:pt x="96" y="153"/>
                    <a:pt x="96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54"/>
                    <a:pt x="126" y="154"/>
                    <a:pt x="126" y="154"/>
                  </a:cubicBezTo>
                  <a:lnTo>
                    <a:pt x="96" y="154"/>
                  </a:lnTo>
                  <a:close/>
                  <a:moveTo>
                    <a:pt x="157" y="154"/>
                  </a:moveTo>
                  <a:cubicBezTo>
                    <a:pt x="138" y="154"/>
                    <a:pt x="138" y="154"/>
                    <a:pt x="138" y="15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57" y="135"/>
                    <a:pt x="157" y="135"/>
                    <a:pt x="157" y="135"/>
                  </a:cubicBezTo>
                  <a:lnTo>
                    <a:pt x="157" y="154"/>
                  </a:lnTo>
                  <a:close/>
                  <a:moveTo>
                    <a:pt x="169" y="56"/>
                  </a:moveTo>
                  <a:cubicBezTo>
                    <a:pt x="193" y="56"/>
                    <a:pt x="193" y="56"/>
                    <a:pt x="193" y="56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69" y="80"/>
                    <a:pt x="169" y="80"/>
                    <a:pt x="169" y="80"/>
                  </a:cubicBezTo>
                  <a:lnTo>
                    <a:pt x="169" y="56"/>
                  </a:lnTo>
                  <a:close/>
                  <a:moveTo>
                    <a:pt x="157" y="92"/>
                  </a:moveTo>
                  <a:cubicBezTo>
                    <a:pt x="157" y="123"/>
                    <a:pt x="157" y="123"/>
                    <a:pt x="157" y="123"/>
                  </a:cubicBezTo>
                  <a:cubicBezTo>
                    <a:pt x="138" y="123"/>
                    <a:pt x="138" y="123"/>
                    <a:pt x="138" y="123"/>
                  </a:cubicBezTo>
                  <a:cubicBezTo>
                    <a:pt x="138" y="92"/>
                    <a:pt x="138" y="92"/>
                    <a:pt x="138" y="92"/>
                  </a:cubicBezTo>
                  <a:lnTo>
                    <a:pt x="157" y="92"/>
                  </a:lnTo>
                  <a:close/>
                  <a:moveTo>
                    <a:pt x="126" y="57"/>
                  </a:moveTo>
                  <a:cubicBezTo>
                    <a:pt x="126" y="80"/>
                    <a:pt x="126" y="80"/>
                    <a:pt x="126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57"/>
                    <a:pt x="95" y="57"/>
                    <a:pt x="95" y="57"/>
                  </a:cubicBezTo>
                  <a:lnTo>
                    <a:pt x="126" y="57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631825" y="617538"/>
              <a:ext cx="327025" cy="327025"/>
            </a:xfrm>
            <a:custGeom>
              <a:avLst/>
              <a:gdLst>
                <a:gd name="T0" fmla="*/ 206 w 206"/>
                <a:gd name="T1" fmla="*/ 0 h 206"/>
                <a:gd name="T2" fmla="*/ 0 w 206"/>
                <a:gd name="T3" fmla="*/ 0 h 206"/>
                <a:gd name="T4" fmla="*/ 0 w 206"/>
                <a:gd name="T5" fmla="*/ 206 h 206"/>
                <a:gd name="T6" fmla="*/ 206 w 206"/>
                <a:gd name="T7" fmla="*/ 206 h 206"/>
                <a:gd name="T8" fmla="*/ 206 w 206"/>
                <a:gd name="T9" fmla="*/ 0 h 206"/>
                <a:gd name="T10" fmla="*/ 179 w 206"/>
                <a:gd name="T11" fmla="*/ 179 h 206"/>
                <a:gd name="T12" fmla="*/ 28 w 206"/>
                <a:gd name="T13" fmla="*/ 179 h 206"/>
                <a:gd name="T14" fmla="*/ 28 w 206"/>
                <a:gd name="T15" fmla="*/ 28 h 206"/>
                <a:gd name="T16" fmla="*/ 179 w 206"/>
                <a:gd name="T17" fmla="*/ 28 h 206"/>
                <a:gd name="T18" fmla="*/ 179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206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206" y="206"/>
                  </a:lnTo>
                  <a:lnTo>
                    <a:pt x="206" y="0"/>
                  </a:lnTo>
                  <a:close/>
                  <a:moveTo>
                    <a:pt x="179" y="179"/>
                  </a:moveTo>
                  <a:lnTo>
                    <a:pt x="28" y="179"/>
                  </a:lnTo>
                  <a:lnTo>
                    <a:pt x="28" y="28"/>
                  </a:lnTo>
                  <a:lnTo>
                    <a:pt x="179" y="28"/>
                  </a:lnTo>
                  <a:lnTo>
                    <a:pt x="179" y="179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0" y="5305425"/>
              <a:ext cx="1550988" cy="1552575"/>
            </a:xfrm>
            <a:custGeom>
              <a:avLst/>
              <a:gdLst>
                <a:gd name="T0" fmla="*/ 95 w 427"/>
                <a:gd name="T1" fmla="*/ 415 h 427"/>
                <a:gd name="T2" fmla="*/ 138 w 427"/>
                <a:gd name="T3" fmla="*/ 382 h 427"/>
                <a:gd name="T4" fmla="*/ 157 w 427"/>
                <a:gd name="T5" fmla="*/ 347 h 427"/>
                <a:gd name="T6" fmla="*/ 205 w 427"/>
                <a:gd name="T7" fmla="*/ 383 h 427"/>
                <a:gd name="T8" fmla="*/ 169 w 427"/>
                <a:gd name="T9" fmla="*/ 335 h 427"/>
                <a:gd name="T10" fmla="*/ 235 w 427"/>
                <a:gd name="T11" fmla="*/ 304 h 427"/>
                <a:gd name="T12" fmla="*/ 328 w 427"/>
                <a:gd name="T13" fmla="*/ 391 h 427"/>
                <a:gd name="T14" fmla="*/ 328 w 427"/>
                <a:gd name="T15" fmla="*/ 379 h 427"/>
                <a:gd name="T16" fmla="*/ 247 w 427"/>
                <a:gd name="T17" fmla="*/ 300 h 427"/>
                <a:gd name="T18" fmla="*/ 245 w 427"/>
                <a:gd name="T19" fmla="*/ 294 h 427"/>
                <a:gd name="T20" fmla="*/ 239 w 427"/>
                <a:gd name="T21" fmla="*/ 292 h 427"/>
                <a:gd name="T22" fmla="*/ 169 w 427"/>
                <a:gd name="T23" fmla="*/ 261 h 427"/>
                <a:gd name="T24" fmla="*/ 138 w 427"/>
                <a:gd name="T25" fmla="*/ 189 h 427"/>
                <a:gd name="T26" fmla="*/ 50 w 427"/>
                <a:gd name="T27" fmla="*/ 183 h 427"/>
                <a:gd name="T28" fmla="*/ 44 w 427"/>
                <a:gd name="T29" fmla="*/ 96 h 427"/>
                <a:gd name="T30" fmla="*/ 38 w 427"/>
                <a:gd name="T31" fmla="*/ 195 h 427"/>
                <a:gd name="T32" fmla="*/ 126 w 427"/>
                <a:gd name="T33" fmla="*/ 261 h 427"/>
                <a:gd name="T34" fmla="*/ 96 w 427"/>
                <a:gd name="T35" fmla="*/ 226 h 427"/>
                <a:gd name="T36" fmla="*/ 48 w 427"/>
                <a:gd name="T37" fmla="*/ 274 h 427"/>
                <a:gd name="T38" fmla="*/ 83 w 427"/>
                <a:gd name="T39" fmla="*/ 292 h 427"/>
                <a:gd name="T40" fmla="*/ 48 w 427"/>
                <a:gd name="T41" fmla="*/ 336 h 427"/>
                <a:gd name="T42" fmla="*/ 12 w 427"/>
                <a:gd name="T43" fmla="*/ 6 h 427"/>
                <a:gd name="T44" fmla="*/ 0 w 427"/>
                <a:gd name="T45" fmla="*/ 6 h 427"/>
                <a:gd name="T46" fmla="*/ 48 w 427"/>
                <a:gd name="T47" fmla="*/ 348 h 427"/>
                <a:gd name="T48" fmla="*/ 3 w 427"/>
                <a:gd name="T49" fmla="*/ 370 h 427"/>
                <a:gd name="T50" fmla="*/ 60 w 427"/>
                <a:gd name="T51" fmla="*/ 427 h 427"/>
                <a:gd name="T52" fmla="*/ 83 w 427"/>
                <a:gd name="T53" fmla="*/ 382 h 427"/>
                <a:gd name="T54" fmla="*/ 421 w 427"/>
                <a:gd name="T55" fmla="*/ 427 h 427"/>
                <a:gd name="T56" fmla="*/ 421 w 427"/>
                <a:gd name="T57" fmla="*/ 415 h 427"/>
                <a:gd name="T58" fmla="*/ 95 w 427"/>
                <a:gd name="T59" fmla="*/ 370 h 427"/>
                <a:gd name="T60" fmla="*/ 126 w 427"/>
                <a:gd name="T61" fmla="*/ 347 h 427"/>
                <a:gd name="T62" fmla="*/ 95 w 427"/>
                <a:gd name="T63" fmla="*/ 304 h 427"/>
                <a:gd name="T64" fmla="*/ 126 w 427"/>
                <a:gd name="T65" fmla="*/ 335 h 427"/>
                <a:gd name="T66" fmla="*/ 95 w 427"/>
                <a:gd name="T67" fmla="*/ 304 h 427"/>
                <a:gd name="T68" fmla="*/ 193 w 427"/>
                <a:gd name="T69" fmla="*/ 371 h 427"/>
                <a:gd name="T70" fmla="*/ 169 w 427"/>
                <a:gd name="T71" fmla="*/ 347 h 427"/>
                <a:gd name="T72" fmla="*/ 157 w 427"/>
                <a:gd name="T73" fmla="*/ 335 h 427"/>
                <a:gd name="T74" fmla="*/ 138 w 427"/>
                <a:gd name="T75" fmla="*/ 304 h 427"/>
                <a:gd name="T76" fmla="*/ 157 w 427"/>
                <a:gd name="T77" fmla="*/ 335 h 427"/>
                <a:gd name="T78" fmla="*/ 157 w 427"/>
                <a:gd name="T79" fmla="*/ 292 h 427"/>
                <a:gd name="T80" fmla="*/ 138 w 427"/>
                <a:gd name="T81" fmla="*/ 273 h 427"/>
                <a:gd name="T82" fmla="*/ 60 w 427"/>
                <a:gd name="T83" fmla="*/ 262 h 427"/>
                <a:gd name="T84" fmla="*/ 84 w 427"/>
                <a:gd name="T85" fmla="*/ 238 h 427"/>
                <a:gd name="T86" fmla="*/ 83 w 427"/>
                <a:gd name="T87" fmla="*/ 261 h 427"/>
                <a:gd name="T88" fmla="*/ 60 w 427"/>
                <a:gd name="T89" fmla="*/ 262 h 427"/>
                <a:gd name="T90" fmla="*/ 96 w 427"/>
                <a:gd name="T91" fmla="*/ 274 h 427"/>
                <a:gd name="T92" fmla="*/ 126 w 427"/>
                <a:gd name="T93" fmla="*/ 273 h 427"/>
                <a:gd name="T94" fmla="*/ 95 w 427"/>
                <a:gd name="T95" fmla="*/ 292 h 427"/>
                <a:gd name="T96" fmla="*/ 60 w 427"/>
                <a:gd name="T97" fmla="*/ 304 h 427"/>
                <a:gd name="T98" fmla="*/ 83 w 427"/>
                <a:gd name="T99" fmla="*/ 336 h 427"/>
                <a:gd name="T100" fmla="*/ 60 w 427"/>
                <a:gd name="T101" fmla="*/ 304 h 427"/>
                <a:gd name="T102" fmla="*/ 15 w 427"/>
                <a:gd name="T103" fmla="*/ 415 h 427"/>
                <a:gd name="T104" fmla="*/ 48 w 427"/>
                <a:gd name="T105" fmla="*/ 382 h 427"/>
                <a:gd name="T106" fmla="*/ 60 w 427"/>
                <a:gd name="T107" fmla="*/ 370 h 427"/>
                <a:gd name="T108" fmla="*/ 83 w 427"/>
                <a:gd name="T109" fmla="*/ 348 h 427"/>
                <a:gd name="T110" fmla="*/ 60 w 427"/>
                <a:gd name="T111" fmla="*/ 37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415"/>
                  </a:moveTo>
                  <a:cubicBezTo>
                    <a:pt x="95" y="415"/>
                    <a:pt x="95" y="415"/>
                    <a:pt x="95" y="415"/>
                  </a:cubicBezTo>
                  <a:cubicBezTo>
                    <a:pt x="95" y="382"/>
                    <a:pt x="95" y="382"/>
                    <a:pt x="95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47"/>
                    <a:pt x="138" y="347"/>
                    <a:pt x="138" y="347"/>
                  </a:cubicBezTo>
                  <a:cubicBezTo>
                    <a:pt x="157" y="347"/>
                    <a:pt x="157" y="347"/>
                    <a:pt x="157" y="347"/>
                  </a:cubicBezTo>
                  <a:cubicBezTo>
                    <a:pt x="157" y="383"/>
                    <a:pt x="157" y="383"/>
                    <a:pt x="157" y="383"/>
                  </a:cubicBezTo>
                  <a:cubicBezTo>
                    <a:pt x="205" y="383"/>
                    <a:pt x="205" y="383"/>
                    <a:pt x="205" y="383"/>
                  </a:cubicBezTo>
                  <a:cubicBezTo>
                    <a:pt x="205" y="335"/>
                    <a:pt x="205" y="335"/>
                    <a:pt x="205" y="335"/>
                  </a:cubicBezTo>
                  <a:cubicBezTo>
                    <a:pt x="169" y="335"/>
                    <a:pt x="169" y="335"/>
                    <a:pt x="169" y="335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235" y="304"/>
                    <a:pt x="235" y="304"/>
                    <a:pt x="235" y="304"/>
                  </a:cubicBezTo>
                  <a:cubicBezTo>
                    <a:pt x="235" y="391"/>
                    <a:pt x="235" y="391"/>
                    <a:pt x="235" y="391"/>
                  </a:cubicBezTo>
                  <a:cubicBezTo>
                    <a:pt x="328" y="391"/>
                    <a:pt x="328" y="391"/>
                    <a:pt x="328" y="391"/>
                  </a:cubicBezTo>
                  <a:cubicBezTo>
                    <a:pt x="332" y="391"/>
                    <a:pt x="334" y="389"/>
                    <a:pt x="334" y="385"/>
                  </a:cubicBezTo>
                  <a:cubicBezTo>
                    <a:pt x="334" y="382"/>
                    <a:pt x="332" y="379"/>
                    <a:pt x="328" y="379"/>
                  </a:cubicBezTo>
                  <a:cubicBezTo>
                    <a:pt x="247" y="379"/>
                    <a:pt x="247" y="379"/>
                    <a:pt x="247" y="379"/>
                  </a:cubicBezTo>
                  <a:cubicBezTo>
                    <a:pt x="247" y="300"/>
                    <a:pt x="247" y="300"/>
                    <a:pt x="247" y="300"/>
                  </a:cubicBezTo>
                  <a:cubicBezTo>
                    <a:pt x="247" y="300"/>
                    <a:pt x="247" y="299"/>
                    <a:pt x="247" y="298"/>
                  </a:cubicBezTo>
                  <a:cubicBezTo>
                    <a:pt x="247" y="297"/>
                    <a:pt x="246" y="295"/>
                    <a:pt x="245" y="294"/>
                  </a:cubicBezTo>
                  <a:cubicBezTo>
                    <a:pt x="244" y="293"/>
                    <a:pt x="242" y="292"/>
                    <a:pt x="241" y="292"/>
                  </a:cubicBezTo>
                  <a:cubicBezTo>
                    <a:pt x="240" y="292"/>
                    <a:pt x="239" y="292"/>
                    <a:pt x="239" y="292"/>
                  </a:cubicBezTo>
                  <a:cubicBezTo>
                    <a:pt x="169" y="292"/>
                    <a:pt x="169" y="292"/>
                    <a:pt x="169" y="292"/>
                  </a:cubicBezTo>
                  <a:cubicBezTo>
                    <a:pt x="169" y="261"/>
                    <a:pt x="169" y="261"/>
                    <a:pt x="169" y="261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38" y="189"/>
                    <a:pt x="138" y="189"/>
                    <a:pt x="138" y="189"/>
                  </a:cubicBezTo>
                  <a:cubicBezTo>
                    <a:pt x="138" y="186"/>
                    <a:pt x="135" y="183"/>
                    <a:pt x="132" y="183"/>
                  </a:cubicBezTo>
                  <a:cubicBezTo>
                    <a:pt x="50" y="183"/>
                    <a:pt x="50" y="183"/>
                    <a:pt x="50" y="183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98"/>
                    <a:pt x="48" y="96"/>
                    <a:pt x="44" y="96"/>
                  </a:cubicBezTo>
                  <a:cubicBezTo>
                    <a:pt x="41" y="96"/>
                    <a:pt x="38" y="98"/>
                    <a:pt x="38" y="102"/>
                  </a:cubicBezTo>
                  <a:cubicBezTo>
                    <a:pt x="38" y="195"/>
                    <a:pt x="38" y="195"/>
                    <a:pt x="38" y="195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6" y="261"/>
                    <a:pt x="126" y="261"/>
                    <a:pt x="126" y="261"/>
                  </a:cubicBezTo>
                  <a:cubicBezTo>
                    <a:pt x="96" y="261"/>
                    <a:pt x="96" y="261"/>
                    <a:pt x="96" y="261"/>
                  </a:cubicBezTo>
                  <a:cubicBezTo>
                    <a:pt x="96" y="226"/>
                    <a:pt x="96" y="226"/>
                    <a:pt x="96" y="226"/>
                  </a:cubicBezTo>
                  <a:cubicBezTo>
                    <a:pt x="48" y="226"/>
                    <a:pt x="48" y="226"/>
                    <a:pt x="48" y="226"/>
                  </a:cubicBezTo>
                  <a:cubicBezTo>
                    <a:pt x="48" y="274"/>
                    <a:pt x="48" y="274"/>
                    <a:pt x="48" y="274"/>
                  </a:cubicBezTo>
                  <a:cubicBezTo>
                    <a:pt x="83" y="274"/>
                    <a:pt x="83" y="274"/>
                    <a:pt x="83" y="274"/>
                  </a:cubicBezTo>
                  <a:cubicBezTo>
                    <a:pt x="83" y="292"/>
                    <a:pt x="83" y="292"/>
                    <a:pt x="83" y="292"/>
                  </a:cubicBezTo>
                  <a:cubicBezTo>
                    <a:pt x="48" y="292"/>
                    <a:pt x="48" y="292"/>
                    <a:pt x="48" y="292"/>
                  </a:cubicBezTo>
                  <a:cubicBezTo>
                    <a:pt x="48" y="336"/>
                    <a:pt x="48" y="336"/>
                    <a:pt x="48" y="336"/>
                  </a:cubicBezTo>
                  <a:cubicBezTo>
                    <a:pt x="12" y="336"/>
                    <a:pt x="12" y="336"/>
                    <a:pt x="12" y="33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8" y="370"/>
                    <a:pt x="48" y="370"/>
                    <a:pt x="48" y="370"/>
                  </a:cubicBezTo>
                  <a:cubicBezTo>
                    <a:pt x="3" y="370"/>
                    <a:pt x="3" y="370"/>
                    <a:pt x="3" y="370"/>
                  </a:cubicBezTo>
                  <a:cubicBezTo>
                    <a:pt x="3" y="427"/>
                    <a:pt x="3" y="427"/>
                    <a:pt x="3" y="427"/>
                  </a:cubicBezTo>
                  <a:cubicBezTo>
                    <a:pt x="60" y="427"/>
                    <a:pt x="60" y="427"/>
                    <a:pt x="60" y="427"/>
                  </a:cubicBezTo>
                  <a:cubicBezTo>
                    <a:pt x="60" y="382"/>
                    <a:pt x="60" y="382"/>
                    <a:pt x="60" y="382"/>
                  </a:cubicBezTo>
                  <a:cubicBezTo>
                    <a:pt x="83" y="382"/>
                    <a:pt x="83" y="382"/>
                    <a:pt x="83" y="382"/>
                  </a:cubicBezTo>
                  <a:cubicBezTo>
                    <a:pt x="83" y="427"/>
                    <a:pt x="83" y="427"/>
                    <a:pt x="83" y="427"/>
                  </a:cubicBezTo>
                  <a:cubicBezTo>
                    <a:pt x="421" y="427"/>
                    <a:pt x="421" y="427"/>
                    <a:pt x="421" y="427"/>
                  </a:cubicBezTo>
                  <a:cubicBezTo>
                    <a:pt x="424" y="427"/>
                    <a:pt x="427" y="425"/>
                    <a:pt x="427" y="421"/>
                  </a:cubicBezTo>
                  <a:cubicBezTo>
                    <a:pt x="427" y="418"/>
                    <a:pt x="424" y="415"/>
                    <a:pt x="421" y="415"/>
                  </a:cubicBezTo>
                  <a:close/>
                  <a:moveTo>
                    <a:pt x="126" y="370"/>
                  </a:moveTo>
                  <a:cubicBezTo>
                    <a:pt x="95" y="370"/>
                    <a:pt x="95" y="370"/>
                    <a:pt x="95" y="370"/>
                  </a:cubicBezTo>
                  <a:cubicBezTo>
                    <a:pt x="95" y="347"/>
                    <a:pt x="95" y="347"/>
                    <a:pt x="95" y="347"/>
                  </a:cubicBezTo>
                  <a:cubicBezTo>
                    <a:pt x="126" y="347"/>
                    <a:pt x="126" y="347"/>
                    <a:pt x="126" y="347"/>
                  </a:cubicBezTo>
                  <a:lnTo>
                    <a:pt x="126" y="370"/>
                  </a:lnTo>
                  <a:close/>
                  <a:moveTo>
                    <a:pt x="95" y="304"/>
                  </a:moveTo>
                  <a:cubicBezTo>
                    <a:pt x="126" y="304"/>
                    <a:pt x="126" y="304"/>
                    <a:pt x="126" y="304"/>
                  </a:cubicBezTo>
                  <a:cubicBezTo>
                    <a:pt x="126" y="335"/>
                    <a:pt x="126" y="335"/>
                    <a:pt x="126" y="335"/>
                  </a:cubicBezTo>
                  <a:cubicBezTo>
                    <a:pt x="95" y="335"/>
                    <a:pt x="95" y="335"/>
                    <a:pt x="95" y="335"/>
                  </a:cubicBezTo>
                  <a:lnTo>
                    <a:pt x="95" y="304"/>
                  </a:lnTo>
                  <a:close/>
                  <a:moveTo>
                    <a:pt x="193" y="347"/>
                  </a:moveTo>
                  <a:cubicBezTo>
                    <a:pt x="193" y="371"/>
                    <a:pt x="193" y="371"/>
                    <a:pt x="193" y="371"/>
                  </a:cubicBezTo>
                  <a:cubicBezTo>
                    <a:pt x="169" y="371"/>
                    <a:pt x="169" y="371"/>
                    <a:pt x="169" y="371"/>
                  </a:cubicBezTo>
                  <a:cubicBezTo>
                    <a:pt x="169" y="347"/>
                    <a:pt x="169" y="347"/>
                    <a:pt x="169" y="347"/>
                  </a:cubicBezTo>
                  <a:lnTo>
                    <a:pt x="193" y="347"/>
                  </a:lnTo>
                  <a:close/>
                  <a:moveTo>
                    <a:pt x="157" y="335"/>
                  </a:moveTo>
                  <a:cubicBezTo>
                    <a:pt x="138" y="335"/>
                    <a:pt x="138" y="335"/>
                    <a:pt x="138" y="335"/>
                  </a:cubicBezTo>
                  <a:cubicBezTo>
                    <a:pt x="138" y="304"/>
                    <a:pt x="138" y="304"/>
                    <a:pt x="138" y="304"/>
                  </a:cubicBezTo>
                  <a:cubicBezTo>
                    <a:pt x="157" y="304"/>
                    <a:pt x="157" y="304"/>
                    <a:pt x="157" y="304"/>
                  </a:cubicBezTo>
                  <a:lnTo>
                    <a:pt x="157" y="335"/>
                  </a:lnTo>
                  <a:close/>
                  <a:moveTo>
                    <a:pt x="157" y="273"/>
                  </a:moveTo>
                  <a:cubicBezTo>
                    <a:pt x="157" y="292"/>
                    <a:pt x="157" y="292"/>
                    <a:pt x="157" y="292"/>
                  </a:cubicBezTo>
                  <a:cubicBezTo>
                    <a:pt x="138" y="292"/>
                    <a:pt x="138" y="292"/>
                    <a:pt x="138" y="292"/>
                  </a:cubicBezTo>
                  <a:cubicBezTo>
                    <a:pt x="138" y="273"/>
                    <a:pt x="138" y="273"/>
                    <a:pt x="138" y="273"/>
                  </a:cubicBezTo>
                  <a:lnTo>
                    <a:pt x="157" y="273"/>
                  </a:lnTo>
                  <a:close/>
                  <a:moveTo>
                    <a:pt x="60" y="262"/>
                  </a:moveTo>
                  <a:cubicBezTo>
                    <a:pt x="60" y="238"/>
                    <a:pt x="60" y="238"/>
                    <a:pt x="60" y="238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84" y="261"/>
                    <a:pt x="84" y="261"/>
                    <a:pt x="84" y="261"/>
                  </a:cubicBezTo>
                  <a:cubicBezTo>
                    <a:pt x="83" y="261"/>
                    <a:pt x="83" y="261"/>
                    <a:pt x="83" y="261"/>
                  </a:cubicBezTo>
                  <a:cubicBezTo>
                    <a:pt x="83" y="262"/>
                    <a:pt x="83" y="262"/>
                    <a:pt x="83" y="262"/>
                  </a:cubicBezTo>
                  <a:lnTo>
                    <a:pt x="60" y="262"/>
                  </a:lnTo>
                  <a:close/>
                  <a:moveTo>
                    <a:pt x="95" y="274"/>
                  </a:moveTo>
                  <a:cubicBezTo>
                    <a:pt x="96" y="274"/>
                    <a:pt x="96" y="274"/>
                    <a:pt x="96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126" y="273"/>
                    <a:pt x="126" y="273"/>
                    <a:pt x="126" y="273"/>
                  </a:cubicBezTo>
                  <a:cubicBezTo>
                    <a:pt x="126" y="292"/>
                    <a:pt x="126" y="292"/>
                    <a:pt x="126" y="292"/>
                  </a:cubicBezTo>
                  <a:cubicBezTo>
                    <a:pt x="95" y="292"/>
                    <a:pt x="95" y="292"/>
                    <a:pt x="95" y="292"/>
                  </a:cubicBezTo>
                  <a:lnTo>
                    <a:pt x="95" y="274"/>
                  </a:lnTo>
                  <a:close/>
                  <a:moveTo>
                    <a:pt x="60" y="304"/>
                  </a:moveTo>
                  <a:cubicBezTo>
                    <a:pt x="83" y="304"/>
                    <a:pt x="83" y="304"/>
                    <a:pt x="83" y="304"/>
                  </a:cubicBezTo>
                  <a:cubicBezTo>
                    <a:pt x="83" y="336"/>
                    <a:pt x="83" y="336"/>
                    <a:pt x="83" y="336"/>
                  </a:cubicBezTo>
                  <a:cubicBezTo>
                    <a:pt x="60" y="336"/>
                    <a:pt x="60" y="336"/>
                    <a:pt x="60" y="336"/>
                  </a:cubicBezTo>
                  <a:lnTo>
                    <a:pt x="60" y="304"/>
                  </a:lnTo>
                  <a:close/>
                  <a:moveTo>
                    <a:pt x="48" y="415"/>
                  </a:moveTo>
                  <a:cubicBezTo>
                    <a:pt x="15" y="415"/>
                    <a:pt x="15" y="415"/>
                    <a:pt x="15" y="415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48" y="382"/>
                    <a:pt x="48" y="382"/>
                    <a:pt x="48" y="382"/>
                  </a:cubicBezTo>
                  <a:lnTo>
                    <a:pt x="48" y="415"/>
                  </a:lnTo>
                  <a:close/>
                  <a:moveTo>
                    <a:pt x="60" y="370"/>
                  </a:moveTo>
                  <a:cubicBezTo>
                    <a:pt x="60" y="348"/>
                    <a:pt x="60" y="348"/>
                    <a:pt x="60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3" y="370"/>
                    <a:pt x="83" y="370"/>
                    <a:pt x="83" y="370"/>
                  </a:cubicBezTo>
                  <a:lnTo>
                    <a:pt x="60" y="370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631825" y="5908675"/>
              <a:ext cx="327025" cy="328613"/>
            </a:xfrm>
            <a:custGeom>
              <a:avLst/>
              <a:gdLst>
                <a:gd name="T0" fmla="*/ 0 w 206"/>
                <a:gd name="T1" fmla="*/ 207 h 207"/>
                <a:gd name="T2" fmla="*/ 206 w 206"/>
                <a:gd name="T3" fmla="*/ 207 h 207"/>
                <a:gd name="T4" fmla="*/ 206 w 206"/>
                <a:gd name="T5" fmla="*/ 0 h 207"/>
                <a:gd name="T6" fmla="*/ 0 w 206"/>
                <a:gd name="T7" fmla="*/ 0 h 207"/>
                <a:gd name="T8" fmla="*/ 0 w 206"/>
                <a:gd name="T9" fmla="*/ 207 h 207"/>
                <a:gd name="T10" fmla="*/ 28 w 206"/>
                <a:gd name="T11" fmla="*/ 28 h 207"/>
                <a:gd name="T12" fmla="*/ 179 w 206"/>
                <a:gd name="T13" fmla="*/ 28 h 207"/>
                <a:gd name="T14" fmla="*/ 179 w 206"/>
                <a:gd name="T15" fmla="*/ 179 h 207"/>
                <a:gd name="T16" fmla="*/ 28 w 206"/>
                <a:gd name="T17" fmla="*/ 179 h 207"/>
                <a:gd name="T18" fmla="*/ 28 w 206"/>
                <a:gd name="T19" fmla="*/ 2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7">
                  <a:moveTo>
                    <a:pt x="0" y="207"/>
                  </a:moveTo>
                  <a:lnTo>
                    <a:pt x="206" y="207"/>
                  </a:lnTo>
                  <a:lnTo>
                    <a:pt x="206" y="0"/>
                  </a:lnTo>
                  <a:lnTo>
                    <a:pt x="0" y="0"/>
                  </a:lnTo>
                  <a:lnTo>
                    <a:pt x="0" y="207"/>
                  </a:lnTo>
                  <a:close/>
                  <a:moveTo>
                    <a:pt x="28" y="28"/>
                  </a:moveTo>
                  <a:lnTo>
                    <a:pt x="179" y="28"/>
                  </a:lnTo>
                  <a:lnTo>
                    <a:pt x="179" y="179"/>
                  </a:lnTo>
                  <a:lnTo>
                    <a:pt x="28" y="179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Freeform 20"/>
          <p:cNvSpPr>
            <a:spLocks/>
          </p:cNvSpPr>
          <p:nvPr/>
        </p:nvSpPr>
        <p:spPr bwMode="auto">
          <a:xfrm>
            <a:off x="241301" y="4779963"/>
            <a:ext cx="2417762" cy="1322388"/>
          </a:xfrm>
          <a:custGeom>
            <a:avLst/>
            <a:gdLst>
              <a:gd name="T0" fmla="*/ 411 w 595"/>
              <a:gd name="T1" fmla="*/ 177 h 325"/>
              <a:gd name="T2" fmla="*/ 310 w 595"/>
              <a:gd name="T3" fmla="*/ 325 h 325"/>
              <a:gd name="T4" fmla="*/ 302 w 595"/>
              <a:gd name="T5" fmla="*/ 212 h 325"/>
              <a:gd name="T6" fmla="*/ 343 w 595"/>
              <a:gd name="T7" fmla="*/ 236 h 325"/>
              <a:gd name="T8" fmla="*/ 345 w 595"/>
              <a:gd name="T9" fmla="*/ 247 h 325"/>
              <a:gd name="T10" fmla="*/ 336 w 595"/>
              <a:gd name="T11" fmla="*/ 270 h 325"/>
              <a:gd name="T12" fmla="*/ 310 w 595"/>
              <a:gd name="T13" fmla="*/ 285 h 325"/>
              <a:gd name="T14" fmla="*/ 351 w 595"/>
              <a:gd name="T15" fmla="*/ 251 h 325"/>
              <a:gd name="T16" fmla="*/ 351 w 595"/>
              <a:gd name="T17" fmla="*/ 238 h 325"/>
              <a:gd name="T18" fmla="*/ 334 w 595"/>
              <a:gd name="T19" fmla="*/ 214 h 325"/>
              <a:gd name="T20" fmla="*/ 294 w 595"/>
              <a:gd name="T21" fmla="*/ 203 h 325"/>
              <a:gd name="T22" fmla="*/ 270 w 595"/>
              <a:gd name="T23" fmla="*/ 210 h 325"/>
              <a:gd name="T24" fmla="*/ 236 w 595"/>
              <a:gd name="T25" fmla="*/ 281 h 325"/>
              <a:gd name="T26" fmla="*/ 191 w 595"/>
              <a:gd name="T27" fmla="*/ 283 h 325"/>
              <a:gd name="T28" fmla="*/ 68 w 595"/>
              <a:gd name="T29" fmla="*/ 258 h 325"/>
              <a:gd name="T30" fmla="*/ 154 w 595"/>
              <a:gd name="T31" fmla="*/ 190 h 325"/>
              <a:gd name="T32" fmla="*/ 170 w 595"/>
              <a:gd name="T33" fmla="*/ 255 h 325"/>
              <a:gd name="T34" fmla="*/ 126 w 595"/>
              <a:gd name="T35" fmla="*/ 267 h 325"/>
              <a:gd name="T36" fmla="*/ 110 w 595"/>
              <a:gd name="T37" fmla="*/ 257 h 325"/>
              <a:gd name="T38" fmla="*/ 142 w 595"/>
              <a:gd name="T39" fmla="*/ 275 h 325"/>
              <a:gd name="T40" fmla="*/ 189 w 595"/>
              <a:gd name="T41" fmla="*/ 226 h 325"/>
              <a:gd name="T42" fmla="*/ 159 w 595"/>
              <a:gd name="T43" fmla="*/ 182 h 325"/>
              <a:gd name="T44" fmla="*/ 74 w 595"/>
              <a:gd name="T45" fmla="*/ 197 h 325"/>
              <a:gd name="T46" fmla="*/ 0 w 595"/>
              <a:gd name="T47" fmla="*/ 155 h 325"/>
              <a:gd name="T48" fmla="*/ 28 w 595"/>
              <a:gd name="T49" fmla="*/ 114 h 325"/>
              <a:gd name="T50" fmla="*/ 98 w 595"/>
              <a:gd name="T51" fmla="*/ 106 h 325"/>
              <a:gd name="T52" fmla="*/ 99 w 595"/>
              <a:gd name="T53" fmla="*/ 45 h 325"/>
              <a:gd name="T54" fmla="*/ 91 w 595"/>
              <a:gd name="T55" fmla="*/ 40 h 325"/>
              <a:gd name="T56" fmla="*/ 79 w 595"/>
              <a:gd name="T57" fmla="*/ 37 h 325"/>
              <a:gd name="T58" fmla="*/ 42 w 595"/>
              <a:gd name="T59" fmla="*/ 70 h 325"/>
              <a:gd name="T60" fmla="*/ 53 w 595"/>
              <a:gd name="T61" fmla="*/ 47 h 325"/>
              <a:gd name="T62" fmla="*/ 93 w 595"/>
              <a:gd name="T63" fmla="*/ 48 h 325"/>
              <a:gd name="T64" fmla="*/ 104 w 595"/>
              <a:gd name="T65" fmla="*/ 78 h 325"/>
              <a:gd name="T66" fmla="*/ 45 w 595"/>
              <a:gd name="T67" fmla="*/ 109 h 325"/>
              <a:gd name="T68" fmla="*/ 9 w 595"/>
              <a:gd name="T69" fmla="*/ 62 h 325"/>
              <a:gd name="T70" fmla="*/ 160 w 595"/>
              <a:gd name="T71" fmla="*/ 11 h 325"/>
              <a:gd name="T72" fmla="*/ 222 w 595"/>
              <a:gd name="T73" fmla="*/ 60 h 325"/>
              <a:gd name="T74" fmla="*/ 284 w 595"/>
              <a:gd name="T75" fmla="*/ 134 h 325"/>
              <a:gd name="T76" fmla="*/ 366 w 595"/>
              <a:gd name="T77" fmla="*/ 74 h 325"/>
              <a:gd name="T78" fmla="*/ 308 w 595"/>
              <a:gd name="T79" fmla="*/ 39 h 325"/>
              <a:gd name="T80" fmla="*/ 359 w 595"/>
              <a:gd name="T81" fmla="*/ 74 h 325"/>
              <a:gd name="T82" fmla="*/ 287 w 595"/>
              <a:gd name="T83" fmla="*/ 124 h 325"/>
              <a:gd name="T84" fmla="*/ 237 w 595"/>
              <a:gd name="T85" fmla="*/ 73 h 325"/>
              <a:gd name="T86" fmla="*/ 342 w 595"/>
              <a:gd name="T87" fmla="*/ 10 h 325"/>
              <a:gd name="T88" fmla="*/ 455 w 595"/>
              <a:gd name="T89" fmla="*/ 17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95" h="325">
                <a:moveTo>
                  <a:pt x="455" y="172"/>
                </a:moveTo>
                <a:cubicBezTo>
                  <a:pt x="434" y="161"/>
                  <a:pt x="420" y="163"/>
                  <a:pt x="411" y="167"/>
                </a:cubicBezTo>
                <a:cubicBezTo>
                  <a:pt x="411" y="171"/>
                  <a:pt x="411" y="174"/>
                  <a:pt x="411" y="177"/>
                </a:cubicBezTo>
                <a:cubicBezTo>
                  <a:pt x="411" y="202"/>
                  <a:pt x="398" y="225"/>
                  <a:pt x="378" y="238"/>
                </a:cubicBezTo>
                <a:cubicBezTo>
                  <a:pt x="379" y="243"/>
                  <a:pt x="380" y="249"/>
                  <a:pt x="380" y="255"/>
                </a:cubicBezTo>
                <a:cubicBezTo>
                  <a:pt x="380" y="294"/>
                  <a:pt x="349" y="325"/>
                  <a:pt x="310" y="325"/>
                </a:cubicBezTo>
                <a:cubicBezTo>
                  <a:pt x="278" y="325"/>
                  <a:pt x="248" y="301"/>
                  <a:pt x="247" y="267"/>
                </a:cubicBezTo>
                <a:cubicBezTo>
                  <a:pt x="247" y="257"/>
                  <a:pt x="250" y="248"/>
                  <a:pt x="255" y="240"/>
                </a:cubicBezTo>
                <a:cubicBezTo>
                  <a:pt x="265" y="223"/>
                  <a:pt x="283" y="211"/>
                  <a:pt x="302" y="212"/>
                </a:cubicBezTo>
                <a:cubicBezTo>
                  <a:pt x="312" y="212"/>
                  <a:pt x="322" y="215"/>
                  <a:pt x="330" y="220"/>
                </a:cubicBezTo>
                <a:cubicBezTo>
                  <a:pt x="334" y="223"/>
                  <a:pt x="337" y="226"/>
                  <a:pt x="340" y="230"/>
                </a:cubicBezTo>
                <a:cubicBezTo>
                  <a:pt x="341" y="232"/>
                  <a:pt x="342" y="234"/>
                  <a:pt x="343" y="236"/>
                </a:cubicBezTo>
                <a:cubicBezTo>
                  <a:pt x="343" y="238"/>
                  <a:pt x="344" y="239"/>
                  <a:pt x="344" y="240"/>
                </a:cubicBezTo>
                <a:cubicBezTo>
                  <a:pt x="344" y="243"/>
                  <a:pt x="344" y="243"/>
                  <a:pt x="344" y="243"/>
                </a:cubicBezTo>
                <a:cubicBezTo>
                  <a:pt x="345" y="244"/>
                  <a:pt x="345" y="246"/>
                  <a:pt x="345" y="247"/>
                </a:cubicBezTo>
                <a:cubicBezTo>
                  <a:pt x="344" y="250"/>
                  <a:pt x="344" y="250"/>
                  <a:pt x="344" y="250"/>
                </a:cubicBezTo>
                <a:cubicBezTo>
                  <a:pt x="344" y="253"/>
                  <a:pt x="344" y="255"/>
                  <a:pt x="343" y="258"/>
                </a:cubicBezTo>
                <a:cubicBezTo>
                  <a:pt x="342" y="262"/>
                  <a:pt x="339" y="266"/>
                  <a:pt x="336" y="270"/>
                </a:cubicBezTo>
                <a:cubicBezTo>
                  <a:pt x="330" y="277"/>
                  <a:pt x="320" y="281"/>
                  <a:pt x="310" y="280"/>
                </a:cubicBezTo>
                <a:cubicBezTo>
                  <a:pt x="309" y="280"/>
                  <a:pt x="308" y="281"/>
                  <a:pt x="307" y="283"/>
                </a:cubicBezTo>
                <a:cubicBezTo>
                  <a:pt x="307" y="284"/>
                  <a:pt x="308" y="285"/>
                  <a:pt x="310" y="285"/>
                </a:cubicBezTo>
                <a:cubicBezTo>
                  <a:pt x="321" y="286"/>
                  <a:pt x="333" y="282"/>
                  <a:pt x="340" y="274"/>
                </a:cubicBezTo>
                <a:cubicBezTo>
                  <a:pt x="344" y="270"/>
                  <a:pt x="347" y="265"/>
                  <a:pt x="349" y="259"/>
                </a:cubicBezTo>
                <a:cubicBezTo>
                  <a:pt x="350" y="257"/>
                  <a:pt x="351" y="254"/>
                  <a:pt x="351" y="251"/>
                </a:cubicBezTo>
                <a:cubicBezTo>
                  <a:pt x="351" y="247"/>
                  <a:pt x="351" y="247"/>
                  <a:pt x="351" y="247"/>
                </a:cubicBezTo>
                <a:cubicBezTo>
                  <a:pt x="352" y="246"/>
                  <a:pt x="352" y="244"/>
                  <a:pt x="351" y="243"/>
                </a:cubicBezTo>
                <a:cubicBezTo>
                  <a:pt x="351" y="238"/>
                  <a:pt x="351" y="238"/>
                  <a:pt x="351" y="238"/>
                </a:cubicBezTo>
                <a:cubicBezTo>
                  <a:pt x="351" y="237"/>
                  <a:pt x="350" y="236"/>
                  <a:pt x="350" y="234"/>
                </a:cubicBezTo>
                <a:cubicBezTo>
                  <a:pt x="349" y="231"/>
                  <a:pt x="347" y="229"/>
                  <a:pt x="346" y="226"/>
                </a:cubicBezTo>
                <a:cubicBezTo>
                  <a:pt x="343" y="221"/>
                  <a:pt x="339" y="217"/>
                  <a:pt x="334" y="214"/>
                </a:cubicBezTo>
                <a:cubicBezTo>
                  <a:pt x="325" y="207"/>
                  <a:pt x="314" y="203"/>
                  <a:pt x="303" y="203"/>
                </a:cubicBezTo>
                <a:cubicBezTo>
                  <a:pt x="298" y="203"/>
                  <a:pt x="298" y="203"/>
                  <a:pt x="298" y="203"/>
                </a:cubicBezTo>
                <a:cubicBezTo>
                  <a:pt x="294" y="203"/>
                  <a:pt x="294" y="203"/>
                  <a:pt x="294" y="203"/>
                </a:cubicBezTo>
                <a:cubicBezTo>
                  <a:pt x="291" y="203"/>
                  <a:pt x="288" y="204"/>
                  <a:pt x="286" y="204"/>
                </a:cubicBezTo>
                <a:cubicBezTo>
                  <a:pt x="283" y="205"/>
                  <a:pt x="280" y="206"/>
                  <a:pt x="277" y="207"/>
                </a:cubicBezTo>
                <a:cubicBezTo>
                  <a:pt x="275" y="208"/>
                  <a:pt x="272" y="209"/>
                  <a:pt x="270" y="210"/>
                </a:cubicBezTo>
                <a:cubicBezTo>
                  <a:pt x="260" y="216"/>
                  <a:pt x="251" y="224"/>
                  <a:pt x="245" y="234"/>
                </a:cubicBezTo>
                <a:cubicBezTo>
                  <a:pt x="239" y="243"/>
                  <a:pt x="235" y="255"/>
                  <a:pt x="235" y="266"/>
                </a:cubicBezTo>
                <a:cubicBezTo>
                  <a:pt x="235" y="271"/>
                  <a:pt x="235" y="276"/>
                  <a:pt x="236" y="281"/>
                </a:cubicBezTo>
                <a:cubicBezTo>
                  <a:pt x="238" y="289"/>
                  <a:pt x="232" y="297"/>
                  <a:pt x="223" y="297"/>
                </a:cubicBezTo>
                <a:cubicBezTo>
                  <a:pt x="223" y="297"/>
                  <a:pt x="223" y="297"/>
                  <a:pt x="223" y="297"/>
                </a:cubicBezTo>
                <a:cubicBezTo>
                  <a:pt x="210" y="297"/>
                  <a:pt x="199" y="291"/>
                  <a:pt x="191" y="283"/>
                </a:cubicBezTo>
                <a:cubicBezTo>
                  <a:pt x="179" y="300"/>
                  <a:pt x="158" y="311"/>
                  <a:pt x="135" y="311"/>
                </a:cubicBezTo>
                <a:cubicBezTo>
                  <a:pt x="115" y="311"/>
                  <a:pt x="95" y="301"/>
                  <a:pt x="82" y="285"/>
                </a:cubicBezTo>
                <a:cubicBezTo>
                  <a:pt x="75" y="277"/>
                  <a:pt x="70" y="268"/>
                  <a:pt x="68" y="258"/>
                </a:cubicBezTo>
                <a:cubicBezTo>
                  <a:pt x="61" y="229"/>
                  <a:pt x="82" y="198"/>
                  <a:pt x="108" y="187"/>
                </a:cubicBezTo>
                <a:cubicBezTo>
                  <a:pt x="118" y="183"/>
                  <a:pt x="129" y="183"/>
                  <a:pt x="139" y="185"/>
                </a:cubicBezTo>
                <a:cubicBezTo>
                  <a:pt x="144" y="186"/>
                  <a:pt x="149" y="188"/>
                  <a:pt x="154" y="190"/>
                </a:cubicBezTo>
                <a:cubicBezTo>
                  <a:pt x="159" y="193"/>
                  <a:pt x="164" y="196"/>
                  <a:pt x="168" y="199"/>
                </a:cubicBezTo>
                <a:cubicBezTo>
                  <a:pt x="176" y="206"/>
                  <a:pt x="181" y="216"/>
                  <a:pt x="181" y="226"/>
                </a:cubicBezTo>
                <a:cubicBezTo>
                  <a:pt x="181" y="236"/>
                  <a:pt x="177" y="247"/>
                  <a:pt x="170" y="255"/>
                </a:cubicBezTo>
                <a:cubicBezTo>
                  <a:pt x="166" y="259"/>
                  <a:pt x="162" y="262"/>
                  <a:pt x="157" y="264"/>
                </a:cubicBezTo>
                <a:cubicBezTo>
                  <a:pt x="152" y="267"/>
                  <a:pt x="147" y="268"/>
                  <a:pt x="142" y="269"/>
                </a:cubicBezTo>
                <a:cubicBezTo>
                  <a:pt x="136" y="269"/>
                  <a:pt x="131" y="269"/>
                  <a:pt x="126" y="267"/>
                </a:cubicBezTo>
                <a:cubicBezTo>
                  <a:pt x="121" y="265"/>
                  <a:pt x="117" y="261"/>
                  <a:pt x="114" y="257"/>
                </a:cubicBezTo>
                <a:cubicBezTo>
                  <a:pt x="114" y="257"/>
                  <a:pt x="114" y="257"/>
                  <a:pt x="114" y="257"/>
                </a:cubicBezTo>
                <a:cubicBezTo>
                  <a:pt x="113" y="256"/>
                  <a:pt x="111" y="256"/>
                  <a:pt x="110" y="257"/>
                </a:cubicBezTo>
                <a:cubicBezTo>
                  <a:pt x="109" y="257"/>
                  <a:pt x="109" y="259"/>
                  <a:pt x="110" y="260"/>
                </a:cubicBezTo>
                <a:cubicBezTo>
                  <a:pt x="114" y="265"/>
                  <a:pt x="118" y="269"/>
                  <a:pt x="124" y="272"/>
                </a:cubicBezTo>
                <a:cubicBezTo>
                  <a:pt x="130" y="274"/>
                  <a:pt x="136" y="275"/>
                  <a:pt x="142" y="275"/>
                </a:cubicBezTo>
                <a:cubicBezTo>
                  <a:pt x="148" y="274"/>
                  <a:pt x="154" y="273"/>
                  <a:pt x="160" y="270"/>
                </a:cubicBezTo>
                <a:cubicBezTo>
                  <a:pt x="165" y="267"/>
                  <a:pt x="171" y="264"/>
                  <a:pt x="175" y="259"/>
                </a:cubicBezTo>
                <a:cubicBezTo>
                  <a:pt x="184" y="251"/>
                  <a:pt x="189" y="239"/>
                  <a:pt x="189" y="226"/>
                </a:cubicBezTo>
                <a:cubicBezTo>
                  <a:pt x="189" y="219"/>
                  <a:pt x="188" y="213"/>
                  <a:pt x="185" y="207"/>
                </a:cubicBezTo>
                <a:cubicBezTo>
                  <a:pt x="182" y="201"/>
                  <a:pt x="178" y="197"/>
                  <a:pt x="174" y="192"/>
                </a:cubicBezTo>
                <a:cubicBezTo>
                  <a:pt x="169" y="188"/>
                  <a:pt x="164" y="184"/>
                  <a:pt x="159" y="182"/>
                </a:cubicBezTo>
                <a:cubicBezTo>
                  <a:pt x="153" y="179"/>
                  <a:pt x="147" y="176"/>
                  <a:pt x="141" y="175"/>
                </a:cubicBezTo>
                <a:cubicBezTo>
                  <a:pt x="130" y="172"/>
                  <a:pt x="116" y="172"/>
                  <a:pt x="104" y="176"/>
                </a:cubicBezTo>
                <a:cubicBezTo>
                  <a:pt x="92" y="181"/>
                  <a:pt x="82" y="188"/>
                  <a:pt x="74" y="197"/>
                </a:cubicBezTo>
                <a:cubicBezTo>
                  <a:pt x="69" y="202"/>
                  <a:pt x="66" y="207"/>
                  <a:pt x="63" y="213"/>
                </a:cubicBezTo>
                <a:cubicBezTo>
                  <a:pt x="59" y="219"/>
                  <a:pt x="51" y="223"/>
                  <a:pt x="44" y="220"/>
                </a:cubicBezTo>
                <a:cubicBezTo>
                  <a:pt x="19" y="210"/>
                  <a:pt x="0" y="185"/>
                  <a:pt x="0" y="155"/>
                </a:cubicBezTo>
                <a:cubicBezTo>
                  <a:pt x="0" y="137"/>
                  <a:pt x="8" y="120"/>
                  <a:pt x="19" y="108"/>
                </a:cubicBezTo>
                <a:cubicBezTo>
                  <a:pt x="20" y="109"/>
                  <a:pt x="21" y="109"/>
                  <a:pt x="22" y="110"/>
                </a:cubicBezTo>
                <a:cubicBezTo>
                  <a:pt x="24" y="111"/>
                  <a:pt x="26" y="113"/>
                  <a:pt x="28" y="114"/>
                </a:cubicBezTo>
                <a:cubicBezTo>
                  <a:pt x="33" y="116"/>
                  <a:pt x="37" y="118"/>
                  <a:pt x="42" y="119"/>
                </a:cubicBezTo>
                <a:cubicBezTo>
                  <a:pt x="52" y="121"/>
                  <a:pt x="62" y="121"/>
                  <a:pt x="72" y="119"/>
                </a:cubicBezTo>
                <a:cubicBezTo>
                  <a:pt x="81" y="117"/>
                  <a:pt x="91" y="113"/>
                  <a:pt x="98" y="106"/>
                </a:cubicBezTo>
                <a:cubicBezTo>
                  <a:pt x="105" y="99"/>
                  <a:pt x="110" y="89"/>
                  <a:pt x="111" y="79"/>
                </a:cubicBezTo>
                <a:cubicBezTo>
                  <a:pt x="112" y="70"/>
                  <a:pt x="110" y="59"/>
                  <a:pt x="104" y="51"/>
                </a:cubicBezTo>
                <a:cubicBezTo>
                  <a:pt x="103" y="49"/>
                  <a:pt x="101" y="47"/>
                  <a:pt x="99" y="45"/>
                </a:cubicBezTo>
                <a:cubicBezTo>
                  <a:pt x="98" y="45"/>
                  <a:pt x="97" y="44"/>
                  <a:pt x="96" y="43"/>
                </a:cubicBezTo>
                <a:cubicBezTo>
                  <a:pt x="93" y="41"/>
                  <a:pt x="93" y="41"/>
                  <a:pt x="93" y="41"/>
                </a:cubicBezTo>
                <a:cubicBezTo>
                  <a:pt x="91" y="40"/>
                  <a:pt x="91" y="40"/>
                  <a:pt x="91" y="40"/>
                </a:cubicBezTo>
                <a:cubicBezTo>
                  <a:pt x="91" y="40"/>
                  <a:pt x="90" y="40"/>
                  <a:pt x="89" y="40"/>
                </a:cubicBezTo>
                <a:cubicBezTo>
                  <a:pt x="86" y="38"/>
                  <a:pt x="86" y="38"/>
                  <a:pt x="86" y="38"/>
                </a:cubicBezTo>
                <a:cubicBezTo>
                  <a:pt x="84" y="38"/>
                  <a:pt x="81" y="37"/>
                  <a:pt x="79" y="37"/>
                </a:cubicBezTo>
                <a:cubicBezTo>
                  <a:pt x="69" y="36"/>
                  <a:pt x="59" y="37"/>
                  <a:pt x="51" y="43"/>
                </a:cubicBezTo>
                <a:cubicBezTo>
                  <a:pt x="43" y="48"/>
                  <a:pt x="37" y="59"/>
                  <a:pt x="40" y="69"/>
                </a:cubicBezTo>
                <a:cubicBezTo>
                  <a:pt x="40" y="70"/>
                  <a:pt x="41" y="71"/>
                  <a:pt x="42" y="70"/>
                </a:cubicBezTo>
                <a:cubicBezTo>
                  <a:pt x="43" y="70"/>
                  <a:pt x="44" y="69"/>
                  <a:pt x="44" y="68"/>
                </a:cubicBezTo>
                <a:cubicBezTo>
                  <a:pt x="44" y="68"/>
                  <a:pt x="44" y="68"/>
                  <a:pt x="44" y="68"/>
                </a:cubicBezTo>
                <a:cubicBezTo>
                  <a:pt x="42" y="60"/>
                  <a:pt x="46" y="51"/>
                  <a:pt x="53" y="47"/>
                </a:cubicBezTo>
                <a:cubicBezTo>
                  <a:pt x="60" y="42"/>
                  <a:pt x="69" y="41"/>
                  <a:pt x="78" y="43"/>
                </a:cubicBezTo>
                <a:cubicBezTo>
                  <a:pt x="82" y="43"/>
                  <a:pt x="86" y="44"/>
                  <a:pt x="90" y="47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49"/>
                  <a:pt x="94" y="49"/>
                  <a:pt x="95" y="50"/>
                </a:cubicBezTo>
                <a:cubicBezTo>
                  <a:pt x="96" y="51"/>
                  <a:pt x="98" y="53"/>
                  <a:pt x="99" y="55"/>
                </a:cubicBezTo>
                <a:cubicBezTo>
                  <a:pt x="104" y="61"/>
                  <a:pt x="105" y="70"/>
                  <a:pt x="104" y="78"/>
                </a:cubicBezTo>
                <a:cubicBezTo>
                  <a:pt x="102" y="87"/>
                  <a:pt x="98" y="94"/>
                  <a:pt x="92" y="100"/>
                </a:cubicBezTo>
                <a:cubicBezTo>
                  <a:pt x="86" y="105"/>
                  <a:pt x="78" y="108"/>
                  <a:pt x="70" y="110"/>
                </a:cubicBezTo>
                <a:cubicBezTo>
                  <a:pt x="61" y="112"/>
                  <a:pt x="53" y="112"/>
                  <a:pt x="45" y="109"/>
                </a:cubicBezTo>
                <a:cubicBezTo>
                  <a:pt x="41" y="108"/>
                  <a:pt x="37" y="106"/>
                  <a:pt x="33" y="104"/>
                </a:cubicBezTo>
                <a:cubicBezTo>
                  <a:pt x="26" y="100"/>
                  <a:pt x="19" y="95"/>
                  <a:pt x="15" y="87"/>
                </a:cubicBezTo>
                <a:cubicBezTo>
                  <a:pt x="11" y="80"/>
                  <a:pt x="9" y="71"/>
                  <a:pt x="9" y="62"/>
                </a:cubicBezTo>
                <a:cubicBezTo>
                  <a:pt x="9" y="31"/>
                  <a:pt x="34" y="5"/>
                  <a:pt x="65" y="5"/>
                </a:cubicBezTo>
                <a:cubicBezTo>
                  <a:pt x="84" y="5"/>
                  <a:pt x="100" y="15"/>
                  <a:pt x="111" y="29"/>
                </a:cubicBezTo>
                <a:cubicBezTo>
                  <a:pt x="124" y="18"/>
                  <a:pt x="141" y="11"/>
                  <a:pt x="160" y="11"/>
                </a:cubicBezTo>
                <a:cubicBezTo>
                  <a:pt x="174" y="11"/>
                  <a:pt x="188" y="15"/>
                  <a:pt x="200" y="23"/>
                </a:cubicBezTo>
                <a:cubicBezTo>
                  <a:pt x="206" y="26"/>
                  <a:pt x="213" y="30"/>
                  <a:pt x="217" y="36"/>
                </a:cubicBezTo>
                <a:cubicBezTo>
                  <a:pt x="223" y="43"/>
                  <a:pt x="222" y="51"/>
                  <a:pt x="222" y="60"/>
                </a:cubicBezTo>
                <a:cubicBezTo>
                  <a:pt x="224" y="81"/>
                  <a:pt x="234" y="102"/>
                  <a:pt x="250" y="116"/>
                </a:cubicBezTo>
                <a:cubicBezTo>
                  <a:pt x="255" y="120"/>
                  <a:pt x="260" y="124"/>
                  <a:pt x="266" y="127"/>
                </a:cubicBezTo>
                <a:cubicBezTo>
                  <a:pt x="272" y="130"/>
                  <a:pt x="278" y="133"/>
                  <a:pt x="284" y="134"/>
                </a:cubicBezTo>
                <a:cubicBezTo>
                  <a:pt x="297" y="137"/>
                  <a:pt x="311" y="137"/>
                  <a:pt x="323" y="133"/>
                </a:cubicBezTo>
                <a:cubicBezTo>
                  <a:pt x="336" y="129"/>
                  <a:pt x="347" y="121"/>
                  <a:pt x="355" y="111"/>
                </a:cubicBezTo>
                <a:cubicBezTo>
                  <a:pt x="363" y="100"/>
                  <a:pt x="367" y="87"/>
                  <a:pt x="366" y="74"/>
                </a:cubicBezTo>
                <a:cubicBezTo>
                  <a:pt x="365" y="61"/>
                  <a:pt x="357" y="48"/>
                  <a:pt x="347" y="41"/>
                </a:cubicBezTo>
                <a:cubicBezTo>
                  <a:pt x="336" y="33"/>
                  <a:pt x="321" y="32"/>
                  <a:pt x="309" y="36"/>
                </a:cubicBezTo>
                <a:cubicBezTo>
                  <a:pt x="308" y="36"/>
                  <a:pt x="307" y="38"/>
                  <a:pt x="308" y="39"/>
                </a:cubicBezTo>
                <a:cubicBezTo>
                  <a:pt x="308" y="40"/>
                  <a:pt x="309" y="41"/>
                  <a:pt x="311" y="40"/>
                </a:cubicBezTo>
                <a:cubicBezTo>
                  <a:pt x="322" y="37"/>
                  <a:pt x="334" y="39"/>
                  <a:pt x="343" y="46"/>
                </a:cubicBezTo>
                <a:cubicBezTo>
                  <a:pt x="352" y="52"/>
                  <a:pt x="359" y="63"/>
                  <a:pt x="359" y="74"/>
                </a:cubicBezTo>
                <a:cubicBezTo>
                  <a:pt x="360" y="86"/>
                  <a:pt x="356" y="97"/>
                  <a:pt x="348" y="106"/>
                </a:cubicBezTo>
                <a:cubicBezTo>
                  <a:pt x="341" y="115"/>
                  <a:pt x="331" y="121"/>
                  <a:pt x="320" y="124"/>
                </a:cubicBezTo>
                <a:cubicBezTo>
                  <a:pt x="309" y="127"/>
                  <a:pt x="298" y="127"/>
                  <a:pt x="287" y="124"/>
                </a:cubicBezTo>
                <a:cubicBezTo>
                  <a:pt x="281" y="123"/>
                  <a:pt x="276" y="121"/>
                  <a:pt x="271" y="118"/>
                </a:cubicBezTo>
                <a:cubicBezTo>
                  <a:pt x="266" y="115"/>
                  <a:pt x="262" y="112"/>
                  <a:pt x="257" y="108"/>
                </a:cubicBezTo>
                <a:cubicBezTo>
                  <a:pt x="248" y="99"/>
                  <a:pt x="241" y="86"/>
                  <a:pt x="237" y="73"/>
                </a:cubicBezTo>
                <a:cubicBezTo>
                  <a:pt x="231" y="49"/>
                  <a:pt x="237" y="30"/>
                  <a:pt x="257" y="15"/>
                </a:cubicBezTo>
                <a:cubicBezTo>
                  <a:pt x="271" y="5"/>
                  <a:pt x="287" y="0"/>
                  <a:pt x="304" y="0"/>
                </a:cubicBezTo>
                <a:cubicBezTo>
                  <a:pt x="318" y="0"/>
                  <a:pt x="331" y="4"/>
                  <a:pt x="342" y="10"/>
                </a:cubicBezTo>
                <a:cubicBezTo>
                  <a:pt x="377" y="26"/>
                  <a:pt x="416" y="59"/>
                  <a:pt x="450" y="105"/>
                </a:cubicBezTo>
                <a:cubicBezTo>
                  <a:pt x="495" y="168"/>
                  <a:pt x="575" y="135"/>
                  <a:pt x="595" y="124"/>
                </a:cubicBezTo>
                <a:cubicBezTo>
                  <a:pt x="561" y="197"/>
                  <a:pt x="491" y="191"/>
                  <a:pt x="455" y="172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388938" y="944563"/>
            <a:ext cx="2708275" cy="1366838"/>
          </a:xfrm>
          <a:custGeom>
            <a:avLst/>
            <a:gdLst>
              <a:gd name="T0" fmla="*/ 173 w 667"/>
              <a:gd name="T1" fmla="*/ 130 h 336"/>
              <a:gd name="T2" fmla="*/ 265 w 667"/>
              <a:gd name="T3" fmla="*/ 51 h 336"/>
              <a:gd name="T4" fmla="*/ 306 w 667"/>
              <a:gd name="T5" fmla="*/ 73 h 336"/>
              <a:gd name="T6" fmla="*/ 331 w 667"/>
              <a:gd name="T7" fmla="*/ 118 h 336"/>
              <a:gd name="T8" fmla="*/ 396 w 667"/>
              <a:gd name="T9" fmla="*/ 132 h 336"/>
              <a:gd name="T10" fmla="*/ 431 w 667"/>
              <a:gd name="T11" fmla="*/ 95 h 336"/>
              <a:gd name="T12" fmla="*/ 427 w 667"/>
              <a:gd name="T13" fmla="*/ 60 h 336"/>
              <a:gd name="T14" fmla="*/ 382 w 667"/>
              <a:gd name="T15" fmla="*/ 38 h 336"/>
              <a:gd name="T16" fmla="*/ 382 w 667"/>
              <a:gd name="T17" fmla="*/ 43 h 336"/>
              <a:gd name="T18" fmla="*/ 426 w 667"/>
              <a:gd name="T19" fmla="*/ 78 h 336"/>
              <a:gd name="T20" fmla="*/ 419 w 667"/>
              <a:gd name="T21" fmla="*/ 107 h 336"/>
              <a:gd name="T22" fmla="*/ 363 w 667"/>
              <a:gd name="T23" fmla="*/ 126 h 336"/>
              <a:gd name="T24" fmla="*/ 319 w 667"/>
              <a:gd name="T25" fmla="*/ 86 h 336"/>
              <a:gd name="T26" fmla="*/ 326 w 667"/>
              <a:gd name="T27" fmla="*/ 25 h 336"/>
              <a:gd name="T28" fmla="*/ 424 w 667"/>
              <a:gd name="T29" fmla="*/ 16 h 336"/>
              <a:gd name="T30" fmla="*/ 507 w 667"/>
              <a:gd name="T31" fmla="*/ 38 h 336"/>
              <a:gd name="T32" fmla="*/ 585 w 667"/>
              <a:gd name="T33" fmla="*/ 51 h 336"/>
              <a:gd name="T34" fmla="*/ 581 w 667"/>
              <a:gd name="T35" fmla="*/ 91 h 336"/>
              <a:gd name="T36" fmla="*/ 544 w 667"/>
              <a:gd name="T37" fmla="*/ 111 h 336"/>
              <a:gd name="T38" fmla="*/ 513 w 667"/>
              <a:gd name="T39" fmla="*/ 94 h 336"/>
              <a:gd name="T40" fmla="*/ 518 w 667"/>
              <a:gd name="T41" fmla="*/ 59 h 336"/>
              <a:gd name="T42" fmla="*/ 538 w 667"/>
              <a:gd name="T43" fmla="*/ 53 h 336"/>
              <a:gd name="T44" fmla="*/ 515 w 667"/>
              <a:gd name="T45" fmla="*/ 55 h 336"/>
              <a:gd name="T46" fmla="*/ 512 w 667"/>
              <a:gd name="T47" fmla="*/ 104 h 336"/>
              <a:gd name="T48" fmla="*/ 533 w 667"/>
              <a:gd name="T49" fmla="*/ 117 h 336"/>
              <a:gd name="T50" fmla="*/ 544 w 667"/>
              <a:gd name="T51" fmla="*/ 118 h 336"/>
              <a:gd name="T52" fmla="*/ 584 w 667"/>
              <a:gd name="T53" fmla="*/ 101 h 336"/>
              <a:gd name="T54" fmla="*/ 599 w 667"/>
              <a:gd name="T55" fmla="*/ 82 h 336"/>
              <a:gd name="T56" fmla="*/ 619 w 667"/>
              <a:gd name="T57" fmla="*/ 85 h 336"/>
              <a:gd name="T58" fmla="*/ 667 w 667"/>
              <a:gd name="T59" fmla="*/ 149 h 336"/>
              <a:gd name="T60" fmla="*/ 594 w 667"/>
              <a:gd name="T61" fmla="*/ 215 h 336"/>
              <a:gd name="T62" fmla="*/ 570 w 667"/>
              <a:gd name="T63" fmla="*/ 284 h 336"/>
              <a:gd name="T64" fmla="*/ 496 w 667"/>
              <a:gd name="T65" fmla="*/ 317 h 336"/>
              <a:gd name="T66" fmla="*/ 454 w 667"/>
              <a:gd name="T67" fmla="*/ 289 h 336"/>
              <a:gd name="T68" fmla="*/ 453 w 667"/>
              <a:gd name="T69" fmla="*/ 244 h 336"/>
              <a:gd name="T70" fmla="*/ 490 w 667"/>
              <a:gd name="T71" fmla="*/ 226 h 336"/>
              <a:gd name="T72" fmla="*/ 514 w 667"/>
              <a:gd name="T73" fmla="*/ 257 h 336"/>
              <a:gd name="T74" fmla="*/ 500 w 667"/>
              <a:gd name="T75" fmla="*/ 278 h 336"/>
              <a:gd name="T76" fmla="*/ 519 w 667"/>
              <a:gd name="T77" fmla="*/ 259 h 336"/>
              <a:gd name="T78" fmla="*/ 491 w 667"/>
              <a:gd name="T79" fmla="*/ 219 h 336"/>
              <a:gd name="T80" fmla="*/ 446 w 667"/>
              <a:gd name="T81" fmla="*/ 240 h 336"/>
              <a:gd name="T82" fmla="*/ 450 w 667"/>
              <a:gd name="T83" fmla="*/ 300 h 336"/>
              <a:gd name="T84" fmla="*/ 398 w 667"/>
              <a:gd name="T85" fmla="*/ 336 h 336"/>
              <a:gd name="T86" fmla="*/ 253 w 667"/>
              <a:gd name="T87" fmla="*/ 326 h 336"/>
              <a:gd name="T88" fmla="*/ 191 w 667"/>
              <a:gd name="T89" fmla="*/ 270 h 336"/>
              <a:gd name="T90" fmla="*/ 230 w 667"/>
              <a:gd name="T91" fmla="*/ 242 h 336"/>
              <a:gd name="T92" fmla="*/ 217 w 667"/>
              <a:gd name="T93" fmla="*/ 176 h 336"/>
              <a:gd name="T94" fmla="*/ 150 w 667"/>
              <a:gd name="T95" fmla="*/ 187 h 336"/>
              <a:gd name="T96" fmla="*/ 150 w 667"/>
              <a:gd name="T97" fmla="*/ 222 h 336"/>
              <a:gd name="T98" fmla="*/ 182 w 667"/>
              <a:gd name="T99" fmla="*/ 236 h 336"/>
              <a:gd name="T100" fmla="*/ 181 w 667"/>
              <a:gd name="T101" fmla="*/ 233 h 336"/>
              <a:gd name="T102" fmla="*/ 153 w 667"/>
              <a:gd name="T103" fmla="*/ 220 h 336"/>
              <a:gd name="T104" fmla="*/ 154 w 667"/>
              <a:gd name="T105" fmla="*/ 190 h 336"/>
              <a:gd name="T106" fmla="*/ 213 w 667"/>
              <a:gd name="T107" fmla="*/ 182 h 336"/>
              <a:gd name="T108" fmla="*/ 224 w 667"/>
              <a:gd name="T109" fmla="*/ 238 h 336"/>
              <a:gd name="T110" fmla="*/ 156 w 667"/>
              <a:gd name="T111" fmla="*/ 266 h 336"/>
              <a:gd name="T112" fmla="*/ 49 w 667"/>
              <a:gd name="T113" fmla="*/ 219 h 336"/>
              <a:gd name="T114" fmla="*/ 7 w 667"/>
              <a:gd name="T115" fmla="*/ 177 h 336"/>
              <a:gd name="T116" fmla="*/ 124 w 667"/>
              <a:gd name="T117" fmla="*/ 15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67" h="336">
                <a:moveTo>
                  <a:pt x="124" y="150"/>
                </a:moveTo>
                <a:cubicBezTo>
                  <a:pt x="136" y="138"/>
                  <a:pt x="154" y="130"/>
                  <a:pt x="173" y="130"/>
                </a:cubicBezTo>
                <a:cubicBezTo>
                  <a:pt x="176" y="130"/>
                  <a:pt x="180" y="130"/>
                  <a:pt x="184" y="131"/>
                </a:cubicBezTo>
                <a:cubicBezTo>
                  <a:pt x="185" y="87"/>
                  <a:pt x="221" y="51"/>
                  <a:pt x="265" y="51"/>
                </a:cubicBezTo>
                <a:cubicBezTo>
                  <a:pt x="273" y="51"/>
                  <a:pt x="281" y="52"/>
                  <a:pt x="289" y="54"/>
                </a:cubicBezTo>
                <a:cubicBezTo>
                  <a:pt x="297" y="57"/>
                  <a:pt x="304" y="64"/>
                  <a:pt x="306" y="73"/>
                </a:cubicBezTo>
                <a:cubicBezTo>
                  <a:pt x="307" y="78"/>
                  <a:pt x="309" y="84"/>
                  <a:pt x="311" y="89"/>
                </a:cubicBezTo>
                <a:cubicBezTo>
                  <a:pt x="315" y="100"/>
                  <a:pt x="322" y="110"/>
                  <a:pt x="331" y="118"/>
                </a:cubicBezTo>
                <a:cubicBezTo>
                  <a:pt x="339" y="125"/>
                  <a:pt x="350" y="131"/>
                  <a:pt x="361" y="134"/>
                </a:cubicBezTo>
                <a:cubicBezTo>
                  <a:pt x="373" y="136"/>
                  <a:pt x="385" y="135"/>
                  <a:pt x="396" y="132"/>
                </a:cubicBezTo>
                <a:cubicBezTo>
                  <a:pt x="407" y="128"/>
                  <a:pt x="417" y="121"/>
                  <a:pt x="424" y="111"/>
                </a:cubicBezTo>
                <a:cubicBezTo>
                  <a:pt x="427" y="106"/>
                  <a:pt x="430" y="100"/>
                  <a:pt x="431" y="95"/>
                </a:cubicBezTo>
                <a:cubicBezTo>
                  <a:pt x="432" y="89"/>
                  <a:pt x="433" y="83"/>
                  <a:pt x="432" y="77"/>
                </a:cubicBezTo>
                <a:cubicBezTo>
                  <a:pt x="432" y="71"/>
                  <a:pt x="430" y="65"/>
                  <a:pt x="427" y="60"/>
                </a:cubicBezTo>
                <a:cubicBezTo>
                  <a:pt x="424" y="55"/>
                  <a:pt x="420" y="51"/>
                  <a:pt x="415" y="47"/>
                </a:cubicBezTo>
                <a:cubicBezTo>
                  <a:pt x="405" y="40"/>
                  <a:pt x="394" y="38"/>
                  <a:pt x="382" y="38"/>
                </a:cubicBezTo>
                <a:cubicBezTo>
                  <a:pt x="381" y="38"/>
                  <a:pt x="380" y="39"/>
                  <a:pt x="380" y="41"/>
                </a:cubicBezTo>
                <a:cubicBezTo>
                  <a:pt x="380" y="42"/>
                  <a:pt x="381" y="43"/>
                  <a:pt x="382" y="43"/>
                </a:cubicBezTo>
                <a:cubicBezTo>
                  <a:pt x="393" y="43"/>
                  <a:pt x="404" y="45"/>
                  <a:pt x="412" y="52"/>
                </a:cubicBezTo>
                <a:cubicBezTo>
                  <a:pt x="421" y="57"/>
                  <a:pt x="426" y="67"/>
                  <a:pt x="426" y="78"/>
                </a:cubicBezTo>
                <a:cubicBezTo>
                  <a:pt x="426" y="83"/>
                  <a:pt x="426" y="88"/>
                  <a:pt x="425" y="93"/>
                </a:cubicBezTo>
                <a:cubicBezTo>
                  <a:pt x="424" y="98"/>
                  <a:pt x="421" y="103"/>
                  <a:pt x="419" y="107"/>
                </a:cubicBezTo>
                <a:cubicBezTo>
                  <a:pt x="413" y="116"/>
                  <a:pt x="404" y="122"/>
                  <a:pt x="394" y="125"/>
                </a:cubicBezTo>
                <a:cubicBezTo>
                  <a:pt x="384" y="128"/>
                  <a:pt x="373" y="129"/>
                  <a:pt x="363" y="126"/>
                </a:cubicBezTo>
                <a:cubicBezTo>
                  <a:pt x="353" y="124"/>
                  <a:pt x="344" y="119"/>
                  <a:pt x="336" y="112"/>
                </a:cubicBezTo>
                <a:cubicBezTo>
                  <a:pt x="328" y="105"/>
                  <a:pt x="323" y="96"/>
                  <a:pt x="319" y="86"/>
                </a:cubicBezTo>
                <a:cubicBezTo>
                  <a:pt x="315" y="75"/>
                  <a:pt x="311" y="63"/>
                  <a:pt x="313" y="51"/>
                </a:cubicBezTo>
                <a:cubicBezTo>
                  <a:pt x="314" y="42"/>
                  <a:pt x="320" y="32"/>
                  <a:pt x="326" y="25"/>
                </a:cubicBezTo>
                <a:cubicBezTo>
                  <a:pt x="339" y="9"/>
                  <a:pt x="359" y="0"/>
                  <a:pt x="379" y="0"/>
                </a:cubicBezTo>
                <a:cubicBezTo>
                  <a:pt x="396" y="0"/>
                  <a:pt x="412" y="6"/>
                  <a:pt x="424" y="16"/>
                </a:cubicBezTo>
                <a:cubicBezTo>
                  <a:pt x="433" y="7"/>
                  <a:pt x="445" y="1"/>
                  <a:pt x="459" y="1"/>
                </a:cubicBezTo>
                <a:cubicBezTo>
                  <a:pt x="482" y="1"/>
                  <a:pt x="502" y="17"/>
                  <a:pt x="507" y="38"/>
                </a:cubicBezTo>
                <a:cubicBezTo>
                  <a:pt x="517" y="28"/>
                  <a:pt x="530" y="22"/>
                  <a:pt x="545" y="23"/>
                </a:cubicBezTo>
                <a:cubicBezTo>
                  <a:pt x="563" y="24"/>
                  <a:pt x="578" y="35"/>
                  <a:pt x="585" y="51"/>
                </a:cubicBezTo>
                <a:cubicBezTo>
                  <a:pt x="588" y="56"/>
                  <a:pt x="590" y="62"/>
                  <a:pt x="590" y="68"/>
                </a:cubicBezTo>
                <a:cubicBezTo>
                  <a:pt x="590" y="76"/>
                  <a:pt x="585" y="84"/>
                  <a:pt x="581" y="91"/>
                </a:cubicBezTo>
                <a:cubicBezTo>
                  <a:pt x="576" y="98"/>
                  <a:pt x="571" y="103"/>
                  <a:pt x="563" y="107"/>
                </a:cubicBezTo>
                <a:cubicBezTo>
                  <a:pt x="557" y="109"/>
                  <a:pt x="551" y="111"/>
                  <a:pt x="544" y="111"/>
                </a:cubicBezTo>
                <a:cubicBezTo>
                  <a:pt x="538" y="110"/>
                  <a:pt x="531" y="110"/>
                  <a:pt x="526" y="107"/>
                </a:cubicBezTo>
                <a:cubicBezTo>
                  <a:pt x="520" y="104"/>
                  <a:pt x="516" y="99"/>
                  <a:pt x="513" y="94"/>
                </a:cubicBezTo>
                <a:cubicBezTo>
                  <a:pt x="510" y="88"/>
                  <a:pt x="509" y="81"/>
                  <a:pt x="510" y="75"/>
                </a:cubicBezTo>
                <a:cubicBezTo>
                  <a:pt x="511" y="69"/>
                  <a:pt x="513" y="63"/>
                  <a:pt x="518" y="59"/>
                </a:cubicBezTo>
                <a:cubicBezTo>
                  <a:pt x="523" y="55"/>
                  <a:pt x="529" y="53"/>
                  <a:pt x="535" y="55"/>
                </a:cubicBezTo>
                <a:cubicBezTo>
                  <a:pt x="537" y="55"/>
                  <a:pt x="538" y="54"/>
                  <a:pt x="538" y="53"/>
                </a:cubicBezTo>
                <a:cubicBezTo>
                  <a:pt x="538" y="51"/>
                  <a:pt x="538" y="50"/>
                  <a:pt x="536" y="50"/>
                </a:cubicBezTo>
                <a:cubicBezTo>
                  <a:pt x="529" y="48"/>
                  <a:pt x="521" y="50"/>
                  <a:pt x="515" y="55"/>
                </a:cubicBezTo>
                <a:cubicBezTo>
                  <a:pt x="509" y="60"/>
                  <a:pt x="505" y="67"/>
                  <a:pt x="504" y="74"/>
                </a:cubicBezTo>
                <a:cubicBezTo>
                  <a:pt x="503" y="85"/>
                  <a:pt x="505" y="96"/>
                  <a:pt x="512" y="104"/>
                </a:cubicBezTo>
                <a:cubicBezTo>
                  <a:pt x="515" y="107"/>
                  <a:pt x="518" y="110"/>
                  <a:pt x="521" y="112"/>
                </a:cubicBezTo>
                <a:cubicBezTo>
                  <a:pt x="525" y="114"/>
                  <a:pt x="529" y="116"/>
                  <a:pt x="533" y="117"/>
                </a:cubicBezTo>
                <a:cubicBezTo>
                  <a:pt x="535" y="117"/>
                  <a:pt x="537" y="117"/>
                  <a:pt x="539" y="117"/>
                </a:cubicBezTo>
                <a:cubicBezTo>
                  <a:pt x="541" y="118"/>
                  <a:pt x="542" y="118"/>
                  <a:pt x="544" y="118"/>
                </a:cubicBezTo>
                <a:cubicBezTo>
                  <a:pt x="552" y="118"/>
                  <a:pt x="559" y="117"/>
                  <a:pt x="566" y="114"/>
                </a:cubicBezTo>
                <a:cubicBezTo>
                  <a:pt x="573" y="111"/>
                  <a:pt x="579" y="106"/>
                  <a:pt x="584" y="101"/>
                </a:cubicBezTo>
                <a:cubicBezTo>
                  <a:pt x="587" y="98"/>
                  <a:pt x="590" y="94"/>
                  <a:pt x="592" y="90"/>
                </a:cubicBezTo>
                <a:cubicBezTo>
                  <a:pt x="594" y="87"/>
                  <a:pt x="595" y="84"/>
                  <a:pt x="599" y="82"/>
                </a:cubicBezTo>
                <a:cubicBezTo>
                  <a:pt x="601" y="82"/>
                  <a:pt x="604" y="82"/>
                  <a:pt x="605" y="82"/>
                </a:cubicBezTo>
                <a:cubicBezTo>
                  <a:pt x="610" y="83"/>
                  <a:pt x="615" y="84"/>
                  <a:pt x="619" y="85"/>
                </a:cubicBezTo>
                <a:cubicBezTo>
                  <a:pt x="627" y="87"/>
                  <a:pt x="635" y="92"/>
                  <a:pt x="642" y="97"/>
                </a:cubicBezTo>
                <a:cubicBezTo>
                  <a:pt x="657" y="110"/>
                  <a:pt x="667" y="129"/>
                  <a:pt x="667" y="149"/>
                </a:cubicBezTo>
                <a:cubicBezTo>
                  <a:pt x="667" y="185"/>
                  <a:pt x="637" y="215"/>
                  <a:pt x="600" y="215"/>
                </a:cubicBezTo>
                <a:cubicBezTo>
                  <a:pt x="598" y="215"/>
                  <a:pt x="596" y="215"/>
                  <a:pt x="594" y="215"/>
                </a:cubicBezTo>
                <a:cubicBezTo>
                  <a:pt x="601" y="224"/>
                  <a:pt x="605" y="235"/>
                  <a:pt x="603" y="248"/>
                </a:cubicBezTo>
                <a:cubicBezTo>
                  <a:pt x="601" y="266"/>
                  <a:pt x="587" y="280"/>
                  <a:pt x="570" y="284"/>
                </a:cubicBezTo>
                <a:cubicBezTo>
                  <a:pt x="560" y="287"/>
                  <a:pt x="551" y="286"/>
                  <a:pt x="543" y="283"/>
                </a:cubicBezTo>
                <a:cubicBezTo>
                  <a:pt x="537" y="303"/>
                  <a:pt x="518" y="317"/>
                  <a:pt x="496" y="317"/>
                </a:cubicBezTo>
                <a:cubicBezTo>
                  <a:pt x="488" y="317"/>
                  <a:pt x="479" y="316"/>
                  <a:pt x="471" y="311"/>
                </a:cubicBezTo>
                <a:cubicBezTo>
                  <a:pt x="464" y="306"/>
                  <a:pt x="458" y="297"/>
                  <a:pt x="454" y="289"/>
                </a:cubicBezTo>
                <a:cubicBezTo>
                  <a:pt x="451" y="282"/>
                  <a:pt x="448" y="274"/>
                  <a:pt x="448" y="265"/>
                </a:cubicBezTo>
                <a:cubicBezTo>
                  <a:pt x="448" y="258"/>
                  <a:pt x="449" y="250"/>
                  <a:pt x="453" y="244"/>
                </a:cubicBezTo>
                <a:cubicBezTo>
                  <a:pt x="456" y="238"/>
                  <a:pt x="462" y="233"/>
                  <a:pt x="469" y="229"/>
                </a:cubicBezTo>
                <a:cubicBezTo>
                  <a:pt x="475" y="226"/>
                  <a:pt x="483" y="224"/>
                  <a:pt x="490" y="226"/>
                </a:cubicBezTo>
                <a:cubicBezTo>
                  <a:pt x="497" y="227"/>
                  <a:pt x="504" y="231"/>
                  <a:pt x="508" y="237"/>
                </a:cubicBezTo>
                <a:cubicBezTo>
                  <a:pt x="513" y="243"/>
                  <a:pt x="515" y="250"/>
                  <a:pt x="514" y="257"/>
                </a:cubicBezTo>
                <a:cubicBezTo>
                  <a:pt x="512" y="265"/>
                  <a:pt x="507" y="271"/>
                  <a:pt x="501" y="275"/>
                </a:cubicBezTo>
                <a:cubicBezTo>
                  <a:pt x="500" y="276"/>
                  <a:pt x="500" y="277"/>
                  <a:pt x="500" y="278"/>
                </a:cubicBezTo>
                <a:cubicBezTo>
                  <a:pt x="501" y="279"/>
                  <a:pt x="503" y="280"/>
                  <a:pt x="504" y="279"/>
                </a:cubicBezTo>
                <a:cubicBezTo>
                  <a:pt x="511" y="274"/>
                  <a:pt x="517" y="267"/>
                  <a:pt x="519" y="259"/>
                </a:cubicBezTo>
                <a:cubicBezTo>
                  <a:pt x="521" y="250"/>
                  <a:pt x="518" y="240"/>
                  <a:pt x="513" y="233"/>
                </a:cubicBezTo>
                <a:cubicBezTo>
                  <a:pt x="508" y="226"/>
                  <a:pt x="500" y="221"/>
                  <a:pt x="491" y="219"/>
                </a:cubicBezTo>
                <a:cubicBezTo>
                  <a:pt x="483" y="218"/>
                  <a:pt x="473" y="219"/>
                  <a:pt x="466" y="223"/>
                </a:cubicBezTo>
                <a:cubicBezTo>
                  <a:pt x="458" y="227"/>
                  <a:pt x="451" y="233"/>
                  <a:pt x="446" y="240"/>
                </a:cubicBezTo>
                <a:cubicBezTo>
                  <a:pt x="442" y="248"/>
                  <a:pt x="440" y="257"/>
                  <a:pt x="440" y="266"/>
                </a:cubicBezTo>
                <a:cubicBezTo>
                  <a:pt x="440" y="278"/>
                  <a:pt x="444" y="290"/>
                  <a:pt x="450" y="300"/>
                </a:cubicBezTo>
                <a:cubicBezTo>
                  <a:pt x="455" y="307"/>
                  <a:pt x="453" y="316"/>
                  <a:pt x="446" y="321"/>
                </a:cubicBezTo>
                <a:cubicBezTo>
                  <a:pt x="432" y="331"/>
                  <a:pt x="416" y="336"/>
                  <a:pt x="398" y="336"/>
                </a:cubicBezTo>
                <a:cubicBezTo>
                  <a:pt x="364" y="336"/>
                  <a:pt x="335" y="316"/>
                  <a:pt x="323" y="287"/>
                </a:cubicBezTo>
                <a:cubicBezTo>
                  <a:pt x="309" y="310"/>
                  <a:pt x="283" y="326"/>
                  <a:pt x="253" y="326"/>
                </a:cubicBezTo>
                <a:cubicBezTo>
                  <a:pt x="225" y="326"/>
                  <a:pt x="200" y="311"/>
                  <a:pt x="185" y="289"/>
                </a:cubicBezTo>
                <a:cubicBezTo>
                  <a:pt x="181" y="282"/>
                  <a:pt x="184" y="273"/>
                  <a:pt x="191" y="270"/>
                </a:cubicBezTo>
                <a:cubicBezTo>
                  <a:pt x="195" y="269"/>
                  <a:pt x="199" y="267"/>
                  <a:pt x="202" y="265"/>
                </a:cubicBezTo>
                <a:cubicBezTo>
                  <a:pt x="213" y="260"/>
                  <a:pt x="223" y="253"/>
                  <a:pt x="230" y="242"/>
                </a:cubicBezTo>
                <a:cubicBezTo>
                  <a:pt x="237" y="232"/>
                  <a:pt x="240" y="218"/>
                  <a:pt x="238" y="206"/>
                </a:cubicBezTo>
                <a:cubicBezTo>
                  <a:pt x="236" y="193"/>
                  <a:pt x="227" y="182"/>
                  <a:pt x="217" y="176"/>
                </a:cubicBezTo>
                <a:cubicBezTo>
                  <a:pt x="206" y="170"/>
                  <a:pt x="194" y="167"/>
                  <a:pt x="181" y="169"/>
                </a:cubicBezTo>
                <a:cubicBezTo>
                  <a:pt x="169" y="171"/>
                  <a:pt x="158" y="177"/>
                  <a:pt x="150" y="187"/>
                </a:cubicBezTo>
                <a:cubicBezTo>
                  <a:pt x="146" y="192"/>
                  <a:pt x="144" y="198"/>
                  <a:pt x="144" y="205"/>
                </a:cubicBezTo>
                <a:cubicBezTo>
                  <a:pt x="144" y="211"/>
                  <a:pt x="146" y="217"/>
                  <a:pt x="150" y="222"/>
                </a:cubicBezTo>
                <a:cubicBezTo>
                  <a:pt x="153" y="227"/>
                  <a:pt x="158" y="232"/>
                  <a:pt x="164" y="234"/>
                </a:cubicBezTo>
                <a:cubicBezTo>
                  <a:pt x="169" y="236"/>
                  <a:pt x="176" y="236"/>
                  <a:pt x="182" y="236"/>
                </a:cubicBezTo>
                <a:cubicBezTo>
                  <a:pt x="182" y="236"/>
                  <a:pt x="183" y="235"/>
                  <a:pt x="183" y="234"/>
                </a:cubicBezTo>
                <a:cubicBezTo>
                  <a:pt x="183" y="233"/>
                  <a:pt x="182" y="233"/>
                  <a:pt x="181" y="233"/>
                </a:cubicBezTo>
                <a:cubicBezTo>
                  <a:pt x="176" y="233"/>
                  <a:pt x="170" y="232"/>
                  <a:pt x="165" y="230"/>
                </a:cubicBezTo>
                <a:cubicBezTo>
                  <a:pt x="160" y="228"/>
                  <a:pt x="156" y="225"/>
                  <a:pt x="153" y="220"/>
                </a:cubicBezTo>
                <a:cubicBezTo>
                  <a:pt x="150" y="215"/>
                  <a:pt x="148" y="210"/>
                  <a:pt x="149" y="205"/>
                </a:cubicBezTo>
                <a:cubicBezTo>
                  <a:pt x="149" y="199"/>
                  <a:pt x="151" y="194"/>
                  <a:pt x="154" y="190"/>
                </a:cubicBezTo>
                <a:cubicBezTo>
                  <a:pt x="161" y="181"/>
                  <a:pt x="171" y="176"/>
                  <a:pt x="182" y="174"/>
                </a:cubicBezTo>
                <a:cubicBezTo>
                  <a:pt x="193" y="173"/>
                  <a:pt x="204" y="176"/>
                  <a:pt x="213" y="182"/>
                </a:cubicBezTo>
                <a:cubicBezTo>
                  <a:pt x="222" y="187"/>
                  <a:pt x="229" y="197"/>
                  <a:pt x="231" y="207"/>
                </a:cubicBezTo>
                <a:cubicBezTo>
                  <a:pt x="232" y="218"/>
                  <a:pt x="230" y="229"/>
                  <a:pt x="224" y="238"/>
                </a:cubicBezTo>
                <a:cubicBezTo>
                  <a:pt x="218" y="246"/>
                  <a:pt x="208" y="253"/>
                  <a:pt x="198" y="257"/>
                </a:cubicBezTo>
                <a:cubicBezTo>
                  <a:pt x="185" y="264"/>
                  <a:pt x="171" y="269"/>
                  <a:pt x="156" y="266"/>
                </a:cubicBezTo>
                <a:cubicBezTo>
                  <a:pt x="138" y="264"/>
                  <a:pt x="120" y="258"/>
                  <a:pt x="103" y="251"/>
                </a:cubicBezTo>
                <a:cubicBezTo>
                  <a:pt x="84" y="242"/>
                  <a:pt x="66" y="232"/>
                  <a:pt x="49" y="219"/>
                </a:cubicBezTo>
                <a:cubicBezTo>
                  <a:pt x="37" y="211"/>
                  <a:pt x="26" y="201"/>
                  <a:pt x="17" y="190"/>
                </a:cubicBezTo>
                <a:cubicBezTo>
                  <a:pt x="13" y="186"/>
                  <a:pt x="10" y="182"/>
                  <a:pt x="7" y="177"/>
                </a:cubicBezTo>
                <a:cubicBezTo>
                  <a:pt x="6" y="175"/>
                  <a:pt x="2" y="166"/>
                  <a:pt x="0" y="165"/>
                </a:cubicBezTo>
                <a:cubicBezTo>
                  <a:pt x="61" y="192"/>
                  <a:pt x="124" y="150"/>
                  <a:pt x="124" y="150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9629775" y="4975226"/>
            <a:ext cx="2357437" cy="1195388"/>
          </a:xfrm>
          <a:custGeom>
            <a:avLst/>
            <a:gdLst>
              <a:gd name="T0" fmla="*/ 152 w 580"/>
              <a:gd name="T1" fmla="*/ 190 h 294"/>
              <a:gd name="T2" fmla="*/ 236 w 580"/>
              <a:gd name="T3" fmla="*/ 255 h 294"/>
              <a:gd name="T4" fmla="*/ 270 w 580"/>
              <a:gd name="T5" fmla="*/ 234 h 294"/>
              <a:gd name="T6" fmla="*/ 289 w 580"/>
              <a:gd name="T7" fmla="*/ 193 h 294"/>
              <a:gd name="T8" fmla="*/ 345 w 580"/>
              <a:gd name="T9" fmla="*/ 178 h 294"/>
              <a:gd name="T10" fmla="*/ 377 w 580"/>
              <a:gd name="T11" fmla="*/ 209 h 294"/>
              <a:gd name="T12" fmla="*/ 376 w 580"/>
              <a:gd name="T13" fmla="*/ 239 h 294"/>
              <a:gd name="T14" fmla="*/ 338 w 580"/>
              <a:gd name="T15" fmla="*/ 260 h 294"/>
              <a:gd name="T16" fmla="*/ 337 w 580"/>
              <a:gd name="T17" fmla="*/ 256 h 294"/>
              <a:gd name="T18" fmla="*/ 374 w 580"/>
              <a:gd name="T19" fmla="*/ 224 h 294"/>
              <a:gd name="T20" fmla="*/ 366 w 580"/>
              <a:gd name="T21" fmla="*/ 199 h 294"/>
              <a:gd name="T22" fmla="*/ 317 w 580"/>
              <a:gd name="T23" fmla="*/ 185 h 294"/>
              <a:gd name="T24" fmla="*/ 281 w 580"/>
              <a:gd name="T25" fmla="*/ 222 h 294"/>
              <a:gd name="T26" fmla="*/ 290 w 580"/>
              <a:gd name="T27" fmla="*/ 274 h 294"/>
              <a:gd name="T28" fmla="*/ 375 w 580"/>
              <a:gd name="T29" fmla="*/ 277 h 294"/>
              <a:gd name="T30" fmla="*/ 446 w 580"/>
              <a:gd name="T31" fmla="*/ 254 h 294"/>
              <a:gd name="T32" fmla="*/ 513 w 580"/>
              <a:gd name="T33" fmla="*/ 240 h 294"/>
              <a:gd name="T34" fmla="*/ 508 w 580"/>
              <a:gd name="T35" fmla="*/ 205 h 294"/>
              <a:gd name="T36" fmla="*/ 475 w 580"/>
              <a:gd name="T37" fmla="*/ 190 h 294"/>
              <a:gd name="T38" fmla="*/ 448 w 580"/>
              <a:gd name="T39" fmla="*/ 206 h 294"/>
              <a:gd name="T40" fmla="*/ 454 w 580"/>
              <a:gd name="T41" fmla="*/ 236 h 294"/>
              <a:gd name="T42" fmla="*/ 472 w 580"/>
              <a:gd name="T43" fmla="*/ 240 h 294"/>
              <a:gd name="T44" fmla="*/ 452 w 580"/>
              <a:gd name="T45" fmla="*/ 239 h 294"/>
              <a:gd name="T46" fmla="*/ 447 w 580"/>
              <a:gd name="T47" fmla="*/ 197 h 294"/>
              <a:gd name="T48" fmla="*/ 465 w 580"/>
              <a:gd name="T49" fmla="*/ 185 h 294"/>
              <a:gd name="T50" fmla="*/ 474 w 580"/>
              <a:gd name="T51" fmla="*/ 183 h 294"/>
              <a:gd name="T52" fmla="*/ 510 w 580"/>
              <a:gd name="T53" fmla="*/ 196 h 294"/>
              <a:gd name="T54" fmla="*/ 524 w 580"/>
              <a:gd name="T55" fmla="*/ 212 h 294"/>
              <a:gd name="T56" fmla="*/ 541 w 580"/>
              <a:gd name="T57" fmla="*/ 208 h 294"/>
              <a:gd name="T58" fmla="*/ 579 w 580"/>
              <a:gd name="T59" fmla="*/ 151 h 294"/>
              <a:gd name="T60" fmla="*/ 513 w 580"/>
              <a:gd name="T61" fmla="*/ 97 h 294"/>
              <a:gd name="T62" fmla="*/ 489 w 580"/>
              <a:gd name="T63" fmla="*/ 38 h 294"/>
              <a:gd name="T64" fmla="*/ 423 w 580"/>
              <a:gd name="T65" fmla="*/ 13 h 294"/>
              <a:gd name="T66" fmla="*/ 388 w 580"/>
              <a:gd name="T67" fmla="*/ 39 h 294"/>
              <a:gd name="T68" fmla="*/ 389 w 580"/>
              <a:gd name="T69" fmla="*/ 78 h 294"/>
              <a:gd name="T70" fmla="*/ 422 w 580"/>
              <a:gd name="T71" fmla="*/ 92 h 294"/>
              <a:gd name="T72" fmla="*/ 441 w 580"/>
              <a:gd name="T73" fmla="*/ 64 h 294"/>
              <a:gd name="T74" fmla="*/ 429 w 580"/>
              <a:gd name="T75" fmla="*/ 46 h 294"/>
              <a:gd name="T76" fmla="*/ 446 w 580"/>
              <a:gd name="T77" fmla="*/ 62 h 294"/>
              <a:gd name="T78" fmla="*/ 424 w 580"/>
              <a:gd name="T79" fmla="*/ 98 h 294"/>
              <a:gd name="T80" fmla="*/ 384 w 580"/>
              <a:gd name="T81" fmla="*/ 82 h 294"/>
              <a:gd name="T82" fmla="*/ 384 w 580"/>
              <a:gd name="T83" fmla="*/ 30 h 294"/>
              <a:gd name="T84" fmla="*/ 338 w 580"/>
              <a:gd name="T85" fmla="*/ 1 h 294"/>
              <a:gd name="T86" fmla="*/ 212 w 580"/>
              <a:gd name="T87" fmla="*/ 16 h 294"/>
              <a:gd name="T88" fmla="*/ 161 w 580"/>
              <a:gd name="T89" fmla="*/ 68 h 294"/>
              <a:gd name="T90" fmla="*/ 196 w 580"/>
              <a:gd name="T91" fmla="*/ 90 h 294"/>
              <a:gd name="T92" fmla="*/ 188 w 580"/>
              <a:gd name="T93" fmla="*/ 148 h 294"/>
              <a:gd name="T94" fmla="*/ 129 w 580"/>
              <a:gd name="T95" fmla="*/ 142 h 294"/>
              <a:gd name="T96" fmla="*/ 127 w 580"/>
              <a:gd name="T97" fmla="*/ 111 h 294"/>
              <a:gd name="T98" fmla="*/ 154 w 580"/>
              <a:gd name="T99" fmla="*/ 98 h 294"/>
              <a:gd name="T100" fmla="*/ 154 w 580"/>
              <a:gd name="T101" fmla="*/ 101 h 294"/>
              <a:gd name="T102" fmla="*/ 130 w 580"/>
              <a:gd name="T103" fmla="*/ 113 h 294"/>
              <a:gd name="T104" fmla="*/ 133 w 580"/>
              <a:gd name="T105" fmla="*/ 139 h 294"/>
              <a:gd name="T106" fmla="*/ 184 w 580"/>
              <a:gd name="T107" fmla="*/ 144 h 294"/>
              <a:gd name="T108" fmla="*/ 191 w 580"/>
              <a:gd name="T109" fmla="*/ 94 h 294"/>
              <a:gd name="T110" fmla="*/ 131 w 580"/>
              <a:gd name="T111" fmla="*/ 73 h 294"/>
              <a:gd name="T112" fmla="*/ 40 w 580"/>
              <a:gd name="T113" fmla="*/ 118 h 294"/>
              <a:gd name="T114" fmla="*/ 6 w 580"/>
              <a:gd name="T115" fmla="*/ 157 h 294"/>
              <a:gd name="T116" fmla="*/ 108 w 580"/>
              <a:gd name="T117" fmla="*/ 175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80" h="294">
                <a:moveTo>
                  <a:pt x="108" y="175"/>
                </a:moveTo>
                <a:cubicBezTo>
                  <a:pt x="120" y="185"/>
                  <a:pt x="135" y="191"/>
                  <a:pt x="152" y="190"/>
                </a:cubicBezTo>
                <a:cubicBezTo>
                  <a:pt x="155" y="190"/>
                  <a:pt x="158" y="190"/>
                  <a:pt x="161" y="189"/>
                </a:cubicBezTo>
                <a:cubicBezTo>
                  <a:pt x="164" y="227"/>
                  <a:pt x="197" y="257"/>
                  <a:pt x="236" y="255"/>
                </a:cubicBezTo>
                <a:cubicBezTo>
                  <a:pt x="243" y="254"/>
                  <a:pt x="249" y="253"/>
                  <a:pt x="256" y="250"/>
                </a:cubicBezTo>
                <a:cubicBezTo>
                  <a:pt x="263" y="248"/>
                  <a:pt x="269" y="241"/>
                  <a:pt x="270" y="234"/>
                </a:cubicBezTo>
                <a:cubicBezTo>
                  <a:pt x="271" y="229"/>
                  <a:pt x="272" y="224"/>
                  <a:pt x="273" y="219"/>
                </a:cubicBezTo>
                <a:cubicBezTo>
                  <a:pt x="277" y="210"/>
                  <a:pt x="282" y="200"/>
                  <a:pt x="289" y="193"/>
                </a:cubicBezTo>
                <a:cubicBezTo>
                  <a:pt x="296" y="186"/>
                  <a:pt x="305" y="181"/>
                  <a:pt x="315" y="178"/>
                </a:cubicBezTo>
                <a:cubicBezTo>
                  <a:pt x="325" y="175"/>
                  <a:pt x="336" y="176"/>
                  <a:pt x="345" y="178"/>
                </a:cubicBezTo>
                <a:cubicBezTo>
                  <a:pt x="355" y="181"/>
                  <a:pt x="364" y="187"/>
                  <a:pt x="371" y="195"/>
                </a:cubicBezTo>
                <a:cubicBezTo>
                  <a:pt x="374" y="199"/>
                  <a:pt x="376" y="204"/>
                  <a:pt x="377" y="209"/>
                </a:cubicBezTo>
                <a:cubicBezTo>
                  <a:pt x="379" y="214"/>
                  <a:pt x="379" y="219"/>
                  <a:pt x="379" y="224"/>
                </a:cubicBezTo>
                <a:cubicBezTo>
                  <a:pt x="379" y="229"/>
                  <a:pt x="378" y="234"/>
                  <a:pt x="376" y="239"/>
                </a:cubicBezTo>
                <a:cubicBezTo>
                  <a:pt x="373" y="243"/>
                  <a:pt x="370" y="248"/>
                  <a:pt x="366" y="251"/>
                </a:cubicBezTo>
                <a:cubicBezTo>
                  <a:pt x="358" y="257"/>
                  <a:pt x="347" y="259"/>
                  <a:pt x="338" y="260"/>
                </a:cubicBezTo>
                <a:cubicBezTo>
                  <a:pt x="337" y="260"/>
                  <a:pt x="336" y="259"/>
                  <a:pt x="335" y="258"/>
                </a:cubicBezTo>
                <a:cubicBezTo>
                  <a:pt x="335" y="257"/>
                  <a:pt x="336" y="256"/>
                  <a:pt x="337" y="256"/>
                </a:cubicBezTo>
                <a:cubicBezTo>
                  <a:pt x="347" y="255"/>
                  <a:pt x="356" y="253"/>
                  <a:pt x="363" y="247"/>
                </a:cubicBezTo>
                <a:cubicBezTo>
                  <a:pt x="370" y="241"/>
                  <a:pt x="374" y="233"/>
                  <a:pt x="374" y="224"/>
                </a:cubicBezTo>
                <a:cubicBezTo>
                  <a:pt x="374" y="219"/>
                  <a:pt x="373" y="215"/>
                  <a:pt x="372" y="210"/>
                </a:cubicBezTo>
                <a:cubicBezTo>
                  <a:pt x="371" y="206"/>
                  <a:pt x="369" y="202"/>
                  <a:pt x="366" y="199"/>
                </a:cubicBezTo>
                <a:cubicBezTo>
                  <a:pt x="361" y="191"/>
                  <a:pt x="352" y="187"/>
                  <a:pt x="344" y="184"/>
                </a:cubicBezTo>
                <a:cubicBezTo>
                  <a:pt x="335" y="182"/>
                  <a:pt x="326" y="182"/>
                  <a:pt x="317" y="185"/>
                </a:cubicBezTo>
                <a:cubicBezTo>
                  <a:pt x="308" y="187"/>
                  <a:pt x="301" y="192"/>
                  <a:pt x="294" y="198"/>
                </a:cubicBezTo>
                <a:cubicBezTo>
                  <a:pt x="288" y="205"/>
                  <a:pt x="283" y="213"/>
                  <a:pt x="281" y="222"/>
                </a:cubicBezTo>
                <a:cubicBezTo>
                  <a:pt x="278" y="231"/>
                  <a:pt x="275" y="242"/>
                  <a:pt x="277" y="252"/>
                </a:cubicBezTo>
                <a:cubicBezTo>
                  <a:pt x="279" y="260"/>
                  <a:pt x="284" y="268"/>
                  <a:pt x="290" y="274"/>
                </a:cubicBezTo>
                <a:cubicBezTo>
                  <a:pt x="302" y="287"/>
                  <a:pt x="319" y="294"/>
                  <a:pt x="337" y="293"/>
                </a:cubicBezTo>
                <a:cubicBezTo>
                  <a:pt x="352" y="293"/>
                  <a:pt x="365" y="287"/>
                  <a:pt x="375" y="277"/>
                </a:cubicBezTo>
                <a:cubicBezTo>
                  <a:pt x="383" y="285"/>
                  <a:pt x="394" y="289"/>
                  <a:pt x="406" y="289"/>
                </a:cubicBezTo>
                <a:cubicBezTo>
                  <a:pt x="426" y="287"/>
                  <a:pt x="442" y="273"/>
                  <a:pt x="446" y="254"/>
                </a:cubicBezTo>
                <a:cubicBezTo>
                  <a:pt x="455" y="263"/>
                  <a:pt x="467" y="267"/>
                  <a:pt x="480" y="266"/>
                </a:cubicBezTo>
                <a:cubicBezTo>
                  <a:pt x="495" y="264"/>
                  <a:pt x="507" y="254"/>
                  <a:pt x="513" y="240"/>
                </a:cubicBezTo>
                <a:cubicBezTo>
                  <a:pt x="515" y="235"/>
                  <a:pt x="516" y="230"/>
                  <a:pt x="516" y="225"/>
                </a:cubicBezTo>
                <a:cubicBezTo>
                  <a:pt x="517" y="217"/>
                  <a:pt x="512" y="211"/>
                  <a:pt x="508" y="205"/>
                </a:cubicBezTo>
                <a:cubicBezTo>
                  <a:pt x="503" y="199"/>
                  <a:pt x="498" y="195"/>
                  <a:pt x="491" y="192"/>
                </a:cubicBezTo>
                <a:cubicBezTo>
                  <a:pt x="486" y="190"/>
                  <a:pt x="481" y="189"/>
                  <a:pt x="475" y="190"/>
                </a:cubicBezTo>
                <a:cubicBezTo>
                  <a:pt x="469" y="190"/>
                  <a:pt x="464" y="191"/>
                  <a:pt x="459" y="194"/>
                </a:cubicBezTo>
                <a:cubicBezTo>
                  <a:pt x="454" y="197"/>
                  <a:pt x="451" y="201"/>
                  <a:pt x="448" y="206"/>
                </a:cubicBezTo>
                <a:cubicBezTo>
                  <a:pt x="446" y="211"/>
                  <a:pt x="446" y="217"/>
                  <a:pt x="447" y="222"/>
                </a:cubicBezTo>
                <a:cubicBezTo>
                  <a:pt x="448" y="227"/>
                  <a:pt x="450" y="233"/>
                  <a:pt x="454" y="236"/>
                </a:cubicBezTo>
                <a:cubicBezTo>
                  <a:pt x="459" y="239"/>
                  <a:pt x="464" y="240"/>
                  <a:pt x="470" y="239"/>
                </a:cubicBezTo>
                <a:cubicBezTo>
                  <a:pt x="471" y="238"/>
                  <a:pt x="472" y="239"/>
                  <a:pt x="472" y="240"/>
                </a:cubicBezTo>
                <a:cubicBezTo>
                  <a:pt x="473" y="241"/>
                  <a:pt x="472" y="242"/>
                  <a:pt x="471" y="243"/>
                </a:cubicBezTo>
                <a:cubicBezTo>
                  <a:pt x="465" y="244"/>
                  <a:pt x="457" y="244"/>
                  <a:pt x="452" y="239"/>
                </a:cubicBezTo>
                <a:cubicBezTo>
                  <a:pt x="446" y="235"/>
                  <a:pt x="443" y="229"/>
                  <a:pt x="442" y="223"/>
                </a:cubicBezTo>
                <a:cubicBezTo>
                  <a:pt x="440" y="214"/>
                  <a:pt x="442" y="204"/>
                  <a:pt x="447" y="197"/>
                </a:cubicBezTo>
                <a:cubicBezTo>
                  <a:pt x="449" y="194"/>
                  <a:pt x="452" y="191"/>
                  <a:pt x="455" y="189"/>
                </a:cubicBezTo>
                <a:cubicBezTo>
                  <a:pt x="458" y="187"/>
                  <a:pt x="462" y="186"/>
                  <a:pt x="465" y="185"/>
                </a:cubicBezTo>
                <a:cubicBezTo>
                  <a:pt x="467" y="184"/>
                  <a:pt x="468" y="184"/>
                  <a:pt x="470" y="184"/>
                </a:cubicBezTo>
                <a:cubicBezTo>
                  <a:pt x="471" y="184"/>
                  <a:pt x="473" y="183"/>
                  <a:pt x="474" y="183"/>
                </a:cubicBezTo>
                <a:cubicBezTo>
                  <a:pt x="481" y="183"/>
                  <a:pt x="487" y="183"/>
                  <a:pt x="494" y="186"/>
                </a:cubicBezTo>
                <a:cubicBezTo>
                  <a:pt x="500" y="188"/>
                  <a:pt x="505" y="192"/>
                  <a:pt x="510" y="196"/>
                </a:cubicBezTo>
                <a:cubicBezTo>
                  <a:pt x="513" y="199"/>
                  <a:pt x="515" y="202"/>
                  <a:pt x="517" y="205"/>
                </a:cubicBezTo>
                <a:cubicBezTo>
                  <a:pt x="519" y="208"/>
                  <a:pt x="520" y="211"/>
                  <a:pt x="524" y="212"/>
                </a:cubicBezTo>
                <a:cubicBezTo>
                  <a:pt x="525" y="212"/>
                  <a:pt x="528" y="211"/>
                  <a:pt x="529" y="211"/>
                </a:cubicBezTo>
                <a:cubicBezTo>
                  <a:pt x="533" y="211"/>
                  <a:pt x="537" y="210"/>
                  <a:pt x="541" y="208"/>
                </a:cubicBezTo>
                <a:cubicBezTo>
                  <a:pt x="548" y="206"/>
                  <a:pt x="555" y="202"/>
                  <a:pt x="560" y="197"/>
                </a:cubicBezTo>
                <a:cubicBezTo>
                  <a:pt x="573" y="185"/>
                  <a:pt x="580" y="168"/>
                  <a:pt x="579" y="151"/>
                </a:cubicBezTo>
                <a:cubicBezTo>
                  <a:pt x="577" y="119"/>
                  <a:pt x="550" y="95"/>
                  <a:pt x="518" y="96"/>
                </a:cubicBezTo>
                <a:cubicBezTo>
                  <a:pt x="517" y="97"/>
                  <a:pt x="515" y="97"/>
                  <a:pt x="513" y="97"/>
                </a:cubicBezTo>
                <a:cubicBezTo>
                  <a:pt x="519" y="89"/>
                  <a:pt x="522" y="79"/>
                  <a:pt x="519" y="68"/>
                </a:cubicBezTo>
                <a:cubicBezTo>
                  <a:pt x="516" y="53"/>
                  <a:pt x="504" y="40"/>
                  <a:pt x="489" y="38"/>
                </a:cubicBezTo>
                <a:cubicBezTo>
                  <a:pt x="481" y="36"/>
                  <a:pt x="473" y="37"/>
                  <a:pt x="466" y="40"/>
                </a:cubicBezTo>
                <a:cubicBezTo>
                  <a:pt x="459" y="23"/>
                  <a:pt x="442" y="12"/>
                  <a:pt x="423" y="13"/>
                </a:cubicBezTo>
                <a:cubicBezTo>
                  <a:pt x="416" y="13"/>
                  <a:pt x="408" y="15"/>
                  <a:pt x="402" y="19"/>
                </a:cubicBezTo>
                <a:cubicBezTo>
                  <a:pt x="396" y="24"/>
                  <a:pt x="391" y="32"/>
                  <a:pt x="388" y="39"/>
                </a:cubicBezTo>
                <a:cubicBezTo>
                  <a:pt x="386" y="46"/>
                  <a:pt x="384" y="53"/>
                  <a:pt x="384" y="60"/>
                </a:cubicBezTo>
                <a:cubicBezTo>
                  <a:pt x="384" y="66"/>
                  <a:pt x="386" y="73"/>
                  <a:pt x="389" y="78"/>
                </a:cubicBezTo>
                <a:cubicBezTo>
                  <a:pt x="393" y="84"/>
                  <a:pt x="398" y="88"/>
                  <a:pt x="404" y="90"/>
                </a:cubicBezTo>
                <a:cubicBezTo>
                  <a:pt x="410" y="93"/>
                  <a:pt x="416" y="94"/>
                  <a:pt x="422" y="92"/>
                </a:cubicBezTo>
                <a:cubicBezTo>
                  <a:pt x="429" y="91"/>
                  <a:pt x="434" y="87"/>
                  <a:pt x="438" y="82"/>
                </a:cubicBezTo>
                <a:cubicBezTo>
                  <a:pt x="441" y="76"/>
                  <a:pt x="443" y="70"/>
                  <a:pt x="441" y="64"/>
                </a:cubicBezTo>
                <a:cubicBezTo>
                  <a:pt x="440" y="58"/>
                  <a:pt x="435" y="53"/>
                  <a:pt x="430" y="49"/>
                </a:cubicBezTo>
                <a:cubicBezTo>
                  <a:pt x="429" y="48"/>
                  <a:pt x="428" y="47"/>
                  <a:pt x="429" y="46"/>
                </a:cubicBezTo>
                <a:cubicBezTo>
                  <a:pt x="429" y="45"/>
                  <a:pt x="431" y="45"/>
                  <a:pt x="432" y="45"/>
                </a:cubicBezTo>
                <a:cubicBezTo>
                  <a:pt x="438" y="49"/>
                  <a:pt x="444" y="55"/>
                  <a:pt x="446" y="62"/>
                </a:cubicBezTo>
                <a:cubicBezTo>
                  <a:pt x="448" y="70"/>
                  <a:pt x="446" y="78"/>
                  <a:pt x="442" y="85"/>
                </a:cubicBezTo>
                <a:cubicBezTo>
                  <a:pt x="438" y="91"/>
                  <a:pt x="431" y="96"/>
                  <a:pt x="424" y="98"/>
                </a:cubicBezTo>
                <a:cubicBezTo>
                  <a:pt x="416" y="100"/>
                  <a:pt x="408" y="99"/>
                  <a:pt x="401" y="96"/>
                </a:cubicBezTo>
                <a:cubicBezTo>
                  <a:pt x="394" y="93"/>
                  <a:pt x="388" y="88"/>
                  <a:pt x="384" y="82"/>
                </a:cubicBezTo>
                <a:cubicBezTo>
                  <a:pt x="380" y="75"/>
                  <a:pt x="378" y="68"/>
                  <a:pt x="377" y="60"/>
                </a:cubicBezTo>
                <a:cubicBezTo>
                  <a:pt x="377" y="50"/>
                  <a:pt x="379" y="39"/>
                  <a:pt x="384" y="30"/>
                </a:cubicBezTo>
                <a:cubicBezTo>
                  <a:pt x="388" y="24"/>
                  <a:pt x="386" y="16"/>
                  <a:pt x="380" y="12"/>
                </a:cubicBezTo>
                <a:cubicBezTo>
                  <a:pt x="368" y="4"/>
                  <a:pt x="353" y="0"/>
                  <a:pt x="338" y="1"/>
                </a:cubicBezTo>
                <a:cubicBezTo>
                  <a:pt x="308" y="2"/>
                  <a:pt x="284" y="21"/>
                  <a:pt x="275" y="47"/>
                </a:cubicBezTo>
                <a:cubicBezTo>
                  <a:pt x="261" y="27"/>
                  <a:pt x="238" y="15"/>
                  <a:pt x="212" y="16"/>
                </a:cubicBezTo>
                <a:cubicBezTo>
                  <a:pt x="188" y="18"/>
                  <a:pt x="166" y="32"/>
                  <a:pt x="155" y="52"/>
                </a:cubicBezTo>
                <a:cubicBezTo>
                  <a:pt x="152" y="58"/>
                  <a:pt x="155" y="66"/>
                  <a:pt x="161" y="68"/>
                </a:cubicBezTo>
                <a:cubicBezTo>
                  <a:pt x="164" y="69"/>
                  <a:pt x="168" y="70"/>
                  <a:pt x="171" y="71"/>
                </a:cubicBezTo>
                <a:cubicBezTo>
                  <a:pt x="180" y="75"/>
                  <a:pt x="190" y="81"/>
                  <a:pt x="196" y="90"/>
                </a:cubicBezTo>
                <a:cubicBezTo>
                  <a:pt x="203" y="99"/>
                  <a:pt x="206" y="110"/>
                  <a:pt x="205" y="121"/>
                </a:cubicBezTo>
                <a:cubicBezTo>
                  <a:pt x="203" y="132"/>
                  <a:pt x="196" y="142"/>
                  <a:pt x="188" y="148"/>
                </a:cubicBezTo>
                <a:cubicBezTo>
                  <a:pt x="179" y="154"/>
                  <a:pt x="168" y="157"/>
                  <a:pt x="157" y="156"/>
                </a:cubicBezTo>
                <a:cubicBezTo>
                  <a:pt x="147" y="155"/>
                  <a:pt x="136" y="150"/>
                  <a:pt x="129" y="142"/>
                </a:cubicBezTo>
                <a:cubicBezTo>
                  <a:pt x="126" y="138"/>
                  <a:pt x="124" y="132"/>
                  <a:pt x="123" y="127"/>
                </a:cubicBezTo>
                <a:cubicBezTo>
                  <a:pt x="123" y="121"/>
                  <a:pt x="125" y="116"/>
                  <a:pt x="127" y="111"/>
                </a:cubicBezTo>
                <a:cubicBezTo>
                  <a:pt x="130" y="107"/>
                  <a:pt x="134" y="103"/>
                  <a:pt x="139" y="101"/>
                </a:cubicBezTo>
                <a:cubicBezTo>
                  <a:pt x="144" y="99"/>
                  <a:pt x="149" y="98"/>
                  <a:pt x="154" y="98"/>
                </a:cubicBezTo>
                <a:cubicBezTo>
                  <a:pt x="155" y="98"/>
                  <a:pt x="156" y="99"/>
                  <a:pt x="156" y="99"/>
                </a:cubicBezTo>
                <a:cubicBezTo>
                  <a:pt x="156" y="100"/>
                  <a:pt x="155" y="101"/>
                  <a:pt x="154" y="101"/>
                </a:cubicBezTo>
                <a:cubicBezTo>
                  <a:pt x="149" y="101"/>
                  <a:pt x="145" y="101"/>
                  <a:pt x="140" y="103"/>
                </a:cubicBezTo>
                <a:cubicBezTo>
                  <a:pt x="136" y="105"/>
                  <a:pt x="132" y="109"/>
                  <a:pt x="130" y="113"/>
                </a:cubicBezTo>
                <a:cubicBezTo>
                  <a:pt x="128" y="117"/>
                  <a:pt x="127" y="122"/>
                  <a:pt x="127" y="127"/>
                </a:cubicBezTo>
                <a:cubicBezTo>
                  <a:pt x="127" y="131"/>
                  <a:pt x="129" y="136"/>
                  <a:pt x="133" y="139"/>
                </a:cubicBezTo>
                <a:cubicBezTo>
                  <a:pt x="139" y="146"/>
                  <a:pt x="148" y="151"/>
                  <a:pt x="158" y="151"/>
                </a:cubicBezTo>
                <a:cubicBezTo>
                  <a:pt x="167" y="152"/>
                  <a:pt x="177" y="149"/>
                  <a:pt x="184" y="144"/>
                </a:cubicBezTo>
                <a:cubicBezTo>
                  <a:pt x="192" y="138"/>
                  <a:pt x="197" y="130"/>
                  <a:pt x="198" y="120"/>
                </a:cubicBezTo>
                <a:cubicBezTo>
                  <a:pt x="199" y="111"/>
                  <a:pt x="197" y="102"/>
                  <a:pt x="191" y="94"/>
                </a:cubicBezTo>
                <a:cubicBezTo>
                  <a:pt x="185" y="87"/>
                  <a:pt x="177" y="82"/>
                  <a:pt x="168" y="78"/>
                </a:cubicBezTo>
                <a:cubicBezTo>
                  <a:pt x="156" y="74"/>
                  <a:pt x="144" y="70"/>
                  <a:pt x="131" y="73"/>
                </a:cubicBezTo>
                <a:cubicBezTo>
                  <a:pt x="115" y="76"/>
                  <a:pt x="100" y="82"/>
                  <a:pt x="85" y="89"/>
                </a:cubicBezTo>
                <a:cubicBezTo>
                  <a:pt x="69" y="97"/>
                  <a:pt x="54" y="107"/>
                  <a:pt x="40" y="118"/>
                </a:cubicBezTo>
                <a:cubicBezTo>
                  <a:pt x="30" y="127"/>
                  <a:pt x="21" y="135"/>
                  <a:pt x="14" y="145"/>
                </a:cubicBezTo>
                <a:cubicBezTo>
                  <a:pt x="11" y="149"/>
                  <a:pt x="8" y="153"/>
                  <a:pt x="6" y="157"/>
                </a:cubicBezTo>
                <a:cubicBezTo>
                  <a:pt x="5" y="159"/>
                  <a:pt x="2" y="167"/>
                  <a:pt x="0" y="168"/>
                </a:cubicBezTo>
                <a:cubicBezTo>
                  <a:pt x="52" y="141"/>
                  <a:pt x="108" y="175"/>
                  <a:pt x="108" y="175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9491663" y="968376"/>
            <a:ext cx="2417762" cy="1322388"/>
          </a:xfrm>
          <a:custGeom>
            <a:avLst/>
            <a:gdLst>
              <a:gd name="T0" fmla="*/ 410 w 595"/>
              <a:gd name="T1" fmla="*/ 157 h 325"/>
              <a:gd name="T2" fmla="*/ 377 w 595"/>
              <a:gd name="T3" fmla="*/ 87 h 325"/>
              <a:gd name="T4" fmla="*/ 310 w 595"/>
              <a:gd name="T5" fmla="*/ 0 h 325"/>
              <a:gd name="T6" fmla="*/ 254 w 595"/>
              <a:gd name="T7" fmla="*/ 85 h 325"/>
              <a:gd name="T8" fmla="*/ 329 w 595"/>
              <a:gd name="T9" fmla="*/ 104 h 325"/>
              <a:gd name="T10" fmla="*/ 342 w 595"/>
              <a:gd name="T11" fmla="*/ 88 h 325"/>
              <a:gd name="T12" fmla="*/ 344 w 595"/>
              <a:gd name="T13" fmla="*/ 81 h 325"/>
              <a:gd name="T14" fmla="*/ 344 w 595"/>
              <a:gd name="T15" fmla="*/ 74 h 325"/>
              <a:gd name="T16" fmla="*/ 335 w 595"/>
              <a:gd name="T17" fmla="*/ 55 h 325"/>
              <a:gd name="T18" fmla="*/ 307 w 595"/>
              <a:gd name="T19" fmla="*/ 42 h 325"/>
              <a:gd name="T20" fmla="*/ 340 w 595"/>
              <a:gd name="T21" fmla="*/ 51 h 325"/>
              <a:gd name="T22" fmla="*/ 350 w 595"/>
              <a:gd name="T23" fmla="*/ 73 h 325"/>
              <a:gd name="T24" fmla="*/ 351 w 595"/>
              <a:gd name="T25" fmla="*/ 82 h 325"/>
              <a:gd name="T26" fmla="*/ 349 w 595"/>
              <a:gd name="T27" fmla="*/ 90 h 325"/>
              <a:gd name="T28" fmla="*/ 334 w 595"/>
              <a:gd name="T29" fmla="*/ 111 h 325"/>
              <a:gd name="T30" fmla="*/ 298 w 595"/>
              <a:gd name="T31" fmla="*/ 122 h 325"/>
              <a:gd name="T32" fmla="*/ 285 w 595"/>
              <a:gd name="T33" fmla="*/ 120 h 325"/>
              <a:gd name="T34" fmla="*/ 269 w 595"/>
              <a:gd name="T35" fmla="*/ 114 h 325"/>
              <a:gd name="T36" fmla="*/ 234 w 595"/>
              <a:gd name="T37" fmla="*/ 58 h 325"/>
              <a:gd name="T38" fmla="*/ 222 w 595"/>
              <a:gd name="T39" fmla="*/ 28 h 325"/>
              <a:gd name="T40" fmla="*/ 191 w 595"/>
              <a:gd name="T41" fmla="*/ 42 h 325"/>
              <a:gd name="T42" fmla="*/ 81 w 595"/>
              <a:gd name="T43" fmla="*/ 39 h 325"/>
              <a:gd name="T44" fmla="*/ 108 w 595"/>
              <a:gd name="T45" fmla="*/ 137 h 325"/>
              <a:gd name="T46" fmla="*/ 154 w 595"/>
              <a:gd name="T47" fmla="*/ 134 h 325"/>
              <a:gd name="T48" fmla="*/ 181 w 595"/>
              <a:gd name="T49" fmla="*/ 99 h 325"/>
              <a:gd name="T50" fmla="*/ 156 w 595"/>
              <a:gd name="T51" fmla="*/ 60 h 325"/>
              <a:gd name="T52" fmla="*/ 125 w 595"/>
              <a:gd name="T53" fmla="*/ 58 h 325"/>
              <a:gd name="T54" fmla="*/ 113 w 595"/>
              <a:gd name="T55" fmla="*/ 67 h 325"/>
              <a:gd name="T56" fmla="*/ 109 w 595"/>
              <a:gd name="T57" fmla="*/ 65 h 325"/>
              <a:gd name="T58" fmla="*/ 142 w 595"/>
              <a:gd name="T59" fmla="*/ 50 h 325"/>
              <a:gd name="T60" fmla="*/ 174 w 595"/>
              <a:gd name="T61" fmla="*/ 65 h 325"/>
              <a:gd name="T62" fmla="*/ 184 w 595"/>
              <a:gd name="T63" fmla="*/ 117 h 325"/>
              <a:gd name="T64" fmla="*/ 158 w 595"/>
              <a:gd name="T65" fmla="*/ 143 h 325"/>
              <a:gd name="T66" fmla="*/ 104 w 595"/>
              <a:gd name="T67" fmla="*/ 148 h 325"/>
              <a:gd name="T68" fmla="*/ 62 w 595"/>
              <a:gd name="T69" fmla="*/ 112 h 325"/>
              <a:gd name="T70" fmla="*/ 0 w 595"/>
              <a:gd name="T71" fmla="*/ 169 h 325"/>
              <a:gd name="T72" fmla="*/ 81 w 595"/>
              <a:gd name="T73" fmla="*/ 238 h 325"/>
              <a:gd name="T74" fmla="*/ 199 w 595"/>
              <a:gd name="T75" fmla="*/ 302 h 325"/>
              <a:gd name="T76" fmla="*/ 222 w 595"/>
              <a:gd name="T77" fmla="*/ 265 h 325"/>
              <a:gd name="T78" fmla="*/ 265 w 595"/>
              <a:gd name="T79" fmla="*/ 197 h 325"/>
              <a:gd name="T80" fmla="*/ 322 w 595"/>
              <a:gd name="T81" fmla="*/ 192 h 325"/>
              <a:gd name="T82" fmla="*/ 365 w 595"/>
              <a:gd name="T83" fmla="*/ 251 h 325"/>
              <a:gd name="T84" fmla="*/ 308 w 595"/>
              <a:gd name="T85" fmla="*/ 289 h 325"/>
              <a:gd name="T86" fmla="*/ 310 w 595"/>
              <a:gd name="T87" fmla="*/ 284 h 325"/>
              <a:gd name="T88" fmla="*/ 358 w 595"/>
              <a:gd name="T89" fmla="*/ 250 h 325"/>
              <a:gd name="T90" fmla="*/ 320 w 595"/>
              <a:gd name="T91" fmla="*/ 200 h 325"/>
              <a:gd name="T92" fmla="*/ 270 w 595"/>
              <a:gd name="T93" fmla="*/ 206 h 325"/>
              <a:gd name="T94" fmla="*/ 237 w 595"/>
              <a:gd name="T95" fmla="*/ 251 h 325"/>
              <a:gd name="T96" fmla="*/ 303 w 595"/>
              <a:gd name="T97" fmla="*/ 325 h 325"/>
              <a:gd name="T98" fmla="*/ 449 w 595"/>
              <a:gd name="T99" fmla="*/ 219 h 325"/>
              <a:gd name="T100" fmla="*/ 454 w 595"/>
              <a:gd name="T101" fmla="*/ 15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95" h="325">
                <a:moveTo>
                  <a:pt x="454" y="153"/>
                </a:moveTo>
                <a:cubicBezTo>
                  <a:pt x="434" y="163"/>
                  <a:pt x="419" y="161"/>
                  <a:pt x="410" y="157"/>
                </a:cubicBezTo>
                <a:cubicBezTo>
                  <a:pt x="410" y="154"/>
                  <a:pt x="410" y="151"/>
                  <a:pt x="410" y="148"/>
                </a:cubicBezTo>
                <a:cubicBezTo>
                  <a:pt x="410" y="122"/>
                  <a:pt x="397" y="100"/>
                  <a:pt x="377" y="87"/>
                </a:cubicBezTo>
                <a:cubicBezTo>
                  <a:pt x="378" y="81"/>
                  <a:pt x="379" y="75"/>
                  <a:pt x="379" y="69"/>
                </a:cubicBezTo>
                <a:cubicBezTo>
                  <a:pt x="379" y="31"/>
                  <a:pt x="348" y="0"/>
                  <a:pt x="310" y="0"/>
                </a:cubicBezTo>
                <a:cubicBezTo>
                  <a:pt x="277" y="0"/>
                  <a:pt x="247" y="24"/>
                  <a:pt x="247" y="58"/>
                </a:cubicBezTo>
                <a:cubicBezTo>
                  <a:pt x="247" y="67"/>
                  <a:pt x="249" y="77"/>
                  <a:pt x="254" y="85"/>
                </a:cubicBezTo>
                <a:cubicBezTo>
                  <a:pt x="264" y="101"/>
                  <a:pt x="282" y="114"/>
                  <a:pt x="302" y="113"/>
                </a:cubicBezTo>
                <a:cubicBezTo>
                  <a:pt x="311" y="112"/>
                  <a:pt x="321" y="110"/>
                  <a:pt x="329" y="104"/>
                </a:cubicBezTo>
                <a:cubicBezTo>
                  <a:pt x="333" y="102"/>
                  <a:pt x="336" y="98"/>
                  <a:pt x="339" y="94"/>
                </a:cubicBezTo>
                <a:cubicBezTo>
                  <a:pt x="340" y="92"/>
                  <a:pt x="342" y="90"/>
                  <a:pt x="342" y="88"/>
                </a:cubicBezTo>
                <a:cubicBezTo>
                  <a:pt x="342" y="87"/>
                  <a:pt x="343" y="86"/>
                  <a:pt x="343" y="85"/>
                </a:cubicBezTo>
                <a:cubicBezTo>
                  <a:pt x="344" y="81"/>
                  <a:pt x="344" y="81"/>
                  <a:pt x="344" y="81"/>
                </a:cubicBezTo>
                <a:cubicBezTo>
                  <a:pt x="344" y="80"/>
                  <a:pt x="344" y="79"/>
                  <a:pt x="344" y="78"/>
                </a:cubicBezTo>
                <a:cubicBezTo>
                  <a:pt x="344" y="74"/>
                  <a:pt x="344" y="74"/>
                  <a:pt x="344" y="74"/>
                </a:cubicBezTo>
                <a:cubicBezTo>
                  <a:pt x="343" y="72"/>
                  <a:pt x="343" y="69"/>
                  <a:pt x="342" y="67"/>
                </a:cubicBezTo>
                <a:cubicBezTo>
                  <a:pt x="341" y="62"/>
                  <a:pt x="339" y="58"/>
                  <a:pt x="335" y="55"/>
                </a:cubicBezTo>
                <a:cubicBezTo>
                  <a:pt x="329" y="47"/>
                  <a:pt x="319" y="43"/>
                  <a:pt x="309" y="44"/>
                </a:cubicBezTo>
                <a:cubicBezTo>
                  <a:pt x="308" y="44"/>
                  <a:pt x="307" y="43"/>
                  <a:pt x="307" y="42"/>
                </a:cubicBezTo>
                <a:cubicBezTo>
                  <a:pt x="307" y="41"/>
                  <a:pt x="308" y="40"/>
                  <a:pt x="309" y="39"/>
                </a:cubicBezTo>
                <a:cubicBezTo>
                  <a:pt x="320" y="38"/>
                  <a:pt x="332" y="42"/>
                  <a:pt x="340" y="51"/>
                </a:cubicBezTo>
                <a:cubicBezTo>
                  <a:pt x="344" y="55"/>
                  <a:pt x="347" y="60"/>
                  <a:pt x="348" y="65"/>
                </a:cubicBezTo>
                <a:cubicBezTo>
                  <a:pt x="349" y="68"/>
                  <a:pt x="350" y="71"/>
                  <a:pt x="350" y="73"/>
                </a:cubicBezTo>
                <a:cubicBezTo>
                  <a:pt x="351" y="78"/>
                  <a:pt x="351" y="78"/>
                  <a:pt x="351" y="78"/>
                </a:cubicBezTo>
                <a:cubicBezTo>
                  <a:pt x="351" y="79"/>
                  <a:pt x="351" y="80"/>
                  <a:pt x="351" y="82"/>
                </a:cubicBezTo>
                <a:cubicBezTo>
                  <a:pt x="350" y="86"/>
                  <a:pt x="350" y="86"/>
                  <a:pt x="350" y="86"/>
                </a:cubicBezTo>
                <a:cubicBezTo>
                  <a:pt x="350" y="88"/>
                  <a:pt x="349" y="89"/>
                  <a:pt x="349" y="90"/>
                </a:cubicBezTo>
                <a:cubicBezTo>
                  <a:pt x="348" y="93"/>
                  <a:pt x="347" y="96"/>
                  <a:pt x="345" y="98"/>
                </a:cubicBezTo>
                <a:cubicBezTo>
                  <a:pt x="342" y="103"/>
                  <a:pt x="338" y="108"/>
                  <a:pt x="334" y="111"/>
                </a:cubicBezTo>
                <a:cubicBezTo>
                  <a:pt x="324" y="118"/>
                  <a:pt x="313" y="121"/>
                  <a:pt x="302" y="122"/>
                </a:cubicBezTo>
                <a:cubicBezTo>
                  <a:pt x="298" y="122"/>
                  <a:pt x="298" y="122"/>
                  <a:pt x="298" y="122"/>
                </a:cubicBezTo>
                <a:cubicBezTo>
                  <a:pt x="293" y="122"/>
                  <a:pt x="293" y="122"/>
                  <a:pt x="293" y="122"/>
                </a:cubicBezTo>
                <a:cubicBezTo>
                  <a:pt x="291" y="122"/>
                  <a:pt x="288" y="121"/>
                  <a:pt x="285" y="120"/>
                </a:cubicBezTo>
                <a:cubicBezTo>
                  <a:pt x="282" y="120"/>
                  <a:pt x="279" y="119"/>
                  <a:pt x="277" y="118"/>
                </a:cubicBezTo>
                <a:cubicBezTo>
                  <a:pt x="274" y="117"/>
                  <a:pt x="271" y="116"/>
                  <a:pt x="269" y="114"/>
                </a:cubicBezTo>
                <a:cubicBezTo>
                  <a:pt x="259" y="109"/>
                  <a:pt x="251" y="101"/>
                  <a:pt x="244" y="91"/>
                </a:cubicBezTo>
                <a:cubicBezTo>
                  <a:pt x="238" y="81"/>
                  <a:pt x="235" y="70"/>
                  <a:pt x="234" y="58"/>
                </a:cubicBezTo>
                <a:cubicBezTo>
                  <a:pt x="234" y="53"/>
                  <a:pt x="234" y="49"/>
                  <a:pt x="235" y="44"/>
                </a:cubicBezTo>
                <a:cubicBezTo>
                  <a:pt x="237" y="35"/>
                  <a:pt x="231" y="28"/>
                  <a:pt x="222" y="28"/>
                </a:cubicBezTo>
                <a:cubicBezTo>
                  <a:pt x="222" y="28"/>
                  <a:pt x="222" y="28"/>
                  <a:pt x="222" y="28"/>
                </a:cubicBezTo>
                <a:cubicBezTo>
                  <a:pt x="210" y="28"/>
                  <a:pt x="198" y="33"/>
                  <a:pt x="191" y="42"/>
                </a:cubicBezTo>
                <a:cubicBezTo>
                  <a:pt x="178" y="25"/>
                  <a:pt x="158" y="14"/>
                  <a:pt x="135" y="14"/>
                </a:cubicBezTo>
                <a:cubicBezTo>
                  <a:pt x="114" y="14"/>
                  <a:pt x="94" y="23"/>
                  <a:pt x="81" y="39"/>
                </a:cubicBezTo>
                <a:cubicBezTo>
                  <a:pt x="74" y="47"/>
                  <a:pt x="70" y="57"/>
                  <a:pt x="67" y="67"/>
                </a:cubicBezTo>
                <a:cubicBezTo>
                  <a:pt x="60" y="95"/>
                  <a:pt x="81" y="127"/>
                  <a:pt x="108" y="137"/>
                </a:cubicBezTo>
                <a:cubicBezTo>
                  <a:pt x="117" y="141"/>
                  <a:pt x="128" y="142"/>
                  <a:pt x="138" y="139"/>
                </a:cubicBezTo>
                <a:cubicBezTo>
                  <a:pt x="144" y="138"/>
                  <a:pt x="149" y="137"/>
                  <a:pt x="154" y="134"/>
                </a:cubicBezTo>
                <a:cubicBezTo>
                  <a:pt x="158" y="132"/>
                  <a:pt x="163" y="129"/>
                  <a:pt x="167" y="125"/>
                </a:cubicBezTo>
                <a:cubicBezTo>
                  <a:pt x="175" y="119"/>
                  <a:pt x="180" y="109"/>
                  <a:pt x="181" y="99"/>
                </a:cubicBezTo>
                <a:cubicBezTo>
                  <a:pt x="180" y="88"/>
                  <a:pt x="176" y="78"/>
                  <a:pt x="169" y="70"/>
                </a:cubicBezTo>
                <a:cubicBezTo>
                  <a:pt x="166" y="66"/>
                  <a:pt x="161" y="63"/>
                  <a:pt x="156" y="60"/>
                </a:cubicBezTo>
                <a:cubicBezTo>
                  <a:pt x="152" y="58"/>
                  <a:pt x="146" y="56"/>
                  <a:pt x="141" y="56"/>
                </a:cubicBezTo>
                <a:cubicBezTo>
                  <a:pt x="136" y="55"/>
                  <a:pt x="130" y="56"/>
                  <a:pt x="125" y="58"/>
                </a:cubicBezTo>
                <a:cubicBezTo>
                  <a:pt x="121" y="60"/>
                  <a:pt x="116" y="63"/>
                  <a:pt x="113" y="67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112" y="69"/>
                  <a:pt x="111" y="69"/>
                  <a:pt x="110" y="68"/>
                </a:cubicBezTo>
                <a:cubicBezTo>
                  <a:pt x="109" y="67"/>
                  <a:pt x="108" y="66"/>
                  <a:pt x="109" y="65"/>
                </a:cubicBezTo>
                <a:cubicBezTo>
                  <a:pt x="113" y="60"/>
                  <a:pt x="118" y="55"/>
                  <a:pt x="123" y="53"/>
                </a:cubicBezTo>
                <a:cubicBezTo>
                  <a:pt x="129" y="50"/>
                  <a:pt x="135" y="49"/>
                  <a:pt x="142" y="50"/>
                </a:cubicBezTo>
                <a:cubicBezTo>
                  <a:pt x="148" y="50"/>
                  <a:pt x="154" y="52"/>
                  <a:pt x="159" y="54"/>
                </a:cubicBezTo>
                <a:cubicBezTo>
                  <a:pt x="165" y="57"/>
                  <a:pt x="170" y="61"/>
                  <a:pt x="174" y="65"/>
                </a:cubicBezTo>
                <a:cubicBezTo>
                  <a:pt x="183" y="74"/>
                  <a:pt x="188" y="86"/>
                  <a:pt x="189" y="99"/>
                </a:cubicBezTo>
                <a:cubicBezTo>
                  <a:pt x="189" y="105"/>
                  <a:pt x="187" y="112"/>
                  <a:pt x="184" y="117"/>
                </a:cubicBezTo>
                <a:cubicBezTo>
                  <a:pt x="182" y="123"/>
                  <a:pt x="178" y="128"/>
                  <a:pt x="173" y="132"/>
                </a:cubicBezTo>
                <a:cubicBezTo>
                  <a:pt x="169" y="137"/>
                  <a:pt x="163" y="140"/>
                  <a:pt x="158" y="143"/>
                </a:cubicBezTo>
                <a:cubicBezTo>
                  <a:pt x="152" y="146"/>
                  <a:pt x="147" y="148"/>
                  <a:pt x="141" y="150"/>
                </a:cubicBezTo>
                <a:cubicBezTo>
                  <a:pt x="129" y="153"/>
                  <a:pt x="115" y="152"/>
                  <a:pt x="104" y="148"/>
                </a:cubicBezTo>
                <a:cubicBezTo>
                  <a:pt x="92" y="144"/>
                  <a:pt x="81" y="136"/>
                  <a:pt x="73" y="127"/>
                </a:cubicBezTo>
                <a:cubicBezTo>
                  <a:pt x="69" y="122"/>
                  <a:pt x="65" y="117"/>
                  <a:pt x="62" y="112"/>
                </a:cubicBezTo>
                <a:cubicBezTo>
                  <a:pt x="58" y="105"/>
                  <a:pt x="51" y="102"/>
                  <a:pt x="44" y="105"/>
                </a:cubicBezTo>
                <a:cubicBezTo>
                  <a:pt x="18" y="115"/>
                  <a:pt x="0" y="140"/>
                  <a:pt x="0" y="169"/>
                </a:cubicBezTo>
                <a:cubicBezTo>
                  <a:pt x="0" y="208"/>
                  <a:pt x="31" y="239"/>
                  <a:pt x="69" y="239"/>
                </a:cubicBezTo>
                <a:cubicBezTo>
                  <a:pt x="73" y="239"/>
                  <a:pt x="77" y="238"/>
                  <a:pt x="81" y="238"/>
                </a:cubicBezTo>
                <a:cubicBezTo>
                  <a:pt x="82" y="280"/>
                  <a:pt x="117" y="313"/>
                  <a:pt x="159" y="313"/>
                </a:cubicBezTo>
                <a:cubicBezTo>
                  <a:pt x="173" y="313"/>
                  <a:pt x="187" y="309"/>
                  <a:pt x="199" y="302"/>
                </a:cubicBezTo>
                <a:cubicBezTo>
                  <a:pt x="206" y="298"/>
                  <a:pt x="212" y="294"/>
                  <a:pt x="217" y="288"/>
                </a:cubicBezTo>
                <a:cubicBezTo>
                  <a:pt x="222" y="281"/>
                  <a:pt x="221" y="274"/>
                  <a:pt x="222" y="265"/>
                </a:cubicBezTo>
                <a:cubicBezTo>
                  <a:pt x="223" y="244"/>
                  <a:pt x="233" y="223"/>
                  <a:pt x="249" y="209"/>
                </a:cubicBezTo>
                <a:cubicBezTo>
                  <a:pt x="254" y="204"/>
                  <a:pt x="259" y="200"/>
                  <a:pt x="265" y="197"/>
                </a:cubicBezTo>
                <a:cubicBezTo>
                  <a:pt x="271" y="194"/>
                  <a:pt x="277" y="192"/>
                  <a:pt x="284" y="190"/>
                </a:cubicBezTo>
                <a:cubicBezTo>
                  <a:pt x="296" y="187"/>
                  <a:pt x="310" y="188"/>
                  <a:pt x="322" y="192"/>
                </a:cubicBezTo>
                <a:cubicBezTo>
                  <a:pt x="335" y="196"/>
                  <a:pt x="346" y="204"/>
                  <a:pt x="354" y="214"/>
                </a:cubicBezTo>
                <a:cubicBezTo>
                  <a:pt x="362" y="224"/>
                  <a:pt x="367" y="238"/>
                  <a:pt x="365" y="251"/>
                </a:cubicBezTo>
                <a:cubicBezTo>
                  <a:pt x="364" y="264"/>
                  <a:pt x="357" y="276"/>
                  <a:pt x="346" y="284"/>
                </a:cubicBezTo>
                <a:cubicBezTo>
                  <a:pt x="335" y="291"/>
                  <a:pt x="321" y="293"/>
                  <a:pt x="308" y="289"/>
                </a:cubicBezTo>
                <a:cubicBezTo>
                  <a:pt x="307" y="288"/>
                  <a:pt x="306" y="287"/>
                  <a:pt x="307" y="286"/>
                </a:cubicBezTo>
                <a:cubicBezTo>
                  <a:pt x="307" y="284"/>
                  <a:pt x="309" y="284"/>
                  <a:pt x="310" y="284"/>
                </a:cubicBezTo>
                <a:cubicBezTo>
                  <a:pt x="321" y="287"/>
                  <a:pt x="333" y="286"/>
                  <a:pt x="343" y="279"/>
                </a:cubicBezTo>
                <a:cubicBezTo>
                  <a:pt x="352" y="272"/>
                  <a:pt x="358" y="261"/>
                  <a:pt x="358" y="250"/>
                </a:cubicBezTo>
                <a:cubicBezTo>
                  <a:pt x="359" y="239"/>
                  <a:pt x="355" y="228"/>
                  <a:pt x="348" y="219"/>
                </a:cubicBezTo>
                <a:cubicBezTo>
                  <a:pt x="341" y="210"/>
                  <a:pt x="331" y="204"/>
                  <a:pt x="320" y="200"/>
                </a:cubicBezTo>
                <a:cubicBezTo>
                  <a:pt x="309" y="197"/>
                  <a:pt x="297" y="197"/>
                  <a:pt x="286" y="200"/>
                </a:cubicBezTo>
                <a:cubicBezTo>
                  <a:pt x="280" y="201"/>
                  <a:pt x="275" y="204"/>
                  <a:pt x="270" y="206"/>
                </a:cubicBezTo>
                <a:cubicBezTo>
                  <a:pt x="265" y="209"/>
                  <a:pt x="261" y="213"/>
                  <a:pt x="257" y="217"/>
                </a:cubicBezTo>
                <a:cubicBezTo>
                  <a:pt x="247" y="226"/>
                  <a:pt x="240" y="238"/>
                  <a:pt x="237" y="251"/>
                </a:cubicBezTo>
                <a:cubicBezTo>
                  <a:pt x="230" y="275"/>
                  <a:pt x="237" y="294"/>
                  <a:pt x="257" y="309"/>
                </a:cubicBezTo>
                <a:cubicBezTo>
                  <a:pt x="270" y="319"/>
                  <a:pt x="286" y="325"/>
                  <a:pt x="303" y="325"/>
                </a:cubicBezTo>
                <a:cubicBezTo>
                  <a:pt x="317" y="325"/>
                  <a:pt x="330" y="321"/>
                  <a:pt x="341" y="315"/>
                </a:cubicBezTo>
                <a:cubicBezTo>
                  <a:pt x="377" y="299"/>
                  <a:pt x="416" y="265"/>
                  <a:pt x="449" y="219"/>
                </a:cubicBezTo>
                <a:cubicBezTo>
                  <a:pt x="494" y="157"/>
                  <a:pt x="575" y="189"/>
                  <a:pt x="595" y="200"/>
                </a:cubicBezTo>
                <a:cubicBezTo>
                  <a:pt x="561" y="127"/>
                  <a:pt x="490" y="134"/>
                  <a:pt x="454" y="153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3525838" y="750888"/>
            <a:ext cx="5356225" cy="5356225"/>
          </a:xfrm>
          <a:custGeom>
            <a:avLst/>
            <a:gdLst>
              <a:gd name="T0" fmla="*/ 1363 w 1426"/>
              <a:gd name="T1" fmla="*/ 420 h 1426"/>
              <a:gd name="T2" fmla="*/ 1341 w 1426"/>
              <a:gd name="T3" fmla="*/ 375 h 1426"/>
              <a:gd name="T4" fmla="*/ 1251 w 1426"/>
              <a:gd name="T5" fmla="*/ 246 h 1426"/>
              <a:gd name="T6" fmla="*/ 1194 w 1426"/>
              <a:gd name="T7" fmla="*/ 187 h 1426"/>
              <a:gd name="T8" fmla="*/ 1103 w 1426"/>
              <a:gd name="T9" fmla="*/ 116 h 1426"/>
              <a:gd name="T10" fmla="*/ 959 w 1426"/>
              <a:gd name="T11" fmla="*/ 44 h 1426"/>
              <a:gd name="T12" fmla="*/ 799 w 1426"/>
              <a:gd name="T13" fmla="*/ 5 h 1426"/>
              <a:gd name="T14" fmla="*/ 627 w 1426"/>
              <a:gd name="T15" fmla="*/ 5 h 1426"/>
              <a:gd name="T16" fmla="*/ 467 w 1426"/>
              <a:gd name="T17" fmla="*/ 44 h 1426"/>
              <a:gd name="T18" fmla="*/ 323 w 1426"/>
              <a:gd name="T19" fmla="*/ 116 h 1426"/>
              <a:gd name="T20" fmla="*/ 232 w 1426"/>
              <a:gd name="T21" fmla="*/ 187 h 1426"/>
              <a:gd name="T22" fmla="*/ 175 w 1426"/>
              <a:gd name="T23" fmla="*/ 246 h 1426"/>
              <a:gd name="T24" fmla="*/ 85 w 1426"/>
              <a:gd name="T25" fmla="*/ 375 h 1426"/>
              <a:gd name="T26" fmla="*/ 63 w 1426"/>
              <a:gd name="T27" fmla="*/ 420 h 1426"/>
              <a:gd name="T28" fmla="*/ 21 w 1426"/>
              <a:gd name="T29" fmla="*/ 543 h 1426"/>
              <a:gd name="T30" fmla="*/ 32 w 1426"/>
              <a:gd name="T31" fmla="*/ 925 h 1426"/>
              <a:gd name="T32" fmla="*/ 82 w 1426"/>
              <a:gd name="T33" fmla="*/ 1044 h 1426"/>
              <a:gd name="T34" fmla="*/ 139 w 1426"/>
              <a:gd name="T35" fmla="*/ 1135 h 1426"/>
              <a:gd name="T36" fmla="*/ 182 w 1426"/>
              <a:gd name="T37" fmla="*/ 1189 h 1426"/>
              <a:gd name="T38" fmla="*/ 273 w 1426"/>
              <a:gd name="T39" fmla="*/ 1274 h 1426"/>
              <a:gd name="T40" fmla="*/ 401 w 1426"/>
              <a:gd name="T41" fmla="*/ 1354 h 1426"/>
              <a:gd name="T42" fmla="*/ 542 w 1426"/>
              <a:gd name="T43" fmla="*/ 1405 h 1426"/>
              <a:gd name="T44" fmla="*/ 713 w 1426"/>
              <a:gd name="T45" fmla="*/ 1426 h 1426"/>
              <a:gd name="T46" fmla="*/ 883 w 1426"/>
              <a:gd name="T47" fmla="*/ 1405 h 1426"/>
              <a:gd name="T48" fmla="*/ 996 w 1426"/>
              <a:gd name="T49" fmla="*/ 1368 h 1426"/>
              <a:gd name="T50" fmla="*/ 1112 w 1426"/>
              <a:gd name="T51" fmla="*/ 1304 h 1426"/>
              <a:gd name="T52" fmla="*/ 1239 w 1426"/>
              <a:gd name="T53" fmla="*/ 1194 h 1426"/>
              <a:gd name="T54" fmla="*/ 1269 w 1426"/>
              <a:gd name="T55" fmla="*/ 1159 h 1426"/>
              <a:gd name="T56" fmla="*/ 1343 w 1426"/>
              <a:gd name="T57" fmla="*/ 1048 h 1426"/>
              <a:gd name="T58" fmla="*/ 1372 w 1426"/>
              <a:gd name="T59" fmla="*/ 986 h 1426"/>
              <a:gd name="T60" fmla="*/ 1426 w 1426"/>
              <a:gd name="T61" fmla="*/ 706 h 1426"/>
              <a:gd name="T62" fmla="*/ 1331 w 1426"/>
              <a:gd name="T63" fmla="*/ 1038 h 1426"/>
              <a:gd name="T64" fmla="*/ 1263 w 1426"/>
              <a:gd name="T65" fmla="*/ 1144 h 1426"/>
              <a:gd name="T66" fmla="*/ 1150 w 1426"/>
              <a:gd name="T67" fmla="*/ 1258 h 1426"/>
              <a:gd name="T68" fmla="*/ 1047 w 1426"/>
              <a:gd name="T69" fmla="*/ 1327 h 1426"/>
              <a:gd name="T70" fmla="*/ 961 w 1426"/>
              <a:gd name="T71" fmla="*/ 1366 h 1426"/>
              <a:gd name="T72" fmla="*/ 804 w 1426"/>
              <a:gd name="T73" fmla="*/ 1405 h 1426"/>
              <a:gd name="T74" fmla="*/ 692 w 1426"/>
              <a:gd name="T75" fmla="*/ 1411 h 1426"/>
              <a:gd name="T76" fmla="*/ 595 w 1426"/>
              <a:gd name="T77" fmla="*/ 1401 h 1426"/>
              <a:gd name="T78" fmla="*/ 445 w 1426"/>
              <a:gd name="T79" fmla="*/ 1358 h 1426"/>
              <a:gd name="T80" fmla="*/ 317 w 1426"/>
              <a:gd name="T81" fmla="*/ 1288 h 1426"/>
              <a:gd name="T82" fmla="*/ 247 w 1426"/>
              <a:gd name="T83" fmla="*/ 1233 h 1426"/>
              <a:gd name="T84" fmla="*/ 138 w 1426"/>
              <a:gd name="T85" fmla="*/ 1110 h 1426"/>
              <a:gd name="T86" fmla="*/ 60 w 1426"/>
              <a:gd name="T87" fmla="*/ 960 h 1426"/>
              <a:gd name="T88" fmla="*/ 33 w 1426"/>
              <a:gd name="T89" fmla="*/ 553 h 1426"/>
              <a:gd name="T90" fmla="*/ 72 w 1426"/>
              <a:gd name="T91" fmla="*/ 436 h 1426"/>
              <a:gd name="T92" fmla="*/ 115 w 1426"/>
              <a:gd name="T93" fmla="*/ 352 h 1426"/>
              <a:gd name="T94" fmla="*/ 219 w 1426"/>
              <a:gd name="T95" fmla="*/ 219 h 1426"/>
              <a:gd name="T96" fmla="*/ 311 w 1426"/>
              <a:gd name="T97" fmla="*/ 142 h 1426"/>
              <a:gd name="T98" fmla="*/ 426 w 1426"/>
              <a:gd name="T99" fmla="*/ 76 h 1426"/>
              <a:gd name="T100" fmla="*/ 546 w 1426"/>
              <a:gd name="T101" fmla="*/ 35 h 1426"/>
              <a:gd name="T102" fmla="*/ 658 w 1426"/>
              <a:gd name="T103" fmla="*/ 17 h 1426"/>
              <a:gd name="T104" fmla="*/ 790 w 1426"/>
              <a:gd name="T105" fmla="*/ 19 h 1426"/>
              <a:gd name="T106" fmla="*/ 921 w 1426"/>
              <a:gd name="T107" fmla="*/ 46 h 1426"/>
              <a:gd name="T108" fmla="*/ 1038 w 1426"/>
              <a:gd name="T109" fmla="*/ 95 h 1426"/>
              <a:gd name="T110" fmla="*/ 1135 w 1426"/>
              <a:gd name="T111" fmla="*/ 157 h 1426"/>
              <a:gd name="T112" fmla="*/ 1250 w 1426"/>
              <a:gd name="T113" fmla="*/ 266 h 1426"/>
              <a:gd name="T114" fmla="*/ 1341 w 1426"/>
              <a:gd name="T115" fmla="*/ 407 h 1426"/>
              <a:gd name="T116" fmla="*/ 1389 w 1426"/>
              <a:gd name="T117" fmla="*/ 539 h 1426"/>
              <a:gd name="T118" fmla="*/ 1387 w 1426"/>
              <a:gd name="T119" fmla="*/ 897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26" h="1426">
                <a:moveTo>
                  <a:pt x="1426" y="706"/>
                </a:moveTo>
                <a:cubicBezTo>
                  <a:pt x="1425" y="651"/>
                  <a:pt x="1418" y="596"/>
                  <a:pt x="1405" y="542"/>
                </a:cubicBezTo>
                <a:cubicBezTo>
                  <a:pt x="1405" y="541"/>
                  <a:pt x="1405" y="541"/>
                  <a:pt x="1405" y="541"/>
                </a:cubicBezTo>
                <a:cubicBezTo>
                  <a:pt x="1404" y="536"/>
                  <a:pt x="1402" y="531"/>
                  <a:pt x="1401" y="525"/>
                </a:cubicBezTo>
                <a:cubicBezTo>
                  <a:pt x="1394" y="501"/>
                  <a:pt x="1394" y="501"/>
                  <a:pt x="1394" y="501"/>
                </a:cubicBezTo>
                <a:cubicBezTo>
                  <a:pt x="1386" y="478"/>
                  <a:pt x="1386" y="478"/>
                  <a:pt x="1386" y="478"/>
                </a:cubicBezTo>
                <a:cubicBezTo>
                  <a:pt x="1384" y="472"/>
                  <a:pt x="1382" y="466"/>
                  <a:pt x="1380" y="460"/>
                </a:cubicBezTo>
                <a:cubicBezTo>
                  <a:pt x="1372" y="440"/>
                  <a:pt x="1372" y="440"/>
                  <a:pt x="1372" y="440"/>
                </a:cubicBezTo>
                <a:cubicBezTo>
                  <a:pt x="1371" y="437"/>
                  <a:pt x="1369" y="434"/>
                  <a:pt x="1368" y="430"/>
                </a:cubicBezTo>
                <a:cubicBezTo>
                  <a:pt x="1363" y="420"/>
                  <a:pt x="1363" y="420"/>
                  <a:pt x="1363" y="420"/>
                </a:cubicBezTo>
                <a:cubicBezTo>
                  <a:pt x="1362" y="418"/>
                  <a:pt x="1361" y="416"/>
                  <a:pt x="1360" y="413"/>
                </a:cubicBezTo>
                <a:cubicBezTo>
                  <a:pt x="1358" y="409"/>
                  <a:pt x="1356" y="405"/>
                  <a:pt x="1354" y="401"/>
                </a:cubicBezTo>
                <a:cubicBezTo>
                  <a:pt x="1348" y="388"/>
                  <a:pt x="1348" y="388"/>
                  <a:pt x="1348" y="388"/>
                </a:cubicBezTo>
                <a:cubicBezTo>
                  <a:pt x="1348" y="388"/>
                  <a:pt x="1348" y="388"/>
                  <a:pt x="1348" y="388"/>
                </a:cubicBezTo>
                <a:cubicBezTo>
                  <a:pt x="1344" y="382"/>
                  <a:pt x="1344" y="382"/>
                  <a:pt x="1344" y="382"/>
                </a:cubicBezTo>
                <a:cubicBezTo>
                  <a:pt x="1344" y="381"/>
                  <a:pt x="1344" y="381"/>
                  <a:pt x="1344" y="381"/>
                </a:cubicBezTo>
                <a:cubicBezTo>
                  <a:pt x="1344" y="380"/>
                  <a:pt x="1343" y="379"/>
                  <a:pt x="1343" y="378"/>
                </a:cubicBezTo>
                <a:cubicBezTo>
                  <a:pt x="1343" y="378"/>
                  <a:pt x="1343" y="378"/>
                  <a:pt x="1343" y="378"/>
                </a:cubicBezTo>
                <a:cubicBezTo>
                  <a:pt x="1341" y="375"/>
                  <a:pt x="1341" y="375"/>
                  <a:pt x="1341" y="375"/>
                </a:cubicBezTo>
                <a:cubicBezTo>
                  <a:pt x="1341" y="375"/>
                  <a:pt x="1341" y="375"/>
                  <a:pt x="1341" y="375"/>
                </a:cubicBezTo>
                <a:cubicBezTo>
                  <a:pt x="1341" y="374"/>
                  <a:pt x="1340" y="373"/>
                  <a:pt x="1339" y="372"/>
                </a:cubicBezTo>
                <a:cubicBezTo>
                  <a:pt x="1323" y="344"/>
                  <a:pt x="1323" y="344"/>
                  <a:pt x="1323" y="344"/>
                </a:cubicBezTo>
                <a:cubicBezTo>
                  <a:pt x="1310" y="323"/>
                  <a:pt x="1310" y="323"/>
                  <a:pt x="1310" y="323"/>
                </a:cubicBezTo>
                <a:cubicBezTo>
                  <a:pt x="1306" y="318"/>
                  <a:pt x="1303" y="313"/>
                  <a:pt x="1300" y="308"/>
                </a:cubicBezTo>
                <a:cubicBezTo>
                  <a:pt x="1287" y="291"/>
                  <a:pt x="1287" y="291"/>
                  <a:pt x="1287" y="291"/>
                </a:cubicBezTo>
                <a:cubicBezTo>
                  <a:pt x="1286" y="288"/>
                  <a:pt x="1283" y="285"/>
                  <a:pt x="1281" y="282"/>
                </a:cubicBezTo>
                <a:cubicBezTo>
                  <a:pt x="1274" y="273"/>
                  <a:pt x="1274" y="273"/>
                  <a:pt x="1274" y="273"/>
                </a:cubicBezTo>
                <a:cubicBezTo>
                  <a:pt x="1273" y="271"/>
                  <a:pt x="1271" y="269"/>
                  <a:pt x="1269" y="267"/>
                </a:cubicBezTo>
                <a:cubicBezTo>
                  <a:pt x="1267" y="264"/>
                  <a:pt x="1264" y="260"/>
                  <a:pt x="1261" y="256"/>
                </a:cubicBezTo>
                <a:cubicBezTo>
                  <a:pt x="1251" y="246"/>
                  <a:pt x="1251" y="246"/>
                  <a:pt x="1251" y="246"/>
                </a:cubicBezTo>
                <a:cubicBezTo>
                  <a:pt x="1251" y="246"/>
                  <a:pt x="1251" y="246"/>
                  <a:pt x="1251" y="246"/>
                </a:cubicBezTo>
                <a:cubicBezTo>
                  <a:pt x="1247" y="240"/>
                  <a:pt x="1247" y="240"/>
                  <a:pt x="1247" y="240"/>
                </a:cubicBezTo>
                <a:cubicBezTo>
                  <a:pt x="1246" y="240"/>
                  <a:pt x="1246" y="240"/>
                  <a:pt x="1246" y="240"/>
                </a:cubicBezTo>
                <a:cubicBezTo>
                  <a:pt x="1245" y="239"/>
                  <a:pt x="1245" y="238"/>
                  <a:pt x="1244" y="237"/>
                </a:cubicBezTo>
                <a:cubicBezTo>
                  <a:pt x="1244" y="237"/>
                  <a:pt x="1244" y="237"/>
                  <a:pt x="1244" y="237"/>
                </a:cubicBezTo>
                <a:cubicBezTo>
                  <a:pt x="1242" y="235"/>
                  <a:pt x="1242" y="235"/>
                  <a:pt x="1242" y="235"/>
                </a:cubicBezTo>
                <a:cubicBezTo>
                  <a:pt x="1242" y="235"/>
                  <a:pt x="1242" y="235"/>
                  <a:pt x="1242" y="235"/>
                </a:cubicBezTo>
                <a:cubicBezTo>
                  <a:pt x="1241" y="234"/>
                  <a:pt x="1240" y="233"/>
                  <a:pt x="1239" y="232"/>
                </a:cubicBezTo>
                <a:cubicBezTo>
                  <a:pt x="1217" y="209"/>
                  <a:pt x="1217" y="209"/>
                  <a:pt x="1217" y="209"/>
                </a:cubicBezTo>
                <a:cubicBezTo>
                  <a:pt x="1194" y="187"/>
                  <a:pt x="1194" y="187"/>
                  <a:pt x="1194" y="187"/>
                </a:cubicBezTo>
                <a:cubicBezTo>
                  <a:pt x="1192" y="185"/>
                  <a:pt x="1190" y="183"/>
                  <a:pt x="1189" y="182"/>
                </a:cubicBezTo>
                <a:cubicBezTo>
                  <a:pt x="1188" y="181"/>
                  <a:pt x="1187" y="180"/>
                  <a:pt x="1186" y="179"/>
                </a:cubicBezTo>
                <a:cubicBezTo>
                  <a:pt x="1170" y="165"/>
                  <a:pt x="1170" y="165"/>
                  <a:pt x="1170" y="165"/>
                </a:cubicBezTo>
                <a:cubicBezTo>
                  <a:pt x="1166" y="162"/>
                  <a:pt x="1162" y="159"/>
                  <a:pt x="1159" y="157"/>
                </a:cubicBezTo>
                <a:cubicBezTo>
                  <a:pt x="1157" y="155"/>
                  <a:pt x="1155" y="153"/>
                  <a:pt x="1153" y="152"/>
                </a:cubicBezTo>
                <a:cubicBezTo>
                  <a:pt x="1144" y="145"/>
                  <a:pt x="1144" y="145"/>
                  <a:pt x="1144" y="145"/>
                </a:cubicBezTo>
                <a:cubicBezTo>
                  <a:pt x="1141" y="143"/>
                  <a:pt x="1138" y="140"/>
                  <a:pt x="1135" y="139"/>
                </a:cubicBezTo>
                <a:cubicBezTo>
                  <a:pt x="1112" y="122"/>
                  <a:pt x="1112" y="122"/>
                  <a:pt x="1112" y="122"/>
                </a:cubicBezTo>
                <a:cubicBezTo>
                  <a:pt x="1112" y="122"/>
                  <a:pt x="1112" y="122"/>
                  <a:pt x="1112" y="122"/>
                </a:cubicBezTo>
                <a:cubicBezTo>
                  <a:pt x="1109" y="120"/>
                  <a:pt x="1106" y="118"/>
                  <a:pt x="1103" y="116"/>
                </a:cubicBezTo>
                <a:cubicBezTo>
                  <a:pt x="1082" y="103"/>
                  <a:pt x="1082" y="103"/>
                  <a:pt x="1082" y="103"/>
                </a:cubicBezTo>
                <a:cubicBezTo>
                  <a:pt x="1054" y="87"/>
                  <a:pt x="1054" y="87"/>
                  <a:pt x="1054" y="87"/>
                </a:cubicBezTo>
                <a:cubicBezTo>
                  <a:pt x="1052" y="85"/>
                  <a:pt x="1050" y="84"/>
                  <a:pt x="1048" y="83"/>
                </a:cubicBezTo>
                <a:cubicBezTo>
                  <a:pt x="1047" y="83"/>
                  <a:pt x="1045" y="82"/>
                  <a:pt x="1044" y="82"/>
                </a:cubicBezTo>
                <a:cubicBezTo>
                  <a:pt x="1025" y="72"/>
                  <a:pt x="1025" y="72"/>
                  <a:pt x="1025" y="72"/>
                </a:cubicBezTo>
                <a:cubicBezTo>
                  <a:pt x="1021" y="70"/>
                  <a:pt x="1017" y="68"/>
                  <a:pt x="1013" y="66"/>
                </a:cubicBezTo>
                <a:cubicBezTo>
                  <a:pt x="1010" y="65"/>
                  <a:pt x="1008" y="64"/>
                  <a:pt x="1006" y="63"/>
                </a:cubicBezTo>
                <a:cubicBezTo>
                  <a:pt x="996" y="58"/>
                  <a:pt x="996" y="58"/>
                  <a:pt x="996" y="58"/>
                </a:cubicBezTo>
                <a:cubicBezTo>
                  <a:pt x="992" y="57"/>
                  <a:pt x="989" y="55"/>
                  <a:pt x="986" y="54"/>
                </a:cubicBezTo>
                <a:cubicBezTo>
                  <a:pt x="959" y="44"/>
                  <a:pt x="959" y="44"/>
                  <a:pt x="959" y="44"/>
                </a:cubicBezTo>
                <a:cubicBezTo>
                  <a:pt x="959" y="44"/>
                  <a:pt x="959" y="44"/>
                  <a:pt x="959" y="44"/>
                </a:cubicBezTo>
                <a:cubicBezTo>
                  <a:pt x="955" y="42"/>
                  <a:pt x="952" y="41"/>
                  <a:pt x="948" y="40"/>
                </a:cubicBezTo>
                <a:cubicBezTo>
                  <a:pt x="925" y="32"/>
                  <a:pt x="925" y="32"/>
                  <a:pt x="925" y="32"/>
                </a:cubicBezTo>
                <a:cubicBezTo>
                  <a:pt x="901" y="25"/>
                  <a:pt x="901" y="25"/>
                  <a:pt x="901" y="25"/>
                </a:cubicBezTo>
                <a:cubicBezTo>
                  <a:pt x="895" y="23"/>
                  <a:pt x="889" y="22"/>
                  <a:pt x="884" y="21"/>
                </a:cubicBezTo>
                <a:cubicBezTo>
                  <a:pt x="881" y="20"/>
                  <a:pt x="878" y="19"/>
                  <a:pt x="875" y="19"/>
                </a:cubicBezTo>
                <a:cubicBezTo>
                  <a:pt x="864" y="16"/>
                  <a:pt x="853" y="13"/>
                  <a:pt x="841" y="12"/>
                </a:cubicBezTo>
                <a:cubicBezTo>
                  <a:pt x="839" y="11"/>
                  <a:pt x="836" y="11"/>
                  <a:pt x="834" y="10"/>
                </a:cubicBezTo>
                <a:cubicBezTo>
                  <a:pt x="829" y="10"/>
                  <a:pt x="825" y="9"/>
                  <a:pt x="820" y="8"/>
                </a:cubicBezTo>
                <a:cubicBezTo>
                  <a:pt x="799" y="5"/>
                  <a:pt x="799" y="5"/>
                  <a:pt x="799" y="5"/>
                </a:cubicBezTo>
                <a:cubicBezTo>
                  <a:pt x="789" y="4"/>
                  <a:pt x="779" y="3"/>
                  <a:pt x="769" y="2"/>
                </a:cubicBezTo>
                <a:cubicBezTo>
                  <a:pt x="765" y="2"/>
                  <a:pt x="761" y="2"/>
                  <a:pt x="756" y="1"/>
                </a:cubicBezTo>
                <a:cubicBezTo>
                  <a:pt x="751" y="1"/>
                  <a:pt x="746" y="1"/>
                  <a:pt x="741" y="1"/>
                </a:cubicBezTo>
                <a:cubicBezTo>
                  <a:pt x="739" y="1"/>
                  <a:pt x="737" y="1"/>
                  <a:pt x="735" y="0"/>
                </a:cubicBezTo>
                <a:cubicBezTo>
                  <a:pt x="713" y="0"/>
                  <a:pt x="713" y="0"/>
                  <a:pt x="713" y="0"/>
                </a:cubicBezTo>
                <a:cubicBezTo>
                  <a:pt x="691" y="0"/>
                  <a:pt x="691" y="0"/>
                  <a:pt x="691" y="0"/>
                </a:cubicBezTo>
                <a:cubicBezTo>
                  <a:pt x="689" y="1"/>
                  <a:pt x="687" y="1"/>
                  <a:pt x="685" y="1"/>
                </a:cubicBezTo>
                <a:cubicBezTo>
                  <a:pt x="680" y="1"/>
                  <a:pt x="675" y="1"/>
                  <a:pt x="670" y="1"/>
                </a:cubicBezTo>
                <a:cubicBezTo>
                  <a:pt x="665" y="2"/>
                  <a:pt x="661" y="2"/>
                  <a:pt x="657" y="2"/>
                </a:cubicBezTo>
                <a:cubicBezTo>
                  <a:pt x="647" y="3"/>
                  <a:pt x="637" y="4"/>
                  <a:pt x="627" y="5"/>
                </a:cubicBezTo>
                <a:cubicBezTo>
                  <a:pt x="606" y="8"/>
                  <a:pt x="606" y="8"/>
                  <a:pt x="606" y="8"/>
                </a:cubicBezTo>
                <a:cubicBezTo>
                  <a:pt x="601" y="9"/>
                  <a:pt x="597" y="10"/>
                  <a:pt x="592" y="10"/>
                </a:cubicBezTo>
                <a:cubicBezTo>
                  <a:pt x="590" y="11"/>
                  <a:pt x="587" y="11"/>
                  <a:pt x="585" y="12"/>
                </a:cubicBezTo>
                <a:cubicBezTo>
                  <a:pt x="573" y="13"/>
                  <a:pt x="562" y="16"/>
                  <a:pt x="551" y="19"/>
                </a:cubicBezTo>
                <a:cubicBezTo>
                  <a:pt x="548" y="19"/>
                  <a:pt x="545" y="20"/>
                  <a:pt x="543" y="21"/>
                </a:cubicBezTo>
                <a:cubicBezTo>
                  <a:pt x="537" y="22"/>
                  <a:pt x="531" y="23"/>
                  <a:pt x="526" y="25"/>
                </a:cubicBezTo>
                <a:cubicBezTo>
                  <a:pt x="501" y="32"/>
                  <a:pt x="501" y="32"/>
                  <a:pt x="501" y="32"/>
                </a:cubicBezTo>
                <a:cubicBezTo>
                  <a:pt x="478" y="40"/>
                  <a:pt x="478" y="40"/>
                  <a:pt x="478" y="40"/>
                </a:cubicBezTo>
                <a:cubicBezTo>
                  <a:pt x="474" y="41"/>
                  <a:pt x="471" y="42"/>
                  <a:pt x="467" y="44"/>
                </a:cubicBezTo>
                <a:cubicBezTo>
                  <a:pt x="467" y="44"/>
                  <a:pt x="467" y="44"/>
                  <a:pt x="467" y="44"/>
                </a:cubicBezTo>
                <a:cubicBezTo>
                  <a:pt x="440" y="54"/>
                  <a:pt x="440" y="54"/>
                  <a:pt x="440" y="54"/>
                </a:cubicBezTo>
                <a:cubicBezTo>
                  <a:pt x="437" y="55"/>
                  <a:pt x="434" y="57"/>
                  <a:pt x="430" y="58"/>
                </a:cubicBezTo>
                <a:cubicBezTo>
                  <a:pt x="420" y="63"/>
                  <a:pt x="420" y="63"/>
                  <a:pt x="420" y="63"/>
                </a:cubicBezTo>
                <a:cubicBezTo>
                  <a:pt x="418" y="64"/>
                  <a:pt x="416" y="65"/>
                  <a:pt x="413" y="66"/>
                </a:cubicBezTo>
                <a:cubicBezTo>
                  <a:pt x="409" y="68"/>
                  <a:pt x="405" y="70"/>
                  <a:pt x="401" y="72"/>
                </a:cubicBezTo>
                <a:cubicBezTo>
                  <a:pt x="382" y="82"/>
                  <a:pt x="382" y="82"/>
                  <a:pt x="382" y="82"/>
                </a:cubicBezTo>
                <a:cubicBezTo>
                  <a:pt x="381" y="82"/>
                  <a:pt x="379" y="83"/>
                  <a:pt x="378" y="83"/>
                </a:cubicBezTo>
                <a:cubicBezTo>
                  <a:pt x="376" y="84"/>
                  <a:pt x="374" y="85"/>
                  <a:pt x="372" y="87"/>
                </a:cubicBezTo>
                <a:cubicBezTo>
                  <a:pt x="344" y="103"/>
                  <a:pt x="344" y="103"/>
                  <a:pt x="344" y="103"/>
                </a:cubicBezTo>
                <a:cubicBezTo>
                  <a:pt x="323" y="116"/>
                  <a:pt x="323" y="116"/>
                  <a:pt x="323" y="116"/>
                </a:cubicBezTo>
                <a:cubicBezTo>
                  <a:pt x="320" y="118"/>
                  <a:pt x="317" y="120"/>
                  <a:pt x="314" y="122"/>
                </a:cubicBezTo>
                <a:cubicBezTo>
                  <a:pt x="314" y="122"/>
                  <a:pt x="314" y="122"/>
                  <a:pt x="314" y="122"/>
                </a:cubicBezTo>
                <a:cubicBezTo>
                  <a:pt x="291" y="139"/>
                  <a:pt x="291" y="139"/>
                  <a:pt x="291" y="139"/>
                </a:cubicBezTo>
                <a:cubicBezTo>
                  <a:pt x="288" y="140"/>
                  <a:pt x="285" y="143"/>
                  <a:pt x="282" y="145"/>
                </a:cubicBezTo>
                <a:cubicBezTo>
                  <a:pt x="273" y="152"/>
                  <a:pt x="273" y="152"/>
                  <a:pt x="273" y="152"/>
                </a:cubicBezTo>
                <a:cubicBezTo>
                  <a:pt x="271" y="153"/>
                  <a:pt x="269" y="155"/>
                  <a:pt x="267" y="157"/>
                </a:cubicBezTo>
                <a:cubicBezTo>
                  <a:pt x="264" y="159"/>
                  <a:pt x="260" y="162"/>
                  <a:pt x="256" y="165"/>
                </a:cubicBezTo>
                <a:cubicBezTo>
                  <a:pt x="240" y="179"/>
                  <a:pt x="240" y="179"/>
                  <a:pt x="240" y="179"/>
                </a:cubicBezTo>
                <a:cubicBezTo>
                  <a:pt x="239" y="180"/>
                  <a:pt x="238" y="181"/>
                  <a:pt x="237" y="182"/>
                </a:cubicBezTo>
                <a:cubicBezTo>
                  <a:pt x="236" y="183"/>
                  <a:pt x="234" y="185"/>
                  <a:pt x="232" y="187"/>
                </a:cubicBezTo>
                <a:cubicBezTo>
                  <a:pt x="209" y="209"/>
                  <a:pt x="209" y="209"/>
                  <a:pt x="209" y="209"/>
                </a:cubicBezTo>
                <a:cubicBezTo>
                  <a:pt x="187" y="232"/>
                  <a:pt x="187" y="232"/>
                  <a:pt x="187" y="232"/>
                </a:cubicBezTo>
                <a:cubicBezTo>
                  <a:pt x="186" y="233"/>
                  <a:pt x="185" y="234"/>
                  <a:pt x="184" y="235"/>
                </a:cubicBezTo>
                <a:cubicBezTo>
                  <a:pt x="184" y="235"/>
                  <a:pt x="184" y="235"/>
                  <a:pt x="184" y="235"/>
                </a:cubicBezTo>
                <a:cubicBezTo>
                  <a:pt x="182" y="237"/>
                  <a:pt x="182" y="237"/>
                  <a:pt x="182" y="237"/>
                </a:cubicBezTo>
                <a:cubicBezTo>
                  <a:pt x="182" y="237"/>
                  <a:pt x="182" y="237"/>
                  <a:pt x="182" y="237"/>
                </a:cubicBezTo>
                <a:cubicBezTo>
                  <a:pt x="181" y="238"/>
                  <a:pt x="180" y="239"/>
                  <a:pt x="180" y="240"/>
                </a:cubicBezTo>
                <a:cubicBezTo>
                  <a:pt x="179" y="240"/>
                  <a:pt x="179" y="240"/>
                  <a:pt x="179" y="240"/>
                </a:cubicBezTo>
                <a:cubicBezTo>
                  <a:pt x="175" y="246"/>
                  <a:pt x="175" y="246"/>
                  <a:pt x="175" y="246"/>
                </a:cubicBezTo>
                <a:cubicBezTo>
                  <a:pt x="175" y="246"/>
                  <a:pt x="175" y="246"/>
                  <a:pt x="175" y="246"/>
                </a:cubicBezTo>
                <a:cubicBezTo>
                  <a:pt x="165" y="256"/>
                  <a:pt x="165" y="256"/>
                  <a:pt x="165" y="256"/>
                </a:cubicBezTo>
                <a:cubicBezTo>
                  <a:pt x="162" y="260"/>
                  <a:pt x="159" y="264"/>
                  <a:pt x="157" y="267"/>
                </a:cubicBezTo>
                <a:cubicBezTo>
                  <a:pt x="155" y="269"/>
                  <a:pt x="153" y="271"/>
                  <a:pt x="152" y="273"/>
                </a:cubicBezTo>
                <a:cubicBezTo>
                  <a:pt x="145" y="282"/>
                  <a:pt x="145" y="282"/>
                  <a:pt x="145" y="282"/>
                </a:cubicBezTo>
                <a:cubicBezTo>
                  <a:pt x="143" y="285"/>
                  <a:pt x="140" y="288"/>
                  <a:pt x="139" y="291"/>
                </a:cubicBezTo>
                <a:cubicBezTo>
                  <a:pt x="126" y="308"/>
                  <a:pt x="126" y="308"/>
                  <a:pt x="126" y="308"/>
                </a:cubicBezTo>
                <a:cubicBezTo>
                  <a:pt x="123" y="313"/>
                  <a:pt x="120" y="318"/>
                  <a:pt x="116" y="322"/>
                </a:cubicBezTo>
                <a:cubicBezTo>
                  <a:pt x="103" y="344"/>
                  <a:pt x="103" y="344"/>
                  <a:pt x="103" y="344"/>
                </a:cubicBezTo>
                <a:cubicBezTo>
                  <a:pt x="87" y="372"/>
                  <a:pt x="87" y="372"/>
                  <a:pt x="87" y="372"/>
                </a:cubicBezTo>
                <a:cubicBezTo>
                  <a:pt x="86" y="373"/>
                  <a:pt x="85" y="374"/>
                  <a:pt x="85" y="375"/>
                </a:cubicBezTo>
                <a:cubicBezTo>
                  <a:pt x="85" y="375"/>
                  <a:pt x="85" y="375"/>
                  <a:pt x="85" y="375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83" y="379"/>
                  <a:pt x="83" y="379"/>
                  <a:pt x="83" y="380"/>
                </a:cubicBezTo>
                <a:cubicBezTo>
                  <a:pt x="81" y="382"/>
                  <a:pt x="81" y="382"/>
                  <a:pt x="81" y="382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2" y="401"/>
                  <a:pt x="72" y="401"/>
                  <a:pt x="72" y="401"/>
                </a:cubicBezTo>
                <a:cubicBezTo>
                  <a:pt x="70" y="405"/>
                  <a:pt x="68" y="409"/>
                  <a:pt x="66" y="413"/>
                </a:cubicBezTo>
                <a:cubicBezTo>
                  <a:pt x="65" y="416"/>
                  <a:pt x="64" y="418"/>
                  <a:pt x="63" y="420"/>
                </a:cubicBezTo>
                <a:cubicBezTo>
                  <a:pt x="58" y="430"/>
                  <a:pt x="58" y="430"/>
                  <a:pt x="58" y="430"/>
                </a:cubicBezTo>
                <a:cubicBezTo>
                  <a:pt x="57" y="434"/>
                  <a:pt x="55" y="437"/>
                  <a:pt x="54" y="440"/>
                </a:cubicBezTo>
                <a:cubicBezTo>
                  <a:pt x="46" y="460"/>
                  <a:pt x="46" y="460"/>
                  <a:pt x="46" y="460"/>
                </a:cubicBezTo>
                <a:cubicBezTo>
                  <a:pt x="44" y="466"/>
                  <a:pt x="42" y="472"/>
                  <a:pt x="40" y="478"/>
                </a:cubicBezTo>
                <a:cubicBezTo>
                  <a:pt x="32" y="501"/>
                  <a:pt x="32" y="501"/>
                  <a:pt x="32" y="501"/>
                </a:cubicBezTo>
                <a:cubicBezTo>
                  <a:pt x="25" y="525"/>
                  <a:pt x="25" y="525"/>
                  <a:pt x="25" y="525"/>
                </a:cubicBezTo>
                <a:cubicBezTo>
                  <a:pt x="24" y="531"/>
                  <a:pt x="22" y="536"/>
                  <a:pt x="21" y="542"/>
                </a:cubicBezTo>
                <a:cubicBezTo>
                  <a:pt x="21" y="542"/>
                  <a:pt x="21" y="542"/>
                  <a:pt x="21" y="542"/>
                </a:cubicBezTo>
                <a:cubicBezTo>
                  <a:pt x="21" y="542"/>
                  <a:pt x="21" y="542"/>
                  <a:pt x="21" y="543"/>
                </a:cubicBezTo>
                <a:cubicBezTo>
                  <a:pt x="21" y="543"/>
                  <a:pt x="21" y="543"/>
                  <a:pt x="21" y="543"/>
                </a:cubicBezTo>
                <a:cubicBezTo>
                  <a:pt x="21" y="543"/>
                  <a:pt x="21" y="543"/>
                  <a:pt x="21" y="543"/>
                </a:cubicBezTo>
                <a:cubicBezTo>
                  <a:pt x="8" y="596"/>
                  <a:pt x="1" y="651"/>
                  <a:pt x="0" y="706"/>
                </a:cubicBezTo>
                <a:cubicBezTo>
                  <a:pt x="0" y="706"/>
                  <a:pt x="0" y="706"/>
                  <a:pt x="0" y="706"/>
                </a:cubicBezTo>
                <a:cubicBezTo>
                  <a:pt x="0" y="713"/>
                  <a:pt x="0" y="713"/>
                  <a:pt x="0" y="713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1" y="775"/>
                  <a:pt x="8" y="830"/>
                  <a:pt x="21" y="884"/>
                </a:cubicBezTo>
                <a:cubicBezTo>
                  <a:pt x="21" y="885"/>
                  <a:pt x="21" y="885"/>
                  <a:pt x="21" y="885"/>
                </a:cubicBezTo>
                <a:cubicBezTo>
                  <a:pt x="22" y="890"/>
                  <a:pt x="24" y="896"/>
                  <a:pt x="25" y="901"/>
                </a:cubicBezTo>
                <a:cubicBezTo>
                  <a:pt x="32" y="925"/>
                  <a:pt x="32" y="925"/>
                  <a:pt x="32" y="925"/>
                </a:cubicBezTo>
                <a:cubicBezTo>
                  <a:pt x="40" y="948"/>
                  <a:pt x="40" y="948"/>
                  <a:pt x="40" y="948"/>
                </a:cubicBezTo>
                <a:cubicBezTo>
                  <a:pt x="42" y="954"/>
                  <a:pt x="44" y="960"/>
                  <a:pt x="46" y="966"/>
                </a:cubicBezTo>
                <a:cubicBezTo>
                  <a:pt x="54" y="986"/>
                  <a:pt x="54" y="986"/>
                  <a:pt x="54" y="986"/>
                </a:cubicBezTo>
                <a:cubicBezTo>
                  <a:pt x="55" y="989"/>
                  <a:pt x="57" y="992"/>
                  <a:pt x="58" y="996"/>
                </a:cubicBezTo>
                <a:cubicBezTo>
                  <a:pt x="63" y="1006"/>
                  <a:pt x="63" y="1006"/>
                  <a:pt x="63" y="1006"/>
                </a:cubicBezTo>
                <a:cubicBezTo>
                  <a:pt x="64" y="1008"/>
                  <a:pt x="65" y="1010"/>
                  <a:pt x="66" y="1013"/>
                </a:cubicBezTo>
                <a:cubicBezTo>
                  <a:pt x="68" y="1017"/>
                  <a:pt x="70" y="1021"/>
                  <a:pt x="72" y="1025"/>
                </a:cubicBezTo>
                <a:cubicBezTo>
                  <a:pt x="78" y="1038"/>
                  <a:pt x="78" y="1038"/>
                  <a:pt x="78" y="1038"/>
                </a:cubicBezTo>
                <a:cubicBezTo>
                  <a:pt x="78" y="1038"/>
                  <a:pt x="78" y="1038"/>
                  <a:pt x="78" y="1038"/>
                </a:cubicBezTo>
                <a:cubicBezTo>
                  <a:pt x="82" y="1044"/>
                  <a:pt x="82" y="1044"/>
                  <a:pt x="82" y="1044"/>
                </a:cubicBezTo>
                <a:cubicBezTo>
                  <a:pt x="82" y="1045"/>
                  <a:pt x="82" y="1045"/>
                  <a:pt x="82" y="1045"/>
                </a:cubicBezTo>
                <a:cubicBezTo>
                  <a:pt x="82" y="1046"/>
                  <a:pt x="83" y="1047"/>
                  <a:pt x="83" y="1048"/>
                </a:cubicBezTo>
                <a:cubicBezTo>
                  <a:pt x="83" y="1048"/>
                  <a:pt x="83" y="1048"/>
                  <a:pt x="83" y="1048"/>
                </a:cubicBezTo>
                <a:cubicBezTo>
                  <a:pt x="85" y="1051"/>
                  <a:pt x="85" y="1051"/>
                  <a:pt x="85" y="1051"/>
                </a:cubicBezTo>
                <a:cubicBezTo>
                  <a:pt x="85" y="1051"/>
                  <a:pt x="85" y="1051"/>
                  <a:pt x="85" y="1051"/>
                </a:cubicBezTo>
                <a:cubicBezTo>
                  <a:pt x="85" y="1052"/>
                  <a:pt x="86" y="1053"/>
                  <a:pt x="87" y="1054"/>
                </a:cubicBezTo>
                <a:cubicBezTo>
                  <a:pt x="103" y="1082"/>
                  <a:pt x="103" y="1082"/>
                  <a:pt x="103" y="1082"/>
                </a:cubicBezTo>
                <a:cubicBezTo>
                  <a:pt x="116" y="1104"/>
                  <a:pt x="116" y="1104"/>
                  <a:pt x="116" y="1104"/>
                </a:cubicBezTo>
                <a:cubicBezTo>
                  <a:pt x="120" y="1108"/>
                  <a:pt x="123" y="1113"/>
                  <a:pt x="126" y="1118"/>
                </a:cubicBezTo>
                <a:cubicBezTo>
                  <a:pt x="139" y="1135"/>
                  <a:pt x="139" y="1135"/>
                  <a:pt x="139" y="1135"/>
                </a:cubicBezTo>
                <a:cubicBezTo>
                  <a:pt x="140" y="1138"/>
                  <a:pt x="143" y="1141"/>
                  <a:pt x="145" y="1144"/>
                </a:cubicBezTo>
                <a:cubicBezTo>
                  <a:pt x="152" y="1153"/>
                  <a:pt x="152" y="1153"/>
                  <a:pt x="152" y="1153"/>
                </a:cubicBezTo>
                <a:cubicBezTo>
                  <a:pt x="153" y="1155"/>
                  <a:pt x="155" y="1157"/>
                  <a:pt x="157" y="1159"/>
                </a:cubicBezTo>
                <a:cubicBezTo>
                  <a:pt x="159" y="1162"/>
                  <a:pt x="162" y="1166"/>
                  <a:pt x="165" y="1170"/>
                </a:cubicBezTo>
                <a:cubicBezTo>
                  <a:pt x="175" y="1180"/>
                  <a:pt x="175" y="1180"/>
                  <a:pt x="175" y="1180"/>
                </a:cubicBezTo>
                <a:cubicBezTo>
                  <a:pt x="175" y="1180"/>
                  <a:pt x="175" y="1180"/>
                  <a:pt x="175" y="1180"/>
                </a:cubicBezTo>
                <a:cubicBezTo>
                  <a:pt x="179" y="1186"/>
                  <a:pt x="179" y="1186"/>
                  <a:pt x="179" y="1186"/>
                </a:cubicBezTo>
                <a:cubicBezTo>
                  <a:pt x="180" y="1186"/>
                  <a:pt x="180" y="1186"/>
                  <a:pt x="180" y="1186"/>
                </a:cubicBezTo>
                <a:cubicBezTo>
                  <a:pt x="180" y="1187"/>
                  <a:pt x="181" y="1188"/>
                  <a:pt x="182" y="1189"/>
                </a:cubicBezTo>
                <a:cubicBezTo>
                  <a:pt x="182" y="1189"/>
                  <a:pt x="182" y="1189"/>
                  <a:pt x="182" y="1189"/>
                </a:cubicBezTo>
                <a:cubicBezTo>
                  <a:pt x="184" y="1191"/>
                  <a:pt x="184" y="1191"/>
                  <a:pt x="184" y="1191"/>
                </a:cubicBezTo>
                <a:cubicBezTo>
                  <a:pt x="184" y="1191"/>
                  <a:pt x="184" y="1191"/>
                  <a:pt x="184" y="1191"/>
                </a:cubicBezTo>
                <a:cubicBezTo>
                  <a:pt x="185" y="1192"/>
                  <a:pt x="186" y="1193"/>
                  <a:pt x="187" y="1194"/>
                </a:cubicBezTo>
                <a:cubicBezTo>
                  <a:pt x="209" y="1217"/>
                  <a:pt x="209" y="1217"/>
                  <a:pt x="209" y="1217"/>
                </a:cubicBezTo>
                <a:cubicBezTo>
                  <a:pt x="232" y="1239"/>
                  <a:pt x="232" y="1239"/>
                  <a:pt x="232" y="1239"/>
                </a:cubicBezTo>
                <a:cubicBezTo>
                  <a:pt x="234" y="1241"/>
                  <a:pt x="236" y="1243"/>
                  <a:pt x="238" y="1244"/>
                </a:cubicBezTo>
                <a:cubicBezTo>
                  <a:pt x="238" y="1245"/>
                  <a:pt x="239" y="1246"/>
                  <a:pt x="240" y="1247"/>
                </a:cubicBezTo>
                <a:cubicBezTo>
                  <a:pt x="256" y="1261"/>
                  <a:pt x="256" y="1261"/>
                  <a:pt x="256" y="1261"/>
                </a:cubicBezTo>
                <a:cubicBezTo>
                  <a:pt x="260" y="1264"/>
                  <a:pt x="264" y="1267"/>
                  <a:pt x="267" y="1270"/>
                </a:cubicBezTo>
                <a:cubicBezTo>
                  <a:pt x="269" y="1271"/>
                  <a:pt x="271" y="1273"/>
                  <a:pt x="273" y="1274"/>
                </a:cubicBezTo>
                <a:cubicBezTo>
                  <a:pt x="282" y="1281"/>
                  <a:pt x="282" y="1281"/>
                  <a:pt x="282" y="1281"/>
                </a:cubicBezTo>
                <a:cubicBezTo>
                  <a:pt x="285" y="1283"/>
                  <a:pt x="288" y="1286"/>
                  <a:pt x="291" y="1287"/>
                </a:cubicBezTo>
                <a:cubicBezTo>
                  <a:pt x="314" y="1304"/>
                  <a:pt x="314" y="1304"/>
                  <a:pt x="314" y="1304"/>
                </a:cubicBezTo>
                <a:cubicBezTo>
                  <a:pt x="314" y="1304"/>
                  <a:pt x="314" y="1304"/>
                  <a:pt x="314" y="1304"/>
                </a:cubicBezTo>
                <a:cubicBezTo>
                  <a:pt x="317" y="1306"/>
                  <a:pt x="320" y="1308"/>
                  <a:pt x="322" y="1310"/>
                </a:cubicBezTo>
                <a:cubicBezTo>
                  <a:pt x="344" y="1323"/>
                  <a:pt x="344" y="1323"/>
                  <a:pt x="344" y="1323"/>
                </a:cubicBezTo>
                <a:cubicBezTo>
                  <a:pt x="372" y="1339"/>
                  <a:pt x="372" y="1339"/>
                  <a:pt x="372" y="1339"/>
                </a:cubicBezTo>
                <a:cubicBezTo>
                  <a:pt x="374" y="1341"/>
                  <a:pt x="376" y="1342"/>
                  <a:pt x="378" y="1343"/>
                </a:cubicBezTo>
                <a:cubicBezTo>
                  <a:pt x="379" y="1343"/>
                  <a:pt x="381" y="1344"/>
                  <a:pt x="382" y="1344"/>
                </a:cubicBezTo>
                <a:cubicBezTo>
                  <a:pt x="401" y="1354"/>
                  <a:pt x="401" y="1354"/>
                  <a:pt x="401" y="1354"/>
                </a:cubicBezTo>
                <a:cubicBezTo>
                  <a:pt x="405" y="1356"/>
                  <a:pt x="409" y="1358"/>
                  <a:pt x="413" y="1360"/>
                </a:cubicBezTo>
                <a:cubicBezTo>
                  <a:pt x="416" y="1361"/>
                  <a:pt x="418" y="1362"/>
                  <a:pt x="420" y="1363"/>
                </a:cubicBezTo>
                <a:cubicBezTo>
                  <a:pt x="430" y="1368"/>
                  <a:pt x="430" y="1368"/>
                  <a:pt x="430" y="1368"/>
                </a:cubicBezTo>
                <a:cubicBezTo>
                  <a:pt x="434" y="1369"/>
                  <a:pt x="437" y="1371"/>
                  <a:pt x="440" y="1372"/>
                </a:cubicBezTo>
                <a:cubicBezTo>
                  <a:pt x="467" y="1382"/>
                  <a:pt x="467" y="1382"/>
                  <a:pt x="467" y="1382"/>
                </a:cubicBezTo>
                <a:cubicBezTo>
                  <a:pt x="467" y="1382"/>
                  <a:pt x="467" y="1382"/>
                  <a:pt x="467" y="1382"/>
                </a:cubicBezTo>
                <a:cubicBezTo>
                  <a:pt x="471" y="1384"/>
                  <a:pt x="474" y="1385"/>
                  <a:pt x="478" y="1386"/>
                </a:cubicBezTo>
                <a:cubicBezTo>
                  <a:pt x="501" y="1394"/>
                  <a:pt x="501" y="1394"/>
                  <a:pt x="501" y="1394"/>
                </a:cubicBezTo>
                <a:cubicBezTo>
                  <a:pt x="525" y="1401"/>
                  <a:pt x="525" y="1401"/>
                  <a:pt x="525" y="1401"/>
                </a:cubicBezTo>
                <a:cubicBezTo>
                  <a:pt x="531" y="1403"/>
                  <a:pt x="537" y="1404"/>
                  <a:pt x="542" y="1405"/>
                </a:cubicBezTo>
                <a:cubicBezTo>
                  <a:pt x="545" y="1406"/>
                  <a:pt x="548" y="1407"/>
                  <a:pt x="551" y="1407"/>
                </a:cubicBezTo>
                <a:cubicBezTo>
                  <a:pt x="562" y="1410"/>
                  <a:pt x="573" y="1413"/>
                  <a:pt x="585" y="1414"/>
                </a:cubicBezTo>
                <a:cubicBezTo>
                  <a:pt x="587" y="1415"/>
                  <a:pt x="590" y="1415"/>
                  <a:pt x="592" y="1416"/>
                </a:cubicBezTo>
                <a:cubicBezTo>
                  <a:pt x="597" y="1416"/>
                  <a:pt x="601" y="1417"/>
                  <a:pt x="606" y="1418"/>
                </a:cubicBezTo>
                <a:cubicBezTo>
                  <a:pt x="627" y="1421"/>
                  <a:pt x="627" y="1421"/>
                  <a:pt x="627" y="1421"/>
                </a:cubicBezTo>
                <a:cubicBezTo>
                  <a:pt x="637" y="1422"/>
                  <a:pt x="647" y="1423"/>
                  <a:pt x="657" y="1424"/>
                </a:cubicBezTo>
                <a:cubicBezTo>
                  <a:pt x="661" y="1424"/>
                  <a:pt x="665" y="1424"/>
                  <a:pt x="670" y="1425"/>
                </a:cubicBezTo>
                <a:cubicBezTo>
                  <a:pt x="675" y="1425"/>
                  <a:pt x="680" y="1425"/>
                  <a:pt x="685" y="1425"/>
                </a:cubicBezTo>
                <a:cubicBezTo>
                  <a:pt x="687" y="1425"/>
                  <a:pt x="689" y="1425"/>
                  <a:pt x="691" y="1426"/>
                </a:cubicBezTo>
                <a:cubicBezTo>
                  <a:pt x="713" y="1426"/>
                  <a:pt x="713" y="1426"/>
                  <a:pt x="713" y="1426"/>
                </a:cubicBezTo>
                <a:cubicBezTo>
                  <a:pt x="735" y="1426"/>
                  <a:pt x="735" y="1426"/>
                  <a:pt x="735" y="1426"/>
                </a:cubicBezTo>
                <a:cubicBezTo>
                  <a:pt x="737" y="1425"/>
                  <a:pt x="739" y="1425"/>
                  <a:pt x="741" y="1425"/>
                </a:cubicBezTo>
                <a:cubicBezTo>
                  <a:pt x="746" y="1425"/>
                  <a:pt x="751" y="1425"/>
                  <a:pt x="756" y="1425"/>
                </a:cubicBezTo>
                <a:cubicBezTo>
                  <a:pt x="761" y="1424"/>
                  <a:pt x="765" y="1424"/>
                  <a:pt x="769" y="1424"/>
                </a:cubicBezTo>
                <a:cubicBezTo>
                  <a:pt x="779" y="1423"/>
                  <a:pt x="789" y="1422"/>
                  <a:pt x="799" y="1421"/>
                </a:cubicBezTo>
                <a:cubicBezTo>
                  <a:pt x="820" y="1418"/>
                  <a:pt x="820" y="1418"/>
                  <a:pt x="820" y="1418"/>
                </a:cubicBezTo>
                <a:cubicBezTo>
                  <a:pt x="825" y="1417"/>
                  <a:pt x="829" y="1416"/>
                  <a:pt x="834" y="1416"/>
                </a:cubicBezTo>
                <a:cubicBezTo>
                  <a:pt x="836" y="1415"/>
                  <a:pt x="839" y="1415"/>
                  <a:pt x="841" y="1414"/>
                </a:cubicBezTo>
                <a:cubicBezTo>
                  <a:pt x="853" y="1413"/>
                  <a:pt x="864" y="1410"/>
                  <a:pt x="875" y="1407"/>
                </a:cubicBezTo>
                <a:cubicBezTo>
                  <a:pt x="878" y="1407"/>
                  <a:pt x="881" y="1406"/>
                  <a:pt x="883" y="1405"/>
                </a:cubicBezTo>
                <a:cubicBezTo>
                  <a:pt x="889" y="1404"/>
                  <a:pt x="895" y="1403"/>
                  <a:pt x="900" y="1401"/>
                </a:cubicBezTo>
                <a:cubicBezTo>
                  <a:pt x="925" y="1394"/>
                  <a:pt x="925" y="1394"/>
                  <a:pt x="925" y="1394"/>
                </a:cubicBezTo>
                <a:cubicBezTo>
                  <a:pt x="948" y="1386"/>
                  <a:pt x="948" y="1386"/>
                  <a:pt x="948" y="1386"/>
                </a:cubicBezTo>
                <a:cubicBezTo>
                  <a:pt x="952" y="1385"/>
                  <a:pt x="955" y="1384"/>
                  <a:pt x="959" y="1382"/>
                </a:cubicBezTo>
                <a:cubicBezTo>
                  <a:pt x="959" y="1382"/>
                  <a:pt x="959" y="1382"/>
                  <a:pt x="959" y="1382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86" y="1372"/>
                  <a:pt x="986" y="1372"/>
                  <a:pt x="986" y="1372"/>
                </a:cubicBezTo>
                <a:cubicBezTo>
                  <a:pt x="989" y="1371"/>
                  <a:pt x="992" y="1369"/>
                  <a:pt x="996" y="1368"/>
                </a:cubicBezTo>
                <a:cubicBezTo>
                  <a:pt x="1006" y="1363"/>
                  <a:pt x="1006" y="1363"/>
                  <a:pt x="1006" y="1363"/>
                </a:cubicBezTo>
                <a:cubicBezTo>
                  <a:pt x="1008" y="1362"/>
                  <a:pt x="1010" y="1361"/>
                  <a:pt x="1013" y="1360"/>
                </a:cubicBezTo>
                <a:cubicBezTo>
                  <a:pt x="1017" y="1358"/>
                  <a:pt x="1021" y="1356"/>
                  <a:pt x="1025" y="1354"/>
                </a:cubicBezTo>
                <a:cubicBezTo>
                  <a:pt x="1044" y="1344"/>
                  <a:pt x="1044" y="1344"/>
                  <a:pt x="1044" y="1344"/>
                </a:cubicBezTo>
                <a:cubicBezTo>
                  <a:pt x="1045" y="1344"/>
                  <a:pt x="1047" y="1343"/>
                  <a:pt x="1048" y="1343"/>
                </a:cubicBezTo>
                <a:cubicBezTo>
                  <a:pt x="1050" y="1342"/>
                  <a:pt x="1052" y="1341"/>
                  <a:pt x="1054" y="1339"/>
                </a:cubicBezTo>
                <a:cubicBezTo>
                  <a:pt x="1082" y="1323"/>
                  <a:pt x="1082" y="1323"/>
                  <a:pt x="1082" y="1323"/>
                </a:cubicBezTo>
                <a:cubicBezTo>
                  <a:pt x="1103" y="1310"/>
                  <a:pt x="1103" y="1310"/>
                  <a:pt x="1103" y="1310"/>
                </a:cubicBezTo>
                <a:cubicBezTo>
                  <a:pt x="1106" y="1308"/>
                  <a:pt x="1109" y="1306"/>
                  <a:pt x="1112" y="1304"/>
                </a:cubicBezTo>
                <a:cubicBezTo>
                  <a:pt x="1112" y="1304"/>
                  <a:pt x="1112" y="1304"/>
                  <a:pt x="1112" y="1304"/>
                </a:cubicBezTo>
                <a:cubicBezTo>
                  <a:pt x="1135" y="1287"/>
                  <a:pt x="1135" y="1287"/>
                  <a:pt x="1135" y="1287"/>
                </a:cubicBezTo>
                <a:cubicBezTo>
                  <a:pt x="1138" y="1286"/>
                  <a:pt x="1141" y="1283"/>
                  <a:pt x="1144" y="1281"/>
                </a:cubicBezTo>
                <a:cubicBezTo>
                  <a:pt x="1153" y="1274"/>
                  <a:pt x="1153" y="1274"/>
                  <a:pt x="1153" y="1274"/>
                </a:cubicBezTo>
                <a:cubicBezTo>
                  <a:pt x="1155" y="1273"/>
                  <a:pt x="1157" y="1271"/>
                  <a:pt x="1159" y="1269"/>
                </a:cubicBezTo>
                <a:cubicBezTo>
                  <a:pt x="1162" y="1267"/>
                  <a:pt x="1166" y="1264"/>
                  <a:pt x="1170" y="1261"/>
                </a:cubicBezTo>
                <a:cubicBezTo>
                  <a:pt x="1186" y="1247"/>
                  <a:pt x="1186" y="1247"/>
                  <a:pt x="1186" y="1247"/>
                </a:cubicBezTo>
                <a:cubicBezTo>
                  <a:pt x="1187" y="1246"/>
                  <a:pt x="1188" y="1245"/>
                  <a:pt x="1189" y="1244"/>
                </a:cubicBezTo>
                <a:cubicBezTo>
                  <a:pt x="1190" y="1243"/>
                  <a:pt x="1192" y="1241"/>
                  <a:pt x="1194" y="1239"/>
                </a:cubicBezTo>
                <a:cubicBezTo>
                  <a:pt x="1217" y="1217"/>
                  <a:pt x="1217" y="1217"/>
                  <a:pt x="1217" y="1217"/>
                </a:cubicBezTo>
                <a:cubicBezTo>
                  <a:pt x="1239" y="1194"/>
                  <a:pt x="1239" y="1194"/>
                  <a:pt x="1239" y="1194"/>
                </a:cubicBezTo>
                <a:cubicBezTo>
                  <a:pt x="1240" y="1193"/>
                  <a:pt x="1241" y="1192"/>
                  <a:pt x="1242" y="1191"/>
                </a:cubicBezTo>
                <a:cubicBezTo>
                  <a:pt x="1242" y="1191"/>
                  <a:pt x="1242" y="1191"/>
                  <a:pt x="1242" y="1191"/>
                </a:cubicBezTo>
                <a:cubicBezTo>
                  <a:pt x="1244" y="1189"/>
                  <a:pt x="1244" y="1189"/>
                  <a:pt x="1244" y="1189"/>
                </a:cubicBezTo>
                <a:cubicBezTo>
                  <a:pt x="1244" y="1189"/>
                  <a:pt x="1244" y="1189"/>
                  <a:pt x="1244" y="1189"/>
                </a:cubicBezTo>
                <a:cubicBezTo>
                  <a:pt x="1245" y="1188"/>
                  <a:pt x="1246" y="1187"/>
                  <a:pt x="1246" y="1186"/>
                </a:cubicBezTo>
                <a:cubicBezTo>
                  <a:pt x="1247" y="1186"/>
                  <a:pt x="1247" y="1186"/>
                  <a:pt x="1247" y="1186"/>
                </a:cubicBezTo>
                <a:cubicBezTo>
                  <a:pt x="1251" y="1180"/>
                  <a:pt x="1251" y="1180"/>
                  <a:pt x="1251" y="1180"/>
                </a:cubicBezTo>
                <a:cubicBezTo>
                  <a:pt x="1251" y="1180"/>
                  <a:pt x="1251" y="1180"/>
                  <a:pt x="1251" y="1180"/>
                </a:cubicBezTo>
                <a:cubicBezTo>
                  <a:pt x="1261" y="1170"/>
                  <a:pt x="1261" y="1170"/>
                  <a:pt x="1261" y="1170"/>
                </a:cubicBezTo>
                <a:cubicBezTo>
                  <a:pt x="1264" y="1166"/>
                  <a:pt x="1267" y="1162"/>
                  <a:pt x="1269" y="1159"/>
                </a:cubicBezTo>
                <a:cubicBezTo>
                  <a:pt x="1271" y="1157"/>
                  <a:pt x="1273" y="1155"/>
                  <a:pt x="1274" y="1153"/>
                </a:cubicBezTo>
                <a:cubicBezTo>
                  <a:pt x="1281" y="1144"/>
                  <a:pt x="1281" y="1144"/>
                  <a:pt x="1281" y="1144"/>
                </a:cubicBezTo>
                <a:cubicBezTo>
                  <a:pt x="1283" y="1141"/>
                  <a:pt x="1286" y="1138"/>
                  <a:pt x="1287" y="1135"/>
                </a:cubicBezTo>
                <a:cubicBezTo>
                  <a:pt x="1300" y="1118"/>
                  <a:pt x="1300" y="1118"/>
                  <a:pt x="1300" y="1118"/>
                </a:cubicBezTo>
                <a:cubicBezTo>
                  <a:pt x="1303" y="1113"/>
                  <a:pt x="1306" y="1108"/>
                  <a:pt x="1310" y="1104"/>
                </a:cubicBezTo>
                <a:cubicBezTo>
                  <a:pt x="1323" y="1082"/>
                  <a:pt x="1323" y="1082"/>
                  <a:pt x="1323" y="1082"/>
                </a:cubicBezTo>
                <a:cubicBezTo>
                  <a:pt x="1339" y="1054"/>
                  <a:pt x="1339" y="1054"/>
                  <a:pt x="1339" y="1054"/>
                </a:cubicBezTo>
                <a:cubicBezTo>
                  <a:pt x="1340" y="1053"/>
                  <a:pt x="1341" y="1052"/>
                  <a:pt x="1341" y="1051"/>
                </a:cubicBezTo>
                <a:cubicBezTo>
                  <a:pt x="1341" y="1051"/>
                  <a:pt x="1341" y="1051"/>
                  <a:pt x="1341" y="1051"/>
                </a:cubicBezTo>
                <a:cubicBezTo>
                  <a:pt x="1343" y="1048"/>
                  <a:pt x="1343" y="1048"/>
                  <a:pt x="1343" y="1048"/>
                </a:cubicBezTo>
                <a:cubicBezTo>
                  <a:pt x="1343" y="1048"/>
                  <a:pt x="1343" y="1048"/>
                  <a:pt x="1343" y="1048"/>
                </a:cubicBezTo>
                <a:cubicBezTo>
                  <a:pt x="1343" y="1047"/>
                  <a:pt x="1344" y="1046"/>
                  <a:pt x="1344" y="1045"/>
                </a:cubicBezTo>
                <a:cubicBezTo>
                  <a:pt x="1344" y="1044"/>
                  <a:pt x="1344" y="1044"/>
                  <a:pt x="1344" y="1044"/>
                </a:cubicBezTo>
                <a:cubicBezTo>
                  <a:pt x="1348" y="1038"/>
                  <a:pt x="1348" y="1038"/>
                  <a:pt x="1348" y="1038"/>
                </a:cubicBezTo>
                <a:cubicBezTo>
                  <a:pt x="1348" y="1038"/>
                  <a:pt x="1348" y="1038"/>
                  <a:pt x="1348" y="1038"/>
                </a:cubicBezTo>
                <a:cubicBezTo>
                  <a:pt x="1354" y="1025"/>
                  <a:pt x="1354" y="1025"/>
                  <a:pt x="1354" y="1025"/>
                </a:cubicBezTo>
                <a:cubicBezTo>
                  <a:pt x="1356" y="1021"/>
                  <a:pt x="1358" y="1017"/>
                  <a:pt x="1360" y="1013"/>
                </a:cubicBezTo>
                <a:cubicBezTo>
                  <a:pt x="1361" y="1010"/>
                  <a:pt x="1362" y="1008"/>
                  <a:pt x="1363" y="1006"/>
                </a:cubicBezTo>
                <a:cubicBezTo>
                  <a:pt x="1368" y="996"/>
                  <a:pt x="1368" y="996"/>
                  <a:pt x="1368" y="996"/>
                </a:cubicBezTo>
                <a:cubicBezTo>
                  <a:pt x="1369" y="992"/>
                  <a:pt x="1371" y="989"/>
                  <a:pt x="1372" y="986"/>
                </a:cubicBezTo>
                <a:cubicBezTo>
                  <a:pt x="1380" y="966"/>
                  <a:pt x="1380" y="966"/>
                  <a:pt x="1380" y="966"/>
                </a:cubicBezTo>
                <a:cubicBezTo>
                  <a:pt x="1382" y="960"/>
                  <a:pt x="1384" y="954"/>
                  <a:pt x="1386" y="948"/>
                </a:cubicBezTo>
                <a:cubicBezTo>
                  <a:pt x="1394" y="925"/>
                  <a:pt x="1394" y="925"/>
                  <a:pt x="1394" y="925"/>
                </a:cubicBezTo>
                <a:cubicBezTo>
                  <a:pt x="1401" y="901"/>
                  <a:pt x="1401" y="901"/>
                  <a:pt x="1401" y="901"/>
                </a:cubicBezTo>
                <a:cubicBezTo>
                  <a:pt x="1402" y="896"/>
                  <a:pt x="1404" y="890"/>
                  <a:pt x="1405" y="885"/>
                </a:cubicBezTo>
                <a:cubicBezTo>
                  <a:pt x="1405" y="884"/>
                  <a:pt x="1405" y="884"/>
                  <a:pt x="1405" y="884"/>
                </a:cubicBezTo>
                <a:cubicBezTo>
                  <a:pt x="1418" y="830"/>
                  <a:pt x="1425" y="775"/>
                  <a:pt x="1426" y="720"/>
                </a:cubicBezTo>
                <a:cubicBezTo>
                  <a:pt x="1426" y="720"/>
                  <a:pt x="1426" y="720"/>
                  <a:pt x="1426" y="720"/>
                </a:cubicBezTo>
                <a:cubicBezTo>
                  <a:pt x="1426" y="713"/>
                  <a:pt x="1426" y="713"/>
                  <a:pt x="1426" y="713"/>
                </a:cubicBezTo>
                <a:cubicBezTo>
                  <a:pt x="1426" y="706"/>
                  <a:pt x="1426" y="706"/>
                  <a:pt x="1426" y="706"/>
                </a:cubicBezTo>
                <a:close/>
                <a:moveTo>
                  <a:pt x="1380" y="921"/>
                </a:moveTo>
                <a:cubicBezTo>
                  <a:pt x="1372" y="943"/>
                  <a:pt x="1372" y="943"/>
                  <a:pt x="1372" y="943"/>
                </a:cubicBezTo>
                <a:cubicBezTo>
                  <a:pt x="1370" y="949"/>
                  <a:pt x="1369" y="955"/>
                  <a:pt x="1366" y="961"/>
                </a:cubicBezTo>
                <a:cubicBezTo>
                  <a:pt x="1358" y="981"/>
                  <a:pt x="1358" y="981"/>
                  <a:pt x="1358" y="981"/>
                </a:cubicBezTo>
                <a:cubicBezTo>
                  <a:pt x="1357" y="983"/>
                  <a:pt x="1356" y="986"/>
                  <a:pt x="1354" y="990"/>
                </a:cubicBezTo>
                <a:cubicBezTo>
                  <a:pt x="1350" y="1000"/>
                  <a:pt x="1350" y="1000"/>
                  <a:pt x="1350" y="1000"/>
                </a:cubicBezTo>
                <a:cubicBezTo>
                  <a:pt x="1349" y="1002"/>
                  <a:pt x="1348" y="1004"/>
                  <a:pt x="1347" y="1007"/>
                </a:cubicBezTo>
                <a:cubicBezTo>
                  <a:pt x="1345" y="1011"/>
                  <a:pt x="1343" y="1015"/>
                  <a:pt x="1341" y="1019"/>
                </a:cubicBezTo>
                <a:cubicBezTo>
                  <a:pt x="1332" y="1037"/>
                  <a:pt x="1332" y="1037"/>
                  <a:pt x="1332" y="1037"/>
                </a:cubicBezTo>
                <a:cubicBezTo>
                  <a:pt x="1331" y="1038"/>
                  <a:pt x="1331" y="1038"/>
                  <a:pt x="1331" y="1038"/>
                </a:cubicBezTo>
                <a:cubicBezTo>
                  <a:pt x="1331" y="1038"/>
                  <a:pt x="1331" y="1038"/>
                  <a:pt x="1331" y="1038"/>
                </a:cubicBezTo>
                <a:cubicBezTo>
                  <a:pt x="1328" y="1044"/>
                  <a:pt x="1328" y="1044"/>
                  <a:pt x="1328" y="1044"/>
                </a:cubicBezTo>
                <a:cubicBezTo>
                  <a:pt x="1328" y="1044"/>
                  <a:pt x="1328" y="1044"/>
                  <a:pt x="1328" y="1044"/>
                </a:cubicBezTo>
                <a:cubicBezTo>
                  <a:pt x="1328" y="1045"/>
                  <a:pt x="1327" y="1046"/>
                  <a:pt x="1327" y="1047"/>
                </a:cubicBezTo>
                <a:cubicBezTo>
                  <a:pt x="1311" y="1074"/>
                  <a:pt x="1311" y="1074"/>
                  <a:pt x="1311" y="1074"/>
                </a:cubicBezTo>
                <a:cubicBezTo>
                  <a:pt x="1297" y="1096"/>
                  <a:pt x="1297" y="1096"/>
                  <a:pt x="1297" y="1096"/>
                </a:cubicBezTo>
                <a:cubicBezTo>
                  <a:pt x="1294" y="1101"/>
                  <a:pt x="1291" y="1105"/>
                  <a:pt x="1288" y="1110"/>
                </a:cubicBezTo>
                <a:cubicBezTo>
                  <a:pt x="1275" y="1127"/>
                  <a:pt x="1275" y="1127"/>
                  <a:pt x="1275" y="1127"/>
                </a:cubicBezTo>
                <a:cubicBezTo>
                  <a:pt x="1274" y="1130"/>
                  <a:pt x="1272" y="1132"/>
                  <a:pt x="1269" y="1135"/>
                </a:cubicBezTo>
                <a:cubicBezTo>
                  <a:pt x="1263" y="1144"/>
                  <a:pt x="1263" y="1144"/>
                  <a:pt x="1263" y="1144"/>
                </a:cubicBezTo>
                <a:cubicBezTo>
                  <a:pt x="1261" y="1146"/>
                  <a:pt x="1260" y="1148"/>
                  <a:pt x="1258" y="1150"/>
                </a:cubicBezTo>
                <a:cubicBezTo>
                  <a:pt x="1255" y="1153"/>
                  <a:pt x="1253" y="1157"/>
                  <a:pt x="1250" y="1160"/>
                </a:cubicBezTo>
                <a:cubicBezTo>
                  <a:pt x="1233" y="1179"/>
                  <a:pt x="1233" y="1179"/>
                  <a:pt x="1233" y="1179"/>
                </a:cubicBezTo>
                <a:cubicBezTo>
                  <a:pt x="1232" y="1181"/>
                  <a:pt x="1230" y="1182"/>
                  <a:pt x="1229" y="1184"/>
                </a:cubicBezTo>
                <a:cubicBezTo>
                  <a:pt x="1207" y="1207"/>
                  <a:pt x="1207" y="1207"/>
                  <a:pt x="1207" y="1207"/>
                </a:cubicBezTo>
                <a:cubicBezTo>
                  <a:pt x="1184" y="1229"/>
                  <a:pt x="1184" y="1229"/>
                  <a:pt x="1184" y="1229"/>
                </a:cubicBezTo>
                <a:cubicBezTo>
                  <a:pt x="1182" y="1230"/>
                  <a:pt x="1181" y="1232"/>
                  <a:pt x="1179" y="1233"/>
                </a:cubicBezTo>
                <a:cubicBezTo>
                  <a:pt x="1178" y="1234"/>
                  <a:pt x="1177" y="1235"/>
                  <a:pt x="1176" y="1236"/>
                </a:cubicBezTo>
                <a:cubicBezTo>
                  <a:pt x="1160" y="1250"/>
                  <a:pt x="1160" y="1250"/>
                  <a:pt x="1160" y="1250"/>
                </a:cubicBezTo>
                <a:cubicBezTo>
                  <a:pt x="1157" y="1253"/>
                  <a:pt x="1153" y="1255"/>
                  <a:pt x="1150" y="1258"/>
                </a:cubicBezTo>
                <a:cubicBezTo>
                  <a:pt x="1148" y="1260"/>
                  <a:pt x="1146" y="1261"/>
                  <a:pt x="1144" y="1263"/>
                </a:cubicBezTo>
                <a:cubicBezTo>
                  <a:pt x="1135" y="1269"/>
                  <a:pt x="1135" y="1269"/>
                  <a:pt x="1135" y="1269"/>
                </a:cubicBezTo>
                <a:cubicBezTo>
                  <a:pt x="1132" y="1272"/>
                  <a:pt x="1130" y="1274"/>
                  <a:pt x="1127" y="1276"/>
                </a:cubicBezTo>
                <a:cubicBezTo>
                  <a:pt x="1115" y="1284"/>
                  <a:pt x="1115" y="1284"/>
                  <a:pt x="1115" y="1284"/>
                </a:cubicBezTo>
                <a:cubicBezTo>
                  <a:pt x="1115" y="1284"/>
                  <a:pt x="1115" y="1284"/>
                  <a:pt x="1115" y="1284"/>
                </a:cubicBezTo>
                <a:cubicBezTo>
                  <a:pt x="1110" y="1288"/>
                  <a:pt x="1110" y="1288"/>
                  <a:pt x="1110" y="1288"/>
                </a:cubicBezTo>
                <a:cubicBezTo>
                  <a:pt x="1109" y="1288"/>
                  <a:pt x="1109" y="1288"/>
                  <a:pt x="1109" y="1288"/>
                </a:cubicBezTo>
                <a:cubicBezTo>
                  <a:pt x="1105" y="1291"/>
                  <a:pt x="1100" y="1294"/>
                  <a:pt x="1096" y="1297"/>
                </a:cubicBezTo>
                <a:cubicBezTo>
                  <a:pt x="1075" y="1311"/>
                  <a:pt x="1075" y="1311"/>
                  <a:pt x="1075" y="1311"/>
                </a:cubicBezTo>
                <a:cubicBezTo>
                  <a:pt x="1047" y="1327"/>
                  <a:pt x="1047" y="1327"/>
                  <a:pt x="1047" y="1327"/>
                </a:cubicBezTo>
                <a:cubicBezTo>
                  <a:pt x="1045" y="1328"/>
                  <a:pt x="1043" y="1329"/>
                  <a:pt x="1041" y="1330"/>
                </a:cubicBezTo>
                <a:cubicBezTo>
                  <a:pt x="1040" y="1330"/>
                  <a:pt x="1039" y="1331"/>
                  <a:pt x="1038" y="1331"/>
                </a:cubicBezTo>
                <a:cubicBezTo>
                  <a:pt x="1019" y="1341"/>
                  <a:pt x="1019" y="1341"/>
                  <a:pt x="1019" y="1341"/>
                </a:cubicBezTo>
                <a:cubicBezTo>
                  <a:pt x="1015" y="1343"/>
                  <a:pt x="1011" y="1345"/>
                  <a:pt x="1007" y="1347"/>
                </a:cubicBezTo>
                <a:cubicBezTo>
                  <a:pt x="1004" y="1348"/>
                  <a:pt x="1002" y="1349"/>
                  <a:pt x="1000" y="1350"/>
                </a:cubicBezTo>
                <a:cubicBezTo>
                  <a:pt x="990" y="1354"/>
                  <a:pt x="990" y="1354"/>
                  <a:pt x="990" y="1354"/>
                </a:cubicBezTo>
                <a:cubicBezTo>
                  <a:pt x="986" y="1356"/>
                  <a:pt x="983" y="1357"/>
                  <a:pt x="980" y="1358"/>
                </a:cubicBezTo>
                <a:cubicBezTo>
                  <a:pt x="967" y="1364"/>
                  <a:pt x="967" y="1364"/>
                  <a:pt x="967" y="1364"/>
                </a:cubicBezTo>
                <a:cubicBezTo>
                  <a:pt x="967" y="1363"/>
                  <a:pt x="967" y="1363"/>
                  <a:pt x="967" y="1363"/>
                </a:cubicBezTo>
                <a:cubicBezTo>
                  <a:pt x="961" y="1366"/>
                  <a:pt x="961" y="1366"/>
                  <a:pt x="961" y="1366"/>
                </a:cubicBezTo>
                <a:cubicBezTo>
                  <a:pt x="960" y="1366"/>
                  <a:pt x="960" y="1366"/>
                  <a:pt x="960" y="1366"/>
                </a:cubicBezTo>
                <a:cubicBezTo>
                  <a:pt x="955" y="1369"/>
                  <a:pt x="949" y="1370"/>
                  <a:pt x="943" y="1372"/>
                </a:cubicBezTo>
                <a:cubicBezTo>
                  <a:pt x="921" y="1380"/>
                  <a:pt x="921" y="1380"/>
                  <a:pt x="921" y="1380"/>
                </a:cubicBezTo>
                <a:cubicBezTo>
                  <a:pt x="896" y="1387"/>
                  <a:pt x="896" y="1387"/>
                  <a:pt x="896" y="1387"/>
                </a:cubicBezTo>
                <a:cubicBezTo>
                  <a:pt x="891" y="1389"/>
                  <a:pt x="886" y="1390"/>
                  <a:pt x="880" y="1391"/>
                </a:cubicBezTo>
                <a:cubicBezTo>
                  <a:pt x="877" y="1392"/>
                  <a:pt x="875" y="1393"/>
                  <a:pt x="872" y="1393"/>
                </a:cubicBezTo>
                <a:cubicBezTo>
                  <a:pt x="861" y="1396"/>
                  <a:pt x="850" y="1398"/>
                  <a:pt x="839" y="1400"/>
                </a:cubicBezTo>
                <a:cubicBezTo>
                  <a:pt x="836" y="1400"/>
                  <a:pt x="834" y="1401"/>
                  <a:pt x="831" y="1401"/>
                </a:cubicBezTo>
                <a:cubicBezTo>
                  <a:pt x="827" y="1402"/>
                  <a:pt x="822" y="1403"/>
                  <a:pt x="818" y="1404"/>
                </a:cubicBezTo>
                <a:cubicBezTo>
                  <a:pt x="804" y="1405"/>
                  <a:pt x="804" y="1405"/>
                  <a:pt x="804" y="1405"/>
                </a:cubicBezTo>
                <a:cubicBezTo>
                  <a:pt x="804" y="1405"/>
                  <a:pt x="804" y="1405"/>
                  <a:pt x="804" y="1405"/>
                </a:cubicBezTo>
                <a:cubicBezTo>
                  <a:pt x="797" y="1406"/>
                  <a:pt x="797" y="1406"/>
                  <a:pt x="797" y="1406"/>
                </a:cubicBezTo>
                <a:cubicBezTo>
                  <a:pt x="790" y="1407"/>
                  <a:pt x="790" y="1407"/>
                  <a:pt x="790" y="1407"/>
                </a:cubicBezTo>
                <a:cubicBezTo>
                  <a:pt x="790" y="1407"/>
                  <a:pt x="790" y="1407"/>
                  <a:pt x="790" y="1407"/>
                </a:cubicBezTo>
                <a:cubicBezTo>
                  <a:pt x="783" y="1408"/>
                  <a:pt x="775" y="1409"/>
                  <a:pt x="768" y="1409"/>
                </a:cubicBezTo>
                <a:cubicBezTo>
                  <a:pt x="764" y="1409"/>
                  <a:pt x="759" y="1410"/>
                  <a:pt x="755" y="1410"/>
                </a:cubicBezTo>
                <a:cubicBezTo>
                  <a:pt x="750" y="1411"/>
                  <a:pt x="746" y="1411"/>
                  <a:pt x="741" y="1411"/>
                </a:cubicBezTo>
                <a:cubicBezTo>
                  <a:pt x="739" y="1411"/>
                  <a:pt x="736" y="1411"/>
                  <a:pt x="734" y="1411"/>
                </a:cubicBezTo>
                <a:cubicBezTo>
                  <a:pt x="713" y="1412"/>
                  <a:pt x="713" y="1412"/>
                  <a:pt x="713" y="1412"/>
                </a:cubicBezTo>
                <a:cubicBezTo>
                  <a:pt x="692" y="1411"/>
                  <a:pt x="692" y="1411"/>
                  <a:pt x="692" y="1411"/>
                </a:cubicBezTo>
                <a:cubicBezTo>
                  <a:pt x="690" y="1411"/>
                  <a:pt x="687" y="1411"/>
                  <a:pt x="685" y="1411"/>
                </a:cubicBezTo>
                <a:cubicBezTo>
                  <a:pt x="680" y="1411"/>
                  <a:pt x="676" y="1411"/>
                  <a:pt x="671" y="1410"/>
                </a:cubicBezTo>
                <a:cubicBezTo>
                  <a:pt x="667" y="1410"/>
                  <a:pt x="662" y="1409"/>
                  <a:pt x="658" y="1409"/>
                </a:cubicBezTo>
                <a:cubicBezTo>
                  <a:pt x="651" y="1409"/>
                  <a:pt x="643" y="1408"/>
                  <a:pt x="636" y="1407"/>
                </a:cubicBezTo>
                <a:cubicBezTo>
                  <a:pt x="636" y="1407"/>
                  <a:pt x="636" y="1407"/>
                  <a:pt x="636" y="1407"/>
                </a:cubicBezTo>
                <a:cubicBezTo>
                  <a:pt x="629" y="1406"/>
                  <a:pt x="629" y="1406"/>
                  <a:pt x="629" y="1406"/>
                </a:cubicBezTo>
                <a:cubicBezTo>
                  <a:pt x="622" y="1405"/>
                  <a:pt x="622" y="1405"/>
                  <a:pt x="622" y="1405"/>
                </a:cubicBezTo>
                <a:cubicBezTo>
                  <a:pt x="622" y="1405"/>
                  <a:pt x="622" y="1405"/>
                  <a:pt x="622" y="1405"/>
                </a:cubicBezTo>
                <a:cubicBezTo>
                  <a:pt x="608" y="1404"/>
                  <a:pt x="608" y="1404"/>
                  <a:pt x="608" y="1404"/>
                </a:cubicBezTo>
                <a:cubicBezTo>
                  <a:pt x="604" y="1403"/>
                  <a:pt x="599" y="1402"/>
                  <a:pt x="595" y="1401"/>
                </a:cubicBezTo>
                <a:cubicBezTo>
                  <a:pt x="592" y="1401"/>
                  <a:pt x="590" y="1400"/>
                  <a:pt x="587" y="1400"/>
                </a:cubicBezTo>
                <a:cubicBezTo>
                  <a:pt x="576" y="1398"/>
                  <a:pt x="565" y="1396"/>
                  <a:pt x="554" y="1393"/>
                </a:cubicBezTo>
                <a:cubicBezTo>
                  <a:pt x="551" y="1393"/>
                  <a:pt x="549" y="1392"/>
                  <a:pt x="546" y="1391"/>
                </a:cubicBezTo>
                <a:cubicBezTo>
                  <a:pt x="540" y="1390"/>
                  <a:pt x="535" y="1389"/>
                  <a:pt x="529" y="1387"/>
                </a:cubicBezTo>
                <a:cubicBezTo>
                  <a:pt x="505" y="1380"/>
                  <a:pt x="505" y="1380"/>
                  <a:pt x="505" y="1380"/>
                </a:cubicBezTo>
                <a:cubicBezTo>
                  <a:pt x="483" y="1372"/>
                  <a:pt x="483" y="1372"/>
                  <a:pt x="483" y="1372"/>
                </a:cubicBezTo>
                <a:cubicBezTo>
                  <a:pt x="477" y="1370"/>
                  <a:pt x="471" y="1369"/>
                  <a:pt x="466" y="1366"/>
                </a:cubicBezTo>
                <a:cubicBezTo>
                  <a:pt x="459" y="1363"/>
                  <a:pt x="459" y="1363"/>
                  <a:pt x="459" y="1363"/>
                </a:cubicBezTo>
                <a:cubicBezTo>
                  <a:pt x="459" y="1364"/>
                  <a:pt x="459" y="1364"/>
                  <a:pt x="459" y="1364"/>
                </a:cubicBezTo>
                <a:cubicBezTo>
                  <a:pt x="445" y="1358"/>
                  <a:pt x="445" y="1358"/>
                  <a:pt x="445" y="1358"/>
                </a:cubicBezTo>
                <a:cubicBezTo>
                  <a:pt x="443" y="1357"/>
                  <a:pt x="440" y="1356"/>
                  <a:pt x="436" y="1354"/>
                </a:cubicBezTo>
                <a:cubicBezTo>
                  <a:pt x="426" y="1350"/>
                  <a:pt x="426" y="1350"/>
                  <a:pt x="426" y="1350"/>
                </a:cubicBezTo>
                <a:cubicBezTo>
                  <a:pt x="424" y="1349"/>
                  <a:pt x="422" y="1348"/>
                  <a:pt x="419" y="1347"/>
                </a:cubicBezTo>
                <a:cubicBezTo>
                  <a:pt x="415" y="1345"/>
                  <a:pt x="411" y="1343"/>
                  <a:pt x="407" y="1341"/>
                </a:cubicBezTo>
                <a:cubicBezTo>
                  <a:pt x="388" y="1331"/>
                  <a:pt x="388" y="1331"/>
                  <a:pt x="388" y="1331"/>
                </a:cubicBezTo>
                <a:cubicBezTo>
                  <a:pt x="387" y="1331"/>
                  <a:pt x="386" y="1330"/>
                  <a:pt x="385" y="1330"/>
                </a:cubicBezTo>
                <a:cubicBezTo>
                  <a:pt x="383" y="1329"/>
                  <a:pt x="381" y="1328"/>
                  <a:pt x="379" y="1327"/>
                </a:cubicBezTo>
                <a:cubicBezTo>
                  <a:pt x="352" y="1311"/>
                  <a:pt x="352" y="1311"/>
                  <a:pt x="352" y="1311"/>
                </a:cubicBezTo>
                <a:cubicBezTo>
                  <a:pt x="330" y="1297"/>
                  <a:pt x="330" y="1297"/>
                  <a:pt x="330" y="1297"/>
                </a:cubicBezTo>
                <a:cubicBezTo>
                  <a:pt x="325" y="1294"/>
                  <a:pt x="321" y="1291"/>
                  <a:pt x="317" y="1288"/>
                </a:cubicBezTo>
                <a:cubicBezTo>
                  <a:pt x="316" y="1288"/>
                  <a:pt x="316" y="1288"/>
                  <a:pt x="316" y="1288"/>
                </a:cubicBezTo>
                <a:cubicBezTo>
                  <a:pt x="311" y="1284"/>
                  <a:pt x="311" y="1284"/>
                  <a:pt x="311" y="1284"/>
                </a:cubicBezTo>
                <a:cubicBezTo>
                  <a:pt x="311" y="1284"/>
                  <a:pt x="311" y="1284"/>
                  <a:pt x="311" y="1284"/>
                </a:cubicBezTo>
                <a:cubicBezTo>
                  <a:pt x="299" y="1275"/>
                  <a:pt x="299" y="1275"/>
                  <a:pt x="299" y="1275"/>
                </a:cubicBezTo>
                <a:cubicBezTo>
                  <a:pt x="296" y="1274"/>
                  <a:pt x="294" y="1272"/>
                  <a:pt x="291" y="1269"/>
                </a:cubicBezTo>
                <a:cubicBezTo>
                  <a:pt x="282" y="1263"/>
                  <a:pt x="282" y="1263"/>
                  <a:pt x="282" y="1263"/>
                </a:cubicBezTo>
                <a:cubicBezTo>
                  <a:pt x="280" y="1261"/>
                  <a:pt x="278" y="1260"/>
                  <a:pt x="276" y="1258"/>
                </a:cubicBezTo>
                <a:cubicBezTo>
                  <a:pt x="273" y="1255"/>
                  <a:pt x="269" y="1253"/>
                  <a:pt x="266" y="1250"/>
                </a:cubicBezTo>
                <a:cubicBezTo>
                  <a:pt x="250" y="1236"/>
                  <a:pt x="250" y="1236"/>
                  <a:pt x="250" y="1236"/>
                </a:cubicBezTo>
                <a:cubicBezTo>
                  <a:pt x="249" y="1235"/>
                  <a:pt x="248" y="1234"/>
                  <a:pt x="247" y="1233"/>
                </a:cubicBezTo>
                <a:cubicBezTo>
                  <a:pt x="245" y="1232"/>
                  <a:pt x="244" y="1230"/>
                  <a:pt x="242" y="1229"/>
                </a:cubicBezTo>
                <a:cubicBezTo>
                  <a:pt x="219" y="1207"/>
                  <a:pt x="219" y="1207"/>
                  <a:pt x="219" y="1207"/>
                </a:cubicBezTo>
                <a:cubicBezTo>
                  <a:pt x="197" y="1184"/>
                  <a:pt x="197" y="1184"/>
                  <a:pt x="197" y="1184"/>
                </a:cubicBezTo>
                <a:cubicBezTo>
                  <a:pt x="196" y="1182"/>
                  <a:pt x="194" y="1181"/>
                  <a:pt x="193" y="1179"/>
                </a:cubicBezTo>
                <a:cubicBezTo>
                  <a:pt x="176" y="1160"/>
                  <a:pt x="176" y="1160"/>
                  <a:pt x="176" y="1160"/>
                </a:cubicBezTo>
                <a:cubicBezTo>
                  <a:pt x="173" y="1157"/>
                  <a:pt x="171" y="1153"/>
                  <a:pt x="168" y="1150"/>
                </a:cubicBezTo>
                <a:cubicBezTo>
                  <a:pt x="166" y="1148"/>
                  <a:pt x="165" y="1146"/>
                  <a:pt x="163" y="1144"/>
                </a:cubicBezTo>
                <a:cubicBezTo>
                  <a:pt x="157" y="1135"/>
                  <a:pt x="157" y="1135"/>
                  <a:pt x="157" y="1135"/>
                </a:cubicBezTo>
                <a:cubicBezTo>
                  <a:pt x="154" y="1132"/>
                  <a:pt x="152" y="1130"/>
                  <a:pt x="150" y="1127"/>
                </a:cubicBezTo>
                <a:cubicBezTo>
                  <a:pt x="138" y="1110"/>
                  <a:pt x="138" y="1110"/>
                  <a:pt x="138" y="1110"/>
                </a:cubicBezTo>
                <a:cubicBezTo>
                  <a:pt x="135" y="1105"/>
                  <a:pt x="132" y="1101"/>
                  <a:pt x="129" y="1096"/>
                </a:cubicBezTo>
                <a:cubicBezTo>
                  <a:pt x="115" y="1075"/>
                  <a:pt x="115" y="1075"/>
                  <a:pt x="115" y="1075"/>
                </a:cubicBezTo>
                <a:cubicBezTo>
                  <a:pt x="99" y="1047"/>
                  <a:pt x="99" y="1047"/>
                  <a:pt x="99" y="1047"/>
                </a:cubicBezTo>
                <a:cubicBezTo>
                  <a:pt x="98" y="1045"/>
                  <a:pt x="97" y="1043"/>
                  <a:pt x="96" y="1041"/>
                </a:cubicBezTo>
                <a:cubicBezTo>
                  <a:pt x="85" y="1019"/>
                  <a:pt x="85" y="1019"/>
                  <a:pt x="85" y="1019"/>
                </a:cubicBezTo>
                <a:cubicBezTo>
                  <a:pt x="83" y="1015"/>
                  <a:pt x="81" y="1011"/>
                  <a:pt x="79" y="1007"/>
                </a:cubicBezTo>
                <a:cubicBezTo>
                  <a:pt x="78" y="1004"/>
                  <a:pt x="77" y="1002"/>
                  <a:pt x="76" y="1000"/>
                </a:cubicBezTo>
                <a:cubicBezTo>
                  <a:pt x="72" y="990"/>
                  <a:pt x="72" y="990"/>
                  <a:pt x="72" y="990"/>
                </a:cubicBezTo>
                <a:cubicBezTo>
                  <a:pt x="70" y="986"/>
                  <a:pt x="69" y="983"/>
                  <a:pt x="68" y="980"/>
                </a:cubicBezTo>
                <a:cubicBezTo>
                  <a:pt x="60" y="960"/>
                  <a:pt x="60" y="960"/>
                  <a:pt x="60" y="960"/>
                </a:cubicBezTo>
                <a:cubicBezTo>
                  <a:pt x="57" y="955"/>
                  <a:pt x="56" y="949"/>
                  <a:pt x="54" y="943"/>
                </a:cubicBezTo>
                <a:cubicBezTo>
                  <a:pt x="46" y="921"/>
                  <a:pt x="46" y="921"/>
                  <a:pt x="46" y="921"/>
                </a:cubicBezTo>
                <a:cubicBezTo>
                  <a:pt x="39" y="897"/>
                  <a:pt x="39" y="897"/>
                  <a:pt x="39" y="897"/>
                </a:cubicBezTo>
                <a:cubicBezTo>
                  <a:pt x="38" y="893"/>
                  <a:pt x="37" y="890"/>
                  <a:pt x="36" y="887"/>
                </a:cubicBezTo>
                <a:cubicBezTo>
                  <a:pt x="37" y="887"/>
                  <a:pt x="37" y="887"/>
                  <a:pt x="37" y="887"/>
                </a:cubicBezTo>
                <a:cubicBezTo>
                  <a:pt x="35" y="880"/>
                  <a:pt x="35" y="880"/>
                  <a:pt x="35" y="880"/>
                </a:cubicBezTo>
                <a:cubicBezTo>
                  <a:pt x="33" y="873"/>
                  <a:pt x="33" y="873"/>
                  <a:pt x="33" y="873"/>
                </a:cubicBezTo>
                <a:cubicBezTo>
                  <a:pt x="33" y="873"/>
                  <a:pt x="33" y="873"/>
                  <a:pt x="33" y="873"/>
                </a:cubicBezTo>
                <a:cubicBezTo>
                  <a:pt x="21" y="821"/>
                  <a:pt x="15" y="767"/>
                  <a:pt x="14" y="713"/>
                </a:cubicBezTo>
                <a:cubicBezTo>
                  <a:pt x="15" y="659"/>
                  <a:pt x="21" y="605"/>
                  <a:pt x="33" y="553"/>
                </a:cubicBezTo>
                <a:cubicBezTo>
                  <a:pt x="33" y="553"/>
                  <a:pt x="33" y="553"/>
                  <a:pt x="33" y="553"/>
                </a:cubicBezTo>
                <a:cubicBezTo>
                  <a:pt x="35" y="546"/>
                  <a:pt x="35" y="546"/>
                  <a:pt x="35" y="546"/>
                </a:cubicBezTo>
                <a:cubicBezTo>
                  <a:pt x="37" y="539"/>
                  <a:pt x="37" y="539"/>
                  <a:pt x="37" y="539"/>
                </a:cubicBezTo>
                <a:cubicBezTo>
                  <a:pt x="36" y="539"/>
                  <a:pt x="36" y="539"/>
                  <a:pt x="36" y="539"/>
                </a:cubicBezTo>
                <a:cubicBezTo>
                  <a:pt x="37" y="536"/>
                  <a:pt x="38" y="533"/>
                  <a:pt x="39" y="529"/>
                </a:cubicBezTo>
                <a:cubicBezTo>
                  <a:pt x="46" y="505"/>
                  <a:pt x="46" y="505"/>
                  <a:pt x="46" y="505"/>
                </a:cubicBezTo>
                <a:cubicBezTo>
                  <a:pt x="54" y="483"/>
                  <a:pt x="54" y="483"/>
                  <a:pt x="54" y="483"/>
                </a:cubicBezTo>
                <a:cubicBezTo>
                  <a:pt x="56" y="477"/>
                  <a:pt x="57" y="471"/>
                  <a:pt x="60" y="465"/>
                </a:cubicBezTo>
                <a:cubicBezTo>
                  <a:pt x="68" y="445"/>
                  <a:pt x="68" y="445"/>
                  <a:pt x="68" y="445"/>
                </a:cubicBezTo>
                <a:cubicBezTo>
                  <a:pt x="69" y="443"/>
                  <a:pt x="70" y="440"/>
                  <a:pt x="72" y="436"/>
                </a:cubicBezTo>
                <a:cubicBezTo>
                  <a:pt x="76" y="426"/>
                  <a:pt x="76" y="426"/>
                  <a:pt x="76" y="426"/>
                </a:cubicBezTo>
                <a:cubicBezTo>
                  <a:pt x="77" y="424"/>
                  <a:pt x="78" y="422"/>
                  <a:pt x="79" y="419"/>
                </a:cubicBezTo>
                <a:cubicBezTo>
                  <a:pt x="81" y="415"/>
                  <a:pt x="83" y="411"/>
                  <a:pt x="85" y="407"/>
                </a:cubicBezTo>
                <a:cubicBezTo>
                  <a:pt x="94" y="389"/>
                  <a:pt x="94" y="389"/>
                  <a:pt x="94" y="389"/>
                </a:cubicBezTo>
                <a:cubicBezTo>
                  <a:pt x="95" y="388"/>
                  <a:pt x="95" y="388"/>
                  <a:pt x="95" y="388"/>
                </a:cubicBezTo>
                <a:cubicBezTo>
                  <a:pt x="95" y="388"/>
                  <a:pt x="95" y="387"/>
                  <a:pt x="95" y="387"/>
                </a:cubicBezTo>
                <a:cubicBezTo>
                  <a:pt x="98" y="382"/>
                  <a:pt x="98" y="382"/>
                  <a:pt x="98" y="382"/>
                </a:cubicBezTo>
                <a:cubicBezTo>
                  <a:pt x="98" y="382"/>
                  <a:pt x="98" y="382"/>
                  <a:pt x="98" y="382"/>
                </a:cubicBezTo>
                <a:cubicBezTo>
                  <a:pt x="98" y="381"/>
                  <a:pt x="99" y="380"/>
                  <a:pt x="99" y="379"/>
                </a:cubicBezTo>
                <a:cubicBezTo>
                  <a:pt x="115" y="352"/>
                  <a:pt x="115" y="352"/>
                  <a:pt x="115" y="352"/>
                </a:cubicBezTo>
                <a:cubicBezTo>
                  <a:pt x="129" y="330"/>
                  <a:pt x="129" y="330"/>
                  <a:pt x="129" y="330"/>
                </a:cubicBezTo>
                <a:cubicBezTo>
                  <a:pt x="132" y="325"/>
                  <a:pt x="135" y="321"/>
                  <a:pt x="138" y="316"/>
                </a:cubicBezTo>
                <a:cubicBezTo>
                  <a:pt x="151" y="299"/>
                  <a:pt x="151" y="299"/>
                  <a:pt x="151" y="299"/>
                </a:cubicBezTo>
                <a:cubicBezTo>
                  <a:pt x="152" y="296"/>
                  <a:pt x="154" y="294"/>
                  <a:pt x="157" y="291"/>
                </a:cubicBezTo>
                <a:cubicBezTo>
                  <a:pt x="163" y="282"/>
                  <a:pt x="163" y="282"/>
                  <a:pt x="163" y="282"/>
                </a:cubicBezTo>
                <a:cubicBezTo>
                  <a:pt x="165" y="280"/>
                  <a:pt x="166" y="278"/>
                  <a:pt x="168" y="276"/>
                </a:cubicBezTo>
                <a:cubicBezTo>
                  <a:pt x="171" y="273"/>
                  <a:pt x="173" y="269"/>
                  <a:pt x="176" y="266"/>
                </a:cubicBezTo>
                <a:cubicBezTo>
                  <a:pt x="193" y="247"/>
                  <a:pt x="193" y="247"/>
                  <a:pt x="193" y="247"/>
                </a:cubicBezTo>
                <a:cubicBezTo>
                  <a:pt x="194" y="245"/>
                  <a:pt x="196" y="244"/>
                  <a:pt x="197" y="242"/>
                </a:cubicBezTo>
                <a:cubicBezTo>
                  <a:pt x="219" y="219"/>
                  <a:pt x="219" y="219"/>
                  <a:pt x="219" y="219"/>
                </a:cubicBezTo>
                <a:cubicBezTo>
                  <a:pt x="242" y="197"/>
                  <a:pt x="242" y="197"/>
                  <a:pt x="242" y="197"/>
                </a:cubicBezTo>
                <a:cubicBezTo>
                  <a:pt x="244" y="196"/>
                  <a:pt x="245" y="194"/>
                  <a:pt x="247" y="193"/>
                </a:cubicBezTo>
                <a:cubicBezTo>
                  <a:pt x="248" y="192"/>
                  <a:pt x="249" y="191"/>
                  <a:pt x="250" y="190"/>
                </a:cubicBezTo>
                <a:cubicBezTo>
                  <a:pt x="266" y="176"/>
                  <a:pt x="266" y="176"/>
                  <a:pt x="266" y="176"/>
                </a:cubicBezTo>
                <a:cubicBezTo>
                  <a:pt x="269" y="173"/>
                  <a:pt x="273" y="171"/>
                  <a:pt x="276" y="168"/>
                </a:cubicBezTo>
                <a:cubicBezTo>
                  <a:pt x="278" y="166"/>
                  <a:pt x="280" y="165"/>
                  <a:pt x="282" y="163"/>
                </a:cubicBezTo>
                <a:cubicBezTo>
                  <a:pt x="291" y="157"/>
                  <a:pt x="291" y="157"/>
                  <a:pt x="291" y="157"/>
                </a:cubicBezTo>
                <a:cubicBezTo>
                  <a:pt x="294" y="154"/>
                  <a:pt x="296" y="152"/>
                  <a:pt x="299" y="150"/>
                </a:cubicBezTo>
                <a:cubicBezTo>
                  <a:pt x="311" y="142"/>
                  <a:pt x="311" y="142"/>
                  <a:pt x="311" y="142"/>
                </a:cubicBezTo>
                <a:cubicBezTo>
                  <a:pt x="311" y="142"/>
                  <a:pt x="311" y="142"/>
                  <a:pt x="311" y="142"/>
                </a:cubicBezTo>
                <a:cubicBezTo>
                  <a:pt x="316" y="138"/>
                  <a:pt x="316" y="138"/>
                  <a:pt x="316" y="138"/>
                </a:cubicBezTo>
                <a:cubicBezTo>
                  <a:pt x="317" y="138"/>
                  <a:pt x="317" y="138"/>
                  <a:pt x="317" y="138"/>
                </a:cubicBezTo>
                <a:cubicBezTo>
                  <a:pt x="321" y="135"/>
                  <a:pt x="326" y="132"/>
                  <a:pt x="330" y="129"/>
                </a:cubicBezTo>
                <a:cubicBezTo>
                  <a:pt x="351" y="115"/>
                  <a:pt x="351" y="115"/>
                  <a:pt x="351" y="115"/>
                </a:cubicBezTo>
                <a:cubicBezTo>
                  <a:pt x="379" y="99"/>
                  <a:pt x="379" y="99"/>
                  <a:pt x="379" y="99"/>
                </a:cubicBezTo>
                <a:cubicBezTo>
                  <a:pt x="381" y="98"/>
                  <a:pt x="383" y="97"/>
                  <a:pt x="385" y="96"/>
                </a:cubicBezTo>
                <a:cubicBezTo>
                  <a:pt x="386" y="96"/>
                  <a:pt x="387" y="95"/>
                  <a:pt x="388" y="95"/>
                </a:cubicBezTo>
                <a:cubicBezTo>
                  <a:pt x="407" y="85"/>
                  <a:pt x="407" y="85"/>
                  <a:pt x="407" y="85"/>
                </a:cubicBezTo>
                <a:cubicBezTo>
                  <a:pt x="411" y="83"/>
                  <a:pt x="415" y="81"/>
                  <a:pt x="419" y="79"/>
                </a:cubicBezTo>
                <a:cubicBezTo>
                  <a:pt x="422" y="78"/>
                  <a:pt x="424" y="77"/>
                  <a:pt x="426" y="76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40" y="70"/>
                  <a:pt x="443" y="69"/>
                  <a:pt x="446" y="68"/>
                </a:cubicBezTo>
                <a:cubicBezTo>
                  <a:pt x="459" y="62"/>
                  <a:pt x="459" y="62"/>
                  <a:pt x="459" y="62"/>
                </a:cubicBezTo>
                <a:cubicBezTo>
                  <a:pt x="459" y="63"/>
                  <a:pt x="459" y="63"/>
                  <a:pt x="459" y="63"/>
                </a:cubicBezTo>
                <a:cubicBezTo>
                  <a:pt x="465" y="60"/>
                  <a:pt x="465" y="60"/>
                  <a:pt x="465" y="60"/>
                </a:cubicBezTo>
                <a:cubicBezTo>
                  <a:pt x="466" y="60"/>
                  <a:pt x="466" y="60"/>
                  <a:pt x="466" y="60"/>
                </a:cubicBezTo>
                <a:cubicBezTo>
                  <a:pt x="471" y="57"/>
                  <a:pt x="477" y="56"/>
                  <a:pt x="483" y="54"/>
                </a:cubicBezTo>
                <a:cubicBezTo>
                  <a:pt x="505" y="46"/>
                  <a:pt x="505" y="46"/>
                  <a:pt x="505" y="46"/>
                </a:cubicBezTo>
                <a:cubicBezTo>
                  <a:pt x="530" y="39"/>
                  <a:pt x="530" y="39"/>
                  <a:pt x="530" y="39"/>
                </a:cubicBezTo>
                <a:cubicBezTo>
                  <a:pt x="535" y="37"/>
                  <a:pt x="540" y="36"/>
                  <a:pt x="546" y="35"/>
                </a:cubicBezTo>
                <a:cubicBezTo>
                  <a:pt x="549" y="34"/>
                  <a:pt x="551" y="33"/>
                  <a:pt x="554" y="33"/>
                </a:cubicBezTo>
                <a:cubicBezTo>
                  <a:pt x="565" y="30"/>
                  <a:pt x="576" y="28"/>
                  <a:pt x="587" y="26"/>
                </a:cubicBezTo>
                <a:cubicBezTo>
                  <a:pt x="590" y="26"/>
                  <a:pt x="592" y="25"/>
                  <a:pt x="595" y="25"/>
                </a:cubicBezTo>
                <a:cubicBezTo>
                  <a:pt x="599" y="24"/>
                  <a:pt x="604" y="23"/>
                  <a:pt x="608" y="22"/>
                </a:cubicBezTo>
                <a:cubicBezTo>
                  <a:pt x="622" y="21"/>
                  <a:pt x="622" y="21"/>
                  <a:pt x="622" y="21"/>
                </a:cubicBezTo>
                <a:cubicBezTo>
                  <a:pt x="622" y="21"/>
                  <a:pt x="622" y="21"/>
                  <a:pt x="622" y="21"/>
                </a:cubicBezTo>
                <a:cubicBezTo>
                  <a:pt x="629" y="20"/>
                  <a:pt x="629" y="20"/>
                  <a:pt x="629" y="20"/>
                </a:cubicBezTo>
                <a:cubicBezTo>
                  <a:pt x="636" y="19"/>
                  <a:pt x="636" y="19"/>
                  <a:pt x="636" y="19"/>
                </a:cubicBezTo>
                <a:cubicBezTo>
                  <a:pt x="636" y="19"/>
                  <a:pt x="636" y="19"/>
                  <a:pt x="636" y="19"/>
                </a:cubicBezTo>
                <a:cubicBezTo>
                  <a:pt x="643" y="18"/>
                  <a:pt x="651" y="17"/>
                  <a:pt x="658" y="17"/>
                </a:cubicBezTo>
                <a:cubicBezTo>
                  <a:pt x="662" y="17"/>
                  <a:pt x="667" y="16"/>
                  <a:pt x="671" y="16"/>
                </a:cubicBezTo>
                <a:cubicBezTo>
                  <a:pt x="676" y="15"/>
                  <a:pt x="680" y="15"/>
                  <a:pt x="685" y="15"/>
                </a:cubicBezTo>
                <a:cubicBezTo>
                  <a:pt x="687" y="15"/>
                  <a:pt x="690" y="15"/>
                  <a:pt x="692" y="15"/>
                </a:cubicBezTo>
                <a:cubicBezTo>
                  <a:pt x="713" y="15"/>
                  <a:pt x="713" y="15"/>
                  <a:pt x="713" y="15"/>
                </a:cubicBezTo>
                <a:cubicBezTo>
                  <a:pt x="734" y="15"/>
                  <a:pt x="734" y="15"/>
                  <a:pt x="734" y="15"/>
                </a:cubicBezTo>
                <a:cubicBezTo>
                  <a:pt x="736" y="15"/>
                  <a:pt x="739" y="15"/>
                  <a:pt x="741" y="15"/>
                </a:cubicBezTo>
                <a:cubicBezTo>
                  <a:pt x="746" y="15"/>
                  <a:pt x="750" y="15"/>
                  <a:pt x="755" y="16"/>
                </a:cubicBezTo>
                <a:cubicBezTo>
                  <a:pt x="759" y="16"/>
                  <a:pt x="764" y="17"/>
                  <a:pt x="768" y="17"/>
                </a:cubicBezTo>
                <a:cubicBezTo>
                  <a:pt x="775" y="17"/>
                  <a:pt x="783" y="18"/>
                  <a:pt x="790" y="19"/>
                </a:cubicBezTo>
                <a:cubicBezTo>
                  <a:pt x="790" y="19"/>
                  <a:pt x="790" y="19"/>
                  <a:pt x="790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804" y="21"/>
                  <a:pt x="804" y="21"/>
                  <a:pt x="804" y="21"/>
                </a:cubicBezTo>
                <a:cubicBezTo>
                  <a:pt x="804" y="21"/>
                  <a:pt x="804" y="21"/>
                  <a:pt x="804" y="21"/>
                </a:cubicBezTo>
                <a:cubicBezTo>
                  <a:pt x="818" y="22"/>
                  <a:pt x="818" y="22"/>
                  <a:pt x="818" y="22"/>
                </a:cubicBezTo>
                <a:cubicBezTo>
                  <a:pt x="822" y="23"/>
                  <a:pt x="827" y="24"/>
                  <a:pt x="831" y="25"/>
                </a:cubicBezTo>
                <a:cubicBezTo>
                  <a:pt x="834" y="25"/>
                  <a:pt x="836" y="26"/>
                  <a:pt x="839" y="26"/>
                </a:cubicBezTo>
                <a:cubicBezTo>
                  <a:pt x="850" y="28"/>
                  <a:pt x="861" y="30"/>
                  <a:pt x="872" y="33"/>
                </a:cubicBezTo>
                <a:cubicBezTo>
                  <a:pt x="875" y="33"/>
                  <a:pt x="877" y="34"/>
                  <a:pt x="880" y="35"/>
                </a:cubicBezTo>
                <a:cubicBezTo>
                  <a:pt x="886" y="36"/>
                  <a:pt x="891" y="37"/>
                  <a:pt x="896" y="39"/>
                </a:cubicBezTo>
                <a:cubicBezTo>
                  <a:pt x="921" y="46"/>
                  <a:pt x="921" y="46"/>
                  <a:pt x="921" y="46"/>
                </a:cubicBezTo>
                <a:cubicBezTo>
                  <a:pt x="943" y="54"/>
                  <a:pt x="943" y="54"/>
                  <a:pt x="943" y="54"/>
                </a:cubicBezTo>
                <a:cubicBezTo>
                  <a:pt x="949" y="56"/>
                  <a:pt x="955" y="57"/>
                  <a:pt x="960" y="60"/>
                </a:cubicBezTo>
                <a:cubicBezTo>
                  <a:pt x="967" y="63"/>
                  <a:pt x="967" y="63"/>
                  <a:pt x="967" y="63"/>
                </a:cubicBezTo>
                <a:cubicBezTo>
                  <a:pt x="967" y="62"/>
                  <a:pt x="967" y="62"/>
                  <a:pt x="967" y="62"/>
                </a:cubicBezTo>
                <a:cubicBezTo>
                  <a:pt x="981" y="68"/>
                  <a:pt x="981" y="68"/>
                  <a:pt x="981" y="68"/>
                </a:cubicBezTo>
                <a:cubicBezTo>
                  <a:pt x="983" y="69"/>
                  <a:pt x="986" y="70"/>
                  <a:pt x="990" y="72"/>
                </a:cubicBezTo>
                <a:cubicBezTo>
                  <a:pt x="1000" y="76"/>
                  <a:pt x="1000" y="76"/>
                  <a:pt x="1000" y="76"/>
                </a:cubicBezTo>
                <a:cubicBezTo>
                  <a:pt x="1002" y="77"/>
                  <a:pt x="1004" y="78"/>
                  <a:pt x="1007" y="79"/>
                </a:cubicBezTo>
                <a:cubicBezTo>
                  <a:pt x="1011" y="81"/>
                  <a:pt x="1015" y="83"/>
                  <a:pt x="1019" y="85"/>
                </a:cubicBezTo>
                <a:cubicBezTo>
                  <a:pt x="1038" y="95"/>
                  <a:pt x="1038" y="95"/>
                  <a:pt x="1038" y="95"/>
                </a:cubicBezTo>
                <a:cubicBezTo>
                  <a:pt x="1039" y="95"/>
                  <a:pt x="1040" y="96"/>
                  <a:pt x="1041" y="96"/>
                </a:cubicBezTo>
                <a:cubicBezTo>
                  <a:pt x="1043" y="97"/>
                  <a:pt x="1045" y="98"/>
                  <a:pt x="1047" y="99"/>
                </a:cubicBezTo>
                <a:cubicBezTo>
                  <a:pt x="1074" y="115"/>
                  <a:pt x="1074" y="115"/>
                  <a:pt x="1074" y="115"/>
                </a:cubicBezTo>
                <a:cubicBezTo>
                  <a:pt x="1096" y="129"/>
                  <a:pt x="1096" y="129"/>
                  <a:pt x="1096" y="129"/>
                </a:cubicBezTo>
                <a:cubicBezTo>
                  <a:pt x="1100" y="132"/>
                  <a:pt x="1105" y="135"/>
                  <a:pt x="1109" y="138"/>
                </a:cubicBezTo>
                <a:cubicBezTo>
                  <a:pt x="1110" y="138"/>
                  <a:pt x="1110" y="138"/>
                  <a:pt x="1110" y="138"/>
                </a:cubicBezTo>
                <a:cubicBezTo>
                  <a:pt x="1115" y="142"/>
                  <a:pt x="1115" y="142"/>
                  <a:pt x="1115" y="142"/>
                </a:cubicBezTo>
                <a:cubicBezTo>
                  <a:pt x="1115" y="142"/>
                  <a:pt x="1115" y="142"/>
                  <a:pt x="1115" y="142"/>
                </a:cubicBezTo>
                <a:cubicBezTo>
                  <a:pt x="1127" y="151"/>
                  <a:pt x="1127" y="151"/>
                  <a:pt x="1127" y="151"/>
                </a:cubicBezTo>
                <a:cubicBezTo>
                  <a:pt x="1130" y="152"/>
                  <a:pt x="1132" y="154"/>
                  <a:pt x="1135" y="157"/>
                </a:cubicBezTo>
                <a:cubicBezTo>
                  <a:pt x="1144" y="163"/>
                  <a:pt x="1144" y="163"/>
                  <a:pt x="1144" y="163"/>
                </a:cubicBezTo>
                <a:cubicBezTo>
                  <a:pt x="1146" y="165"/>
                  <a:pt x="1148" y="166"/>
                  <a:pt x="1150" y="168"/>
                </a:cubicBezTo>
                <a:cubicBezTo>
                  <a:pt x="1153" y="171"/>
                  <a:pt x="1157" y="173"/>
                  <a:pt x="1160" y="176"/>
                </a:cubicBezTo>
                <a:cubicBezTo>
                  <a:pt x="1176" y="190"/>
                  <a:pt x="1176" y="190"/>
                  <a:pt x="1176" y="190"/>
                </a:cubicBezTo>
                <a:cubicBezTo>
                  <a:pt x="1177" y="191"/>
                  <a:pt x="1178" y="192"/>
                  <a:pt x="1179" y="193"/>
                </a:cubicBezTo>
                <a:cubicBezTo>
                  <a:pt x="1181" y="194"/>
                  <a:pt x="1182" y="196"/>
                  <a:pt x="1184" y="197"/>
                </a:cubicBezTo>
                <a:cubicBezTo>
                  <a:pt x="1207" y="219"/>
                  <a:pt x="1207" y="219"/>
                  <a:pt x="1207" y="219"/>
                </a:cubicBezTo>
                <a:cubicBezTo>
                  <a:pt x="1229" y="242"/>
                  <a:pt x="1229" y="242"/>
                  <a:pt x="1229" y="242"/>
                </a:cubicBezTo>
                <a:cubicBezTo>
                  <a:pt x="1230" y="244"/>
                  <a:pt x="1232" y="245"/>
                  <a:pt x="1233" y="247"/>
                </a:cubicBezTo>
                <a:cubicBezTo>
                  <a:pt x="1250" y="266"/>
                  <a:pt x="1250" y="266"/>
                  <a:pt x="1250" y="266"/>
                </a:cubicBezTo>
                <a:cubicBezTo>
                  <a:pt x="1253" y="269"/>
                  <a:pt x="1255" y="273"/>
                  <a:pt x="1258" y="276"/>
                </a:cubicBezTo>
                <a:cubicBezTo>
                  <a:pt x="1260" y="278"/>
                  <a:pt x="1261" y="280"/>
                  <a:pt x="1263" y="282"/>
                </a:cubicBezTo>
                <a:cubicBezTo>
                  <a:pt x="1269" y="291"/>
                  <a:pt x="1269" y="291"/>
                  <a:pt x="1269" y="291"/>
                </a:cubicBezTo>
                <a:cubicBezTo>
                  <a:pt x="1272" y="294"/>
                  <a:pt x="1274" y="296"/>
                  <a:pt x="1276" y="299"/>
                </a:cubicBezTo>
                <a:cubicBezTo>
                  <a:pt x="1288" y="316"/>
                  <a:pt x="1288" y="316"/>
                  <a:pt x="1288" y="316"/>
                </a:cubicBezTo>
                <a:cubicBezTo>
                  <a:pt x="1291" y="321"/>
                  <a:pt x="1294" y="325"/>
                  <a:pt x="1297" y="330"/>
                </a:cubicBezTo>
                <a:cubicBezTo>
                  <a:pt x="1311" y="351"/>
                  <a:pt x="1311" y="351"/>
                  <a:pt x="1311" y="351"/>
                </a:cubicBezTo>
                <a:cubicBezTo>
                  <a:pt x="1327" y="379"/>
                  <a:pt x="1327" y="379"/>
                  <a:pt x="1327" y="379"/>
                </a:cubicBezTo>
                <a:cubicBezTo>
                  <a:pt x="1328" y="381"/>
                  <a:pt x="1329" y="383"/>
                  <a:pt x="1330" y="385"/>
                </a:cubicBezTo>
                <a:cubicBezTo>
                  <a:pt x="1341" y="407"/>
                  <a:pt x="1341" y="407"/>
                  <a:pt x="1341" y="407"/>
                </a:cubicBezTo>
                <a:cubicBezTo>
                  <a:pt x="1343" y="411"/>
                  <a:pt x="1345" y="415"/>
                  <a:pt x="1347" y="419"/>
                </a:cubicBezTo>
                <a:cubicBezTo>
                  <a:pt x="1348" y="422"/>
                  <a:pt x="1349" y="424"/>
                  <a:pt x="1350" y="426"/>
                </a:cubicBezTo>
                <a:cubicBezTo>
                  <a:pt x="1354" y="436"/>
                  <a:pt x="1354" y="436"/>
                  <a:pt x="1354" y="436"/>
                </a:cubicBezTo>
                <a:cubicBezTo>
                  <a:pt x="1356" y="440"/>
                  <a:pt x="1357" y="443"/>
                  <a:pt x="1358" y="446"/>
                </a:cubicBezTo>
                <a:cubicBezTo>
                  <a:pt x="1366" y="466"/>
                  <a:pt x="1366" y="466"/>
                  <a:pt x="1366" y="466"/>
                </a:cubicBezTo>
                <a:cubicBezTo>
                  <a:pt x="1369" y="471"/>
                  <a:pt x="1370" y="477"/>
                  <a:pt x="1372" y="483"/>
                </a:cubicBezTo>
                <a:cubicBezTo>
                  <a:pt x="1380" y="505"/>
                  <a:pt x="1380" y="505"/>
                  <a:pt x="1380" y="505"/>
                </a:cubicBezTo>
                <a:cubicBezTo>
                  <a:pt x="1387" y="529"/>
                  <a:pt x="1387" y="529"/>
                  <a:pt x="1387" y="529"/>
                </a:cubicBezTo>
                <a:cubicBezTo>
                  <a:pt x="1388" y="533"/>
                  <a:pt x="1389" y="536"/>
                  <a:pt x="1390" y="539"/>
                </a:cubicBezTo>
                <a:cubicBezTo>
                  <a:pt x="1389" y="539"/>
                  <a:pt x="1389" y="539"/>
                  <a:pt x="1389" y="539"/>
                </a:cubicBezTo>
                <a:cubicBezTo>
                  <a:pt x="1391" y="546"/>
                  <a:pt x="1391" y="546"/>
                  <a:pt x="1391" y="546"/>
                </a:cubicBezTo>
                <a:cubicBezTo>
                  <a:pt x="1393" y="553"/>
                  <a:pt x="1393" y="553"/>
                  <a:pt x="1393" y="553"/>
                </a:cubicBezTo>
                <a:cubicBezTo>
                  <a:pt x="1393" y="553"/>
                  <a:pt x="1393" y="553"/>
                  <a:pt x="1393" y="553"/>
                </a:cubicBezTo>
                <a:cubicBezTo>
                  <a:pt x="1405" y="605"/>
                  <a:pt x="1411" y="659"/>
                  <a:pt x="1412" y="713"/>
                </a:cubicBezTo>
                <a:cubicBezTo>
                  <a:pt x="1411" y="767"/>
                  <a:pt x="1405" y="821"/>
                  <a:pt x="1393" y="873"/>
                </a:cubicBezTo>
                <a:cubicBezTo>
                  <a:pt x="1393" y="873"/>
                  <a:pt x="1393" y="873"/>
                  <a:pt x="1393" y="873"/>
                </a:cubicBezTo>
                <a:cubicBezTo>
                  <a:pt x="1391" y="880"/>
                  <a:pt x="1391" y="880"/>
                  <a:pt x="1391" y="880"/>
                </a:cubicBezTo>
                <a:cubicBezTo>
                  <a:pt x="1389" y="887"/>
                  <a:pt x="1389" y="887"/>
                  <a:pt x="1389" y="887"/>
                </a:cubicBezTo>
                <a:cubicBezTo>
                  <a:pt x="1390" y="887"/>
                  <a:pt x="1390" y="887"/>
                  <a:pt x="1390" y="887"/>
                </a:cubicBezTo>
                <a:cubicBezTo>
                  <a:pt x="1389" y="890"/>
                  <a:pt x="1388" y="893"/>
                  <a:pt x="1387" y="897"/>
                </a:cubicBezTo>
                <a:lnTo>
                  <a:pt x="1380" y="921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3074988" y="300038"/>
            <a:ext cx="6257925" cy="6257925"/>
          </a:xfrm>
          <a:custGeom>
            <a:avLst/>
            <a:gdLst>
              <a:gd name="T0" fmla="*/ 1603 w 1666"/>
              <a:gd name="T1" fmla="*/ 514 h 1666"/>
              <a:gd name="T2" fmla="*/ 1565 w 1666"/>
              <a:gd name="T3" fmla="*/ 434 h 1666"/>
              <a:gd name="T4" fmla="*/ 1461 w 1666"/>
              <a:gd name="T5" fmla="*/ 286 h 1666"/>
              <a:gd name="T6" fmla="*/ 1385 w 1666"/>
              <a:gd name="T7" fmla="*/ 209 h 1666"/>
              <a:gd name="T8" fmla="*/ 1300 w 1666"/>
              <a:gd name="T9" fmla="*/ 143 h 1666"/>
              <a:gd name="T10" fmla="*/ 1152 w 1666"/>
              <a:gd name="T11" fmla="*/ 63 h 1666"/>
              <a:gd name="T12" fmla="*/ 1024 w 1666"/>
              <a:gd name="T13" fmla="*/ 22 h 1666"/>
              <a:gd name="T14" fmla="*/ 808 w 1666"/>
              <a:gd name="T15" fmla="*/ 0 h 1666"/>
              <a:gd name="T16" fmla="*/ 613 w 1666"/>
              <a:gd name="T17" fmla="*/ 29 h 1666"/>
              <a:gd name="T18" fmla="*/ 442 w 1666"/>
              <a:gd name="T19" fmla="*/ 97 h 1666"/>
              <a:gd name="T20" fmla="*/ 312 w 1666"/>
              <a:gd name="T21" fmla="*/ 182 h 1666"/>
              <a:gd name="T22" fmla="*/ 209 w 1666"/>
              <a:gd name="T23" fmla="*/ 281 h 1666"/>
              <a:gd name="T24" fmla="*/ 129 w 1666"/>
              <a:gd name="T25" fmla="*/ 387 h 1666"/>
              <a:gd name="T26" fmla="*/ 73 w 1666"/>
              <a:gd name="T27" fmla="*/ 491 h 1666"/>
              <a:gd name="T28" fmla="*/ 0 w 1666"/>
              <a:gd name="T29" fmla="*/ 826 h 1666"/>
              <a:gd name="T30" fmla="*/ 37 w 1666"/>
              <a:gd name="T31" fmla="*/ 1081 h 1666"/>
              <a:gd name="T32" fmla="*/ 95 w 1666"/>
              <a:gd name="T33" fmla="*/ 1220 h 1666"/>
              <a:gd name="T34" fmla="*/ 177 w 1666"/>
              <a:gd name="T35" fmla="*/ 1347 h 1666"/>
              <a:gd name="T36" fmla="*/ 271 w 1666"/>
              <a:gd name="T37" fmla="*/ 1448 h 1666"/>
              <a:gd name="T38" fmla="*/ 377 w 1666"/>
              <a:gd name="T39" fmla="*/ 1530 h 1666"/>
              <a:gd name="T40" fmla="*/ 537 w 1666"/>
              <a:gd name="T41" fmla="*/ 1612 h 1666"/>
              <a:gd name="T42" fmla="*/ 683 w 1666"/>
              <a:gd name="T43" fmla="*/ 1653 h 1666"/>
              <a:gd name="T44" fmla="*/ 865 w 1666"/>
              <a:gd name="T45" fmla="*/ 1666 h 1666"/>
              <a:gd name="T46" fmla="*/ 1081 w 1666"/>
              <a:gd name="T47" fmla="*/ 1629 h 1666"/>
              <a:gd name="T48" fmla="*/ 1224 w 1666"/>
              <a:gd name="T49" fmla="*/ 1569 h 1666"/>
              <a:gd name="T50" fmla="*/ 1354 w 1666"/>
              <a:gd name="T51" fmla="*/ 1484 h 1666"/>
              <a:gd name="T52" fmla="*/ 1461 w 1666"/>
              <a:gd name="T53" fmla="*/ 1380 h 1666"/>
              <a:gd name="T54" fmla="*/ 1546 w 1666"/>
              <a:gd name="T55" fmla="*/ 1264 h 1666"/>
              <a:gd name="T56" fmla="*/ 1598 w 1666"/>
              <a:gd name="T57" fmla="*/ 1164 h 1666"/>
              <a:gd name="T58" fmla="*/ 1666 w 1666"/>
              <a:gd name="T59" fmla="*/ 833 h 1666"/>
              <a:gd name="T60" fmla="*/ 1556 w 1666"/>
              <a:gd name="T61" fmla="*/ 1217 h 1666"/>
              <a:gd name="T62" fmla="*/ 1462 w 1666"/>
              <a:gd name="T63" fmla="*/ 1357 h 1666"/>
              <a:gd name="T64" fmla="*/ 1338 w 1666"/>
              <a:gd name="T65" fmla="*/ 1477 h 1666"/>
              <a:gd name="T66" fmla="*/ 1224 w 1666"/>
              <a:gd name="T67" fmla="*/ 1552 h 1666"/>
              <a:gd name="T68" fmla="*/ 1123 w 1666"/>
              <a:gd name="T69" fmla="*/ 1599 h 1666"/>
              <a:gd name="T70" fmla="*/ 939 w 1666"/>
              <a:gd name="T71" fmla="*/ 1645 h 1666"/>
              <a:gd name="T72" fmla="*/ 801 w 1666"/>
              <a:gd name="T73" fmla="*/ 1651 h 1666"/>
              <a:gd name="T74" fmla="*/ 693 w 1666"/>
              <a:gd name="T75" fmla="*/ 1640 h 1666"/>
              <a:gd name="T76" fmla="*/ 536 w 1666"/>
              <a:gd name="T77" fmla="*/ 1596 h 1666"/>
              <a:gd name="T78" fmla="*/ 395 w 1666"/>
              <a:gd name="T79" fmla="*/ 1524 h 1666"/>
              <a:gd name="T80" fmla="*/ 309 w 1666"/>
              <a:gd name="T81" fmla="*/ 1462 h 1666"/>
              <a:gd name="T82" fmla="*/ 189 w 1666"/>
              <a:gd name="T83" fmla="*/ 1338 h 1666"/>
              <a:gd name="T84" fmla="*/ 108 w 1666"/>
              <a:gd name="T85" fmla="*/ 1213 h 1666"/>
              <a:gd name="T86" fmla="*/ 40 w 1666"/>
              <a:gd name="T87" fmla="*/ 1036 h 1666"/>
              <a:gd name="T88" fmla="*/ 40 w 1666"/>
              <a:gd name="T89" fmla="*/ 630 h 1666"/>
              <a:gd name="T90" fmla="*/ 108 w 1666"/>
              <a:gd name="T91" fmla="*/ 453 h 1666"/>
              <a:gd name="T92" fmla="*/ 189 w 1666"/>
              <a:gd name="T93" fmla="*/ 328 h 1666"/>
              <a:gd name="T94" fmla="*/ 309 w 1666"/>
              <a:gd name="T95" fmla="*/ 204 h 1666"/>
              <a:gd name="T96" fmla="*/ 395 w 1666"/>
              <a:gd name="T97" fmla="*/ 142 h 1666"/>
              <a:gd name="T98" fmla="*/ 536 w 1666"/>
              <a:gd name="T99" fmla="*/ 70 h 1666"/>
              <a:gd name="T100" fmla="*/ 710 w 1666"/>
              <a:gd name="T101" fmla="*/ 24 h 1666"/>
              <a:gd name="T102" fmla="*/ 808 w 1666"/>
              <a:gd name="T103" fmla="*/ 15 h 1666"/>
              <a:gd name="T104" fmla="*/ 939 w 1666"/>
              <a:gd name="T105" fmla="*/ 21 h 1666"/>
              <a:gd name="T106" fmla="*/ 1123 w 1666"/>
              <a:gd name="T107" fmla="*/ 67 h 1666"/>
              <a:gd name="T108" fmla="*/ 1224 w 1666"/>
              <a:gd name="T109" fmla="*/ 114 h 1666"/>
              <a:gd name="T110" fmla="*/ 1338 w 1666"/>
              <a:gd name="T111" fmla="*/ 189 h 1666"/>
              <a:gd name="T112" fmla="*/ 1462 w 1666"/>
              <a:gd name="T113" fmla="*/ 309 h 1666"/>
              <a:gd name="T114" fmla="*/ 1556 w 1666"/>
              <a:gd name="T115" fmla="*/ 449 h 1666"/>
              <a:gd name="T116" fmla="*/ 1623 w 1666"/>
              <a:gd name="T117" fmla="*/ 617 h 1666"/>
              <a:gd name="T118" fmla="*/ 1626 w 1666"/>
              <a:gd name="T119" fmla="*/ 1036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66" h="1666">
                <a:moveTo>
                  <a:pt x="1666" y="833"/>
                </a:moveTo>
                <a:cubicBezTo>
                  <a:pt x="1666" y="826"/>
                  <a:pt x="1666" y="826"/>
                  <a:pt x="1666" y="826"/>
                </a:cubicBezTo>
                <a:cubicBezTo>
                  <a:pt x="1666" y="826"/>
                  <a:pt x="1666" y="826"/>
                  <a:pt x="1666" y="826"/>
                </a:cubicBezTo>
                <a:cubicBezTo>
                  <a:pt x="1665" y="761"/>
                  <a:pt x="1657" y="696"/>
                  <a:pt x="1642" y="634"/>
                </a:cubicBezTo>
                <a:cubicBezTo>
                  <a:pt x="1642" y="631"/>
                  <a:pt x="1642" y="631"/>
                  <a:pt x="1642" y="631"/>
                </a:cubicBezTo>
                <a:cubicBezTo>
                  <a:pt x="1640" y="625"/>
                  <a:pt x="1639" y="619"/>
                  <a:pt x="1637" y="613"/>
                </a:cubicBezTo>
                <a:cubicBezTo>
                  <a:pt x="1629" y="585"/>
                  <a:pt x="1629" y="585"/>
                  <a:pt x="1629" y="585"/>
                </a:cubicBezTo>
                <a:cubicBezTo>
                  <a:pt x="1620" y="559"/>
                  <a:pt x="1620" y="559"/>
                  <a:pt x="1620" y="559"/>
                </a:cubicBezTo>
                <a:cubicBezTo>
                  <a:pt x="1618" y="552"/>
                  <a:pt x="1615" y="544"/>
                  <a:pt x="1612" y="537"/>
                </a:cubicBezTo>
                <a:cubicBezTo>
                  <a:pt x="1603" y="514"/>
                  <a:pt x="1603" y="514"/>
                  <a:pt x="1603" y="514"/>
                </a:cubicBezTo>
                <a:cubicBezTo>
                  <a:pt x="1602" y="511"/>
                  <a:pt x="1600" y="507"/>
                  <a:pt x="1598" y="502"/>
                </a:cubicBezTo>
                <a:cubicBezTo>
                  <a:pt x="1593" y="491"/>
                  <a:pt x="1593" y="491"/>
                  <a:pt x="1593" y="491"/>
                </a:cubicBezTo>
                <a:cubicBezTo>
                  <a:pt x="1592" y="488"/>
                  <a:pt x="1591" y="486"/>
                  <a:pt x="1589" y="483"/>
                </a:cubicBezTo>
                <a:cubicBezTo>
                  <a:pt x="1587" y="478"/>
                  <a:pt x="1585" y="473"/>
                  <a:pt x="1582" y="468"/>
                </a:cubicBezTo>
                <a:cubicBezTo>
                  <a:pt x="1574" y="452"/>
                  <a:pt x="1574" y="452"/>
                  <a:pt x="1574" y="452"/>
                </a:cubicBezTo>
                <a:cubicBezTo>
                  <a:pt x="1574" y="452"/>
                  <a:pt x="1574" y="452"/>
                  <a:pt x="1574" y="452"/>
                </a:cubicBezTo>
                <a:cubicBezTo>
                  <a:pt x="1570" y="443"/>
                  <a:pt x="1570" y="443"/>
                  <a:pt x="1570" y="443"/>
                </a:cubicBezTo>
                <a:cubicBezTo>
                  <a:pt x="1568" y="439"/>
                  <a:pt x="1568" y="439"/>
                  <a:pt x="1568" y="439"/>
                </a:cubicBezTo>
                <a:cubicBezTo>
                  <a:pt x="1567" y="439"/>
                  <a:pt x="1567" y="439"/>
                  <a:pt x="1567" y="439"/>
                </a:cubicBezTo>
                <a:cubicBezTo>
                  <a:pt x="1567" y="438"/>
                  <a:pt x="1566" y="436"/>
                  <a:pt x="1565" y="434"/>
                </a:cubicBezTo>
                <a:cubicBezTo>
                  <a:pt x="1546" y="402"/>
                  <a:pt x="1546" y="402"/>
                  <a:pt x="1546" y="402"/>
                </a:cubicBezTo>
                <a:cubicBezTo>
                  <a:pt x="1543" y="397"/>
                  <a:pt x="1540" y="392"/>
                  <a:pt x="1537" y="387"/>
                </a:cubicBezTo>
                <a:cubicBezTo>
                  <a:pt x="1530" y="377"/>
                  <a:pt x="1530" y="377"/>
                  <a:pt x="1530" y="377"/>
                </a:cubicBezTo>
                <a:cubicBezTo>
                  <a:pt x="1527" y="371"/>
                  <a:pt x="1523" y="365"/>
                  <a:pt x="1519" y="360"/>
                </a:cubicBezTo>
                <a:cubicBezTo>
                  <a:pt x="1504" y="339"/>
                  <a:pt x="1504" y="339"/>
                  <a:pt x="1504" y="339"/>
                </a:cubicBezTo>
                <a:cubicBezTo>
                  <a:pt x="1502" y="336"/>
                  <a:pt x="1500" y="333"/>
                  <a:pt x="1496" y="329"/>
                </a:cubicBezTo>
                <a:cubicBezTo>
                  <a:pt x="1489" y="319"/>
                  <a:pt x="1489" y="319"/>
                  <a:pt x="1489" y="319"/>
                </a:cubicBezTo>
                <a:cubicBezTo>
                  <a:pt x="1487" y="317"/>
                  <a:pt x="1485" y="315"/>
                  <a:pt x="1484" y="312"/>
                </a:cubicBezTo>
                <a:cubicBezTo>
                  <a:pt x="1480" y="308"/>
                  <a:pt x="1477" y="304"/>
                  <a:pt x="1473" y="299"/>
                </a:cubicBezTo>
                <a:cubicBezTo>
                  <a:pt x="1461" y="286"/>
                  <a:pt x="1461" y="286"/>
                  <a:pt x="1461" y="286"/>
                </a:cubicBezTo>
                <a:cubicBezTo>
                  <a:pt x="1461" y="286"/>
                  <a:pt x="1461" y="286"/>
                  <a:pt x="1461" y="286"/>
                </a:cubicBezTo>
                <a:cubicBezTo>
                  <a:pt x="1457" y="280"/>
                  <a:pt x="1457" y="280"/>
                  <a:pt x="1457" y="280"/>
                </a:cubicBezTo>
                <a:cubicBezTo>
                  <a:pt x="1457" y="280"/>
                  <a:pt x="1456" y="280"/>
                  <a:pt x="1456" y="280"/>
                </a:cubicBezTo>
                <a:cubicBezTo>
                  <a:pt x="1452" y="275"/>
                  <a:pt x="1452" y="275"/>
                  <a:pt x="1452" y="275"/>
                </a:cubicBezTo>
                <a:cubicBezTo>
                  <a:pt x="1452" y="275"/>
                  <a:pt x="1452" y="275"/>
                  <a:pt x="1452" y="275"/>
                </a:cubicBezTo>
                <a:cubicBezTo>
                  <a:pt x="1451" y="274"/>
                  <a:pt x="1449" y="272"/>
                  <a:pt x="1448" y="271"/>
                </a:cubicBezTo>
                <a:cubicBezTo>
                  <a:pt x="1422" y="244"/>
                  <a:pt x="1422" y="244"/>
                  <a:pt x="1422" y="244"/>
                </a:cubicBezTo>
                <a:cubicBezTo>
                  <a:pt x="1395" y="218"/>
                  <a:pt x="1395" y="218"/>
                  <a:pt x="1395" y="218"/>
                </a:cubicBezTo>
                <a:cubicBezTo>
                  <a:pt x="1393" y="216"/>
                  <a:pt x="1391" y="214"/>
                  <a:pt x="1389" y="212"/>
                </a:cubicBezTo>
                <a:cubicBezTo>
                  <a:pt x="1388" y="211"/>
                  <a:pt x="1387" y="210"/>
                  <a:pt x="1385" y="209"/>
                </a:cubicBezTo>
                <a:cubicBezTo>
                  <a:pt x="1367" y="193"/>
                  <a:pt x="1367" y="193"/>
                  <a:pt x="1367" y="193"/>
                </a:cubicBezTo>
                <a:cubicBezTo>
                  <a:pt x="1362" y="189"/>
                  <a:pt x="1358" y="186"/>
                  <a:pt x="1354" y="182"/>
                </a:cubicBezTo>
                <a:cubicBezTo>
                  <a:pt x="1351" y="181"/>
                  <a:pt x="1349" y="179"/>
                  <a:pt x="1347" y="177"/>
                </a:cubicBezTo>
                <a:cubicBezTo>
                  <a:pt x="1337" y="170"/>
                  <a:pt x="1337" y="170"/>
                  <a:pt x="1337" y="170"/>
                </a:cubicBezTo>
                <a:cubicBezTo>
                  <a:pt x="1333" y="167"/>
                  <a:pt x="1330" y="164"/>
                  <a:pt x="1327" y="162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1" y="143"/>
                  <a:pt x="1301" y="143"/>
                  <a:pt x="1301" y="143"/>
                </a:cubicBezTo>
                <a:cubicBezTo>
                  <a:pt x="1300" y="143"/>
                  <a:pt x="1300" y="143"/>
                  <a:pt x="1300" y="143"/>
                </a:cubicBezTo>
                <a:cubicBezTo>
                  <a:pt x="1297" y="141"/>
                  <a:pt x="1293" y="138"/>
                  <a:pt x="1289" y="136"/>
                </a:cubicBezTo>
                <a:cubicBezTo>
                  <a:pt x="1279" y="129"/>
                  <a:pt x="1279" y="129"/>
                  <a:pt x="1279" y="129"/>
                </a:cubicBezTo>
                <a:cubicBezTo>
                  <a:pt x="1274" y="126"/>
                  <a:pt x="1269" y="123"/>
                  <a:pt x="1264" y="120"/>
                </a:cubicBezTo>
                <a:cubicBezTo>
                  <a:pt x="1232" y="101"/>
                  <a:pt x="1232" y="101"/>
                  <a:pt x="1232" y="101"/>
                </a:cubicBezTo>
                <a:cubicBezTo>
                  <a:pt x="1229" y="100"/>
                  <a:pt x="1227" y="98"/>
                  <a:pt x="1224" y="97"/>
                </a:cubicBezTo>
                <a:cubicBezTo>
                  <a:pt x="1198" y="84"/>
                  <a:pt x="1198" y="84"/>
                  <a:pt x="1198" y="84"/>
                </a:cubicBezTo>
                <a:cubicBezTo>
                  <a:pt x="1193" y="81"/>
                  <a:pt x="1188" y="79"/>
                  <a:pt x="1183" y="77"/>
                </a:cubicBezTo>
                <a:cubicBezTo>
                  <a:pt x="1180" y="75"/>
                  <a:pt x="1178" y="74"/>
                  <a:pt x="1175" y="73"/>
                </a:cubicBezTo>
                <a:cubicBezTo>
                  <a:pt x="1164" y="68"/>
                  <a:pt x="1164" y="68"/>
                  <a:pt x="1164" y="68"/>
                </a:cubicBezTo>
                <a:cubicBezTo>
                  <a:pt x="1159" y="66"/>
                  <a:pt x="1155" y="64"/>
                  <a:pt x="1152" y="63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2" y="51"/>
                  <a:pt x="1122" y="51"/>
                  <a:pt x="1122" y="51"/>
                </a:cubicBezTo>
                <a:cubicBezTo>
                  <a:pt x="1122" y="51"/>
                  <a:pt x="1122" y="51"/>
                  <a:pt x="1122" y="51"/>
                </a:cubicBezTo>
                <a:cubicBezTo>
                  <a:pt x="1117" y="49"/>
                  <a:pt x="1112" y="48"/>
                  <a:pt x="1107" y="46"/>
                </a:cubicBezTo>
                <a:cubicBezTo>
                  <a:pt x="1081" y="37"/>
                  <a:pt x="1081" y="37"/>
                  <a:pt x="1081" y="37"/>
                </a:cubicBezTo>
                <a:cubicBezTo>
                  <a:pt x="1053" y="29"/>
                  <a:pt x="1053" y="29"/>
                  <a:pt x="1053" y="29"/>
                </a:cubicBezTo>
                <a:cubicBezTo>
                  <a:pt x="1046" y="27"/>
                  <a:pt x="1039" y="25"/>
                  <a:pt x="1032" y="24"/>
                </a:cubicBezTo>
                <a:cubicBezTo>
                  <a:pt x="1024" y="22"/>
                  <a:pt x="1024" y="22"/>
                  <a:pt x="1024" y="22"/>
                </a:cubicBezTo>
                <a:cubicBezTo>
                  <a:pt x="1011" y="19"/>
                  <a:pt x="997" y="16"/>
                  <a:pt x="983" y="13"/>
                </a:cubicBezTo>
                <a:cubicBezTo>
                  <a:pt x="975" y="12"/>
                  <a:pt x="975" y="12"/>
                  <a:pt x="975" y="12"/>
                </a:cubicBezTo>
                <a:cubicBezTo>
                  <a:pt x="970" y="11"/>
                  <a:pt x="964" y="10"/>
                  <a:pt x="958" y="9"/>
                </a:cubicBezTo>
                <a:cubicBezTo>
                  <a:pt x="933" y="6"/>
                  <a:pt x="933" y="6"/>
                  <a:pt x="933" y="6"/>
                </a:cubicBezTo>
                <a:cubicBezTo>
                  <a:pt x="921" y="4"/>
                  <a:pt x="909" y="3"/>
                  <a:pt x="897" y="2"/>
                </a:cubicBezTo>
                <a:cubicBezTo>
                  <a:pt x="892" y="2"/>
                  <a:pt x="888" y="2"/>
                  <a:pt x="883" y="1"/>
                </a:cubicBezTo>
                <a:cubicBezTo>
                  <a:pt x="877" y="1"/>
                  <a:pt x="871" y="1"/>
                  <a:pt x="865" y="0"/>
                </a:cubicBezTo>
                <a:cubicBezTo>
                  <a:pt x="863" y="0"/>
                  <a:pt x="861" y="0"/>
                  <a:pt x="858" y="0"/>
                </a:cubicBezTo>
                <a:cubicBezTo>
                  <a:pt x="833" y="0"/>
                  <a:pt x="833" y="0"/>
                  <a:pt x="833" y="0"/>
                </a:cubicBezTo>
                <a:cubicBezTo>
                  <a:pt x="808" y="0"/>
                  <a:pt x="808" y="0"/>
                  <a:pt x="808" y="0"/>
                </a:cubicBezTo>
                <a:cubicBezTo>
                  <a:pt x="805" y="0"/>
                  <a:pt x="803" y="0"/>
                  <a:pt x="801" y="0"/>
                </a:cubicBezTo>
                <a:cubicBezTo>
                  <a:pt x="795" y="1"/>
                  <a:pt x="789" y="1"/>
                  <a:pt x="783" y="1"/>
                </a:cubicBezTo>
                <a:cubicBezTo>
                  <a:pt x="778" y="2"/>
                  <a:pt x="774" y="2"/>
                  <a:pt x="769" y="2"/>
                </a:cubicBezTo>
                <a:cubicBezTo>
                  <a:pt x="757" y="3"/>
                  <a:pt x="745" y="4"/>
                  <a:pt x="733" y="6"/>
                </a:cubicBezTo>
                <a:cubicBezTo>
                  <a:pt x="708" y="9"/>
                  <a:pt x="708" y="9"/>
                  <a:pt x="708" y="9"/>
                </a:cubicBezTo>
                <a:cubicBezTo>
                  <a:pt x="702" y="10"/>
                  <a:pt x="696" y="11"/>
                  <a:pt x="691" y="12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69" y="16"/>
                  <a:pt x="655" y="19"/>
                  <a:pt x="642" y="22"/>
                </a:cubicBezTo>
                <a:cubicBezTo>
                  <a:pt x="634" y="24"/>
                  <a:pt x="634" y="24"/>
                  <a:pt x="634" y="24"/>
                </a:cubicBezTo>
                <a:cubicBezTo>
                  <a:pt x="627" y="25"/>
                  <a:pt x="620" y="27"/>
                  <a:pt x="613" y="29"/>
                </a:cubicBezTo>
                <a:cubicBezTo>
                  <a:pt x="585" y="37"/>
                  <a:pt x="585" y="37"/>
                  <a:pt x="585" y="37"/>
                </a:cubicBezTo>
                <a:cubicBezTo>
                  <a:pt x="559" y="46"/>
                  <a:pt x="559" y="46"/>
                  <a:pt x="559" y="46"/>
                </a:cubicBezTo>
                <a:cubicBezTo>
                  <a:pt x="554" y="48"/>
                  <a:pt x="549" y="49"/>
                  <a:pt x="544" y="51"/>
                </a:cubicBezTo>
                <a:cubicBezTo>
                  <a:pt x="544" y="51"/>
                  <a:pt x="544" y="51"/>
                  <a:pt x="544" y="51"/>
                </a:cubicBezTo>
                <a:cubicBezTo>
                  <a:pt x="514" y="63"/>
                  <a:pt x="514" y="63"/>
                  <a:pt x="514" y="63"/>
                </a:cubicBezTo>
                <a:cubicBezTo>
                  <a:pt x="511" y="64"/>
                  <a:pt x="507" y="66"/>
                  <a:pt x="502" y="68"/>
                </a:cubicBezTo>
                <a:cubicBezTo>
                  <a:pt x="491" y="73"/>
                  <a:pt x="491" y="73"/>
                  <a:pt x="491" y="73"/>
                </a:cubicBezTo>
                <a:cubicBezTo>
                  <a:pt x="488" y="74"/>
                  <a:pt x="486" y="75"/>
                  <a:pt x="483" y="77"/>
                </a:cubicBezTo>
                <a:cubicBezTo>
                  <a:pt x="478" y="79"/>
                  <a:pt x="473" y="81"/>
                  <a:pt x="468" y="84"/>
                </a:cubicBezTo>
                <a:cubicBezTo>
                  <a:pt x="442" y="97"/>
                  <a:pt x="442" y="97"/>
                  <a:pt x="442" y="97"/>
                </a:cubicBezTo>
                <a:cubicBezTo>
                  <a:pt x="439" y="98"/>
                  <a:pt x="437" y="100"/>
                  <a:pt x="434" y="101"/>
                </a:cubicBezTo>
                <a:cubicBezTo>
                  <a:pt x="402" y="120"/>
                  <a:pt x="402" y="120"/>
                  <a:pt x="402" y="120"/>
                </a:cubicBezTo>
                <a:cubicBezTo>
                  <a:pt x="397" y="123"/>
                  <a:pt x="392" y="126"/>
                  <a:pt x="387" y="129"/>
                </a:cubicBezTo>
                <a:cubicBezTo>
                  <a:pt x="377" y="136"/>
                  <a:pt x="377" y="136"/>
                  <a:pt x="377" y="136"/>
                </a:cubicBezTo>
                <a:cubicBezTo>
                  <a:pt x="373" y="138"/>
                  <a:pt x="369" y="141"/>
                  <a:pt x="366" y="143"/>
                </a:cubicBezTo>
                <a:cubicBezTo>
                  <a:pt x="365" y="143"/>
                  <a:pt x="365" y="143"/>
                  <a:pt x="365" y="143"/>
                </a:cubicBezTo>
                <a:cubicBezTo>
                  <a:pt x="339" y="162"/>
                  <a:pt x="339" y="162"/>
                  <a:pt x="339" y="162"/>
                </a:cubicBezTo>
                <a:cubicBezTo>
                  <a:pt x="336" y="164"/>
                  <a:pt x="333" y="166"/>
                  <a:pt x="329" y="169"/>
                </a:cubicBezTo>
                <a:cubicBezTo>
                  <a:pt x="319" y="177"/>
                  <a:pt x="319" y="177"/>
                  <a:pt x="319" y="177"/>
                </a:cubicBezTo>
                <a:cubicBezTo>
                  <a:pt x="317" y="179"/>
                  <a:pt x="315" y="181"/>
                  <a:pt x="312" y="182"/>
                </a:cubicBezTo>
                <a:cubicBezTo>
                  <a:pt x="308" y="186"/>
                  <a:pt x="304" y="189"/>
                  <a:pt x="299" y="193"/>
                </a:cubicBezTo>
                <a:cubicBezTo>
                  <a:pt x="280" y="209"/>
                  <a:pt x="280" y="209"/>
                  <a:pt x="280" y="209"/>
                </a:cubicBezTo>
                <a:cubicBezTo>
                  <a:pt x="279" y="210"/>
                  <a:pt x="278" y="211"/>
                  <a:pt x="277" y="212"/>
                </a:cubicBezTo>
                <a:cubicBezTo>
                  <a:pt x="275" y="214"/>
                  <a:pt x="273" y="216"/>
                  <a:pt x="271" y="218"/>
                </a:cubicBezTo>
                <a:cubicBezTo>
                  <a:pt x="244" y="244"/>
                  <a:pt x="244" y="244"/>
                  <a:pt x="244" y="244"/>
                </a:cubicBezTo>
                <a:cubicBezTo>
                  <a:pt x="218" y="271"/>
                  <a:pt x="218" y="271"/>
                  <a:pt x="218" y="271"/>
                </a:cubicBezTo>
                <a:cubicBezTo>
                  <a:pt x="217" y="272"/>
                  <a:pt x="215" y="274"/>
                  <a:pt x="214" y="275"/>
                </a:cubicBezTo>
                <a:cubicBezTo>
                  <a:pt x="214" y="275"/>
                  <a:pt x="214" y="275"/>
                  <a:pt x="214" y="275"/>
                </a:cubicBezTo>
                <a:cubicBezTo>
                  <a:pt x="210" y="280"/>
                  <a:pt x="210" y="280"/>
                  <a:pt x="210" y="280"/>
                </a:cubicBezTo>
                <a:cubicBezTo>
                  <a:pt x="210" y="280"/>
                  <a:pt x="209" y="280"/>
                  <a:pt x="209" y="281"/>
                </a:cubicBezTo>
                <a:cubicBezTo>
                  <a:pt x="205" y="286"/>
                  <a:pt x="205" y="286"/>
                  <a:pt x="205" y="286"/>
                </a:cubicBezTo>
                <a:cubicBezTo>
                  <a:pt x="205" y="286"/>
                  <a:pt x="205" y="286"/>
                  <a:pt x="205" y="286"/>
                </a:cubicBezTo>
                <a:cubicBezTo>
                  <a:pt x="193" y="299"/>
                  <a:pt x="193" y="299"/>
                  <a:pt x="193" y="299"/>
                </a:cubicBezTo>
                <a:cubicBezTo>
                  <a:pt x="189" y="304"/>
                  <a:pt x="186" y="308"/>
                  <a:pt x="182" y="312"/>
                </a:cubicBezTo>
                <a:cubicBezTo>
                  <a:pt x="181" y="315"/>
                  <a:pt x="179" y="317"/>
                  <a:pt x="177" y="319"/>
                </a:cubicBezTo>
                <a:cubicBezTo>
                  <a:pt x="170" y="329"/>
                  <a:pt x="170" y="329"/>
                  <a:pt x="170" y="329"/>
                </a:cubicBezTo>
                <a:cubicBezTo>
                  <a:pt x="166" y="333"/>
                  <a:pt x="164" y="336"/>
                  <a:pt x="162" y="339"/>
                </a:cubicBezTo>
                <a:cubicBezTo>
                  <a:pt x="147" y="359"/>
                  <a:pt x="147" y="359"/>
                  <a:pt x="147" y="359"/>
                </a:cubicBezTo>
                <a:cubicBezTo>
                  <a:pt x="143" y="365"/>
                  <a:pt x="139" y="371"/>
                  <a:pt x="136" y="377"/>
                </a:cubicBezTo>
                <a:cubicBezTo>
                  <a:pt x="129" y="387"/>
                  <a:pt x="129" y="387"/>
                  <a:pt x="129" y="387"/>
                </a:cubicBezTo>
                <a:cubicBezTo>
                  <a:pt x="126" y="392"/>
                  <a:pt x="123" y="397"/>
                  <a:pt x="120" y="402"/>
                </a:cubicBezTo>
                <a:cubicBezTo>
                  <a:pt x="101" y="435"/>
                  <a:pt x="101" y="435"/>
                  <a:pt x="101" y="435"/>
                </a:cubicBezTo>
                <a:cubicBezTo>
                  <a:pt x="100" y="436"/>
                  <a:pt x="99" y="438"/>
                  <a:pt x="98" y="439"/>
                </a:cubicBezTo>
                <a:cubicBezTo>
                  <a:pt x="98" y="439"/>
                  <a:pt x="98" y="439"/>
                  <a:pt x="98" y="439"/>
                </a:cubicBezTo>
                <a:cubicBezTo>
                  <a:pt x="95" y="446"/>
                  <a:pt x="95" y="446"/>
                  <a:pt x="95" y="446"/>
                </a:cubicBezTo>
                <a:cubicBezTo>
                  <a:pt x="92" y="452"/>
                  <a:pt x="92" y="452"/>
                  <a:pt x="92" y="452"/>
                </a:cubicBezTo>
                <a:cubicBezTo>
                  <a:pt x="92" y="452"/>
                  <a:pt x="92" y="452"/>
                  <a:pt x="92" y="452"/>
                </a:cubicBezTo>
                <a:cubicBezTo>
                  <a:pt x="84" y="468"/>
                  <a:pt x="84" y="468"/>
                  <a:pt x="84" y="468"/>
                </a:cubicBezTo>
                <a:cubicBezTo>
                  <a:pt x="81" y="473"/>
                  <a:pt x="79" y="478"/>
                  <a:pt x="77" y="483"/>
                </a:cubicBezTo>
                <a:cubicBezTo>
                  <a:pt x="75" y="486"/>
                  <a:pt x="74" y="488"/>
                  <a:pt x="73" y="491"/>
                </a:cubicBezTo>
                <a:cubicBezTo>
                  <a:pt x="68" y="502"/>
                  <a:pt x="68" y="502"/>
                  <a:pt x="68" y="502"/>
                </a:cubicBezTo>
                <a:cubicBezTo>
                  <a:pt x="66" y="507"/>
                  <a:pt x="64" y="511"/>
                  <a:pt x="63" y="514"/>
                </a:cubicBezTo>
                <a:cubicBezTo>
                  <a:pt x="54" y="537"/>
                  <a:pt x="54" y="537"/>
                  <a:pt x="54" y="537"/>
                </a:cubicBezTo>
                <a:cubicBezTo>
                  <a:pt x="51" y="544"/>
                  <a:pt x="48" y="552"/>
                  <a:pt x="46" y="559"/>
                </a:cubicBezTo>
                <a:cubicBezTo>
                  <a:pt x="37" y="585"/>
                  <a:pt x="37" y="585"/>
                  <a:pt x="37" y="585"/>
                </a:cubicBezTo>
                <a:cubicBezTo>
                  <a:pt x="29" y="613"/>
                  <a:pt x="29" y="613"/>
                  <a:pt x="29" y="613"/>
                </a:cubicBezTo>
                <a:cubicBezTo>
                  <a:pt x="28" y="619"/>
                  <a:pt x="26" y="624"/>
                  <a:pt x="25" y="630"/>
                </a:cubicBezTo>
                <a:cubicBezTo>
                  <a:pt x="24" y="634"/>
                  <a:pt x="24" y="634"/>
                  <a:pt x="24" y="634"/>
                </a:cubicBezTo>
                <a:cubicBezTo>
                  <a:pt x="9" y="696"/>
                  <a:pt x="1" y="761"/>
                  <a:pt x="0" y="826"/>
                </a:cubicBezTo>
                <a:cubicBezTo>
                  <a:pt x="0" y="826"/>
                  <a:pt x="0" y="826"/>
                  <a:pt x="0" y="826"/>
                </a:cubicBezTo>
                <a:cubicBezTo>
                  <a:pt x="0" y="833"/>
                  <a:pt x="0" y="833"/>
                  <a:pt x="0" y="833"/>
                </a:cubicBezTo>
                <a:cubicBezTo>
                  <a:pt x="0" y="840"/>
                  <a:pt x="0" y="840"/>
                  <a:pt x="0" y="840"/>
                </a:cubicBezTo>
                <a:cubicBezTo>
                  <a:pt x="0" y="840"/>
                  <a:pt x="0" y="840"/>
                  <a:pt x="0" y="840"/>
                </a:cubicBezTo>
                <a:cubicBezTo>
                  <a:pt x="1" y="905"/>
                  <a:pt x="9" y="969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5"/>
                  <a:pt x="24" y="1035"/>
                  <a:pt x="24" y="1035"/>
                </a:cubicBezTo>
                <a:cubicBezTo>
                  <a:pt x="26" y="1041"/>
                  <a:pt x="27" y="1047"/>
                  <a:pt x="29" y="1053"/>
                </a:cubicBezTo>
                <a:cubicBezTo>
                  <a:pt x="37" y="1081"/>
                  <a:pt x="37" y="1081"/>
                  <a:pt x="37" y="1081"/>
                </a:cubicBezTo>
                <a:cubicBezTo>
                  <a:pt x="46" y="1107"/>
                  <a:pt x="46" y="1107"/>
                  <a:pt x="46" y="1107"/>
                </a:cubicBezTo>
                <a:cubicBezTo>
                  <a:pt x="48" y="1114"/>
                  <a:pt x="51" y="1122"/>
                  <a:pt x="54" y="1129"/>
                </a:cubicBezTo>
                <a:cubicBezTo>
                  <a:pt x="63" y="1152"/>
                  <a:pt x="63" y="1152"/>
                  <a:pt x="63" y="1152"/>
                </a:cubicBezTo>
                <a:cubicBezTo>
                  <a:pt x="64" y="1155"/>
                  <a:pt x="66" y="1159"/>
                  <a:pt x="68" y="1164"/>
                </a:cubicBezTo>
                <a:cubicBezTo>
                  <a:pt x="73" y="1175"/>
                  <a:pt x="73" y="1175"/>
                  <a:pt x="73" y="1175"/>
                </a:cubicBezTo>
                <a:cubicBezTo>
                  <a:pt x="74" y="1178"/>
                  <a:pt x="75" y="1180"/>
                  <a:pt x="77" y="1183"/>
                </a:cubicBezTo>
                <a:cubicBezTo>
                  <a:pt x="79" y="1188"/>
                  <a:pt x="81" y="1193"/>
                  <a:pt x="84" y="1198"/>
                </a:cubicBezTo>
                <a:cubicBezTo>
                  <a:pt x="92" y="1214"/>
                  <a:pt x="92" y="1214"/>
                  <a:pt x="92" y="1214"/>
                </a:cubicBezTo>
                <a:cubicBezTo>
                  <a:pt x="92" y="1214"/>
                  <a:pt x="92" y="1214"/>
                  <a:pt x="92" y="1214"/>
                </a:cubicBezTo>
                <a:cubicBezTo>
                  <a:pt x="95" y="1220"/>
                  <a:pt x="95" y="1220"/>
                  <a:pt x="95" y="1220"/>
                </a:cubicBezTo>
                <a:cubicBezTo>
                  <a:pt x="98" y="1227"/>
                  <a:pt x="98" y="1227"/>
                  <a:pt x="98" y="1227"/>
                </a:cubicBezTo>
                <a:cubicBezTo>
                  <a:pt x="99" y="1227"/>
                  <a:pt x="99" y="1227"/>
                  <a:pt x="99" y="1227"/>
                </a:cubicBezTo>
                <a:cubicBezTo>
                  <a:pt x="99" y="1228"/>
                  <a:pt x="100" y="1230"/>
                  <a:pt x="101" y="1232"/>
                </a:cubicBezTo>
                <a:cubicBezTo>
                  <a:pt x="120" y="1264"/>
                  <a:pt x="120" y="1264"/>
                  <a:pt x="120" y="1264"/>
                </a:cubicBezTo>
                <a:cubicBezTo>
                  <a:pt x="123" y="1269"/>
                  <a:pt x="126" y="1274"/>
                  <a:pt x="129" y="1279"/>
                </a:cubicBezTo>
                <a:cubicBezTo>
                  <a:pt x="136" y="1289"/>
                  <a:pt x="136" y="1289"/>
                  <a:pt x="136" y="1289"/>
                </a:cubicBezTo>
                <a:cubicBezTo>
                  <a:pt x="139" y="1295"/>
                  <a:pt x="143" y="1301"/>
                  <a:pt x="147" y="1306"/>
                </a:cubicBezTo>
                <a:cubicBezTo>
                  <a:pt x="162" y="1327"/>
                  <a:pt x="162" y="1327"/>
                  <a:pt x="162" y="1327"/>
                </a:cubicBezTo>
                <a:cubicBezTo>
                  <a:pt x="164" y="1330"/>
                  <a:pt x="166" y="1333"/>
                  <a:pt x="170" y="1337"/>
                </a:cubicBezTo>
                <a:cubicBezTo>
                  <a:pt x="177" y="1347"/>
                  <a:pt x="177" y="1347"/>
                  <a:pt x="177" y="1347"/>
                </a:cubicBezTo>
                <a:cubicBezTo>
                  <a:pt x="179" y="1349"/>
                  <a:pt x="181" y="1351"/>
                  <a:pt x="182" y="1354"/>
                </a:cubicBezTo>
                <a:cubicBezTo>
                  <a:pt x="186" y="1358"/>
                  <a:pt x="189" y="1362"/>
                  <a:pt x="193" y="1367"/>
                </a:cubicBezTo>
                <a:cubicBezTo>
                  <a:pt x="205" y="1380"/>
                  <a:pt x="205" y="1380"/>
                  <a:pt x="205" y="1380"/>
                </a:cubicBezTo>
                <a:cubicBezTo>
                  <a:pt x="205" y="1380"/>
                  <a:pt x="205" y="1380"/>
                  <a:pt x="205" y="1380"/>
                </a:cubicBezTo>
                <a:cubicBezTo>
                  <a:pt x="209" y="1385"/>
                  <a:pt x="209" y="1385"/>
                  <a:pt x="209" y="1385"/>
                </a:cubicBezTo>
                <a:cubicBezTo>
                  <a:pt x="214" y="1391"/>
                  <a:pt x="214" y="1391"/>
                  <a:pt x="214" y="1391"/>
                </a:cubicBezTo>
                <a:cubicBezTo>
                  <a:pt x="214" y="1391"/>
                  <a:pt x="214" y="1391"/>
                  <a:pt x="214" y="1391"/>
                </a:cubicBezTo>
                <a:cubicBezTo>
                  <a:pt x="215" y="1392"/>
                  <a:pt x="217" y="1394"/>
                  <a:pt x="218" y="1395"/>
                </a:cubicBezTo>
                <a:cubicBezTo>
                  <a:pt x="244" y="1422"/>
                  <a:pt x="244" y="1422"/>
                  <a:pt x="244" y="1422"/>
                </a:cubicBezTo>
                <a:cubicBezTo>
                  <a:pt x="271" y="1448"/>
                  <a:pt x="271" y="1448"/>
                  <a:pt x="271" y="1448"/>
                </a:cubicBezTo>
                <a:cubicBezTo>
                  <a:pt x="273" y="1450"/>
                  <a:pt x="275" y="1452"/>
                  <a:pt x="277" y="1454"/>
                </a:cubicBezTo>
                <a:cubicBezTo>
                  <a:pt x="278" y="1455"/>
                  <a:pt x="279" y="1456"/>
                  <a:pt x="281" y="1457"/>
                </a:cubicBezTo>
                <a:cubicBezTo>
                  <a:pt x="299" y="1473"/>
                  <a:pt x="299" y="1473"/>
                  <a:pt x="299" y="1473"/>
                </a:cubicBezTo>
                <a:cubicBezTo>
                  <a:pt x="304" y="1477"/>
                  <a:pt x="308" y="1480"/>
                  <a:pt x="312" y="1484"/>
                </a:cubicBezTo>
                <a:cubicBezTo>
                  <a:pt x="315" y="1485"/>
                  <a:pt x="317" y="1487"/>
                  <a:pt x="319" y="1489"/>
                </a:cubicBezTo>
                <a:cubicBezTo>
                  <a:pt x="329" y="1496"/>
                  <a:pt x="329" y="1496"/>
                  <a:pt x="329" y="1496"/>
                </a:cubicBezTo>
                <a:cubicBezTo>
                  <a:pt x="333" y="1500"/>
                  <a:pt x="336" y="1502"/>
                  <a:pt x="339" y="1504"/>
                </a:cubicBezTo>
                <a:cubicBezTo>
                  <a:pt x="365" y="1523"/>
                  <a:pt x="365" y="1523"/>
                  <a:pt x="365" y="1523"/>
                </a:cubicBezTo>
                <a:cubicBezTo>
                  <a:pt x="366" y="1523"/>
                  <a:pt x="366" y="1523"/>
                  <a:pt x="366" y="1523"/>
                </a:cubicBezTo>
                <a:cubicBezTo>
                  <a:pt x="369" y="1525"/>
                  <a:pt x="373" y="1528"/>
                  <a:pt x="377" y="1530"/>
                </a:cubicBezTo>
                <a:cubicBezTo>
                  <a:pt x="387" y="1537"/>
                  <a:pt x="387" y="1537"/>
                  <a:pt x="387" y="1537"/>
                </a:cubicBezTo>
                <a:cubicBezTo>
                  <a:pt x="392" y="1540"/>
                  <a:pt x="397" y="1543"/>
                  <a:pt x="402" y="1546"/>
                </a:cubicBezTo>
                <a:cubicBezTo>
                  <a:pt x="434" y="1565"/>
                  <a:pt x="434" y="1565"/>
                  <a:pt x="434" y="1565"/>
                </a:cubicBezTo>
                <a:cubicBezTo>
                  <a:pt x="437" y="1566"/>
                  <a:pt x="439" y="1568"/>
                  <a:pt x="442" y="1569"/>
                </a:cubicBezTo>
                <a:cubicBezTo>
                  <a:pt x="468" y="1582"/>
                  <a:pt x="468" y="1582"/>
                  <a:pt x="468" y="1582"/>
                </a:cubicBezTo>
                <a:cubicBezTo>
                  <a:pt x="473" y="1585"/>
                  <a:pt x="478" y="1587"/>
                  <a:pt x="483" y="1589"/>
                </a:cubicBezTo>
                <a:cubicBezTo>
                  <a:pt x="486" y="1591"/>
                  <a:pt x="488" y="1592"/>
                  <a:pt x="491" y="1593"/>
                </a:cubicBezTo>
                <a:cubicBezTo>
                  <a:pt x="502" y="1598"/>
                  <a:pt x="502" y="1598"/>
                  <a:pt x="502" y="1598"/>
                </a:cubicBezTo>
                <a:cubicBezTo>
                  <a:pt x="507" y="1600"/>
                  <a:pt x="511" y="1602"/>
                  <a:pt x="514" y="1603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44" y="1615"/>
                  <a:pt x="544" y="1615"/>
                  <a:pt x="544" y="1615"/>
                </a:cubicBezTo>
                <a:cubicBezTo>
                  <a:pt x="544" y="1615"/>
                  <a:pt x="544" y="1615"/>
                  <a:pt x="544" y="1615"/>
                </a:cubicBezTo>
                <a:cubicBezTo>
                  <a:pt x="549" y="1617"/>
                  <a:pt x="554" y="1618"/>
                  <a:pt x="559" y="1620"/>
                </a:cubicBezTo>
                <a:cubicBezTo>
                  <a:pt x="585" y="1629"/>
                  <a:pt x="585" y="1629"/>
                  <a:pt x="585" y="1629"/>
                </a:cubicBezTo>
                <a:cubicBezTo>
                  <a:pt x="613" y="1637"/>
                  <a:pt x="613" y="1637"/>
                  <a:pt x="613" y="1637"/>
                </a:cubicBezTo>
                <a:cubicBezTo>
                  <a:pt x="620" y="1639"/>
                  <a:pt x="627" y="1641"/>
                  <a:pt x="634" y="1642"/>
                </a:cubicBezTo>
                <a:cubicBezTo>
                  <a:pt x="642" y="1644"/>
                  <a:pt x="642" y="1644"/>
                  <a:pt x="642" y="1644"/>
                </a:cubicBezTo>
                <a:cubicBezTo>
                  <a:pt x="655" y="1647"/>
                  <a:pt x="669" y="1650"/>
                  <a:pt x="683" y="1653"/>
                </a:cubicBezTo>
                <a:cubicBezTo>
                  <a:pt x="691" y="1654"/>
                  <a:pt x="691" y="1654"/>
                  <a:pt x="691" y="1654"/>
                </a:cubicBezTo>
                <a:cubicBezTo>
                  <a:pt x="696" y="1655"/>
                  <a:pt x="702" y="1656"/>
                  <a:pt x="708" y="1657"/>
                </a:cubicBezTo>
                <a:cubicBezTo>
                  <a:pt x="734" y="1660"/>
                  <a:pt x="734" y="1660"/>
                  <a:pt x="734" y="1660"/>
                </a:cubicBezTo>
                <a:cubicBezTo>
                  <a:pt x="746" y="1662"/>
                  <a:pt x="758" y="1663"/>
                  <a:pt x="769" y="1664"/>
                </a:cubicBezTo>
                <a:cubicBezTo>
                  <a:pt x="774" y="1664"/>
                  <a:pt x="778" y="1664"/>
                  <a:pt x="783" y="1665"/>
                </a:cubicBezTo>
                <a:cubicBezTo>
                  <a:pt x="789" y="1665"/>
                  <a:pt x="795" y="1665"/>
                  <a:pt x="801" y="1666"/>
                </a:cubicBezTo>
                <a:cubicBezTo>
                  <a:pt x="803" y="1666"/>
                  <a:pt x="805" y="1666"/>
                  <a:pt x="808" y="1666"/>
                </a:cubicBezTo>
                <a:cubicBezTo>
                  <a:pt x="833" y="1666"/>
                  <a:pt x="833" y="1666"/>
                  <a:pt x="833" y="1666"/>
                </a:cubicBezTo>
                <a:cubicBezTo>
                  <a:pt x="858" y="1666"/>
                  <a:pt x="858" y="1666"/>
                  <a:pt x="858" y="1666"/>
                </a:cubicBezTo>
                <a:cubicBezTo>
                  <a:pt x="861" y="1666"/>
                  <a:pt x="863" y="1666"/>
                  <a:pt x="865" y="1666"/>
                </a:cubicBezTo>
                <a:cubicBezTo>
                  <a:pt x="871" y="1665"/>
                  <a:pt x="877" y="1665"/>
                  <a:pt x="883" y="1665"/>
                </a:cubicBezTo>
                <a:cubicBezTo>
                  <a:pt x="888" y="1664"/>
                  <a:pt x="892" y="1664"/>
                  <a:pt x="897" y="1664"/>
                </a:cubicBezTo>
                <a:cubicBezTo>
                  <a:pt x="909" y="1663"/>
                  <a:pt x="921" y="1662"/>
                  <a:pt x="933" y="1660"/>
                </a:cubicBezTo>
                <a:cubicBezTo>
                  <a:pt x="958" y="1657"/>
                  <a:pt x="958" y="1657"/>
                  <a:pt x="958" y="1657"/>
                </a:cubicBezTo>
                <a:cubicBezTo>
                  <a:pt x="964" y="1656"/>
                  <a:pt x="970" y="1655"/>
                  <a:pt x="975" y="1654"/>
                </a:cubicBezTo>
                <a:cubicBezTo>
                  <a:pt x="983" y="1653"/>
                  <a:pt x="983" y="1653"/>
                  <a:pt x="983" y="1653"/>
                </a:cubicBezTo>
                <a:cubicBezTo>
                  <a:pt x="997" y="1650"/>
                  <a:pt x="1011" y="1647"/>
                  <a:pt x="1024" y="1644"/>
                </a:cubicBezTo>
                <a:cubicBezTo>
                  <a:pt x="1032" y="1642"/>
                  <a:pt x="1032" y="1642"/>
                  <a:pt x="1032" y="1642"/>
                </a:cubicBezTo>
                <a:cubicBezTo>
                  <a:pt x="1039" y="1641"/>
                  <a:pt x="1046" y="1639"/>
                  <a:pt x="1053" y="1637"/>
                </a:cubicBezTo>
                <a:cubicBezTo>
                  <a:pt x="1081" y="1629"/>
                  <a:pt x="1081" y="1629"/>
                  <a:pt x="1081" y="1629"/>
                </a:cubicBezTo>
                <a:cubicBezTo>
                  <a:pt x="1107" y="1620"/>
                  <a:pt x="1107" y="1620"/>
                  <a:pt x="1107" y="1620"/>
                </a:cubicBezTo>
                <a:cubicBezTo>
                  <a:pt x="1112" y="1618"/>
                  <a:pt x="1117" y="1617"/>
                  <a:pt x="1122" y="1615"/>
                </a:cubicBezTo>
                <a:cubicBezTo>
                  <a:pt x="1122" y="1615"/>
                  <a:pt x="1122" y="1615"/>
                  <a:pt x="1122" y="1615"/>
                </a:cubicBezTo>
                <a:cubicBezTo>
                  <a:pt x="1152" y="1603"/>
                  <a:pt x="1152" y="1603"/>
                  <a:pt x="1152" y="1603"/>
                </a:cubicBezTo>
                <a:cubicBezTo>
                  <a:pt x="1155" y="1602"/>
                  <a:pt x="1159" y="1600"/>
                  <a:pt x="1164" y="1598"/>
                </a:cubicBezTo>
                <a:cubicBezTo>
                  <a:pt x="1175" y="1593"/>
                  <a:pt x="1175" y="1593"/>
                  <a:pt x="1175" y="1593"/>
                </a:cubicBezTo>
                <a:cubicBezTo>
                  <a:pt x="1178" y="1592"/>
                  <a:pt x="1180" y="1591"/>
                  <a:pt x="1183" y="1589"/>
                </a:cubicBezTo>
                <a:cubicBezTo>
                  <a:pt x="1188" y="1587"/>
                  <a:pt x="1193" y="1585"/>
                  <a:pt x="1198" y="1582"/>
                </a:cubicBezTo>
                <a:cubicBezTo>
                  <a:pt x="1220" y="1571"/>
                  <a:pt x="1220" y="1571"/>
                  <a:pt x="1220" y="1571"/>
                </a:cubicBezTo>
                <a:cubicBezTo>
                  <a:pt x="1222" y="1570"/>
                  <a:pt x="1223" y="1570"/>
                  <a:pt x="1224" y="1569"/>
                </a:cubicBezTo>
                <a:cubicBezTo>
                  <a:pt x="1227" y="1568"/>
                  <a:pt x="1229" y="1566"/>
                  <a:pt x="1232" y="1565"/>
                </a:cubicBezTo>
                <a:cubicBezTo>
                  <a:pt x="1264" y="1546"/>
                  <a:pt x="1264" y="1546"/>
                  <a:pt x="1264" y="1546"/>
                </a:cubicBezTo>
                <a:cubicBezTo>
                  <a:pt x="1269" y="1543"/>
                  <a:pt x="1274" y="1540"/>
                  <a:pt x="1279" y="1537"/>
                </a:cubicBezTo>
                <a:cubicBezTo>
                  <a:pt x="1289" y="1530"/>
                  <a:pt x="1289" y="1530"/>
                  <a:pt x="1289" y="1530"/>
                </a:cubicBezTo>
                <a:cubicBezTo>
                  <a:pt x="1293" y="1528"/>
                  <a:pt x="1297" y="1525"/>
                  <a:pt x="1300" y="1523"/>
                </a:cubicBezTo>
                <a:cubicBezTo>
                  <a:pt x="1301" y="1523"/>
                  <a:pt x="1301" y="1523"/>
                  <a:pt x="1301" y="1523"/>
                </a:cubicBezTo>
                <a:cubicBezTo>
                  <a:pt x="1327" y="1504"/>
                  <a:pt x="1327" y="1504"/>
                  <a:pt x="1327" y="1504"/>
                </a:cubicBezTo>
                <a:cubicBezTo>
                  <a:pt x="1330" y="1502"/>
                  <a:pt x="1333" y="1500"/>
                  <a:pt x="1337" y="1497"/>
                </a:cubicBezTo>
                <a:cubicBezTo>
                  <a:pt x="1347" y="1489"/>
                  <a:pt x="1347" y="1489"/>
                  <a:pt x="1347" y="1489"/>
                </a:cubicBezTo>
                <a:cubicBezTo>
                  <a:pt x="1349" y="1487"/>
                  <a:pt x="1351" y="1485"/>
                  <a:pt x="1354" y="1484"/>
                </a:cubicBezTo>
                <a:cubicBezTo>
                  <a:pt x="1358" y="1480"/>
                  <a:pt x="1362" y="1477"/>
                  <a:pt x="1367" y="1473"/>
                </a:cubicBezTo>
                <a:cubicBezTo>
                  <a:pt x="1386" y="1457"/>
                  <a:pt x="1386" y="1457"/>
                  <a:pt x="1386" y="1457"/>
                </a:cubicBezTo>
                <a:cubicBezTo>
                  <a:pt x="1387" y="1456"/>
                  <a:pt x="1388" y="1455"/>
                  <a:pt x="1389" y="1454"/>
                </a:cubicBezTo>
                <a:cubicBezTo>
                  <a:pt x="1391" y="1452"/>
                  <a:pt x="1393" y="1450"/>
                  <a:pt x="1395" y="1448"/>
                </a:cubicBezTo>
                <a:cubicBezTo>
                  <a:pt x="1422" y="1422"/>
                  <a:pt x="1422" y="1422"/>
                  <a:pt x="1422" y="1422"/>
                </a:cubicBezTo>
                <a:cubicBezTo>
                  <a:pt x="1448" y="1395"/>
                  <a:pt x="1448" y="1395"/>
                  <a:pt x="1448" y="1395"/>
                </a:cubicBezTo>
                <a:cubicBezTo>
                  <a:pt x="1449" y="1394"/>
                  <a:pt x="1451" y="1392"/>
                  <a:pt x="1452" y="1391"/>
                </a:cubicBezTo>
                <a:cubicBezTo>
                  <a:pt x="1452" y="1391"/>
                  <a:pt x="1452" y="1391"/>
                  <a:pt x="1452" y="1391"/>
                </a:cubicBezTo>
                <a:cubicBezTo>
                  <a:pt x="1457" y="1385"/>
                  <a:pt x="1457" y="1385"/>
                  <a:pt x="1457" y="1385"/>
                </a:cubicBezTo>
                <a:cubicBezTo>
                  <a:pt x="1461" y="1380"/>
                  <a:pt x="1461" y="1380"/>
                  <a:pt x="1461" y="1380"/>
                </a:cubicBezTo>
                <a:cubicBezTo>
                  <a:pt x="1461" y="1380"/>
                  <a:pt x="1461" y="1380"/>
                  <a:pt x="1461" y="1380"/>
                </a:cubicBezTo>
                <a:cubicBezTo>
                  <a:pt x="1473" y="1367"/>
                  <a:pt x="1473" y="1367"/>
                  <a:pt x="1473" y="1367"/>
                </a:cubicBezTo>
                <a:cubicBezTo>
                  <a:pt x="1477" y="1362"/>
                  <a:pt x="1480" y="1358"/>
                  <a:pt x="1484" y="1354"/>
                </a:cubicBezTo>
                <a:cubicBezTo>
                  <a:pt x="1485" y="1351"/>
                  <a:pt x="1487" y="1349"/>
                  <a:pt x="1489" y="1347"/>
                </a:cubicBezTo>
                <a:cubicBezTo>
                  <a:pt x="1496" y="1337"/>
                  <a:pt x="1496" y="1337"/>
                  <a:pt x="1496" y="1337"/>
                </a:cubicBezTo>
                <a:cubicBezTo>
                  <a:pt x="1500" y="1333"/>
                  <a:pt x="1502" y="1330"/>
                  <a:pt x="1504" y="1327"/>
                </a:cubicBezTo>
                <a:cubicBezTo>
                  <a:pt x="1519" y="1307"/>
                  <a:pt x="1519" y="1307"/>
                  <a:pt x="1519" y="1307"/>
                </a:cubicBezTo>
                <a:cubicBezTo>
                  <a:pt x="1523" y="1301"/>
                  <a:pt x="1527" y="1295"/>
                  <a:pt x="1530" y="1289"/>
                </a:cubicBezTo>
                <a:cubicBezTo>
                  <a:pt x="1537" y="1279"/>
                  <a:pt x="1537" y="1279"/>
                  <a:pt x="1537" y="1279"/>
                </a:cubicBezTo>
                <a:cubicBezTo>
                  <a:pt x="1540" y="1274"/>
                  <a:pt x="1543" y="1269"/>
                  <a:pt x="1546" y="1264"/>
                </a:cubicBezTo>
                <a:cubicBezTo>
                  <a:pt x="1565" y="1231"/>
                  <a:pt x="1565" y="1231"/>
                  <a:pt x="1565" y="1231"/>
                </a:cubicBezTo>
                <a:cubicBezTo>
                  <a:pt x="1566" y="1230"/>
                  <a:pt x="1567" y="1228"/>
                  <a:pt x="1568" y="1227"/>
                </a:cubicBezTo>
                <a:cubicBezTo>
                  <a:pt x="1568" y="1227"/>
                  <a:pt x="1568" y="1227"/>
                  <a:pt x="1568" y="1227"/>
                </a:cubicBezTo>
                <a:cubicBezTo>
                  <a:pt x="1570" y="1223"/>
                  <a:pt x="1570" y="1223"/>
                  <a:pt x="1570" y="1223"/>
                </a:cubicBezTo>
                <a:cubicBezTo>
                  <a:pt x="1574" y="1214"/>
                  <a:pt x="1574" y="1214"/>
                  <a:pt x="1574" y="1214"/>
                </a:cubicBezTo>
                <a:cubicBezTo>
                  <a:pt x="1574" y="1214"/>
                  <a:pt x="1574" y="1214"/>
                  <a:pt x="1574" y="1214"/>
                </a:cubicBezTo>
                <a:cubicBezTo>
                  <a:pt x="1582" y="1198"/>
                  <a:pt x="1582" y="1198"/>
                  <a:pt x="1582" y="1198"/>
                </a:cubicBezTo>
                <a:cubicBezTo>
                  <a:pt x="1585" y="1193"/>
                  <a:pt x="1587" y="1188"/>
                  <a:pt x="1589" y="1183"/>
                </a:cubicBezTo>
                <a:cubicBezTo>
                  <a:pt x="1591" y="1180"/>
                  <a:pt x="1592" y="1178"/>
                  <a:pt x="1593" y="1175"/>
                </a:cubicBezTo>
                <a:cubicBezTo>
                  <a:pt x="1598" y="1164"/>
                  <a:pt x="1598" y="1164"/>
                  <a:pt x="1598" y="1164"/>
                </a:cubicBezTo>
                <a:cubicBezTo>
                  <a:pt x="1600" y="1159"/>
                  <a:pt x="1602" y="1155"/>
                  <a:pt x="1603" y="1152"/>
                </a:cubicBezTo>
                <a:cubicBezTo>
                  <a:pt x="1612" y="1129"/>
                  <a:pt x="1612" y="1129"/>
                  <a:pt x="1612" y="1129"/>
                </a:cubicBezTo>
                <a:cubicBezTo>
                  <a:pt x="1615" y="1122"/>
                  <a:pt x="1618" y="1114"/>
                  <a:pt x="1620" y="1107"/>
                </a:cubicBezTo>
                <a:cubicBezTo>
                  <a:pt x="1629" y="1081"/>
                  <a:pt x="1629" y="1081"/>
                  <a:pt x="1629" y="1081"/>
                </a:cubicBezTo>
                <a:cubicBezTo>
                  <a:pt x="1637" y="1053"/>
                  <a:pt x="1637" y="1053"/>
                  <a:pt x="1637" y="1053"/>
                </a:cubicBezTo>
                <a:cubicBezTo>
                  <a:pt x="1638" y="1047"/>
                  <a:pt x="1640" y="1041"/>
                  <a:pt x="1641" y="1035"/>
                </a:cubicBezTo>
                <a:cubicBezTo>
                  <a:pt x="1642" y="1032"/>
                  <a:pt x="1642" y="1032"/>
                  <a:pt x="1642" y="1032"/>
                </a:cubicBezTo>
                <a:cubicBezTo>
                  <a:pt x="1657" y="970"/>
                  <a:pt x="1665" y="905"/>
                  <a:pt x="1666" y="840"/>
                </a:cubicBezTo>
                <a:cubicBezTo>
                  <a:pt x="1666" y="840"/>
                  <a:pt x="1666" y="840"/>
                  <a:pt x="1666" y="840"/>
                </a:cubicBezTo>
                <a:lnTo>
                  <a:pt x="1666" y="833"/>
                </a:lnTo>
                <a:close/>
                <a:moveTo>
                  <a:pt x="1615" y="1076"/>
                </a:moveTo>
                <a:cubicBezTo>
                  <a:pt x="1606" y="1102"/>
                  <a:pt x="1606" y="1102"/>
                  <a:pt x="1606" y="1102"/>
                </a:cubicBezTo>
                <a:cubicBezTo>
                  <a:pt x="1604" y="1109"/>
                  <a:pt x="1601" y="1116"/>
                  <a:pt x="1599" y="1123"/>
                </a:cubicBezTo>
                <a:cubicBezTo>
                  <a:pt x="1589" y="1147"/>
                  <a:pt x="1589" y="1147"/>
                  <a:pt x="1589" y="1147"/>
                </a:cubicBezTo>
                <a:cubicBezTo>
                  <a:pt x="1588" y="1150"/>
                  <a:pt x="1587" y="1153"/>
                  <a:pt x="1585" y="1158"/>
                </a:cubicBezTo>
                <a:cubicBezTo>
                  <a:pt x="1580" y="1169"/>
                  <a:pt x="1580" y="1169"/>
                  <a:pt x="1580" y="1169"/>
                </a:cubicBezTo>
                <a:cubicBezTo>
                  <a:pt x="1578" y="1172"/>
                  <a:pt x="1577" y="1174"/>
                  <a:pt x="1576" y="1177"/>
                </a:cubicBezTo>
                <a:cubicBezTo>
                  <a:pt x="1574" y="1182"/>
                  <a:pt x="1572" y="1187"/>
                  <a:pt x="1569" y="1191"/>
                </a:cubicBezTo>
                <a:cubicBezTo>
                  <a:pt x="1558" y="1214"/>
                  <a:pt x="1558" y="1214"/>
                  <a:pt x="1558" y="1214"/>
                </a:cubicBezTo>
                <a:cubicBezTo>
                  <a:pt x="1557" y="1215"/>
                  <a:pt x="1557" y="1216"/>
                  <a:pt x="1556" y="1217"/>
                </a:cubicBezTo>
                <a:cubicBezTo>
                  <a:pt x="1555" y="1220"/>
                  <a:pt x="1554" y="1222"/>
                  <a:pt x="1552" y="1224"/>
                </a:cubicBezTo>
                <a:cubicBezTo>
                  <a:pt x="1534" y="1257"/>
                  <a:pt x="1534" y="1257"/>
                  <a:pt x="1534" y="1257"/>
                </a:cubicBezTo>
                <a:cubicBezTo>
                  <a:pt x="1531" y="1261"/>
                  <a:pt x="1528" y="1266"/>
                  <a:pt x="1524" y="1271"/>
                </a:cubicBezTo>
                <a:cubicBezTo>
                  <a:pt x="1518" y="1281"/>
                  <a:pt x="1518" y="1281"/>
                  <a:pt x="1518" y="1281"/>
                </a:cubicBezTo>
                <a:cubicBezTo>
                  <a:pt x="1514" y="1287"/>
                  <a:pt x="1511" y="1293"/>
                  <a:pt x="1507" y="1298"/>
                </a:cubicBezTo>
                <a:cubicBezTo>
                  <a:pt x="1492" y="1318"/>
                  <a:pt x="1492" y="1318"/>
                  <a:pt x="1492" y="1318"/>
                </a:cubicBezTo>
                <a:cubicBezTo>
                  <a:pt x="1490" y="1321"/>
                  <a:pt x="1488" y="1324"/>
                  <a:pt x="1485" y="1328"/>
                </a:cubicBezTo>
                <a:cubicBezTo>
                  <a:pt x="1477" y="1338"/>
                  <a:pt x="1477" y="1338"/>
                  <a:pt x="1477" y="1338"/>
                </a:cubicBezTo>
                <a:cubicBezTo>
                  <a:pt x="1476" y="1340"/>
                  <a:pt x="1474" y="1342"/>
                  <a:pt x="1472" y="1345"/>
                </a:cubicBezTo>
                <a:cubicBezTo>
                  <a:pt x="1469" y="1349"/>
                  <a:pt x="1465" y="1353"/>
                  <a:pt x="1462" y="1357"/>
                </a:cubicBezTo>
                <a:cubicBezTo>
                  <a:pt x="1446" y="1376"/>
                  <a:pt x="1446" y="1376"/>
                  <a:pt x="1446" y="1376"/>
                </a:cubicBezTo>
                <a:cubicBezTo>
                  <a:pt x="1445" y="1377"/>
                  <a:pt x="1444" y="1378"/>
                  <a:pt x="1443" y="1379"/>
                </a:cubicBezTo>
                <a:cubicBezTo>
                  <a:pt x="1441" y="1381"/>
                  <a:pt x="1439" y="1383"/>
                  <a:pt x="1438" y="1385"/>
                </a:cubicBezTo>
                <a:cubicBezTo>
                  <a:pt x="1412" y="1412"/>
                  <a:pt x="1412" y="1412"/>
                  <a:pt x="1412" y="1412"/>
                </a:cubicBezTo>
                <a:cubicBezTo>
                  <a:pt x="1385" y="1438"/>
                  <a:pt x="1385" y="1438"/>
                  <a:pt x="1385" y="1438"/>
                </a:cubicBezTo>
                <a:cubicBezTo>
                  <a:pt x="1383" y="1439"/>
                  <a:pt x="1381" y="1441"/>
                  <a:pt x="1379" y="1443"/>
                </a:cubicBezTo>
                <a:cubicBezTo>
                  <a:pt x="1378" y="1444"/>
                  <a:pt x="1377" y="1445"/>
                  <a:pt x="1376" y="1446"/>
                </a:cubicBezTo>
                <a:cubicBezTo>
                  <a:pt x="1357" y="1462"/>
                  <a:pt x="1357" y="1462"/>
                  <a:pt x="1357" y="1462"/>
                </a:cubicBezTo>
                <a:cubicBezTo>
                  <a:pt x="1353" y="1465"/>
                  <a:pt x="1349" y="1469"/>
                  <a:pt x="1345" y="1472"/>
                </a:cubicBezTo>
                <a:cubicBezTo>
                  <a:pt x="1342" y="1474"/>
                  <a:pt x="1340" y="1476"/>
                  <a:pt x="1338" y="1477"/>
                </a:cubicBezTo>
                <a:cubicBezTo>
                  <a:pt x="1328" y="1485"/>
                  <a:pt x="1328" y="1485"/>
                  <a:pt x="1328" y="1485"/>
                </a:cubicBezTo>
                <a:cubicBezTo>
                  <a:pt x="1324" y="1488"/>
                  <a:pt x="1321" y="1490"/>
                  <a:pt x="1318" y="1492"/>
                </a:cubicBezTo>
                <a:cubicBezTo>
                  <a:pt x="1304" y="1503"/>
                  <a:pt x="1304" y="1503"/>
                  <a:pt x="1304" y="1503"/>
                </a:cubicBezTo>
                <a:cubicBezTo>
                  <a:pt x="1304" y="1503"/>
                  <a:pt x="1304" y="1503"/>
                  <a:pt x="1304" y="1503"/>
                </a:cubicBezTo>
                <a:cubicBezTo>
                  <a:pt x="1298" y="1507"/>
                  <a:pt x="1298" y="1507"/>
                  <a:pt x="1298" y="1507"/>
                </a:cubicBezTo>
                <a:cubicBezTo>
                  <a:pt x="1298" y="1507"/>
                  <a:pt x="1298" y="1507"/>
                  <a:pt x="1298" y="1507"/>
                </a:cubicBezTo>
                <a:cubicBezTo>
                  <a:pt x="1293" y="1511"/>
                  <a:pt x="1287" y="1515"/>
                  <a:pt x="1281" y="1518"/>
                </a:cubicBezTo>
                <a:cubicBezTo>
                  <a:pt x="1271" y="1524"/>
                  <a:pt x="1271" y="1524"/>
                  <a:pt x="1271" y="1524"/>
                </a:cubicBezTo>
                <a:cubicBezTo>
                  <a:pt x="1266" y="1528"/>
                  <a:pt x="1262" y="1531"/>
                  <a:pt x="1257" y="1534"/>
                </a:cubicBezTo>
                <a:cubicBezTo>
                  <a:pt x="1224" y="1552"/>
                  <a:pt x="1224" y="1552"/>
                  <a:pt x="1224" y="1552"/>
                </a:cubicBezTo>
                <a:cubicBezTo>
                  <a:pt x="1222" y="1554"/>
                  <a:pt x="1220" y="1555"/>
                  <a:pt x="1217" y="1556"/>
                </a:cubicBezTo>
                <a:cubicBezTo>
                  <a:pt x="1216" y="1557"/>
                  <a:pt x="1215" y="1557"/>
                  <a:pt x="1214" y="1558"/>
                </a:cubicBezTo>
                <a:cubicBezTo>
                  <a:pt x="1191" y="1569"/>
                  <a:pt x="1191" y="1569"/>
                  <a:pt x="1191" y="1569"/>
                </a:cubicBezTo>
                <a:cubicBezTo>
                  <a:pt x="1187" y="1572"/>
                  <a:pt x="1182" y="1574"/>
                  <a:pt x="1177" y="1576"/>
                </a:cubicBezTo>
                <a:cubicBezTo>
                  <a:pt x="1174" y="1577"/>
                  <a:pt x="1172" y="1578"/>
                  <a:pt x="1169" y="1580"/>
                </a:cubicBezTo>
                <a:cubicBezTo>
                  <a:pt x="1158" y="1585"/>
                  <a:pt x="1158" y="1585"/>
                  <a:pt x="1158" y="1585"/>
                </a:cubicBezTo>
                <a:cubicBezTo>
                  <a:pt x="1153" y="1587"/>
                  <a:pt x="1150" y="1588"/>
                  <a:pt x="1147" y="1589"/>
                </a:cubicBezTo>
                <a:cubicBezTo>
                  <a:pt x="1130" y="1596"/>
                  <a:pt x="1130" y="1596"/>
                  <a:pt x="1130" y="1596"/>
                </a:cubicBezTo>
                <a:cubicBezTo>
                  <a:pt x="1130" y="1596"/>
                  <a:pt x="1130" y="1596"/>
                  <a:pt x="1130" y="1596"/>
                </a:cubicBezTo>
                <a:cubicBezTo>
                  <a:pt x="1123" y="1599"/>
                  <a:pt x="1123" y="1599"/>
                  <a:pt x="1123" y="1599"/>
                </a:cubicBezTo>
                <a:cubicBezTo>
                  <a:pt x="1116" y="1601"/>
                  <a:pt x="1109" y="1604"/>
                  <a:pt x="1102" y="1606"/>
                </a:cubicBezTo>
                <a:cubicBezTo>
                  <a:pt x="1077" y="1615"/>
                  <a:pt x="1077" y="1615"/>
                  <a:pt x="1077" y="1615"/>
                </a:cubicBezTo>
                <a:cubicBezTo>
                  <a:pt x="1049" y="1623"/>
                  <a:pt x="1049" y="1623"/>
                  <a:pt x="1049" y="1623"/>
                </a:cubicBezTo>
                <a:cubicBezTo>
                  <a:pt x="1042" y="1625"/>
                  <a:pt x="1036" y="1627"/>
                  <a:pt x="1029" y="1628"/>
                </a:cubicBezTo>
                <a:cubicBezTo>
                  <a:pt x="1021" y="1630"/>
                  <a:pt x="1021" y="1630"/>
                  <a:pt x="1021" y="1630"/>
                </a:cubicBezTo>
                <a:cubicBezTo>
                  <a:pt x="1008" y="1633"/>
                  <a:pt x="994" y="1636"/>
                  <a:pt x="981" y="1638"/>
                </a:cubicBezTo>
                <a:cubicBezTo>
                  <a:pt x="973" y="1640"/>
                  <a:pt x="973" y="1640"/>
                  <a:pt x="973" y="1640"/>
                </a:cubicBezTo>
                <a:cubicBezTo>
                  <a:pt x="967" y="1641"/>
                  <a:pt x="962" y="1642"/>
                  <a:pt x="956" y="1642"/>
                </a:cubicBezTo>
                <a:cubicBezTo>
                  <a:pt x="939" y="1645"/>
                  <a:pt x="939" y="1645"/>
                  <a:pt x="939" y="1645"/>
                </a:cubicBezTo>
                <a:cubicBezTo>
                  <a:pt x="939" y="1645"/>
                  <a:pt x="939" y="1645"/>
                  <a:pt x="939" y="1645"/>
                </a:cubicBezTo>
                <a:cubicBezTo>
                  <a:pt x="931" y="1646"/>
                  <a:pt x="931" y="1646"/>
                  <a:pt x="931" y="1646"/>
                </a:cubicBezTo>
                <a:cubicBezTo>
                  <a:pt x="924" y="1647"/>
                  <a:pt x="924" y="1647"/>
                  <a:pt x="924" y="1647"/>
                </a:cubicBezTo>
                <a:cubicBezTo>
                  <a:pt x="924" y="1647"/>
                  <a:pt x="924" y="1647"/>
                  <a:pt x="924" y="1647"/>
                </a:cubicBezTo>
                <a:cubicBezTo>
                  <a:pt x="915" y="1648"/>
                  <a:pt x="905" y="1648"/>
                  <a:pt x="896" y="1649"/>
                </a:cubicBezTo>
                <a:cubicBezTo>
                  <a:pt x="891" y="1649"/>
                  <a:pt x="887" y="1650"/>
                  <a:pt x="882" y="1650"/>
                </a:cubicBezTo>
                <a:cubicBezTo>
                  <a:pt x="877" y="1651"/>
                  <a:pt x="871" y="1651"/>
                  <a:pt x="865" y="1651"/>
                </a:cubicBezTo>
                <a:cubicBezTo>
                  <a:pt x="863" y="1651"/>
                  <a:pt x="860" y="1651"/>
                  <a:pt x="858" y="1651"/>
                </a:cubicBezTo>
                <a:cubicBezTo>
                  <a:pt x="833" y="1652"/>
                  <a:pt x="833" y="1652"/>
                  <a:pt x="833" y="1652"/>
                </a:cubicBezTo>
                <a:cubicBezTo>
                  <a:pt x="808" y="1651"/>
                  <a:pt x="808" y="1651"/>
                  <a:pt x="808" y="1651"/>
                </a:cubicBezTo>
                <a:cubicBezTo>
                  <a:pt x="806" y="1651"/>
                  <a:pt x="803" y="1651"/>
                  <a:pt x="801" y="1651"/>
                </a:cubicBezTo>
                <a:cubicBezTo>
                  <a:pt x="795" y="1651"/>
                  <a:pt x="789" y="1651"/>
                  <a:pt x="784" y="1650"/>
                </a:cubicBezTo>
                <a:cubicBezTo>
                  <a:pt x="779" y="1650"/>
                  <a:pt x="775" y="1649"/>
                  <a:pt x="770" y="1649"/>
                </a:cubicBezTo>
                <a:cubicBezTo>
                  <a:pt x="761" y="1648"/>
                  <a:pt x="751" y="1648"/>
                  <a:pt x="742" y="1647"/>
                </a:cubicBezTo>
                <a:cubicBezTo>
                  <a:pt x="742" y="1647"/>
                  <a:pt x="742" y="1647"/>
                  <a:pt x="742" y="1647"/>
                </a:cubicBezTo>
                <a:cubicBezTo>
                  <a:pt x="735" y="1646"/>
                  <a:pt x="735" y="1646"/>
                  <a:pt x="735" y="1646"/>
                </a:cubicBezTo>
                <a:cubicBezTo>
                  <a:pt x="735" y="1646"/>
                  <a:pt x="735" y="1646"/>
                  <a:pt x="735" y="1646"/>
                </a:cubicBezTo>
                <a:cubicBezTo>
                  <a:pt x="727" y="1645"/>
                  <a:pt x="727" y="1645"/>
                  <a:pt x="727" y="1645"/>
                </a:cubicBezTo>
                <a:cubicBezTo>
                  <a:pt x="727" y="1645"/>
                  <a:pt x="727" y="1645"/>
                  <a:pt x="727" y="1645"/>
                </a:cubicBezTo>
                <a:cubicBezTo>
                  <a:pt x="710" y="1643"/>
                  <a:pt x="710" y="1643"/>
                  <a:pt x="710" y="1643"/>
                </a:cubicBezTo>
                <a:cubicBezTo>
                  <a:pt x="704" y="1642"/>
                  <a:pt x="699" y="1641"/>
                  <a:pt x="693" y="1640"/>
                </a:cubicBezTo>
                <a:cubicBezTo>
                  <a:pt x="685" y="1638"/>
                  <a:pt x="685" y="1638"/>
                  <a:pt x="685" y="1638"/>
                </a:cubicBezTo>
                <a:cubicBezTo>
                  <a:pt x="672" y="1636"/>
                  <a:pt x="658" y="1633"/>
                  <a:pt x="645" y="1630"/>
                </a:cubicBezTo>
                <a:cubicBezTo>
                  <a:pt x="637" y="1628"/>
                  <a:pt x="637" y="1628"/>
                  <a:pt x="637" y="1628"/>
                </a:cubicBezTo>
                <a:cubicBezTo>
                  <a:pt x="630" y="1627"/>
                  <a:pt x="624" y="1625"/>
                  <a:pt x="617" y="1623"/>
                </a:cubicBezTo>
                <a:cubicBezTo>
                  <a:pt x="590" y="1615"/>
                  <a:pt x="590" y="1615"/>
                  <a:pt x="590" y="1615"/>
                </a:cubicBezTo>
                <a:cubicBezTo>
                  <a:pt x="564" y="1606"/>
                  <a:pt x="564" y="1606"/>
                  <a:pt x="564" y="1606"/>
                </a:cubicBezTo>
                <a:cubicBezTo>
                  <a:pt x="557" y="1604"/>
                  <a:pt x="550" y="1601"/>
                  <a:pt x="543" y="1599"/>
                </a:cubicBezTo>
                <a:cubicBezTo>
                  <a:pt x="543" y="1599"/>
                  <a:pt x="543" y="1599"/>
                  <a:pt x="543" y="1599"/>
                </a:cubicBezTo>
                <a:cubicBezTo>
                  <a:pt x="536" y="1596"/>
                  <a:pt x="536" y="1596"/>
                  <a:pt x="536" y="1596"/>
                </a:cubicBezTo>
                <a:cubicBezTo>
                  <a:pt x="536" y="1596"/>
                  <a:pt x="536" y="1596"/>
                  <a:pt x="536" y="1596"/>
                </a:cubicBezTo>
                <a:cubicBezTo>
                  <a:pt x="519" y="1589"/>
                  <a:pt x="519" y="1589"/>
                  <a:pt x="519" y="1589"/>
                </a:cubicBezTo>
                <a:cubicBezTo>
                  <a:pt x="516" y="1588"/>
                  <a:pt x="512" y="1587"/>
                  <a:pt x="508" y="1585"/>
                </a:cubicBezTo>
                <a:cubicBezTo>
                  <a:pt x="497" y="1580"/>
                  <a:pt x="497" y="1580"/>
                  <a:pt x="497" y="1580"/>
                </a:cubicBezTo>
                <a:cubicBezTo>
                  <a:pt x="494" y="1578"/>
                  <a:pt x="492" y="1577"/>
                  <a:pt x="489" y="1576"/>
                </a:cubicBezTo>
                <a:cubicBezTo>
                  <a:pt x="484" y="1574"/>
                  <a:pt x="479" y="1572"/>
                  <a:pt x="475" y="1569"/>
                </a:cubicBezTo>
                <a:cubicBezTo>
                  <a:pt x="452" y="1558"/>
                  <a:pt x="452" y="1558"/>
                  <a:pt x="452" y="1558"/>
                </a:cubicBezTo>
                <a:cubicBezTo>
                  <a:pt x="451" y="1557"/>
                  <a:pt x="450" y="1557"/>
                  <a:pt x="449" y="1556"/>
                </a:cubicBezTo>
                <a:cubicBezTo>
                  <a:pt x="446" y="1555"/>
                  <a:pt x="444" y="1554"/>
                  <a:pt x="442" y="1552"/>
                </a:cubicBezTo>
                <a:cubicBezTo>
                  <a:pt x="409" y="1534"/>
                  <a:pt x="409" y="1534"/>
                  <a:pt x="409" y="1534"/>
                </a:cubicBezTo>
                <a:cubicBezTo>
                  <a:pt x="404" y="1531"/>
                  <a:pt x="400" y="1528"/>
                  <a:pt x="395" y="1524"/>
                </a:cubicBezTo>
                <a:cubicBezTo>
                  <a:pt x="385" y="1518"/>
                  <a:pt x="385" y="1518"/>
                  <a:pt x="385" y="1518"/>
                </a:cubicBezTo>
                <a:cubicBezTo>
                  <a:pt x="379" y="1515"/>
                  <a:pt x="373" y="1511"/>
                  <a:pt x="368" y="1507"/>
                </a:cubicBezTo>
                <a:cubicBezTo>
                  <a:pt x="368" y="1507"/>
                  <a:pt x="368" y="1507"/>
                  <a:pt x="368" y="1507"/>
                </a:cubicBezTo>
                <a:cubicBezTo>
                  <a:pt x="362" y="1503"/>
                  <a:pt x="362" y="1503"/>
                  <a:pt x="362" y="1503"/>
                </a:cubicBezTo>
                <a:cubicBezTo>
                  <a:pt x="362" y="1503"/>
                  <a:pt x="362" y="1503"/>
                  <a:pt x="362" y="1503"/>
                </a:cubicBezTo>
                <a:cubicBezTo>
                  <a:pt x="348" y="1492"/>
                  <a:pt x="348" y="1492"/>
                  <a:pt x="348" y="1492"/>
                </a:cubicBezTo>
                <a:cubicBezTo>
                  <a:pt x="345" y="1490"/>
                  <a:pt x="342" y="1488"/>
                  <a:pt x="338" y="1485"/>
                </a:cubicBezTo>
                <a:cubicBezTo>
                  <a:pt x="328" y="1477"/>
                  <a:pt x="328" y="1477"/>
                  <a:pt x="328" y="1477"/>
                </a:cubicBezTo>
                <a:cubicBezTo>
                  <a:pt x="326" y="1476"/>
                  <a:pt x="324" y="1474"/>
                  <a:pt x="321" y="1472"/>
                </a:cubicBezTo>
                <a:cubicBezTo>
                  <a:pt x="317" y="1469"/>
                  <a:pt x="313" y="1465"/>
                  <a:pt x="309" y="1462"/>
                </a:cubicBezTo>
                <a:cubicBezTo>
                  <a:pt x="290" y="1446"/>
                  <a:pt x="290" y="1446"/>
                  <a:pt x="290" y="1446"/>
                </a:cubicBezTo>
                <a:cubicBezTo>
                  <a:pt x="289" y="1445"/>
                  <a:pt x="288" y="1444"/>
                  <a:pt x="287" y="1443"/>
                </a:cubicBezTo>
                <a:cubicBezTo>
                  <a:pt x="285" y="1441"/>
                  <a:pt x="283" y="1439"/>
                  <a:pt x="281" y="1438"/>
                </a:cubicBezTo>
                <a:cubicBezTo>
                  <a:pt x="254" y="1412"/>
                  <a:pt x="254" y="1412"/>
                  <a:pt x="254" y="1412"/>
                </a:cubicBezTo>
                <a:cubicBezTo>
                  <a:pt x="228" y="1385"/>
                  <a:pt x="228" y="1385"/>
                  <a:pt x="228" y="1385"/>
                </a:cubicBezTo>
                <a:cubicBezTo>
                  <a:pt x="227" y="1383"/>
                  <a:pt x="225" y="1381"/>
                  <a:pt x="223" y="1379"/>
                </a:cubicBezTo>
                <a:cubicBezTo>
                  <a:pt x="222" y="1378"/>
                  <a:pt x="221" y="1377"/>
                  <a:pt x="220" y="1376"/>
                </a:cubicBezTo>
                <a:cubicBezTo>
                  <a:pt x="204" y="1357"/>
                  <a:pt x="204" y="1357"/>
                  <a:pt x="204" y="1357"/>
                </a:cubicBezTo>
                <a:cubicBezTo>
                  <a:pt x="201" y="1353"/>
                  <a:pt x="197" y="1349"/>
                  <a:pt x="194" y="1345"/>
                </a:cubicBezTo>
                <a:cubicBezTo>
                  <a:pt x="192" y="1342"/>
                  <a:pt x="190" y="1340"/>
                  <a:pt x="189" y="1338"/>
                </a:cubicBezTo>
                <a:cubicBezTo>
                  <a:pt x="181" y="1328"/>
                  <a:pt x="181" y="1328"/>
                  <a:pt x="181" y="1328"/>
                </a:cubicBezTo>
                <a:cubicBezTo>
                  <a:pt x="178" y="1324"/>
                  <a:pt x="176" y="1321"/>
                  <a:pt x="174" y="1318"/>
                </a:cubicBezTo>
                <a:cubicBezTo>
                  <a:pt x="159" y="1298"/>
                  <a:pt x="159" y="1298"/>
                  <a:pt x="159" y="1298"/>
                </a:cubicBezTo>
                <a:cubicBezTo>
                  <a:pt x="155" y="1293"/>
                  <a:pt x="151" y="1287"/>
                  <a:pt x="148" y="1281"/>
                </a:cubicBezTo>
                <a:cubicBezTo>
                  <a:pt x="142" y="1271"/>
                  <a:pt x="142" y="1271"/>
                  <a:pt x="142" y="1271"/>
                </a:cubicBezTo>
                <a:cubicBezTo>
                  <a:pt x="138" y="1266"/>
                  <a:pt x="135" y="1262"/>
                  <a:pt x="132" y="1257"/>
                </a:cubicBezTo>
                <a:cubicBezTo>
                  <a:pt x="114" y="1224"/>
                  <a:pt x="114" y="1224"/>
                  <a:pt x="114" y="1224"/>
                </a:cubicBezTo>
                <a:cubicBezTo>
                  <a:pt x="112" y="1222"/>
                  <a:pt x="111" y="1220"/>
                  <a:pt x="110" y="1217"/>
                </a:cubicBezTo>
                <a:cubicBezTo>
                  <a:pt x="109" y="1216"/>
                  <a:pt x="109" y="1215"/>
                  <a:pt x="108" y="1214"/>
                </a:cubicBezTo>
                <a:cubicBezTo>
                  <a:pt x="108" y="1213"/>
                  <a:pt x="108" y="1213"/>
                  <a:pt x="108" y="1213"/>
                </a:cubicBezTo>
                <a:cubicBezTo>
                  <a:pt x="97" y="1191"/>
                  <a:pt x="97" y="1191"/>
                  <a:pt x="97" y="1191"/>
                </a:cubicBezTo>
                <a:cubicBezTo>
                  <a:pt x="94" y="1187"/>
                  <a:pt x="92" y="1182"/>
                  <a:pt x="90" y="1177"/>
                </a:cubicBezTo>
                <a:cubicBezTo>
                  <a:pt x="89" y="1174"/>
                  <a:pt x="88" y="1172"/>
                  <a:pt x="86" y="1169"/>
                </a:cubicBezTo>
                <a:cubicBezTo>
                  <a:pt x="81" y="1158"/>
                  <a:pt x="81" y="1158"/>
                  <a:pt x="81" y="1158"/>
                </a:cubicBezTo>
                <a:cubicBezTo>
                  <a:pt x="79" y="1153"/>
                  <a:pt x="78" y="1150"/>
                  <a:pt x="77" y="1147"/>
                </a:cubicBezTo>
                <a:cubicBezTo>
                  <a:pt x="67" y="1123"/>
                  <a:pt x="67" y="1123"/>
                  <a:pt x="67" y="1123"/>
                </a:cubicBezTo>
                <a:cubicBezTo>
                  <a:pt x="65" y="1116"/>
                  <a:pt x="62" y="1109"/>
                  <a:pt x="60" y="1102"/>
                </a:cubicBezTo>
                <a:cubicBezTo>
                  <a:pt x="51" y="1077"/>
                  <a:pt x="51" y="1077"/>
                  <a:pt x="51" y="1077"/>
                </a:cubicBezTo>
                <a:cubicBezTo>
                  <a:pt x="43" y="1049"/>
                  <a:pt x="43" y="1049"/>
                  <a:pt x="43" y="1049"/>
                </a:cubicBezTo>
                <a:cubicBezTo>
                  <a:pt x="42" y="1044"/>
                  <a:pt x="41" y="1040"/>
                  <a:pt x="40" y="1036"/>
                </a:cubicBezTo>
                <a:cubicBezTo>
                  <a:pt x="40" y="1036"/>
                  <a:pt x="40" y="1036"/>
                  <a:pt x="40" y="1036"/>
                </a:cubicBezTo>
                <a:cubicBezTo>
                  <a:pt x="38" y="1029"/>
                  <a:pt x="38" y="1029"/>
                  <a:pt x="38" y="1029"/>
                </a:cubicBezTo>
                <a:cubicBezTo>
                  <a:pt x="37" y="1022"/>
                  <a:pt x="37" y="1022"/>
                  <a:pt x="37" y="1022"/>
                </a:cubicBezTo>
                <a:cubicBezTo>
                  <a:pt x="36" y="1022"/>
                  <a:pt x="36" y="1022"/>
                  <a:pt x="36" y="1022"/>
                </a:cubicBezTo>
                <a:cubicBezTo>
                  <a:pt x="22" y="960"/>
                  <a:pt x="14" y="897"/>
                  <a:pt x="14" y="833"/>
                </a:cubicBezTo>
                <a:cubicBezTo>
                  <a:pt x="14" y="769"/>
                  <a:pt x="22" y="706"/>
                  <a:pt x="36" y="644"/>
                </a:cubicBezTo>
                <a:cubicBezTo>
                  <a:pt x="37" y="644"/>
                  <a:pt x="37" y="644"/>
                  <a:pt x="37" y="644"/>
                </a:cubicBezTo>
                <a:cubicBezTo>
                  <a:pt x="38" y="637"/>
                  <a:pt x="38" y="637"/>
                  <a:pt x="38" y="637"/>
                </a:cubicBezTo>
                <a:cubicBezTo>
                  <a:pt x="40" y="630"/>
                  <a:pt x="40" y="630"/>
                  <a:pt x="40" y="630"/>
                </a:cubicBezTo>
                <a:cubicBezTo>
                  <a:pt x="40" y="630"/>
                  <a:pt x="40" y="630"/>
                  <a:pt x="40" y="630"/>
                </a:cubicBezTo>
                <a:cubicBezTo>
                  <a:pt x="41" y="626"/>
                  <a:pt x="42" y="622"/>
                  <a:pt x="43" y="617"/>
                </a:cubicBezTo>
                <a:cubicBezTo>
                  <a:pt x="51" y="590"/>
                  <a:pt x="51" y="590"/>
                  <a:pt x="51" y="590"/>
                </a:cubicBezTo>
                <a:cubicBezTo>
                  <a:pt x="60" y="564"/>
                  <a:pt x="60" y="564"/>
                  <a:pt x="60" y="564"/>
                </a:cubicBezTo>
                <a:cubicBezTo>
                  <a:pt x="62" y="557"/>
                  <a:pt x="65" y="550"/>
                  <a:pt x="67" y="543"/>
                </a:cubicBezTo>
                <a:cubicBezTo>
                  <a:pt x="77" y="519"/>
                  <a:pt x="77" y="519"/>
                  <a:pt x="77" y="519"/>
                </a:cubicBezTo>
                <a:cubicBezTo>
                  <a:pt x="78" y="516"/>
                  <a:pt x="79" y="513"/>
                  <a:pt x="81" y="508"/>
                </a:cubicBezTo>
                <a:cubicBezTo>
                  <a:pt x="86" y="497"/>
                  <a:pt x="86" y="497"/>
                  <a:pt x="86" y="497"/>
                </a:cubicBezTo>
                <a:cubicBezTo>
                  <a:pt x="88" y="494"/>
                  <a:pt x="89" y="492"/>
                  <a:pt x="90" y="489"/>
                </a:cubicBezTo>
                <a:cubicBezTo>
                  <a:pt x="92" y="484"/>
                  <a:pt x="94" y="479"/>
                  <a:pt x="97" y="475"/>
                </a:cubicBezTo>
                <a:cubicBezTo>
                  <a:pt x="108" y="453"/>
                  <a:pt x="108" y="453"/>
                  <a:pt x="108" y="453"/>
                </a:cubicBezTo>
                <a:cubicBezTo>
                  <a:pt x="108" y="452"/>
                  <a:pt x="108" y="452"/>
                  <a:pt x="108" y="452"/>
                </a:cubicBezTo>
                <a:cubicBezTo>
                  <a:pt x="109" y="451"/>
                  <a:pt x="109" y="450"/>
                  <a:pt x="110" y="449"/>
                </a:cubicBezTo>
                <a:cubicBezTo>
                  <a:pt x="111" y="446"/>
                  <a:pt x="112" y="444"/>
                  <a:pt x="114" y="442"/>
                </a:cubicBezTo>
                <a:cubicBezTo>
                  <a:pt x="132" y="409"/>
                  <a:pt x="132" y="409"/>
                  <a:pt x="132" y="409"/>
                </a:cubicBezTo>
                <a:cubicBezTo>
                  <a:pt x="135" y="405"/>
                  <a:pt x="138" y="400"/>
                  <a:pt x="142" y="395"/>
                </a:cubicBezTo>
                <a:cubicBezTo>
                  <a:pt x="148" y="385"/>
                  <a:pt x="148" y="385"/>
                  <a:pt x="148" y="385"/>
                </a:cubicBezTo>
                <a:cubicBezTo>
                  <a:pt x="152" y="379"/>
                  <a:pt x="155" y="373"/>
                  <a:pt x="159" y="368"/>
                </a:cubicBezTo>
                <a:cubicBezTo>
                  <a:pt x="174" y="348"/>
                  <a:pt x="174" y="348"/>
                  <a:pt x="174" y="348"/>
                </a:cubicBezTo>
                <a:cubicBezTo>
                  <a:pt x="176" y="345"/>
                  <a:pt x="178" y="342"/>
                  <a:pt x="181" y="338"/>
                </a:cubicBezTo>
                <a:cubicBezTo>
                  <a:pt x="189" y="328"/>
                  <a:pt x="189" y="328"/>
                  <a:pt x="189" y="328"/>
                </a:cubicBezTo>
                <a:cubicBezTo>
                  <a:pt x="190" y="326"/>
                  <a:pt x="192" y="324"/>
                  <a:pt x="194" y="321"/>
                </a:cubicBezTo>
                <a:cubicBezTo>
                  <a:pt x="197" y="317"/>
                  <a:pt x="201" y="313"/>
                  <a:pt x="204" y="309"/>
                </a:cubicBezTo>
                <a:cubicBezTo>
                  <a:pt x="221" y="289"/>
                  <a:pt x="221" y="289"/>
                  <a:pt x="221" y="289"/>
                </a:cubicBezTo>
                <a:cubicBezTo>
                  <a:pt x="222" y="288"/>
                  <a:pt x="223" y="288"/>
                  <a:pt x="223" y="287"/>
                </a:cubicBezTo>
                <a:cubicBezTo>
                  <a:pt x="225" y="285"/>
                  <a:pt x="227" y="283"/>
                  <a:pt x="228" y="281"/>
                </a:cubicBezTo>
                <a:cubicBezTo>
                  <a:pt x="254" y="254"/>
                  <a:pt x="254" y="254"/>
                  <a:pt x="254" y="254"/>
                </a:cubicBezTo>
                <a:cubicBezTo>
                  <a:pt x="281" y="228"/>
                  <a:pt x="281" y="228"/>
                  <a:pt x="281" y="228"/>
                </a:cubicBezTo>
                <a:cubicBezTo>
                  <a:pt x="283" y="227"/>
                  <a:pt x="285" y="225"/>
                  <a:pt x="287" y="223"/>
                </a:cubicBezTo>
                <a:cubicBezTo>
                  <a:pt x="288" y="222"/>
                  <a:pt x="289" y="221"/>
                  <a:pt x="290" y="220"/>
                </a:cubicBezTo>
                <a:cubicBezTo>
                  <a:pt x="309" y="204"/>
                  <a:pt x="309" y="204"/>
                  <a:pt x="309" y="204"/>
                </a:cubicBezTo>
                <a:cubicBezTo>
                  <a:pt x="313" y="201"/>
                  <a:pt x="317" y="197"/>
                  <a:pt x="321" y="194"/>
                </a:cubicBezTo>
                <a:cubicBezTo>
                  <a:pt x="324" y="192"/>
                  <a:pt x="326" y="190"/>
                  <a:pt x="328" y="189"/>
                </a:cubicBezTo>
                <a:cubicBezTo>
                  <a:pt x="338" y="181"/>
                  <a:pt x="338" y="181"/>
                  <a:pt x="338" y="181"/>
                </a:cubicBezTo>
                <a:cubicBezTo>
                  <a:pt x="342" y="178"/>
                  <a:pt x="345" y="176"/>
                  <a:pt x="348" y="174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73" y="155"/>
                  <a:pt x="379" y="151"/>
                  <a:pt x="385" y="148"/>
                </a:cubicBezTo>
                <a:cubicBezTo>
                  <a:pt x="395" y="142"/>
                  <a:pt x="395" y="142"/>
                  <a:pt x="395" y="142"/>
                </a:cubicBezTo>
                <a:cubicBezTo>
                  <a:pt x="400" y="138"/>
                  <a:pt x="404" y="135"/>
                  <a:pt x="409" y="132"/>
                </a:cubicBezTo>
                <a:cubicBezTo>
                  <a:pt x="442" y="114"/>
                  <a:pt x="442" y="114"/>
                  <a:pt x="442" y="114"/>
                </a:cubicBezTo>
                <a:cubicBezTo>
                  <a:pt x="444" y="112"/>
                  <a:pt x="446" y="111"/>
                  <a:pt x="449" y="110"/>
                </a:cubicBezTo>
                <a:cubicBezTo>
                  <a:pt x="450" y="109"/>
                  <a:pt x="451" y="109"/>
                  <a:pt x="452" y="108"/>
                </a:cubicBezTo>
                <a:cubicBezTo>
                  <a:pt x="475" y="97"/>
                  <a:pt x="475" y="97"/>
                  <a:pt x="475" y="97"/>
                </a:cubicBezTo>
                <a:cubicBezTo>
                  <a:pt x="479" y="94"/>
                  <a:pt x="484" y="92"/>
                  <a:pt x="489" y="90"/>
                </a:cubicBezTo>
                <a:cubicBezTo>
                  <a:pt x="492" y="89"/>
                  <a:pt x="494" y="88"/>
                  <a:pt x="497" y="86"/>
                </a:cubicBezTo>
                <a:cubicBezTo>
                  <a:pt x="508" y="81"/>
                  <a:pt x="508" y="81"/>
                  <a:pt x="508" y="81"/>
                </a:cubicBezTo>
                <a:cubicBezTo>
                  <a:pt x="513" y="79"/>
                  <a:pt x="516" y="78"/>
                  <a:pt x="520" y="77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43" y="67"/>
                  <a:pt x="543" y="67"/>
                  <a:pt x="543" y="67"/>
                </a:cubicBezTo>
                <a:cubicBezTo>
                  <a:pt x="550" y="65"/>
                  <a:pt x="557" y="62"/>
                  <a:pt x="564" y="60"/>
                </a:cubicBezTo>
                <a:cubicBezTo>
                  <a:pt x="589" y="51"/>
                  <a:pt x="589" y="51"/>
                  <a:pt x="589" y="51"/>
                </a:cubicBezTo>
                <a:cubicBezTo>
                  <a:pt x="617" y="43"/>
                  <a:pt x="617" y="43"/>
                  <a:pt x="617" y="43"/>
                </a:cubicBezTo>
                <a:cubicBezTo>
                  <a:pt x="624" y="41"/>
                  <a:pt x="630" y="39"/>
                  <a:pt x="637" y="38"/>
                </a:cubicBezTo>
                <a:cubicBezTo>
                  <a:pt x="645" y="36"/>
                  <a:pt x="645" y="36"/>
                  <a:pt x="645" y="36"/>
                </a:cubicBezTo>
                <a:cubicBezTo>
                  <a:pt x="658" y="33"/>
                  <a:pt x="672" y="30"/>
                  <a:pt x="685" y="28"/>
                </a:cubicBezTo>
                <a:cubicBezTo>
                  <a:pt x="693" y="26"/>
                  <a:pt x="693" y="26"/>
                  <a:pt x="693" y="26"/>
                </a:cubicBezTo>
                <a:cubicBezTo>
                  <a:pt x="699" y="25"/>
                  <a:pt x="704" y="24"/>
                  <a:pt x="710" y="24"/>
                </a:cubicBezTo>
                <a:cubicBezTo>
                  <a:pt x="727" y="21"/>
                  <a:pt x="727" y="21"/>
                  <a:pt x="727" y="21"/>
                </a:cubicBezTo>
                <a:cubicBezTo>
                  <a:pt x="727" y="21"/>
                  <a:pt x="727" y="21"/>
                  <a:pt x="727" y="21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42" y="19"/>
                  <a:pt x="742" y="19"/>
                  <a:pt x="742" y="19"/>
                </a:cubicBezTo>
                <a:cubicBezTo>
                  <a:pt x="742" y="19"/>
                  <a:pt x="742" y="19"/>
                  <a:pt x="742" y="19"/>
                </a:cubicBezTo>
                <a:cubicBezTo>
                  <a:pt x="751" y="18"/>
                  <a:pt x="761" y="18"/>
                  <a:pt x="770" y="17"/>
                </a:cubicBezTo>
                <a:cubicBezTo>
                  <a:pt x="775" y="17"/>
                  <a:pt x="779" y="16"/>
                  <a:pt x="784" y="16"/>
                </a:cubicBezTo>
                <a:cubicBezTo>
                  <a:pt x="789" y="15"/>
                  <a:pt x="795" y="15"/>
                  <a:pt x="801" y="15"/>
                </a:cubicBezTo>
                <a:cubicBezTo>
                  <a:pt x="803" y="15"/>
                  <a:pt x="806" y="15"/>
                  <a:pt x="808" y="15"/>
                </a:cubicBezTo>
                <a:cubicBezTo>
                  <a:pt x="833" y="14"/>
                  <a:pt x="833" y="14"/>
                  <a:pt x="833" y="14"/>
                </a:cubicBezTo>
                <a:cubicBezTo>
                  <a:pt x="858" y="15"/>
                  <a:pt x="858" y="15"/>
                  <a:pt x="858" y="15"/>
                </a:cubicBezTo>
                <a:cubicBezTo>
                  <a:pt x="860" y="15"/>
                  <a:pt x="863" y="15"/>
                  <a:pt x="865" y="15"/>
                </a:cubicBezTo>
                <a:cubicBezTo>
                  <a:pt x="871" y="15"/>
                  <a:pt x="877" y="15"/>
                  <a:pt x="882" y="16"/>
                </a:cubicBezTo>
                <a:cubicBezTo>
                  <a:pt x="887" y="16"/>
                  <a:pt x="891" y="17"/>
                  <a:pt x="896" y="17"/>
                </a:cubicBezTo>
                <a:cubicBezTo>
                  <a:pt x="905" y="18"/>
                  <a:pt x="915" y="18"/>
                  <a:pt x="924" y="19"/>
                </a:cubicBezTo>
                <a:cubicBezTo>
                  <a:pt x="924" y="19"/>
                  <a:pt x="924" y="19"/>
                  <a:pt x="924" y="19"/>
                </a:cubicBezTo>
                <a:cubicBezTo>
                  <a:pt x="931" y="20"/>
                  <a:pt x="931" y="20"/>
                  <a:pt x="931" y="20"/>
                </a:cubicBezTo>
                <a:cubicBezTo>
                  <a:pt x="939" y="21"/>
                  <a:pt x="939" y="21"/>
                  <a:pt x="939" y="21"/>
                </a:cubicBezTo>
                <a:cubicBezTo>
                  <a:pt x="939" y="21"/>
                  <a:pt x="939" y="21"/>
                  <a:pt x="939" y="21"/>
                </a:cubicBezTo>
                <a:cubicBezTo>
                  <a:pt x="956" y="23"/>
                  <a:pt x="956" y="23"/>
                  <a:pt x="956" y="23"/>
                </a:cubicBezTo>
                <a:cubicBezTo>
                  <a:pt x="962" y="24"/>
                  <a:pt x="967" y="25"/>
                  <a:pt x="973" y="26"/>
                </a:cubicBezTo>
                <a:cubicBezTo>
                  <a:pt x="981" y="28"/>
                  <a:pt x="981" y="28"/>
                  <a:pt x="981" y="28"/>
                </a:cubicBezTo>
                <a:cubicBezTo>
                  <a:pt x="994" y="30"/>
                  <a:pt x="1008" y="33"/>
                  <a:pt x="1021" y="36"/>
                </a:cubicBezTo>
                <a:cubicBezTo>
                  <a:pt x="1029" y="38"/>
                  <a:pt x="1029" y="38"/>
                  <a:pt x="1029" y="38"/>
                </a:cubicBezTo>
                <a:cubicBezTo>
                  <a:pt x="1036" y="39"/>
                  <a:pt x="1042" y="41"/>
                  <a:pt x="1049" y="43"/>
                </a:cubicBezTo>
                <a:cubicBezTo>
                  <a:pt x="1076" y="51"/>
                  <a:pt x="1076" y="51"/>
                  <a:pt x="1076" y="51"/>
                </a:cubicBezTo>
                <a:cubicBezTo>
                  <a:pt x="1102" y="60"/>
                  <a:pt x="1102" y="60"/>
                  <a:pt x="1102" y="60"/>
                </a:cubicBezTo>
                <a:cubicBezTo>
                  <a:pt x="1109" y="62"/>
                  <a:pt x="1116" y="65"/>
                  <a:pt x="1123" y="67"/>
                </a:cubicBezTo>
                <a:cubicBezTo>
                  <a:pt x="1123" y="67"/>
                  <a:pt x="1123" y="67"/>
                  <a:pt x="1123" y="67"/>
                </a:cubicBezTo>
                <a:cubicBezTo>
                  <a:pt x="1130" y="70"/>
                  <a:pt x="1130" y="70"/>
                  <a:pt x="1130" y="70"/>
                </a:cubicBezTo>
                <a:cubicBezTo>
                  <a:pt x="1130" y="70"/>
                  <a:pt x="1130" y="70"/>
                  <a:pt x="1130" y="70"/>
                </a:cubicBezTo>
                <a:cubicBezTo>
                  <a:pt x="1147" y="77"/>
                  <a:pt x="1147" y="77"/>
                  <a:pt x="1147" y="77"/>
                </a:cubicBezTo>
                <a:cubicBezTo>
                  <a:pt x="1150" y="78"/>
                  <a:pt x="1154" y="79"/>
                  <a:pt x="1158" y="81"/>
                </a:cubicBezTo>
                <a:cubicBezTo>
                  <a:pt x="1169" y="86"/>
                  <a:pt x="1169" y="86"/>
                  <a:pt x="1169" y="86"/>
                </a:cubicBezTo>
                <a:cubicBezTo>
                  <a:pt x="1172" y="88"/>
                  <a:pt x="1174" y="89"/>
                  <a:pt x="1177" y="90"/>
                </a:cubicBezTo>
                <a:cubicBezTo>
                  <a:pt x="1182" y="92"/>
                  <a:pt x="1187" y="94"/>
                  <a:pt x="1191" y="97"/>
                </a:cubicBezTo>
                <a:cubicBezTo>
                  <a:pt x="1214" y="108"/>
                  <a:pt x="1214" y="108"/>
                  <a:pt x="1214" y="108"/>
                </a:cubicBezTo>
                <a:cubicBezTo>
                  <a:pt x="1215" y="109"/>
                  <a:pt x="1216" y="109"/>
                  <a:pt x="1217" y="110"/>
                </a:cubicBezTo>
                <a:cubicBezTo>
                  <a:pt x="1220" y="111"/>
                  <a:pt x="1222" y="112"/>
                  <a:pt x="1224" y="114"/>
                </a:cubicBezTo>
                <a:cubicBezTo>
                  <a:pt x="1257" y="132"/>
                  <a:pt x="1257" y="132"/>
                  <a:pt x="1257" y="132"/>
                </a:cubicBezTo>
                <a:cubicBezTo>
                  <a:pt x="1262" y="135"/>
                  <a:pt x="1266" y="138"/>
                  <a:pt x="1271" y="142"/>
                </a:cubicBezTo>
                <a:cubicBezTo>
                  <a:pt x="1281" y="148"/>
                  <a:pt x="1281" y="148"/>
                  <a:pt x="1281" y="148"/>
                </a:cubicBezTo>
                <a:cubicBezTo>
                  <a:pt x="1287" y="151"/>
                  <a:pt x="1292" y="155"/>
                  <a:pt x="1298" y="159"/>
                </a:cubicBezTo>
                <a:cubicBezTo>
                  <a:pt x="1298" y="159"/>
                  <a:pt x="1298" y="159"/>
                  <a:pt x="1298" y="159"/>
                </a:cubicBezTo>
                <a:cubicBezTo>
                  <a:pt x="1304" y="163"/>
                  <a:pt x="1304" y="163"/>
                  <a:pt x="1304" y="163"/>
                </a:cubicBezTo>
                <a:cubicBezTo>
                  <a:pt x="1304" y="163"/>
                  <a:pt x="1304" y="163"/>
                  <a:pt x="1304" y="163"/>
                </a:cubicBezTo>
                <a:cubicBezTo>
                  <a:pt x="1318" y="174"/>
                  <a:pt x="1318" y="174"/>
                  <a:pt x="1318" y="174"/>
                </a:cubicBezTo>
                <a:cubicBezTo>
                  <a:pt x="1321" y="176"/>
                  <a:pt x="1324" y="178"/>
                  <a:pt x="1328" y="181"/>
                </a:cubicBezTo>
                <a:cubicBezTo>
                  <a:pt x="1338" y="189"/>
                  <a:pt x="1338" y="189"/>
                  <a:pt x="1338" y="189"/>
                </a:cubicBezTo>
                <a:cubicBezTo>
                  <a:pt x="1340" y="190"/>
                  <a:pt x="1342" y="192"/>
                  <a:pt x="1345" y="194"/>
                </a:cubicBezTo>
                <a:cubicBezTo>
                  <a:pt x="1349" y="197"/>
                  <a:pt x="1353" y="201"/>
                  <a:pt x="1357" y="204"/>
                </a:cubicBezTo>
                <a:cubicBezTo>
                  <a:pt x="1376" y="220"/>
                  <a:pt x="1376" y="220"/>
                  <a:pt x="1376" y="220"/>
                </a:cubicBezTo>
                <a:cubicBezTo>
                  <a:pt x="1377" y="221"/>
                  <a:pt x="1378" y="222"/>
                  <a:pt x="1379" y="223"/>
                </a:cubicBezTo>
                <a:cubicBezTo>
                  <a:pt x="1381" y="225"/>
                  <a:pt x="1383" y="227"/>
                  <a:pt x="1385" y="228"/>
                </a:cubicBezTo>
                <a:cubicBezTo>
                  <a:pt x="1412" y="254"/>
                  <a:pt x="1412" y="254"/>
                  <a:pt x="1412" y="254"/>
                </a:cubicBezTo>
                <a:cubicBezTo>
                  <a:pt x="1438" y="281"/>
                  <a:pt x="1438" y="281"/>
                  <a:pt x="1438" y="281"/>
                </a:cubicBezTo>
                <a:cubicBezTo>
                  <a:pt x="1439" y="283"/>
                  <a:pt x="1441" y="285"/>
                  <a:pt x="1443" y="287"/>
                </a:cubicBezTo>
                <a:cubicBezTo>
                  <a:pt x="1444" y="288"/>
                  <a:pt x="1444" y="288"/>
                  <a:pt x="1445" y="289"/>
                </a:cubicBezTo>
                <a:cubicBezTo>
                  <a:pt x="1462" y="309"/>
                  <a:pt x="1462" y="309"/>
                  <a:pt x="1462" y="309"/>
                </a:cubicBezTo>
                <a:cubicBezTo>
                  <a:pt x="1465" y="313"/>
                  <a:pt x="1469" y="317"/>
                  <a:pt x="1472" y="321"/>
                </a:cubicBezTo>
                <a:cubicBezTo>
                  <a:pt x="1474" y="324"/>
                  <a:pt x="1476" y="326"/>
                  <a:pt x="1477" y="328"/>
                </a:cubicBezTo>
                <a:cubicBezTo>
                  <a:pt x="1485" y="338"/>
                  <a:pt x="1485" y="338"/>
                  <a:pt x="1485" y="338"/>
                </a:cubicBezTo>
                <a:cubicBezTo>
                  <a:pt x="1488" y="342"/>
                  <a:pt x="1490" y="345"/>
                  <a:pt x="1492" y="348"/>
                </a:cubicBezTo>
                <a:cubicBezTo>
                  <a:pt x="1507" y="368"/>
                  <a:pt x="1507" y="368"/>
                  <a:pt x="1507" y="368"/>
                </a:cubicBezTo>
                <a:cubicBezTo>
                  <a:pt x="1511" y="373"/>
                  <a:pt x="1515" y="379"/>
                  <a:pt x="1518" y="385"/>
                </a:cubicBezTo>
                <a:cubicBezTo>
                  <a:pt x="1524" y="395"/>
                  <a:pt x="1524" y="395"/>
                  <a:pt x="1524" y="395"/>
                </a:cubicBezTo>
                <a:cubicBezTo>
                  <a:pt x="1528" y="400"/>
                  <a:pt x="1531" y="405"/>
                  <a:pt x="1534" y="409"/>
                </a:cubicBezTo>
                <a:cubicBezTo>
                  <a:pt x="1552" y="442"/>
                  <a:pt x="1552" y="442"/>
                  <a:pt x="1552" y="442"/>
                </a:cubicBezTo>
                <a:cubicBezTo>
                  <a:pt x="1554" y="444"/>
                  <a:pt x="1555" y="446"/>
                  <a:pt x="1556" y="449"/>
                </a:cubicBezTo>
                <a:cubicBezTo>
                  <a:pt x="1557" y="450"/>
                  <a:pt x="1557" y="451"/>
                  <a:pt x="1558" y="452"/>
                </a:cubicBezTo>
                <a:cubicBezTo>
                  <a:pt x="1569" y="475"/>
                  <a:pt x="1569" y="475"/>
                  <a:pt x="1569" y="475"/>
                </a:cubicBezTo>
                <a:cubicBezTo>
                  <a:pt x="1572" y="479"/>
                  <a:pt x="1574" y="484"/>
                  <a:pt x="1576" y="489"/>
                </a:cubicBezTo>
                <a:cubicBezTo>
                  <a:pt x="1577" y="492"/>
                  <a:pt x="1578" y="494"/>
                  <a:pt x="1580" y="497"/>
                </a:cubicBezTo>
                <a:cubicBezTo>
                  <a:pt x="1585" y="508"/>
                  <a:pt x="1585" y="508"/>
                  <a:pt x="1585" y="508"/>
                </a:cubicBezTo>
                <a:cubicBezTo>
                  <a:pt x="1587" y="513"/>
                  <a:pt x="1588" y="516"/>
                  <a:pt x="1589" y="519"/>
                </a:cubicBezTo>
                <a:cubicBezTo>
                  <a:pt x="1599" y="543"/>
                  <a:pt x="1599" y="543"/>
                  <a:pt x="1599" y="543"/>
                </a:cubicBezTo>
                <a:cubicBezTo>
                  <a:pt x="1601" y="550"/>
                  <a:pt x="1604" y="557"/>
                  <a:pt x="1606" y="564"/>
                </a:cubicBezTo>
                <a:cubicBezTo>
                  <a:pt x="1615" y="589"/>
                  <a:pt x="1615" y="589"/>
                  <a:pt x="1615" y="589"/>
                </a:cubicBezTo>
                <a:cubicBezTo>
                  <a:pt x="1623" y="617"/>
                  <a:pt x="1623" y="617"/>
                  <a:pt x="1623" y="617"/>
                </a:cubicBezTo>
                <a:cubicBezTo>
                  <a:pt x="1624" y="622"/>
                  <a:pt x="1625" y="626"/>
                  <a:pt x="1626" y="630"/>
                </a:cubicBezTo>
                <a:cubicBezTo>
                  <a:pt x="1626" y="630"/>
                  <a:pt x="1626" y="630"/>
                  <a:pt x="1626" y="630"/>
                </a:cubicBezTo>
                <a:cubicBezTo>
                  <a:pt x="1628" y="637"/>
                  <a:pt x="1628" y="637"/>
                  <a:pt x="1628" y="637"/>
                </a:cubicBezTo>
                <a:cubicBezTo>
                  <a:pt x="1629" y="644"/>
                  <a:pt x="1629" y="644"/>
                  <a:pt x="1629" y="644"/>
                </a:cubicBezTo>
                <a:cubicBezTo>
                  <a:pt x="1630" y="644"/>
                  <a:pt x="1630" y="644"/>
                  <a:pt x="1630" y="644"/>
                </a:cubicBezTo>
                <a:cubicBezTo>
                  <a:pt x="1644" y="706"/>
                  <a:pt x="1652" y="769"/>
                  <a:pt x="1652" y="833"/>
                </a:cubicBezTo>
                <a:cubicBezTo>
                  <a:pt x="1652" y="897"/>
                  <a:pt x="1644" y="960"/>
                  <a:pt x="1630" y="1022"/>
                </a:cubicBezTo>
                <a:cubicBezTo>
                  <a:pt x="1629" y="1022"/>
                  <a:pt x="1629" y="1022"/>
                  <a:pt x="1629" y="1022"/>
                </a:cubicBezTo>
                <a:cubicBezTo>
                  <a:pt x="1628" y="1029"/>
                  <a:pt x="1628" y="1029"/>
                  <a:pt x="1628" y="1029"/>
                </a:cubicBezTo>
                <a:cubicBezTo>
                  <a:pt x="1626" y="1036"/>
                  <a:pt x="1626" y="1036"/>
                  <a:pt x="1626" y="1036"/>
                </a:cubicBezTo>
                <a:cubicBezTo>
                  <a:pt x="1626" y="1036"/>
                  <a:pt x="1626" y="1036"/>
                  <a:pt x="1626" y="1036"/>
                </a:cubicBezTo>
                <a:cubicBezTo>
                  <a:pt x="1625" y="1040"/>
                  <a:pt x="1624" y="1044"/>
                  <a:pt x="1623" y="1049"/>
                </a:cubicBezTo>
                <a:lnTo>
                  <a:pt x="1615" y="1076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11233149" y="30634"/>
            <a:ext cx="920751" cy="3005138"/>
            <a:chOff x="2439988" y="3175"/>
            <a:chExt cx="920751" cy="3005138"/>
          </a:xfrm>
        </p:grpSpPr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2895601" y="3175"/>
              <a:ext cx="11113" cy="1544638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2846388" y="2492375"/>
              <a:ext cx="112713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4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6" y="158"/>
                    <a:pt x="28" y="131"/>
                    <a:pt x="18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908301" y="2492375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3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8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2771776" y="2492375"/>
              <a:ext cx="111125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5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20" y="86"/>
                    <a:pt x="21" y="80"/>
                    <a:pt x="23" y="74"/>
                  </a:cubicBezTo>
                  <a:cubicBezTo>
                    <a:pt x="35" y="29"/>
                    <a:pt x="17" y="3"/>
                    <a:pt x="1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6" y="82"/>
                    <a:pt x="24" y="87"/>
                    <a:pt x="22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2933701" y="2492375"/>
              <a:ext cx="61913" cy="515938"/>
            </a:xfrm>
            <a:custGeom>
              <a:avLst/>
              <a:gdLst>
                <a:gd name="T0" fmla="*/ 8 w 22"/>
                <a:gd name="T1" fmla="*/ 184 h 184"/>
                <a:gd name="T2" fmla="*/ 12 w 22"/>
                <a:gd name="T3" fmla="*/ 99 h 184"/>
                <a:gd name="T4" fmla="*/ 17 w 22"/>
                <a:gd name="T5" fmla="*/ 62 h 184"/>
                <a:gd name="T6" fmla="*/ 0 w 22"/>
                <a:gd name="T7" fmla="*/ 2 h 184"/>
                <a:gd name="T8" fmla="*/ 3 w 22"/>
                <a:gd name="T9" fmla="*/ 0 h 184"/>
                <a:gd name="T10" fmla="*/ 21 w 22"/>
                <a:gd name="T11" fmla="*/ 62 h 184"/>
                <a:gd name="T12" fmla="*/ 16 w 22"/>
                <a:gd name="T13" fmla="*/ 100 h 184"/>
                <a:gd name="T14" fmla="*/ 12 w 22"/>
                <a:gd name="T15" fmla="*/ 183 h 184"/>
                <a:gd name="T16" fmla="*/ 8 w 22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4">
                  <a:moveTo>
                    <a:pt x="8" y="184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6" y="72"/>
                    <a:pt x="17" y="62"/>
                  </a:cubicBezTo>
                  <a:cubicBezTo>
                    <a:pt x="17" y="32"/>
                    <a:pt x="0" y="3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2" y="31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6" y="156"/>
                    <a:pt x="12" y="183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2782888" y="2382838"/>
              <a:ext cx="234950" cy="131763"/>
            </a:xfrm>
            <a:custGeom>
              <a:avLst/>
              <a:gdLst>
                <a:gd name="T0" fmla="*/ 42 w 84"/>
                <a:gd name="T1" fmla="*/ 4 h 47"/>
                <a:gd name="T2" fmla="*/ 0 w 84"/>
                <a:gd name="T3" fmla="*/ 0 h 47"/>
                <a:gd name="T4" fmla="*/ 0 w 84"/>
                <a:gd name="T5" fmla="*/ 29 h 47"/>
                <a:gd name="T6" fmla="*/ 18 w 84"/>
                <a:gd name="T7" fmla="*/ 47 h 47"/>
                <a:gd name="T8" fmla="*/ 66 w 84"/>
                <a:gd name="T9" fmla="*/ 47 h 47"/>
                <a:gd name="T10" fmla="*/ 84 w 84"/>
                <a:gd name="T11" fmla="*/ 29 h 47"/>
                <a:gd name="T12" fmla="*/ 84 w 84"/>
                <a:gd name="T13" fmla="*/ 0 h 47"/>
                <a:gd name="T14" fmla="*/ 42 w 84"/>
                <a:gd name="T1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7">
                  <a:moveTo>
                    <a:pt x="42" y="4"/>
                  </a:moveTo>
                  <a:cubicBezTo>
                    <a:pt x="28" y="4"/>
                    <a:pt x="14" y="3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8" y="47"/>
                    <a:pt x="18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7"/>
                    <a:pt x="84" y="39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3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2852738" y="1590675"/>
              <a:ext cx="95250" cy="134938"/>
            </a:xfrm>
            <a:custGeom>
              <a:avLst/>
              <a:gdLst>
                <a:gd name="T0" fmla="*/ 17 w 34"/>
                <a:gd name="T1" fmla="*/ 0 h 48"/>
                <a:gd name="T2" fmla="*/ 0 w 34"/>
                <a:gd name="T3" fmla="*/ 17 h 48"/>
                <a:gd name="T4" fmla="*/ 0 w 34"/>
                <a:gd name="T5" fmla="*/ 48 h 48"/>
                <a:gd name="T6" fmla="*/ 34 w 34"/>
                <a:gd name="T7" fmla="*/ 48 h 48"/>
                <a:gd name="T8" fmla="*/ 34 w 34"/>
                <a:gd name="T9" fmla="*/ 17 h 48"/>
                <a:gd name="T10" fmla="*/ 17 w 3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8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auto">
            <a:xfrm>
              <a:off x="2439988" y="1679575"/>
              <a:ext cx="9207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auto">
            <a:xfrm>
              <a:off x="2586038" y="1679575"/>
              <a:ext cx="628650" cy="733425"/>
            </a:xfrm>
            <a:prstGeom prst="ellipse">
              <a:avLst/>
            </a:prstGeom>
            <a:solidFill>
              <a:srgbClr val="067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auto">
            <a:xfrm>
              <a:off x="2782888" y="1679575"/>
              <a:ext cx="2349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2863851" y="1543050"/>
              <a:ext cx="73025" cy="111125"/>
            </a:xfrm>
            <a:custGeom>
              <a:avLst/>
              <a:gdLst>
                <a:gd name="T0" fmla="*/ 13 w 26"/>
                <a:gd name="T1" fmla="*/ 0 h 40"/>
                <a:gd name="T2" fmla="*/ 0 w 26"/>
                <a:gd name="T3" fmla="*/ 13 h 40"/>
                <a:gd name="T4" fmla="*/ 0 w 26"/>
                <a:gd name="T5" fmla="*/ 40 h 40"/>
                <a:gd name="T6" fmla="*/ 26 w 26"/>
                <a:gd name="T7" fmla="*/ 40 h 40"/>
                <a:gd name="T8" fmla="*/ 26 w 26"/>
                <a:gd name="T9" fmla="*/ 13 h 40"/>
                <a:gd name="T10" fmla="*/ 13 w 26"/>
                <a:gd name="T11" fmla="*/ 0 h 40"/>
                <a:gd name="T12" fmla="*/ 5 w 26"/>
                <a:gd name="T13" fmla="*/ 35 h 40"/>
                <a:gd name="T14" fmla="*/ 5 w 26"/>
                <a:gd name="T15" fmla="*/ 13 h 40"/>
                <a:gd name="T16" fmla="*/ 13 w 26"/>
                <a:gd name="T17" fmla="*/ 5 h 40"/>
                <a:gd name="T18" fmla="*/ 21 w 26"/>
                <a:gd name="T19" fmla="*/ 13 h 40"/>
                <a:gd name="T20" fmla="*/ 21 w 26"/>
                <a:gd name="T21" fmla="*/ 35 h 40"/>
                <a:gd name="T22" fmla="*/ 5 w 2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0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5"/>
                    <a:pt x="20" y="0"/>
                    <a:pt x="13" y="0"/>
                  </a:cubicBezTo>
                  <a:close/>
                  <a:moveTo>
                    <a:pt x="5" y="3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8"/>
                    <a:pt x="8" y="5"/>
                    <a:pt x="13" y="5"/>
                  </a:cubicBezTo>
                  <a:cubicBezTo>
                    <a:pt x="18" y="5"/>
                    <a:pt x="21" y="8"/>
                    <a:pt x="21" y="13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3360738" y="2043113"/>
              <a:ext cx="0" cy="4763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D5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2886076" y="2413000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3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0 w 5"/>
                <a:gd name="T52" fmla="*/ 0 w 5"/>
                <a:gd name="T53" fmla="*/ 0 w 5"/>
                <a:gd name="T54" fmla="*/ 0 w 5"/>
                <a:gd name="T55" fmla="*/ 0 w 5"/>
                <a:gd name="T5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C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2479676" y="1806575"/>
              <a:ext cx="881063" cy="606425"/>
            </a:xfrm>
            <a:custGeom>
              <a:avLst/>
              <a:gdLst>
                <a:gd name="T0" fmla="*/ 0 w 314"/>
                <a:gd name="T1" fmla="*/ 138 h 216"/>
                <a:gd name="T2" fmla="*/ 145 w 314"/>
                <a:gd name="T3" fmla="*/ 216 h 216"/>
                <a:gd name="T4" fmla="*/ 145 w 314"/>
                <a:gd name="T5" fmla="*/ 216 h 216"/>
                <a:gd name="T6" fmla="*/ 145 w 314"/>
                <a:gd name="T7" fmla="*/ 216 h 216"/>
                <a:gd name="T8" fmla="*/ 145 w 314"/>
                <a:gd name="T9" fmla="*/ 216 h 216"/>
                <a:gd name="T10" fmla="*/ 146 w 314"/>
                <a:gd name="T11" fmla="*/ 216 h 216"/>
                <a:gd name="T12" fmla="*/ 146 w 314"/>
                <a:gd name="T13" fmla="*/ 216 h 216"/>
                <a:gd name="T14" fmla="*/ 146 w 314"/>
                <a:gd name="T15" fmla="*/ 216 h 216"/>
                <a:gd name="T16" fmla="*/ 146 w 314"/>
                <a:gd name="T17" fmla="*/ 216 h 216"/>
                <a:gd name="T18" fmla="*/ 146 w 314"/>
                <a:gd name="T19" fmla="*/ 216 h 216"/>
                <a:gd name="T20" fmla="*/ 146 w 314"/>
                <a:gd name="T21" fmla="*/ 216 h 216"/>
                <a:gd name="T22" fmla="*/ 146 w 314"/>
                <a:gd name="T23" fmla="*/ 216 h 216"/>
                <a:gd name="T24" fmla="*/ 146 w 314"/>
                <a:gd name="T25" fmla="*/ 216 h 216"/>
                <a:gd name="T26" fmla="*/ 147 w 314"/>
                <a:gd name="T27" fmla="*/ 216 h 216"/>
                <a:gd name="T28" fmla="*/ 147 w 314"/>
                <a:gd name="T29" fmla="*/ 216 h 216"/>
                <a:gd name="T30" fmla="*/ 147 w 314"/>
                <a:gd name="T31" fmla="*/ 216 h 216"/>
                <a:gd name="T32" fmla="*/ 147 w 314"/>
                <a:gd name="T33" fmla="*/ 216 h 216"/>
                <a:gd name="T34" fmla="*/ 147 w 314"/>
                <a:gd name="T35" fmla="*/ 216 h 216"/>
                <a:gd name="T36" fmla="*/ 147 w 314"/>
                <a:gd name="T37" fmla="*/ 216 h 216"/>
                <a:gd name="T38" fmla="*/ 147 w 314"/>
                <a:gd name="T39" fmla="*/ 216 h 216"/>
                <a:gd name="T40" fmla="*/ 148 w 314"/>
                <a:gd name="T41" fmla="*/ 216 h 216"/>
                <a:gd name="T42" fmla="*/ 148 w 314"/>
                <a:gd name="T43" fmla="*/ 216 h 216"/>
                <a:gd name="T44" fmla="*/ 148 w 314"/>
                <a:gd name="T45" fmla="*/ 216 h 216"/>
                <a:gd name="T46" fmla="*/ 148 w 314"/>
                <a:gd name="T47" fmla="*/ 216 h 216"/>
                <a:gd name="T48" fmla="*/ 148 w 314"/>
                <a:gd name="T49" fmla="*/ 216 h 216"/>
                <a:gd name="T50" fmla="*/ 148 w 314"/>
                <a:gd name="T51" fmla="*/ 216 h 216"/>
                <a:gd name="T52" fmla="*/ 148 w 314"/>
                <a:gd name="T53" fmla="*/ 216 h 216"/>
                <a:gd name="T54" fmla="*/ 148 w 314"/>
                <a:gd name="T55" fmla="*/ 216 h 216"/>
                <a:gd name="T56" fmla="*/ 149 w 314"/>
                <a:gd name="T57" fmla="*/ 216 h 216"/>
                <a:gd name="T58" fmla="*/ 149 w 314"/>
                <a:gd name="T59" fmla="*/ 216 h 216"/>
                <a:gd name="T60" fmla="*/ 149 w 314"/>
                <a:gd name="T61" fmla="*/ 216 h 216"/>
                <a:gd name="T62" fmla="*/ 149 w 314"/>
                <a:gd name="T63" fmla="*/ 216 h 216"/>
                <a:gd name="T64" fmla="*/ 149 w 314"/>
                <a:gd name="T65" fmla="*/ 216 h 216"/>
                <a:gd name="T66" fmla="*/ 149 w 314"/>
                <a:gd name="T67" fmla="*/ 216 h 216"/>
                <a:gd name="T68" fmla="*/ 149 w 314"/>
                <a:gd name="T69" fmla="*/ 216 h 216"/>
                <a:gd name="T70" fmla="*/ 150 w 314"/>
                <a:gd name="T71" fmla="*/ 216 h 216"/>
                <a:gd name="T72" fmla="*/ 150 w 314"/>
                <a:gd name="T73" fmla="*/ 216 h 216"/>
                <a:gd name="T74" fmla="*/ 150 w 314"/>
                <a:gd name="T75" fmla="*/ 216 h 216"/>
                <a:gd name="T76" fmla="*/ 150 w 314"/>
                <a:gd name="T77" fmla="*/ 216 h 216"/>
                <a:gd name="T78" fmla="*/ 150 w 314"/>
                <a:gd name="T79" fmla="*/ 216 h 216"/>
                <a:gd name="T80" fmla="*/ 69 w 314"/>
                <a:gd name="T81" fmla="*/ 176 h 216"/>
                <a:gd name="T82" fmla="*/ 0 w 314"/>
                <a:gd name="T83" fmla="*/ 138 h 216"/>
                <a:gd name="T84" fmla="*/ 274 w 314"/>
                <a:gd name="T85" fmla="*/ 0 h 216"/>
                <a:gd name="T86" fmla="*/ 288 w 314"/>
                <a:gd name="T87" fmla="*/ 53 h 216"/>
                <a:gd name="T88" fmla="*/ 255 w 314"/>
                <a:gd name="T89" fmla="*/ 132 h 216"/>
                <a:gd name="T90" fmla="*/ 150 w 314"/>
                <a:gd name="T91" fmla="*/ 216 h 216"/>
                <a:gd name="T92" fmla="*/ 314 w 314"/>
                <a:gd name="T93" fmla="*/ 86 h 216"/>
                <a:gd name="T94" fmla="*/ 314 w 314"/>
                <a:gd name="T95" fmla="*/ 85 h 216"/>
                <a:gd name="T96" fmla="*/ 314 w 314"/>
                <a:gd name="T97" fmla="*/ 85 h 216"/>
                <a:gd name="T98" fmla="*/ 314 w 314"/>
                <a:gd name="T99" fmla="*/ 85 h 216"/>
                <a:gd name="T100" fmla="*/ 314 w 314"/>
                <a:gd name="T101" fmla="*/ 85 h 216"/>
                <a:gd name="T102" fmla="*/ 314 w 314"/>
                <a:gd name="T103" fmla="*/ 85 h 216"/>
                <a:gd name="T104" fmla="*/ 314 w 314"/>
                <a:gd name="T105" fmla="*/ 85 h 216"/>
                <a:gd name="T106" fmla="*/ 314 w 314"/>
                <a:gd name="T107" fmla="*/ 85 h 216"/>
                <a:gd name="T108" fmla="*/ 314 w 314"/>
                <a:gd name="T109" fmla="*/ 85 h 216"/>
                <a:gd name="T110" fmla="*/ 314 w 314"/>
                <a:gd name="T111" fmla="*/ 85 h 216"/>
                <a:gd name="T112" fmla="*/ 314 w 314"/>
                <a:gd name="T113" fmla="*/ 84 h 216"/>
                <a:gd name="T114" fmla="*/ 314 w 314"/>
                <a:gd name="T115" fmla="*/ 84 h 216"/>
                <a:gd name="T116" fmla="*/ 314 w 314"/>
                <a:gd name="T117" fmla="*/ 84 h 216"/>
                <a:gd name="T118" fmla="*/ 314 w 314"/>
                <a:gd name="T119" fmla="*/ 84 h 216"/>
                <a:gd name="T120" fmla="*/ 314 w 314"/>
                <a:gd name="T121" fmla="*/ 84 h 216"/>
                <a:gd name="T122" fmla="*/ 314 w 314"/>
                <a:gd name="T123" fmla="*/ 84 h 216"/>
                <a:gd name="T124" fmla="*/ 274 w 314"/>
                <a:gd name="T1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4" h="216">
                  <a:moveTo>
                    <a:pt x="0" y="138"/>
                  </a:moveTo>
                  <a:cubicBezTo>
                    <a:pt x="25" y="183"/>
                    <a:pt x="80" y="214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90" y="201"/>
                    <a:pt x="69" y="176"/>
                  </a:cubicBezTo>
                  <a:cubicBezTo>
                    <a:pt x="42" y="168"/>
                    <a:pt x="19" y="155"/>
                    <a:pt x="0" y="138"/>
                  </a:cubicBezTo>
                  <a:moveTo>
                    <a:pt x="274" y="0"/>
                  </a:moveTo>
                  <a:cubicBezTo>
                    <a:pt x="283" y="17"/>
                    <a:pt x="288" y="34"/>
                    <a:pt x="288" y="53"/>
                  </a:cubicBezTo>
                  <a:cubicBezTo>
                    <a:pt x="288" y="83"/>
                    <a:pt x="276" y="110"/>
                    <a:pt x="255" y="132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4" y="158"/>
                    <a:pt x="314" y="86"/>
                  </a:cubicBezTo>
                  <a:cubicBezTo>
                    <a:pt x="314" y="86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673351" y="2178050"/>
              <a:ext cx="522288" cy="234950"/>
            </a:xfrm>
            <a:custGeom>
              <a:avLst/>
              <a:gdLst>
                <a:gd name="T0" fmla="*/ 186 w 186"/>
                <a:gd name="T1" fmla="*/ 0 h 84"/>
                <a:gd name="T2" fmla="*/ 111 w 186"/>
                <a:gd name="T3" fmla="*/ 44 h 84"/>
                <a:gd name="T4" fmla="*/ 81 w 186"/>
                <a:gd name="T5" fmla="*/ 84 h 84"/>
                <a:gd name="T6" fmla="*/ 53 w 186"/>
                <a:gd name="T7" fmla="*/ 52 h 84"/>
                <a:gd name="T8" fmla="*/ 0 w 186"/>
                <a:gd name="T9" fmla="*/ 44 h 84"/>
                <a:gd name="T10" fmla="*/ 81 w 186"/>
                <a:gd name="T11" fmla="*/ 84 h 84"/>
                <a:gd name="T12" fmla="*/ 81 w 186"/>
                <a:gd name="T13" fmla="*/ 84 h 84"/>
                <a:gd name="T14" fmla="*/ 81 w 186"/>
                <a:gd name="T15" fmla="*/ 84 h 84"/>
                <a:gd name="T16" fmla="*/ 186 w 1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4">
                  <a:moveTo>
                    <a:pt x="186" y="0"/>
                  </a:moveTo>
                  <a:cubicBezTo>
                    <a:pt x="167" y="20"/>
                    <a:pt x="141" y="35"/>
                    <a:pt x="111" y="44"/>
                  </a:cubicBezTo>
                  <a:cubicBezTo>
                    <a:pt x="104" y="68"/>
                    <a:pt x="93" y="84"/>
                    <a:pt x="81" y="84"/>
                  </a:cubicBezTo>
                  <a:cubicBezTo>
                    <a:pt x="70" y="84"/>
                    <a:pt x="61" y="72"/>
                    <a:pt x="53" y="52"/>
                  </a:cubicBezTo>
                  <a:cubicBezTo>
                    <a:pt x="35" y="51"/>
                    <a:pt x="17" y="49"/>
                    <a:pt x="0" y="44"/>
                  </a:cubicBezTo>
                  <a:cubicBezTo>
                    <a:pt x="21" y="69"/>
                    <a:pt x="49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129" y="84"/>
                    <a:pt x="170" y="49"/>
                    <a:pt x="186" y="0"/>
                  </a:cubicBezTo>
                </a:path>
              </a:pathLst>
            </a:custGeom>
            <a:solidFill>
              <a:srgbClr val="036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2822576" y="2300288"/>
              <a:ext cx="161925" cy="112713"/>
            </a:xfrm>
            <a:custGeom>
              <a:avLst/>
              <a:gdLst>
                <a:gd name="T0" fmla="*/ 58 w 58"/>
                <a:gd name="T1" fmla="*/ 0 h 40"/>
                <a:gd name="T2" fmla="*/ 2 w 58"/>
                <a:gd name="T3" fmla="*/ 8 h 40"/>
                <a:gd name="T4" fmla="*/ 0 w 58"/>
                <a:gd name="T5" fmla="*/ 8 h 40"/>
                <a:gd name="T6" fmla="*/ 28 w 58"/>
                <a:gd name="T7" fmla="*/ 40 h 40"/>
                <a:gd name="T8" fmla="*/ 58 w 5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58" y="0"/>
                  </a:moveTo>
                  <a:cubicBezTo>
                    <a:pt x="41" y="5"/>
                    <a:pt x="2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8" y="28"/>
                    <a:pt x="17" y="40"/>
                    <a:pt x="28" y="40"/>
                  </a:cubicBezTo>
                  <a:cubicBezTo>
                    <a:pt x="40" y="40"/>
                    <a:pt x="51" y="24"/>
                    <a:pt x="58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2782888" y="2457450"/>
              <a:ext cx="234950" cy="57150"/>
            </a:xfrm>
            <a:custGeom>
              <a:avLst/>
              <a:gdLst>
                <a:gd name="T0" fmla="*/ 0 w 84"/>
                <a:gd name="T1" fmla="*/ 0 h 20"/>
                <a:gd name="T2" fmla="*/ 0 w 84"/>
                <a:gd name="T3" fmla="*/ 2 h 20"/>
                <a:gd name="T4" fmla="*/ 18 w 84"/>
                <a:gd name="T5" fmla="*/ 20 h 20"/>
                <a:gd name="T6" fmla="*/ 66 w 84"/>
                <a:gd name="T7" fmla="*/ 20 h 20"/>
                <a:gd name="T8" fmla="*/ 84 w 84"/>
                <a:gd name="T9" fmla="*/ 2 h 20"/>
                <a:gd name="T10" fmla="*/ 84 w 84"/>
                <a:gd name="T11" fmla="*/ 0 h 20"/>
                <a:gd name="T12" fmla="*/ 0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2"/>
                    <a:pt x="8" y="20"/>
                    <a:pt x="18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6" y="20"/>
                    <a:pt x="84" y="1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7323" y="19544"/>
            <a:ext cx="920751" cy="3005138"/>
            <a:chOff x="2439988" y="3175"/>
            <a:chExt cx="920751" cy="3005138"/>
          </a:xfrm>
        </p:grpSpPr>
        <p:sp>
          <p:nvSpPr>
            <p:cNvPr id="108" name="Rectangle 33"/>
            <p:cNvSpPr>
              <a:spLocks noChangeArrowheads="1"/>
            </p:cNvSpPr>
            <p:nvPr/>
          </p:nvSpPr>
          <p:spPr bwMode="auto">
            <a:xfrm>
              <a:off x="2895601" y="3175"/>
              <a:ext cx="11113" cy="1544638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4"/>
            <p:cNvSpPr>
              <a:spLocks/>
            </p:cNvSpPr>
            <p:nvPr/>
          </p:nvSpPr>
          <p:spPr bwMode="auto">
            <a:xfrm>
              <a:off x="2846388" y="2492375"/>
              <a:ext cx="112713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4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6" y="158"/>
                    <a:pt x="28" y="131"/>
                    <a:pt x="18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5"/>
            <p:cNvSpPr>
              <a:spLocks/>
            </p:cNvSpPr>
            <p:nvPr/>
          </p:nvSpPr>
          <p:spPr bwMode="auto">
            <a:xfrm>
              <a:off x="2908301" y="2492375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3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8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6"/>
            <p:cNvSpPr>
              <a:spLocks/>
            </p:cNvSpPr>
            <p:nvPr/>
          </p:nvSpPr>
          <p:spPr bwMode="auto">
            <a:xfrm>
              <a:off x="2771776" y="2492375"/>
              <a:ext cx="111125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5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20" y="86"/>
                    <a:pt x="21" y="80"/>
                    <a:pt x="23" y="74"/>
                  </a:cubicBezTo>
                  <a:cubicBezTo>
                    <a:pt x="35" y="29"/>
                    <a:pt x="17" y="3"/>
                    <a:pt x="1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6" y="82"/>
                    <a:pt x="24" y="87"/>
                    <a:pt x="22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7"/>
            <p:cNvSpPr>
              <a:spLocks/>
            </p:cNvSpPr>
            <p:nvPr/>
          </p:nvSpPr>
          <p:spPr bwMode="auto">
            <a:xfrm>
              <a:off x="2933701" y="2492375"/>
              <a:ext cx="61913" cy="515938"/>
            </a:xfrm>
            <a:custGeom>
              <a:avLst/>
              <a:gdLst>
                <a:gd name="T0" fmla="*/ 8 w 22"/>
                <a:gd name="T1" fmla="*/ 184 h 184"/>
                <a:gd name="T2" fmla="*/ 12 w 22"/>
                <a:gd name="T3" fmla="*/ 99 h 184"/>
                <a:gd name="T4" fmla="*/ 17 w 22"/>
                <a:gd name="T5" fmla="*/ 62 h 184"/>
                <a:gd name="T6" fmla="*/ 0 w 22"/>
                <a:gd name="T7" fmla="*/ 2 h 184"/>
                <a:gd name="T8" fmla="*/ 3 w 22"/>
                <a:gd name="T9" fmla="*/ 0 h 184"/>
                <a:gd name="T10" fmla="*/ 21 w 22"/>
                <a:gd name="T11" fmla="*/ 62 h 184"/>
                <a:gd name="T12" fmla="*/ 16 w 22"/>
                <a:gd name="T13" fmla="*/ 100 h 184"/>
                <a:gd name="T14" fmla="*/ 12 w 22"/>
                <a:gd name="T15" fmla="*/ 183 h 184"/>
                <a:gd name="T16" fmla="*/ 8 w 22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4">
                  <a:moveTo>
                    <a:pt x="8" y="184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6" y="72"/>
                    <a:pt x="17" y="62"/>
                  </a:cubicBezTo>
                  <a:cubicBezTo>
                    <a:pt x="17" y="32"/>
                    <a:pt x="0" y="3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2" y="31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6" y="156"/>
                    <a:pt x="12" y="183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8"/>
            <p:cNvSpPr>
              <a:spLocks/>
            </p:cNvSpPr>
            <p:nvPr/>
          </p:nvSpPr>
          <p:spPr bwMode="auto">
            <a:xfrm>
              <a:off x="2782888" y="2382838"/>
              <a:ext cx="234950" cy="131763"/>
            </a:xfrm>
            <a:custGeom>
              <a:avLst/>
              <a:gdLst>
                <a:gd name="T0" fmla="*/ 42 w 84"/>
                <a:gd name="T1" fmla="*/ 4 h 47"/>
                <a:gd name="T2" fmla="*/ 0 w 84"/>
                <a:gd name="T3" fmla="*/ 0 h 47"/>
                <a:gd name="T4" fmla="*/ 0 w 84"/>
                <a:gd name="T5" fmla="*/ 29 h 47"/>
                <a:gd name="T6" fmla="*/ 18 w 84"/>
                <a:gd name="T7" fmla="*/ 47 h 47"/>
                <a:gd name="T8" fmla="*/ 66 w 84"/>
                <a:gd name="T9" fmla="*/ 47 h 47"/>
                <a:gd name="T10" fmla="*/ 84 w 84"/>
                <a:gd name="T11" fmla="*/ 29 h 47"/>
                <a:gd name="T12" fmla="*/ 84 w 84"/>
                <a:gd name="T13" fmla="*/ 0 h 47"/>
                <a:gd name="T14" fmla="*/ 42 w 84"/>
                <a:gd name="T1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7">
                  <a:moveTo>
                    <a:pt x="42" y="4"/>
                  </a:moveTo>
                  <a:cubicBezTo>
                    <a:pt x="28" y="4"/>
                    <a:pt x="14" y="3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8" y="47"/>
                    <a:pt x="18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7"/>
                    <a:pt x="84" y="39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3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9"/>
            <p:cNvSpPr>
              <a:spLocks/>
            </p:cNvSpPr>
            <p:nvPr/>
          </p:nvSpPr>
          <p:spPr bwMode="auto">
            <a:xfrm>
              <a:off x="2852738" y="1590675"/>
              <a:ext cx="95250" cy="134938"/>
            </a:xfrm>
            <a:custGeom>
              <a:avLst/>
              <a:gdLst>
                <a:gd name="T0" fmla="*/ 17 w 34"/>
                <a:gd name="T1" fmla="*/ 0 h 48"/>
                <a:gd name="T2" fmla="*/ 0 w 34"/>
                <a:gd name="T3" fmla="*/ 17 h 48"/>
                <a:gd name="T4" fmla="*/ 0 w 34"/>
                <a:gd name="T5" fmla="*/ 48 h 48"/>
                <a:gd name="T6" fmla="*/ 34 w 34"/>
                <a:gd name="T7" fmla="*/ 48 h 48"/>
                <a:gd name="T8" fmla="*/ 34 w 34"/>
                <a:gd name="T9" fmla="*/ 17 h 48"/>
                <a:gd name="T10" fmla="*/ 17 w 3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8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40"/>
            <p:cNvSpPr>
              <a:spLocks noChangeArrowheads="1"/>
            </p:cNvSpPr>
            <p:nvPr/>
          </p:nvSpPr>
          <p:spPr bwMode="auto">
            <a:xfrm>
              <a:off x="2439988" y="1679575"/>
              <a:ext cx="9207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41"/>
            <p:cNvSpPr>
              <a:spLocks noChangeArrowheads="1"/>
            </p:cNvSpPr>
            <p:nvPr/>
          </p:nvSpPr>
          <p:spPr bwMode="auto">
            <a:xfrm>
              <a:off x="2586038" y="1679575"/>
              <a:ext cx="628650" cy="733425"/>
            </a:xfrm>
            <a:prstGeom prst="ellipse">
              <a:avLst/>
            </a:prstGeom>
            <a:solidFill>
              <a:srgbClr val="067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42"/>
            <p:cNvSpPr>
              <a:spLocks noChangeArrowheads="1"/>
            </p:cNvSpPr>
            <p:nvPr/>
          </p:nvSpPr>
          <p:spPr bwMode="auto">
            <a:xfrm>
              <a:off x="2782888" y="1679575"/>
              <a:ext cx="2349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43"/>
            <p:cNvSpPr>
              <a:spLocks noEditPoints="1"/>
            </p:cNvSpPr>
            <p:nvPr/>
          </p:nvSpPr>
          <p:spPr bwMode="auto">
            <a:xfrm>
              <a:off x="2863851" y="1543050"/>
              <a:ext cx="73025" cy="111125"/>
            </a:xfrm>
            <a:custGeom>
              <a:avLst/>
              <a:gdLst>
                <a:gd name="T0" fmla="*/ 13 w 26"/>
                <a:gd name="T1" fmla="*/ 0 h 40"/>
                <a:gd name="T2" fmla="*/ 0 w 26"/>
                <a:gd name="T3" fmla="*/ 13 h 40"/>
                <a:gd name="T4" fmla="*/ 0 w 26"/>
                <a:gd name="T5" fmla="*/ 40 h 40"/>
                <a:gd name="T6" fmla="*/ 26 w 26"/>
                <a:gd name="T7" fmla="*/ 40 h 40"/>
                <a:gd name="T8" fmla="*/ 26 w 26"/>
                <a:gd name="T9" fmla="*/ 13 h 40"/>
                <a:gd name="T10" fmla="*/ 13 w 26"/>
                <a:gd name="T11" fmla="*/ 0 h 40"/>
                <a:gd name="T12" fmla="*/ 5 w 26"/>
                <a:gd name="T13" fmla="*/ 35 h 40"/>
                <a:gd name="T14" fmla="*/ 5 w 26"/>
                <a:gd name="T15" fmla="*/ 13 h 40"/>
                <a:gd name="T16" fmla="*/ 13 w 26"/>
                <a:gd name="T17" fmla="*/ 5 h 40"/>
                <a:gd name="T18" fmla="*/ 21 w 26"/>
                <a:gd name="T19" fmla="*/ 13 h 40"/>
                <a:gd name="T20" fmla="*/ 21 w 26"/>
                <a:gd name="T21" fmla="*/ 35 h 40"/>
                <a:gd name="T22" fmla="*/ 5 w 2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0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5"/>
                    <a:pt x="20" y="0"/>
                    <a:pt x="13" y="0"/>
                  </a:cubicBezTo>
                  <a:close/>
                  <a:moveTo>
                    <a:pt x="5" y="3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8"/>
                    <a:pt x="8" y="5"/>
                    <a:pt x="13" y="5"/>
                  </a:cubicBezTo>
                  <a:cubicBezTo>
                    <a:pt x="18" y="5"/>
                    <a:pt x="21" y="8"/>
                    <a:pt x="21" y="13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4"/>
            <p:cNvSpPr>
              <a:spLocks noEditPoints="1"/>
            </p:cNvSpPr>
            <p:nvPr/>
          </p:nvSpPr>
          <p:spPr bwMode="auto">
            <a:xfrm>
              <a:off x="3360738" y="2043113"/>
              <a:ext cx="0" cy="4763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D5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5"/>
            <p:cNvSpPr>
              <a:spLocks noEditPoints="1"/>
            </p:cNvSpPr>
            <p:nvPr/>
          </p:nvSpPr>
          <p:spPr bwMode="auto">
            <a:xfrm>
              <a:off x="2886076" y="2413000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3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0 w 5"/>
                <a:gd name="T52" fmla="*/ 0 w 5"/>
                <a:gd name="T53" fmla="*/ 0 w 5"/>
                <a:gd name="T54" fmla="*/ 0 w 5"/>
                <a:gd name="T55" fmla="*/ 0 w 5"/>
                <a:gd name="T5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C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6"/>
            <p:cNvSpPr>
              <a:spLocks noEditPoints="1"/>
            </p:cNvSpPr>
            <p:nvPr/>
          </p:nvSpPr>
          <p:spPr bwMode="auto">
            <a:xfrm>
              <a:off x="2479676" y="1806575"/>
              <a:ext cx="881063" cy="606425"/>
            </a:xfrm>
            <a:custGeom>
              <a:avLst/>
              <a:gdLst>
                <a:gd name="T0" fmla="*/ 0 w 314"/>
                <a:gd name="T1" fmla="*/ 138 h 216"/>
                <a:gd name="T2" fmla="*/ 145 w 314"/>
                <a:gd name="T3" fmla="*/ 216 h 216"/>
                <a:gd name="T4" fmla="*/ 145 w 314"/>
                <a:gd name="T5" fmla="*/ 216 h 216"/>
                <a:gd name="T6" fmla="*/ 145 w 314"/>
                <a:gd name="T7" fmla="*/ 216 h 216"/>
                <a:gd name="T8" fmla="*/ 145 w 314"/>
                <a:gd name="T9" fmla="*/ 216 h 216"/>
                <a:gd name="T10" fmla="*/ 146 w 314"/>
                <a:gd name="T11" fmla="*/ 216 h 216"/>
                <a:gd name="T12" fmla="*/ 146 w 314"/>
                <a:gd name="T13" fmla="*/ 216 h 216"/>
                <a:gd name="T14" fmla="*/ 146 w 314"/>
                <a:gd name="T15" fmla="*/ 216 h 216"/>
                <a:gd name="T16" fmla="*/ 146 w 314"/>
                <a:gd name="T17" fmla="*/ 216 h 216"/>
                <a:gd name="T18" fmla="*/ 146 w 314"/>
                <a:gd name="T19" fmla="*/ 216 h 216"/>
                <a:gd name="T20" fmla="*/ 146 w 314"/>
                <a:gd name="T21" fmla="*/ 216 h 216"/>
                <a:gd name="T22" fmla="*/ 146 w 314"/>
                <a:gd name="T23" fmla="*/ 216 h 216"/>
                <a:gd name="T24" fmla="*/ 146 w 314"/>
                <a:gd name="T25" fmla="*/ 216 h 216"/>
                <a:gd name="T26" fmla="*/ 147 w 314"/>
                <a:gd name="T27" fmla="*/ 216 h 216"/>
                <a:gd name="T28" fmla="*/ 147 w 314"/>
                <a:gd name="T29" fmla="*/ 216 h 216"/>
                <a:gd name="T30" fmla="*/ 147 w 314"/>
                <a:gd name="T31" fmla="*/ 216 h 216"/>
                <a:gd name="T32" fmla="*/ 147 w 314"/>
                <a:gd name="T33" fmla="*/ 216 h 216"/>
                <a:gd name="T34" fmla="*/ 147 w 314"/>
                <a:gd name="T35" fmla="*/ 216 h 216"/>
                <a:gd name="T36" fmla="*/ 147 w 314"/>
                <a:gd name="T37" fmla="*/ 216 h 216"/>
                <a:gd name="T38" fmla="*/ 147 w 314"/>
                <a:gd name="T39" fmla="*/ 216 h 216"/>
                <a:gd name="T40" fmla="*/ 148 w 314"/>
                <a:gd name="T41" fmla="*/ 216 h 216"/>
                <a:gd name="T42" fmla="*/ 148 w 314"/>
                <a:gd name="T43" fmla="*/ 216 h 216"/>
                <a:gd name="T44" fmla="*/ 148 w 314"/>
                <a:gd name="T45" fmla="*/ 216 h 216"/>
                <a:gd name="T46" fmla="*/ 148 w 314"/>
                <a:gd name="T47" fmla="*/ 216 h 216"/>
                <a:gd name="T48" fmla="*/ 148 w 314"/>
                <a:gd name="T49" fmla="*/ 216 h 216"/>
                <a:gd name="T50" fmla="*/ 148 w 314"/>
                <a:gd name="T51" fmla="*/ 216 h 216"/>
                <a:gd name="T52" fmla="*/ 148 w 314"/>
                <a:gd name="T53" fmla="*/ 216 h 216"/>
                <a:gd name="T54" fmla="*/ 148 w 314"/>
                <a:gd name="T55" fmla="*/ 216 h 216"/>
                <a:gd name="T56" fmla="*/ 149 w 314"/>
                <a:gd name="T57" fmla="*/ 216 h 216"/>
                <a:gd name="T58" fmla="*/ 149 w 314"/>
                <a:gd name="T59" fmla="*/ 216 h 216"/>
                <a:gd name="T60" fmla="*/ 149 w 314"/>
                <a:gd name="T61" fmla="*/ 216 h 216"/>
                <a:gd name="T62" fmla="*/ 149 w 314"/>
                <a:gd name="T63" fmla="*/ 216 h 216"/>
                <a:gd name="T64" fmla="*/ 149 w 314"/>
                <a:gd name="T65" fmla="*/ 216 h 216"/>
                <a:gd name="T66" fmla="*/ 149 w 314"/>
                <a:gd name="T67" fmla="*/ 216 h 216"/>
                <a:gd name="T68" fmla="*/ 149 w 314"/>
                <a:gd name="T69" fmla="*/ 216 h 216"/>
                <a:gd name="T70" fmla="*/ 150 w 314"/>
                <a:gd name="T71" fmla="*/ 216 h 216"/>
                <a:gd name="T72" fmla="*/ 150 w 314"/>
                <a:gd name="T73" fmla="*/ 216 h 216"/>
                <a:gd name="T74" fmla="*/ 150 w 314"/>
                <a:gd name="T75" fmla="*/ 216 h 216"/>
                <a:gd name="T76" fmla="*/ 150 w 314"/>
                <a:gd name="T77" fmla="*/ 216 h 216"/>
                <a:gd name="T78" fmla="*/ 150 w 314"/>
                <a:gd name="T79" fmla="*/ 216 h 216"/>
                <a:gd name="T80" fmla="*/ 69 w 314"/>
                <a:gd name="T81" fmla="*/ 176 h 216"/>
                <a:gd name="T82" fmla="*/ 0 w 314"/>
                <a:gd name="T83" fmla="*/ 138 h 216"/>
                <a:gd name="T84" fmla="*/ 274 w 314"/>
                <a:gd name="T85" fmla="*/ 0 h 216"/>
                <a:gd name="T86" fmla="*/ 288 w 314"/>
                <a:gd name="T87" fmla="*/ 53 h 216"/>
                <a:gd name="T88" fmla="*/ 255 w 314"/>
                <a:gd name="T89" fmla="*/ 132 h 216"/>
                <a:gd name="T90" fmla="*/ 150 w 314"/>
                <a:gd name="T91" fmla="*/ 216 h 216"/>
                <a:gd name="T92" fmla="*/ 314 w 314"/>
                <a:gd name="T93" fmla="*/ 86 h 216"/>
                <a:gd name="T94" fmla="*/ 314 w 314"/>
                <a:gd name="T95" fmla="*/ 85 h 216"/>
                <a:gd name="T96" fmla="*/ 314 w 314"/>
                <a:gd name="T97" fmla="*/ 85 h 216"/>
                <a:gd name="T98" fmla="*/ 314 w 314"/>
                <a:gd name="T99" fmla="*/ 85 h 216"/>
                <a:gd name="T100" fmla="*/ 314 w 314"/>
                <a:gd name="T101" fmla="*/ 85 h 216"/>
                <a:gd name="T102" fmla="*/ 314 w 314"/>
                <a:gd name="T103" fmla="*/ 85 h 216"/>
                <a:gd name="T104" fmla="*/ 314 w 314"/>
                <a:gd name="T105" fmla="*/ 85 h 216"/>
                <a:gd name="T106" fmla="*/ 314 w 314"/>
                <a:gd name="T107" fmla="*/ 85 h 216"/>
                <a:gd name="T108" fmla="*/ 314 w 314"/>
                <a:gd name="T109" fmla="*/ 85 h 216"/>
                <a:gd name="T110" fmla="*/ 314 w 314"/>
                <a:gd name="T111" fmla="*/ 85 h 216"/>
                <a:gd name="T112" fmla="*/ 314 w 314"/>
                <a:gd name="T113" fmla="*/ 84 h 216"/>
                <a:gd name="T114" fmla="*/ 314 w 314"/>
                <a:gd name="T115" fmla="*/ 84 h 216"/>
                <a:gd name="T116" fmla="*/ 314 w 314"/>
                <a:gd name="T117" fmla="*/ 84 h 216"/>
                <a:gd name="T118" fmla="*/ 314 w 314"/>
                <a:gd name="T119" fmla="*/ 84 h 216"/>
                <a:gd name="T120" fmla="*/ 314 w 314"/>
                <a:gd name="T121" fmla="*/ 84 h 216"/>
                <a:gd name="T122" fmla="*/ 314 w 314"/>
                <a:gd name="T123" fmla="*/ 84 h 216"/>
                <a:gd name="T124" fmla="*/ 274 w 314"/>
                <a:gd name="T1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4" h="216">
                  <a:moveTo>
                    <a:pt x="0" y="138"/>
                  </a:moveTo>
                  <a:cubicBezTo>
                    <a:pt x="25" y="183"/>
                    <a:pt x="80" y="214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90" y="201"/>
                    <a:pt x="69" y="176"/>
                  </a:cubicBezTo>
                  <a:cubicBezTo>
                    <a:pt x="42" y="168"/>
                    <a:pt x="19" y="155"/>
                    <a:pt x="0" y="138"/>
                  </a:cubicBezTo>
                  <a:moveTo>
                    <a:pt x="274" y="0"/>
                  </a:moveTo>
                  <a:cubicBezTo>
                    <a:pt x="283" y="17"/>
                    <a:pt x="288" y="34"/>
                    <a:pt x="288" y="53"/>
                  </a:cubicBezTo>
                  <a:cubicBezTo>
                    <a:pt x="288" y="83"/>
                    <a:pt x="276" y="110"/>
                    <a:pt x="255" y="132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4" y="158"/>
                    <a:pt x="314" y="86"/>
                  </a:cubicBezTo>
                  <a:cubicBezTo>
                    <a:pt x="314" y="86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7"/>
            <p:cNvSpPr>
              <a:spLocks/>
            </p:cNvSpPr>
            <p:nvPr/>
          </p:nvSpPr>
          <p:spPr bwMode="auto">
            <a:xfrm>
              <a:off x="2673351" y="2178050"/>
              <a:ext cx="522288" cy="234950"/>
            </a:xfrm>
            <a:custGeom>
              <a:avLst/>
              <a:gdLst>
                <a:gd name="T0" fmla="*/ 186 w 186"/>
                <a:gd name="T1" fmla="*/ 0 h 84"/>
                <a:gd name="T2" fmla="*/ 111 w 186"/>
                <a:gd name="T3" fmla="*/ 44 h 84"/>
                <a:gd name="T4" fmla="*/ 81 w 186"/>
                <a:gd name="T5" fmla="*/ 84 h 84"/>
                <a:gd name="T6" fmla="*/ 53 w 186"/>
                <a:gd name="T7" fmla="*/ 52 h 84"/>
                <a:gd name="T8" fmla="*/ 0 w 186"/>
                <a:gd name="T9" fmla="*/ 44 h 84"/>
                <a:gd name="T10" fmla="*/ 81 w 186"/>
                <a:gd name="T11" fmla="*/ 84 h 84"/>
                <a:gd name="T12" fmla="*/ 81 w 186"/>
                <a:gd name="T13" fmla="*/ 84 h 84"/>
                <a:gd name="T14" fmla="*/ 81 w 186"/>
                <a:gd name="T15" fmla="*/ 84 h 84"/>
                <a:gd name="T16" fmla="*/ 186 w 1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4">
                  <a:moveTo>
                    <a:pt x="186" y="0"/>
                  </a:moveTo>
                  <a:cubicBezTo>
                    <a:pt x="167" y="20"/>
                    <a:pt x="141" y="35"/>
                    <a:pt x="111" y="44"/>
                  </a:cubicBezTo>
                  <a:cubicBezTo>
                    <a:pt x="104" y="68"/>
                    <a:pt x="93" y="84"/>
                    <a:pt x="81" y="84"/>
                  </a:cubicBezTo>
                  <a:cubicBezTo>
                    <a:pt x="70" y="84"/>
                    <a:pt x="61" y="72"/>
                    <a:pt x="53" y="52"/>
                  </a:cubicBezTo>
                  <a:cubicBezTo>
                    <a:pt x="35" y="51"/>
                    <a:pt x="17" y="49"/>
                    <a:pt x="0" y="44"/>
                  </a:cubicBezTo>
                  <a:cubicBezTo>
                    <a:pt x="21" y="69"/>
                    <a:pt x="49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129" y="84"/>
                    <a:pt x="170" y="49"/>
                    <a:pt x="186" y="0"/>
                  </a:cubicBezTo>
                </a:path>
              </a:pathLst>
            </a:custGeom>
            <a:solidFill>
              <a:srgbClr val="036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8"/>
            <p:cNvSpPr>
              <a:spLocks/>
            </p:cNvSpPr>
            <p:nvPr/>
          </p:nvSpPr>
          <p:spPr bwMode="auto">
            <a:xfrm>
              <a:off x="2822576" y="2300288"/>
              <a:ext cx="161925" cy="112713"/>
            </a:xfrm>
            <a:custGeom>
              <a:avLst/>
              <a:gdLst>
                <a:gd name="T0" fmla="*/ 58 w 58"/>
                <a:gd name="T1" fmla="*/ 0 h 40"/>
                <a:gd name="T2" fmla="*/ 2 w 58"/>
                <a:gd name="T3" fmla="*/ 8 h 40"/>
                <a:gd name="T4" fmla="*/ 0 w 58"/>
                <a:gd name="T5" fmla="*/ 8 h 40"/>
                <a:gd name="T6" fmla="*/ 28 w 58"/>
                <a:gd name="T7" fmla="*/ 40 h 40"/>
                <a:gd name="T8" fmla="*/ 58 w 5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58" y="0"/>
                  </a:moveTo>
                  <a:cubicBezTo>
                    <a:pt x="41" y="5"/>
                    <a:pt x="2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8" y="28"/>
                    <a:pt x="17" y="40"/>
                    <a:pt x="28" y="40"/>
                  </a:cubicBezTo>
                  <a:cubicBezTo>
                    <a:pt x="40" y="40"/>
                    <a:pt x="51" y="24"/>
                    <a:pt x="58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9"/>
            <p:cNvSpPr>
              <a:spLocks/>
            </p:cNvSpPr>
            <p:nvPr/>
          </p:nvSpPr>
          <p:spPr bwMode="auto">
            <a:xfrm>
              <a:off x="2782888" y="2457450"/>
              <a:ext cx="234950" cy="57150"/>
            </a:xfrm>
            <a:custGeom>
              <a:avLst/>
              <a:gdLst>
                <a:gd name="T0" fmla="*/ 0 w 84"/>
                <a:gd name="T1" fmla="*/ 0 h 20"/>
                <a:gd name="T2" fmla="*/ 0 w 84"/>
                <a:gd name="T3" fmla="*/ 2 h 20"/>
                <a:gd name="T4" fmla="*/ 18 w 84"/>
                <a:gd name="T5" fmla="*/ 20 h 20"/>
                <a:gd name="T6" fmla="*/ 66 w 84"/>
                <a:gd name="T7" fmla="*/ 20 h 20"/>
                <a:gd name="T8" fmla="*/ 84 w 84"/>
                <a:gd name="T9" fmla="*/ 2 h 20"/>
                <a:gd name="T10" fmla="*/ 84 w 84"/>
                <a:gd name="T11" fmla="*/ 0 h 20"/>
                <a:gd name="T12" fmla="*/ 0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2"/>
                    <a:pt x="8" y="20"/>
                    <a:pt x="18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6" y="20"/>
                    <a:pt x="84" y="1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d93c8c70-9aae-4d44-ac2c-b689a504a1b8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FE37B264-91F6-486C-B58A-2222D69C0B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36286" y="1500183"/>
            <a:ext cx="10856990" cy="4886328"/>
            <a:chOff x="670299" y="1237897"/>
            <a:chExt cx="10856990" cy="4886328"/>
          </a:xfrm>
        </p:grpSpPr>
        <p:sp>
          <p:nvSpPr>
            <p:cNvPr id="56" name="iṩļíḍé">
              <a:extLst>
                <a:ext uri="{FF2B5EF4-FFF2-40B4-BE49-F238E27FC236}">
                  <a16:creationId xmlns="" xmlns:a16="http://schemas.microsoft.com/office/drawing/2014/main" id="{E1860BD3-113B-44E5-8819-D71299F64021}"/>
                </a:ext>
              </a:extLst>
            </p:cNvPr>
            <p:cNvSpPr/>
            <p:nvPr/>
          </p:nvSpPr>
          <p:spPr bwMode="auto">
            <a:xfrm>
              <a:off x="5335148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rgbClr val="778495">
                <a:lumMod val="20000"/>
                <a:lumOff val="8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7" name="îṥḷíḍe">
              <a:extLst>
                <a:ext uri="{FF2B5EF4-FFF2-40B4-BE49-F238E27FC236}">
                  <a16:creationId xmlns="" xmlns:a16="http://schemas.microsoft.com/office/drawing/2014/main" id="{A95B57D3-AA24-449F-8424-A24D28427EDC}"/>
                </a:ext>
              </a:extLst>
            </p:cNvPr>
            <p:cNvSpPr/>
            <p:nvPr/>
          </p:nvSpPr>
          <p:spPr bwMode="auto">
            <a:xfrm flipV="1">
              <a:off x="5335148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rgbClr val="778495">
                <a:lumMod val="40000"/>
                <a:lumOff val="6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8" name="ïš1íḓe">
              <a:extLst>
                <a:ext uri="{FF2B5EF4-FFF2-40B4-BE49-F238E27FC236}">
                  <a16:creationId xmlns="" xmlns:a16="http://schemas.microsoft.com/office/drawing/2014/main" id="{4E31A380-BE7A-4EF3-AEA1-41C759E8FBC3}"/>
                </a:ext>
              </a:extLst>
            </p:cNvPr>
            <p:cNvSpPr/>
            <p:nvPr/>
          </p:nvSpPr>
          <p:spPr>
            <a:xfrm>
              <a:off x="3651638" y="2342642"/>
              <a:ext cx="2446113" cy="2453542"/>
            </a:xfrm>
            <a:prstGeom prst="diamond">
              <a:avLst/>
            </a:prstGeom>
            <a:solidFill>
              <a:srgbClr val="24806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9" name="îs1ïḍé">
              <a:extLst>
                <a:ext uri="{FF2B5EF4-FFF2-40B4-BE49-F238E27FC236}">
                  <a16:creationId xmlns="" xmlns:a16="http://schemas.microsoft.com/office/drawing/2014/main" id="{8F56C806-25D0-4053-B1D3-9676BFCFE759}"/>
                </a:ext>
              </a:extLst>
            </p:cNvPr>
            <p:cNvSpPr/>
            <p:nvPr/>
          </p:nvSpPr>
          <p:spPr bwMode="auto">
            <a:xfrm>
              <a:off x="6149352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rgbClr val="778495">
                <a:lumMod val="20000"/>
                <a:lumOff val="8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0" name="îsľîdè">
              <a:extLst>
                <a:ext uri="{FF2B5EF4-FFF2-40B4-BE49-F238E27FC236}">
                  <a16:creationId xmlns="" xmlns:a16="http://schemas.microsoft.com/office/drawing/2014/main" id="{60A7423D-C2A2-46AC-91E8-A722940AC8CC}"/>
                </a:ext>
              </a:extLst>
            </p:cNvPr>
            <p:cNvSpPr/>
            <p:nvPr/>
          </p:nvSpPr>
          <p:spPr bwMode="auto">
            <a:xfrm flipV="1">
              <a:off x="6149352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rgbClr val="778495">
                <a:lumMod val="40000"/>
                <a:lumOff val="6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1" name="iṣḻiḍè">
              <a:extLst>
                <a:ext uri="{FF2B5EF4-FFF2-40B4-BE49-F238E27FC236}">
                  <a16:creationId xmlns="" xmlns:a16="http://schemas.microsoft.com/office/drawing/2014/main" id="{4F1C45B5-761A-4EEE-B66E-9AB0B2EDD7E8}"/>
                </a:ext>
              </a:extLst>
            </p:cNvPr>
            <p:cNvSpPr/>
            <p:nvPr/>
          </p:nvSpPr>
          <p:spPr bwMode="auto">
            <a:xfrm>
              <a:off x="6963555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rgbClr val="778495">
                <a:lumMod val="20000"/>
                <a:lumOff val="8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2" name="íşḻiḋê">
              <a:extLst>
                <a:ext uri="{FF2B5EF4-FFF2-40B4-BE49-F238E27FC236}">
                  <a16:creationId xmlns="" xmlns:a16="http://schemas.microsoft.com/office/drawing/2014/main" id="{792972E5-AB05-4EA9-9C3B-8A41F662D7EC}"/>
                </a:ext>
              </a:extLst>
            </p:cNvPr>
            <p:cNvSpPr/>
            <p:nvPr/>
          </p:nvSpPr>
          <p:spPr bwMode="auto">
            <a:xfrm flipV="1">
              <a:off x="6963555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rgbClr val="778495">
                <a:lumMod val="40000"/>
                <a:lumOff val="6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63" name="ïṣlïdé">
              <a:extLst>
                <a:ext uri="{FF2B5EF4-FFF2-40B4-BE49-F238E27FC236}">
                  <a16:creationId xmlns="" xmlns:a16="http://schemas.microsoft.com/office/drawing/2014/main" id="{BEE78517-345F-4A7D-BC48-AB8E615EFB19}"/>
                </a:ext>
              </a:extLst>
            </p:cNvPr>
            <p:cNvGrpSpPr/>
            <p:nvPr/>
          </p:nvGrpSpPr>
          <p:grpSpPr>
            <a:xfrm>
              <a:off x="5308646" y="2285442"/>
              <a:ext cx="471648" cy="472390"/>
              <a:chOff x="4011823" y="1390650"/>
              <a:chExt cx="1064394" cy="1066068"/>
            </a:xfrm>
          </p:grpSpPr>
          <p:sp>
            <p:nvSpPr>
              <p:cNvPr id="84" name="íšliḋé">
                <a:extLst>
                  <a:ext uri="{FF2B5EF4-FFF2-40B4-BE49-F238E27FC236}">
                    <a16:creationId xmlns="" xmlns:a16="http://schemas.microsoft.com/office/drawing/2014/main" id="{573876F9-CA4B-4276-AEF2-3C546CE35F26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rgbClr val="FFFFFF"/>
              </a:solidFill>
              <a:ln w="57150">
                <a:solidFill>
                  <a:srgbClr val="F0F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85" name="ísḻïďê">
                <a:extLst>
                  <a:ext uri="{FF2B5EF4-FFF2-40B4-BE49-F238E27FC236}">
                    <a16:creationId xmlns="" xmlns:a16="http://schemas.microsoft.com/office/drawing/2014/main" id="{376D373C-ED53-45BB-A8BD-2005F2B94DCB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rgbClr val="248067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22853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64" name="íş1ïdé">
              <a:extLst>
                <a:ext uri="{FF2B5EF4-FFF2-40B4-BE49-F238E27FC236}">
                  <a16:creationId xmlns="" xmlns:a16="http://schemas.microsoft.com/office/drawing/2014/main" id="{EC4AE7C5-4CC7-4F2E-A8DA-E16F8CC3D1AE}"/>
                </a:ext>
              </a:extLst>
            </p:cNvPr>
            <p:cNvGrpSpPr/>
            <p:nvPr/>
          </p:nvGrpSpPr>
          <p:grpSpPr>
            <a:xfrm>
              <a:off x="6096000" y="4380994"/>
              <a:ext cx="471648" cy="472390"/>
              <a:chOff x="4011823" y="1390650"/>
              <a:chExt cx="1064394" cy="1066068"/>
            </a:xfrm>
          </p:grpSpPr>
          <p:sp>
            <p:nvSpPr>
              <p:cNvPr id="82" name="iṡ1ïďè">
                <a:extLst>
                  <a:ext uri="{FF2B5EF4-FFF2-40B4-BE49-F238E27FC236}">
                    <a16:creationId xmlns="" xmlns:a16="http://schemas.microsoft.com/office/drawing/2014/main" id="{1562F279-7298-412B-94F3-7EB43A8D49C8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rgbClr val="FFFFFF"/>
              </a:solidFill>
              <a:ln w="57150">
                <a:solidFill>
                  <a:srgbClr val="F0F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83" name="iSľídê">
                <a:extLst>
                  <a:ext uri="{FF2B5EF4-FFF2-40B4-BE49-F238E27FC236}">
                    <a16:creationId xmlns="" xmlns:a16="http://schemas.microsoft.com/office/drawing/2014/main" id="{475B4644-A02E-463B-BD02-34173BA5F4BD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rgbClr val="248067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22853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65" name="îŝ1îḑe">
              <a:extLst>
                <a:ext uri="{FF2B5EF4-FFF2-40B4-BE49-F238E27FC236}">
                  <a16:creationId xmlns="" xmlns:a16="http://schemas.microsoft.com/office/drawing/2014/main" id="{3813B9AD-D9A6-4F78-B8A8-9729966C5950}"/>
                </a:ext>
              </a:extLst>
            </p:cNvPr>
            <p:cNvGrpSpPr/>
            <p:nvPr/>
          </p:nvGrpSpPr>
          <p:grpSpPr>
            <a:xfrm>
              <a:off x="6904955" y="2285442"/>
              <a:ext cx="471648" cy="472390"/>
              <a:chOff x="4011823" y="1390650"/>
              <a:chExt cx="1064394" cy="1066068"/>
            </a:xfrm>
          </p:grpSpPr>
          <p:sp>
            <p:nvSpPr>
              <p:cNvPr id="80" name="iṧľîďé">
                <a:extLst>
                  <a:ext uri="{FF2B5EF4-FFF2-40B4-BE49-F238E27FC236}">
                    <a16:creationId xmlns="" xmlns:a16="http://schemas.microsoft.com/office/drawing/2014/main" id="{5196431F-A6D1-4212-BAA4-C4FBDDADD30C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rgbClr val="FFFFFF"/>
              </a:solidFill>
              <a:ln w="57150">
                <a:solidFill>
                  <a:srgbClr val="F0F0F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81" name="iśḷíḍé">
                <a:extLst>
                  <a:ext uri="{FF2B5EF4-FFF2-40B4-BE49-F238E27FC236}">
                    <a16:creationId xmlns="" xmlns:a16="http://schemas.microsoft.com/office/drawing/2014/main" id="{620DFA83-87D9-4DEB-A7BD-010A1DDFF715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rgbClr val="248067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22853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sp>
          <p:nvSpPr>
            <p:cNvPr id="66" name="îṥḷïḋe">
              <a:extLst>
                <a:ext uri="{FF2B5EF4-FFF2-40B4-BE49-F238E27FC236}">
                  <a16:creationId xmlns="" xmlns:a16="http://schemas.microsoft.com/office/drawing/2014/main" id="{56CF2F89-9714-4C5F-AD6D-CF5B6786DDBE}"/>
                </a:ext>
              </a:extLst>
            </p:cNvPr>
            <p:cNvSpPr/>
            <p:nvPr/>
          </p:nvSpPr>
          <p:spPr bwMode="auto">
            <a:xfrm>
              <a:off x="4421522" y="3201487"/>
              <a:ext cx="906344" cy="735852"/>
            </a:xfrm>
            <a:custGeom>
              <a:avLst/>
              <a:gdLst>
                <a:gd name="T0" fmla="*/ 331 w 412"/>
                <a:gd name="T1" fmla="*/ 20 h 335"/>
                <a:gd name="T2" fmla="*/ 330 w 412"/>
                <a:gd name="T3" fmla="*/ 0 h 335"/>
                <a:gd name="T4" fmla="*/ 207 w 412"/>
                <a:gd name="T5" fmla="*/ 0 h 335"/>
                <a:gd name="T6" fmla="*/ 207 w 412"/>
                <a:gd name="T7" fmla="*/ 0 h 335"/>
                <a:gd name="T8" fmla="*/ 206 w 412"/>
                <a:gd name="T9" fmla="*/ 0 h 335"/>
                <a:gd name="T10" fmla="*/ 206 w 412"/>
                <a:gd name="T11" fmla="*/ 0 h 335"/>
                <a:gd name="T12" fmla="*/ 206 w 412"/>
                <a:gd name="T13" fmla="*/ 0 h 335"/>
                <a:gd name="T14" fmla="*/ 82 w 412"/>
                <a:gd name="T15" fmla="*/ 0 h 335"/>
                <a:gd name="T16" fmla="*/ 82 w 412"/>
                <a:gd name="T17" fmla="*/ 20 h 335"/>
                <a:gd name="T18" fmla="*/ 0 w 412"/>
                <a:gd name="T19" fmla="*/ 20 h 335"/>
                <a:gd name="T20" fmla="*/ 0 w 412"/>
                <a:gd name="T21" fmla="*/ 34 h 335"/>
                <a:gd name="T22" fmla="*/ 45 w 412"/>
                <a:gd name="T23" fmla="*/ 149 h 335"/>
                <a:gd name="T24" fmla="*/ 115 w 412"/>
                <a:gd name="T25" fmla="*/ 174 h 335"/>
                <a:gd name="T26" fmla="*/ 128 w 412"/>
                <a:gd name="T27" fmla="*/ 174 h 335"/>
                <a:gd name="T28" fmla="*/ 182 w 412"/>
                <a:gd name="T29" fmla="*/ 218 h 335"/>
                <a:gd name="T30" fmla="*/ 182 w 412"/>
                <a:gd name="T31" fmla="*/ 277 h 335"/>
                <a:gd name="T32" fmla="*/ 122 w 412"/>
                <a:gd name="T33" fmla="*/ 277 h 335"/>
                <a:gd name="T34" fmla="*/ 122 w 412"/>
                <a:gd name="T35" fmla="*/ 314 h 335"/>
                <a:gd name="T36" fmla="*/ 102 w 412"/>
                <a:gd name="T37" fmla="*/ 314 h 335"/>
                <a:gd name="T38" fmla="*/ 102 w 412"/>
                <a:gd name="T39" fmla="*/ 335 h 335"/>
                <a:gd name="T40" fmla="*/ 206 w 412"/>
                <a:gd name="T41" fmla="*/ 335 h 335"/>
                <a:gd name="T42" fmla="*/ 207 w 412"/>
                <a:gd name="T43" fmla="*/ 335 h 335"/>
                <a:gd name="T44" fmla="*/ 310 w 412"/>
                <a:gd name="T45" fmla="*/ 335 h 335"/>
                <a:gd name="T46" fmla="*/ 310 w 412"/>
                <a:gd name="T47" fmla="*/ 314 h 335"/>
                <a:gd name="T48" fmla="*/ 290 w 412"/>
                <a:gd name="T49" fmla="*/ 314 h 335"/>
                <a:gd name="T50" fmla="*/ 290 w 412"/>
                <a:gd name="T51" fmla="*/ 277 h 335"/>
                <a:gd name="T52" fmla="*/ 231 w 412"/>
                <a:gd name="T53" fmla="*/ 277 h 335"/>
                <a:gd name="T54" fmla="*/ 231 w 412"/>
                <a:gd name="T55" fmla="*/ 218 h 335"/>
                <a:gd name="T56" fmla="*/ 285 w 412"/>
                <a:gd name="T57" fmla="*/ 174 h 335"/>
                <a:gd name="T58" fmla="*/ 297 w 412"/>
                <a:gd name="T59" fmla="*/ 174 h 335"/>
                <a:gd name="T60" fmla="*/ 367 w 412"/>
                <a:gd name="T61" fmla="*/ 149 h 335"/>
                <a:gd name="T62" fmla="*/ 412 w 412"/>
                <a:gd name="T63" fmla="*/ 34 h 335"/>
                <a:gd name="T64" fmla="*/ 412 w 412"/>
                <a:gd name="T65" fmla="*/ 20 h 335"/>
                <a:gd name="T66" fmla="*/ 331 w 412"/>
                <a:gd name="T67" fmla="*/ 20 h 335"/>
                <a:gd name="T68" fmla="*/ 63 w 412"/>
                <a:gd name="T69" fmla="*/ 129 h 335"/>
                <a:gd name="T70" fmla="*/ 28 w 412"/>
                <a:gd name="T71" fmla="*/ 47 h 335"/>
                <a:gd name="T72" fmla="*/ 83 w 412"/>
                <a:gd name="T73" fmla="*/ 47 h 335"/>
                <a:gd name="T74" fmla="*/ 104 w 412"/>
                <a:gd name="T75" fmla="*/ 132 h 335"/>
                <a:gd name="T76" fmla="*/ 111 w 412"/>
                <a:gd name="T77" fmla="*/ 147 h 335"/>
                <a:gd name="T78" fmla="*/ 63 w 412"/>
                <a:gd name="T79" fmla="*/ 129 h 335"/>
                <a:gd name="T80" fmla="*/ 349 w 412"/>
                <a:gd name="T81" fmla="*/ 129 h 335"/>
                <a:gd name="T82" fmla="*/ 301 w 412"/>
                <a:gd name="T83" fmla="*/ 147 h 335"/>
                <a:gd name="T84" fmla="*/ 308 w 412"/>
                <a:gd name="T85" fmla="*/ 132 h 335"/>
                <a:gd name="T86" fmla="*/ 329 w 412"/>
                <a:gd name="T87" fmla="*/ 47 h 335"/>
                <a:gd name="T88" fmla="*/ 384 w 412"/>
                <a:gd name="T89" fmla="*/ 47 h 335"/>
                <a:gd name="T90" fmla="*/ 349 w 412"/>
                <a:gd name="T91" fmla="*/ 129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2" h="335">
                  <a:moveTo>
                    <a:pt x="331" y="20"/>
                  </a:moveTo>
                  <a:cubicBezTo>
                    <a:pt x="331" y="8"/>
                    <a:pt x="330" y="0"/>
                    <a:pt x="330" y="0"/>
                  </a:cubicBezTo>
                  <a:lnTo>
                    <a:pt x="207" y="0"/>
                  </a:lnTo>
                  <a:lnTo>
                    <a:pt x="207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82" y="0"/>
                  </a:lnTo>
                  <a:cubicBezTo>
                    <a:pt x="82" y="0"/>
                    <a:pt x="82" y="8"/>
                    <a:pt x="82" y="20"/>
                  </a:cubicBezTo>
                  <a:lnTo>
                    <a:pt x="0" y="20"/>
                  </a:lnTo>
                  <a:lnTo>
                    <a:pt x="0" y="34"/>
                  </a:lnTo>
                  <a:cubicBezTo>
                    <a:pt x="0" y="37"/>
                    <a:pt x="1" y="110"/>
                    <a:pt x="45" y="149"/>
                  </a:cubicBezTo>
                  <a:cubicBezTo>
                    <a:pt x="64" y="166"/>
                    <a:pt x="87" y="174"/>
                    <a:pt x="115" y="174"/>
                  </a:cubicBezTo>
                  <a:cubicBezTo>
                    <a:pt x="119" y="174"/>
                    <a:pt x="123" y="174"/>
                    <a:pt x="128" y="174"/>
                  </a:cubicBezTo>
                  <a:cubicBezTo>
                    <a:pt x="143" y="195"/>
                    <a:pt x="161" y="210"/>
                    <a:pt x="182" y="218"/>
                  </a:cubicBezTo>
                  <a:lnTo>
                    <a:pt x="182" y="277"/>
                  </a:lnTo>
                  <a:lnTo>
                    <a:pt x="122" y="277"/>
                  </a:lnTo>
                  <a:lnTo>
                    <a:pt x="122" y="314"/>
                  </a:lnTo>
                  <a:lnTo>
                    <a:pt x="102" y="314"/>
                  </a:lnTo>
                  <a:lnTo>
                    <a:pt x="102" y="335"/>
                  </a:lnTo>
                  <a:lnTo>
                    <a:pt x="206" y="335"/>
                  </a:lnTo>
                  <a:lnTo>
                    <a:pt x="207" y="335"/>
                  </a:lnTo>
                  <a:lnTo>
                    <a:pt x="310" y="335"/>
                  </a:lnTo>
                  <a:lnTo>
                    <a:pt x="310" y="314"/>
                  </a:lnTo>
                  <a:lnTo>
                    <a:pt x="290" y="314"/>
                  </a:lnTo>
                  <a:lnTo>
                    <a:pt x="290" y="277"/>
                  </a:lnTo>
                  <a:lnTo>
                    <a:pt x="231" y="277"/>
                  </a:lnTo>
                  <a:lnTo>
                    <a:pt x="231" y="218"/>
                  </a:lnTo>
                  <a:cubicBezTo>
                    <a:pt x="251" y="210"/>
                    <a:pt x="269" y="195"/>
                    <a:pt x="285" y="174"/>
                  </a:cubicBezTo>
                  <a:cubicBezTo>
                    <a:pt x="289" y="174"/>
                    <a:pt x="293" y="174"/>
                    <a:pt x="297" y="174"/>
                  </a:cubicBezTo>
                  <a:cubicBezTo>
                    <a:pt x="325" y="174"/>
                    <a:pt x="348" y="166"/>
                    <a:pt x="367" y="149"/>
                  </a:cubicBezTo>
                  <a:cubicBezTo>
                    <a:pt x="412" y="110"/>
                    <a:pt x="412" y="37"/>
                    <a:pt x="412" y="34"/>
                  </a:cubicBezTo>
                  <a:lnTo>
                    <a:pt x="412" y="20"/>
                  </a:lnTo>
                  <a:lnTo>
                    <a:pt x="331" y="20"/>
                  </a:lnTo>
                  <a:close/>
                  <a:moveTo>
                    <a:pt x="63" y="129"/>
                  </a:moveTo>
                  <a:cubicBezTo>
                    <a:pt x="38" y="107"/>
                    <a:pt x="30" y="68"/>
                    <a:pt x="28" y="47"/>
                  </a:cubicBezTo>
                  <a:lnTo>
                    <a:pt x="83" y="47"/>
                  </a:lnTo>
                  <a:cubicBezTo>
                    <a:pt x="86" y="73"/>
                    <a:pt x="91" y="105"/>
                    <a:pt x="104" y="132"/>
                  </a:cubicBezTo>
                  <a:cubicBezTo>
                    <a:pt x="106" y="138"/>
                    <a:pt x="109" y="142"/>
                    <a:pt x="111" y="147"/>
                  </a:cubicBezTo>
                  <a:cubicBezTo>
                    <a:pt x="92" y="146"/>
                    <a:pt x="76" y="140"/>
                    <a:pt x="63" y="129"/>
                  </a:cubicBezTo>
                  <a:close/>
                  <a:moveTo>
                    <a:pt x="349" y="129"/>
                  </a:moveTo>
                  <a:cubicBezTo>
                    <a:pt x="336" y="141"/>
                    <a:pt x="320" y="146"/>
                    <a:pt x="301" y="147"/>
                  </a:cubicBezTo>
                  <a:cubicBezTo>
                    <a:pt x="304" y="142"/>
                    <a:pt x="306" y="138"/>
                    <a:pt x="308" y="132"/>
                  </a:cubicBezTo>
                  <a:cubicBezTo>
                    <a:pt x="321" y="105"/>
                    <a:pt x="327" y="73"/>
                    <a:pt x="329" y="47"/>
                  </a:cubicBezTo>
                  <a:lnTo>
                    <a:pt x="384" y="47"/>
                  </a:lnTo>
                  <a:cubicBezTo>
                    <a:pt x="382" y="68"/>
                    <a:pt x="375" y="107"/>
                    <a:pt x="349" y="1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67" name="íṡļidê">
              <a:extLst>
                <a:ext uri="{FF2B5EF4-FFF2-40B4-BE49-F238E27FC236}">
                  <a16:creationId xmlns="" xmlns:a16="http://schemas.microsoft.com/office/drawing/2014/main" id="{9C78AD5D-9DE4-4F59-81F3-7D76256E7CF5}"/>
                </a:ext>
              </a:extLst>
            </p:cNvPr>
            <p:cNvSpPr txBox="1"/>
            <p:nvPr/>
          </p:nvSpPr>
          <p:spPr bwMode="auto">
            <a:xfrm>
              <a:off x="670299" y="2987194"/>
              <a:ext cx="292973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68" name="iṥ1îde">
              <a:extLst>
                <a:ext uri="{FF2B5EF4-FFF2-40B4-BE49-F238E27FC236}">
                  <a16:creationId xmlns="" xmlns:a16="http://schemas.microsoft.com/office/drawing/2014/main" id="{3D0EA110-3845-4A30-AF10-C21F414EB24E}"/>
                </a:ext>
              </a:extLst>
            </p:cNvPr>
            <p:cNvSpPr/>
            <p:nvPr/>
          </p:nvSpPr>
          <p:spPr bwMode="auto">
            <a:xfrm>
              <a:off x="670299" y="3429000"/>
              <a:ext cx="2929738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  <a:p>
              <a:pPr marL="171450" marR="0" lvl="0" indent="-171450" algn="l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……</a:t>
              </a:r>
            </a:p>
          </p:txBody>
        </p:sp>
        <p:sp>
          <p:nvSpPr>
            <p:cNvPr id="69" name="íSḷíḓé">
              <a:extLst>
                <a:ext uri="{FF2B5EF4-FFF2-40B4-BE49-F238E27FC236}">
                  <a16:creationId xmlns="" xmlns:a16="http://schemas.microsoft.com/office/drawing/2014/main" id="{82B1F2D9-8282-4C4B-A135-A8420913185C}"/>
                </a:ext>
              </a:extLst>
            </p:cNvPr>
            <p:cNvSpPr txBox="1"/>
            <p:nvPr/>
          </p:nvSpPr>
          <p:spPr bwMode="auto">
            <a:xfrm>
              <a:off x="8540363" y="2987194"/>
              <a:ext cx="29869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70" name="iṥ1iḑé">
              <a:extLst>
                <a:ext uri="{FF2B5EF4-FFF2-40B4-BE49-F238E27FC236}">
                  <a16:creationId xmlns="" xmlns:a16="http://schemas.microsoft.com/office/drawing/2014/main" id="{1488B1D3-95BB-4FA5-B564-C6135A51FCE7}"/>
                </a:ext>
              </a:extLst>
            </p:cNvPr>
            <p:cNvSpPr/>
            <p:nvPr/>
          </p:nvSpPr>
          <p:spPr bwMode="auto">
            <a:xfrm>
              <a:off x="8540363" y="3429000"/>
              <a:ext cx="2986926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  <a:p>
              <a:pPr marL="171450" marR="0" lvl="0" indent="-171450" algn="r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……</a:t>
              </a:r>
            </a:p>
          </p:txBody>
        </p:sp>
        <p:grpSp>
          <p:nvGrpSpPr>
            <p:cNvPr id="71" name="íṥļîďe">
              <a:extLst>
                <a:ext uri="{FF2B5EF4-FFF2-40B4-BE49-F238E27FC236}">
                  <a16:creationId xmlns="" xmlns:a16="http://schemas.microsoft.com/office/drawing/2014/main" id="{A954C47F-6CD3-411E-B602-BFAEC26966E2}"/>
                </a:ext>
              </a:extLst>
            </p:cNvPr>
            <p:cNvGrpSpPr/>
            <p:nvPr/>
          </p:nvGrpSpPr>
          <p:grpSpPr>
            <a:xfrm>
              <a:off x="3302082" y="1237897"/>
              <a:ext cx="2191516" cy="1104745"/>
              <a:chOff x="666932" y="4425289"/>
              <a:chExt cx="1112098" cy="1104745"/>
            </a:xfrm>
          </p:grpSpPr>
          <p:sp>
            <p:nvSpPr>
              <p:cNvPr id="78" name="iṣ1îḋè">
                <a:extLst>
                  <a:ext uri="{FF2B5EF4-FFF2-40B4-BE49-F238E27FC236}">
                    <a16:creationId xmlns="" xmlns:a16="http://schemas.microsoft.com/office/drawing/2014/main" id="{241162A0-C5D5-4FC7-8704-ECB1D7F26F4B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79" name="íṡḷíďê">
                <a:extLst>
                  <a:ext uri="{FF2B5EF4-FFF2-40B4-BE49-F238E27FC236}">
                    <a16:creationId xmlns="" xmlns:a16="http://schemas.microsoft.com/office/drawing/2014/main" id="{DA62C685-6D41-4F33-9CA5-1D24B683718A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Supporting </a:t>
                </a:r>
                <a:r>
                  <a:rPr kumimoji="0" lang="zh-CN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r>
                  <a:rPr kumimoji="0" lang="en-US" altLang="zh-CN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. 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endParaRPr>
              </a:p>
              <a:p>
                <a:pPr marL="171450" marR="0" lvl="0" indent="-17145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</p:grpSp>
        <p:grpSp>
          <p:nvGrpSpPr>
            <p:cNvPr id="72" name="îsļiḍé">
              <a:extLst>
                <a:ext uri="{FF2B5EF4-FFF2-40B4-BE49-F238E27FC236}">
                  <a16:creationId xmlns="" xmlns:a16="http://schemas.microsoft.com/office/drawing/2014/main" id="{D9FD5C00-6D91-4B32-821A-389310B4E996}"/>
                </a:ext>
              </a:extLst>
            </p:cNvPr>
            <p:cNvGrpSpPr/>
            <p:nvPr/>
          </p:nvGrpSpPr>
          <p:grpSpPr>
            <a:xfrm>
              <a:off x="7322570" y="1237897"/>
              <a:ext cx="2191516" cy="1104745"/>
              <a:chOff x="666932" y="4425289"/>
              <a:chExt cx="1112098" cy="1104745"/>
            </a:xfrm>
          </p:grpSpPr>
          <p:sp>
            <p:nvSpPr>
              <p:cNvPr id="76" name="isḷíḍè">
                <a:extLst>
                  <a:ext uri="{FF2B5EF4-FFF2-40B4-BE49-F238E27FC236}">
                    <a16:creationId xmlns="" xmlns:a16="http://schemas.microsoft.com/office/drawing/2014/main" id="{27CEA583-F57B-4393-8260-C86E88F8CEF7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77" name="îṥlîdè">
                <a:extLst>
                  <a:ext uri="{FF2B5EF4-FFF2-40B4-BE49-F238E27FC236}">
                    <a16:creationId xmlns="" xmlns:a16="http://schemas.microsoft.com/office/drawing/2014/main" id="{F9C8139C-0D19-4623-83AA-F8A49AB33F73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Supporting </a:t>
                </a:r>
                <a:r>
                  <a:rPr kumimoji="0" lang="zh-CN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r>
                  <a:rPr kumimoji="0" lang="en-US" altLang="zh-CN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. 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endParaRPr>
              </a:p>
              <a:p>
                <a:pPr marL="171450" marR="0" lvl="0" indent="-17145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</p:grpSp>
        <p:grpSp>
          <p:nvGrpSpPr>
            <p:cNvPr id="73" name="i$1íḍê">
              <a:extLst>
                <a:ext uri="{FF2B5EF4-FFF2-40B4-BE49-F238E27FC236}">
                  <a16:creationId xmlns="" xmlns:a16="http://schemas.microsoft.com/office/drawing/2014/main" id="{8CB36F59-A923-4355-B658-36A6D66F6270}"/>
                </a:ext>
              </a:extLst>
            </p:cNvPr>
            <p:cNvGrpSpPr/>
            <p:nvPr/>
          </p:nvGrpSpPr>
          <p:grpSpPr>
            <a:xfrm>
              <a:off x="6206573" y="5019480"/>
              <a:ext cx="2191516" cy="1104745"/>
              <a:chOff x="666932" y="4425289"/>
              <a:chExt cx="1112098" cy="1104745"/>
            </a:xfrm>
          </p:grpSpPr>
          <p:sp>
            <p:nvSpPr>
              <p:cNvPr id="74" name="ï$ḷíḓé">
                <a:extLst>
                  <a:ext uri="{FF2B5EF4-FFF2-40B4-BE49-F238E27FC236}">
                    <a16:creationId xmlns="" xmlns:a16="http://schemas.microsoft.com/office/drawing/2014/main" id="{2D2AFF14-59F3-4251-A9B8-0D935FF7BFF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75" name="ïśḷïdè">
                <a:extLst>
                  <a:ext uri="{FF2B5EF4-FFF2-40B4-BE49-F238E27FC236}">
                    <a16:creationId xmlns="" xmlns:a16="http://schemas.microsoft.com/office/drawing/2014/main" id="{C4CE2F6A-EDE0-4500-85BF-E38ED849E38E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Supporting </a:t>
                </a:r>
                <a:r>
                  <a:rPr kumimoji="0" lang="zh-CN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r>
                  <a:rPr kumimoji="0" lang="en-US" altLang="zh-CN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. 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endParaRPr>
              </a:p>
              <a:p>
                <a:pPr marL="171450" marR="0" lvl="0" indent="-17145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77375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6854825"/>
          </a:xfrm>
          <a:prstGeom prst="rect">
            <a:avLst/>
          </a:prstGeom>
          <a:solidFill>
            <a:srgbClr val="8E1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0641012" y="-3175"/>
            <a:ext cx="1550988" cy="6861175"/>
            <a:chOff x="8939213" y="-3175"/>
            <a:chExt cx="1550988" cy="6861175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8939213" y="-3175"/>
              <a:ext cx="1550988" cy="1550988"/>
            </a:xfrm>
            <a:custGeom>
              <a:avLst/>
              <a:gdLst>
                <a:gd name="T0" fmla="*/ 379 w 427"/>
                <a:gd name="T1" fmla="*/ 57 h 427"/>
                <a:gd name="T2" fmla="*/ 424 w 427"/>
                <a:gd name="T3" fmla="*/ 0 h 427"/>
                <a:gd name="T4" fmla="*/ 367 w 427"/>
                <a:gd name="T5" fmla="*/ 45 h 427"/>
                <a:gd name="T6" fmla="*/ 344 w 427"/>
                <a:gd name="T7" fmla="*/ 0 h 427"/>
                <a:gd name="T8" fmla="*/ 0 w 427"/>
                <a:gd name="T9" fmla="*/ 6 h 427"/>
                <a:gd name="T10" fmla="*/ 332 w 427"/>
                <a:gd name="T11" fmla="*/ 12 h 427"/>
                <a:gd name="T12" fmla="*/ 289 w 427"/>
                <a:gd name="T13" fmla="*/ 45 h 427"/>
                <a:gd name="T14" fmla="*/ 270 w 427"/>
                <a:gd name="T15" fmla="*/ 80 h 427"/>
                <a:gd name="T16" fmla="*/ 222 w 427"/>
                <a:gd name="T17" fmla="*/ 44 h 427"/>
                <a:gd name="T18" fmla="*/ 258 w 427"/>
                <a:gd name="T19" fmla="*/ 92 h 427"/>
                <a:gd name="T20" fmla="*/ 192 w 427"/>
                <a:gd name="T21" fmla="*/ 123 h 427"/>
                <a:gd name="T22" fmla="*/ 99 w 427"/>
                <a:gd name="T23" fmla="*/ 36 h 427"/>
                <a:gd name="T24" fmla="*/ 99 w 427"/>
                <a:gd name="T25" fmla="*/ 48 h 427"/>
                <a:gd name="T26" fmla="*/ 180 w 427"/>
                <a:gd name="T27" fmla="*/ 127 h 427"/>
                <a:gd name="T28" fmla="*/ 182 w 427"/>
                <a:gd name="T29" fmla="*/ 133 h 427"/>
                <a:gd name="T30" fmla="*/ 188 w 427"/>
                <a:gd name="T31" fmla="*/ 135 h 427"/>
                <a:gd name="T32" fmla="*/ 258 w 427"/>
                <a:gd name="T33" fmla="*/ 166 h 427"/>
                <a:gd name="T34" fmla="*/ 289 w 427"/>
                <a:gd name="T35" fmla="*/ 238 h 427"/>
                <a:gd name="T36" fmla="*/ 377 w 427"/>
                <a:gd name="T37" fmla="*/ 244 h 427"/>
                <a:gd name="T38" fmla="*/ 383 w 427"/>
                <a:gd name="T39" fmla="*/ 331 h 427"/>
                <a:gd name="T40" fmla="*/ 389 w 427"/>
                <a:gd name="T41" fmla="*/ 232 h 427"/>
                <a:gd name="T42" fmla="*/ 301 w 427"/>
                <a:gd name="T43" fmla="*/ 166 h 427"/>
                <a:gd name="T44" fmla="*/ 331 w 427"/>
                <a:gd name="T45" fmla="*/ 201 h 427"/>
                <a:gd name="T46" fmla="*/ 379 w 427"/>
                <a:gd name="T47" fmla="*/ 153 h 427"/>
                <a:gd name="T48" fmla="*/ 344 w 427"/>
                <a:gd name="T49" fmla="*/ 135 h 427"/>
                <a:gd name="T50" fmla="*/ 379 w 427"/>
                <a:gd name="T51" fmla="*/ 91 h 427"/>
                <a:gd name="T52" fmla="*/ 415 w 427"/>
                <a:gd name="T53" fmla="*/ 421 h 427"/>
                <a:gd name="T54" fmla="*/ 427 w 427"/>
                <a:gd name="T55" fmla="*/ 421 h 427"/>
                <a:gd name="T56" fmla="*/ 379 w 427"/>
                <a:gd name="T57" fmla="*/ 79 h 427"/>
                <a:gd name="T58" fmla="*/ 412 w 427"/>
                <a:gd name="T59" fmla="*/ 12 h 427"/>
                <a:gd name="T60" fmla="*/ 379 w 427"/>
                <a:gd name="T61" fmla="*/ 45 h 427"/>
                <a:gd name="T62" fmla="*/ 367 w 427"/>
                <a:gd name="T63" fmla="*/ 57 h 427"/>
                <a:gd name="T64" fmla="*/ 344 w 427"/>
                <a:gd name="T65" fmla="*/ 79 h 427"/>
                <a:gd name="T66" fmla="*/ 367 w 427"/>
                <a:gd name="T67" fmla="*/ 57 h 427"/>
                <a:gd name="T68" fmla="*/ 332 w 427"/>
                <a:gd name="T69" fmla="*/ 57 h 427"/>
                <a:gd name="T70" fmla="*/ 301 w 427"/>
                <a:gd name="T71" fmla="*/ 80 h 427"/>
                <a:gd name="T72" fmla="*/ 332 w 427"/>
                <a:gd name="T73" fmla="*/ 123 h 427"/>
                <a:gd name="T74" fmla="*/ 301 w 427"/>
                <a:gd name="T75" fmla="*/ 92 h 427"/>
                <a:gd name="T76" fmla="*/ 332 w 427"/>
                <a:gd name="T77" fmla="*/ 123 h 427"/>
                <a:gd name="T78" fmla="*/ 234 w 427"/>
                <a:gd name="T79" fmla="*/ 56 h 427"/>
                <a:gd name="T80" fmla="*/ 258 w 427"/>
                <a:gd name="T81" fmla="*/ 80 h 427"/>
                <a:gd name="T82" fmla="*/ 270 w 427"/>
                <a:gd name="T83" fmla="*/ 92 h 427"/>
                <a:gd name="T84" fmla="*/ 289 w 427"/>
                <a:gd name="T85" fmla="*/ 123 h 427"/>
                <a:gd name="T86" fmla="*/ 270 w 427"/>
                <a:gd name="T87" fmla="*/ 92 h 427"/>
                <a:gd name="T88" fmla="*/ 270 w 427"/>
                <a:gd name="T89" fmla="*/ 135 h 427"/>
                <a:gd name="T90" fmla="*/ 289 w 427"/>
                <a:gd name="T91" fmla="*/ 154 h 427"/>
                <a:gd name="T92" fmla="*/ 367 w 427"/>
                <a:gd name="T93" fmla="*/ 165 h 427"/>
                <a:gd name="T94" fmla="*/ 343 w 427"/>
                <a:gd name="T95" fmla="*/ 189 h 427"/>
                <a:gd name="T96" fmla="*/ 344 w 427"/>
                <a:gd name="T97" fmla="*/ 166 h 427"/>
                <a:gd name="T98" fmla="*/ 367 w 427"/>
                <a:gd name="T99" fmla="*/ 165 h 427"/>
                <a:gd name="T100" fmla="*/ 331 w 427"/>
                <a:gd name="T101" fmla="*/ 153 h 427"/>
                <a:gd name="T102" fmla="*/ 301 w 427"/>
                <a:gd name="T103" fmla="*/ 154 h 427"/>
                <a:gd name="T104" fmla="*/ 332 w 427"/>
                <a:gd name="T105" fmla="*/ 135 h 427"/>
                <a:gd name="T106" fmla="*/ 367 w 427"/>
                <a:gd name="T107" fmla="*/ 123 h 427"/>
                <a:gd name="T108" fmla="*/ 344 w 427"/>
                <a:gd name="T109" fmla="*/ 91 h 427"/>
                <a:gd name="T110" fmla="*/ 367 w 427"/>
                <a:gd name="T111" fmla="*/ 123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379" y="79"/>
                  </a:moveTo>
                  <a:cubicBezTo>
                    <a:pt x="379" y="57"/>
                    <a:pt x="379" y="57"/>
                    <a:pt x="379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45"/>
                    <a:pt x="367" y="45"/>
                    <a:pt x="367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332" y="45"/>
                    <a:pt x="332" y="45"/>
                    <a:pt x="332" y="45"/>
                  </a:cubicBezTo>
                  <a:cubicBezTo>
                    <a:pt x="289" y="45"/>
                    <a:pt x="289" y="45"/>
                    <a:pt x="289" y="45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70" y="80"/>
                    <a:pt x="270" y="80"/>
                    <a:pt x="270" y="80"/>
                  </a:cubicBezTo>
                  <a:cubicBezTo>
                    <a:pt x="270" y="44"/>
                    <a:pt x="270" y="44"/>
                    <a:pt x="270" y="44"/>
                  </a:cubicBezTo>
                  <a:cubicBezTo>
                    <a:pt x="222" y="44"/>
                    <a:pt x="222" y="44"/>
                    <a:pt x="222" y="44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123"/>
                    <a:pt x="258" y="123"/>
                    <a:pt x="258" y="123"/>
                  </a:cubicBezTo>
                  <a:cubicBezTo>
                    <a:pt x="192" y="123"/>
                    <a:pt x="192" y="123"/>
                    <a:pt x="192" y="123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5" y="36"/>
                    <a:pt x="93" y="38"/>
                    <a:pt x="93" y="42"/>
                  </a:cubicBezTo>
                  <a:cubicBezTo>
                    <a:pt x="93" y="45"/>
                    <a:pt x="95" y="48"/>
                    <a:pt x="99" y="48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7"/>
                    <a:pt x="180" y="128"/>
                    <a:pt x="180" y="129"/>
                  </a:cubicBezTo>
                  <a:cubicBezTo>
                    <a:pt x="180" y="130"/>
                    <a:pt x="181" y="132"/>
                    <a:pt x="182" y="133"/>
                  </a:cubicBezTo>
                  <a:cubicBezTo>
                    <a:pt x="183" y="134"/>
                    <a:pt x="185" y="135"/>
                    <a:pt x="186" y="135"/>
                  </a:cubicBezTo>
                  <a:cubicBezTo>
                    <a:pt x="187" y="135"/>
                    <a:pt x="188" y="135"/>
                    <a:pt x="188" y="135"/>
                  </a:cubicBezTo>
                  <a:cubicBezTo>
                    <a:pt x="258" y="135"/>
                    <a:pt x="258" y="135"/>
                    <a:pt x="258" y="135"/>
                  </a:cubicBezTo>
                  <a:cubicBezTo>
                    <a:pt x="258" y="166"/>
                    <a:pt x="258" y="166"/>
                    <a:pt x="258" y="166"/>
                  </a:cubicBezTo>
                  <a:cubicBezTo>
                    <a:pt x="289" y="166"/>
                    <a:pt x="289" y="166"/>
                    <a:pt x="289" y="166"/>
                  </a:cubicBezTo>
                  <a:cubicBezTo>
                    <a:pt x="289" y="238"/>
                    <a:pt x="289" y="238"/>
                    <a:pt x="289" y="238"/>
                  </a:cubicBezTo>
                  <a:cubicBezTo>
                    <a:pt x="289" y="241"/>
                    <a:pt x="292" y="244"/>
                    <a:pt x="295" y="244"/>
                  </a:cubicBezTo>
                  <a:cubicBezTo>
                    <a:pt x="377" y="244"/>
                    <a:pt x="377" y="244"/>
                    <a:pt x="377" y="244"/>
                  </a:cubicBezTo>
                  <a:cubicBezTo>
                    <a:pt x="377" y="325"/>
                    <a:pt x="377" y="325"/>
                    <a:pt x="377" y="325"/>
                  </a:cubicBezTo>
                  <a:cubicBezTo>
                    <a:pt x="377" y="329"/>
                    <a:pt x="379" y="331"/>
                    <a:pt x="383" y="331"/>
                  </a:cubicBezTo>
                  <a:cubicBezTo>
                    <a:pt x="386" y="331"/>
                    <a:pt x="389" y="329"/>
                    <a:pt x="389" y="325"/>
                  </a:cubicBezTo>
                  <a:cubicBezTo>
                    <a:pt x="389" y="232"/>
                    <a:pt x="389" y="232"/>
                    <a:pt x="389" y="232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1" y="166"/>
                    <a:pt x="301" y="166"/>
                    <a:pt x="301" y="166"/>
                  </a:cubicBezTo>
                  <a:cubicBezTo>
                    <a:pt x="331" y="166"/>
                    <a:pt x="331" y="166"/>
                    <a:pt x="331" y="166"/>
                  </a:cubicBezTo>
                  <a:cubicBezTo>
                    <a:pt x="331" y="201"/>
                    <a:pt x="331" y="201"/>
                    <a:pt x="331" y="201"/>
                  </a:cubicBezTo>
                  <a:cubicBezTo>
                    <a:pt x="379" y="201"/>
                    <a:pt x="379" y="201"/>
                    <a:pt x="379" y="201"/>
                  </a:cubicBezTo>
                  <a:cubicBezTo>
                    <a:pt x="379" y="153"/>
                    <a:pt x="379" y="153"/>
                    <a:pt x="379" y="153"/>
                  </a:cubicBezTo>
                  <a:cubicBezTo>
                    <a:pt x="344" y="153"/>
                    <a:pt x="344" y="153"/>
                    <a:pt x="344" y="153"/>
                  </a:cubicBezTo>
                  <a:cubicBezTo>
                    <a:pt x="344" y="135"/>
                    <a:pt x="344" y="135"/>
                    <a:pt x="344" y="135"/>
                  </a:cubicBezTo>
                  <a:cubicBezTo>
                    <a:pt x="379" y="135"/>
                    <a:pt x="379" y="135"/>
                    <a:pt x="379" y="135"/>
                  </a:cubicBezTo>
                  <a:cubicBezTo>
                    <a:pt x="379" y="91"/>
                    <a:pt x="379" y="91"/>
                    <a:pt x="379" y="91"/>
                  </a:cubicBezTo>
                  <a:cubicBezTo>
                    <a:pt x="415" y="91"/>
                    <a:pt x="415" y="91"/>
                    <a:pt x="415" y="91"/>
                  </a:cubicBezTo>
                  <a:cubicBezTo>
                    <a:pt x="415" y="421"/>
                    <a:pt x="415" y="421"/>
                    <a:pt x="415" y="421"/>
                  </a:cubicBezTo>
                  <a:cubicBezTo>
                    <a:pt x="415" y="424"/>
                    <a:pt x="418" y="427"/>
                    <a:pt x="421" y="427"/>
                  </a:cubicBezTo>
                  <a:cubicBezTo>
                    <a:pt x="425" y="427"/>
                    <a:pt x="427" y="424"/>
                    <a:pt x="427" y="421"/>
                  </a:cubicBezTo>
                  <a:cubicBezTo>
                    <a:pt x="427" y="79"/>
                    <a:pt x="427" y="79"/>
                    <a:pt x="427" y="79"/>
                  </a:cubicBezTo>
                  <a:lnTo>
                    <a:pt x="379" y="79"/>
                  </a:lnTo>
                  <a:close/>
                  <a:moveTo>
                    <a:pt x="379" y="12"/>
                  </a:moveTo>
                  <a:cubicBezTo>
                    <a:pt x="412" y="12"/>
                    <a:pt x="412" y="12"/>
                    <a:pt x="412" y="12"/>
                  </a:cubicBezTo>
                  <a:cubicBezTo>
                    <a:pt x="412" y="45"/>
                    <a:pt x="412" y="45"/>
                    <a:pt x="412" y="45"/>
                  </a:cubicBezTo>
                  <a:cubicBezTo>
                    <a:pt x="379" y="45"/>
                    <a:pt x="379" y="45"/>
                    <a:pt x="379" y="45"/>
                  </a:cubicBezTo>
                  <a:lnTo>
                    <a:pt x="379" y="12"/>
                  </a:lnTo>
                  <a:close/>
                  <a:moveTo>
                    <a:pt x="367" y="57"/>
                  </a:moveTo>
                  <a:cubicBezTo>
                    <a:pt x="367" y="79"/>
                    <a:pt x="367" y="79"/>
                    <a:pt x="367" y="79"/>
                  </a:cubicBezTo>
                  <a:cubicBezTo>
                    <a:pt x="344" y="79"/>
                    <a:pt x="344" y="79"/>
                    <a:pt x="344" y="79"/>
                  </a:cubicBezTo>
                  <a:cubicBezTo>
                    <a:pt x="344" y="57"/>
                    <a:pt x="344" y="57"/>
                    <a:pt x="344" y="57"/>
                  </a:cubicBezTo>
                  <a:lnTo>
                    <a:pt x="367" y="57"/>
                  </a:lnTo>
                  <a:close/>
                  <a:moveTo>
                    <a:pt x="301" y="57"/>
                  </a:moveTo>
                  <a:cubicBezTo>
                    <a:pt x="332" y="57"/>
                    <a:pt x="332" y="57"/>
                    <a:pt x="332" y="57"/>
                  </a:cubicBezTo>
                  <a:cubicBezTo>
                    <a:pt x="332" y="80"/>
                    <a:pt x="332" y="80"/>
                    <a:pt x="332" y="80"/>
                  </a:cubicBezTo>
                  <a:cubicBezTo>
                    <a:pt x="301" y="80"/>
                    <a:pt x="301" y="80"/>
                    <a:pt x="301" y="80"/>
                  </a:cubicBezTo>
                  <a:lnTo>
                    <a:pt x="301" y="57"/>
                  </a:lnTo>
                  <a:close/>
                  <a:moveTo>
                    <a:pt x="332" y="123"/>
                  </a:moveTo>
                  <a:cubicBezTo>
                    <a:pt x="301" y="123"/>
                    <a:pt x="301" y="123"/>
                    <a:pt x="301" y="123"/>
                  </a:cubicBezTo>
                  <a:cubicBezTo>
                    <a:pt x="301" y="92"/>
                    <a:pt x="301" y="92"/>
                    <a:pt x="301" y="92"/>
                  </a:cubicBezTo>
                  <a:cubicBezTo>
                    <a:pt x="332" y="92"/>
                    <a:pt x="332" y="92"/>
                    <a:pt x="332" y="92"/>
                  </a:cubicBezTo>
                  <a:lnTo>
                    <a:pt x="332" y="123"/>
                  </a:lnTo>
                  <a:close/>
                  <a:moveTo>
                    <a:pt x="234" y="80"/>
                  </a:moveTo>
                  <a:cubicBezTo>
                    <a:pt x="234" y="56"/>
                    <a:pt x="234" y="56"/>
                    <a:pt x="234" y="56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8" y="80"/>
                    <a:pt x="258" y="80"/>
                    <a:pt x="258" y="80"/>
                  </a:cubicBezTo>
                  <a:lnTo>
                    <a:pt x="234" y="80"/>
                  </a:lnTo>
                  <a:close/>
                  <a:moveTo>
                    <a:pt x="270" y="92"/>
                  </a:moveTo>
                  <a:cubicBezTo>
                    <a:pt x="289" y="92"/>
                    <a:pt x="289" y="92"/>
                    <a:pt x="289" y="92"/>
                  </a:cubicBezTo>
                  <a:cubicBezTo>
                    <a:pt x="289" y="123"/>
                    <a:pt x="289" y="123"/>
                    <a:pt x="289" y="123"/>
                  </a:cubicBezTo>
                  <a:cubicBezTo>
                    <a:pt x="270" y="123"/>
                    <a:pt x="270" y="123"/>
                    <a:pt x="270" y="123"/>
                  </a:cubicBezTo>
                  <a:lnTo>
                    <a:pt x="270" y="92"/>
                  </a:lnTo>
                  <a:close/>
                  <a:moveTo>
                    <a:pt x="270" y="154"/>
                  </a:moveTo>
                  <a:cubicBezTo>
                    <a:pt x="270" y="135"/>
                    <a:pt x="270" y="135"/>
                    <a:pt x="270" y="135"/>
                  </a:cubicBezTo>
                  <a:cubicBezTo>
                    <a:pt x="289" y="135"/>
                    <a:pt x="289" y="135"/>
                    <a:pt x="289" y="135"/>
                  </a:cubicBezTo>
                  <a:cubicBezTo>
                    <a:pt x="289" y="154"/>
                    <a:pt x="289" y="154"/>
                    <a:pt x="289" y="154"/>
                  </a:cubicBezTo>
                  <a:lnTo>
                    <a:pt x="270" y="154"/>
                  </a:lnTo>
                  <a:close/>
                  <a:moveTo>
                    <a:pt x="367" y="165"/>
                  </a:moveTo>
                  <a:cubicBezTo>
                    <a:pt x="367" y="189"/>
                    <a:pt x="367" y="189"/>
                    <a:pt x="367" y="189"/>
                  </a:cubicBezTo>
                  <a:cubicBezTo>
                    <a:pt x="343" y="189"/>
                    <a:pt x="343" y="189"/>
                    <a:pt x="343" y="189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344" y="165"/>
                    <a:pt x="344" y="165"/>
                    <a:pt x="344" y="165"/>
                  </a:cubicBezTo>
                  <a:lnTo>
                    <a:pt x="367" y="165"/>
                  </a:lnTo>
                  <a:close/>
                  <a:moveTo>
                    <a:pt x="332" y="153"/>
                  </a:moveTo>
                  <a:cubicBezTo>
                    <a:pt x="331" y="153"/>
                    <a:pt x="331" y="153"/>
                    <a:pt x="331" y="153"/>
                  </a:cubicBezTo>
                  <a:cubicBezTo>
                    <a:pt x="331" y="154"/>
                    <a:pt x="331" y="154"/>
                    <a:pt x="331" y="154"/>
                  </a:cubicBezTo>
                  <a:cubicBezTo>
                    <a:pt x="301" y="154"/>
                    <a:pt x="301" y="154"/>
                    <a:pt x="301" y="154"/>
                  </a:cubicBezTo>
                  <a:cubicBezTo>
                    <a:pt x="301" y="135"/>
                    <a:pt x="301" y="135"/>
                    <a:pt x="301" y="135"/>
                  </a:cubicBezTo>
                  <a:cubicBezTo>
                    <a:pt x="332" y="135"/>
                    <a:pt x="332" y="135"/>
                    <a:pt x="332" y="135"/>
                  </a:cubicBezTo>
                  <a:lnTo>
                    <a:pt x="332" y="153"/>
                  </a:lnTo>
                  <a:close/>
                  <a:moveTo>
                    <a:pt x="367" y="123"/>
                  </a:moveTo>
                  <a:cubicBezTo>
                    <a:pt x="344" y="123"/>
                    <a:pt x="344" y="123"/>
                    <a:pt x="344" y="123"/>
                  </a:cubicBezTo>
                  <a:cubicBezTo>
                    <a:pt x="344" y="91"/>
                    <a:pt x="344" y="91"/>
                    <a:pt x="344" y="91"/>
                  </a:cubicBezTo>
                  <a:cubicBezTo>
                    <a:pt x="367" y="91"/>
                    <a:pt x="367" y="91"/>
                    <a:pt x="367" y="91"/>
                  </a:cubicBezTo>
                  <a:lnTo>
                    <a:pt x="367" y="123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9531350" y="617538"/>
              <a:ext cx="327025" cy="327025"/>
            </a:xfrm>
            <a:custGeom>
              <a:avLst/>
              <a:gdLst>
                <a:gd name="T0" fmla="*/ 206 w 206"/>
                <a:gd name="T1" fmla="*/ 0 h 206"/>
                <a:gd name="T2" fmla="*/ 0 w 206"/>
                <a:gd name="T3" fmla="*/ 0 h 206"/>
                <a:gd name="T4" fmla="*/ 0 w 206"/>
                <a:gd name="T5" fmla="*/ 206 h 206"/>
                <a:gd name="T6" fmla="*/ 206 w 206"/>
                <a:gd name="T7" fmla="*/ 206 h 206"/>
                <a:gd name="T8" fmla="*/ 206 w 206"/>
                <a:gd name="T9" fmla="*/ 0 h 206"/>
                <a:gd name="T10" fmla="*/ 178 w 206"/>
                <a:gd name="T11" fmla="*/ 179 h 206"/>
                <a:gd name="T12" fmla="*/ 27 w 206"/>
                <a:gd name="T13" fmla="*/ 179 h 206"/>
                <a:gd name="T14" fmla="*/ 27 w 206"/>
                <a:gd name="T15" fmla="*/ 28 h 206"/>
                <a:gd name="T16" fmla="*/ 178 w 206"/>
                <a:gd name="T17" fmla="*/ 28 h 206"/>
                <a:gd name="T18" fmla="*/ 178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206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206" y="206"/>
                  </a:lnTo>
                  <a:lnTo>
                    <a:pt x="206" y="0"/>
                  </a:lnTo>
                  <a:close/>
                  <a:moveTo>
                    <a:pt x="178" y="179"/>
                  </a:moveTo>
                  <a:lnTo>
                    <a:pt x="27" y="179"/>
                  </a:lnTo>
                  <a:lnTo>
                    <a:pt x="27" y="28"/>
                  </a:lnTo>
                  <a:lnTo>
                    <a:pt x="178" y="28"/>
                  </a:lnTo>
                  <a:lnTo>
                    <a:pt x="178" y="179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8939213" y="5305425"/>
              <a:ext cx="1550988" cy="1552575"/>
            </a:xfrm>
            <a:custGeom>
              <a:avLst/>
              <a:gdLst>
                <a:gd name="T0" fmla="*/ 415 w 427"/>
                <a:gd name="T1" fmla="*/ 6 h 427"/>
                <a:gd name="T2" fmla="*/ 379 w 427"/>
                <a:gd name="T3" fmla="*/ 336 h 427"/>
                <a:gd name="T4" fmla="*/ 344 w 427"/>
                <a:gd name="T5" fmla="*/ 292 h 427"/>
                <a:gd name="T6" fmla="*/ 379 w 427"/>
                <a:gd name="T7" fmla="*/ 274 h 427"/>
                <a:gd name="T8" fmla="*/ 331 w 427"/>
                <a:gd name="T9" fmla="*/ 226 h 427"/>
                <a:gd name="T10" fmla="*/ 301 w 427"/>
                <a:gd name="T11" fmla="*/ 261 h 427"/>
                <a:gd name="T12" fmla="*/ 389 w 427"/>
                <a:gd name="T13" fmla="*/ 195 h 427"/>
                <a:gd name="T14" fmla="*/ 383 w 427"/>
                <a:gd name="T15" fmla="*/ 96 h 427"/>
                <a:gd name="T16" fmla="*/ 377 w 427"/>
                <a:gd name="T17" fmla="*/ 183 h 427"/>
                <a:gd name="T18" fmla="*/ 289 w 427"/>
                <a:gd name="T19" fmla="*/ 189 h 427"/>
                <a:gd name="T20" fmla="*/ 258 w 427"/>
                <a:gd name="T21" fmla="*/ 261 h 427"/>
                <a:gd name="T22" fmla="*/ 188 w 427"/>
                <a:gd name="T23" fmla="*/ 292 h 427"/>
                <a:gd name="T24" fmla="*/ 182 w 427"/>
                <a:gd name="T25" fmla="*/ 294 h 427"/>
                <a:gd name="T26" fmla="*/ 180 w 427"/>
                <a:gd name="T27" fmla="*/ 300 h 427"/>
                <a:gd name="T28" fmla="*/ 99 w 427"/>
                <a:gd name="T29" fmla="*/ 379 h 427"/>
                <a:gd name="T30" fmla="*/ 99 w 427"/>
                <a:gd name="T31" fmla="*/ 391 h 427"/>
                <a:gd name="T32" fmla="*/ 192 w 427"/>
                <a:gd name="T33" fmla="*/ 304 h 427"/>
                <a:gd name="T34" fmla="*/ 258 w 427"/>
                <a:gd name="T35" fmla="*/ 335 h 427"/>
                <a:gd name="T36" fmla="*/ 222 w 427"/>
                <a:gd name="T37" fmla="*/ 383 h 427"/>
                <a:gd name="T38" fmla="*/ 270 w 427"/>
                <a:gd name="T39" fmla="*/ 347 h 427"/>
                <a:gd name="T40" fmla="*/ 289 w 427"/>
                <a:gd name="T41" fmla="*/ 382 h 427"/>
                <a:gd name="T42" fmla="*/ 332 w 427"/>
                <a:gd name="T43" fmla="*/ 415 h 427"/>
                <a:gd name="T44" fmla="*/ 0 w 427"/>
                <a:gd name="T45" fmla="*/ 421 h 427"/>
                <a:gd name="T46" fmla="*/ 344 w 427"/>
                <a:gd name="T47" fmla="*/ 427 h 427"/>
                <a:gd name="T48" fmla="*/ 367 w 427"/>
                <a:gd name="T49" fmla="*/ 382 h 427"/>
                <a:gd name="T50" fmla="*/ 424 w 427"/>
                <a:gd name="T51" fmla="*/ 427 h 427"/>
                <a:gd name="T52" fmla="*/ 379 w 427"/>
                <a:gd name="T53" fmla="*/ 370 h 427"/>
                <a:gd name="T54" fmla="*/ 427 w 427"/>
                <a:gd name="T55" fmla="*/ 348 h 427"/>
                <a:gd name="T56" fmla="*/ 421 w 427"/>
                <a:gd name="T57" fmla="*/ 0 h 427"/>
                <a:gd name="T58" fmla="*/ 367 w 427"/>
                <a:gd name="T59" fmla="*/ 336 h 427"/>
                <a:gd name="T60" fmla="*/ 344 w 427"/>
                <a:gd name="T61" fmla="*/ 304 h 427"/>
                <a:gd name="T62" fmla="*/ 301 w 427"/>
                <a:gd name="T63" fmla="*/ 335 h 427"/>
                <a:gd name="T64" fmla="*/ 332 w 427"/>
                <a:gd name="T65" fmla="*/ 304 h 427"/>
                <a:gd name="T66" fmla="*/ 301 w 427"/>
                <a:gd name="T67" fmla="*/ 335 h 427"/>
                <a:gd name="T68" fmla="*/ 367 w 427"/>
                <a:gd name="T69" fmla="*/ 238 h 427"/>
                <a:gd name="T70" fmla="*/ 344 w 427"/>
                <a:gd name="T71" fmla="*/ 262 h 427"/>
                <a:gd name="T72" fmla="*/ 343 w 427"/>
                <a:gd name="T73" fmla="*/ 261 h 427"/>
                <a:gd name="T74" fmla="*/ 331 w 427"/>
                <a:gd name="T75" fmla="*/ 273 h 427"/>
                <a:gd name="T76" fmla="*/ 332 w 427"/>
                <a:gd name="T77" fmla="*/ 274 h 427"/>
                <a:gd name="T78" fmla="*/ 301 w 427"/>
                <a:gd name="T79" fmla="*/ 292 h 427"/>
                <a:gd name="T80" fmla="*/ 331 w 427"/>
                <a:gd name="T81" fmla="*/ 273 h 427"/>
                <a:gd name="T82" fmla="*/ 289 w 427"/>
                <a:gd name="T83" fmla="*/ 273 h 427"/>
                <a:gd name="T84" fmla="*/ 270 w 427"/>
                <a:gd name="T85" fmla="*/ 292 h 427"/>
                <a:gd name="T86" fmla="*/ 258 w 427"/>
                <a:gd name="T87" fmla="*/ 371 h 427"/>
                <a:gd name="T88" fmla="*/ 234 w 427"/>
                <a:gd name="T89" fmla="*/ 347 h 427"/>
                <a:gd name="T90" fmla="*/ 258 w 427"/>
                <a:gd name="T91" fmla="*/ 371 h 427"/>
                <a:gd name="T92" fmla="*/ 270 w 427"/>
                <a:gd name="T93" fmla="*/ 304 h 427"/>
                <a:gd name="T94" fmla="*/ 289 w 427"/>
                <a:gd name="T95" fmla="*/ 335 h 427"/>
                <a:gd name="T96" fmla="*/ 301 w 427"/>
                <a:gd name="T97" fmla="*/ 370 h 427"/>
                <a:gd name="T98" fmla="*/ 332 w 427"/>
                <a:gd name="T99" fmla="*/ 347 h 427"/>
                <a:gd name="T100" fmla="*/ 301 w 427"/>
                <a:gd name="T101" fmla="*/ 370 h 427"/>
                <a:gd name="T102" fmla="*/ 412 w 427"/>
                <a:gd name="T103" fmla="*/ 415 h 427"/>
                <a:gd name="T104" fmla="*/ 379 w 427"/>
                <a:gd name="T105" fmla="*/ 382 h 427"/>
                <a:gd name="T106" fmla="*/ 367 w 427"/>
                <a:gd name="T107" fmla="*/ 370 h 427"/>
                <a:gd name="T108" fmla="*/ 344 w 427"/>
                <a:gd name="T109" fmla="*/ 348 h 427"/>
                <a:gd name="T110" fmla="*/ 367 w 427"/>
                <a:gd name="T111" fmla="*/ 37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0"/>
                  </a:moveTo>
                  <a:cubicBezTo>
                    <a:pt x="418" y="0"/>
                    <a:pt x="415" y="3"/>
                    <a:pt x="415" y="6"/>
                  </a:cubicBezTo>
                  <a:cubicBezTo>
                    <a:pt x="415" y="336"/>
                    <a:pt x="415" y="336"/>
                    <a:pt x="415" y="336"/>
                  </a:cubicBezTo>
                  <a:cubicBezTo>
                    <a:pt x="379" y="336"/>
                    <a:pt x="379" y="336"/>
                    <a:pt x="379" y="336"/>
                  </a:cubicBezTo>
                  <a:cubicBezTo>
                    <a:pt x="379" y="292"/>
                    <a:pt x="379" y="292"/>
                    <a:pt x="379" y="292"/>
                  </a:cubicBezTo>
                  <a:cubicBezTo>
                    <a:pt x="344" y="292"/>
                    <a:pt x="344" y="292"/>
                    <a:pt x="344" y="292"/>
                  </a:cubicBezTo>
                  <a:cubicBezTo>
                    <a:pt x="344" y="274"/>
                    <a:pt x="344" y="274"/>
                    <a:pt x="344" y="274"/>
                  </a:cubicBezTo>
                  <a:cubicBezTo>
                    <a:pt x="379" y="274"/>
                    <a:pt x="379" y="274"/>
                    <a:pt x="379" y="274"/>
                  </a:cubicBezTo>
                  <a:cubicBezTo>
                    <a:pt x="379" y="226"/>
                    <a:pt x="379" y="226"/>
                    <a:pt x="379" y="226"/>
                  </a:cubicBezTo>
                  <a:cubicBezTo>
                    <a:pt x="331" y="226"/>
                    <a:pt x="331" y="226"/>
                    <a:pt x="331" y="226"/>
                  </a:cubicBezTo>
                  <a:cubicBezTo>
                    <a:pt x="331" y="261"/>
                    <a:pt x="331" y="261"/>
                    <a:pt x="331" y="261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89" y="195"/>
                    <a:pt x="389" y="195"/>
                    <a:pt x="389" y="195"/>
                  </a:cubicBezTo>
                  <a:cubicBezTo>
                    <a:pt x="389" y="102"/>
                    <a:pt x="389" y="102"/>
                    <a:pt x="389" y="102"/>
                  </a:cubicBezTo>
                  <a:cubicBezTo>
                    <a:pt x="389" y="98"/>
                    <a:pt x="386" y="96"/>
                    <a:pt x="383" y="96"/>
                  </a:cubicBezTo>
                  <a:cubicBezTo>
                    <a:pt x="379" y="96"/>
                    <a:pt x="377" y="98"/>
                    <a:pt x="377" y="102"/>
                  </a:cubicBezTo>
                  <a:cubicBezTo>
                    <a:pt x="377" y="183"/>
                    <a:pt x="377" y="183"/>
                    <a:pt x="377" y="183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2" y="183"/>
                    <a:pt x="289" y="186"/>
                    <a:pt x="289" y="189"/>
                  </a:cubicBezTo>
                  <a:cubicBezTo>
                    <a:pt x="289" y="261"/>
                    <a:pt x="289" y="261"/>
                    <a:pt x="289" y="261"/>
                  </a:cubicBezTo>
                  <a:cubicBezTo>
                    <a:pt x="258" y="261"/>
                    <a:pt x="258" y="261"/>
                    <a:pt x="258" y="261"/>
                  </a:cubicBezTo>
                  <a:cubicBezTo>
                    <a:pt x="258" y="292"/>
                    <a:pt x="258" y="292"/>
                    <a:pt x="258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8" y="292"/>
                    <a:pt x="187" y="292"/>
                    <a:pt x="186" y="292"/>
                  </a:cubicBezTo>
                  <a:cubicBezTo>
                    <a:pt x="185" y="292"/>
                    <a:pt x="183" y="293"/>
                    <a:pt x="182" y="294"/>
                  </a:cubicBezTo>
                  <a:cubicBezTo>
                    <a:pt x="181" y="295"/>
                    <a:pt x="180" y="297"/>
                    <a:pt x="180" y="298"/>
                  </a:cubicBezTo>
                  <a:cubicBezTo>
                    <a:pt x="180" y="299"/>
                    <a:pt x="180" y="300"/>
                    <a:pt x="180" y="300"/>
                  </a:cubicBezTo>
                  <a:cubicBezTo>
                    <a:pt x="180" y="379"/>
                    <a:pt x="180" y="379"/>
                    <a:pt x="180" y="379"/>
                  </a:cubicBezTo>
                  <a:cubicBezTo>
                    <a:pt x="99" y="379"/>
                    <a:pt x="99" y="379"/>
                    <a:pt x="99" y="379"/>
                  </a:cubicBezTo>
                  <a:cubicBezTo>
                    <a:pt x="95" y="379"/>
                    <a:pt x="93" y="382"/>
                    <a:pt x="93" y="385"/>
                  </a:cubicBezTo>
                  <a:cubicBezTo>
                    <a:pt x="93" y="389"/>
                    <a:pt x="95" y="391"/>
                    <a:pt x="99" y="391"/>
                  </a:cubicBezTo>
                  <a:cubicBezTo>
                    <a:pt x="192" y="391"/>
                    <a:pt x="192" y="391"/>
                    <a:pt x="192" y="391"/>
                  </a:cubicBezTo>
                  <a:cubicBezTo>
                    <a:pt x="192" y="304"/>
                    <a:pt x="192" y="304"/>
                    <a:pt x="192" y="304"/>
                  </a:cubicBezTo>
                  <a:cubicBezTo>
                    <a:pt x="258" y="304"/>
                    <a:pt x="258" y="304"/>
                    <a:pt x="258" y="304"/>
                  </a:cubicBezTo>
                  <a:cubicBezTo>
                    <a:pt x="258" y="335"/>
                    <a:pt x="258" y="335"/>
                    <a:pt x="258" y="335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22" y="383"/>
                    <a:pt x="222" y="383"/>
                    <a:pt x="222" y="383"/>
                  </a:cubicBezTo>
                  <a:cubicBezTo>
                    <a:pt x="270" y="383"/>
                    <a:pt x="270" y="383"/>
                    <a:pt x="270" y="383"/>
                  </a:cubicBezTo>
                  <a:cubicBezTo>
                    <a:pt x="270" y="347"/>
                    <a:pt x="270" y="347"/>
                    <a:pt x="270" y="347"/>
                  </a:cubicBezTo>
                  <a:cubicBezTo>
                    <a:pt x="289" y="347"/>
                    <a:pt x="289" y="347"/>
                    <a:pt x="289" y="347"/>
                  </a:cubicBezTo>
                  <a:cubicBezTo>
                    <a:pt x="289" y="382"/>
                    <a:pt x="289" y="382"/>
                    <a:pt x="289" y="382"/>
                  </a:cubicBezTo>
                  <a:cubicBezTo>
                    <a:pt x="332" y="382"/>
                    <a:pt x="332" y="382"/>
                    <a:pt x="332" y="382"/>
                  </a:cubicBezTo>
                  <a:cubicBezTo>
                    <a:pt x="332" y="415"/>
                    <a:pt x="332" y="415"/>
                    <a:pt x="332" y="415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3" y="415"/>
                    <a:pt x="0" y="418"/>
                    <a:pt x="0" y="421"/>
                  </a:cubicBezTo>
                  <a:cubicBezTo>
                    <a:pt x="0" y="425"/>
                    <a:pt x="3" y="427"/>
                    <a:pt x="6" y="427"/>
                  </a:cubicBezTo>
                  <a:cubicBezTo>
                    <a:pt x="344" y="427"/>
                    <a:pt x="344" y="427"/>
                    <a:pt x="344" y="427"/>
                  </a:cubicBezTo>
                  <a:cubicBezTo>
                    <a:pt x="344" y="382"/>
                    <a:pt x="344" y="382"/>
                    <a:pt x="344" y="382"/>
                  </a:cubicBezTo>
                  <a:cubicBezTo>
                    <a:pt x="367" y="382"/>
                    <a:pt x="367" y="382"/>
                    <a:pt x="367" y="382"/>
                  </a:cubicBezTo>
                  <a:cubicBezTo>
                    <a:pt x="367" y="427"/>
                    <a:pt x="367" y="427"/>
                    <a:pt x="367" y="427"/>
                  </a:cubicBezTo>
                  <a:cubicBezTo>
                    <a:pt x="424" y="427"/>
                    <a:pt x="424" y="427"/>
                    <a:pt x="424" y="427"/>
                  </a:cubicBezTo>
                  <a:cubicBezTo>
                    <a:pt x="424" y="370"/>
                    <a:pt x="424" y="370"/>
                    <a:pt x="424" y="370"/>
                  </a:cubicBezTo>
                  <a:cubicBezTo>
                    <a:pt x="379" y="370"/>
                    <a:pt x="379" y="370"/>
                    <a:pt x="379" y="370"/>
                  </a:cubicBezTo>
                  <a:cubicBezTo>
                    <a:pt x="379" y="348"/>
                    <a:pt x="379" y="348"/>
                    <a:pt x="379" y="348"/>
                  </a:cubicBezTo>
                  <a:cubicBezTo>
                    <a:pt x="427" y="348"/>
                    <a:pt x="427" y="348"/>
                    <a:pt x="427" y="348"/>
                  </a:cubicBezTo>
                  <a:cubicBezTo>
                    <a:pt x="427" y="6"/>
                    <a:pt x="427" y="6"/>
                    <a:pt x="427" y="6"/>
                  </a:cubicBezTo>
                  <a:cubicBezTo>
                    <a:pt x="427" y="3"/>
                    <a:pt x="425" y="0"/>
                    <a:pt x="421" y="0"/>
                  </a:cubicBezTo>
                  <a:close/>
                  <a:moveTo>
                    <a:pt x="367" y="304"/>
                  </a:moveTo>
                  <a:cubicBezTo>
                    <a:pt x="367" y="336"/>
                    <a:pt x="367" y="336"/>
                    <a:pt x="367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4" y="304"/>
                    <a:pt x="344" y="304"/>
                    <a:pt x="344" y="304"/>
                  </a:cubicBezTo>
                  <a:lnTo>
                    <a:pt x="367" y="304"/>
                  </a:lnTo>
                  <a:close/>
                  <a:moveTo>
                    <a:pt x="301" y="335"/>
                  </a:moveTo>
                  <a:cubicBezTo>
                    <a:pt x="301" y="304"/>
                    <a:pt x="301" y="304"/>
                    <a:pt x="301" y="304"/>
                  </a:cubicBezTo>
                  <a:cubicBezTo>
                    <a:pt x="332" y="304"/>
                    <a:pt x="332" y="304"/>
                    <a:pt x="332" y="304"/>
                  </a:cubicBezTo>
                  <a:cubicBezTo>
                    <a:pt x="332" y="335"/>
                    <a:pt x="332" y="335"/>
                    <a:pt x="332" y="335"/>
                  </a:cubicBezTo>
                  <a:lnTo>
                    <a:pt x="301" y="335"/>
                  </a:lnTo>
                  <a:close/>
                  <a:moveTo>
                    <a:pt x="343" y="238"/>
                  </a:moveTo>
                  <a:cubicBezTo>
                    <a:pt x="367" y="238"/>
                    <a:pt x="367" y="238"/>
                    <a:pt x="367" y="238"/>
                  </a:cubicBezTo>
                  <a:cubicBezTo>
                    <a:pt x="367" y="262"/>
                    <a:pt x="367" y="262"/>
                    <a:pt x="367" y="262"/>
                  </a:cubicBezTo>
                  <a:cubicBezTo>
                    <a:pt x="344" y="262"/>
                    <a:pt x="344" y="262"/>
                    <a:pt x="344" y="262"/>
                  </a:cubicBezTo>
                  <a:cubicBezTo>
                    <a:pt x="344" y="261"/>
                    <a:pt x="344" y="261"/>
                    <a:pt x="344" y="261"/>
                  </a:cubicBezTo>
                  <a:cubicBezTo>
                    <a:pt x="343" y="261"/>
                    <a:pt x="343" y="261"/>
                    <a:pt x="343" y="261"/>
                  </a:cubicBezTo>
                  <a:lnTo>
                    <a:pt x="343" y="238"/>
                  </a:lnTo>
                  <a:close/>
                  <a:moveTo>
                    <a:pt x="331" y="273"/>
                  </a:moveTo>
                  <a:cubicBezTo>
                    <a:pt x="331" y="274"/>
                    <a:pt x="331" y="274"/>
                    <a:pt x="331" y="274"/>
                  </a:cubicBezTo>
                  <a:cubicBezTo>
                    <a:pt x="332" y="274"/>
                    <a:pt x="332" y="274"/>
                    <a:pt x="332" y="274"/>
                  </a:cubicBezTo>
                  <a:cubicBezTo>
                    <a:pt x="332" y="292"/>
                    <a:pt x="332" y="292"/>
                    <a:pt x="332" y="292"/>
                  </a:cubicBezTo>
                  <a:cubicBezTo>
                    <a:pt x="301" y="292"/>
                    <a:pt x="301" y="292"/>
                    <a:pt x="301" y="292"/>
                  </a:cubicBezTo>
                  <a:cubicBezTo>
                    <a:pt x="301" y="273"/>
                    <a:pt x="301" y="273"/>
                    <a:pt x="301" y="273"/>
                  </a:cubicBezTo>
                  <a:lnTo>
                    <a:pt x="331" y="273"/>
                  </a:lnTo>
                  <a:close/>
                  <a:moveTo>
                    <a:pt x="270" y="273"/>
                  </a:moveTo>
                  <a:cubicBezTo>
                    <a:pt x="289" y="273"/>
                    <a:pt x="289" y="273"/>
                    <a:pt x="289" y="273"/>
                  </a:cubicBezTo>
                  <a:cubicBezTo>
                    <a:pt x="289" y="292"/>
                    <a:pt x="289" y="292"/>
                    <a:pt x="289" y="292"/>
                  </a:cubicBezTo>
                  <a:cubicBezTo>
                    <a:pt x="270" y="292"/>
                    <a:pt x="270" y="292"/>
                    <a:pt x="270" y="292"/>
                  </a:cubicBezTo>
                  <a:lnTo>
                    <a:pt x="270" y="273"/>
                  </a:lnTo>
                  <a:close/>
                  <a:moveTo>
                    <a:pt x="258" y="371"/>
                  </a:moveTo>
                  <a:cubicBezTo>
                    <a:pt x="234" y="371"/>
                    <a:pt x="234" y="371"/>
                    <a:pt x="234" y="371"/>
                  </a:cubicBezTo>
                  <a:cubicBezTo>
                    <a:pt x="234" y="347"/>
                    <a:pt x="234" y="347"/>
                    <a:pt x="234" y="347"/>
                  </a:cubicBezTo>
                  <a:cubicBezTo>
                    <a:pt x="258" y="347"/>
                    <a:pt x="258" y="347"/>
                    <a:pt x="258" y="347"/>
                  </a:cubicBezTo>
                  <a:lnTo>
                    <a:pt x="258" y="371"/>
                  </a:lnTo>
                  <a:close/>
                  <a:moveTo>
                    <a:pt x="270" y="335"/>
                  </a:moveTo>
                  <a:cubicBezTo>
                    <a:pt x="270" y="304"/>
                    <a:pt x="270" y="304"/>
                    <a:pt x="270" y="304"/>
                  </a:cubicBezTo>
                  <a:cubicBezTo>
                    <a:pt x="289" y="304"/>
                    <a:pt x="289" y="304"/>
                    <a:pt x="289" y="304"/>
                  </a:cubicBezTo>
                  <a:cubicBezTo>
                    <a:pt x="289" y="335"/>
                    <a:pt x="289" y="335"/>
                    <a:pt x="289" y="335"/>
                  </a:cubicBezTo>
                  <a:lnTo>
                    <a:pt x="270" y="335"/>
                  </a:lnTo>
                  <a:close/>
                  <a:moveTo>
                    <a:pt x="301" y="370"/>
                  </a:moveTo>
                  <a:cubicBezTo>
                    <a:pt x="301" y="347"/>
                    <a:pt x="301" y="347"/>
                    <a:pt x="301" y="347"/>
                  </a:cubicBezTo>
                  <a:cubicBezTo>
                    <a:pt x="332" y="347"/>
                    <a:pt x="332" y="347"/>
                    <a:pt x="332" y="347"/>
                  </a:cubicBezTo>
                  <a:cubicBezTo>
                    <a:pt x="332" y="370"/>
                    <a:pt x="332" y="370"/>
                    <a:pt x="332" y="370"/>
                  </a:cubicBezTo>
                  <a:lnTo>
                    <a:pt x="301" y="370"/>
                  </a:lnTo>
                  <a:close/>
                  <a:moveTo>
                    <a:pt x="412" y="382"/>
                  </a:moveTo>
                  <a:cubicBezTo>
                    <a:pt x="412" y="415"/>
                    <a:pt x="412" y="415"/>
                    <a:pt x="412" y="415"/>
                  </a:cubicBezTo>
                  <a:cubicBezTo>
                    <a:pt x="379" y="415"/>
                    <a:pt x="379" y="415"/>
                    <a:pt x="379" y="415"/>
                  </a:cubicBezTo>
                  <a:cubicBezTo>
                    <a:pt x="379" y="382"/>
                    <a:pt x="379" y="382"/>
                    <a:pt x="379" y="382"/>
                  </a:cubicBezTo>
                  <a:lnTo>
                    <a:pt x="412" y="382"/>
                  </a:lnTo>
                  <a:close/>
                  <a:moveTo>
                    <a:pt x="367" y="370"/>
                  </a:moveTo>
                  <a:cubicBezTo>
                    <a:pt x="344" y="370"/>
                    <a:pt x="344" y="370"/>
                    <a:pt x="344" y="370"/>
                  </a:cubicBezTo>
                  <a:cubicBezTo>
                    <a:pt x="344" y="348"/>
                    <a:pt x="344" y="348"/>
                    <a:pt x="344" y="348"/>
                  </a:cubicBezTo>
                  <a:cubicBezTo>
                    <a:pt x="367" y="348"/>
                    <a:pt x="367" y="348"/>
                    <a:pt x="367" y="348"/>
                  </a:cubicBezTo>
                  <a:lnTo>
                    <a:pt x="367" y="370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9531350" y="5908675"/>
              <a:ext cx="327025" cy="328613"/>
            </a:xfrm>
            <a:custGeom>
              <a:avLst/>
              <a:gdLst>
                <a:gd name="T0" fmla="*/ 0 w 206"/>
                <a:gd name="T1" fmla="*/ 207 h 207"/>
                <a:gd name="T2" fmla="*/ 206 w 206"/>
                <a:gd name="T3" fmla="*/ 207 h 207"/>
                <a:gd name="T4" fmla="*/ 206 w 206"/>
                <a:gd name="T5" fmla="*/ 0 h 207"/>
                <a:gd name="T6" fmla="*/ 0 w 206"/>
                <a:gd name="T7" fmla="*/ 0 h 207"/>
                <a:gd name="T8" fmla="*/ 0 w 206"/>
                <a:gd name="T9" fmla="*/ 207 h 207"/>
                <a:gd name="T10" fmla="*/ 27 w 206"/>
                <a:gd name="T11" fmla="*/ 28 h 207"/>
                <a:gd name="T12" fmla="*/ 178 w 206"/>
                <a:gd name="T13" fmla="*/ 28 h 207"/>
                <a:gd name="T14" fmla="*/ 178 w 206"/>
                <a:gd name="T15" fmla="*/ 179 h 207"/>
                <a:gd name="T16" fmla="*/ 27 w 206"/>
                <a:gd name="T17" fmla="*/ 179 h 207"/>
                <a:gd name="T18" fmla="*/ 27 w 206"/>
                <a:gd name="T19" fmla="*/ 2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7">
                  <a:moveTo>
                    <a:pt x="0" y="207"/>
                  </a:moveTo>
                  <a:lnTo>
                    <a:pt x="206" y="207"/>
                  </a:lnTo>
                  <a:lnTo>
                    <a:pt x="206" y="0"/>
                  </a:lnTo>
                  <a:lnTo>
                    <a:pt x="0" y="0"/>
                  </a:lnTo>
                  <a:lnTo>
                    <a:pt x="0" y="207"/>
                  </a:lnTo>
                  <a:close/>
                  <a:moveTo>
                    <a:pt x="27" y="28"/>
                  </a:moveTo>
                  <a:lnTo>
                    <a:pt x="178" y="28"/>
                  </a:lnTo>
                  <a:lnTo>
                    <a:pt x="178" y="179"/>
                  </a:lnTo>
                  <a:lnTo>
                    <a:pt x="27" y="179"/>
                  </a:lnTo>
                  <a:lnTo>
                    <a:pt x="27" y="28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0" y="-3175"/>
            <a:ext cx="1550988" cy="6861175"/>
            <a:chOff x="0" y="-3175"/>
            <a:chExt cx="1550988" cy="6861175"/>
          </a:xfrm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0" y="-3175"/>
              <a:ext cx="1550988" cy="1550988"/>
            </a:xfrm>
            <a:custGeom>
              <a:avLst/>
              <a:gdLst>
                <a:gd name="T0" fmla="*/ 83 w 427"/>
                <a:gd name="T1" fmla="*/ 0 h 427"/>
                <a:gd name="T2" fmla="*/ 60 w 427"/>
                <a:gd name="T3" fmla="*/ 45 h 427"/>
                <a:gd name="T4" fmla="*/ 3 w 427"/>
                <a:gd name="T5" fmla="*/ 0 h 427"/>
                <a:gd name="T6" fmla="*/ 48 w 427"/>
                <a:gd name="T7" fmla="*/ 57 h 427"/>
                <a:gd name="T8" fmla="*/ 0 w 427"/>
                <a:gd name="T9" fmla="*/ 79 h 427"/>
                <a:gd name="T10" fmla="*/ 6 w 427"/>
                <a:gd name="T11" fmla="*/ 427 h 427"/>
                <a:gd name="T12" fmla="*/ 12 w 427"/>
                <a:gd name="T13" fmla="*/ 91 h 427"/>
                <a:gd name="T14" fmla="*/ 48 w 427"/>
                <a:gd name="T15" fmla="*/ 135 h 427"/>
                <a:gd name="T16" fmla="*/ 83 w 427"/>
                <a:gd name="T17" fmla="*/ 153 h 427"/>
                <a:gd name="T18" fmla="*/ 48 w 427"/>
                <a:gd name="T19" fmla="*/ 201 h 427"/>
                <a:gd name="T20" fmla="*/ 96 w 427"/>
                <a:gd name="T21" fmla="*/ 166 h 427"/>
                <a:gd name="T22" fmla="*/ 126 w 427"/>
                <a:gd name="T23" fmla="*/ 232 h 427"/>
                <a:gd name="T24" fmla="*/ 38 w 427"/>
                <a:gd name="T25" fmla="*/ 325 h 427"/>
                <a:gd name="T26" fmla="*/ 50 w 427"/>
                <a:gd name="T27" fmla="*/ 325 h 427"/>
                <a:gd name="T28" fmla="*/ 132 w 427"/>
                <a:gd name="T29" fmla="*/ 244 h 427"/>
                <a:gd name="T30" fmla="*/ 138 w 427"/>
                <a:gd name="T31" fmla="*/ 166 h 427"/>
                <a:gd name="T32" fmla="*/ 169 w 427"/>
                <a:gd name="T33" fmla="*/ 135 h 427"/>
                <a:gd name="T34" fmla="*/ 241 w 427"/>
                <a:gd name="T35" fmla="*/ 135 h 427"/>
                <a:gd name="T36" fmla="*/ 247 w 427"/>
                <a:gd name="T37" fmla="*/ 129 h 427"/>
                <a:gd name="T38" fmla="*/ 247 w 427"/>
                <a:gd name="T39" fmla="*/ 48 h 427"/>
                <a:gd name="T40" fmla="*/ 334 w 427"/>
                <a:gd name="T41" fmla="*/ 42 h 427"/>
                <a:gd name="T42" fmla="*/ 235 w 427"/>
                <a:gd name="T43" fmla="*/ 36 h 427"/>
                <a:gd name="T44" fmla="*/ 169 w 427"/>
                <a:gd name="T45" fmla="*/ 123 h 427"/>
                <a:gd name="T46" fmla="*/ 205 w 427"/>
                <a:gd name="T47" fmla="*/ 92 h 427"/>
                <a:gd name="T48" fmla="*/ 157 w 427"/>
                <a:gd name="T49" fmla="*/ 44 h 427"/>
                <a:gd name="T50" fmla="*/ 138 w 427"/>
                <a:gd name="T51" fmla="*/ 80 h 427"/>
                <a:gd name="T52" fmla="*/ 95 w 427"/>
                <a:gd name="T53" fmla="*/ 45 h 427"/>
                <a:gd name="T54" fmla="*/ 421 w 427"/>
                <a:gd name="T55" fmla="*/ 12 h 427"/>
                <a:gd name="T56" fmla="*/ 421 w 427"/>
                <a:gd name="T57" fmla="*/ 0 h 427"/>
                <a:gd name="T58" fmla="*/ 15 w 427"/>
                <a:gd name="T59" fmla="*/ 12 h 427"/>
                <a:gd name="T60" fmla="*/ 48 w 427"/>
                <a:gd name="T61" fmla="*/ 45 h 427"/>
                <a:gd name="T62" fmla="*/ 60 w 427"/>
                <a:gd name="T63" fmla="*/ 57 h 427"/>
                <a:gd name="T64" fmla="*/ 83 w 427"/>
                <a:gd name="T65" fmla="*/ 79 h 427"/>
                <a:gd name="T66" fmla="*/ 60 w 427"/>
                <a:gd name="T67" fmla="*/ 57 h 427"/>
                <a:gd name="T68" fmla="*/ 126 w 427"/>
                <a:gd name="T69" fmla="*/ 123 h 427"/>
                <a:gd name="T70" fmla="*/ 95 w 427"/>
                <a:gd name="T71" fmla="*/ 92 h 427"/>
                <a:gd name="T72" fmla="*/ 60 w 427"/>
                <a:gd name="T73" fmla="*/ 123 h 427"/>
                <a:gd name="T74" fmla="*/ 83 w 427"/>
                <a:gd name="T75" fmla="*/ 91 h 427"/>
                <a:gd name="T76" fmla="*/ 60 w 427"/>
                <a:gd name="T77" fmla="*/ 123 h 427"/>
                <a:gd name="T78" fmla="*/ 60 w 427"/>
                <a:gd name="T79" fmla="*/ 189 h 427"/>
                <a:gd name="T80" fmla="*/ 83 w 427"/>
                <a:gd name="T81" fmla="*/ 165 h 427"/>
                <a:gd name="T82" fmla="*/ 84 w 427"/>
                <a:gd name="T83" fmla="*/ 166 h 427"/>
                <a:gd name="T84" fmla="*/ 96 w 427"/>
                <a:gd name="T85" fmla="*/ 154 h 427"/>
                <a:gd name="T86" fmla="*/ 95 w 427"/>
                <a:gd name="T87" fmla="*/ 153 h 427"/>
                <a:gd name="T88" fmla="*/ 126 w 427"/>
                <a:gd name="T89" fmla="*/ 135 h 427"/>
                <a:gd name="T90" fmla="*/ 96 w 427"/>
                <a:gd name="T91" fmla="*/ 154 h 427"/>
                <a:gd name="T92" fmla="*/ 138 w 427"/>
                <a:gd name="T93" fmla="*/ 154 h 427"/>
                <a:gd name="T94" fmla="*/ 157 w 427"/>
                <a:gd name="T95" fmla="*/ 135 h 427"/>
                <a:gd name="T96" fmla="*/ 169 w 427"/>
                <a:gd name="T97" fmla="*/ 56 h 427"/>
                <a:gd name="T98" fmla="*/ 193 w 427"/>
                <a:gd name="T99" fmla="*/ 80 h 427"/>
                <a:gd name="T100" fmla="*/ 169 w 427"/>
                <a:gd name="T101" fmla="*/ 56 h 427"/>
                <a:gd name="T102" fmla="*/ 157 w 427"/>
                <a:gd name="T103" fmla="*/ 123 h 427"/>
                <a:gd name="T104" fmla="*/ 138 w 427"/>
                <a:gd name="T105" fmla="*/ 92 h 427"/>
                <a:gd name="T106" fmla="*/ 126 w 427"/>
                <a:gd name="T107" fmla="*/ 57 h 427"/>
                <a:gd name="T108" fmla="*/ 95 w 427"/>
                <a:gd name="T109" fmla="*/ 80 h 427"/>
                <a:gd name="T110" fmla="*/ 126 w 427"/>
                <a:gd name="T111" fmla="*/ 5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421"/>
                    <a:pt x="0" y="421"/>
                    <a:pt x="0" y="421"/>
                  </a:cubicBezTo>
                  <a:cubicBezTo>
                    <a:pt x="0" y="424"/>
                    <a:pt x="2" y="427"/>
                    <a:pt x="6" y="427"/>
                  </a:cubicBezTo>
                  <a:cubicBezTo>
                    <a:pt x="9" y="427"/>
                    <a:pt x="12" y="424"/>
                    <a:pt x="12" y="42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83" y="135"/>
                    <a:pt x="83" y="135"/>
                    <a:pt x="83" y="135"/>
                  </a:cubicBezTo>
                  <a:cubicBezTo>
                    <a:pt x="83" y="153"/>
                    <a:pt x="83" y="153"/>
                    <a:pt x="83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201"/>
                    <a:pt x="48" y="201"/>
                    <a:pt x="48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166"/>
                    <a:pt x="96" y="166"/>
                    <a:pt x="96" y="166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26" y="232"/>
                    <a:pt x="126" y="232"/>
                    <a:pt x="126" y="232"/>
                  </a:cubicBezTo>
                  <a:cubicBezTo>
                    <a:pt x="38" y="232"/>
                    <a:pt x="38" y="232"/>
                    <a:pt x="38" y="232"/>
                  </a:cubicBezTo>
                  <a:cubicBezTo>
                    <a:pt x="38" y="325"/>
                    <a:pt x="38" y="325"/>
                    <a:pt x="38" y="325"/>
                  </a:cubicBezTo>
                  <a:cubicBezTo>
                    <a:pt x="38" y="329"/>
                    <a:pt x="41" y="331"/>
                    <a:pt x="44" y="331"/>
                  </a:cubicBezTo>
                  <a:cubicBezTo>
                    <a:pt x="48" y="331"/>
                    <a:pt x="50" y="329"/>
                    <a:pt x="50" y="325"/>
                  </a:cubicBezTo>
                  <a:cubicBezTo>
                    <a:pt x="50" y="244"/>
                    <a:pt x="50" y="244"/>
                    <a:pt x="50" y="244"/>
                  </a:cubicBezTo>
                  <a:cubicBezTo>
                    <a:pt x="132" y="244"/>
                    <a:pt x="132" y="244"/>
                    <a:pt x="132" y="244"/>
                  </a:cubicBezTo>
                  <a:cubicBezTo>
                    <a:pt x="135" y="244"/>
                    <a:pt x="138" y="241"/>
                    <a:pt x="138" y="238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69" y="166"/>
                    <a:pt x="169" y="166"/>
                    <a:pt x="169" y="166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5"/>
                    <a:pt x="240" y="135"/>
                    <a:pt x="241" y="135"/>
                  </a:cubicBezTo>
                  <a:cubicBezTo>
                    <a:pt x="242" y="135"/>
                    <a:pt x="244" y="134"/>
                    <a:pt x="245" y="133"/>
                  </a:cubicBezTo>
                  <a:cubicBezTo>
                    <a:pt x="246" y="132"/>
                    <a:pt x="247" y="130"/>
                    <a:pt x="247" y="129"/>
                  </a:cubicBezTo>
                  <a:cubicBezTo>
                    <a:pt x="247" y="128"/>
                    <a:pt x="247" y="127"/>
                    <a:pt x="247" y="127"/>
                  </a:cubicBezTo>
                  <a:cubicBezTo>
                    <a:pt x="247" y="48"/>
                    <a:pt x="247" y="48"/>
                    <a:pt x="247" y="48"/>
                  </a:cubicBezTo>
                  <a:cubicBezTo>
                    <a:pt x="328" y="48"/>
                    <a:pt x="328" y="48"/>
                    <a:pt x="328" y="48"/>
                  </a:cubicBezTo>
                  <a:cubicBezTo>
                    <a:pt x="332" y="48"/>
                    <a:pt x="334" y="45"/>
                    <a:pt x="334" y="42"/>
                  </a:cubicBezTo>
                  <a:cubicBezTo>
                    <a:pt x="334" y="38"/>
                    <a:pt x="332" y="36"/>
                    <a:pt x="328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123"/>
                    <a:pt x="235" y="123"/>
                    <a:pt x="235" y="123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205" y="92"/>
                    <a:pt x="205" y="92"/>
                    <a:pt x="205" y="92"/>
                  </a:cubicBezTo>
                  <a:cubicBezTo>
                    <a:pt x="205" y="44"/>
                    <a:pt x="205" y="44"/>
                    <a:pt x="205" y="44"/>
                  </a:cubicBezTo>
                  <a:cubicBezTo>
                    <a:pt x="157" y="44"/>
                    <a:pt x="157" y="44"/>
                    <a:pt x="157" y="44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421" y="12"/>
                    <a:pt x="421" y="12"/>
                    <a:pt x="421" y="12"/>
                  </a:cubicBezTo>
                  <a:cubicBezTo>
                    <a:pt x="424" y="12"/>
                    <a:pt x="427" y="9"/>
                    <a:pt x="427" y="6"/>
                  </a:cubicBezTo>
                  <a:cubicBezTo>
                    <a:pt x="427" y="2"/>
                    <a:pt x="424" y="0"/>
                    <a:pt x="421" y="0"/>
                  </a:cubicBezTo>
                  <a:close/>
                  <a:moveTo>
                    <a:pt x="15" y="4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45"/>
                    <a:pt x="48" y="45"/>
                    <a:pt x="48" y="45"/>
                  </a:cubicBezTo>
                  <a:lnTo>
                    <a:pt x="15" y="45"/>
                  </a:lnTo>
                  <a:close/>
                  <a:moveTo>
                    <a:pt x="60" y="57"/>
                  </a:moveTo>
                  <a:cubicBezTo>
                    <a:pt x="83" y="57"/>
                    <a:pt x="83" y="57"/>
                    <a:pt x="83" y="5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60" y="79"/>
                    <a:pt x="60" y="79"/>
                    <a:pt x="60" y="79"/>
                  </a:cubicBezTo>
                  <a:lnTo>
                    <a:pt x="60" y="57"/>
                  </a:lnTo>
                  <a:close/>
                  <a:moveTo>
                    <a:pt x="126" y="92"/>
                  </a:moveTo>
                  <a:cubicBezTo>
                    <a:pt x="126" y="123"/>
                    <a:pt x="126" y="123"/>
                    <a:pt x="126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5" y="92"/>
                    <a:pt x="95" y="92"/>
                    <a:pt x="95" y="92"/>
                  </a:cubicBezTo>
                  <a:lnTo>
                    <a:pt x="126" y="92"/>
                  </a:lnTo>
                  <a:close/>
                  <a:moveTo>
                    <a:pt x="60" y="123"/>
                  </a:moveTo>
                  <a:cubicBezTo>
                    <a:pt x="60" y="91"/>
                    <a:pt x="60" y="91"/>
                    <a:pt x="60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123"/>
                    <a:pt x="83" y="123"/>
                    <a:pt x="83" y="123"/>
                  </a:cubicBezTo>
                  <a:lnTo>
                    <a:pt x="60" y="123"/>
                  </a:lnTo>
                  <a:close/>
                  <a:moveTo>
                    <a:pt x="84" y="189"/>
                  </a:moveTo>
                  <a:cubicBezTo>
                    <a:pt x="60" y="189"/>
                    <a:pt x="60" y="189"/>
                    <a:pt x="60" y="189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84" y="166"/>
                    <a:pt x="84" y="166"/>
                    <a:pt x="84" y="166"/>
                  </a:cubicBezTo>
                  <a:lnTo>
                    <a:pt x="84" y="189"/>
                  </a:lnTo>
                  <a:close/>
                  <a:moveTo>
                    <a:pt x="96" y="154"/>
                  </a:moveTo>
                  <a:cubicBezTo>
                    <a:pt x="96" y="153"/>
                    <a:pt x="96" y="153"/>
                    <a:pt x="96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54"/>
                    <a:pt x="126" y="154"/>
                    <a:pt x="126" y="154"/>
                  </a:cubicBezTo>
                  <a:lnTo>
                    <a:pt x="96" y="154"/>
                  </a:lnTo>
                  <a:close/>
                  <a:moveTo>
                    <a:pt x="157" y="154"/>
                  </a:moveTo>
                  <a:cubicBezTo>
                    <a:pt x="138" y="154"/>
                    <a:pt x="138" y="154"/>
                    <a:pt x="138" y="15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57" y="135"/>
                    <a:pt x="157" y="135"/>
                    <a:pt x="157" y="135"/>
                  </a:cubicBezTo>
                  <a:lnTo>
                    <a:pt x="157" y="154"/>
                  </a:lnTo>
                  <a:close/>
                  <a:moveTo>
                    <a:pt x="169" y="56"/>
                  </a:moveTo>
                  <a:cubicBezTo>
                    <a:pt x="193" y="56"/>
                    <a:pt x="193" y="56"/>
                    <a:pt x="193" y="56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69" y="80"/>
                    <a:pt x="169" y="80"/>
                    <a:pt x="169" y="80"/>
                  </a:cubicBezTo>
                  <a:lnTo>
                    <a:pt x="169" y="56"/>
                  </a:lnTo>
                  <a:close/>
                  <a:moveTo>
                    <a:pt x="157" y="92"/>
                  </a:moveTo>
                  <a:cubicBezTo>
                    <a:pt x="157" y="123"/>
                    <a:pt x="157" y="123"/>
                    <a:pt x="157" y="123"/>
                  </a:cubicBezTo>
                  <a:cubicBezTo>
                    <a:pt x="138" y="123"/>
                    <a:pt x="138" y="123"/>
                    <a:pt x="138" y="123"/>
                  </a:cubicBezTo>
                  <a:cubicBezTo>
                    <a:pt x="138" y="92"/>
                    <a:pt x="138" y="92"/>
                    <a:pt x="138" y="92"/>
                  </a:cubicBezTo>
                  <a:lnTo>
                    <a:pt x="157" y="92"/>
                  </a:lnTo>
                  <a:close/>
                  <a:moveTo>
                    <a:pt x="126" y="57"/>
                  </a:moveTo>
                  <a:cubicBezTo>
                    <a:pt x="126" y="80"/>
                    <a:pt x="126" y="80"/>
                    <a:pt x="126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57"/>
                    <a:pt x="95" y="57"/>
                    <a:pt x="95" y="57"/>
                  </a:cubicBezTo>
                  <a:lnTo>
                    <a:pt x="126" y="57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631825" y="617538"/>
              <a:ext cx="327025" cy="327025"/>
            </a:xfrm>
            <a:custGeom>
              <a:avLst/>
              <a:gdLst>
                <a:gd name="T0" fmla="*/ 206 w 206"/>
                <a:gd name="T1" fmla="*/ 0 h 206"/>
                <a:gd name="T2" fmla="*/ 0 w 206"/>
                <a:gd name="T3" fmla="*/ 0 h 206"/>
                <a:gd name="T4" fmla="*/ 0 w 206"/>
                <a:gd name="T5" fmla="*/ 206 h 206"/>
                <a:gd name="T6" fmla="*/ 206 w 206"/>
                <a:gd name="T7" fmla="*/ 206 h 206"/>
                <a:gd name="T8" fmla="*/ 206 w 206"/>
                <a:gd name="T9" fmla="*/ 0 h 206"/>
                <a:gd name="T10" fmla="*/ 179 w 206"/>
                <a:gd name="T11" fmla="*/ 179 h 206"/>
                <a:gd name="T12" fmla="*/ 28 w 206"/>
                <a:gd name="T13" fmla="*/ 179 h 206"/>
                <a:gd name="T14" fmla="*/ 28 w 206"/>
                <a:gd name="T15" fmla="*/ 28 h 206"/>
                <a:gd name="T16" fmla="*/ 179 w 206"/>
                <a:gd name="T17" fmla="*/ 28 h 206"/>
                <a:gd name="T18" fmla="*/ 179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206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206" y="206"/>
                  </a:lnTo>
                  <a:lnTo>
                    <a:pt x="206" y="0"/>
                  </a:lnTo>
                  <a:close/>
                  <a:moveTo>
                    <a:pt x="179" y="179"/>
                  </a:moveTo>
                  <a:lnTo>
                    <a:pt x="28" y="179"/>
                  </a:lnTo>
                  <a:lnTo>
                    <a:pt x="28" y="28"/>
                  </a:lnTo>
                  <a:lnTo>
                    <a:pt x="179" y="28"/>
                  </a:lnTo>
                  <a:lnTo>
                    <a:pt x="179" y="179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0" y="5305425"/>
              <a:ext cx="1550988" cy="1552575"/>
            </a:xfrm>
            <a:custGeom>
              <a:avLst/>
              <a:gdLst>
                <a:gd name="T0" fmla="*/ 95 w 427"/>
                <a:gd name="T1" fmla="*/ 415 h 427"/>
                <a:gd name="T2" fmla="*/ 138 w 427"/>
                <a:gd name="T3" fmla="*/ 382 h 427"/>
                <a:gd name="T4" fmla="*/ 157 w 427"/>
                <a:gd name="T5" fmla="*/ 347 h 427"/>
                <a:gd name="T6" fmla="*/ 205 w 427"/>
                <a:gd name="T7" fmla="*/ 383 h 427"/>
                <a:gd name="T8" fmla="*/ 169 w 427"/>
                <a:gd name="T9" fmla="*/ 335 h 427"/>
                <a:gd name="T10" fmla="*/ 235 w 427"/>
                <a:gd name="T11" fmla="*/ 304 h 427"/>
                <a:gd name="T12" fmla="*/ 328 w 427"/>
                <a:gd name="T13" fmla="*/ 391 h 427"/>
                <a:gd name="T14" fmla="*/ 328 w 427"/>
                <a:gd name="T15" fmla="*/ 379 h 427"/>
                <a:gd name="T16" fmla="*/ 247 w 427"/>
                <a:gd name="T17" fmla="*/ 300 h 427"/>
                <a:gd name="T18" fmla="*/ 245 w 427"/>
                <a:gd name="T19" fmla="*/ 294 h 427"/>
                <a:gd name="T20" fmla="*/ 239 w 427"/>
                <a:gd name="T21" fmla="*/ 292 h 427"/>
                <a:gd name="T22" fmla="*/ 169 w 427"/>
                <a:gd name="T23" fmla="*/ 261 h 427"/>
                <a:gd name="T24" fmla="*/ 138 w 427"/>
                <a:gd name="T25" fmla="*/ 189 h 427"/>
                <a:gd name="T26" fmla="*/ 50 w 427"/>
                <a:gd name="T27" fmla="*/ 183 h 427"/>
                <a:gd name="T28" fmla="*/ 44 w 427"/>
                <a:gd name="T29" fmla="*/ 96 h 427"/>
                <a:gd name="T30" fmla="*/ 38 w 427"/>
                <a:gd name="T31" fmla="*/ 195 h 427"/>
                <a:gd name="T32" fmla="*/ 126 w 427"/>
                <a:gd name="T33" fmla="*/ 261 h 427"/>
                <a:gd name="T34" fmla="*/ 96 w 427"/>
                <a:gd name="T35" fmla="*/ 226 h 427"/>
                <a:gd name="T36" fmla="*/ 48 w 427"/>
                <a:gd name="T37" fmla="*/ 274 h 427"/>
                <a:gd name="T38" fmla="*/ 83 w 427"/>
                <a:gd name="T39" fmla="*/ 292 h 427"/>
                <a:gd name="T40" fmla="*/ 48 w 427"/>
                <a:gd name="T41" fmla="*/ 336 h 427"/>
                <a:gd name="T42" fmla="*/ 12 w 427"/>
                <a:gd name="T43" fmla="*/ 6 h 427"/>
                <a:gd name="T44" fmla="*/ 0 w 427"/>
                <a:gd name="T45" fmla="*/ 6 h 427"/>
                <a:gd name="T46" fmla="*/ 48 w 427"/>
                <a:gd name="T47" fmla="*/ 348 h 427"/>
                <a:gd name="T48" fmla="*/ 3 w 427"/>
                <a:gd name="T49" fmla="*/ 370 h 427"/>
                <a:gd name="T50" fmla="*/ 60 w 427"/>
                <a:gd name="T51" fmla="*/ 427 h 427"/>
                <a:gd name="T52" fmla="*/ 83 w 427"/>
                <a:gd name="T53" fmla="*/ 382 h 427"/>
                <a:gd name="T54" fmla="*/ 421 w 427"/>
                <a:gd name="T55" fmla="*/ 427 h 427"/>
                <a:gd name="T56" fmla="*/ 421 w 427"/>
                <a:gd name="T57" fmla="*/ 415 h 427"/>
                <a:gd name="T58" fmla="*/ 95 w 427"/>
                <a:gd name="T59" fmla="*/ 370 h 427"/>
                <a:gd name="T60" fmla="*/ 126 w 427"/>
                <a:gd name="T61" fmla="*/ 347 h 427"/>
                <a:gd name="T62" fmla="*/ 95 w 427"/>
                <a:gd name="T63" fmla="*/ 304 h 427"/>
                <a:gd name="T64" fmla="*/ 126 w 427"/>
                <a:gd name="T65" fmla="*/ 335 h 427"/>
                <a:gd name="T66" fmla="*/ 95 w 427"/>
                <a:gd name="T67" fmla="*/ 304 h 427"/>
                <a:gd name="T68" fmla="*/ 193 w 427"/>
                <a:gd name="T69" fmla="*/ 371 h 427"/>
                <a:gd name="T70" fmla="*/ 169 w 427"/>
                <a:gd name="T71" fmla="*/ 347 h 427"/>
                <a:gd name="T72" fmla="*/ 157 w 427"/>
                <a:gd name="T73" fmla="*/ 335 h 427"/>
                <a:gd name="T74" fmla="*/ 138 w 427"/>
                <a:gd name="T75" fmla="*/ 304 h 427"/>
                <a:gd name="T76" fmla="*/ 157 w 427"/>
                <a:gd name="T77" fmla="*/ 335 h 427"/>
                <a:gd name="T78" fmla="*/ 157 w 427"/>
                <a:gd name="T79" fmla="*/ 292 h 427"/>
                <a:gd name="T80" fmla="*/ 138 w 427"/>
                <a:gd name="T81" fmla="*/ 273 h 427"/>
                <a:gd name="T82" fmla="*/ 60 w 427"/>
                <a:gd name="T83" fmla="*/ 262 h 427"/>
                <a:gd name="T84" fmla="*/ 84 w 427"/>
                <a:gd name="T85" fmla="*/ 238 h 427"/>
                <a:gd name="T86" fmla="*/ 83 w 427"/>
                <a:gd name="T87" fmla="*/ 261 h 427"/>
                <a:gd name="T88" fmla="*/ 60 w 427"/>
                <a:gd name="T89" fmla="*/ 262 h 427"/>
                <a:gd name="T90" fmla="*/ 96 w 427"/>
                <a:gd name="T91" fmla="*/ 274 h 427"/>
                <a:gd name="T92" fmla="*/ 126 w 427"/>
                <a:gd name="T93" fmla="*/ 273 h 427"/>
                <a:gd name="T94" fmla="*/ 95 w 427"/>
                <a:gd name="T95" fmla="*/ 292 h 427"/>
                <a:gd name="T96" fmla="*/ 60 w 427"/>
                <a:gd name="T97" fmla="*/ 304 h 427"/>
                <a:gd name="T98" fmla="*/ 83 w 427"/>
                <a:gd name="T99" fmla="*/ 336 h 427"/>
                <a:gd name="T100" fmla="*/ 60 w 427"/>
                <a:gd name="T101" fmla="*/ 304 h 427"/>
                <a:gd name="T102" fmla="*/ 15 w 427"/>
                <a:gd name="T103" fmla="*/ 415 h 427"/>
                <a:gd name="T104" fmla="*/ 48 w 427"/>
                <a:gd name="T105" fmla="*/ 382 h 427"/>
                <a:gd name="T106" fmla="*/ 60 w 427"/>
                <a:gd name="T107" fmla="*/ 370 h 427"/>
                <a:gd name="T108" fmla="*/ 83 w 427"/>
                <a:gd name="T109" fmla="*/ 348 h 427"/>
                <a:gd name="T110" fmla="*/ 60 w 427"/>
                <a:gd name="T111" fmla="*/ 37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415"/>
                  </a:moveTo>
                  <a:cubicBezTo>
                    <a:pt x="95" y="415"/>
                    <a:pt x="95" y="415"/>
                    <a:pt x="95" y="415"/>
                  </a:cubicBezTo>
                  <a:cubicBezTo>
                    <a:pt x="95" y="382"/>
                    <a:pt x="95" y="382"/>
                    <a:pt x="95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47"/>
                    <a:pt x="138" y="347"/>
                    <a:pt x="138" y="347"/>
                  </a:cubicBezTo>
                  <a:cubicBezTo>
                    <a:pt x="157" y="347"/>
                    <a:pt x="157" y="347"/>
                    <a:pt x="157" y="347"/>
                  </a:cubicBezTo>
                  <a:cubicBezTo>
                    <a:pt x="157" y="383"/>
                    <a:pt x="157" y="383"/>
                    <a:pt x="157" y="383"/>
                  </a:cubicBezTo>
                  <a:cubicBezTo>
                    <a:pt x="205" y="383"/>
                    <a:pt x="205" y="383"/>
                    <a:pt x="205" y="383"/>
                  </a:cubicBezTo>
                  <a:cubicBezTo>
                    <a:pt x="205" y="335"/>
                    <a:pt x="205" y="335"/>
                    <a:pt x="205" y="335"/>
                  </a:cubicBezTo>
                  <a:cubicBezTo>
                    <a:pt x="169" y="335"/>
                    <a:pt x="169" y="335"/>
                    <a:pt x="169" y="335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235" y="304"/>
                    <a:pt x="235" y="304"/>
                    <a:pt x="235" y="304"/>
                  </a:cubicBezTo>
                  <a:cubicBezTo>
                    <a:pt x="235" y="391"/>
                    <a:pt x="235" y="391"/>
                    <a:pt x="235" y="391"/>
                  </a:cubicBezTo>
                  <a:cubicBezTo>
                    <a:pt x="328" y="391"/>
                    <a:pt x="328" y="391"/>
                    <a:pt x="328" y="391"/>
                  </a:cubicBezTo>
                  <a:cubicBezTo>
                    <a:pt x="332" y="391"/>
                    <a:pt x="334" y="389"/>
                    <a:pt x="334" y="385"/>
                  </a:cubicBezTo>
                  <a:cubicBezTo>
                    <a:pt x="334" y="382"/>
                    <a:pt x="332" y="379"/>
                    <a:pt x="328" y="379"/>
                  </a:cubicBezTo>
                  <a:cubicBezTo>
                    <a:pt x="247" y="379"/>
                    <a:pt x="247" y="379"/>
                    <a:pt x="247" y="379"/>
                  </a:cubicBezTo>
                  <a:cubicBezTo>
                    <a:pt x="247" y="300"/>
                    <a:pt x="247" y="300"/>
                    <a:pt x="247" y="300"/>
                  </a:cubicBezTo>
                  <a:cubicBezTo>
                    <a:pt x="247" y="300"/>
                    <a:pt x="247" y="299"/>
                    <a:pt x="247" y="298"/>
                  </a:cubicBezTo>
                  <a:cubicBezTo>
                    <a:pt x="247" y="297"/>
                    <a:pt x="246" y="295"/>
                    <a:pt x="245" y="294"/>
                  </a:cubicBezTo>
                  <a:cubicBezTo>
                    <a:pt x="244" y="293"/>
                    <a:pt x="242" y="292"/>
                    <a:pt x="241" y="292"/>
                  </a:cubicBezTo>
                  <a:cubicBezTo>
                    <a:pt x="240" y="292"/>
                    <a:pt x="239" y="292"/>
                    <a:pt x="239" y="292"/>
                  </a:cubicBezTo>
                  <a:cubicBezTo>
                    <a:pt x="169" y="292"/>
                    <a:pt x="169" y="292"/>
                    <a:pt x="169" y="292"/>
                  </a:cubicBezTo>
                  <a:cubicBezTo>
                    <a:pt x="169" y="261"/>
                    <a:pt x="169" y="261"/>
                    <a:pt x="169" y="261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38" y="189"/>
                    <a:pt x="138" y="189"/>
                    <a:pt x="138" y="189"/>
                  </a:cubicBezTo>
                  <a:cubicBezTo>
                    <a:pt x="138" y="186"/>
                    <a:pt x="135" y="183"/>
                    <a:pt x="132" y="183"/>
                  </a:cubicBezTo>
                  <a:cubicBezTo>
                    <a:pt x="50" y="183"/>
                    <a:pt x="50" y="183"/>
                    <a:pt x="50" y="183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98"/>
                    <a:pt x="48" y="96"/>
                    <a:pt x="44" y="96"/>
                  </a:cubicBezTo>
                  <a:cubicBezTo>
                    <a:pt x="41" y="96"/>
                    <a:pt x="38" y="98"/>
                    <a:pt x="38" y="102"/>
                  </a:cubicBezTo>
                  <a:cubicBezTo>
                    <a:pt x="38" y="195"/>
                    <a:pt x="38" y="195"/>
                    <a:pt x="38" y="195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6" y="261"/>
                    <a:pt x="126" y="261"/>
                    <a:pt x="126" y="261"/>
                  </a:cubicBezTo>
                  <a:cubicBezTo>
                    <a:pt x="96" y="261"/>
                    <a:pt x="96" y="261"/>
                    <a:pt x="96" y="261"/>
                  </a:cubicBezTo>
                  <a:cubicBezTo>
                    <a:pt x="96" y="226"/>
                    <a:pt x="96" y="226"/>
                    <a:pt x="96" y="226"/>
                  </a:cubicBezTo>
                  <a:cubicBezTo>
                    <a:pt x="48" y="226"/>
                    <a:pt x="48" y="226"/>
                    <a:pt x="48" y="226"/>
                  </a:cubicBezTo>
                  <a:cubicBezTo>
                    <a:pt x="48" y="274"/>
                    <a:pt x="48" y="274"/>
                    <a:pt x="48" y="274"/>
                  </a:cubicBezTo>
                  <a:cubicBezTo>
                    <a:pt x="83" y="274"/>
                    <a:pt x="83" y="274"/>
                    <a:pt x="83" y="274"/>
                  </a:cubicBezTo>
                  <a:cubicBezTo>
                    <a:pt x="83" y="292"/>
                    <a:pt x="83" y="292"/>
                    <a:pt x="83" y="292"/>
                  </a:cubicBezTo>
                  <a:cubicBezTo>
                    <a:pt x="48" y="292"/>
                    <a:pt x="48" y="292"/>
                    <a:pt x="48" y="292"/>
                  </a:cubicBezTo>
                  <a:cubicBezTo>
                    <a:pt x="48" y="336"/>
                    <a:pt x="48" y="336"/>
                    <a:pt x="48" y="336"/>
                  </a:cubicBezTo>
                  <a:cubicBezTo>
                    <a:pt x="12" y="336"/>
                    <a:pt x="12" y="336"/>
                    <a:pt x="12" y="33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8" y="370"/>
                    <a:pt x="48" y="370"/>
                    <a:pt x="48" y="370"/>
                  </a:cubicBezTo>
                  <a:cubicBezTo>
                    <a:pt x="3" y="370"/>
                    <a:pt x="3" y="370"/>
                    <a:pt x="3" y="370"/>
                  </a:cubicBezTo>
                  <a:cubicBezTo>
                    <a:pt x="3" y="427"/>
                    <a:pt x="3" y="427"/>
                    <a:pt x="3" y="427"/>
                  </a:cubicBezTo>
                  <a:cubicBezTo>
                    <a:pt x="60" y="427"/>
                    <a:pt x="60" y="427"/>
                    <a:pt x="60" y="427"/>
                  </a:cubicBezTo>
                  <a:cubicBezTo>
                    <a:pt x="60" y="382"/>
                    <a:pt x="60" y="382"/>
                    <a:pt x="60" y="382"/>
                  </a:cubicBezTo>
                  <a:cubicBezTo>
                    <a:pt x="83" y="382"/>
                    <a:pt x="83" y="382"/>
                    <a:pt x="83" y="382"/>
                  </a:cubicBezTo>
                  <a:cubicBezTo>
                    <a:pt x="83" y="427"/>
                    <a:pt x="83" y="427"/>
                    <a:pt x="83" y="427"/>
                  </a:cubicBezTo>
                  <a:cubicBezTo>
                    <a:pt x="421" y="427"/>
                    <a:pt x="421" y="427"/>
                    <a:pt x="421" y="427"/>
                  </a:cubicBezTo>
                  <a:cubicBezTo>
                    <a:pt x="424" y="427"/>
                    <a:pt x="427" y="425"/>
                    <a:pt x="427" y="421"/>
                  </a:cubicBezTo>
                  <a:cubicBezTo>
                    <a:pt x="427" y="418"/>
                    <a:pt x="424" y="415"/>
                    <a:pt x="421" y="415"/>
                  </a:cubicBezTo>
                  <a:close/>
                  <a:moveTo>
                    <a:pt x="126" y="370"/>
                  </a:moveTo>
                  <a:cubicBezTo>
                    <a:pt x="95" y="370"/>
                    <a:pt x="95" y="370"/>
                    <a:pt x="95" y="370"/>
                  </a:cubicBezTo>
                  <a:cubicBezTo>
                    <a:pt x="95" y="347"/>
                    <a:pt x="95" y="347"/>
                    <a:pt x="95" y="347"/>
                  </a:cubicBezTo>
                  <a:cubicBezTo>
                    <a:pt x="126" y="347"/>
                    <a:pt x="126" y="347"/>
                    <a:pt x="126" y="347"/>
                  </a:cubicBezTo>
                  <a:lnTo>
                    <a:pt x="126" y="370"/>
                  </a:lnTo>
                  <a:close/>
                  <a:moveTo>
                    <a:pt x="95" y="304"/>
                  </a:moveTo>
                  <a:cubicBezTo>
                    <a:pt x="126" y="304"/>
                    <a:pt x="126" y="304"/>
                    <a:pt x="126" y="304"/>
                  </a:cubicBezTo>
                  <a:cubicBezTo>
                    <a:pt x="126" y="335"/>
                    <a:pt x="126" y="335"/>
                    <a:pt x="126" y="335"/>
                  </a:cubicBezTo>
                  <a:cubicBezTo>
                    <a:pt x="95" y="335"/>
                    <a:pt x="95" y="335"/>
                    <a:pt x="95" y="335"/>
                  </a:cubicBezTo>
                  <a:lnTo>
                    <a:pt x="95" y="304"/>
                  </a:lnTo>
                  <a:close/>
                  <a:moveTo>
                    <a:pt x="193" y="347"/>
                  </a:moveTo>
                  <a:cubicBezTo>
                    <a:pt x="193" y="371"/>
                    <a:pt x="193" y="371"/>
                    <a:pt x="193" y="371"/>
                  </a:cubicBezTo>
                  <a:cubicBezTo>
                    <a:pt x="169" y="371"/>
                    <a:pt x="169" y="371"/>
                    <a:pt x="169" y="371"/>
                  </a:cubicBezTo>
                  <a:cubicBezTo>
                    <a:pt x="169" y="347"/>
                    <a:pt x="169" y="347"/>
                    <a:pt x="169" y="347"/>
                  </a:cubicBezTo>
                  <a:lnTo>
                    <a:pt x="193" y="347"/>
                  </a:lnTo>
                  <a:close/>
                  <a:moveTo>
                    <a:pt x="157" y="335"/>
                  </a:moveTo>
                  <a:cubicBezTo>
                    <a:pt x="138" y="335"/>
                    <a:pt x="138" y="335"/>
                    <a:pt x="138" y="335"/>
                  </a:cubicBezTo>
                  <a:cubicBezTo>
                    <a:pt x="138" y="304"/>
                    <a:pt x="138" y="304"/>
                    <a:pt x="138" y="304"/>
                  </a:cubicBezTo>
                  <a:cubicBezTo>
                    <a:pt x="157" y="304"/>
                    <a:pt x="157" y="304"/>
                    <a:pt x="157" y="304"/>
                  </a:cubicBezTo>
                  <a:lnTo>
                    <a:pt x="157" y="335"/>
                  </a:lnTo>
                  <a:close/>
                  <a:moveTo>
                    <a:pt x="157" y="273"/>
                  </a:moveTo>
                  <a:cubicBezTo>
                    <a:pt x="157" y="292"/>
                    <a:pt x="157" y="292"/>
                    <a:pt x="157" y="292"/>
                  </a:cubicBezTo>
                  <a:cubicBezTo>
                    <a:pt x="138" y="292"/>
                    <a:pt x="138" y="292"/>
                    <a:pt x="138" y="292"/>
                  </a:cubicBezTo>
                  <a:cubicBezTo>
                    <a:pt x="138" y="273"/>
                    <a:pt x="138" y="273"/>
                    <a:pt x="138" y="273"/>
                  </a:cubicBezTo>
                  <a:lnTo>
                    <a:pt x="157" y="273"/>
                  </a:lnTo>
                  <a:close/>
                  <a:moveTo>
                    <a:pt x="60" y="262"/>
                  </a:moveTo>
                  <a:cubicBezTo>
                    <a:pt x="60" y="238"/>
                    <a:pt x="60" y="238"/>
                    <a:pt x="60" y="238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84" y="261"/>
                    <a:pt x="84" y="261"/>
                    <a:pt x="84" y="261"/>
                  </a:cubicBezTo>
                  <a:cubicBezTo>
                    <a:pt x="83" y="261"/>
                    <a:pt x="83" y="261"/>
                    <a:pt x="83" y="261"/>
                  </a:cubicBezTo>
                  <a:cubicBezTo>
                    <a:pt x="83" y="262"/>
                    <a:pt x="83" y="262"/>
                    <a:pt x="83" y="262"/>
                  </a:cubicBezTo>
                  <a:lnTo>
                    <a:pt x="60" y="262"/>
                  </a:lnTo>
                  <a:close/>
                  <a:moveTo>
                    <a:pt x="95" y="274"/>
                  </a:moveTo>
                  <a:cubicBezTo>
                    <a:pt x="96" y="274"/>
                    <a:pt x="96" y="274"/>
                    <a:pt x="96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126" y="273"/>
                    <a:pt x="126" y="273"/>
                    <a:pt x="126" y="273"/>
                  </a:cubicBezTo>
                  <a:cubicBezTo>
                    <a:pt x="126" y="292"/>
                    <a:pt x="126" y="292"/>
                    <a:pt x="126" y="292"/>
                  </a:cubicBezTo>
                  <a:cubicBezTo>
                    <a:pt x="95" y="292"/>
                    <a:pt x="95" y="292"/>
                    <a:pt x="95" y="292"/>
                  </a:cubicBezTo>
                  <a:lnTo>
                    <a:pt x="95" y="274"/>
                  </a:lnTo>
                  <a:close/>
                  <a:moveTo>
                    <a:pt x="60" y="304"/>
                  </a:moveTo>
                  <a:cubicBezTo>
                    <a:pt x="83" y="304"/>
                    <a:pt x="83" y="304"/>
                    <a:pt x="83" y="304"/>
                  </a:cubicBezTo>
                  <a:cubicBezTo>
                    <a:pt x="83" y="336"/>
                    <a:pt x="83" y="336"/>
                    <a:pt x="83" y="336"/>
                  </a:cubicBezTo>
                  <a:cubicBezTo>
                    <a:pt x="60" y="336"/>
                    <a:pt x="60" y="336"/>
                    <a:pt x="60" y="336"/>
                  </a:cubicBezTo>
                  <a:lnTo>
                    <a:pt x="60" y="304"/>
                  </a:lnTo>
                  <a:close/>
                  <a:moveTo>
                    <a:pt x="48" y="415"/>
                  </a:moveTo>
                  <a:cubicBezTo>
                    <a:pt x="15" y="415"/>
                    <a:pt x="15" y="415"/>
                    <a:pt x="15" y="415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48" y="382"/>
                    <a:pt x="48" y="382"/>
                    <a:pt x="48" y="382"/>
                  </a:cubicBezTo>
                  <a:lnTo>
                    <a:pt x="48" y="415"/>
                  </a:lnTo>
                  <a:close/>
                  <a:moveTo>
                    <a:pt x="60" y="370"/>
                  </a:moveTo>
                  <a:cubicBezTo>
                    <a:pt x="60" y="348"/>
                    <a:pt x="60" y="348"/>
                    <a:pt x="60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3" y="370"/>
                    <a:pt x="83" y="370"/>
                    <a:pt x="83" y="370"/>
                  </a:cubicBezTo>
                  <a:lnTo>
                    <a:pt x="60" y="370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631825" y="5908675"/>
              <a:ext cx="327025" cy="328613"/>
            </a:xfrm>
            <a:custGeom>
              <a:avLst/>
              <a:gdLst>
                <a:gd name="T0" fmla="*/ 0 w 206"/>
                <a:gd name="T1" fmla="*/ 207 h 207"/>
                <a:gd name="T2" fmla="*/ 206 w 206"/>
                <a:gd name="T3" fmla="*/ 207 h 207"/>
                <a:gd name="T4" fmla="*/ 206 w 206"/>
                <a:gd name="T5" fmla="*/ 0 h 207"/>
                <a:gd name="T6" fmla="*/ 0 w 206"/>
                <a:gd name="T7" fmla="*/ 0 h 207"/>
                <a:gd name="T8" fmla="*/ 0 w 206"/>
                <a:gd name="T9" fmla="*/ 207 h 207"/>
                <a:gd name="T10" fmla="*/ 28 w 206"/>
                <a:gd name="T11" fmla="*/ 28 h 207"/>
                <a:gd name="T12" fmla="*/ 179 w 206"/>
                <a:gd name="T13" fmla="*/ 28 h 207"/>
                <a:gd name="T14" fmla="*/ 179 w 206"/>
                <a:gd name="T15" fmla="*/ 179 h 207"/>
                <a:gd name="T16" fmla="*/ 28 w 206"/>
                <a:gd name="T17" fmla="*/ 179 h 207"/>
                <a:gd name="T18" fmla="*/ 28 w 206"/>
                <a:gd name="T19" fmla="*/ 2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7">
                  <a:moveTo>
                    <a:pt x="0" y="207"/>
                  </a:moveTo>
                  <a:lnTo>
                    <a:pt x="206" y="207"/>
                  </a:lnTo>
                  <a:lnTo>
                    <a:pt x="206" y="0"/>
                  </a:lnTo>
                  <a:lnTo>
                    <a:pt x="0" y="0"/>
                  </a:lnTo>
                  <a:lnTo>
                    <a:pt x="0" y="207"/>
                  </a:lnTo>
                  <a:close/>
                  <a:moveTo>
                    <a:pt x="28" y="28"/>
                  </a:moveTo>
                  <a:lnTo>
                    <a:pt x="179" y="28"/>
                  </a:lnTo>
                  <a:lnTo>
                    <a:pt x="179" y="179"/>
                  </a:lnTo>
                  <a:lnTo>
                    <a:pt x="28" y="179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Freeform 20"/>
          <p:cNvSpPr>
            <a:spLocks/>
          </p:cNvSpPr>
          <p:nvPr/>
        </p:nvSpPr>
        <p:spPr bwMode="auto">
          <a:xfrm>
            <a:off x="241301" y="4779963"/>
            <a:ext cx="2417762" cy="1322388"/>
          </a:xfrm>
          <a:custGeom>
            <a:avLst/>
            <a:gdLst>
              <a:gd name="T0" fmla="*/ 411 w 595"/>
              <a:gd name="T1" fmla="*/ 177 h 325"/>
              <a:gd name="T2" fmla="*/ 310 w 595"/>
              <a:gd name="T3" fmla="*/ 325 h 325"/>
              <a:gd name="T4" fmla="*/ 302 w 595"/>
              <a:gd name="T5" fmla="*/ 212 h 325"/>
              <a:gd name="T6" fmla="*/ 343 w 595"/>
              <a:gd name="T7" fmla="*/ 236 h 325"/>
              <a:gd name="T8" fmla="*/ 345 w 595"/>
              <a:gd name="T9" fmla="*/ 247 h 325"/>
              <a:gd name="T10" fmla="*/ 336 w 595"/>
              <a:gd name="T11" fmla="*/ 270 h 325"/>
              <a:gd name="T12" fmla="*/ 310 w 595"/>
              <a:gd name="T13" fmla="*/ 285 h 325"/>
              <a:gd name="T14" fmla="*/ 351 w 595"/>
              <a:gd name="T15" fmla="*/ 251 h 325"/>
              <a:gd name="T16" fmla="*/ 351 w 595"/>
              <a:gd name="T17" fmla="*/ 238 h 325"/>
              <a:gd name="T18" fmla="*/ 334 w 595"/>
              <a:gd name="T19" fmla="*/ 214 h 325"/>
              <a:gd name="T20" fmla="*/ 294 w 595"/>
              <a:gd name="T21" fmla="*/ 203 h 325"/>
              <a:gd name="T22" fmla="*/ 270 w 595"/>
              <a:gd name="T23" fmla="*/ 210 h 325"/>
              <a:gd name="T24" fmla="*/ 236 w 595"/>
              <a:gd name="T25" fmla="*/ 281 h 325"/>
              <a:gd name="T26" fmla="*/ 191 w 595"/>
              <a:gd name="T27" fmla="*/ 283 h 325"/>
              <a:gd name="T28" fmla="*/ 68 w 595"/>
              <a:gd name="T29" fmla="*/ 258 h 325"/>
              <a:gd name="T30" fmla="*/ 154 w 595"/>
              <a:gd name="T31" fmla="*/ 190 h 325"/>
              <a:gd name="T32" fmla="*/ 170 w 595"/>
              <a:gd name="T33" fmla="*/ 255 h 325"/>
              <a:gd name="T34" fmla="*/ 126 w 595"/>
              <a:gd name="T35" fmla="*/ 267 h 325"/>
              <a:gd name="T36" fmla="*/ 110 w 595"/>
              <a:gd name="T37" fmla="*/ 257 h 325"/>
              <a:gd name="T38" fmla="*/ 142 w 595"/>
              <a:gd name="T39" fmla="*/ 275 h 325"/>
              <a:gd name="T40" fmla="*/ 189 w 595"/>
              <a:gd name="T41" fmla="*/ 226 h 325"/>
              <a:gd name="T42" fmla="*/ 159 w 595"/>
              <a:gd name="T43" fmla="*/ 182 h 325"/>
              <a:gd name="T44" fmla="*/ 74 w 595"/>
              <a:gd name="T45" fmla="*/ 197 h 325"/>
              <a:gd name="T46" fmla="*/ 0 w 595"/>
              <a:gd name="T47" fmla="*/ 155 h 325"/>
              <a:gd name="T48" fmla="*/ 28 w 595"/>
              <a:gd name="T49" fmla="*/ 114 h 325"/>
              <a:gd name="T50" fmla="*/ 98 w 595"/>
              <a:gd name="T51" fmla="*/ 106 h 325"/>
              <a:gd name="T52" fmla="*/ 99 w 595"/>
              <a:gd name="T53" fmla="*/ 45 h 325"/>
              <a:gd name="T54" fmla="*/ 91 w 595"/>
              <a:gd name="T55" fmla="*/ 40 h 325"/>
              <a:gd name="T56" fmla="*/ 79 w 595"/>
              <a:gd name="T57" fmla="*/ 37 h 325"/>
              <a:gd name="T58" fmla="*/ 42 w 595"/>
              <a:gd name="T59" fmla="*/ 70 h 325"/>
              <a:gd name="T60" fmla="*/ 53 w 595"/>
              <a:gd name="T61" fmla="*/ 47 h 325"/>
              <a:gd name="T62" fmla="*/ 93 w 595"/>
              <a:gd name="T63" fmla="*/ 48 h 325"/>
              <a:gd name="T64" fmla="*/ 104 w 595"/>
              <a:gd name="T65" fmla="*/ 78 h 325"/>
              <a:gd name="T66" fmla="*/ 45 w 595"/>
              <a:gd name="T67" fmla="*/ 109 h 325"/>
              <a:gd name="T68" fmla="*/ 9 w 595"/>
              <a:gd name="T69" fmla="*/ 62 h 325"/>
              <a:gd name="T70" fmla="*/ 160 w 595"/>
              <a:gd name="T71" fmla="*/ 11 h 325"/>
              <a:gd name="T72" fmla="*/ 222 w 595"/>
              <a:gd name="T73" fmla="*/ 60 h 325"/>
              <a:gd name="T74" fmla="*/ 284 w 595"/>
              <a:gd name="T75" fmla="*/ 134 h 325"/>
              <a:gd name="T76" fmla="*/ 366 w 595"/>
              <a:gd name="T77" fmla="*/ 74 h 325"/>
              <a:gd name="T78" fmla="*/ 308 w 595"/>
              <a:gd name="T79" fmla="*/ 39 h 325"/>
              <a:gd name="T80" fmla="*/ 359 w 595"/>
              <a:gd name="T81" fmla="*/ 74 h 325"/>
              <a:gd name="T82" fmla="*/ 287 w 595"/>
              <a:gd name="T83" fmla="*/ 124 h 325"/>
              <a:gd name="T84" fmla="*/ 237 w 595"/>
              <a:gd name="T85" fmla="*/ 73 h 325"/>
              <a:gd name="T86" fmla="*/ 342 w 595"/>
              <a:gd name="T87" fmla="*/ 10 h 325"/>
              <a:gd name="T88" fmla="*/ 455 w 595"/>
              <a:gd name="T89" fmla="*/ 17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95" h="325">
                <a:moveTo>
                  <a:pt x="455" y="172"/>
                </a:moveTo>
                <a:cubicBezTo>
                  <a:pt x="434" y="161"/>
                  <a:pt x="420" y="163"/>
                  <a:pt x="411" y="167"/>
                </a:cubicBezTo>
                <a:cubicBezTo>
                  <a:pt x="411" y="171"/>
                  <a:pt x="411" y="174"/>
                  <a:pt x="411" y="177"/>
                </a:cubicBezTo>
                <a:cubicBezTo>
                  <a:pt x="411" y="202"/>
                  <a:pt x="398" y="225"/>
                  <a:pt x="378" y="238"/>
                </a:cubicBezTo>
                <a:cubicBezTo>
                  <a:pt x="379" y="243"/>
                  <a:pt x="380" y="249"/>
                  <a:pt x="380" y="255"/>
                </a:cubicBezTo>
                <a:cubicBezTo>
                  <a:pt x="380" y="294"/>
                  <a:pt x="349" y="325"/>
                  <a:pt x="310" y="325"/>
                </a:cubicBezTo>
                <a:cubicBezTo>
                  <a:pt x="278" y="325"/>
                  <a:pt x="248" y="301"/>
                  <a:pt x="247" y="267"/>
                </a:cubicBezTo>
                <a:cubicBezTo>
                  <a:pt x="247" y="257"/>
                  <a:pt x="250" y="248"/>
                  <a:pt x="255" y="240"/>
                </a:cubicBezTo>
                <a:cubicBezTo>
                  <a:pt x="265" y="223"/>
                  <a:pt x="283" y="211"/>
                  <a:pt x="302" y="212"/>
                </a:cubicBezTo>
                <a:cubicBezTo>
                  <a:pt x="312" y="212"/>
                  <a:pt x="322" y="215"/>
                  <a:pt x="330" y="220"/>
                </a:cubicBezTo>
                <a:cubicBezTo>
                  <a:pt x="334" y="223"/>
                  <a:pt x="337" y="226"/>
                  <a:pt x="340" y="230"/>
                </a:cubicBezTo>
                <a:cubicBezTo>
                  <a:pt x="341" y="232"/>
                  <a:pt x="342" y="234"/>
                  <a:pt x="343" y="236"/>
                </a:cubicBezTo>
                <a:cubicBezTo>
                  <a:pt x="343" y="238"/>
                  <a:pt x="344" y="239"/>
                  <a:pt x="344" y="240"/>
                </a:cubicBezTo>
                <a:cubicBezTo>
                  <a:pt x="344" y="243"/>
                  <a:pt x="344" y="243"/>
                  <a:pt x="344" y="243"/>
                </a:cubicBezTo>
                <a:cubicBezTo>
                  <a:pt x="345" y="244"/>
                  <a:pt x="345" y="246"/>
                  <a:pt x="345" y="247"/>
                </a:cubicBezTo>
                <a:cubicBezTo>
                  <a:pt x="344" y="250"/>
                  <a:pt x="344" y="250"/>
                  <a:pt x="344" y="250"/>
                </a:cubicBezTo>
                <a:cubicBezTo>
                  <a:pt x="344" y="253"/>
                  <a:pt x="344" y="255"/>
                  <a:pt x="343" y="258"/>
                </a:cubicBezTo>
                <a:cubicBezTo>
                  <a:pt x="342" y="262"/>
                  <a:pt x="339" y="266"/>
                  <a:pt x="336" y="270"/>
                </a:cubicBezTo>
                <a:cubicBezTo>
                  <a:pt x="330" y="277"/>
                  <a:pt x="320" y="281"/>
                  <a:pt x="310" y="280"/>
                </a:cubicBezTo>
                <a:cubicBezTo>
                  <a:pt x="309" y="280"/>
                  <a:pt x="308" y="281"/>
                  <a:pt x="307" y="283"/>
                </a:cubicBezTo>
                <a:cubicBezTo>
                  <a:pt x="307" y="284"/>
                  <a:pt x="308" y="285"/>
                  <a:pt x="310" y="285"/>
                </a:cubicBezTo>
                <a:cubicBezTo>
                  <a:pt x="321" y="286"/>
                  <a:pt x="333" y="282"/>
                  <a:pt x="340" y="274"/>
                </a:cubicBezTo>
                <a:cubicBezTo>
                  <a:pt x="344" y="270"/>
                  <a:pt x="347" y="265"/>
                  <a:pt x="349" y="259"/>
                </a:cubicBezTo>
                <a:cubicBezTo>
                  <a:pt x="350" y="257"/>
                  <a:pt x="351" y="254"/>
                  <a:pt x="351" y="251"/>
                </a:cubicBezTo>
                <a:cubicBezTo>
                  <a:pt x="351" y="247"/>
                  <a:pt x="351" y="247"/>
                  <a:pt x="351" y="247"/>
                </a:cubicBezTo>
                <a:cubicBezTo>
                  <a:pt x="352" y="246"/>
                  <a:pt x="352" y="244"/>
                  <a:pt x="351" y="243"/>
                </a:cubicBezTo>
                <a:cubicBezTo>
                  <a:pt x="351" y="238"/>
                  <a:pt x="351" y="238"/>
                  <a:pt x="351" y="238"/>
                </a:cubicBezTo>
                <a:cubicBezTo>
                  <a:pt x="351" y="237"/>
                  <a:pt x="350" y="236"/>
                  <a:pt x="350" y="234"/>
                </a:cubicBezTo>
                <a:cubicBezTo>
                  <a:pt x="349" y="231"/>
                  <a:pt x="347" y="229"/>
                  <a:pt x="346" y="226"/>
                </a:cubicBezTo>
                <a:cubicBezTo>
                  <a:pt x="343" y="221"/>
                  <a:pt x="339" y="217"/>
                  <a:pt x="334" y="214"/>
                </a:cubicBezTo>
                <a:cubicBezTo>
                  <a:pt x="325" y="207"/>
                  <a:pt x="314" y="203"/>
                  <a:pt x="303" y="203"/>
                </a:cubicBezTo>
                <a:cubicBezTo>
                  <a:pt x="298" y="203"/>
                  <a:pt x="298" y="203"/>
                  <a:pt x="298" y="203"/>
                </a:cubicBezTo>
                <a:cubicBezTo>
                  <a:pt x="294" y="203"/>
                  <a:pt x="294" y="203"/>
                  <a:pt x="294" y="203"/>
                </a:cubicBezTo>
                <a:cubicBezTo>
                  <a:pt x="291" y="203"/>
                  <a:pt x="288" y="204"/>
                  <a:pt x="286" y="204"/>
                </a:cubicBezTo>
                <a:cubicBezTo>
                  <a:pt x="283" y="205"/>
                  <a:pt x="280" y="206"/>
                  <a:pt x="277" y="207"/>
                </a:cubicBezTo>
                <a:cubicBezTo>
                  <a:pt x="275" y="208"/>
                  <a:pt x="272" y="209"/>
                  <a:pt x="270" y="210"/>
                </a:cubicBezTo>
                <a:cubicBezTo>
                  <a:pt x="260" y="216"/>
                  <a:pt x="251" y="224"/>
                  <a:pt x="245" y="234"/>
                </a:cubicBezTo>
                <a:cubicBezTo>
                  <a:pt x="239" y="243"/>
                  <a:pt x="235" y="255"/>
                  <a:pt x="235" y="266"/>
                </a:cubicBezTo>
                <a:cubicBezTo>
                  <a:pt x="235" y="271"/>
                  <a:pt x="235" y="276"/>
                  <a:pt x="236" y="281"/>
                </a:cubicBezTo>
                <a:cubicBezTo>
                  <a:pt x="238" y="289"/>
                  <a:pt x="232" y="297"/>
                  <a:pt x="223" y="297"/>
                </a:cubicBezTo>
                <a:cubicBezTo>
                  <a:pt x="223" y="297"/>
                  <a:pt x="223" y="297"/>
                  <a:pt x="223" y="297"/>
                </a:cubicBezTo>
                <a:cubicBezTo>
                  <a:pt x="210" y="297"/>
                  <a:pt x="199" y="291"/>
                  <a:pt x="191" y="283"/>
                </a:cubicBezTo>
                <a:cubicBezTo>
                  <a:pt x="179" y="300"/>
                  <a:pt x="158" y="311"/>
                  <a:pt x="135" y="311"/>
                </a:cubicBezTo>
                <a:cubicBezTo>
                  <a:pt x="115" y="311"/>
                  <a:pt x="95" y="301"/>
                  <a:pt x="82" y="285"/>
                </a:cubicBezTo>
                <a:cubicBezTo>
                  <a:pt x="75" y="277"/>
                  <a:pt x="70" y="268"/>
                  <a:pt x="68" y="258"/>
                </a:cubicBezTo>
                <a:cubicBezTo>
                  <a:pt x="61" y="229"/>
                  <a:pt x="82" y="198"/>
                  <a:pt x="108" y="187"/>
                </a:cubicBezTo>
                <a:cubicBezTo>
                  <a:pt x="118" y="183"/>
                  <a:pt x="129" y="183"/>
                  <a:pt x="139" y="185"/>
                </a:cubicBezTo>
                <a:cubicBezTo>
                  <a:pt x="144" y="186"/>
                  <a:pt x="149" y="188"/>
                  <a:pt x="154" y="190"/>
                </a:cubicBezTo>
                <a:cubicBezTo>
                  <a:pt x="159" y="193"/>
                  <a:pt x="164" y="196"/>
                  <a:pt x="168" y="199"/>
                </a:cubicBezTo>
                <a:cubicBezTo>
                  <a:pt x="176" y="206"/>
                  <a:pt x="181" y="216"/>
                  <a:pt x="181" y="226"/>
                </a:cubicBezTo>
                <a:cubicBezTo>
                  <a:pt x="181" y="236"/>
                  <a:pt x="177" y="247"/>
                  <a:pt x="170" y="255"/>
                </a:cubicBezTo>
                <a:cubicBezTo>
                  <a:pt x="166" y="259"/>
                  <a:pt x="162" y="262"/>
                  <a:pt x="157" y="264"/>
                </a:cubicBezTo>
                <a:cubicBezTo>
                  <a:pt x="152" y="267"/>
                  <a:pt x="147" y="268"/>
                  <a:pt x="142" y="269"/>
                </a:cubicBezTo>
                <a:cubicBezTo>
                  <a:pt x="136" y="269"/>
                  <a:pt x="131" y="269"/>
                  <a:pt x="126" y="267"/>
                </a:cubicBezTo>
                <a:cubicBezTo>
                  <a:pt x="121" y="265"/>
                  <a:pt x="117" y="261"/>
                  <a:pt x="114" y="257"/>
                </a:cubicBezTo>
                <a:cubicBezTo>
                  <a:pt x="114" y="257"/>
                  <a:pt x="114" y="257"/>
                  <a:pt x="114" y="257"/>
                </a:cubicBezTo>
                <a:cubicBezTo>
                  <a:pt x="113" y="256"/>
                  <a:pt x="111" y="256"/>
                  <a:pt x="110" y="257"/>
                </a:cubicBezTo>
                <a:cubicBezTo>
                  <a:pt x="109" y="257"/>
                  <a:pt x="109" y="259"/>
                  <a:pt x="110" y="260"/>
                </a:cubicBezTo>
                <a:cubicBezTo>
                  <a:pt x="114" y="265"/>
                  <a:pt x="118" y="269"/>
                  <a:pt x="124" y="272"/>
                </a:cubicBezTo>
                <a:cubicBezTo>
                  <a:pt x="130" y="274"/>
                  <a:pt x="136" y="275"/>
                  <a:pt x="142" y="275"/>
                </a:cubicBezTo>
                <a:cubicBezTo>
                  <a:pt x="148" y="274"/>
                  <a:pt x="154" y="273"/>
                  <a:pt x="160" y="270"/>
                </a:cubicBezTo>
                <a:cubicBezTo>
                  <a:pt x="165" y="267"/>
                  <a:pt x="171" y="264"/>
                  <a:pt x="175" y="259"/>
                </a:cubicBezTo>
                <a:cubicBezTo>
                  <a:pt x="184" y="251"/>
                  <a:pt x="189" y="239"/>
                  <a:pt x="189" y="226"/>
                </a:cubicBezTo>
                <a:cubicBezTo>
                  <a:pt x="189" y="219"/>
                  <a:pt x="188" y="213"/>
                  <a:pt x="185" y="207"/>
                </a:cubicBezTo>
                <a:cubicBezTo>
                  <a:pt x="182" y="201"/>
                  <a:pt x="178" y="197"/>
                  <a:pt x="174" y="192"/>
                </a:cubicBezTo>
                <a:cubicBezTo>
                  <a:pt x="169" y="188"/>
                  <a:pt x="164" y="184"/>
                  <a:pt x="159" y="182"/>
                </a:cubicBezTo>
                <a:cubicBezTo>
                  <a:pt x="153" y="179"/>
                  <a:pt x="147" y="176"/>
                  <a:pt x="141" y="175"/>
                </a:cubicBezTo>
                <a:cubicBezTo>
                  <a:pt x="130" y="172"/>
                  <a:pt x="116" y="172"/>
                  <a:pt x="104" y="176"/>
                </a:cubicBezTo>
                <a:cubicBezTo>
                  <a:pt x="92" y="181"/>
                  <a:pt x="82" y="188"/>
                  <a:pt x="74" y="197"/>
                </a:cubicBezTo>
                <a:cubicBezTo>
                  <a:pt x="69" y="202"/>
                  <a:pt x="66" y="207"/>
                  <a:pt x="63" y="213"/>
                </a:cubicBezTo>
                <a:cubicBezTo>
                  <a:pt x="59" y="219"/>
                  <a:pt x="51" y="223"/>
                  <a:pt x="44" y="220"/>
                </a:cubicBezTo>
                <a:cubicBezTo>
                  <a:pt x="19" y="210"/>
                  <a:pt x="0" y="185"/>
                  <a:pt x="0" y="155"/>
                </a:cubicBezTo>
                <a:cubicBezTo>
                  <a:pt x="0" y="137"/>
                  <a:pt x="8" y="120"/>
                  <a:pt x="19" y="108"/>
                </a:cubicBezTo>
                <a:cubicBezTo>
                  <a:pt x="20" y="109"/>
                  <a:pt x="21" y="109"/>
                  <a:pt x="22" y="110"/>
                </a:cubicBezTo>
                <a:cubicBezTo>
                  <a:pt x="24" y="111"/>
                  <a:pt x="26" y="113"/>
                  <a:pt x="28" y="114"/>
                </a:cubicBezTo>
                <a:cubicBezTo>
                  <a:pt x="33" y="116"/>
                  <a:pt x="37" y="118"/>
                  <a:pt x="42" y="119"/>
                </a:cubicBezTo>
                <a:cubicBezTo>
                  <a:pt x="52" y="121"/>
                  <a:pt x="62" y="121"/>
                  <a:pt x="72" y="119"/>
                </a:cubicBezTo>
                <a:cubicBezTo>
                  <a:pt x="81" y="117"/>
                  <a:pt x="91" y="113"/>
                  <a:pt x="98" y="106"/>
                </a:cubicBezTo>
                <a:cubicBezTo>
                  <a:pt x="105" y="99"/>
                  <a:pt x="110" y="89"/>
                  <a:pt x="111" y="79"/>
                </a:cubicBezTo>
                <a:cubicBezTo>
                  <a:pt x="112" y="70"/>
                  <a:pt x="110" y="59"/>
                  <a:pt x="104" y="51"/>
                </a:cubicBezTo>
                <a:cubicBezTo>
                  <a:pt x="103" y="49"/>
                  <a:pt x="101" y="47"/>
                  <a:pt x="99" y="45"/>
                </a:cubicBezTo>
                <a:cubicBezTo>
                  <a:pt x="98" y="45"/>
                  <a:pt x="97" y="44"/>
                  <a:pt x="96" y="43"/>
                </a:cubicBezTo>
                <a:cubicBezTo>
                  <a:pt x="93" y="41"/>
                  <a:pt x="93" y="41"/>
                  <a:pt x="93" y="41"/>
                </a:cubicBezTo>
                <a:cubicBezTo>
                  <a:pt x="91" y="40"/>
                  <a:pt x="91" y="40"/>
                  <a:pt x="91" y="40"/>
                </a:cubicBezTo>
                <a:cubicBezTo>
                  <a:pt x="91" y="40"/>
                  <a:pt x="90" y="40"/>
                  <a:pt x="89" y="40"/>
                </a:cubicBezTo>
                <a:cubicBezTo>
                  <a:pt x="86" y="38"/>
                  <a:pt x="86" y="38"/>
                  <a:pt x="86" y="38"/>
                </a:cubicBezTo>
                <a:cubicBezTo>
                  <a:pt x="84" y="38"/>
                  <a:pt x="81" y="37"/>
                  <a:pt x="79" y="37"/>
                </a:cubicBezTo>
                <a:cubicBezTo>
                  <a:pt x="69" y="36"/>
                  <a:pt x="59" y="37"/>
                  <a:pt x="51" y="43"/>
                </a:cubicBezTo>
                <a:cubicBezTo>
                  <a:pt x="43" y="48"/>
                  <a:pt x="37" y="59"/>
                  <a:pt x="40" y="69"/>
                </a:cubicBezTo>
                <a:cubicBezTo>
                  <a:pt x="40" y="70"/>
                  <a:pt x="41" y="71"/>
                  <a:pt x="42" y="70"/>
                </a:cubicBezTo>
                <a:cubicBezTo>
                  <a:pt x="43" y="70"/>
                  <a:pt x="44" y="69"/>
                  <a:pt x="44" y="68"/>
                </a:cubicBezTo>
                <a:cubicBezTo>
                  <a:pt x="44" y="68"/>
                  <a:pt x="44" y="68"/>
                  <a:pt x="44" y="68"/>
                </a:cubicBezTo>
                <a:cubicBezTo>
                  <a:pt x="42" y="60"/>
                  <a:pt x="46" y="51"/>
                  <a:pt x="53" y="47"/>
                </a:cubicBezTo>
                <a:cubicBezTo>
                  <a:pt x="60" y="42"/>
                  <a:pt x="69" y="41"/>
                  <a:pt x="78" y="43"/>
                </a:cubicBezTo>
                <a:cubicBezTo>
                  <a:pt x="82" y="43"/>
                  <a:pt x="86" y="44"/>
                  <a:pt x="90" y="47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49"/>
                  <a:pt x="94" y="49"/>
                  <a:pt x="95" y="50"/>
                </a:cubicBezTo>
                <a:cubicBezTo>
                  <a:pt x="96" y="51"/>
                  <a:pt x="98" y="53"/>
                  <a:pt x="99" y="55"/>
                </a:cubicBezTo>
                <a:cubicBezTo>
                  <a:pt x="104" y="61"/>
                  <a:pt x="105" y="70"/>
                  <a:pt x="104" y="78"/>
                </a:cubicBezTo>
                <a:cubicBezTo>
                  <a:pt x="102" y="87"/>
                  <a:pt x="98" y="94"/>
                  <a:pt x="92" y="100"/>
                </a:cubicBezTo>
                <a:cubicBezTo>
                  <a:pt x="86" y="105"/>
                  <a:pt x="78" y="108"/>
                  <a:pt x="70" y="110"/>
                </a:cubicBezTo>
                <a:cubicBezTo>
                  <a:pt x="61" y="112"/>
                  <a:pt x="53" y="112"/>
                  <a:pt x="45" y="109"/>
                </a:cubicBezTo>
                <a:cubicBezTo>
                  <a:pt x="41" y="108"/>
                  <a:pt x="37" y="106"/>
                  <a:pt x="33" y="104"/>
                </a:cubicBezTo>
                <a:cubicBezTo>
                  <a:pt x="26" y="100"/>
                  <a:pt x="19" y="95"/>
                  <a:pt x="15" y="87"/>
                </a:cubicBezTo>
                <a:cubicBezTo>
                  <a:pt x="11" y="80"/>
                  <a:pt x="9" y="71"/>
                  <a:pt x="9" y="62"/>
                </a:cubicBezTo>
                <a:cubicBezTo>
                  <a:pt x="9" y="31"/>
                  <a:pt x="34" y="5"/>
                  <a:pt x="65" y="5"/>
                </a:cubicBezTo>
                <a:cubicBezTo>
                  <a:pt x="84" y="5"/>
                  <a:pt x="100" y="15"/>
                  <a:pt x="111" y="29"/>
                </a:cubicBezTo>
                <a:cubicBezTo>
                  <a:pt x="124" y="18"/>
                  <a:pt x="141" y="11"/>
                  <a:pt x="160" y="11"/>
                </a:cubicBezTo>
                <a:cubicBezTo>
                  <a:pt x="174" y="11"/>
                  <a:pt x="188" y="15"/>
                  <a:pt x="200" y="23"/>
                </a:cubicBezTo>
                <a:cubicBezTo>
                  <a:pt x="206" y="26"/>
                  <a:pt x="213" y="30"/>
                  <a:pt x="217" y="36"/>
                </a:cubicBezTo>
                <a:cubicBezTo>
                  <a:pt x="223" y="43"/>
                  <a:pt x="222" y="51"/>
                  <a:pt x="222" y="60"/>
                </a:cubicBezTo>
                <a:cubicBezTo>
                  <a:pt x="224" y="81"/>
                  <a:pt x="234" y="102"/>
                  <a:pt x="250" y="116"/>
                </a:cubicBezTo>
                <a:cubicBezTo>
                  <a:pt x="255" y="120"/>
                  <a:pt x="260" y="124"/>
                  <a:pt x="266" y="127"/>
                </a:cubicBezTo>
                <a:cubicBezTo>
                  <a:pt x="272" y="130"/>
                  <a:pt x="278" y="133"/>
                  <a:pt x="284" y="134"/>
                </a:cubicBezTo>
                <a:cubicBezTo>
                  <a:pt x="297" y="137"/>
                  <a:pt x="311" y="137"/>
                  <a:pt x="323" y="133"/>
                </a:cubicBezTo>
                <a:cubicBezTo>
                  <a:pt x="336" y="129"/>
                  <a:pt x="347" y="121"/>
                  <a:pt x="355" y="111"/>
                </a:cubicBezTo>
                <a:cubicBezTo>
                  <a:pt x="363" y="100"/>
                  <a:pt x="367" y="87"/>
                  <a:pt x="366" y="74"/>
                </a:cubicBezTo>
                <a:cubicBezTo>
                  <a:pt x="365" y="61"/>
                  <a:pt x="357" y="48"/>
                  <a:pt x="347" y="41"/>
                </a:cubicBezTo>
                <a:cubicBezTo>
                  <a:pt x="336" y="33"/>
                  <a:pt x="321" y="32"/>
                  <a:pt x="309" y="36"/>
                </a:cubicBezTo>
                <a:cubicBezTo>
                  <a:pt x="308" y="36"/>
                  <a:pt x="307" y="38"/>
                  <a:pt x="308" y="39"/>
                </a:cubicBezTo>
                <a:cubicBezTo>
                  <a:pt x="308" y="40"/>
                  <a:pt x="309" y="41"/>
                  <a:pt x="311" y="40"/>
                </a:cubicBezTo>
                <a:cubicBezTo>
                  <a:pt x="322" y="37"/>
                  <a:pt x="334" y="39"/>
                  <a:pt x="343" y="46"/>
                </a:cubicBezTo>
                <a:cubicBezTo>
                  <a:pt x="352" y="52"/>
                  <a:pt x="359" y="63"/>
                  <a:pt x="359" y="74"/>
                </a:cubicBezTo>
                <a:cubicBezTo>
                  <a:pt x="360" y="86"/>
                  <a:pt x="356" y="97"/>
                  <a:pt x="348" y="106"/>
                </a:cubicBezTo>
                <a:cubicBezTo>
                  <a:pt x="341" y="115"/>
                  <a:pt x="331" y="121"/>
                  <a:pt x="320" y="124"/>
                </a:cubicBezTo>
                <a:cubicBezTo>
                  <a:pt x="309" y="127"/>
                  <a:pt x="298" y="127"/>
                  <a:pt x="287" y="124"/>
                </a:cubicBezTo>
                <a:cubicBezTo>
                  <a:pt x="281" y="123"/>
                  <a:pt x="276" y="121"/>
                  <a:pt x="271" y="118"/>
                </a:cubicBezTo>
                <a:cubicBezTo>
                  <a:pt x="266" y="115"/>
                  <a:pt x="262" y="112"/>
                  <a:pt x="257" y="108"/>
                </a:cubicBezTo>
                <a:cubicBezTo>
                  <a:pt x="248" y="99"/>
                  <a:pt x="241" y="86"/>
                  <a:pt x="237" y="73"/>
                </a:cubicBezTo>
                <a:cubicBezTo>
                  <a:pt x="231" y="49"/>
                  <a:pt x="237" y="30"/>
                  <a:pt x="257" y="15"/>
                </a:cubicBezTo>
                <a:cubicBezTo>
                  <a:pt x="271" y="5"/>
                  <a:pt x="287" y="0"/>
                  <a:pt x="304" y="0"/>
                </a:cubicBezTo>
                <a:cubicBezTo>
                  <a:pt x="318" y="0"/>
                  <a:pt x="331" y="4"/>
                  <a:pt x="342" y="10"/>
                </a:cubicBezTo>
                <a:cubicBezTo>
                  <a:pt x="377" y="26"/>
                  <a:pt x="416" y="59"/>
                  <a:pt x="450" y="105"/>
                </a:cubicBezTo>
                <a:cubicBezTo>
                  <a:pt x="495" y="168"/>
                  <a:pt x="575" y="135"/>
                  <a:pt x="595" y="124"/>
                </a:cubicBezTo>
                <a:cubicBezTo>
                  <a:pt x="561" y="197"/>
                  <a:pt x="491" y="191"/>
                  <a:pt x="455" y="172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388938" y="944563"/>
            <a:ext cx="2708275" cy="1366838"/>
          </a:xfrm>
          <a:custGeom>
            <a:avLst/>
            <a:gdLst>
              <a:gd name="T0" fmla="*/ 173 w 667"/>
              <a:gd name="T1" fmla="*/ 130 h 336"/>
              <a:gd name="T2" fmla="*/ 265 w 667"/>
              <a:gd name="T3" fmla="*/ 51 h 336"/>
              <a:gd name="T4" fmla="*/ 306 w 667"/>
              <a:gd name="T5" fmla="*/ 73 h 336"/>
              <a:gd name="T6" fmla="*/ 331 w 667"/>
              <a:gd name="T7" fmla="*/ 118 h 336"/>
              <a:gd name="T8" fmla="*/ 396 w 667"/>
              <a:gd name="T9" fmla="*/ 132 h 336"/>
              <a:gd name="T10" fmla="*/ 431 w 667"/>
              <a:gd name="T11" fmla="*/ 95 h 336"/>
              <a:gd name="T12" fmla="*/ 427 w 667"/>
              <a:gd name="T13" fmla="*/ 60 h 336"/>
              <a:gd name="T14" fmla="*/ 382 w 667"/>
              <a:gd name="T15" fmla="*/ 38 h 336"/>
              <a:gd name="T16" fmla="*/ 382 w 667"/>
              <a:gd name="T17" fmla="*/ 43 h 336"/>
              <a:gd name="T18" fmla="*/ 426 w 667"/>
              <a:gd name="T19" fmla="*/ 78 h 336"/>
              <a:gd name="T20" fmla="*/ 419 w 667"/>
              <a:gd name="T21" fmla="*/ 107 h 336"/>
              <a:gd name="T22" fmla="*/ 363 w 667"/>
              <a:gd name="T23" fmla="*/ 126 h 336"/>
              <a:gd name="T24" fmla="*/ 319 w 667"/>
              <a:gd name="T25" fmla="*/ 86 h 336"/>
              <a:gd name="T26" fmla="*/ 326 w 667"/>
              <a:gd name="T27" fmla="*/ 25 h 336"/>
              <a:gd name="T28" fmla="*/ 424 w 667"/>
              <a:gd name="T29" fmla="*/ 16 h 336"/>
              <a:gd name="T30" fmla="*/ 507 w 667"/>
              <a:gd name="T31" fmla="*/ 38 h 336"/>
              <a:gd name="T32" fmla="*/ 585 w 667"/>
              <a:gd name="T33" fmla="*/ 51 h 336"/>
              <a:gd name="T34" fmla="*/ 581 w 667"/>
              <a:gd name="T35" fmla="*/ 91 h 336"/>
              <a:gd name="T36" fmla="*/ 544 w 667"/>
              <a:gd name="T37" fmla="*/ 111 h 336"/>
              <a:gd name="T38" fmla="*/ 513 w 667"/>
              <a:gd name="T39" fmla="*/ 94 h 336"/>
              <a:gd name="T40" fmla="*/ 518 w 667"/>
              <a:gd name="T41" fmla="*/ 59 h 336"/>
              <a:gd name="T42" fmla="*/ 538 w 667"/>
              <a:gd name="T43" fmla="*/ 53 h 336"/>
              <a:gd name="T44" fmla="*/ 515 w 667"/>
              <a:gd name="T45" fmla="*/ 55 h 336"/>
              <a:gd name="T46" fmla="*/ 512 w 667"/>
              <a:gd name="T47" fmla="*/ 104 h 336"/>
              <a:gd name="T48" fmla="*/ 533 w 667"/>
              <a:gd name="T49" fmla="*/ 117 h 336"/>
              <a:gd name="T50" fmla="*/ 544 w 667"/>
              <a:gd name="T51" fmla="*/ 118 h 336"/>
              <a:gd name="T52" fmla="*/ 584 w 667"/>
              <a:gd name="T53" fmla="*/ 101 h 336"/>
              <a:gd name="T54" fmla="*/ 599 w 667"/>
              <a:gd name="T55" fmla="*/ 82 h 336"/>
              <a:gd name="T56" fmla="*/ 619 w 667"/>
              <a:gd name="T57" fmla="*/ 85 h 336"/>
              <a:gd name="T58" fmla="*/ 667 w 667"/>
              <a:gd name="T59" fmla="*/ 149 h 336"/>
              <a:gd name="T60" fmla="*/ 594 w 667"/>
              <a:gd name="T61" fmla="*/ 215 h 336"/>
              <a:gd name="T62" fmla="*/ 570 w 667"/>
              <a:gd name="T63" fmla="*/ 284 h 336"/>
              <a:gd name="T64" fmla="*/ 496 w 667"/>
              <a:gd name="T65" fmla="*/ 317 h 336"/>
              <a:gd name="T66" fmla="*/ 454 w 667"/>
              <a:gd name="T67" fmla="*/ 289 h 336"/>
              <a:gd name="T68" fmla="*/ 453 w 667"/>
              <a:gd name="T69" fmla="*/ 244 h 336"/>
              <a:gd name="T70" fmla="*/ 490 w 667"/>
              <a:gd name="T71" fmla="*/ 226 h 336"/>
              <a:gd name="T72" fmla="*/ 514 w 667"/>
              <a:gd name="T73" fmla="*/ 257 h 336"/>
              <a:gd name="T74" fmla="*/ 500 w 667"/>
              <a:gd name="T75" fmla="*/ 278 h 336"/>
              <a:gd name="T76" fmla="*/ 519 w 667"/>
              <a:gd name="T77" fmla="*/ 259 h 336"/>
              <a:gd name="T78" fmla="*/ 491 w 667"/>
              <a:gd name="T79" fmla="*/ 219 h 336"/>
              <a:gd name="T80" fmla="*/ 446 w 667"/>
              <a:gd name="T81" fmla="*/ 240 h 336"/>
              <a:gd name="T82" fmla="*/ 450 w 667"/>
              <a:gd name="T83" fmla="*/ 300 h 336"/>
              <a:gd name="T84" fmla="*/ 398 w 667"/>
              <a:gd name="T85" fmla="*/ 336 h 336"/>
              <a:gd name="T86" fmla="*/ 253 w 667"/>
              <a:gd name="T87" fmla="*/ 326 h 336"/>
              <a:gd name="T88" fmla="*/ 191 w 667"/>
              <a:gd name="T89" fmla="*/ 270 h 336"/>
              <a:gd name="T90" fmla="*/ 230 w 667"/>
              <a:gd name="T91" fmla="*/ 242 h 336"/>
              <a:gd name="T92" fmla="*/ 217 w 667"/>
              <a:gd name="T93" fmla="*/ 176 h 336"/>
              <a:gd name="T94" fmla="*/ 150 w 667"/>
              <a:gd name="T95" fmla="*/ 187 h 336"/>
              <a:gd name="T96" fmla="*/ 150 w 667"/>
              <a:gd name="T97" fmla="*/ 222 h 336"/>
              <a:gd name="T98" fmla="*/ 182 w 667"/>
              <a:gd name="T99" fmla="*/ 236 h 336"/>
              <a:gd name="T100" fmla="*/ 181 w 667"/>
              <a:gd name="T101" fmla="*/ 233 h 336"/>
              <a:gd name="T102" fmla="*/ 153 w 667"/>
              <a:gd name="T103" fmla="*/ 220 h 336"/>
              <a:gd name="T104" fmla="*/ 154 w 667"/>
              <a:gd name="T105" fmla="*/ 190 h 336"/>
              <a:gd name="T106" fmla="*/ 213 w 667"/>
              <a:gd name="T107" fmla="*/ 182 h 336"/>
              <a:gd name="T108" fmla="*/ 224 w 667"/>
              <a:gd name="T109" fmla="*/ 238 h 336"/>
              <a:gd name="T110" fmla="*/ 156 w 667"/>
              <a:gd name="T111" fmla="*/ 266 h 336"/>
              <a:gd name="T112" fmla="*/ 49 w 667"/>
              <a:gd name="T113" fmla="*/ 219 h 336"/>
              <a:gd name="T114" fmla="*/ 7 w 667"/>
              <a:gd name="T115" fmla="*/ 177 h 336"/>
              <a:gd name="T116" fmla="*/ 124 w 667"/>
              <a:gd name="T117" fmla="*/ 15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67" h="336">
                <a:moveTo>
                  <a:pt x="124" y="150"/>
                </a:moveTo>
                <a:cubicBezTo>
                  <a:pt x="136" y="138"/>
                  <a:pt x="154" y="130"/>
                  <a:pt x="173" y="130"/>
                </a:cubicBezTo>
                <a:cubicBezTo>
                  <a:pt x="176" y="130"/>
                  <a:pt x="180" y="130"/>
                  <a:pt x="184" y="131"/>
                </a:cubicBezTo>
                <a:cubicBezTo>
                  <a:pt x="185" y="87"/>
                  <a:pt x="221" y="51"/>
                  <a:pt x="265" y="51"/>
                </a:cubicBezTo>
                <a:cubicBezTo>
                  <a:pt x="273" y="51"/>
                  <a:pt x="281" y="52"/>
                  <a:pt x="289" y="54"/>
                </a:cubicBezTo>
                <a:cubicBezTo>
                  <a:pt x="297" y="57"/>
                  <a:pt x="304" y="64"/>
                  <a:pt x="306" y="73"/>
                </a:cubicBezTo>
                <a:cubicBezTo>
                  <a:pt x="307" y="78"/>
                  <a:pt x="309" y="84"/>
                  <a:pt x="311" y="89"/>
                </a:cubicBezTo>
                <a:cubicBezTo>
                  <a:pt x="315" y="100"/>
                  <a:pt x="322" y="110"/>
                  <a:pt x="331" y="118"/>
                </a:cubicBezTo>
                <a:cubicBezTo>
                  <a:pt x="339" y="125"/>
                  <a:pt x="350" y="131"/>
                  <a:pt x="361" y="134"/>
                </a:cubicBezTo>
                <a:cubicBezTo>
                  <a:pt x="373" y="136"/>
                  <a:pt x="385" y="135"/>
                  <a:pt x="396" y="132"/>
                </a:cubicBezTo>
                <a:cubicBezTo>
                  <a:pt x="407" y="128"/>
                  <a:pt x="417" y="121"/>
                  <a:pt x="424" y="111"/>
                </a:cubicBezTo>
                <a:cubicBezTo>
                  <a:pt x="427" y="106"/>
                  <a:pt x="430" y="100"/>
                  <a:pt x="431" y="95"/>
                </a:cubicBezTo>
                <a:cubicBezTo>
                  <a:pt x="432" y="89"/>
                  <a:pt x="433" y="83"/>
                  <a:pt x="432" y="77"/>
                </a:cubicBezTo>
                <a:cubicBezTo>
                  <a:pt x="432" y="71"/>
                  <a:pt x="430" y="65"/>
                  <a:pt x="427" y="60"/>
                </a:cubicBezTo>
                <a:cubicBezTo>
                  <a:pt x="424" y="55"/>
                  <a:pt x="420" y="51"/>
                  <a:pt x="415" y="47"/>
                </a:cubicBezTo>
                <a:cubicBezTo>
                  <a:pt x="405" y="40"/>
                  <a:pt x="394" y="38"/>
                  <a:pt x="382" y="38"/>
                </a:cubicBezTo>
                <a:cubicBezTo>
                  <a:pt x="381" y="38"/>
                  <a:pt x="380" y="39"/>
                  <a:pt x="380" y="41"/>
                </a:cubicBezTo>
                <a:cubicBezTo>
                  <a:pt x="380" y="42"/>
                  <a:pt x="381" y="43"/>
                  <a:pt x="382" y="43"/>
                </a:cubicBezTo>
                <a:cubicBezTo>
                  <a:pt x="393" y="43"/>
                  <a:pt x="404" y="45"/>
                  <a:pt x="412" y="52"/>
                </a:cubicBezTo>
                <a:cubicBezTo>
                  <a:pt x="421" y="57"/>
                  <a:pt x="426" y="67"/>
                  <a:pt x="426" y="78"/>
                </a:cubicBezTo>
                <a:cubicBezTo>
                  <a:pt x="426" y="83"/>
                  <a:pt x="426" y="88"/>
                  <a:pt x="425" y="93"/>
                </a:cubicBezTo>
                <a:cubicBezTo>
                  <a:pt x="424" y="98"/>
                  <a:pt x="421" y="103"/>
                  <a:pt x="419" y="107"/>
                </a:cubicBezTo>
                <a:cubicBezTo>
                  <a:pt x="413" y="116"/>
                  <a:pt x="404" y="122"/>
                  <a:pt x="394" y="125"/>
                </a:cubicBezTo>
                <a:cubicBezTo>
                  <a:pt x="384" y="128"/>
                  <a:pt x="373" y="129"/>
                  <a:pt x="363" y="126"/>
                </a:cubicBezTo>
                <a:cubicBezTo>
                  <a:pt x="353" y="124"/>
                  <a:pt x="344" y="119"/>
                  <a:pt x="336" y="112"/>
                </a:cubicBezTo>
                <a:cubicBezTo>
                  <a:pt x="328" y="105"/>
                  <a:pt x="323" y="96"/>
                  <a:pt x="319" y="86"/>
                </a:cubicBezTo>
                <a:cubicBezTo>
                  <a:pt x="315" y="75"/>
                  <a:pt x="311" y="63"/>
                  <a:pt x="313" y="51"/>
                </a:cubicBezTo>
                <a:cubicBezTo>
                  <a:pt x="314" y="42"/>
                  <a:pt x="320" y="32"/>
                  <a:pt x="326" y="25"/>
                </a:cubicBezTo>
                <a:cubicBezTo>
                  <a:pt x="339" y="9"/>
                  <a:pt x="359" y="0"/>
                  <a:pt x="379" y="0"/>
                </a:cubicBezTo>
                <a:cubicBezTo>
                  <a:pt x="396" y="0"/>
                  <a:pt x="412" y="6"/>
                  <a:pt x="424" y="16"/>
                </a:cubicBezTo>
                <a:cubicBezTo>
                  <a:pt x="433" y="7"/>
                  <a:pt x="445" y="1"/>
                  <a:pt x="459" y="1"/>
                </a:cubicBezTo>
                <a:cubicBezTo>
                  <a:pt x="482" y="1"/>
                  <a:pt x="502" y="17"/>
                  <a:pt x="507" y="38"/>
                </a:cubicBezTo>
                <a:cubicBezTo>
                  <a:pt x="517" y="28"/>
                  <a:pt x="530" y="22"/>
                  <a:pt x="545" y="23"/>
                </a:cubicBezTo>
                <a:cubicBezTo>
                  <a:pt x="563" y="24"/>
                  <a:pt x="578" y="35"/>
                  <a:pt x="585" y="51"/>
                </a:cubicBezTo>
                <a:cubicBezTo>
                  <a:pt x="588" y="56"/>
                  <a:pt x="590" y="62"/>
                  <a:pt x="590" y="68"/>
                </a:cubicBezTo>
                <a:cubicBezTo>
                  <a:pt x="590" y="76"/>
                  <a:pt x="585" y="84"/>
                  <a:pt x="581" y="91"/>
                </a:cubicBezTo>
                <a:cubicBezTo>
                  <a:pt x="576" y="98"/>
                  <a:pt x="571" y="103"/>
                  <a:pt x="563" y="107"/>
                </a:cubicBezTo>
                <a:cubicBezTo>
                  <a:pt x="557" y="109"/>
                  <a:pt x="551" y="111"/>
                  <a:pt x="544" y="111"/>
                </a:cubicBezTo>
                <a:cubicBezTo>
                  <a:pt x="538" y="110"/>
                  <a:pt x="531" y="110"/>
                  <a:pt x="526" y="107"/>
                </a:cubicBezTo>
                <a:cubicBezTo>
                  <a:pt x="520" y="104"/>
                  <a:pt x="516" y="99"/>
                  <a:pt x="513" y="94"/>
                </a:cubicBezTo>
                <a:cubicBezTo>
                  <a:pt x="510" y="88"/>
                  <a:pt x="509" y="81"/>
                  <a:pt x="510" y="75"/>
                </a:cubicBezTo>
                <a:cubicBezTo>
                  <a:pt x="511" y="69"/>
                  <a:pt x="513" y="63"/>
                  <a:pt x="518" y="59"/>
                </a:cubicBezTo>
                <a:cubicBezTo>
                  <a:pt x="523" y="55"/>
                  <a:pt x="529" y="53"/>
                  <a:pt x="535" y="55"/>
                </a:cubicBezTo>
                <a:cubicBezTo>
                  <a:pt x="537" y="55"/>
                  <a:pt x="538" y="54"/>
                  <a:pt x="538" y="53"/>
                </a:cubicBezTo>
                <a:cubicBezTo>
                  <a:pt x="538" y="51"/>
                  <a:pt x="538" y="50"/>
                  <a:pt x="536" y="50"/>
                </a:cubicBezTo>
                <a:cubicBezTo>
                  <a:pt x="529" y="48"/>
                  <a:pt x="521" y="50"/>
                  <a:pt x="515" y="55"/>
                </a:cubicBezTo>
                <a:cubicBezTo>
                  <a:pt x="509" y="60"/>
                  <a:pt x="505" y="67"/>
                  <a:pt x="504" y="74"/>
                </a:cubicBezTo>
                <a:cubicBezTo>
                  <a:pt x="503" y="85"/>
                  <a:pt x="505" y="96"/>
                  <a:pt x="512" y="104"/>
                </a:cubicBezTo>
                <a:cubicBezTo>
                  <a:pt x="515" y="107"/>
                  <a:pt x="518" y="110"/>
                  <a:pt x="521" y="112"/>
                </a:cubicBezTo>
                <a:cubicBezTo>
                  <a:pt x="525" y="114"/>
                  <a:pt x="529" y="116"/>
                  <a:pt x="533" y="117"/>
                </a:cubicBezTo>
                <a:cubicBezTo>
                  <a:pt x="535" y="117"/>
                  <a:pt x="537" y="117"/>
                  <a:pt x="539" y="117"/>
                </a:cubicBezTo>
                <a:cubicBezTo>
                  <a:pt x="541" y="118"/>
                  <a:pt x="542" y="118"/>
                  <a:pt x="544" y="118"/>
                </a:cubicBezTo>
                <a:cubicBezTo>
                  <a:pt x="552" y="118"/>
                  <a:pt x="559" y="117"/>
                  <a:pt x="566" y="114"/>
                </a:cubicBezTo>
                <a:cubicBezTo>
                  <a:pt x="573" y="111"/>
                  <a:pt x="579" y="106"/>
                  <a:pt x="584" y="101"/>
                </a:cubicBezTo>
                <a:cubicBezTo>
                  <a:pt x="587" y="98"/>
                  <a:pt x="590" y="94"/>
                  <a:pt x="592" y="90"/>
                </a:cubicBezTo>
                <a:cubicBezTo>
                  <a:pt x="594" y="87"/>
                  <a:pt x="595" y="84"/>
                  <a:pt x="599" y="82"/>
                </a:cubicBezTo>
                <a:cubicBezTo>
                  <a:pt x="601" y="82"/>
                  <a:pt x="604" y="82"/>
                  <a:pt x="605" y="82"/>
                </a:cubicBezTo>
                <a:cubicBezTo>
                  <a:pt x="610" y="83"/>
                  <a:pt x="615" y="84"/>
                  <a:pt x="619" y="85"/>
                </a:cubicBezTo>
                <a:cubicBezTo>
                  <a:pt x="627" y="87"/>
                  <a:pt x="635" y="92"/>
                  <a:pt x="642" y="97"/>
                </a:cubicBezTo>
                <a:cubicBezTo>
                  <a:pt x="657" y="110"/>
                  <a:pt x="667" y="129"/>
                  <a:pt x="667" y="149"/>
                </a:cubicBezTo>
                <a:cubicBezTo>
                  <a:pt x="667" y="185"/>
                  <a:pt x="637" y="215"/>
                  <a:pt x="600" y="215"/>
                </a:cubicBezTo>
                <a:cubicBezTo>
                  <a:pt x="598" y="215"/>
                  <a:pt x="596" y="215"/>
                  <a:pt x="594" y="215"/>
                </a:cubicBezTo>
                <a:cubicBezTo>
                  <a:pt x="601" y="224"/>
                  <a:pt x="605" y="235"/>
                  <a:pt x="603" y="248"/>
                </a:cubicBezTo>
                <a:cubicBezTo>
                  <a:pt x="601" y="266"/>
                  <a:pt x="587" y="280"/>
                  <a:pt x="570" y="284"/>
                </a:cubicBezTo>
                <a:cubicBezTo>
                  <a:pt x="560" y="287"/>
                  <a:pt x="551" y="286"/>
                  <a:pt x="543" y="283"/>
                </a:cubicBezTo>
                <a:cubicBezTo>
                  <a:pt x="537" y="303"/>
                  <a:pt x="518" y="317"/>
                  <a:pt x="496" y="317"/>
                </a:cubicBezTo>
                <a:cubicBezTo>
                  <a:pt x="488" y="317"/>
                  <a:pt x="479" y="316"/>
                  <a:pt x="471" y="311"/>
                </a:cubicBezTo>
                <a:cubicBezTo>
                  <a:pt x="464" y="306"/>
                  <a:pt x="458" y="297"/>
                  <a:pt x="454" y="289"/>
                </a:cubicBezTo>
                <a:cubicBezTo>
                  <a:pt x="451" y="282"/>
                  <a:pt x="448" y="274"/>
                  <a:pt x="448" y="265"/>
                </a:cubicBezTo>
                <a:cubicBezTo>
                  <a:pt x="448" y="258"/>
                  <a:pt x="449" y="250"/>
                  <a:pt x="453" y="244"/>
                </a:cubicBezTo>
                <a:cubicBezTo>
                  <a:pt x="456" y="238"/>
                  <a:pt x="462" y="233"/>
                  <a:pt x="469" y="229"/>
                </a:cubicBezTo>
                <a:cubicBezTo>
                  <a:pt x="475" y="226"/>
                  <a:pt x="483" y="224"/>
                  <a:pt x="490" y="226"/>
                </a:cubicBezTo>
                <a:cubicBezTo>
                  <a:pt x="497" y="227"/>
                  <a:pt x="504" y="231"/>
                  <a:pt x="508" y="237"/>
                </a:cubicBezTo>
                <a:cubicBezTo>
                  <a:pt x="513" y="243"/>
                  <a:pt x="515" y="250"/>
                  <a:pt x="514" y="257"/>
                </a:cubicBezTo>
                <a:cubicBezTo>
                  <a:pt x="512" y="265"/>
                  <a:pt x="507" y="271"/>
                  <a:pt x="501" y="275"/>
                </a:cubicBezTo>
                <a:cubicBezTo>
                  <a:pt x="500" y="276"/>
                  <a:pt x="500" y="277"/>
                  <a:pt x="500" y="278"/>
                </a:cubicBezTo>
                <a:cubicBezTo>
                  <a:pt x="501" y="279"/>
                  <a:pt x="503" y="280"/>
                  <a:pt x="504" y="279"/>
                </a:cubicBezTo>
                <a:cubicBezTo>
                  <a:pt x="511" y="274"/>
                  <a:pt x="517" y="267"/>
                  <a:pt x="519" y="259"/>
                </a:cubicBezTo>
                <a:cubicBezTo>
                  <a:pt x="521" y="250"/>
                  <a:pt x="518" y="240"/>
                  <a:pt x="513" y="233"/>
                </a:cubicBezTo>
                <a:cubicBezTo>
                  <a:pt x="508" y="226"/>
                  <a:pt x="500" y="221"/>
                  <a:pt x="491" y="219"/>
                </a:cubicBezTo>
                <a:cubicBezTo>
                  <a:pt x="483" y="218"/>
                  <a:pt x="473" y="219"/>
                  <a:pt x="466" y="223"/>
                </a:cubicBezTo>
                <a:cubicBezTo>
                  <a:pt x="458" y="227"/>
                  <a:pt x="451" y="233"/>
                  <a:pt x="446" y="240"/>
                </a:cubicBezTo>
                <a:cubicBezTo>
                  <a:pt x="442" y="248"/>
                  <a:pt x="440" y="257"/>
                  <a:pt x="440" y="266"/>
                </a:cubicBezTo>
                <a:cubicBezTo>
                  <a:pt x="440" y="278"/>
                  <a:pt x="444" y="290"/>
                  <a:pt x="450" y="300"/>
                </a:cubicBezTo>
                <a:cubicBezTo>
                  <a:pt x="455" y="307"/>
                  <a:pt x="453" y="316"/>
                  <a:pt x="446" y="321"/>
                </a:cubicBezTo>
                <a:cubicBezTo>
                  <a:pt x="432" y="331"/>
                  <a:pt x="416" y="336"/>
                  <a:pt x="398" y="336"/>
                </a:cubicBezTo>
                <a:cubicBezTo>
                  <a:pt x="364" y="336"/>
                  <a:pt x="335" y="316"/>
                  <a:pt x="323" y="287"/>
                </a:cubicBezTo>
                <a:cubicBezTo>
                  <a:pt x="309" y="310"/>
                  <a:pt x="283" y="326"/>
                  <a:pt x="253" y="326"/>
                </a:cubicBezTo>
                <a:cubicBezTo>
                  <a:pt x="225" y="326"/>
                  <a:pt x="200" y="311"/>
                  <a:pt x="185" y="289"/>
                </a:cubicBezTo>
                <a:cubicBezTo>
                  <a:pt x="181" y="282"/>
                  <a:pt x="184" y="273"/>
                  <a:pt x="191" y="270"/>
                </a:cubicBezTo>
                <a:cubicBezTo>
                  <a:pt x="195" y="269"/>
                  <a:pt x="199" y="267"/>
                  <a:pt x="202" y="265"/>
                </a:cubicBezTo>
                <a:cubicBezTo>
                  <a:pt x="213" y="260"/>
                  <a:pt x="223" y="253"/>
                  <a:pt x="230" y="242"/>
                </a:cubicBezTo>
                <a:cubicBezTo>
                  <a:pt x="237" y="232"/>
                  <a:pt x="240" y="218"/>
                  <a:pt x="238" y="206"/>
                </a:cubicBezTo>
                <a:cubicBezTo>
                  <a:pt x="236" y="193"/>
                  <a:pt x="227" y="182"/>
                  <a:pt x="217" y="176"/>
                </a:cubicBezTo>
                <a:cubicBezTo>
                  <a:pt x="206" y="170"/>
                  <a:pt x="194" y="167"/>
                  <a:pt x="181" y="169"/>
                </a:cubicBezTo>
                <a:cubicBezTo>
                  <a:pt x="169" y="171"/>
                  <a:pt x="158" y="177"/>
                  <a:pt x="150" y="187"/>
                </a:cubicBezTo>
                <a:cubicBezTo>
                  <a:pt x="146" y="192"/>
                  <a:pt x="144" y="198"/>
                  <a:pt x="144" y="205"/>
                </a:cubicBezTo>
                <a:cubicBezTo>
                  <a:pt x="144" y="211"/>
                  <a:pt x="146" y="217"/>
                  <a:pt x="150" y="222"/>
                </a:cubicBezTo>
                <a:cubicBezTo>
                  <a:pt x="153" y="227"/>
                  <a:pt x="158" y="232"/>
                  <a:pt x="164" y="234"/>
                </a:cubicBezTo>
                <a:cubicBezTo>
                  <a:pt x="169" y="236"/>
                  <a:pt x="176" y="236"/>
                  <a:pt x="182" y="236"/>
                </a:cubicBezTo>
                <a:cubicBezTo>
                  <a:pt x="182" y="236"/>
                  <a:pt x="183" y="235"/>
                  <a:pt x="183" y="234"/>
                </a:cubicBezTo>
                <a:cubicBezTo>
                  <a:pt x="183" y="233"/>
                  <a:pt x="182" y="233"/>
                  <a:pt x="181" y="233"/>
                </a:cubicBezTo>
                <a:cubicBezTo>
                  <a:pt x="176" y="233"/>
                  <a:pt x="170" y="232"/>
                  <a:pt x="165" y="230"/>
                </a:cubicBezTo>
                <a:cubicBezTo>
                  <a:pt x="160" y="228"/>
                  <a:pt x="156" y="225"/>
                  <a:pt x="153" y="220"/>
                </a:cubicBezTo>
                <a:cubicBezTo>
                  <a:pt x="150" y="215"/>
                  <a:pt x="148" y="210"/>
                  <a:pt x="149" y="205"/>
                </a:cubicBezTo>
                <a:cubicBezTo>
                  <a:pt x="149" y="199"/>
                  <a:pt x="151" y="194"/>
                  <a:pt x="154" y="190"/>
                </a:cubicBezTo>
                <a:cubicBezTo>
                  <a:pt x="161" y="181"/>
                  <a:pt x="171" y="176"/>
                  <a:pt x="182" y="174"/>
                </a:cubicBezTo>
                <a:cubicBezTo>
                  <a:pt x="193" y="173"/>
                  <a:pt x="204" y="176"/>
                  <a:pt x="213" y="182"/>
                </a:cubicBezTo>
                <a:cubicBezTo>
                  <a:pt x="222" y="187"/>
                  <a:pt x="229" y="197"/>
                  <a:pt x="231" y="207"/>
                </a:cubicBezTo>
                <a:cubicBezTo>
                  <a:pt x="232" y="218"/>
                  <a:pt x="230" y="229"/>
                  <a:pt x="224" y="238"/>
                </a:cubicBezTo>
                <a:cubicBezTo>
                  <a:pt x="218" y="246"/>
                  <a:pt x="208" y="253"/>
                  <a:pt x="198" y="257"/>
                </a:cubicBezTo>
                <a:cubicBezTo>
                  <a:pt x="185" y="264"/>
                  <a:pt x="171" y="269"/>
                  <a:pt x="156" y="266"/>
                </a:cubicBezTo>
                <a:cubicBezTo>
                  <a:pt x="138" y="264"/>
                  <a:pt x="120" y="258"/>
                  <a:pt x="103" y="251"/>
                </a:cubicBezTo>
                <a:cubicBezTo>
                  <a:pt x="84" y="242"/>
                  <a:pt x="66" y="232"/>
                  <a:pt x="49" y="219"/>
                </a:cubicBezTo>
                <a:cubicBezTo>
                  <a:pt x="37" y="211"/>
                  <a:pt x="26" y="201"/>
                  <a:pt x="17" y="190"/>
                </a:cubicBezTo>
                <a:cubicBezTo>
                  <a:pt x="13" y="186"/>
                  <a:pt x="10" y="182"/>
                  <a:pt x="7" y="177"/>
                </a:cubicBezTo>
                <a:cubicBezTo>
                  <a:pt x="6" y="175"/>
                  <a:pt x="2" y="166"/>
                  <a:pt x="0" y="165"/>
                </a:cubicBezTo>
                <a:cubicBezTo>
                  <a:pt x="61" y="192"/>
                  <a:pt x="124" y="150"/>
                  <a:pt x="124" y="150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9629775" y="4975226"/>
            <a:ext cx="2357437" cy="1195388"/>
          </a:xfrm>
          <a:custGeom>
            <a:avLst/>
            <a:gdLst>
              <a:gd name="T0" fmla="*/ 152 w 580"/>
              <a:gd name="T1" fmla="*/ 190 h 294"/>
              <a:gd name="T2" fmla="*/ 236 w 580"/>
              <a:gd name="T3" fmla="*/ 255 h 294"/>
              <a:gd name="T4" fmla="*/ 270 w 580"/>
              <a:gd name="T5" fmla="*/ 234 h 294"/>
              <a:gd name="T6" fmla="*/ 289 w 580"/>
              <a:gd name="T7" fmla="*/ 193 h 294"/>
              <a:gd name="T8" fmla="*/ 345 w 580"/>
              <a:gd name="T9" fmla="*/ 178 h 294"/>
              <a:gd name="T10" fmla="*/ 377 w 580"/>
              <a:gd name="T11" fmla="*/ 209 h 294"/>
              <a:gd name="T12" fmla="*/ 376 w 580"/>
              <a:gd name="T13" fmla="*/ 239 h 294"/>
              <a:gd name="T14" fmla="*/ 338 w 580"/>
              <a:gd name="T15" fmla="*/ 260 h 294"/>
              <a:gd name="T16" fmla="*/ 337 w 580"/>
              <a:gd name="T17" fmla="*/ 256 h 294"/>
              <a:gd name="T18" fmla="*/ 374 w 580"/>
              <a:gd name="T19" fmla="*/ 224 h 294"/>
              <a:gd name="T20" fmla="*/ 366 w 580"/>
              <a:gd name="T21" fmla="*/ 199 h 294"/>
              <a:gd name="T22" fmla="*/ 317 w 580"/>
              <a:gd name="T23" fmla="*/ 185 h 294"/>
              <a:gd name="T24" fmla="*/ 281 w 580"/>
              <a:gd name="T25" fmla="*/ 222 h 294"/>
              <a:gd name="T26" fmla="*/ 290 w 580"/>
              <a:gd name="T27" fmla="*/ 274 h 294"/>
              <a:gd name="T28" fmla="*/ 375 w 580"/>
              <a:gd name="T29" fmla="*/ 277 h 294"/>
              <a:gd name="T30" fmla="*/ 446 w 580"/>
              <a:gd name="T31" fmla="*/ 254 h 294"/>
              <a:gd name="T32" fmla="*/ 513 w 580"/>
              <a:gd name="T33" fmla="*/ 240 h 294"/>
              <a:gd name="T34" fmla="*/ 508 w 580"/>
              <a:gd name="T35" fmla="*/ 205 h 294"/>
              <a:gd name="T36" fmla="*/ 475 w 580"/>
              <a:gd name="T37" fmla="*/ 190 h 294"/>
              <a:gd name="T38" fmla="*/ 448 w 580"/>
              <a:gd name="T39" fmla="*/ 206 h 294"/>
              <a:gd name="T40" fmla="*/ 454 w 580"/>
              <a:gd name="T41" fmla="*/ 236 h 294"/>
              <a:gd name="T42" fmla="*/ 472 w 580"/>
              <a:gd name="T43" fmla="*/ 240 h 294"/>
              <a:gd name="T44" fmla="*/ 452 w 580"/>
              <a:gd name="T45" fmla="*/ 239 h 294"/>
              <a:gd name="T46" fmla="*/ 447 w 580"/>
              <a:gd name="T47" fmla="*/ 197 h 294"/>
              <a:gd name="T48" fmla="*/ 465 w 580"/>
              <a:gd name="T49" fmla="*/ 185 h 294"/>
              <a:gd name="T50" fmla="*/ 474 w 580"/>
              <a:gd name="T51" fmla="*/ 183 h 294"/>
              <a:gd name="T52" fmla="*/ 510 w 580"/>
              <a:gd name="T53" fmla="*/ 196 h 294"/>
              <a:gd name="T54" fmla="*/ 524 w 580"/>
              <a:gd name="T55" fmla="*/ 212 h 294"/>
              <a:gd name="T56" fmla="*/ 541 w 580"/>
              <a:gd name="T57" fmla="*/ 208 h 294"/>
              <a:gd name="T58" fmla="*/ 579 w 580"/>
              <a:gd name="T59" fmla="*/ 151 h 294"/>
              <a:gd name="T60" fmla="*/ 513 w 580"/>
              <a:gd name="T61" fmla="*/ 97 h 294"/>
              <a:gd name="T62" fmla="*/ 489 w 580"/>
              <a:gd name="T63" fmla="*/ 38 h 294"/>
              <a:gd name="T64" fmla="*/ 423 w 580"/>
              <a:gd name="T65" fmla="*/ 13 h 294"/>
              <a:gd name="T66" fmla="*/ 388 w 580"/>
              <a:gd name="T67" fmla="*/ 39 h 294"/>
              <a:gd name="T68" fmla="*/ 389 w 580"/>
              <a:gd name="T69" fmla="*/ 78 h 294"/>
              <a:gd name="T70" fmla="*/ 422 w 580"/>
              <a:gd name="T71" fmla="*/ 92 h 294"/>
              <a:gd name="T72" fmla="*/ 441 w 580"/>
              <a:gd name="T73" fmla="*/ 64 h 294"/>
              <a:gd name="T74" fmla="*/ 429 w 580"/>
              <a:gd name="T75" fmla="*/ 46 h 294"/>
              <a:gd name="T76" fmla="*/ 446 w 580"/>
              <a:gd name="T77" fmla="*/ 62 h 294"/>
              <a:gd name="T78" fmla="*/ 424 w 580"/>
              <a:gd name="T79" fmla="*/ 98 h 294"/>
              <a:gd name="T80" fmla="*/ 384 w 580"/>
              <a:gd name="T81" fmla="*/ 82 h 294"/>
              <a:gd name="T82" fmla="*/ 384 w 580"/>
              <a:gd name="T83" fmla="*/ 30 h 294"/>
              <a:gd name="T84" fmla="*/ 338 w 580"/>
              <a:gd name="T85" fmla="*/ 1 h 294"/>
              <a:gd name="T86" fmla="*/ 212 w 580"/>
              <a:gd name="T87" fmla="*/ 16 h 294"/>
              <a:gd name="T88" fmla="*/ 161 w 580"/>
              <a:gd name="T89" fmla="*/ 68 h 294"/>
              <a:gd name="T90" fmla="*/ 196 w 580"/>
              <a:gd name="T91" fmla="*/ 90 h 294"/>
              <a:gd name="T92" fmla="*/ 188 w 580"/>
              <a:gd name="T93" fmla="*/ 148 h 294"/>
              <a:gd name="T94" fmla="*/ 129 w 580"/>
              <a:gd name="T95" fmla="*/ 142 h 294"/>
              <a:gd name="T96" fmla="*/ 127 w 580"/>
              <a:gd name="T97" fmla="*/ 111 h 294"/>
              <a:gd name="T98" fmla="*/ 154 w 580"/>
              <a:gd name="T99" fmla="*/ 98 h 294"/>
              <a:gd name="T100" fmla="*/ 154 w 580"/>
              <a:gd name="T101" fmla="*/ 101 h 294"/>
              <a:gd name="T102" fmla="*/ 130 w 580"/>
              <a:gd name="T103" fmla="*/ 113 h 294"/>
              <a:gd name="T104" fmla="*/ 133 w 580"/>
              <a:gd name="T105" fmla="*/ 139 h 294"/>
              <a:gd name="T106" fmla="*/ 184 w 580"/>
              <a:gd name="T107" fmla="*/ 144 h 294"/>
              <a:gd name="T108" fmla="*/ 191 w 580"/>
              <a:gd name="T109" fmla="*/ 94 h 294"/>
              <a:gd name="T110" fmla="*/ 131 w 580"/>
              <a:gd name="T111" fmla="*/ 73 h 294"/>
              <a:gd name="T112" fmla="*/ 40 w 580"/>
              <a:gd name="T113" fmla="*/ 118 h 294"/>
              <a:gd name="T114" fmla="*/ 6 w 580"/>
              <a:gd name="T115" fmla="*/ 157 h 294"/>
              <a:gd name="T116" fmla="*/ 108 w 580"/>
              <a:gd name="T117" fmla="*/ 175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80" h="294">
                <a:moveTo>
                  <a:pt x="108" y="175"/>
                </a:moveTo>
                <a:cubicBezTo>
                  <a:pt x="120" y="185"/>
                  <a:pt x="135" y="191"/>
                  <a:pt x="152" y="190"/>
                </a:cubicBezTo>
                <a:cubicBezTo>
                  <a:pt x="155" y="190"/>
                  <a:pt x="158" y="190"/>
                  <a:pt x="161" y="189"/>
                </a:cubicBezTo>
                <a:cubicBezTo>
                  <a:pt x="164" y="227"/>
                  <a:pt x="197" y="257"/>
                  <a:pt x="236" y="255"/>
                </a:cubicBezTo>
                <a:cubicBezTo>
                  <a:pt x="243" y="254"/>
                  <a:pt x="249" y="253"/>
                  <a:pt x="256" y="250"/>
                </a:cubicBezTo>
                <a:cubicBezTo>
                  <a:pt x="263" y="248"/>
                  <a:pt x="269" y="241"/>
                  <a:pt x="270" y="234"/>
                </a:cubicBezTo>
                <a:cubicBezTo>
                  <a:pt x="271" y="229"/>
                  <a:pt x="272" y="224"/>
                  <a:pt x="273" y="219"/>
                </a:cubicBezTo>
                <a:cubicBezTo>
                  <a:pt x="277" y="210"/>
                  <a:pt x="282" y="200"/>
                  <a:pt x="289" y="193"/>
                </a:cubicBezTo>
                <a:cubicBezTo>
                  <a:pt x="296" y="186"/>
                  <a:pt x="305" y="181"/>
                  <a:pt x="315" y="178"/>
                </a:cubicBezTo>
                <a:cubicBezTo>
                  <a:pt x="325" y="175"/>
                  <a:pt x="336" y="176"/>
                  <a:pt x="345" y="178"/>
                </a:cubicBezTo>
                <a:cubicBezTo>
                  <a:pt x="355" y="181"/>
                  <a:pt x="364" y="187"/>
                  <a:pt x="371" y="195"/>
                </a:cubicBezTo>
                <a:cubicBezTo>
                  <a:pt x="374" y="199"/>
                  <a:pt x="376" y="204"/>
                  <a:pt x="377" y="209"/>
                </a:cubicBezTo>
                <a:cubicBezTo>
                  <a:pt x="379" y="214"/>
                  <a:pt x="379" y="219"/>
                  <a:pt x="379" y="224"/>
                </a:cubicBezTo>
                <a:cubicBezTo>
                  <a:pt x="379" y="229"/>
                  <a:pt x="378" y="234"/>
                  <a:pt x="376" y="239"/>
                </a:cubicBezTo>
                <a:cubicBezTo>
                  <a:pt x="373" y="243"/>
                  <a:pt x="370" y="248"/>
                  <a:pt x="366" y="251"/>
                </a:cubicBezTo>
                <a:cubicBezTo>
                  <a:pt x="358" y="257"/>
                  <a:pt x="347" y="259"/>
                  <a:pt x="338" y="260"/>
                </a:cubicBezTo>
                <a:cubicBezTo>
                  <a:pt x="337" y="260"/>
                  <a:pt x="336" y="259"/>
                  <a:pt x="335" y="258"/>
                </a:cubicBezTo>
                <a:cubicBezTo>
                  <a:pt x="335" y="257"/>
                  <a:pt x="336" y="256"/>
                  <a:pt x="337" y="256"/>
                </a:cubicBezTo>
                <a:cubicBezTo>
                  <a:pt x="347" y="255"/>
                  <a:pt x="356" y="253"/>
                  <a:pt x="363" y="247"/>
                </a:cubicBezTo>
                <a:cubicBezTo>
                  <a:pt x="370" y="241"/>
                  <a:pt x="374" y="233"/>
                  <a:pt x="374" y="224"/>
                </a:cubicBezTo>
                <a:cubicBezTo>
                  <a:pt x="374" y="219"/>
                  <a:pt x="373" y="215"/>
                  <a:pt x="372" y="210"/>
                </a:cubicBezTo>
                <a:cubicBezTo>
                  <a:pt x="371" y="206"/>
                  <a:pt x="369" y="202"/>
                  <a:pt x="366" y="199"/>
                </a:cubicBezTo>
                <a:cubicBezTo>
                  <a:pt x="361" y="191"/>
                  <a:pt x="352" y="187"/>
                  <a:pt x="344" y="184"/>
                </a:cubicBezTo>
                <a:cubicBezTo>
                  <a:pt x="335" y="182"/>
                  <a:pt x="326" y="182"/>
                  <a:pt x="317" y="185"/>
                </a:cubicBezTo>
                <a:cubicBezTo>
                  <a:pt x="308" y="187"/>
                  <a:pt x="301" y="192"/>
                  <a:pt x="294" y="198"/>
                </a:cubicBezTo>
                <a:cubicBezTo>
                  <a:pt x="288" y="205"/>
                  <a:pt x="283" y="213"/>
                  <a:pt x="281" y="222"/>
                </a:cubicBezTo>
                <a:cubicBezTo>
                  <a:pt x="278" y="231"/>
                  <a:pt x="275" y="242"/>
                  <a:pt x="277" y="252"/>
                </a:cubicBezTo>
                <a:cubicBezTo>
                  <a:pt x="279" y="260"/>
                  <a:pt x="284" y="268"/>
                  <a:pt x="290" y="274"/>
                </a:cubicBezTo>
                <a:cubicBezTo>
                  <a:pt x="302" y="287"/>
                  <a:pt x="319" y="294"/>
                  <a:pt x="337" y="293"/>
                </a:cubicBezTo>
                <a:cubicBezTo>
                  <a:pt x="352" y="293"/>
                  <a:pt x="365" y="287"/>
                  <a:pt x="375" y="277"/>
                </a:cubicBezTo>
                <a:cubicBezTo>
                  <a:pt x="383" y="285"/>
                  <a:pt x="394" y="289"/>
                  <a:pt x="406" y="289"/>
                </a:cubicBezTo>
                <a:cubicBezTo>
                  <a:pt x="426" y="287"/>
                  <a:pt x="442" y="273"/>
                  <a:pt x="446" y="254"/>
                </a:cubicBezTo>
                <a:cubicBezTo>
                  <a:pt x="455" y="263"/>
                  <a:pt x="467" y="267"/>
                  <a:pt x="480" y="266"/>
                </a:cubicBezTo>
                <a:cubicBezTo>
                  <a:pt x="495" y="264"/>
                  <a:pt x="507" y="254"/>
                  <a:pt x="513" y="240"/>
                </a:cubicBezTo>
                <a:cubicBezTo>
                  <a:pt x="515" y="235"/>
                  <a:pt x="516" y="230"/>
                  <a:pt x="516" y="225"/>
                </a:cubicBezTo>
                <a:cubicBezTo>
                  <a:pt x="517" y="217"/>
                  <a:pt x="512" y="211"/>
                  <a:pt x="508" y="205"/>
                </a:cubicBezTo>
                <a:cubicBezTo>
                  <a:pt x="503" y="199"/>
                  <a:pt x="498" y="195"/>
                  <a:pt x="491" y="192"/>
                </a:cubicBezTo>
                <a:cubicBezTo>
                  <a:pt x="486" y="190"/>
                  <a:pt x="481" y="189"/>
                  <a:pt x="475" y="190"/>
                </a:cubicBezTo>
                <a:cubicBezTo>
                  <a:pt x="469" y="190"/>
                  <a:pt x="464" y="191"/>
                  <a:pt x="459" y="194"/>
                </a:cubicBezTo>
                <a:cubicBezTo>
                  <a:pt x="454" y="197"/>
                  <a:pt x="451" y="201"/>
                  <a:pt x="448" y="206"/>
                </a:cubicBezTo>
                <a:cubicBezTo>
                  <a:pt x="446" y="211"/>
                  <a:pt x="446" y="217"/>
                  <a:pt x="447" y="222"/>
                </a:cubicBezTo>
                <a:cubicBezTo>
                  <a:pt x="448" y="227"/>
                  <a:pt x="450" y="233"/>
                  <a:pt x="454" y="236"/>
                </a:cubicBezTo>
                <a:cubicBezTo>
                  <a:pt x="459" y="239"/>
                  <a:pt x="464" y="240"/>
                  <a:pt x="470" y="239"/>
                </a:cubicBezTo>
                <a:cubicBezTo>
                  <a:pt x="471" y="238"/>
                  <a:pt x="472" y="239"/>
                  <a:pt x="472" y="240"/>
                </a:cubicBezTo>
                <a:cubicBezTo>
                  <a:pt x="473" y="241"/>
                  <a:pt x="472" y="242"/>
                  <a:pt x="471" y="243"/>
                </a:cubicBezTo>
                <a:cubicBezTo>
                  <a:pt x="465" y="244"/>
                  <a:pt x="457" y="244"/>
                  <a:pt x="452" y="239"/>
                </a:cubicBezTo>
                <a:cubicBezTo>
                  <a:pt x="446" y="235"/>
                  <a:pt x="443" y="229"/>
                  <a:pt x="442" y="223"/>
                </a:cubicBezTo>
                <a:cubicBezTo>
                  <a:pt x="440" y="214"/>
                  <a:pt x="442" y="204"/>
                  <a:pt x="447" y="197"/>
                </a:cubicBezTo>
                <a:cubicBezTo>
                  <a:pt x="449" y="194"/>
                  <a:pt x="452" y="191"/>
                  <a:pt x="455" y="189"/>
                </a:cubicBezTo>
                <a:cubicBezTo>
                  <a:pt x="458" y="187"/>
                  <a:pt x="462" y="186"/>
                  <a:pt x="465" y="185"/>
                </a:cubicBezTo>
                <a:cubicBezTo>
                  <a:pt x="467" y="184"/>
                  <a:pt x="468" y="184"/>
                  <a:pt x="470" y="184"/>
                </a:cubicBezTo>
                <a:cubicBezTo>
                  <a:pt x="471" y="184"/>
                  <a:pt x="473" y="183"/>
                  <a:pt x="474" y="183"/>
                </a:cubicBezTo>
                <a:cubicBezTo>
                  <a:pt x="481" y="183"/>
                  <a:pt x="487" y="183"/>
                  <a:pt x="494" y="186"/>
                </a:cubicBezTo>
                <a:cubicBezTo>
                  <a:pt x="500" y="188"/>
                  <a:pt x="505" y="192"/>
                  <a:pt x="510" y="196"/>
                </a:cubicBezTo>
                <a:cubicBezTo>
                  <a:pt x="513" y="199"/>
                  <a:pt x="515" y="202"/>
                  <a:pt x="517" y="205"/>
                </a:cubicBezTo>
                <a:cubicBezTo>
                  <a:pt x="519" y="208"/>
                  <a:pt x="520" y="211"/>
                  <a:pt x="524" y="212"/>
                </a:cubicBezTo>
                <a:cubicBezTo>
                  <a:pt x="525" y="212"/>
                  <a:pt x="528" y="211"/>
                  <a:pt x="529" y="211"/>
                </a:cubicBezTo>
                <a:cubicBezTo>
                  <a:pt x="533" y="211"/>
                  <a:pt x="537" y="210"/>
                  <a:pt x="541" y="208"/>
                </a:cubicBezTo>
                <a:cubicBezTo>
                  <a:pt x="548" y="206"/>
                  <a:pt x="555" y="202"/>
                  <a:pt x="560" y="197"/>
                </a:cubicBezTo>
                <a:cubicBezTo>
                  <a:pt x="573" y="185"/>
                  <a:pt x="580" y="168"/>
                  <a:pt x="579" y="151"/>
                </a:cubicBezTo>
                <a:cubicBezTo>
                  <a:pt x="577" y="119"/>
                  <a:pt x="550" y="95"/>
                  <a:pt x="518" y="96"/>
                </a:cubicBezTo>
                <a:cubicBezTo>
                  <a:pt x="517" y="97"/>
                  <a:pt x="515" y="97"/>
                  <a:pt x="513" y="97"/>
                </a:cubicBezTo>
                <a:cubicBezTo>
                  <a:pt x="519" y="89"/>
                  <a:pt x="522" y="79"/>
                  <a:pt x="519" y="68"/>
                </a:cubicBezTo>
                <a:cubicBezTo>
                  <a:pt x="516" y="53"/>
                  <a:pt x="504" y="40"/>
                  <a:pt x="489" y="38"/>
                </a:cubicBezTo>
                <a:cubicBezTo>
                  <a:pt x="481" y="36"/>
                  <a:pt x="473" y="37"/>
                  <a:pt x="466" y="40"/>
                </a:cubicBezTo>
                <a:cubicBezTo>
                  <a:pt x="459" y="23"/>
                  <a:pt x="442" y="12"/>
                  <a:pt x="423" y="13"/>
                </a:cubicBezTo>
                <a:cubicBezTo>
                  <a:pt x="416" y="13"/>
                  <a:pt x="408" y="15"/>
                  <a:pt x="402" y="19"/>
                </a:cubicBezTo>
                <a:cubicBezTo>
                  <a:pt x="396" y="24"/>
                  <a:pt x="391" y="32"/>
                  <a:pt x="388" y="39"/>
                </a:cubicBezTo>
                <a:cubicBezTo>
                  <a:pt x="386" y="46"/>
                  <a:pt x="384" y="53"/>
                  <a:pt x="384" y="60"/>
                </a:cubicBezTo>
                <a:cubicBezTo>
                  <a:pt x="384" y="66"/>
                  <a:pt x="386" y="73"/>
                  <a:pt x="389" y="78"/>
                </a:cubicBezTo>
                <a:cubicBezTo>
                  <a:pt x="393" y="84"/>
                  <a:pt x="398" y="88"/>
                  <a:pt x="404" y="90"/>
                </a:cubicBezTo>
                <a:cubicBezTo>
                  <a:pt x="410" y="93"/>
                  <a:pt x="416" y="94"/>
                  <a:pt x="422" y="92"/>
                </a:cubicBezTo>
                <a:cubicBezTo>
                  <a:pt x="429" y="91"/>
                  <a:pt x="434" y="87"/>
                  <a:pt x="438" y="82"/>
                </a:cubicBezTo>
                <a:cubicBezTo>
                  <a:pt x="441" y="76"/>
                  <a:pt x="443" y="70"/>
                  <a:pt x="441" y="64"/>
                </a:cubicBezTo>
                <a:cubicBezTo>
                  <a:pt x="440" y="58"/>
                  <a:pt x="435" y="53"/>
                  <a:pt x="430" y="49"/>
                </a:cubicBezTo>
                <a:cubicBezTo>
                  <a:pt x="429" y="48"/>
                  <a:pt x="428" y="47"/>
                  <a:pt x="429" y="46"/>
                </a:cubicBezTo>
                <a:cubicBezTo>
                  <a:pt x="429" y="45"/>
                  <a:pt x="431" y="45"/>
                  <a:pt x="432" y="45"/>
                </a:cubicBezTo>
                <a:cubicBezTo>
                  <a:pt x="438" y="49"/>
                  <a:pt x="444" y="55"/>
                  <a:pt x="446" y="62"/>
                </a:cubicBezTo>
                <a:cubicBezTo>
                  <a:pt x="448" y="70"/>
                  <a:pt x="446" y="78"/>
                  <a:pt x="442" y="85"/>
                </a:cubicBezTo>
                <a:cubicBezTo>
                  <a:pt x="438" y="91"/>
                  <a:pt x="431" y="96"/>
                  <a:pt x="424" y="98"/>
                </a:cubicBezTo>
                <a:cubicBezTo>
                  <a:pt x="416" y="100"/>
                  <a:pt x="408" y="99"/>
                  <a:pt x="401" y="96"/>
                </a:cubicBezTo>
                <a:cubicBezTo>
                  <a:pt x="394" y="93"/>
                  <a:pt x="388" y="88"/>
                  <a:pt x="384" y="82"/>
                </a:cubicBezTo>
                <a:cubicBezTo>
                  <a:pt x="380" y="75"/>
                  <a:pt x="378" y="68"/>
                  <a:pt x="377" y="60"/>
                </a:cubicBezTo>
                <a:cubicBezTo>
                  <a:pt x="377" y="50"/>
                  <a:pt x="379" y="39"/>
                  <a:pt x="384" y="30"/>
                </a:cubicBezTo>
                <a:cubicBezTo>
                  <a:pt x="388" y="24"/>
                  <a:pt x="386" y="16"/>
                  <a:pt x="380" y="12"/>
                </a:cubicBezTo>
                <a:cubicBezTo>
                  <a:pt x="368" y="4"/>
                  <a:pt x="353" y="0"/>
                  <a:pt x="338" y="1"/>
                </a:cubicBezTo>
                <a:cubicBezTo>
                  <a:pt x="308" y="2"/>
                  <a:pt x="284" y="21"/>
                  <a:pt x="275" y="47"/>
                </a:cubicBezTo>
                <a:cubicBezTo>
                  <a:pt x="261" y="27"/>
                  <a:pt x="238" y="15"/>
                  <a:pt x="212" y="16"/>
                </a:cubicBezTo>
                <a:cubicBezTo>
                  <a:pt x="188" y="18"/>
                  <a:pt x="166" y="32"/>
                  <a:pt x="155" y="52"/>
                </a:cubicBezTo>
                <a:cubicBezTo>
                  <a:pt x="152" y="58"/>
                  <a:pt x="155" y="66"/>
                  <a:pt x="161" y="68"/>
                </a:cubicBezTo>
                <a:cubicBezTo>
                  <a:pt x="164" y="69"/>
                  <a:pt x="168" y="70"/>
                  <a:pt x="171" y="71"/>
                </a:cubicBezTo>
                <a:cubicBezTo>
                  <a:pt x="180" y="75"/>
                  <a:pt x="190" y="81"/>
                  <a:pt x="196" y="90"/>
                </a:cubicBezTo>
                <a:cubicBezTo>
                  <a:pt x="203" y="99"/>
                  <a:pt x="206" y="110"/>
                  <a:pt x="205" y="121"/>
                </a:cubicBezTo>
                <a:cubicBezTo>
                  <a:pt x="203" y="132"/>
                  <a:pt x="196" y="142"/>
                  <a:pt x="188" y="148"/>
                </a:cubicBezTo>
                <a:cubicBezTo>
                  <a:pt x="179" y="154"/>
                  <a:pt x="168" y="157"/>
                  <a:pt x="157" y="156"/>
                </a:cubicBezTo>
                <a:cubicBezTo>
                  <a:pt x="147" y="155"/>
                  <a:pt x="136" y="150"/>
                  <a:pt x="129" y="142"/>
                </a:cubicBezTo>
                <a:cubicBezTo>
                  <a:pt x="126" y="138"/>
                  <a:pt x="124" y="132"/>
                  <a:pt x="123" y="127"/>
                </a:cubicBezTo>
                <a:cubicBezTo>
                  <a:pt x="123" y="121"/>
                  <a:pt x="125" y="116"/>
                  <a:pt x="127" y="111"/>
                </a:cubicBezTo>
                <a:cubicBezTo>
                  <a:pt x="130" y="107"/>
                  <a:pt x="134" y="103"/>
                  <a:pt x="139" y="101"/>
                </a:cubicBezTo>
                <a:cubicBezTo>
                  <a:pt x="144" y="99"/>
                  <a:pt x="149" y="98"/>
                  <a:pt x="154" y="98"/>
                </a:cubicBezTo>
                <a:cubicBezTo>
                  <a:pt x="155" y="98"/>
                  <a:pt x="156" y="99"/>
                  <a:pt x="156" y="99"/>
                </a:cubicBezTo>
                <a:cubicBezTo>
                  <a:pt x="156" y="100"/>
                  <a:pt x="155" y="101"/>
                  <a:pt x="154" y="101"/>
                </a:cubicBezTo>
                <a:cubicBezTo>
                  <a:pt x="149" y="101"/>
                  <a:pt x="145" y="101"/>
                  <a:pt x="140" y="103"/>
                </a:cubicBezTo>
                <a:cubicBezTo>
                  <a:pt x="136" y="105"/>
                  <a:pt x="132" y="109"/>
                  <a:pt x="130" y="113"/>
                </a:cubicBezTo>
                <a:cubicBezTo>
                  <a:pt x="128" y="117"/>
                  <a:pt x="127" y="122"/>
                  <a:pt x="127" y="127"/>
                </a:cubicBezTo>
                <a:cubicBezTo>
                  <a:pt x="127" y="131"/>
                  <a:pt x="129" y="136"/>
                  <a:pt x="133" y="139"/>
                </a:cubicBezTo>
                <a:cubicBezTo>
                  <a:pt x="139" y="146"/>
                  <a:pt x="148" y="151"/>
                  <a:pt x="158" y="151"/>
                </a:cubicBezTo>
                <a:cubicBezTo>
                  <a:pt x="167" y="152"/>
                  <a:pt x="177" y="149"/>
                  <a:pt x="184" y="144"/>
                </a:cubicBezTo>
                <a:cubicBezTo>
                  <a:pt x="192" y="138"/>
                  <a:pt x="197" y="130"/>
                  <a:pt x="198" y="120"/>
                </a:cubicBezTo>
                <a:cubicBezTo>
                  <a:pt x="199" y="111"/>
                  <a:pt x="197" y="102"/>
                  <a:pt x="191" y="94"/>
                </a:cubicBezTo>
                <a:cubicBezTo>
                  <a:pt x="185" y="87"/>
                  <a:pt x="177" y="82"/>
                  <a:pt x="168" y="78"/>
                </a:cubicBezTo>
                <a:cubicBezTo>
                  <a:pt x="156" y="74"/>
                  <a:pt x="144" y="70"/>
                  <a:pt x="131" y="73"/>
                </a:cubicBezTo>
                <a:cubicBezTo>
                  <a:pt x="115" y="76"/>
                  <a:pt x="100" y="82"/>
                  <a:pt x="85" y="89"/>
                </a:cubicBezTo>
                <a:cubicBezTo>
                  <a:pt x="69" y="97"/>
                  <a:pt x="54" y="107"/>
                  <a:pt x="40" y="118"/>
                </a:cubicBezTo>
                <a:cubicBezTo>
                  <a:pt x="30" y="127"/>
                  <a:pt x="21" y="135"/>
                  <a:pt x="14" y="145"/>
                </a:cubicBezTo>
                <a:cubicBezTo>
                  <a:pt x="11" y="149"/>
                  <a:pt x="8" y="153"/>
                  <a:pt x="6" y="157"/>
                </a:cubicBezTo>
                <a:cubicBezTo>
                  <a:pt x="5" y="159"/>
                  <a:pt x="2" y="167"/>
                  <a:pt x="0" y="168"/>
                </a:cubicBezTo>
                <a:cubicBezTo>
                  <a:pt x="52" y="141"/>
                  <a:pt x="108" y="175"/>
                  <a:pt x="108" y="175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9491663" y="968376"/>
            <a:ext cx="2417762" cy="1322388"/>
          </a:xfrm>
          <a:custGeom>
            <a:avLst/>
            <a:gdLst>
              <a:gd name="T0" fmla="*/ 410 w 595"/>
              <a:gd name="T1" fmla="*/ 157 h 325"/>
              <a:gd name="T2" fmla="*/ 377 w 595"/>
              <a:gd name="T3" fmla="*/ 87 h 325"/>
              <a:gd name="T4" fmla="*/ 310 w 595"/>
              <a:gd name="T5" fmla="*/ 0 h 325"/>
              <a:gd name="T6" fmla="*/ 254 w 595"/>
              <a:gd name="T7" fmla="*/ 85 h 325"/>
              <a:gd name="T8" fmla="*/ 329 w 595"/>
              <a:gd name="T9" fmla="*/ 104 h 325"/>
              <a:gd name="T10" fmla="*/ 342 w 595"/>
              <a:gd name="T11" fmla="*/ 88 h 325"/>
              <a:gd name="T12" fmla="*/ 344 w 595"/>
              <a:gd name="T13" fmla="*/ 81 h 325"/>
              <a:gd name="T14" fmla="*/ 344 w 595"/>
              <a:gd name="T15" fmla="*/ 74 h 325"/>
              <a:gd name="T16" fmla="*/ 335 w 595"/>
              <a:gd name="T17" fmla="*/ 55 h 325"/>
              <a:gd name="T18" fmla="*/ 307 w 595"/>
              <a:gd name="T19" fmla="*/ 42 h 325"/>
              <a:gd name="T20" fmla="*/ 340 w 595"/>
              <a:gd name="T21" fmla="*/ 51 h 325"/>
              <a:gd name="T22" fmla="*/ 350 w 595"/>
              <a:gd name="T23" fmla="*/ 73 h 325"/>
              <a:gd name="T24" fmla="*/ 351 w 595"/>
              <a:gd name="T25" fmla="*/ 82 h 325"/>
              <a:gd name="T26" fmla="*/ 349 w 595"/>
              <a:gd name="T27" fmla="*/ 90 h 325"/>
              <a:gd name="T28" fmla="*/ 334 w 595"/>
              <a:gd name="T29" fmla="*/ 111 h 325"/>
              <a:gd name="T30" fmla="*/ 298 w 595"/>
              <a:gd name="T31" fmla="*/ 122 h 325"/>
              <a:gd name="T32" fmla="*/ 285 w 595"/>
              <a:gd name="T33" fmla="*/ 120 h 325"/>
              <a:gd name="T34" fmla="*/ 269 w 595"/>
              <a:gd name="T35" fmla="*/ 114 h 325"/>
              <a:gd name="T36" fmla="*/ 234 w 595"/>
              <a:gd name="T37" fmla="*/ 58 h 325"/>
              <a:gd name="T38" fmla="*/ 222 w 595"/>
              <a:gd name="T39" fmla="*/ 28 h 325"/>
              <a:gd name="T40" fmla="*/ 191 w 595"/>
              <a:gd name="T41" fmla="*/ 42 h 325"/>
              <a:gd name="T42" fmla="*/ 81 w 595"/>
              <a:gd name="T43" fmla="*/ 39 h 325"/>
              <a:gd name="T44" fmla="*/ 108 w 595"/>
              <a:gd name="T45" fmla="*/ 137 h 325"/>
              <a:gd name="T46" fmla="*/ 154 w 595"/>
              <a:gd name="T47" fmla="*/ 134 h 325"/>
              <a:gd name="T48" fmla="*/ 181 w 595"/>
              <a:gd name="T49" fmla="*/ 99 h 325"/>
              <a:gd name="T50" fmla="*/ 156 w 595"/>
              <a:gd name="T51" fmla="*/ 60 h 325"/>
              <a:gd name="T52" fmla="*/ 125 w 595"/>
              <a:gd name="T53" fmla="*/ 58 h 325"/>
              <a:gd name="T54" fmla="*/ 113 w 595"/>
              <a:gd name="T55" fmla="*/ 67 h 325"/>
              <a:gd name="T56" fmla="*/ 109 w 595"/>
              <a:gd name="T57" fmla="*/ 65 h 325"/>
              <a:gd name="T58" fmla="*/ 142 w 595"/>
              <a:gd name="T59" fmla="*/ 50 h 325"/>
              <a:gd name="T60" fmla="*/ 174 w 595"/>
              <a:gd name="T61" fmla="*/ 65 h 325"/>
              <a:gd name="T62" fmla="*/ 184 w 595"/>
              <a:gd name="T63" fmla="*/ 117 h 325"/>
              <a:gd name="T64" fmla="*/ 158 w 595"/>
              <a:gd name="T65" fmla="*/ 143 h 325"/>
              <a:gd name="T66" fmla="*/ 104 w 595"/>
              <a:gd name="T67" fmla="*/ 148 h 325"/>
              <a:gd name="T68" fmla="*/ 62 w 595"/>
              <a:gd name="T69" fmla="*/ 112 h 325"/>
              <a:gd name="T70" fmla="*/ 0 w 595"/>
              <a:gd name="T71" fmla="*/ 169 h 325"/>
              <a:gd name="T72" fmla="*/ 81 w 595"/>
              <a:gd name="T73" fmla="*/ 238 h 325"/>
              <a:gd name="T74" fmla="*/ 199 w 595"/>
              <a:gd name="T75" fmla="*/ 302 h 325"/>
              <a:gd name="T76" fmla="*/ 222 w 595"/>
              <a:gd name="T77" fmla="*/ 265 h 325"/>
              <a:gd name="T78" fmla="*/ 265 w 595"/>
              <a:gd name="T79" fmla="*/ 197 h 325"/>
              <a:gd name="T80" fmla="*/ 322 w 595"/>
              <a:gd name="T81" fmla="*/ 192 h 325"/>
              <a:gd name="T82" fmla="*/ 365 w 595"/>
              <a:gd name="T83" fmla="*/ 251 h 325"/>
              <a:gd name="T84" fmla="*/ 308 w 595"/>
              <a:gd name="T85" fmla="*/ 289 h 325"/>
              <a:gd name="T86" fmla="*/ 310 w 595"/>
              <a:gd name="T87" fmla="*/ 284 h 325"/>
              <a:gd name="T88" fmla="*/ 358 w 595"/>
              <a:gd name="T89" fmla="*/ 250 h 325"/>
              <a:gd name="T90" fmla="*/ 320 w 595"/>
              <a:gd name="T91" fmla="*/ 200 h 325"/>
              <a:gd name="T92" fmla="*/ 270 w 595"/>
              <a:gd name="T93" fmla="*/ 206 h 325"/>
              <a:gd name="T94" fmla="*/ 237 w 595"/>
              <a:gd name="T95" fmla="*/ 251 h 325"/>
              <a:gd name="T96" fmla="*/ 303 w 595"/>
              <a:gd name="T97" fmla="*/ 325 h 325"/>
              <a:gd name="T98" fmla="*/ 449 w 595"/>
              <a:gd name="T99" fmla="*/ 219 h 325"/>
              <a:gd name="T100" fmla="*/ 454 w 595"/>
              <a:gd name="T101" fmla="*/ 15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95" h="325">
                <a:moveTo>
                  <a:pt x="454" y="153"/>
                </a:moveTo>
                <a:cubicBezTo>
                  <a:pt x="434" y="163"/>
                  <a:pt x="419" y="161"/>
                  <a:pt x="410" y="157"/>
                </a:cubicBezTo>
                <a:cubicBezTo>
                  <a:pt x="410" y="154"/>
                  <a:pt x="410" y="151"/>
                  <a:pt x="410" y="148"/>
                </a:cubicBezTo>
                <a:cubicBezTo>
                  <a:pt x="410" y="122"/>
                  <a:pt x="397" y="100"/>
                  <a:pt x="377" y="87"/>
                </a:cubicBezTo>
                <a:cubicBezTo>
                  <a:pt x="378" y="81"/>
                  <a:pt x="379" y="75"/>
                  <a:pt x="379" y="69"/>
                </a:cubicBezTo>
                <a:cubicBezTo>
                  <a:pt x="379" y="31"/>
                  <a:pt x="348" y="0"/>
                  <a:pt x="310" y="0"/>
                </a:cubicBezTo>
                <a:cubicBezTo>
                  <a:pt x="277" y="0"/>
                  <a:pt x="247" y="24"/>
                  <a:pt x="247" y="58"/>
                </a:cubicBezTo>
                <a:cubicBezTo>
                  <a:pt x="247" y="67"/>
                  <a:pt x="249" y="77"/>
                  <a:pt x="254" y="85"/>
                </a:cubicBezTo>
                <a:cubicBezTo>
                  <a:pt x="264" y="101"/>
                  <a:pt x="282" y="114"/>
                  <a:pt x="302" y="113"/>
                </a:cubicBezTo>
                <a:cubicBezTo>
                  <a:pt x="311" y="112"/>
                  <a:pt x="321" y="110"/>
                  <a:pt x="329" y="104"/>
                </a:cubicBezTo>
                <a:cubicBezTo>
                  <a:pt x="333" y="102"/>
                  <a:pt x="336" y="98"/>
                  <a:pt x="339" y="94"/>
                </a:cubicBezTo>
                <a:cubicBezTo>
                  <a:pt x="340" y="92"/>
                  <a:pt x="342" y="90"/>
                  <a:pt x="342" y="88"/>
                </a:cubicBezTo>
                <a:cubicBezTo>
                  <a:pt x="342" y="87"/>
                  <a:pt x="343" y="86"/>
                  <a:pt x="343" y="85"/>
                </a:cubicBezTo>
                <a:cubicBezTo>
                  <a:pt x="344" y="81"/>
                  <a:pt x="344" y="81"/>
                  <a:pt x="344" y="81"/>
                </a:cubicBezTo>
                <a:cubicBezTo>
                  <a:pt x="344" y="80"/>
                  <a:pt x="344" y="79"/>
                  <a:pt x="344" y="78"/>
                </a:cubicBezTo>
                <a:cubicBezTo>
                  <a:pt x="344" y="74"/>
                  <a:pt x="344" y="74"/>
                  <a:pt x="344" y="74"/>
                </a:cubicBezTo>
                <a:cubicBezTo>
                  <a:pt x="343" y="72"/>
                  <a:pt x="343" y="69"/>
                  <a:pt x="342" y="67"/>
                </a:cubicBezTo>
                <a:cubicBezTo>
                  <a:pt x="341" y="62"/>
                  <a:pt x="339" y="58"/>
                  <a:pt x="335" y="55"/>
                </a:cubicBezTo>
                <a:cubicBezTo>
                  <a:pt x="329" y="47"/>
                  <a:pt x="319" y="43"/>
                  <a:pt x="309" y="44"/>
                </a:cubicBezTo>
                <a:cubicBezTo>
                  <a:pt x="308" y="44"/>
                  <a:pt x="307" y="43"/>
                  <a:pt x="307" y="42"/>
                </a:cubicBezTo>
                <a:cubicBezTo>
                  <a:pt x="307" y="41"/>
                  <a:pt x="308" y="40"/>
                  <a:pt x="309" y="39"/>
                </a:cubicBezTo>
                <a:cubicBezTo>
                  <a:pt x="320" y="38"/>
                  <a:pt x="332" y="42"/>
                  <a:pt x="340" y="51"/>
                </a:cubicBezTo>
                <a:cubicBezTo>
                  <a:pt x="344" y="55"/>
                  <a:pt x="347" y="60"/>
                  <a:pt x="348" y="65"/>
                </a:cubicBezTo>
                <a:cubicBezTo>
                  <a:pt x="349" y="68"/>
                  <a:pt x="350" y="71"/>
                  <a:pt x="350" y="73"/>
                </a:cubicBezTo>
                <a:cubicBezTo>
                  <a:pt x="351" y="78"/>
                  <a:pt x="351" y="78"/>
                  <a:pt x="351" y="78"/>
                </a:cubicBezTo>
                <a:cubicBezTo>
                  <a:pt x="351" y="79"/>
                  <a:pt x="351" y="80"/>
                  <a:pt x="351" y="82"/>
                </a:cubicBezTo>
                <a:cubicBezTo>
                  <a:pt x="350" y="86"/>
                  <a:pt x="350" y="86"/>
                  <a:pt x="350" y="86"/>
                </a:cubicBezTo>
                <a:cubicBezTo>
                  <a:pt x="350" y="88"/>
                  <a:pt x="349" y="89"/>
                  <a:pt x="349" y="90"/>
                </a:cubicBezTo>
                <a:cubicBezTo>
                  <a:pt x="348" y="93"/>
                  <a:pt x="347" y="96"/>
                  <a:pt x="345" y="98"/>
                </a:cubicBezTo>
                <a:cubicBezTo>
                  <a:pt x="342" y="103"/>
                  <a:pt x="338" y="108"/>
                  <a:pt x="334" y="111"/>
                </a:cubicBezTo>
                <a:cubicBezTo>
                  <a:pt x="324" y="118"/>
                  <a:pt x="313" y="121"/>
                  <a:pt x="302" y="122"/>
                </a:cubicBezTo>
                <a:cubicBezTo>
                  <a:pt x="298" y="122"/>
                  <a:pt x="298" y="122"/>
                  <a:pt x="298" y="122"/>
                </a:cubicBezTo>
                <a:cubicBezTo>
                  <a:pt x="293" y="122"/>
                  <a:pt x="293" y="122"/>
                  <a:pt x="293" y="122"/>
                </a:cubicBezTo>
                <a:cubicBezTo>
                  <a:pt x="291" y="122"/>
                  <a:pt x="288" y="121"/>
                  <a:pt x="285" y="120"/>
                </a:cubicBezTo>
                <a:cubicBezTo>
                  <a:pt x="282" y="120"/>
                  <a:pt x="279" y="119"/>
                  <a:pt x="277" y="118"/>
                </a:cubicBezTo>
                <a:cubicBezTo>
                  <a:pt x="274" y="117"/>
                  <a:pt x="271" y="116"/>
                  <a:pt x="269" y="114"/>
                </a:cubicBezTo>
                <a:cubicBezTo>
                  <a:pt x="259" y="109"/>
                  <a:pt x="251" y="101"/>
                  <a:pt x="244" y="91"/>
                </a:cubicBezTo>
                <a:cubicBezTo>
                  <a:pt x="238" y="81"/>
                  <a:pt x="235" y="70"/>
                  <a:pt x="234" y="58"/>
                </a:cubicBezTo>
                <a:cubicBezTo>
                  <a:pt x="234" y="53"/>
                  <a:pt x="234" y="49"/>
                  <a:pt x="235" y="44"/>
                </a:cubicBezTo>
                <a:cubicBezTo>
                  <a:pt x="237" y="35"/>
                  <a:pt x="231" y="28"/>
                  <a:pt x="222" y="28"/>
                </a:cubicBezTo>
                <a:cubicBezTo>
                  <a:pt x="222" y="28"/>
                  <a:pt x="222" y="28"/>
                  <a:pt x="222" y="28"/>
                </a:cubicBezTo>
                <a:cubicBezTo>
                  <a:pt x="210" y="28"/>
                  <a:pt x="198" y="33"/>
                  <a:pt x="191" y="42"/>
                </a:cubicBezTo>
                <a:cubicBezTo>
                  <a:pt x="178" y="25"/>
                  <a:pt x="158" y="14"/>
                  <a:pt x="135" y="14"/>
                </a:cubicBezTo>
                <a:cubicBezTo>
                  <a:pt x="114" y="14"/>
                  <a:pt x="94" y="23"/>
                  <a:pt x="81" y="39"/>
                </a:cubicBezTo>
                <a:cubicBezTo>
                  <a:pt x="74" y="47"/>
                  <a:pt x="70" y="57"/>
                  <a:pt x="67" y="67"/>
                </a:cubicBezTo>
                <a:cubicBezTo>
                  <a:pt x="60" y="95"/>
                  <a:pt x="81" y="127"/>
                  <a:pt x="108" y="137"/>
                </a:cubicBezTo>
                <a:cubicBezTo>
                  <a:pt x="117" y="141"/>
                  <a:pt x="128" y="142"/>
                  <a:pt x="138" y="139"/>
                </a:cubicBezTo>
                <a:cubicBezTo>
                  <a:pt x="144" y="138"/>
                  <a:pt x="149" y="137"/>
                  <a:pt x="154" y="134"/>
                </a:cubicBezTo>
                <a:cubicBezTo>
                  <a:pt x="158" y="132"/>
                  <a:pt x="163" y="129"/>
                  <a:pt x="167" y="125"/>
                </a:cubicBezTo>
                <a:cubicBezTo>
                  <a:pt x="175" y="119"/>
                  <a:pt x="180" y="109"/>
                  <a:pt x="181" y="99"/>
                </a:cubicBezTo>
                <a:cubicBezTo>
                  <a:pt x="180" y="88"/>
                  <a:pt x="176" y="78"/>
                  <a:pt x="169" y="70"/>
                </a:cubicBezTo>
                <a:cubicBezTo>
                  <a:pt x="166" y="66"/>
                  <a:pt x="161" y="63"/>
                  <a:pt x="156" y="60"/>
                </a:cubicBezTo>
                <a:cubicBezTo>
                  <a:pt x="152" y="58"/>
                  <a:pt x="146" y="56"/>
                  <a:pt x="141" y="56"/>
                </a:cubicBezTo>
                <a:cubicBezTo>
                  <a:pt x="136" y="55"/>
                  <a:pt x="130" y="56"/>
                  <a:pt x="125" y="58"/>
                </a:cubicBezTo>
                <a:cubicBezTo>
                  <a:pt x="121" y="60"/>
                  <a:pt x="116" y="63"/>
                  <a:pt x="113" y="67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112" y="69"/>
                  <a:pt x="111" y="69"/>
                  <a:pt x="110" y="68"/>
                </a:cubicBezTo>
                <a:cubicBezTo>
                  <a:pt x="109" y="67"/>
                  <a:pt x="108" y="66"/>
                  <a:pt x="109" y="65"/>
                </a:cubicBezTo>
                <a:cubicBezTo>
                  <a:pt x="113" y="60"/>
                  <a:pt x="118" y="55"/>
                  <a:pt x="123" y="53"/>
                </a:cubicBezTo>
                <a:cubicBezTo>
                  <a:pt x="129" y="50"/>
                  <a:pt x="135" y="49"/>
                  <a:pt x="142" y="50"/>
                </a:cubicBezTo>
                <a:cubicBezTo>
                  <a:pt x="148" y="50"/>
                  <a:pt x="154" y="52"/>
                  <a:pt x="159" y="54"/>
                </a:cubicBezTo>
                <a:cubicBezTo>
                  <a:pt x="165" y="57"/>
                  <a:pt x="170" y="61"/>
                  <a:pt x="174" y="65"/>
                </a:cubicBezTo>
                <a:cubicBezTo>
                  <a:pt x="183" y="74"/>
                  <a:pt x="188" y="86"/>
                  <a:pt x="189" y="99"/>
                </a:cubicBezTo>
                <a:cubicBezTo>
                  <a:pt x="189" y="105"/>
                  <a:pt x="187" y="112"/>
                  <a:pt x="184" y="117"/>
                </a:cubicBezTo>
                <a:cubicBezTo>
                  <a:pt x="182" y="123"/>
                  <a:pt x="178" y="128"/>
                  <a:pt x="173" y="132"/>
                </a:cubicBezTo>
                <a:cubicBezTo>
                  <a:pt x="169" y="137"/>
                  <a:pt x="163" y="140"/>
                  <a:pt x="158" y="143"/>
                </a:cubicBezTo>
                <a:cubicBezTo>
                  <a:pt x="152" y="146"/>
                  <a:pt x="147" y="148"/>
                  <a:pt x="141" y="150"/>
                </a:cubicBezTo>
                <a:cubicBezTo>
                  <a:pt x="129" y="153"/>
                  <a:pt x="115" y="152"/>
                  <a:pt x="104" y="148"/>
                </a:cubicBezTo>
                <a:cubicBezTo>
                  <a:pt x="92" y="144"/>
                  <a:pt x="81" y="136"/>
                  <a:pt x="73" y="127"/>
                </a:cubicBezTo>
                <a:cubicBezTo>
                  <a:pt x="69" y="122"/>
                  <a:pt x="65" y="117"/>
                  <a:pt x="62" y="112"/>
                </a:cubicBezTo>
                <a:cubicBezTo>
                  <a:pt x="58" y="105"/>
                  <a:pt x="51" y="102"/>
                  <a:pt x="44" y="105"/>
                </a:cubicBezTo>
                <a:cubicBezTo>
                  <a:pt x="18" y="115"/>
                  <a:pt x="0" y="140"/>
                  <a:pt x="0" y="169"/>
                </a:cubicBezTo>
                <a:cubicBezTo>
                  <a:pt x="0" y="208"/>
                  <a:pt x="31" y="239"/>
                  <a:pt x="69" y="239"/>
                </a:cubicBezTo>
                <a:cubicBezTo>
                  <a:pt x="73" y="239"/>
                  <a:pt x="77" y="238"/>
                  <a:pt x="81" y="238"/>
                </a:cubicBezTo>
                <a:cubicBezTo>
                  <a:pt x="82" y="280"/>
                  <a:pt x="117" y="313"/>
                  <a:pt x="159" y="313"/>
                </a:cubicBezTo>
                <a:cubicBezTo>
                  <a:pt x="173" y="313"/>
                  <a:pt x="187" y="309"/>
                  <a:pt x="199" y="302"/>
                </a:cubicBezTo>
                <a:cubicBezTo>
                  <a:pt x="206" y="298"/>
                  <a:pt x="212" y="294"/>
                  <a:pt x="217" y="288"/>
                </a:cubicBezTo>
                <a:cubicBezTo>
                  <a:pt x="222" y="281"/>
                  <a:pt x="221" y="274"/>
                  <a:pt x="222" y="265"/>
                </a:cubicBezTo>
                <a:cubicBezTo>
                  <a:pt x="223" y="244"/>
                  <a:pt x="233" y="223"/>
                  <a:pt x="249" y="209"/>
                </a:cubicBezTo>
                <a:cubicBezTo>
                  <a:pt x="254" y="204"/>
                  <a:pt x="259" y="200"/>
                  <a:pt x="265" y="197"/>
                </a:cubicBezTo>
                <a:cubicBezTo>
                  <a:pt x="271" y="194"/>
                  <a:pt x="277" y="192"/>
                  <a:pt x="284" y="190"/>
                </a:cubicBezTo>
                <a:cubicBezTo>
                  <a:pt x="296" y="187"/>
                  <a:pt x="310" y="188"/>
                  <a:pt x="322" y="192"/>
                </a:cubicBezTo>
                <a:cubicBezTo>
                  <a:pt x="335" y="196"/>
                  <a:pt x="346" y="204"/>
                  <a:pt x="354" y="214"/>
                </a:cubicBezTo>
                <a:cubicBezTo>
                  <a:pt x="362" y="224"/>
                  <a:pt x="367" y="238"/>
                  <a:pt x="365" y="251"/>
                </a:cubicBezTo>
                <a:cubicBezTo>
                  <a:pt x="364" y="264"/>
                  <a:pt x="357" y="276"/>
                  <a:pt x="346" y="284"/>
                </a:cubicBezTo>
                <a:cubicBezTo>
                  <a:pt x="335" y="291"/>
                  <a:pt x="321" y="293"/>
                  <a:pt x="308" y="289"/>
                </a:cubicBezTo>
                <a:cubicBezTo>
                  <a:pt x="307" y="288"/>
                  <a:pt x="306" y="287"/>
                  <a:pt x="307" y="286"/>
                </a:cubicBezTo>
                <a:cubicBezTo>
                  <a:pt x="307" y="284"/>
                  <a:pt x="309" y="284"/>
                  <a:pt x="310" y="284"/>
                </a:cubicBezTo>
                <a:cubicBezTo>
                  <a:pt x="321" y="287"/>
                  <a:pt x="333" y="286"/>
                  <a:pt x="343" y="279"/>
                </a:cubicBezTo>
                <a:cubicBezTo>
                  <a:pt x="352" y="272"/>
                  <a:pt x="358" y="261"/>
                  <a:pt x="358" y="250"/>
                </a:cubicBezTo>
                <a:cubicBezTo>
                  <a:pt x="359" y="239"/>
                  <a:pt x="355" y="228"/>
                  <a:pt x="348" y="219"/>
                </a:cubicBezTo>
                <a:cubicBezTo>
                  <a:pt x="341" y="210"/>
                  <a:pt x="331" y="204"/>
                  <a:pt x="320" y="200"/>
                </a:cubicBezTo>
                <a:cubicBezTo>
                  <a:pt x="309" y="197"/>
                  <a:pt x="297" y="197"/>
                  <a:pt x="286" y="200"/>
                </a:cubicBezTo>
                <a:cubicBezTo>
                  <a:pt x="280" y="201"/>
                  <a:pt x="275" y="204"/>
                  <a:pt x="270" y="206"/>
                </a:cubicBezTo>
                <a:cubicBezTo>
                  <a:pt x="265" y="209"/>
                  <a:pt x="261" y="213"/>
                  <a:pt x="257" y="217"/>
                </a:cubicBezTo>
                <a:cubicBezTo>
                  <a:pt x="247" y="226"/>
                  <a:pt x="240" y="238"/>
                  <a:pt x="237" y="251"/>
                </a:cubicBezTo>
                <a:cubicBezTo>
                  <a:pt x="230" y="275"/>
                  <a:pt x="237" y="294"/>
                  <a:pt x="257" y="309"/>
                </a:cubicBezTo>
                <a:cubicBezTo>
                  <a:pt x="270" y="319"/>
                  <a:pt x="286" y="325"/>
                  <a:pt x="303" y="325"/>
                </a:cubicBezTo>
                <a:cubicBezTo>
                  <a:pt x="317" y="325"/>
                  <a:pt x="330" y="321"/>
                  <a:pt x="341" y="315"/>
                </a:cubicBezTo>
                <a:cubicBezTo>
                  <a:pt x="377" y="299"/>
                  <a:pt x="416" y="265"/>
                  <a:pt x="449" y="219"/>
                </a:cubicBezTo>
                <a:cubicBezTo>
                  <a:pt x="494" y="157"/>
                  <a:pt x="575" y="189"/>
                  <a:pt x="595" y="200"/>
                </a:cubicBezTo>
                <a:cubicBezTo>
                  <a:pt x="561" y="127"/>
                  <a:pt x="490" y="134"/>
                  <a:pt x="454" y="153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3525838" y="750888"/>
            <a:ext cx="5356225" cy="5356225"/>
          </a:xfrm>
          <a:custGeom>
            <a:avLst/>
            <a:gdLst>
              <a:gd name="T0" fmla="*/ 1363 w 1426"/>
              <a:gd name="T1" fmla="*/ 420 h 1426"/>
              <a:gd name="T2" fmla="*/ 1341 w 1426"/>
              <a:gd name="T3" fmla="*/ 375 h 1426"/>
              <a:gd name="T4" fmla="*/ 1251 w 1426"/>
              <a:gd name="T5" fmla="*/ 246 h 1426"/>
              <a:gd name="T6" fmla="*/ 1194 w 1426"/>
              <a:gd name="T7" fmla="*/ 187 h 1426"/>
              <a:gd name="T8" fmla="*/ 1103 w 1426"/>
              <a:gd name="T9" fmla="*/ 116 h 1426"/>
              <a:gd name="T10" fmla="*/ 959 w 1426"/>
              <a:gd name="T11" fmla="*/ 44 h 1426"/>
              <a:gd name="T12" fmla="*/ 799 w 1426"/>
              <a:gd name="T13" fmla="*/ 5 h 1426"/>
              <a:gd name="T14" fmla="*/ 627 w 1426"/>
              <a:gd name="T15" fmla="*/ 5 h 1426"/>
              <a:gd name="T16" fmla="*/ 467 w 1426"/>
              <a:gd name="T17" fmla="*/ 44 h 1426"/>
              <a:gd name="T18" fmla="*/ 323 w 1426"/>
              <a:gd name="T19" fmla="*/ 116 h 1426"/>
              <a:gd name="T20" fmla="*/ 232 w 1426"/>
              <a:gd name="T21" fmla="*/ 187 h 1426"/>
              <a:gd name="T22" fmla="*/ 175 w 1426"/>
              <a:gd name="T23" fmla="*/ 246 h 1426"/>
              <a:gd name="T24" fmla="*/ 85 w 1426"/>
              <a:gd name="T25" fmla="*/ 375 h 1426"/>
              <a:gd name="T26" fmla="*/ 63 w 1426"/>
              <a:gd name="T27" fmla="*/ 420 h 1426"/>
              <a:gd name="T28" fmla="*/ 21 w 1426"/>
              <a:gd name="T29" fmla="*/ 543 h 1426"/>
              <a:gd name="T30" fmla="*/ 32 w 1426"/>
              <a:gd name="T31" fmla="*/ 925 h 1426"/>
              <a:gd name="T32" fmla="*/ 82 w 1426"/>
              <a:gd name="T33" fmla="*/ 1044 h 1426"/>
              <a:gd name="T34" fmla="*/ 139 w 1426"/>
              <a:gd name="T35" fmla="*/ 1135 h 1426"/>
              <a:gd name="T36" fmla="*/ 182 w 1426"/>
              <a:gd name="T37" fmla="*/ 1189 h 1426"/>
              <a:gd name="T38" fmla="*/ 273 w 1426"/>
              <a:gd name="T39" fmla="*/ 1274 h 1426"/>
              <a:gd name="T40" fmla="*/ 401 w 1426"/>
              <a:gd name="T41" fmla="*/ 1354 h 1426"/>
              <a:gd name="T42" fmla="*/ 542 w 1426"/>
              <a:gd name="T43" fmla="*/ 1405 h 1426"/>
              <a:gd name="T44" fmla="*/ 713 w 1426"/>
              <a:gd name="T45" fmla="*/ 1426 h 1426"/>
              <a:gd name="T46" fmla="*/ 883 w 1426"/>
              <a:gd name="T47" fmla="*/ 1405 h 1426"/>
              <a:gd name="T48" fmla="*/ 996 w 1426"/>
              <a:gd name="T49" fmla="*/ 1368 h 1426"/>
              <a:gd name="T50" fmla="*/ 1112 w 1426"/>
              <a:gd name="T51" fmla="*/ 1304 h 1426"/>
              <a:gd name="T52" fmla="*/ 1239 w 1426"/>
              <a:gd name="T53" fmla="*/ 1194 h 1426"/>
              <a:gd name="T54" fmla="*/ 1269 w 1426"/>
              <a:gd name="T55" fmla="*/ 1159 h 1426"/>
              <a:gd name="T56" fmla="*/ 1343 w 1426"/>
              <a:gd name="T57" fmla="*/ 1048 h 1426"/>
              <a:gd name="T58" fmla="*/ 1372 w 1426"/>
              <a:gd name="T59" fmla="*/ 986 h 1426"/>
              <a:gd name="T60" fmla="*/ 1426 w 1426"/>
              <a:gd name="T61" fmla="*/ 706 h 1426"/>
              <a:gd name="T62" fmla="*/ 1331 w 1426"/>
              <a:gd name="T63" fmla="*/ 1038 h 1426"/>
              <a:gd name="T64" fmla="*/ 1263 w 1426"/>
              <a:gd name="T65" fmla="*/ 1144 h 1426"/>
              <a:gd name="T66" fmla="*/ 1150 w 1426"/>
              <a:gd name="T67" fmla="*/ 1258 h 1426"/>
              <a:gd name="T68" fmla="*/ 1047 w 1426"/>
              <a:gd name="T69" fmla="*/ 1327 h 1426"/>
              <a:gd name="T70" fmla="*/ 961 w 1426"/>
              <a:gd name="T71" fmla="*/ 1366 h 1426"/>
              <a:gd name="T72" fmla="*/ 804 w 1426"/>
              <a:gd name="T73" fmla="*/ 1405 h 1426"/>
              <a:gd name="T74" fmla="*/ 692 w 1426"/>
              <a:gd name="T75" fmla="*/ 1411 h 1426"/>
              <a:gd name="T76" fmla="*/ 595 w 1426"/>
              <a:gd name="T77" fmla="*/ 1401 h 1426"/>
              <a:gd name="T78" fmla="*/ 445 w 1426"/>
              <a:gd name="T79" fmla="*/ 1358 h 1426"/>
              <a:gd name="T80" fmla="*/ 317 w 1426"/>
              <a:gd name="T81" fmla="*/ 1288 h 1426"/>
              <a:gd name="T82" fmla="*/ 247 w 1426"/>
              <a:gd name="T83" fmla="*/ 1233 h 1426"/>
              <a:gd name="T84" fmla="*/ 138 w 1426"/>
              <a:gd name="T85" fmla="*/ 1110 h 1426"/>
              <a:gd name="T86" fmla="*/ 60 w 1426"/>
              <a:gd name="T87" fmla="*/ 960 h 1426"/>
              <a:gd name="T88" fmla="*/ 33 w 1426"/>
              <a:gd name="T89" fmla="*/ 553 h 1426"/>
              <a:gd name="T90" fmla="*/ 72 w 1426"/>
              <a:gd name="T91" fmla="*/ 436 h 1426"/>
              <a:gd name="T92" fmla="*/ 115 w 1426"/>
              <a:gd name="T93" fmla="*/ 352 h 1426"/>
              <a:gd name="T94" fmla="*/ 219 w 1426"/>
              <a:gd name="T95" fmla="*/ 219 h 1426"/>
              <a:gd name="T96" fmla="*/ 311 w 1426"/>
              <a:gd name="T97" fmla="*/ 142 h 1426"/>
              <a:gd name="T98" fmla="*/ 426 w 1426"/>
              <a:gd name="T99" fmla="*/ 76 h 1426"/>
              <a:gd name="T100" fmla="*/ 546 w 1426"/>
              <a:gd name="T101" fmla="*/ 35 h 1426"/>
              <a:gd name="T102" fmla="*/ 658 w 1426"/>
              <a:gd name="T103" fmla="*/ 17 h 1426"/>
              <a:gd name="T104" fmla="*/ 790 w 1426"/>
              <a:gd name="T105" fmla="*/ 19 h 1426"/>
              <a:gd name="T106" fmla="*/ 921 w 1426"/>
              <a:gd name="T107" fmla="*/ 46 h 1426"/>
              <a:gd name="T108" fmla="*/ 1038 w 1426"/>
              <a:gd name="T109" fmla="*/ 95 h 1426"/>
              <a:gd name="T110" fmla="*/ 1135 w 1426"/>
              <a:gd name="T111" fmla="*/ 157 h 1426"/>
              <a:gd name="T112" fmla="*/ 1250 w 1426"/>
              <a:gd name="T113" fmla="*/ 266 h 1426"/>
              <a:gd name="T114" fmla="*/ 1341 w 1426"/>
              <a:gd name="T115" fmla="*/ 407 h 1426"/>
              <a:gd name="T116" fmla="*/ 1389 w 1426"/>
              <a:gd name="T117" fmla="*/ 539 h 1426"/>
              <a:gd name="T118" fmla="*/ 1387 w 1426"/>
              <a:gd name="T119" fmla="*/ 897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26" h="1426">
                <a:moveTo>
                  <a:pt x="1426" y="706"/>
                </a:moveTo>
                <a:cubicBezTo>
                  <a:pt x="1425" y="651"/>
                  <a:pt x="1418" y="596"/>
                  <a:pt x="1405" y="542"/>
                </a:cubicBezTo>
                <a:cubicBezTo>
                  <a:pt x="1405" y="541"/>
                  <a:pt x="1405" y="541"/>
                  <a:pt x="1405" y="541"/>
                </a:cubicBezTo>
                <a:cubicBezTo>
                  <a:pt x="1404" y="536"/>
                  <a:pt x="1402" y="531"/>
                  <a:pt x="1401" y="525"/>
                </a:cubicBezTo>
                <a:cubicBezTo>
                  <a:pt x="1394" y="501"/>
                  <a:pt x="1394" y="501"/>
                  <a:pt x="1394" y="501"/>
                </a:cubicBezTo>
                <a:cubicBezTo>
                  <a:pt x="1386" y="478"/>
                  <a:pt x="1386" y="478"/>
                  <a:pt x="1386" y="478"/>
                </a:cubicBezTo>
                <a:cubicBezTo>
                  <a:pt x="1384" y="472"/>
                  <a:pt x="1382" y="466"/>
                  <a:pt x="1380" y="460"/>
                </a:cubicBezTo>
                <a:cubicBezTo>
                  <a:pt x="1372" y="440"/>
                  <a:pt x="1372" y="440"/>
                  <a:pt x="1372" y="440"/>
                </a:cubicBezTo>
                <a:cubicBezTo>
                  <a:pt x="1371" y="437"/>
                  <a:pt x="1369" y="434"/>
                  <a:pt x="1368" y="430"/>
                </a:cubicBezTo>
                <a:cubicBezTo>
                  <a:pt x="1363" y="420"/>
                  <a:pt x="1363" y="420"/>
                  <a:pt x="1363" y="420"/>
                </a:cubicBezTo>
                <a:cubicBezTo>
                  <a:pt x="1362" y="418"/>
                  <a:pt x="1361" y="416"/>
                  <a:pt x="1360" y="413"/>
                </a:cubicBezTo>
                <a:cubicBezTo>
                  <a:pt x="1358" y="409"/>
                  <a:pt x="1356" y="405"/>
                  <a:pt x="1354" y="401"/>
                </a:cubicBezTo>
                <a:cubicBezTo>
                  <a:pt x="1348" y="388"/>
                  <a:pt x="1348" y="388"/>
                  <a:pt x="1348" y="388"/>
                </a:cubicBezTo>
                <a:cubicBezTo>
                  <a:pt x="1348" y="388"/>
                  <a:pt x="1348" y="388"/>
                  <a:pt x="1348" y="388"/>
                </a:cubicBezTo>
                <a:cubicBezTo>
                  <a:pt x="1344" y="382"/>
                  <a:pt x="1344" y="382"/>
                  <a:pt x="1344" y="382"/>
                </a:cubicBezTo>
                <a:cubicBezTo>
                  <a:pt x="1344" y="381"/>
                  <a:pt x="1344" y="381"/>
                  <a:pt x="1344" y="381"/>
                </a:cubicBezTo>
                <a:cubicBezTo>
                  <a:pt x="1344" y="380"/>
                  <a:pt x="1343" y="379"/>
                  <a:pt x="1343" y="378"/>
                </a:cubicBezTo>
                <a:cubicBezTo>
                  <a:pt x="1343" y="378"/>
                  <a:pt x="1343" y="378"/>
                  <a:pt x="1343" y="378"/>
                </a:cubicBezTo>
                <a:cubicBezTo>
                  <a:pt x="1341" y="375"/>
                  <a:pt x="1341" y="375"/>
                  <a:pt x="1341" y="375"/>
                </a:cubicBezTo>
                <a:cubicBezTo>
                  <a:pt x="1341" y="375"/>
                  <a:pt x="1341" y="375"/>
                  <a:pt x="1341" y="375"/>
                </a:cubicBezTo>
                <a:cubicBezTo>
                  <a:pt x="1341" y="374"/>
                  <a:pt x="1340" y="373"/>
                  <a:pt x="1339" y="372"/>
                </a:cubicBezTo>
                <a:cubicBezTo>
                  <a:pt x="1323" y="344"/>
                  <a:pt x="1323" y="344"/>
                  <a:pt x="1323" y="344"/>
                </a:cubicBezTo>
                <a:cubicBezTo>
                  <a:pt x="1310" y="323"/>
                  <a:pt x="1310" y="323"/>
                  <a:pt x="1310" y="323"/>
                </a:cubicBezTo>
                <a:cubicBezTo>
                  <a:pt x="1306" y="318"/>
                  <a:pt x="1303" y="313"/>
                  <a:pt x="1300" y="308"/>
                </a:cubicBezTo>
                <a:cubicBezTo>
                  <a:pt x="1287" y="291"/>
                  <a:pt x="1287" y="291"/>
                  <a:pt x="1287" y="291"/>
                </a:cubicBezTo>
                <a:cubicBezTo>
                  <a:pt x="1286" y="288"/>
                  <a:pt x="1283" y="285"/>
                  <a:pt x="1281" y="282"/>
                </a:cubicBezTo>
                <a:cubicBezTo>
                  <a:pt x="1274" y="273"/>
                  <a:pt x="1274" y="273"/>
                  <a:pt x="1274" y="273"/>
                </a:cubicBezTo>
                <a:cubicBezTo>
                  <a:pt x="1273" y="271"/>
                  <a:pt x="1271" y="269"/>
                  <a:pt x="1269" y="267"/>
                </a:cubicBezTo>
                <a:cubicBezTo>
                  <a:pt x="1267" y="264"/>
                  <a:pt x="1264" y="260"/>
                  <a:pt x="1261" y="256"/>
                </a:cubicBezTo>
                <a:cubicBezTo>
                  <a:pt x="1251" y="246"/>
                  <a:pt x="1251" y="246"/>
                  <a:pt x="1251" y="246"/>
                </a:cubicBezTo>
                <a:cubicBezTo>
                  <a:pt x="1251" y="246"/>
                  <a:pt x="1251" y="246"/>
                  <a:pt x="1251" y="246"/>
                </a:cubicBezTo>
                <a:cubicBezTo>
                  <a:pt x="1247" y="240"/>
                  <a:pt x="1247" y="240"/>
                  <a:pt x="1247" y="240"/>
                </a:cubicBezTo>
                <a:cubicBezTo>
                  <a:pt x="1246" y="240"/>
                  <a:pt x="1246" y="240"/>
                  <a:pt x="1246" y="240"/>
                </a:cubicBezTo>
                <a:cubicBezTo>
                  <a:pt x="1245" y="239"/>
                  <a:pt x="1245" y="238"/>
                  <a:pt x="1244" y="237"/>
                </a:cubicBezTo>
                <a:cubicBezTo>
                  <a:pt x="1244" y="237"/>
                  <a:pt x="1244" y="237"/>
                  <a:pt x="1244" y="237"/>
                </a:cubicBezTo>
                <a:cubicBezTo>
                  <a:pt x="1242" y="235"/>
                  <a:pt x="1242" y="235"/>
                  <a:pt x="1242" y="235"/>
                </a:cubicBezTo>
                <a:cubicBezTo>
                  <a:pt x="1242" y="235"/>
                  <a:pt x="1242" y="235"/>
                  <a:pt x="1242" y="235"/>
                </a:cubicBezTo>
                <a:cubicBezTo>
                  <a:pt x="1241" y="234"/>
                  <a:pt x="1240" y="233"/>
                  <a:pt x="1239" y="232"/>
                </a:cubicBezTo>
                <a:cubicBezTo>
                  <a:pt x="1217" y="209"/>
                  <a:pt x="1217" y="209"/>
                  <a:pt x="1217" y="209"/>
                </a:cubicBezTo>
                <a:cubicBezTo>
                  <a:pt x="1194" y="187"/>
                  <a:pt x="1194" y="187"/>
                  <a:pt x="1194" y="187"/>
                </a:cubicBezTo>
                <a:cubicBezTo>
                  <a:pt x="1192" y="185"/>
                  <a:pt x="1190" y="183"/>
                  <a:pt x="1189" y="182"/>
                </a:cubicBezTo>
                <a:cubicBezTo>
                  <a:pt x="1188" y="181"/>
                  <a:pt x="1187" y="180"/>
                  <a:pt x="1186" y="179"/>
                </a:cubicBezTo>
                <a:cubicBezTo>
                  <a:pt x="1170" y="165"/>
                  <a:pt x="1170" y="165"/>
                  <a:pt x="1170" y="165"/>
                </a:cubicBezTo>
                <a:cubicBezTo>
                  <a:pt x="1166" y="162"/>
                  <a:pt x="1162" y="159"/>
                  <a:pt x="1159" y="157"/>
                </a:cubicBezTo>
                <a:cubicBezTo>
                  <a:pt x="1157" y="155"/>
                  <a:pt x="1155" y="153"/>
                  <a:pt x="1153" y="152"/>
                </a:cubicBezTo>
                <a:cubicBezTo>
                  <a:pt x="1144" y="145"/>
                  <a:pt x="1144" y="145"/>
                  <a:pt x="1144" y="145"/>
                </a:cubicBezTo>
                <a:cubicBezTo>
                  <a:pt x="1141" y="143"/>
                  <a:pt x="1138" y="140"/>
                  <a:pt x="1135" y="139"/>
                </a:cubicBezTo>
                <a:cubicBezTo>
                  <a:pt x="1112" y="122"/>
                  <a:pt x="1112" y="122"/>
                  <a:pt x="1112" y="122"/>
                </a:cubicBezTo>
                <a:cubicBezTo>
                  <a:pt x="1112" y="122"/>
                  <a:pt x="1112" y="122"/>
                  <a:pt x="1112" y="122"/>
                </a:cubicBezTo>
                <a:cubicBezTo>
                  <a:pt x="1109" y="120"/>
                  <a:pt x="1106" y="118"/>
                  <a:pt x="1103" y="116"/>
                </a:cubicBezTo>
                <a:cubicBezTo>
                  <a:pt x="1082" y="103"/>
                  <a:pt x="1082" y="103"/>
                  <a:pt x="1082" y="103"/>
                </a:cubicBezTo>
                <a:cubicBezTo>
                  <a:pt x="1054" y="87"/>
                  <a:pt x="1054" y="87"/>
                  <a:pt x="1054" y="87"/>
                </a:cubicBezTo>
                <a:cubicBezTo>
                  <a:pt x="1052" y="85"/>
                  <a:pt x="1050" y="84"/>
                  <a:pt x="1048" y="83"/>
                </a:cubicBezTo>
                <a:cubicBezTo>
                  <a:pt x="1047" y="83"/>
                  <a:pt x="1045" y="82"/>
                  <a:pt x="1044" y="82"/>
                </a:cubicBezTo>
                <a:cubicBezTo>
                  <a:pt x="1025" y="72"/>
                  <a:pt x="1025" y="72"/>
                  <a:pt x="1025" y="72"/>
                </a:cubicBezTo>
                <a:cubicBezTo>
                  <a:pt x="1021" y="70"/>
                  <a:pt x="1017" y="68"/>
                  <a:pt x="1013" y="66"/>
                </a:cubicBezTo>
                <a:cubicBezTo>
                  <a:pt x="1010" y="65"/>
                  <a:pt x="1008" y="64"/>
                  <a:pt x="1006" y="63"/>
                </a:cubicBezTo>
                <a:cubicBezTo>
                  <a:pt x="996" y="58"/>
                  <a:pt x="996" y="58"/>
                  <a:pt x="996" y="58"/>
                </a:cubicBezTo>
                <a:cubicBezTo>
                  <a:pt x="992" y="57"/>
                  <a:pt x="989" y="55"/>
                  <a:pt x="986" y="54"/>
                </a:cubicBezTo>
                <a:cubicBezTo>
                  <a:pt x="959" y="44"/>
                  <a:pt x="959" y="44"/>
                  <a:pt x="959" y="44"/>
                </a:cubicBezTo>
                <a:cubicBezTo>
                  <a:pt x="959" y="44"/>
                  <a:pt x="959" y="44"/>
                  <a:pt x="959" y="44"/>
                </a:cubicBezTo>
                <a:cubicBezTo>
                  <a:pt x="955" y="42"/>
                  <a:pt x="952" y="41"/>
                  <a:pt x="948" y="40"/>
                </a:cubicBezTo>
                <a:cubicBezTo>
                  <a:pt x="925" y="32"/>
                  <a:pt x="925" y="32"/>
                  <a:pt x="925" y="32"/>
                </a:cubicBezTo>
                <a:cubicBezTo>
                  <a:pt x="901" y="25"/>
                  <a:pt x="901" y="25"/>
                  <a:pt x="901" y="25"/>
                </a:cubicBezTo>
                <a:cubicBezTo>
                  <a:pt x="895" y="23"/>
                  <a:pt x="889" y="22"/>
                  <a:pt x="884" y="21"/>
                </a:cubicBezTo>
                <a:cubicBezTo>
                  <a:pt x="881" y="20"/>
                  <a:pt x="878" y="19"/>
                  <a:pt x="875" y="19"/>
                </a:cubicBezTo>
                <a:cubicBezTo>
                  <a:pt x="864" y="16"/>
                  <a:pt x="853" y="13"/>
                  <a:pt x="841" y="12"/>
                </a:cubicBezTo>
                <a:cubicBezTo>
                  <a:pt x="839" y="11"/>
                  <a:pt x="836" y="11"/>
                  <a:pt x="834" y="10"/>
                </a:cubicBezTo>
                <a:cubicBezTo>
                  <a:pt x="829" y="10"/>
                  <a:pt x="825" y="9"/>
                  <a:pt x="820" y="8"/>
                </a:cubicBezTo>
                <a:cubicBezTo>
                  <a:pt x="799" y="5"/>
                  <a:pt x="799" y="5"/>
                  <a:pt x="799" y="5"/>
                </a:cubicBezTo>
                <a:cubicBezTo>
                  <a:pt x="789" y="4"/>
                  <a:pt x="779" y="3"/>
                  <a:pt x="769" y="2"/>
                </a:cubicBezTo>
                <a:cubicBezTo>
                  <a:pt x="765" y="2"/>
                  <a:pt x="761" y="2"/>
                  <a:pt x="756" y="1"/>
                </a:cubicBezTo>
                <a:cubicBezTo>
                  <a:pt x="751" y="1"/>
                  <a:pt x="746" y="1"/>
                  <a:pt x="741" y="1"/>
                </a:cubicBezTo>
                <a:cubicBezTo>
                  <a:pt x="739" y="1"/>
                  <a:pt x="737" y="1"/>
                  <a:pt x="735" y="0"/>
                </a:cubicBezTo>
                <a:cubicBezTo>
                  <a:pt x="713" y="0"/>
                  <a:pt x="713" y="0"/>
                  <a:pt x="713" y="0"/>
                </a:cubicBezTo>
                <a:cubicBezTo>
                  <a:pt x="691" y="0"/>
                  <a:pt x="691" y="0"/>
                  <a:pt x="691" y="0"/>
                </a:cubicBezTo>
                <a:cubicBezTo>
                  <a:pt x="689" y="1"/>
                  <a:pt x="687" y="1"/>
                  <a:pt x="685" y="1"/>
                </a:cubicBezTo>
                <a:cubicBezTo>
                  <a:pt x="680" y="1"/>
                  <a:pt x="675" y="1"/>
                  <a:pt x="670" y="1"/>
                </a:cubicBezTo>
                <a:cubicBezTo>
                  <a:pt x="665" y="2"/>
                  <a:pt x="661" y="2"/>
                  <a:pt x="657" y="2"/>
                </a:cubicBezTo>
                <a:cubicBezTo>
                  <a:pt x="647" y="3"/>
                  <a:pt x="637" y="4"/>
                  <a:pt x="627" y="5"/>
                </a:cubicBezTo>
                <a:cubicBezTo>
                  <a:pt x="606" y="8"/>
                  <a:pt x="606" y="8"/>
                  <a:pt x="606" y="8"/>
                </a:cubicBezTo>
                <a:cubicBezTo>
                  <a:pt x="601" y="9"/>
                  <a:pt x="597" y="10"/>
                  <a:pt x="592" y="10"/>
                </a:cubicBezTo>
                <a:cubicBezTo>
                  <a:pt x="590" y="11"/>
                  <a:pt x="587" y="11"/>
                  <a:pt x="585" y="12"/>
                </a:cubicBezTo>
                <a:cubicBezTo>
                  <a:pt x="573" y="13"/>
                  <a:pt x="562" y="16"/>
                  <a:pt x="551" y="19"/>
                </a:cubicBezTo>
                <a:cubicBezTo>
                  <a:pt x="548" y="19"/>
                  <a:pt x="545" y="20"/>
                  <a:pt x="543" y="21"/>
                </a:cubicBezTo>
                <a:cubicBezTo>
                  <a:pt x="537" y="22"/>
                  <a:pt x="531" y="23"/>
                  <a:pt x="526" y="25"/>
                </a:cubicBezTo>
                <a:cubicBezTo>
                  <a:pt x="501" y="32"/>
                  <a:pt x="501" y="32"/>
                  <a:pt x="501" y="32"/>
                </a:cubicBezTo>
                <a:cubicBezTo>
                  <a:pt x="478" y="40"/>
                  <a:pt x="478" y="40"/>
                  <a:pt x="478" y="40"/>
                </a:cubicBezTo>
                <a:cubicBezTo>
                  <a:pt x="474" y="41"/>
                  <a:pt x="471" y="42"/>
                  <a:pt x="467" y="44"/>
                </a:cubicBezTo>
                <a:cubicBezTo>
                  <a:pt x="467" y="44"/>
                  <a:pt x="467" y="44"/>
                  <a:pt x="467" y="44"/>
                </a:cubicBezTo>
                <a:cubicBezTo>
                  <a:pt x="440" y="54"/>
                  <a:pt x="440" y="54"/>
                  <a:pt x="440" y="54"/>
                </a:cubicBezTo>
                <a:cubicBezTo>
                  <a:pt x="437" y="55"/>
                  <a:pt x="434" y="57"/>
                  <a:pt x="430" y="58"/>
                </a:cubicBezTo>
                <a:cubicBezTo>
                  <a:pt x="420" y="63"/>
                  <a:pt x="420" y="63"/>
                  <a:pt x="420" y="63"/>
                </a:cubicBezTo>
                <a:cubicBezTo>
                  <a:pt x="418" y="64"/>
                  <a:pt x="416" y="65"/>
                  <a:pt x="413" y="66"/>
                </a:cubicBezTo>
                <a:cubicBezTo>
                  <a:pt x="409" y="68"/>
                  <a:pt x="405" y="70"/>
                  <a:pt x="401" y="72"/>
                </a:cubicBezTo>
                <a:cubicBezTo>
                  <a:pt x="382" y="82"/>
                  <a:pt x="382" y="82"/>
                  <a:pt x="382" y="82"/>
                </a:cubicBezTo>
                <a:cubicBezTo>
                  <a:pt x="381" y="82"/>
                  <a:pt x="379" y="83"/>
                  <a:pt x="378" y="83"/>
                </a:cubicBezTo>
                <a:cubicBezTo>
                  <a:pt x="376" y="84"/>
                  <a:pt x="374" y="85"/>
                  <a:pt x="372" y="87"/>
                </a:cubicBezTo>
                <a:cubicBezTo>
                  <a:pt x="344" y="103"/>
                  <a:pt x="344" y="103"/>
                  <a:pt x="344" y="103"/>
                </a:cubicBezTo>
                <a:cubicBezTo>
                  <a:pt x="323" y="116"/>
                  <a:pt x="323" y="116"/>
                  <a:pt x="323" y="116"/>
                </a:cubicBezTo>
                <a:cubicBezTo>
                  <a:pt x="320" y="118"/>
                  <a:pt x="317" y="120"/>
                  <a:pt x="314" y="122"/>
                </a:cubicBezTo>
                <a:cubicBezTo>
                  <a:pt x="314" y="122"/>
                  <a:pt x="314" y="122"/>
                  <a:pt x="314" y="122"/>
                </a:cubicBezTo>
                <a:cubicBezTo>
                  <a:pt x="291" y="139"/>
                  <a:pt x="291" y="139"/>
                  <a:pt x="291" y="139"/>
                </a:cubicBezTo>
                <a:cubicBezTo>
                  <a:pt x="288" y="140"/>
                  <a:pt x="285" y="143"/>
                  <a:pt x="282" y="145"/>
                </a:cubicBezTo>
                <a:cubicBezTo>
                  <a:pt x="273" y="152"/>
                  <a:pt x="273" y="152"/>
                  <a:pt x="273" y="152"/>
                </a:cubicBezTo>
                <a:cubicBezTo>
                  <a:pt x="271" y="153"/>
                  <a:pt x="269" y="155"/>
                  <a:pt x="267" y="157"/>
                </a:cubicBezTo>
                <a:cubicBezTo>
                  <a:pt x="264" y="159"/>
                  <a:pt x="260" y="162"/>
                  <a:pt x="256" y="165"/>
                </a:cubicBezTo>
                <a:cubicBezTo>
                  <a:pt x="240" y="179"/>
                  <a:pt x="240" y="179"/>
                  <a:pt x="240" y="179"/>
                </a:cubicBezTo>
                <a:cubicBezTo>
                  <a:pt x="239" y="180"/>
                  <a:pt x="238" y="181"/>
                  <a:pt x="237" y="182"/>
                </a:cubicBezTo>
                <a:cubicBezTo>
                  <a:pt x="236" y="183"/>
                  <a:pt x="234" y="185"/>
                  <a:pt x="232" y="187"/>
                </a:cubicBezTo>
                <a:cubicBezTo>
                  <a:pt x="209" y="209"/>
                  <a:pt x="209" y="209"/>
                  <a:pt x="209" y="209"/>
                </a:cubicBezTo>
                <a:cubicBezTo>
                  <a:pt x="187" y="232"/>
                  <a:pt x="187" y="232"/>
                  <a:pt x="187" y="232"/>
                </a:cubicBezTo>
                <a:cubicBezTo>
                  <a:pt x="186" y="233"/>
                  <a:pt x="185" y="234"/>
                  <a:pt x="184" y="235"/>
                </a:cubicBezTo>
                <a:cubicBezTo>
                  <a:pt x="184" y="235"/>
                  <a:pt x="184" y="235"/>
                  <a:pt x="184" y="235"/>
                </a:cubicBezTo>
                <a:cubicBezTo>
                  <a:pt x="182" y="237"/>
                  <a:pt x="182" y="237"/>
                  <a:pt x="182" y="237"/>
                </a:cubicBezTo>
                <a:cubicBezTo>
                  <a:pt x="182" y="237"/>
                  <a:pt x="182" y="237"/>
                  <a:pt x="182" y="237"/>
                </a:cubicBezTo>
                <a:cubicBezTo>
                  <a:pt x="181" y="238"/>
                  <a:pt x="180" y="239"/>
                  <a:pt x="180" y="240"/>
                </a:cubicBezTo>
                <a:cubicBezTo>
                  <a:pt x="179" y="240"/>
                  <a:pt x="179" y="240"/>
                  <a:pt x="179" y="240"/>
                </a:cubicBezTo>
                <a:cubicBezTo>
                  <a:pt x="175" y="246"/>
                  <a:pt x="175" y="246"/>
                  <a:pt x="175" y="246"/>
                </a:cubicBezTo>
                <a:cubicBezTo>
                  <a:pt x="175" y="246"/>
                  <a:pt x="175" y="246"/>
                  <a:pt x="175" y="246"/>
                </a:cubicBezTo>
                <a:cubicBezTo>
                  <a:pt x="165" y="256"/>
                  <a:pt x="165" y="256"/>
                  <a:pt x="165" y="256"/>
                </a:cubicBezTo>
                <a:cubicBezTo>
                  <a:pt x="162" y="260"/>
                  <a:pt x="159" y="264"/>
                  <a:pt x="157" y="267"/>
                </a:cubicBezTo>
                <a:cubicBezTo>
                  <a:pt x="155" y="269"/>
                  <a:pt x="153" y="271"/>
                  <a:pt x="152" y="273"/>
                </a:cubicBezTo>
                <a:cubicBezTo>
                  <a:pt x="145" y="282"/>
                  <a:pt x="145" y="282"/>
                  <a:pt x="145" y="282"/>
                </a:cubicBezTo>
                <a:cubicBezTo>
                  <a:pt x="143" y="285"/>
                  <a:pt x="140" y="288"/>
                  <a:pt x="139" y="291"/>
                </a:cubicBezTo>
                <a:cubicBezTo>
                  <a:pt x="126" y="308"/>
                  <a:pt x="126" y="308"/>
                  <a:pt x="126" y="308"/>
                </a:cubicBezTo>
                <a:cubicBezTo>
                  <a:pt x="123" y="313"/>
                  <a:pt x="120" y="318"/>
                  <a:pt x="116" y="322"/>
                </a:cubicBezTo>
                <a:cubicBezTo>
                  <a:pt x="103" y="344"/>
                  <a:pt x="103" y="344"/>
                  <a:pt x="103" y="344"/>
                </a:cubicBezTo>
                <a:cubicBezTo>
                  <a:pt x="87" y="372"/>
                  <a:pt x="87" y="372"/>
                  <a:pt x="87" y="372"/>
                </a:cubicBezTo>
                <a:cubicBezTo>
                  <a:pt x="86" y="373"/>
                  <a:pt x="85" y="374"/>
                  <a:pt x="85" y="375"/>
                </a:cubicBezTo>
                <a:cubicBezTo>
                  <a:pt x="85" y="375"/>
                  <a:pt x="85" y="375"/>
                  <a:pt x="85" y="375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83" y="379"/>
                  <a:pt x="83" y="379"/>
                  <a:pt x="83" y="380"/>
                </a:cubicBezTo>
                <a:cubicBezTo>
                  <a:pt x="81" y="382"/>
                  <a:pt x="81" y="382"/>
                  <a:pt x="81" y="382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2" y="401"/>
                  <a:pt x="72" y="401"/>
                  <a:pt x="72" y="401"/>
                </a:cubicBezTo>
                <a:cubicBezTo>
                  <a:pt x="70" y="405"/>
                  <a:pt x="68" y="409"/>
                  <a:pt x="66" y="413"/>
                </a:cubicBezTo>
                <a:cubicBezTo>
                  <a:pt x="65" y="416"/>
                  <a:pt x="64" y="418"/>
                  <a:pt x="63" y="420"/>
                </a:cubicBezTo>
                <a:cubicBezTo>
                  <a:pt x="58" y="430"/>
                  <a:pt x="58" y="430"/>
                  <a:pt x="58" y="430"/>
                </a:cubicBezTo>
                <a:cubicBezTo>
                  <a:pt x="57" y="434"/>
                  <a:pt x="55" y="437"/>
                  <a:pt x="54" y="440"/>
                </a:cubicBezTo>
                <a:cubicBezTo>
                  <a:pt x="46" y="460"/>
                  <a:pt x="46" y="460"/>
                  <a:pt x="46" y="460"/>
                </a:cubicBezTo>
                <a:cubicBezTo>
                  <a:pt x="44" y="466"/>
                  <a:pt x="42" y="472"/>
                  <a:pt x="40" y="478"/>
                </a:cubicBezTo>
                <a:cubicBezTo>
                  <a:pt x="32" y="501"/>
                  <a:pt x="32" y="501"/>
                  <a:pt x="32" y="501"/>
                </a:cubicBezTo>
                <a:cubicBezTo>
                  <a:pt x="25" y="525"/>
                  <a:pt x="25" y="525"/>
                  <a:pt x="25" y="525"/>
                </a:cubicBezTo>
                <a:cubicBezTo>
                  <a:pt x="24" y="531"/>
                  <a:pt x="22" y="536"/>
                  <a:pt x="21" y="542"/>
                </a:cubicBezTo>
                <a:cubicBezTo>
                  <a:pt x="21" y="542"/>
                  <a:pt x="21" y="542"/>
                  <a:pt x="21" y="542"/>
                </a:cubicBezTo>
                <a:cubicBezTo>
                  <a:pt x="21" y="542"/>
                  <a:pt x="21" y="542"/>
                  <a:pt x="21" y="543"/>
                </a:cubicBezTo>
                <a:cubicBezTo>
                  <a:pt x="21" y="543"/>
                  <a:pt x="21" y="543"/>
                  <a:pt x="21" y="543"/>
                </a:cubicBezTo>
                <a:cubicBezTo>
                  <a:pt x="21" y="543"/>
                  <a:pt x="21" y="543"/>
                  <a:pt x="21" y="543"/>
                </a:cubicBezTo>
                <a:cubicBezTo>
                  <a:pt x="8" y="596"/>
                  <a:pt x="1" y="651"/>
                  <a:pt x="0" y="706"/>
                </a:cubicBezTo>
                <a:cubicBezTo>
                  <a:pt x="0" y="706"/>
                  <a:pt x="0" y="706"/>
                  <a:pt x="0" y="706"/>
                </a:cubicBezTo>
                <a:cubicBezTo>
                  <a:pt x="0" y="713"/>
                  <a:pt x="0" y="713"/>
                  <a:pt x="0" y="713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1" y="775"/>
                  <a:pt x="8" y="830"/>
                  <a:pt x="21" y="884"/>
                </a:cubicBezTo>
                <a:cubicBezTo>
                  <a:pt x="21" y="885"/>
                  <a:pt x="21" y="885"/>
                  <a:pt x="21" y="885"/>
                </a:cubicBezTo>
                <a:cubicBezTo>
                  <a:pt x="22" y="890"/>
                  <a:pt x="24" y="896"/>
                  <a:pt x="25" y="901"/>
                </a:cubicBezTo>
                <a:cubicBezTo>
                  <a:pt x="32" y="925"/>
                  <a:pt x="32" y="925"/>
                  <a:pt x="32" y="925"/>
                </a:cubicBezTo>
                <a:cubicBezTo>
                  <a:pt x="40" y="948"/>
                  <a:pt x="40" y="948"/>
                  <a:pt x="40" y="948"/>
                </a:cubicBezTo>
                <a:cubicBezTo>
                  <a:pt x="42" y="954"/>
                  <a:pt x="44" y="960"/>
                  <a:pt x="46" y="966"/>
                </a:cubicBezTo>
                <a:cubicBezTo>
                  <a:pt x="54" y="986"/>
                  <a:pt x="54" y="986"/>
                  <a:pt x="54" y="986"/>
                </a:cubicBezTo>
                <a:cubicBezTo>
                  <a:pt x="55" y="989"/>
                  <a:pt x="57" y="992"/>
                  <a:pt x="58" y="996"/>
                </a:cubicBezTo>
                <a:cubicBezTo>
                  <a:pt x="63" y="1006"/>
                  <a:pt x="63" y="1006"/>
                  <a:pt x="63" y="1006"/>
                </a:cubicBezTo>
                <a:cubicBezTo>
                  <a:pt x="64" y="1008"/>
                  <a:pt x="65" y="1010"/>
                  <a:pt x="66" y="1013"/>
                </a:cubicBezTo>
                <a:cubicBezTo>
                  <a:pt x="68" y="1017"/>
                  <a:pt x="70" y="1021"/>
                  <a:pt x="72" y="1025"/>
                </a:cubicBezTo>
                <a:cubicBezTo>
                  <a:pt x="78" y="1038"/>
                  <a:pt x="78" y="1038"/>
                  <a:pt x="78" y="1038"/>
                </a:cubicBezTo>
                <a:cubicBezTo>
                  <a:pt x="78" y="1038"/>
                  <a:pt x="78" y="1038"/>
                  <a:pt x="78" y="1038"/>
                </a:cubicBezTo>
                <a:cubicBezTo>
                  <a:pt x="82" y="1044"/>
                  <a:pt x="82" y="1044"/>
                  <a:pt x="82" y="1044"/>
                </a:cubicBezTo>
                <a:cubicBezTo>
                  <a:pt x="82" y="1045"/>
                  <a:pt x="82" y="1045"/>
                  <a:pt x="82" y="1045"/>
                </a:cubicBezTo>
                <a:cubicBezTo>
                  <a:pt x="82" y="1046"/>
                  <a:pt x="83" y="1047"/>
                  <a:pt x="83" y="1048"/>
                </a:cubicBezTo>
                <a:cubicBezTo>
                  <a:pt x="83" y="1048"/>
                  <a:pt x="83" y="1048"/>
                  <a:pt x="83" y="1048"/>
                </a:cubicBezTo>
                <a:cubicBezTo>
                  <a:pt x="85" y="1051"/>
                  <a:pt x="85" y="1051"/>
                  <a:pt x="85" y="1051"/>
                </a:cubicBezTo>
                <a:cubicBezTo>
                  <a:pt x="85" y="1051"/>
                  <a:pt x="85" y="1051"/>
                  <a:pt x="85" y="1051"/>
                </a:cubicBezTo>
                <a:cubicBezTo>
                  <a:pt x="85" y="1052"/>
                  <a:pt x="86" y="1053"/>
                  <a:pt x="87" y="1054"/>
                </a:cubicBezTo>
                <a:cubicBezTo>
                  <a:pt x="103" y="1082"/>
                  <a:pt x="103" y="1082"/>
                  <a:pt x="103" y="1082"/>
                </a:cubicBezTo>
                <a:cubicBezTo>
                  <a:pt x="116" y="1104"/>
                  <a:pt x="116" y="1104"/>
                  <a:pt x="116" y="1104"/>
                </a:cubicBezTo>
                <a:cubicBezTo>
                  <a:pt x="120" y="1108"/>
                  <a:pt x="123" y="1113"/>
                  <a:pt x="126" y="1118"/>
                </a:cubicBezTo>
                <a:cubicBezTo>
                  <a:pt x="139" y="1135"/>
                  <a:pt x="139" y="1135"/>
                  <a:pt x="139" y="1135"/>
                </a:cubicBezTo>
                <a:cubicBezTo>
                  <a:pt x="140" y="1138"/>
                  <a:pt x="143" y="1141"/>
                  <a:pt x="145" y="1144"/>
                </a:cubicBezTo>
                <a:cubicBezTo>
                  <a:pt x="152" y="1153"/>
                  <a:pt x="152" y="1153"/>
                  <a:pt x="152" y="1153"/>
                </a:cubicBezTo>
                <a:cubicBezTo>
                  <a:pt x="153" y="1155"/>
                  <a:pt x="155" y="1157"/>
                  <a:pt x="157" y="1159"/>
                </a:cubicBezTo>
                <a:cubicBezTo>
                  <a:pt x="159" y="1162"/>
                  <a:pt x="162" y="1166"/>
                  <a:pt x="165" y="1170"/>
                </a:cubicBezTo>
                <a:cubicBezTo>
                  <a:pt x="175" y="1180"/>
                  <a:pt x="175" y="1180"/>
                  <a:pt x="175" y="1180"/>
                </a:cubicBezTo>
                <a:cubicBezTo>
                  <a:pt x="175" y="1180"/>
                  <a:pt x="175" y="1180"/>
                  <a:pt x="175" y="1180"/>
                </a:cubicBezTo>
                <a:cubicBezTo>
                  <a:pt x="179" y="1186"/>
                  <a:pt x="179" y="1186"/>
                  <a:pt x="179" y="1186"/>
                </a:cubicBezTo>
                <a:cubicBezTo>
                  <a:pt x="180" y="1186"/>
                  <a:pt x="180" y="1186"/>
                  <a:pt x="180" y="1186"/>
                </a:cubicBezTo>
                <a:cubicBezTo>
                  <a:pt x="180" y="1187"/>
                  <a:pt x="181" y="1188"/>
                  <a:pt x="182" y="1189"/>
                </a:cubicBezTo>
                <a:cubicBezTo>
                  <a:pt x="182" y="1189"/>
                  <a:pt x="182" y="1189"/>
                  <a:pt x="182" y="1189"/>
                </a:cubicBezTo>
                <a:cubicBezTo>
                  <a:pt x="184" y="1191"/>
                  <a:pt x="184" y="1191"/>
                  <a:pt x="184" y="1191"/>
                </a:cubicBezTo>
                <a:cubicBezTo>
                  <a:pt x="184" y="1191"/>
                  <a:pt x="184" y="1191"/>
                  <a:pt x="184" y="1191"/>
                </a:cubicBezTo>
                <a:cubicBezTo>
                  <a:pt x="185" y="1192"/>
                  <a:pt x="186" y="1193"/>
                  <a:pt x="187" y="1194"/>
                </a:cubicBezTo>
                <a:cubicBezTo>
                  <a:pt x="209" y="1217"/>
                  <a:pt x="209" y="1217"/>
                  <a:pt x="209" y="1217"/>
                </a:cubicBezTo>
                <a:cubicBezTo>
                  <a:pt x="232" y="1239"/>
                  <a:pt x="232" y="1239"/>
                  <a:pt x="232" y="1239"/>
                </a:cubicBezTo>
                <a:cubicBezTo>
                  <a:pt x="234" y="1241"/>
                  <a:pt x="236" y="1243"/>
                  <a:pt x="238" y="1244"/>
                </a:cubicBezTo>
                <a:cubicBezTo>
                  <a:pt x="238" y="1245"/>
                  <a:pt x="239" y="1246"/>
                  <a:pt x="240" y="1247"/>
                </a:cubicBezTo>
                <a:cubicBezTo>
                  <a:pt x="256" y="1261"/>
                  <a:pt x="256" y="1261"/>
                  <a:pt x="256" y="1261"/>
                </a:cubicBezTo>
                <a:cubicBezTo>
                  <a:pt x="260" y="1264"/>
                  <a:pt x="264" y="1267"/>
                  <a:pt x="267" y="1270"/>
                </a:cubicBezTo>
                <a:cubicBezTo>
                  <a:pt x="269" y="1271"/>
                  <a:pt x="271" y="1273"/>
                  <a:pt x="273" y="1274"/>
                </a:cubicBezTo>
                <a:cubicBezTo>
                  <a:pt x="282" y="1281"/>
                  <a:pt x="282" y="1281"/>
                  <a:pt x="282" y="1281"/>
                </a:cubicBezTo>
                <a:cubicBezTo>
                  <a:pt x="285" y="1283"/>
                  <a:pt x="288" y="1286"/>
                  <a:pt x="291" y="1287"/>
                </a:cubicBezTo>
                <a:cubicBezTo>
                  <a:pt x="314" y="1304"/>
                  <a:pt x="314" y="1304"/>
                  <a:pt x="314" y="1304"/>
                </a:cubicBezTo>
                <a:cubicBezTo>
                  <a:pt x="314" y="1304"/>
                  <a:pt x="314" y="1304"/>
                  <a:pt x="314" y="1304"/>
                </a:cubicBezTo>
                <a:cubicBezTo>
                  <a:pt x="317" y="1306"/>
                  <a:pt x="320" y="1308"/>
                  <a:pt x="322" y="1310"/>
                </a:cubicBezTo>
                <a:cubicBezTo>
                  <a:pt x="344" y="1323"/>
                  <a:pt x="344" y="1323"/>
                  <a:pt x="344" y="1323"/>
                </a:cubicBezTo>
                <a:cubicBezTo>
                  <a:pt x="372" y="1339"/>
                  <a:pt x="372" y="1339"/>
                  <a:pt x="372" y="1339"/>
                </a:cubicBezTo>
                <a:cubicBezTo>
                  <a:pt x="374" y="1341"/>
                  <a:pt x="376" y="1342"/>
                  <a:pt x="378" y="1343"/>
                </a:cubicBezTo>
                <a:cubicBezTo>
                  <a:pt x="379" y="1343"/>
                  <a:pt x="381" y="1344"/>
                  <a:pt x="382" y="1344"/>
                </a:cubicBezTo>
                <a:cubicBezTo>
                  <a:pt x="401" y="1354"/>
                  <a:pt x="401" y="1354"/>
                  <a:pt x="401" y="1354"/>
                </a:cubicBezTo>
                <a:cubicBezTo>
                  <a:pt x="405" y="1356"/>
                  <a:pt x="409" y="1358"/>
                  <a:pt x="413" y="1360"/>
                </a:cubicBezTo>
                <a:cubicBezTo>
                  <a:pt x="416" y="1361"/>
                  <a:pt x="418" y="1362"/>
                  <a:pt x="420" y="1363"/>
                </a:cubicBezTo>
                <a:cubicBezTo>
                  <a:pt x="430" y="1368"/>
                  <a:pt x="430" y="1368"/>
                  <a:pt x="430" y="1368"/>
                </a:cubicBezTo>
                <a:cubicBezTo>
                  <a:pt x="434" y="1369"/>
                  <a:pt x="437" y="1371"/>
                  <a:pt x="440" y="1372"/>
                </a:cubicBezTo>
                <a:cubicBezTo>
                  <a:pt x="467" y="1382"/>
                  <a:pt x="467" y="1382"/>
                  <a:pt x="467" y="1382"/>
                </a:cubicBezTo>
                <a:cubicBezTo>
                  <a:pt x="467" y="1382"/>
                  <a:pt x="467" y="1382"/>
                  <a:pt x="467" y="1382"/>
                </a:cubicBezTo>
                <a:cubicBezTo>
                  <a:pt x="471" y="1384"/>
                  <a:pt x="474" y="1385"/>
                  <a:pt x="478" y="1386"/>
                </a:cubicBezTo>
                <a:cubicBezTo>
                  <a:pt x="501" y="1394"/>
                  <a:pt x="501" y="1394"/>
                  <a:pt x="501" y="1394"/>
                </a:cubicBezTo>
                <a:cubicBezTo>
                  <a:pt x="525" y="1401"/>
                  <a:pt x="525" y="1401"/>
                  <a:pt x="525" y="1401"/>
                </a:cubicBezTo>
                <a:cubicBezTo>
                  <a:pt x="531" y="1403"/>
                  <a:pt x="537" y="1404"/>
                  <a:pt x="542" y="1405"/>
                </a:cubicBezTo>
                <a:cubicBezTo>
                  <a:pt x="545" y="1406"/>
                  <a:pt x="548" y="1407"/>
                  <a:pt x="551" y="1407"/>
                </a:cubicBezTo>
                <a:cubicBezTo>
                  <a:pt x="562" y="1410"/>
                  <a:pt x="573" y="1413"/>
                  <a:pt x="585" y="1414"/>
                </a:cubicBezTo>
                <a:cubicBezTo>
                  <a:pt x="587" y="1415"/>
                  <a:pt x="590" y="1415"/>
                  <a:pt x="592" y="1416"/>
                </a:cubicBezTo>
                <a:cubicBezTo>
                  <a:pt x="597" y="1416"/>
                  <a:pt x="601" y="1417"/>
                  <a:pt x="606" y="1418"/>
                </a:cubicBezTo>
                <a:cubicBezTo>
                  <a:pt x="627" y="1421"/>
                  <a:pt x="627" y="1421"/>
                  <a:pt x="627" y="1421"/>
                </a:cubicBezTo>
                <a:cubicBezTo>
                  <a:pt x="637" y="1422"/>
                  <a:pt x="647" y="1423"/>
                  <a:pt x="657" y="1424"/>
                </a:cubicBezTo>
                <a:cubicBezTo>
                  <a:pt x="661" y="1424"/>
                  <a:pt x="665" y="1424"/>
                  <a:pt x="670" y="1425"/>
                </a:cubicBezTo>
                <a:cubicBezTo>
                  <a:pt x="675" y="1425"/>
                  <a:pt x="680" y="1425"/>
                  <a:pt x="685" y="1425"/>
                </a:cubicBezTo>
                <a:cubicBezTo>
                  <a:pt x="687" y="1425"/>
                  <a:pt x="689" y="1425"/>
                  <a:pt x="691" y="1426"/>
                </a:cubicBezTo>
                <a:cubicBezTo>
                  <a:pt x="713" y="1426"/>
                  <a:pt x="713" y="1426"/>
                  <a:pt x="713" y="1426"/>
                </a:cubicBezTo>
                <a:cubicBezTo>
                  <a:pt x="735" y="1426"/>
                  <a:pt x="735" y="1426"/>
                  <a:pt x="735" y="1426"/>
                </a:cubicBezTo>
                <a:cubicBezTo>
                  <a:pt x="737" y="1425"/>
                  <a:pt x="739" y="1425"/>
                  <a:pt x="741" y="1425"/>
                </a:cubicBezTo>
                <a:cubicBezTo>
                  <a:pt x="746" y="1425"/>
                  <a:pt x="751" y="1425"/>
                  <a:pt x="756" y="1425"/>
                </a:cubicBezTo>
                <a:cubicBezTo>
                  <a:pt x="761" y="1424"/>
                  <a:pt x="765" y="1424"/>
                  <a:pt x="769" y="1424"/>
                </a:cubicBezTo>
                <a:cubicBezTo>
                  <a:pt x="779" y="1423"/>
                  <a:pt x="789" y="1422"/>
                  <a:pt x="799" y="1421"/>
                </a:cubicBezTo>
                <a:cubicBezTo>
                  <a:pt x="820" y="1418"/>
                  <a:pt x="820" y="1418"/>
                  <a:pt x="820" y="1418"/>
                </a:cubicBezTo>
                <a:cubicBezTo>
                  <a:pt x="825" y="1417"/>
                  <a:pt x="829" y="1416"/>
                  <a:pt x="834" y="1416"/>
                </a:cubicBezTo>
                <a:cubicBezTo>
                  <a:pt x="836" y="1415"/>
                  <a:pt x="839" y="1415"/>
                  <a:pt x="841" y="1414"/>
                </a:cubicBezTo>
                <a:cubicBezTo>
                  <a:pt x="853" y="1413"/>
                  <a:pt x="864" y="1410"/>
                  <a:pt x="875" y="1407"/>
                </a:cubicBezTo>
                <a:cubicBezTo>
                  <a:pt x="878" y="1407"/>
                  <a:pt x="881" y="1406"/>
                  <a:pt x="883" y="1405"/>
                </a:cubicBezTo>
                <a:cubicBezTo>
                  <a:pt x="889" y="1404"/>
                  <a:pt x="895" y="1403"/>
                  <a:pt x="900" y="1401"/>
                </a:cubicBezTo>
                <a:cubicBezTo>
                  <a:pt x="925" y="1394"/>
                  <a:pt x="925" y="1394"/>
                  <a:pt x="925" y="1394"/>
                </a:cubicBezTo>
                <a:cubicBezTo>
                  <a:pt x="948" y="1386"/>
                  <a:pt x="948" y="1386"/>
                  <a:pt x="948" y="1386"/>
                </a:cubicBezTo>
                <a:cubicBezTo>
                  <a:pt x="952" y="1385"/>
                  <a:pt x="955" y="1384"/>
                  <a:pt x="959" y="1382"/>
                </a:cubicBezTo>
                <a:cubicBezTo>
                  <a:pt x="959" y="1382"/>
                  <a:pt x="959" y="1382"/>
                  <a:pt x="959" y="1382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86" y="1372"/>
                  <a:pt x="986" y="1372"/>
                  <a:pt x="986" y="1372"/>
                </a:cubicBezTo>
                <a:cubicBezTo>
                  <a:pt x="989" y="1371"/>
                  <a:pt x="992" y="1369"/>
                  <a:pt x="996" y="1368"/>
                </a:cubicBezTo>
                <a:cubicBezTo>
                  <a:pt x="1006" y="1363"/>
                  <a:pt x="1006" y="1363"/>
                  <a:pt x="1006" y="1363"/>
                </a:cubicBezTo>
                <a:cubicBezTo>
                  <a:pt x="1008" y="1362"/>
                  <a:pt x="1010" y="1361"/>
                  <a:pt x="1013" y="1360"/>
                </a:cubicBezTo>
                <a:cubicBezTo>
                  <a:pt x="1017" y="1358"/>
                  <a:pt x="1021" y="1356"/>
                  <a:pt x="1025" y="1354"/>
                </a:cubicBezTo>
                <a:cubicBezTo>
                  <a:pt x="1044" y="1344"/>
                  <a:pt x="1044" y="1344"/>
                  <a:pt x="1044" y="1344"/>
                </a:cubicBezTo>
                <a:cubicBezTo>
                  <a:pt x="1045" y="1344"/>
                  <a:pt x="1047" y="1343"/>
                  <a:pt x="1048" y="1343"/>
                </a:cubicBezTo>
                <a:cubicBezTo>
                  <a:pt x="1050" y="1342"/>
                  <a:pt x="1052" y="1341"/>
                  <a:pt x="1054" y="1339"/>
                </a:cubicBezTo>
                <a:cubicBezTo>
                  <a:pt x="1082" y="1323"/>
                  <a:pt x="1082" y="1323"/>
                  <a:pt x="1082" y="1323"/>
                </a:cubicBezTo>
                <a:cubicBezTo>
                  <a:pt x="1103" y="1310"/>
                  <a:pt x="1103" y="1310"/>
                  <a:pt x="1103" y="1310"/>
                </a:cubicBezTo>
                <a:cubicBezTo>
                  <a:pt x="1106" y="1308"/>
                  <a:pt x="1109" y="1306"/>
                  <a:pt x="1112" y="1304"/>
                </a:cubicBezTo>
                <a:cubicBezTo>
                  <a:pt x="1112" y="1304"/>
                  <a:pt x="1112" y="1304"/>
                  <a:pt x="1112" y="1304"/>
                </a:cubicBezTo>
                <a:cubicBezTo>
                  <a:pt x="1135" y="1287"/>
                  <a:pt x="1135" y="1287"/>
                  <a:pt x="1135" y="1287"/>
                </a:cubicBezTo>
                <a:cubicBezTo>
                  <a:pt x="1138" y="1286"/>
                  <a:pt x="1141" y="1283"/>
                  <a:pt x="1144" y="1281"/>
                </a:cubicBezTo>
                <a:cubicBezTo>
                  <a:pt x="1153" y="1274"/>
                  <a:pt x="1153" y="1274"/>
                  <a:pt x="1153" y="1274"/>
                </a:cubicBezTo>
                <a:cubicBezTo>
                  <a:pt x="1155" y="1273"/>
                  <a:pt x="1157" y="1271"/>
                  <a:pt x="1159" y="1269"/>
                </a:cubicBezTo>
                <a:cubicBezTo>
                  <a:pt x="1162" y="1267"/>
                  <a:pt x="1166" y="1264"/>
                  <a:pt x="1170" y="1261"/>
                </a:cubicBezTo>
                <a:cubicBezTo>
                  <a:pt x="1186" y="1247"/>
                  <a:pt x="1186" y="1247"/>
                  <a:pt x="1186" y="1247"/>
                </a:cubicBezTo>
                <a:cubicBezTo>
                  <a:pt x="1187" y="1246"/>
                  <a:pt x="1188" y="1245"/>
                  <a:pt x="1189" y="1244"/>
                </a:cubicBezTo>
                <a:cubicBezTo>
                  <a:pt x="1190" y="1243"/>
                  <a:pt x="1192" y="1241"/>
                  <a:pt x="1194" y="1239"/>
                </a:cubicBezTo>
                <a:cubicBezTo>
                  <a:pt x="1217" y="1217"/>
                  <a:pt x="1217" y="1217"/>
                  <a:pt x="1217" y="1217"/>
                </a:cubicBezTo>
                <a:cubicBezTo>
                  <a:pt x="1239" y="1194"/>
                  <a:pt x="1239" y="1194"/>
                  <a:pt x="1239" y="1194"/>
                </a:cubicBezTo>
                <a:cubicBezTo>
                  <a:pt x="1240" y="1193"/>
                  <a:pt x="1241" y="1192"/>
                  <a:pt x="1242" y="1191"/>
                </a:cubicBezTo>
                <a:cubicBezTo>
                  <a:pt x="1242" y="1191"/>
                  <a:pt x="1242" y="1191"/>
                  <a:pt x="1242" y="1191"/>
                </a:cubicBezTo>
                <a:cubicBezTo>
                  <a:pt x="1244" y="1189"/>
                  <a:pt x="1244" y="1189"/>
                  <a:pt x="1244" y="1189"/>
                </a:cubicBezTo>
                <a:cubicBezTo>
                  <a:pt x="1244" y="1189"/>
                  <a:pt x="1244" y="1189"/>
                  <a:pt x="1244" y="1189"/>
                </a:cubicBezTo>
                <a:cubicBezTo>
                  <a:pt x="1245" y="1188"/>
                  <a:pt x="1246" y="1187"/>
                  <a:pt x="1246" y="1186"/>
                </a:cubicBezTo>
                <a:cubicBezTo>
                  <a:pt x="1247" y="1186"/>
                  <a:pt x="1247" y="1186"/>
                  <a:pt x="1247" y="1186"/>
                </a:cubicBezTo>
                <a:cubicBezTo>
                  <a:pt x="1251" y="1180"/>
                  <a:pt x="1251" y="1180"/>
                  <a:pt x="1251" y="1180"/>
                </a:cubicBezTo>
                <a:cubicBezTo>
                  <a:pt x="1251" y="1180"/>
                  <a:pt x="1251" y="1180"/>
                  <a:pt x="1251" y="1180"/>
                </a:cubicBezTo>
                <a:cubicBezTo>
                  <a:pt x="1261" y="1170"/>
                  <a:pt x="1261" y="1170"/>
                  <a:pt x="1261" y="1170"/>
                </a:cubicBezTo>
                <a:cubicBezTo>
                  <a:pt x="1264" y="1166"/>
                  <a:pt x="1267" y="1162"/>
                  <a:pt x="1269" y="1159"/>
                </a:cubicBezTo>
                <a:cubicBezTo>
                  <a:pt x="1271" y="1157"/>
                  <a:pt x="1273" y="1155"/>
                  <a:pt x="1274" y="1153"/>
                </a:cubicBezTo>
                <a:cubicBezTo>
                  <a:pt x="1281" y="1144"/>
                  <a:pt x="1281" y="1144"/>
                  <a:pt x="1281" y="1144"/>
                </a:cubicBezTo>
                <a:cubicBezTo>
                  <a:pt x="1283" y="1141"/>
                  <a:pt x="1286" y="1138"/>
                  <a:pt x="1287" y="1135"/>
                </a:cubicBezTo>
                <a:cubicBezTo>
                  <a:pt x="1300" y="1118"/>
                  <a:pt x="1300" y="1118"/>
                  <a:pt x="1300" y="1118"/>
                </a:cubicBezTo>
                <a:cubicBezTo>
                  <a:pt x="1303" y="1113"/>
                  <a:pt x="1306" y="1108"/>
                  <a:pt x="1310" y="1104"/>
                </a:cubicBezTo>
                <a:cubicBezTo>
                  <a:pt x="1323" y="1082"/>
                  <a:pt x="1323" y="1082"/>
                  <a:pt x="1323" y="1082"/>
                </a:cubicBezTo>
                <a:cubicBezTo>
                  <a:pt x="1339" y="1054"/>
                  <a:pt x="1339" y="1054"/>
                  <a:pt x="1339" y="1054"/>
                </a:cubicBezTo>
                <a:cubicBezTo>
                  <a:pt x="1340" y="1053"/>
                  <a:pt x="1341" y="1052"/>
                  <a:pt x="1341" y="1051"/>
                </a:cubicBezTo>
                <a:cubicBezTo>
                  <a:pt x="1341" y="1051"/>
                  <a:pt x="1341" y="1051"/>
                  <a:pt x="1341" y="1051"/>
                </a:cubicBezTo>
                <a:cubicBezTo>
                  <a:pt x="1343" y="1048"/>
                  <a:pt x="1343" y="1048"/>
                  <a:pt x="1343" y="1048"/>
                </a:cubicBezTo>
                <a:cubicBezTo>
                  <a:pt x="1343" y="1048"/>
                  <a:pt x="1343" y="1048"/>
                  <a:pt x="1343" y="1048"/>
                </a:cubicBezTo>
                <a:cubicBezTo>
                  <a:pt x="1343" y="1047"/>
                  <a:pt x="1344" y="1046"/>
                  <a:pt x="1344" y="1045"/>
                </a:cubicBezTo>
                <a:cubicBezTo>
                  <a:pt x="1344" y="1044"/>
                  <a:pt x="1344" y="1044"/>
                  <a:pt x="1344" y="1044"/>
                </a:cubicBezTo>
                <a:cubicBezTo>
                  <a:pt x="1348" y="1038"/>
                  <a:pt x="1348" y="1038"/>
                  <a:pt x="1348" y="1038"/>
                </a:cubicBezTo>
                <a:cubicBezTo>
                  <a:pt x="1348" y="1038"/>
                  <a:pt x="1348" y="1038"/>
                  <a:pt x="1348" y="1038"/>
                </a:cubicBezTo>
                <a:cubicBezTo>
                  <a:pt x="1354" y="1025"/>
                  <a:pt x="1354" y="1025"/>
                  <a:pt x="1354" y="1025"/>
                </a:cubicBezTo>
                <a:cubicBezTo>
                  <a:pt x="1356" y="1021"/>
                  <a:pt x="1358" y="1017"/>
                  <a:pt x="1360" y="1013"/>
                </a:cubicBezTo>
                <a:cubicBezTo>
                  <a:pt x="1361" y="1010"/>
                  <a:pt x="1362" y="1008"/>
                  <a:pt x="1363" y="1006"/>
                </a:cubicBezTo>
                <a:cubicBezTo>
                  <a:pt x="1368" y="996"/>
                  <a:pt x="1368" y="996"/>
                  <a:pt x="1368" y="996"/>
                </a:cubicBezTo>
                <a:cubicBezTo>
                  <a:pt x="1369" y="992"/>
                  <a:pt x="1371" y="989"/>
                  <a:pt x="1372" y="986"/>
                </a:cubicBezTo>
                <a:cubicBezTo>
                  <a:pt x="1380" y="966"/>
                  <a:pt x="1380" y="966"/>
                  <a:pt x="1380" y="966"/>
                </a:cubicBezTo>
                <a:cubicBezTo>
                  <a:pt x="1382" y="960"/>
                  <a:pt x="1384" y="954"/>
                  <a:pt x="1386" y="948"/>
                </a:cubicBezTo>
                <a:cubicBezTo>
                  <a:pt x="1394" y="925"/>
                  <a:pt x="1394" y="925"/>
                  <a:pt x="1394" y="925"/>
                </a:cubicBezTo>
                <a:cubicBezTo>
                  <a:pt x="1401" y="901"/>
                  <a:pt x="1401" y="901"/>
                  <a:pt x="1401" y="901"/>
                </a:cubicBezTo>
                <a:cubicBezTo>
                  <a:pt x="1402" y="896"/>
                  <a:pt x="1404" y="890"/>
                  <a:pt x="1405" y="885"/>
                </a:cubicBezTo>
                <a:cubicBezTo>
                  <a:pt x="1405" y="884"/>
                  <a:pt x="1405" y="884"/>
                  <a:pt x="1405" y="884"/>
                </a:cubicBezTo>
                <a:cubicBezTo>
                  <a:pt x="1418" y="830"/>
                  <a:pt x="1425" y="775"/>
                  <a:pt x="1426" y="720"/>
                </a:cubicBezTo>
                <a:cubicBezTo>
                  <a:pt x="1426" y="720"/>
                  <a:pt x="1426" y="720"/>
                  <a:pt x="1426" y="720"/>
                </a:cubicBezTo>
                <a:cubicBezTo>
                  <a:pt x="1426" y="713"/>
                  <a:pt x="1426" y="713"/>
                  <a:pt x="1426" y="713"/>
                </a:cubicBezTo>
                <a:cubicBezTo>
                  <a:pt x="1426" y="706"/>
                  <a:pt x="1426" y="706"/>
                  <a:pt x="1426" y="706"/>
                </a:cubicBezTo>
                <a:close/>
                <a:moveTo>
                  <a:pt x="1380" y="921"/>
                </a:moveTo>
                <a:cubicBezTo>
                  <a:pt x="1372" y="943"/>
                  <a:pt x="1372" y="943"/>
                  <a:pt x="1372" y="943"/>
                </a:cubicBezTo>
                <a:cubicBezTo>
                  <a:pt x="1370" y="949"/>
                  <a:pt x="1369" y="955"/>
                  <a:pt x="1366" y="961"/>
                </a:cubicBezTo>
                <a:cubicBezTo>
                  <a:pt x="1358" y="981"/>
                  <a:pt x="1358" y="981"/>
                  <a:pt x="1358" y="981"/>
                </a:cubicBezTo>
                <a:cubicBezTo>
                  <a:pt x="1357" y="983"/>
                  <a:pt x="1356" y="986"/>
                  <a:pt x="1354" y="990"/>
                </a:cubicBezTo>
                <a:cubicBezTo>
                  <a:pt x="1350" y="1000"/>
                  <a:pt x="1350" y="1000"/>
                  <a:pt x="1350" y="1000"/>
                </a:cubicBezTo>
                <a:cubicBezTo>
                  <a:pt x="1349" y="1002"/>
                  <a:pt x="1348" y="1004"/>
                  <a:pt x="1347" y="1007"/>
                </a:cubicBezTo>
                <a:cubicBezTo>
                  <a:pt x="1345" y="1011"/>
                  <a:pt x="1343" y="1015"/>
                  <a:pt x="1341" y="1019"/>
                </a:cubicBezTo>
                <a:cubicBezTo>
                  <a:pt x="1332" y="1037"/>
                  <a:pt x="1332" y="1037"/>
                  <a:pt x="1332" y="1037"/>
                </a:cubicBezTo>
                <a:cubicBezTo>
                  <a:pt x="1331" y="1038"/>
                  <a:pt x="1331" y="1038"/>
                  <a:pt x="1331" y="1038"/>
                </a:cubicBezTo>
                <a:cubicBezTo>
                  <a:pt x="1331" y="1038"/>
                  <a:pt x="1331" y="1038"/>
                  <a:pt x="1331" y="1038"/>
                </a:cubicBezTo>
                <a:cubicBezTo>
                  <a:pt x="1328" y="1044"/>
                  <a:pt x="1328" y="1044"/>
                  <a:pt x="1328" y="1044"/>
                </a:cubicBezTo>
                <a:cubicBezTo>
                  <a:pt x="1328" y="1044"/>
                  <a:pt x="1328" y="1044"/>
                  <a:pt x="1328" y="1044"/>
                </a:cubicBezTo>
                <a:cubicBezTo>
                  <a:pt x="1328" y="1045"/>
                  <a:pt x="1327" y="1046"/>
                  <a:pt x="1327" y="1047"/>
                </a:cubicBezTo>
                <a:cubicBezTo>
                  <a:pt x="1311" y="1074"/>
                  <a:pt x="1311" y="1074"/>
                  <a:pt x="1311" y="1074"/>
                </a:cubicBezTo>
                <a:cubicBezTo>
                  <a:pt x="1297" y="1096"/>
                  <a:pt x="1297" y="1096"/>
                  <a:pt x="1297" y="1096"/>
                </a:cubicBezTo>
                <a:cubicBezTo>
                  <a:pt x="1294" y="1101"/>
                  <a:pt x="1291" y="1105"/>
                  <a:pt x="1288" y="1110"/>
                </a:cubicBezTo>
                <a:cubicBezTo>
                  <a:pt x="1275" y="1127"/>
                  <a:pt x="1275" y="1127"/>
                  <a:pt x="1275" y="1127"/>
                </a:cubicBezTo>
                <a:cubicBezTo>
                  <a:pt x="1274" y="1130"/>
                  <a:pt x="1272" y="1132"/>
                  <a:pt x="1269" y="1135"/>
                </a:cubicBezTo>
                <a:cubicBezTo>
                  <a:pt x="1263" y="1144"/>
                  <a:pt x="1263" y="1144"/>
                  <a:pt x="1263" y="1144"/>
                </a:cubicBezTo>
                <a:cubicBezTo>
                  <a:pt x="1261" y="1146"/>
                  <a:pt x="1260" y="1148"/>
                  <a:pt x="1258" y="1150"/>
                </a:cubicBezTo>
                <a:cubicBezTo>
                  <a:pt x="1255" y="1153"/>
                  <a:pt x="1253" y="1157"/>
                  <a:pt x="1250" y="1160"/>
                </a:cubicBezTo>
                <a:cubicBezTo>
                  <a:pt x="1233" y="1179"/>
                  <a:pt x="1233" y="1179"/>
                  <a:pt x="1233" y="1179"/>
                </a:cubicBezTo>
                <a:cubicBezTo>
                  <a:pt x="1232" y="1181"/>
                  <a:pt x="1230" y="1182"/>
                  <a:pt x="1229" y="1184"/>
                </a:cubicBezTo>
                <a:cubicBezTo>
                  <a:pt x="1207" y="1207"/>
                  <a:pt x="1207" y="1207"/>
                  <a:pt x="1207" y="1207"/>
                </a:cubicBezTo>
                <a:cubicBezTo>
                  <a:pt x="1184" y="1229"/>
                  <a:pt x="1184" y="1229"/>
                  <a:pt x="1184" y="1229"/>
                </a:cubicBezTo>
                <a:cubicBezTo>
                  <a:pt x="1182" y="1230"/>
                  <a:pt x="1181" y="1232"/>
                  <a:pt x="1179" y="1233"/>
                </a:cubicBezTo>
                <a:cubicBezTo>
                  <a:pt x="1178" y="1234"/>
                  <a:pt x="1177" y="1235"/>
                  <a:pt x="1176" y="1236"/>
                </a:cubicBezTo>
                <a:cubicBezTo>
                  <a:pt x="1160" y="1250"/>
                  <a:pt x="1160" y="1250"/>
                  <a:pt x="1160" y="1250"/>
                </a:cubicBezTo>
                <a:cubicBezTo>
                  <a:pt x="1157" y="1253"/>
                  <a:pt x="1153" y="1255"/>
                  <a:pt x="1150" y="1258"/>
                </a:cubicBezTo>
                <a:cubicBezTo>
                  <a:pt x="1148" y="1260"/>
                  <a:pt x="1146" y="1261"/>
                  <a:pt x="1144" y="1263"/>
                </a:cubicBezTo>
                <a:cubicBezTo>
                  <a:pt x="1135" y="1269"/>
                  <a:pt x="1135" y="1269"/>
                  <a:pt x="1135" y="1269"/>
                </a:cubicBezTo>
                <a:cubicBezTo>
                  <a:pt x="1132" y="1272"/>
                  <a:pt x="1130" y="1274"/>
                  <a:pt x="1127" y="1276"/>
                </a:cubicBezTo>
                <a:cubicBezTo>
                  <a:pt x="1115" y="1284"/>
                  <a:pt x="1115" y="1284"/>
                  <a:pt x="1115" y="1284"/>
                </a:cubicBezTo>
                <a:cubicBezTo>
                  <a:pt x="1115" y="1284"/>
                  <a:pt x="1115" y="1284"/>
                  <a:pt x="1115" y="1284"/>
                </a:cubicBezTo>
                <a:cubicBezTo>
                  <a:pt x="1110" y="1288"/>
                  <a:pt x="1110" y="1288"/>
                  <a:pt x="1110" y="1288"/>
                </a:cubicBezTo>
                <a:cubicBezTo>
                  <a:pt x="1109" y="1288"/>
                  <a:pt x="1109" y="1288"/>
                  <a:pt x="1109" y="1288"/>
                </a:cubicBezTo>
                <a:cubicBezTo>
                  <a:pt x="1105" y="1291"/>
                  <a:pt x="1100" y="1294"/>
                  <a:pt x="1096" y="1297"/>
                </a:cubicBezTo>
                <a:cubicBezTo>
                  <a:pt x="1075" y="1311"/>
                  <a:pt x="1075" y="1311"/>
                  <a:pt x="1075" y="1311"/>
                </a:cubicBezTo>
                <a:cubicBezTo>
                  <a:pt x="1047" y="1327"/>
                  <a:pt x="1047" y="1327"/>
                  <a:pt x="1047" y="1327"/>
                </a:cubicBezTo>
                <a:cubicBezTo>
                  <a:pt x="1045" y="1328"/>
                  <a:pt x="1043" y="1329"/>
                  <a:pt x="1041" y="1330"/>
                </a:cubicBezTo>
                <a:cubicBezTo>
                  <a:pt x="1040" y="1330"/>
                  <a:pt x="1039" y="1331"/>
                  <a:pt x="1038" y="1331"/>
                </a:cubicBezTo>
                <a:cubicBezTo>
                  <a:pt x="1019" y="1341"/>
                  <a:pt x="1019" y="1341"/>
                  <a:pt x="1019" y="1341"/>
                </a:cubicBezTo>
                <a:cubicBezTo>
                  <a:pt x="1015" y="1343"/>
                  <a:pt x="1011" y="1345"/>
                  <a:pt x="1007" y="1347"/>
                </a:cubicBezTo>
                <a:cubicBezTo>
                  <a:pt x="1004" y="1348"/>
                  <a:pt x="1002" y="1349"/>
                  <a:pt x="1000" y="1350"/>
                </a:cubicBezTo>
                <a:cubicBezTo>
                  <a:pt x="990" y="1354"/>
                  <a:pt x="990" y="1354"/>
                  <a:pt x="990" y="1354"/>
                </a:cubicBezTo>
                <a:cubicBezTo>
                  <a:pt x="986" y="1356"/>
                  <a:pt x="983" y="1357"/>
                  <a:pt x="980" y="1358"/>
                </a:cubicBezTo>
                <a:cubicBezTo>
                  <a:pt x="967" y="1364"/>
                  <a:pt x="967" y="1364"/>
                  <a:pt x="967" y="1364"/>
                </a:cubicBezTo>
                <a:cubicBezTo>
                  <a:pt x="967" y="1363"/>
                  <a:pt x="967" y="1363"/>
                  <a:pt x="967" y="1363"/>
                </a:cubicBezTo>
                <a:cubicBezTo>
                  <a:pt x="961" y="1366"/>
                  <a:pt x="961" y="1366"/>
                  <a:pt x="961" y="1366"/>
                </a:cubicBezTo>
                <a:cubicBezTo>
                  <a:pt x="960" y="1366"/>
                  <a:pt x="960" y="1366"/>
                  <a:pt x="960" y="1366"/>
                </a:cubicBezTo>
                <a:cubicBezTo>
                  <a:pt x="955" y="1369"/>
                  <a:pt x="949" y="1370"/>
                  <a:pt x="943" y="1372"/>
                </a:cubicBezTo>
                <a:cubicBezTo>
                  <a:pt x="921" y="1380"/>
                  <a:pt x="921" y="1380"/>
                  <a:pt x="921" y="1380"/>
                </a:cubicBezTo>
                <a:cubicBezTo>
                  <a:pt x="896" y="1387"/>
                  <a:pt x="896" y="1387"/>
                  <a:pt x="896" y="1387"/>
                </a:cubicBezTo>
                <a:cubicBezTo>
                  <a:pt x="891" y="1389"/>
                  <a:pt x="886" y="1390"/>
                  <a:pt x="880" y="1391"/>
                </a:cubicBezTo>
                <a:cubicBezTo>
                  <a:pt x="877" y="1392"/>
                  <a:pt x="875" y="1393"/>
                  <a:pt x="872" y="1393"/>
                </a:cubicBezTo>
                <a:cubicBezTo>
                  <a:pt x="861" y="1396"/>
                  <a:pt x="850" y="1398"/>
                  <a:pt x="839" y="1400"/>
                </a:cubicBezTo>
                <a:cubicBezTo>
                  <a:pt x="836" y="1400"/>
                  <a:pt x="834" y="1401"/>
                  <a:pt x="831" y="1401"/>
                </a:cubicBezTo>
                <a:cubicBezTo>
                  <a:pt x="827" y="1402"/>
                  <a:pt x="822" y="1403"/>
                  <a:pt x="818" y="1404"/>
                </a:cubicBezTo>
                <a:cubicBezTo>
                  <a:pt x="804" y="1405"/>
                  <a:pt x="804" y="1405"/>
                  <a:pt x="804" y="1405"/>
                </a:cubicBezTo>
                <a:cubicBezTo>
                  <a:pt x="804" y="1405"/>
                  <a:pt x="804" y="1405"/>
                  <a:pt x="804" y="1405"/>
                </a:cubicBezTo>
                <a:cubicBezTo>
                  <a:pt x="797" y="1406"/>
                  <a:pt x="797" y="1406"/>
                  <a:pt x="797" y="1406"/>
                </a:cubicBezTo>
                <a:cubicBezTo>
                  <a:pt x="790" y="1407"/>
                  <a:pt x="790" y="1407"/>
                  <a:pt x="790" y="1407"/>
                </a:cubicBezTo>
                <a:cubicBezTo>
                  <a:pt x="790" y="1407"/>
                  <a:pt x="790" y="1407"/>
                  <a:pt x="790" y="1407"/>
                </a:cubicBezTo>
                <a:cubicBezTo>
                  <a:pt x="783" y="1408"/>
                  <a:pt x="775" y="1409"/>
                  <a:pt x="768" y="1409"/>
                </a:cubicBezTo>
                <a:cubicBezTo>
                  <a:pt x="764" y="1409"/>
                  <a:pt x="759" y="1410"/>
                  <a:pt x="755" y="1410"/>
                </a:cubicBezTo>
                <a:cubicBezTo>
                  <a:pt x="750" y="1411"/>
                  <a:pt x="746" y="1411"/>
                  <a:pt x="741" y="1411"/>
                </a:cubicBezTo>
                <a:cubicBezTo>
                  <a:pt x="739" y="1411"/>
                  <a:pt x="736" y="1411"/>
                  <a:pt x="734" y="1411"/>
                </a:cubicBezTo>
                <a:cubicBezTo>
                  <a:pt x="713" y="1412"/>
                  <a:pt x="713" y="1412"/>
                  <a:pt x="713" y="1412"/>
                </a:cubicBezTo>
                <a:cubicBezTo>
                  <a:pt x="692" y="1411"/>
                  <a:pt x="692" y="1411"/>
                  <a:pt x="692" y="1411"/>
                </a:cubicBezTo>
                <a:cubicBezTo>
                  <a:pt x="690" y="1411"/>
                  <a:pt x="687" y="1411"/>
                  <a:pt x="685" y="1411"/>
                </a:cubicBezTo>
                <a:cubicBezTo>
                  <a:pt x="680" y="1411"/>
                  <a:pt x="676" y="1411"/>
                  <a:pt x="671" y="1410"/>
                </a:cubicBezTo>
                <a:cubicBezTo>
                  <a:pt x="667" y="1410"/>
                  <a:pt x="662" y="1409"/>
                  <a:pt x="658" y="1409"/>
                </a:cubicBezTo>
                <a:cubicBezTo>
                  <a:pt x="651" y="1409"/>
                  <a:pt x="643" y="1408"/>
                  <a:pt x="636" y="1407"/>
                </a:cubicBezTo>
                <a:cubicBezTo>
                  <a:pt x="636" y="1407"/>
                  <a:pt x="636" y="1407"/>
                  <a:pt x="636" y="1407"/>
                </a:cubicBezTo>
                <a:cubicBezTo>
                  <a:pt x="629" y="1406"/>
                  <a:pt x="629" y="1406"/>
                  <a:pt x="629" y="1406"/>
                </a:cubicBezTo>
                <a:cubicBezTo>
                  <a:pt x="622" y="1405"/>
                  <a:pt x="622" y="1405"/>
                  <a:pt x="622" y="1405"/>
                </a:cubicBezTo>
                <a:cubicBezTo>
                  <a:pt x="622" y="1405"/>
                  <a:pt x="622" y="1405"/>
                  <a:pt x="622" y="1405"/>
                </a:cubicBezTo>
                <a:cubicBezTo>
                  <a:pt x="608" y="1404"/>
                  <a:pt x="608" y="1404"/>
                  <a:pt x="608" y="1404"/>
                </a:cubicBezTo>
                <a:cubicBezTo>
                  <a:pt x="604" y="1403"/>
                  <a:pt x="599" y="1402"/>
                  <a:pt x="595" y="1401"/>
                </a:cubicBezTo>
                <a:cubicBezTo>
                  <a:pt x="592" y="1401"/>
                  <a:pt x="590" y="1400"/>
                  <a:pt x="587" y="1400"/>
                </a:cubicBezTo>
                <a:cubicBezTo>
                  <a:pt x="576" y="1398"/>
                  <a:pt x="565" y="1396"/>
                  <a:pt x="554" y="1393"/>
                </a:cubicBezTo>
                <a:cubicBezTo>
                  <a:pt x="551" y="1393"/>
                  <a:pt x="549" y="1392"/>
                  <a:pt x="546" y="1391"/>
                </a:cubicBezTo>
                <a:cubicBezTo>
                  <a:pt x="540" y="1390"/>
                  <a:pt x="535" y="1389"/>
                  <a:pt x="529" y="1387"/>
                </a:cubicBezTo>
                <a:cubicBezTo>
                  <a:pt x="505" y="1380"/>
                  <a:pt x="505" y="1380"/>
                  <a:pt x="505" y="1380"/>
                </a:cubicBezTo>
                <a:cubicBezTo>
                  <a:pt x="483" y="1372"/>
                  <a:pt x="483" y="1372"/>
                  <a:pt x="483" y="1372"/>
                </a:cubicBezTo>
                <a:cubicBezTo>
                  <a:pt x="477" y="1370"/>
                  <a:pt x="471" y="1369"/>
                  <a:pt x="466" y="1366"/>
                </a:cubicBezTo>
                <a:cubicBezTo>
                  <a:pt x="459" y="1363"/>
                  <a:pt x="459" y="1363"/>
                  <a:pt x="459" y="1363"/>
                </a:cubicBezTo>
                <a:cubicBezTo>
                  <a:pt x="459" y="1364"/>
                  <a:pt x="459" y="1364"/>
                  <a:pt x="459" y="1364"/>
                </a:cubicBezTo>
                <a:cubicBezTo>
                  <a:pt x="445" y="1358"/>
                  <a:pt x="445" y="1358"/>
                  <a:pt x="445" y="1358"/>
                </a:cubicBezTo>
                <a:cubicBezTo>
                  <a:pt x="443" y="1357"/>
                  <a:pt x="440" y="1356"/>
                  <a:pt x="436" y="1354"/>
                </a:cubicBezTo>
                <a:cubicBezTo>
                  <a:pt x="426" y="1350"/>
                  <a:pt x="426" y="1350"/>
                  <a:pt x="426" y="1350"/>
                </a:cubicBezTo>
                <a:cubicBezTo>
                  <a:pt x="424" y="1349"/>
                  <a:pt x="422" y="1348"/>
                  <a:pt x="419" y="1347"/>
                </a:cubicBezTo>
                <a:cubicBezTo>
                  <a:pt x="415" y="1345"/>
                  <a:pt x="411" y="1343"/>
                  <a:pt x="407" y="1341"/>
                </a:cubicBezTo>
                <a:cubicBezTo>
                  <a:pt x="388" y="1331"/>
                  <a:pt x="388" y="1331"/>
                  <a:pt x="388" y="1331"/>
                </a:cubicBezTo>
                <a:cubicBezTo>
                  <a:pt x="387" y="1331"/>
                  <a:pt x="386" y="1330"/>
                  <a:pt x="385" y="1330"/>
                </a:cubicBezTo>
                <a:cubicBezTo>
                  <a:pt x="383" y="1329"/>
                  <a:pt x="381" y="1328"/>
                  <a:pt x="379" y="1327"/>
                </a:cubicBezTo>
                <a:cubicBezTo>
                  <a:pt x="352" y="1311"/>
                  <a:pt x="352" y="1311"/>
                  <a:pt x="352" y="1311"/>
                </a:cubicBezTo>
                <a:cubicBezTo>
                  <a:pt x="330" y="1297"/>
                  <a:pt x="330" y="1297"/>
                  <a:pt x="330" y="1297"/>
                </a:cubicBezTo>
                <a:cubicBezTo>
                  <a:pt x="325" y="1294"/>
                  <a:pt x="321" y="1291"/>
                  <a:pt x="317" y="1288"/>
                </a:cubicBezTo>
                <a:cubicBezTo>
                  <a:pt x="316" y="1288"/>
                  <a:pt x="316" y="1288"/>
                  <a:pt x="316" y="1288"/>
                </a:cubicBezTo>
                <a:cubicBezTo>
                  <a:pt x="311" y="1284"/>
                  <a:pt x="311" y="1284"/>
                  <a:pt x="311" y="1284"/>
                </a:cubicBezTo>
                <a:cubicBezTo>
                  <a:pt x="311" y="1284"/>
                  <a:pt x="311" y="1284"/>
                  <a:pt x="311" y="1284"/>
                </a:cubicBezTo>
                <a:cubicBezTo>
                  <a:pt x="299" y="1275"/>
                  <a:pt x="299" y="1275"/>
                  <a:pt x="299" y="1275"/>
                </a:cubicBezTo>
                <a:cubicBezTo>
                  <a:pt x="296" y="1274"/>
                  <a:pt x="294" y="1272"/>
                  <a:pt x="291" y="1269"/>
                </a:cubicBezTo>
                <a:cubicBezTo>
                  <a:pt x="282" y="1263"/>
                  <a:pt x="282" y="1263"/>
                  <a:pt x="282" y="1263"/>
                </a:cubicBezTo>
                <a:cubicBezTo>
                  <a:pt x="280" y="1261"/>
                  <a:pt x="278" y="1260"/>
                  <a:pt x="276" y="1258"/>
                </a:cubicBezTo>
                <a:cubicBezTo>
                  <a:pt x="273" y="1255"/>
                  <a:pt x="269" y="1253"/>
                  <a:pt x="266" y="1250"/>
                </a:cubicBezTo>
                <a:cubicBezTo>
                  <a:pt x="250" y="1236"/>
                  <a:pt x="250" y="1236"/>
                  <a:pt x="250" y="1236"/>
                </a:cubicBezTo>
                <a:cubicBezTo>
                  <a:pt x="249" y="1235"/>
                  <a:pt x="248" y="1234"/>
                  <a:pt x="247" y="1233"/>
                </a:cubicBezTo>
                <a:cubicBezTo>
                  <a:pt x="245" y="1232"/>
                  <a:pt x="244" y="1230"/>
                  <a:pt x="242" y="1229"/>
                </a:cubicBezTo>
                <a:cubicBezTo>
                  <a:pt x="219" y="1207"/>
                  <a:pt x="219" y="1207"/>
                  <a:pt x="219" y="1207"/>
                </a:cubicBezTo>
                <a:cubicBezTo>
                  <a:pt x="197" y="1184"/>
                  <a:pt x="197" y="1184"/>
                  <a:pt x="197" y="1184"/>
                </a:cubicBezTo>
                <a:cubicBezTo>
                  <a:pt x="196" y="1182"/>
                  <a:pt x="194" y="1181"/>
                  <a:pt x="193" y="1179"/>
                </a:cubicBezTo>
                <a:cubicBezTo>
                  <a:pt x="176" y="1160"/>
                  <a:pt x="176" y="1160"/>
                  <a:pt x="176" y="1160"/>
                </a:cubicBezTo>
                <a:cubicBezTo>
                  <a:pt x="173" y="1157"/>
                  <a:pt x="171" y="1153"/>
                  <a:pt x="168" y="1150"/>
                </a:cubicBezTo>
                <a:cubicBezTo>
                  <a:pt x="166" y="1148"/>
                  <a:pt x="165" y="1146"/>
                  <a:pt x="163" y="1144"/>
                </a:cubicBezTo>
                <a:cubicBezTo>
                  <a:pt x="157" y="1135"/>
                  <a:pt x="157" y="1135"/>
                  <a:pt x="157" y="1135"/>
                </a:cubicBezTo>
                <a:cubicBezTo>
                  <a:pt x="154" y="1132"/>
                  <a:pt x="152" y="1130"/>
                  <a:pt x="150" y="1127"/>
                </a:cubicBezTo>
                <a:cubicBezTo>
                  <a:pt x="138" y="1110"/>
                  <a:pt x="138" y="1110"/>
                  <a:pt x="138" y="1110"/>
                </a:cubicBezTo>
                <a:cubicBezTo>
                  <a:pt x="135" y="1105"/>
                  <a:pt x="132" y="1101"/>
                  <a:pt x="129" y="1096"/>
                </a:cubicBezTo>
                <a:cubicBezTo>
                  <a:pt x="115" y="1075"/>
                  <a:pt x="115" y="1075"/>
                  <a:pt x="115" y="1075"/>
                </a:cubicBezTo>
                <a:cubicBezTo>
                  <a:pt x="99" y="1047"/>
                  <a:pt x="99" y="1047"/>
                  <a:pt x="99" y="1047"/>
                </a:cubicBezTo>
                <a:cubicBezTo>
                  <a:pt x="98" y="1045"/>
                  <a:pt x="97" y="1043"/>
                  <a:pt x="96" y="1041"/>
                </a:cubicBezTo>
                <a:cubicBezTo>
                  <a:pt x="85" y="1019"/>
                  <a:pt x="85" y="1019"/>
                  <a:pt x="85" y="1019"/>
                </a:cubicBezTo>
                <a:cubicBezTo>
                  <a:pt x="83" y="1015"/>
                  <a:pt x="81" y="1011"/>
                  <a:pt x="79" y="1007"/>
                </a:cubicBezTo>
                <a:cubicBezTo>
                  <a:pt x="78" y="1004"/>
                  <a:pt x="77" y="1002"/>
                  <a:pt x="76" y="1000"/>
                </a:cubicBezTo>
                <a:cubicBezTo>
                  <a:pt x="72" y="990"/>
                  <a:pt x="72" y="990"/>
                  <a:pt x="72" y="990"/>
                </a:cubicBezTo>
                <a:cubicBezTo>
                  <a:pt x="70" y="986"/>
                  <a:pt x="69" y="983"/>
                  <a:pt x="68" y="980"/>
                </a:cubicBezTo>
                <a:cubicBezTo>
                  <a:pt x="60" y="960"/>
                  <a:pt x="60" y="960"/>
                  <a:pt x="60" y="960"/>
                </a:cubicBezTo>
                <a:cubicBezTo>
                  <a:pt x="57" y="955"/>
                  <a:pt x="56" y="949"/>
                  <a:pt x="54" y="943"/>
                </a:cubicBezTo>
                <a:cubicBezTo>
                  <a:pt x="46" y="921"/>
                  <a:pt x="46" y="921"/>
                  <a:pt x="46" y="921"/>
                </a:cubicBezTo>
                <a:cubicBezTo>
                  <a:pt x="39" y="897"/>
                  <a:pt x="39" y="897"/>
                  <a:pt x="39" y="897"/>
                </a:cubicBezTo>
                <a:cubicBezTo>
                  <a:pt x="38" y="893"/>
                  <a:pt x="37" y="890"/>
                  <a:pt x="36" y="887"/>
                </a:cubicBezTo>
                <a:cubicBezTo>
                  <a:pt x="37" y="887"/>
                  <a:pt x="37" y="887"/>
                  <a:pt x="37" y="887"/>
                </a:cubicBezTo>
                <a:cubicBezTo>
                  <a:pt x="35" y="880"/>
                  <a:pt x="35" y="880"/>
                  <a:pt x="35" y="880"/>
                </a:cubicBezTo>
                <a:cubicBezTo>
                  <a:pt x="33" y="873"/>
                  <a:pt x="33" y="873"/>
                  <a:pt x="33" y="873"/>
                </a:cubicBezTo>
                <a:cubicBezTo>
                  <a:pt x="33" y="873"/>
                  <a:pt x="33" y="873"/>
                  <a:pt x="33" y="873"/>
                </a:cubicBezTo>
                <a:cubicBezTo>
                  <a:pt x="21" y="821"/>
                  <a:pt x="15" y="767"/>
                  <a:pt x="14" y="713"/>
                </a:cubicBezTo>
                <a:cubicBezTo>
                  <a:pt x="15" y="659"/>
                  <a:pt x="21" y="605"/>
                  <a:pt x="33" y="553"/>
                </a:cubicBezTo>
                <a:cubicBezTo>
                  <a:pt x="33" y="553"/>
                  <a:pt x="33" y="553"/>
                  <a:pt x="33" y="553"/>
                </a:cubicBezTo>
                <a:cubicBezTo>
                  <a:pt x="35" y="546"/>
                  <a:pt x="35" y="546"/>
                  <a:pt x="35" y="546"/>
                </a:cubicBezTo>
                <a:cubicBezTo>
                  <a:pt x="37" y="539"/>
                  <a:pt x="37" y="539"/>
                  <a:pt x="37" y="539"/>
                </a:cubicBezTo>
                <a:cubicBezTo>
                  <a:pt x="36" y="539"/>
                  <a:pt x="36" y="539"/>
                  <a:pt x="36" y="539"/>
                </a:cubicBezTo>
                <a:cubicBezTo>
                  <a:pt x="37" y="536"/>
                  <a:pt x="38" y="533"/>
                  <a:pt x="39" y="529"/>
                </a:cubicBezTo>
                <a:cubicBezTo>
                  <a:pt x="46" y="505"/>
                  <a:pt x="46" y="505"/>
                  <a:pt x="46" y="505"/>
                </a:cubicBezTo>
                <a:cubicBezTo>
                  <a:pt x="54" y="483"/>
                  <a:pt x="54" y="483"/>
                  <a:pt x="54" y="483"/>
                </a:cubicBezTo>
                <a:cubicBezTo>
                  <a:pt x="56" y="477"/>
                  <a:pt x="57" y="471"/>
                  <a:pt x="60" y="465"/>
                </a:cubicBezTo>
                <a:cubicBezTo>
                  <a:pt x="68" y="445"/>
                  <a:pt x="68" y="445"/>
                  <a:pt x="68" y="445"/>
                </a:cubicBezTo>
                <a:cubicBezTo>
                  <a:pt x="69" y="443"/>
                  <a:pt x="70" y="440"/>
                  <a:pt x="72" y="436"/>
                </a:cubicBezTo>
                <a:cubicBezTo>
                  <a:pt x="76" y="426"/>
                  <a:pt x="76" y="426"/>
                  <a:pt x="76" y="426"/>
                </a:cubicBezTo>
                <a:cubicBezTo>
                  <a:pt x="77" y="424"/>
                  <a:pt x="78" y="422"/>
                  <a:pt x="79" y="419"/>
                </a:cubicBezTo>
                <a:cubicBezTo>
                  <a:pt x="81" y="415"/>
                  <a:pt x="83" y="411"/>
                  <a:pt x="85" y="407"/>
                </a:cubicBezTo>
                <a:cubicBezTo>
                  <a:pt x="94" y="389"/>
                  <a:pt x="94" y="389"/>
                  <a:pt x="94" y="389"/>
                </a:cubicBezTo>
                <a:cubicBezTo>
                  <a:pt x="95" y="388"/>
                  <a:pt x="95" y="388"/>
                  <a:pt x="95" y="388"/>
                </a:cubicBezTo>
                <a:cubicBezTo>
                  <a:pt x="95" y="388"/>
                  <a:pt x="95" y="387"/>
                  <a:pt x="95" y="387"/>
                </a:cubicBezTo>
                <a:cubicBezTo>
                  <a:pt x="98" y="382"/>
                  <a:pt x="98" y="382"/>
                  <a:pt x="98" y="382"/>
                </a:cubicBezTo>
                <a:cubicBezTo>
                  <a:pt x="98" y="382"/>
                  <a:pt x="98" y="382"/>
                  <a:pt x="98" y="382"/>
                </a:cubicBezTo>
                <a:cubicBezTo>
                  <a:pt x="98" y="381"/>
                  <a:pt x="99" y="380"/>
                  <a:pt x="99" y="379"/>
                </a:cubicBezTo>
                <a:cubicBezTo>
                  <a:pt x="115" y="352"/>
                  <a:pt x="115" y="352"/>
                  <a:pt x="115" y="352"/>
                </a:cubicBezTo>
                <a:cubicBezTo>
                  <a:pt x="129" y="330"/>
                  <a:pt x="129" y="330"/>
                  <a:pt x="129" y="330"/>
                </a:cubicBezTo>
                <a:cubicBezTo>
                  <a:pt x="132" y="325"/>
                  <a:pt x="135" y="321"/>
                  <a:pt x="138" y="316"/>
                </a:cubicBezTo>
                <a:cubicBezTo>
                  <a:pt x="151" y="299"/>
                  <a:pt x="151" y="299"/>
                  <a:pt x="151" y="299"/>
                </a:cubicBezTo>
                <a:cubicBezTo>
                  <a:pt x="152" y="296"/>
                  <a:pt x="154" y="294"/>
                  <a:pt x="157" y="291"/>
                </a:cubicBezTo>
                <a:cubicBezTo>
                  <a:pt x="163" y="282"/>
                  <a:pt x="163" y="282"/>
                  <a:pt x="163" y="282"/>
                </a:cubicBezTo>
                <a:cubicBezTo>
                  <a:pt x="165" y="280"/>
                  <a:pt x="166" y="278"/>
                  <a:pt x="168" y="276"/>
                </a:cubicBezTo>
                <a:cubicBezTo>
                  <a:pt x="171" y="273"/>
                  <a:pt x="173" y="269"/>
                  <a:pt x="176" y="266"/>
                </a:cubicBezTo>
                <a:cubicBezTo>
                  <a:pt x="193" y="247"/>
                  <a:pt x="193" y="247"/>
                  <a:pt x="193" y="247"/>
                </a:cubicBezTo>
                <a:cubicBezTo>
                  <a:pt x="194" y="245"/>
                  <a:pt x="196" y="244"/>
                  <a:pt x="197" y="242"/>
                </a:cubicBezTo>
                <a:cubicBezTo>
                  <a:pt x="219" y="219"/>
                  <a:pt x="219" y="219"/>
                  <a:pt x="219" y="219"/>
                </a:cubicBezTo>
                <a:cubicBezTo>
                  <a:pt x="242" y="197"/>
                  <a:pt x="242" y="197"/>
                  <a:pt x="242" y="197"/>
                </a:cubicBezTo>
                <a:cubicBezTo>
                  <a:pt x="244" y="196"/>
                  <a:pt x="245" y="194"/>
                  <a:pt x="247" y="193"/>
                </a:cubicBezTo>
                <a:cubicBezTo>
                  <a:pt x="248" y="192"/>
                  <a:pt x="249" y="191"/>
                  <a:pt x="250" y="190"/>
                </a:cubicBezTo>
                <a:cubicBezTo>
                  <a:pt x="266" y="176"/>
                  <a:pt x="266" y="176"/>
                  <a:pt x="266" y="176"/>
                </a:cubicBezTo>
                <a:cubicBezTo>
                  <a:pt x="269" y="173"/>
                  <a:pt x="273" y="171"/>
                  <a:pt x="276" y="168"/>
                </a:cubicBezTo>
                <a:cubicBezTo>
                  <a:pt x="278" y="166"/>
                  <a:pt x="280" y="165"/>
                  <a:pt x="282" y="163"/>
                </a:cubicBezTo>
                <a:cubicBezTo>
                  <a:pt x="291" y="157"/>
                  <a:pt x="291" y="157"/>
                  <a:pt x="291" y="157"/>
                </a:cubicBezTo>
                <a:cubicBezTo>
                  <a:pt x="294" y="154"/>
                  <a:pt x="296" y="152"/>
                  <a:pt x="299" y="150"/>
                </a:cubicBezTo>
                <a:cubicBezTo>
                  <a:pt x="311" y="142"/>
                  <a:pt x="311" y="142"/>
                  <a:pt x="311" y="142"/>
                </a:cubicBezTo>
                <a:cubicBezTo>
                  <a:pt x="311" y="142"/>
                  <a:pt x="311" y="142"/>
                  <a:pt x="311" y="142"/>
                </a:cubicBezTo>
                <a:cubicBezTo>
                  <a:pt x="316" y="138"/>
                  <a:pt x="316" y="138"/>
                  <a:pt x="316" y="138"/>
                </a:cubicBezTo>
                <a:cubicBezTo>
                  <a:pt x="317" y="138"/>
                  <a:pt x="317" y="138"/>
                  <a:pt x="317" y="138"/>
                </a:cubicBezTo>
                <a:cubicBezTo>
                  <a:pt x="321" y="135"/>
                  <a:pt x="326" y="132"/>
                  <a:pt x="330" y="129"/>
                </a:cubicBezTo>
                <a:cubicBezTo>
                  <a:pt x="351" y="115"/>
                  <a:pt x="351" y="115"/>
                  <a:pt x="351" y="115"/>
                </a:cubicBezTo>
                <a:cubicBezTo>
                  <a:pt x="379" y="99"/>
                  <a:pt x="379" y="99"/>
                  <a:pt x="379" y="99"/>
                </a:cubicBezTo>
                <a:cubicBezTo>
                  <a:pt x="381" y="98"/>
                  <a:pt x="383" y="97"/>
                  <a:pt x="385" y="96"/>
                </a:cubicBezTo>
                <a:cubicBezTo>
                  <a:pt x="386" y="96"/>
                  <a:pt x="387" y="95"/>
                  <a:pt x="388" y="95"/>
                </a:cubicBezTo>
                <a:cubicBezTo>
                  <a:pt x="407" y="85"/>
                  <a:pt x="407" y="85"/>
                  <a:pt x="407" y="85"/>
                </a:cubicBezTo>
                <a:cubicBezTo>
                  <a:pt x="411" y="83"/>
                  <a:pt x="415" y="81"/>
                  <a:pt x="419" y="79"/>
                </a:cubicBezTo>
                <a:cubicBezTo>
                  <a:pt x="422" y="78"/>
                  <a:pt x="424" y="77"/>
                  <a:pt x="426" y="76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40" y="70"/>
                  <a:pt x="443" y="69"/>
                  <a:pt x="446" y="68"/>
                </a:cubicBezTo>
                <a:cubicBezTo>
                  <a:pt x="459" y="62"/>
                  <a:pt x="459" y="62"/>
                  <a:pt x="459" y="62"/>
                </a:cubicBezTo>
                <a:cubicBezTo>
                  <a:pt x="459" y="63"/>
                  <a:pt x="459" y="63"/>
                  <a:pt x="459" y="63"/>
                </a:cubicBezTo>
                <a:cubicBezTo>
                  <a:pt x="465" y="60"/>
                  <a:pt x="465" y="60"/>
                  <a:pt x="465" y="60"/>
                </a:cubicBezTo>
                <a:cubicBezTo>
                  <a:pt x="466" y="60"/>
                  <a:pt x="466" y="60"/>
                  <a:pt x="466" y="60"/>
                </a:cubicBezTo>
                <a:cubicBezTo>
                  <a:pt x="471" y="57"/>
                  <a:pt x="477" y="56"/>
                  <a:pt x="483" y="54"/>
                </a:cubicBezTo>
                <a:cubicBezTo>
                  <a:pt x="505" y="46"/>
                  <a:pt x="505" y="46"/>
                  <a:pt x="505" y="46"/>
                </a:cubicBezTo>
                <a:cubicBezTo>
                  <a:pt x="530" y="39"/>
                  <a:pt x="530" y="39"/>
                  <a:pt x="530" y="39"/>
                </a:cubicBezTo>
                <a:cubicBezTo>
                  <a:pt x="535" y="37"/>
                  <a:pt x="540" y="36"/>
                  <a:pt x="546" y="35"/>
                </a:cubicBezTo>
                <a:cubicBezTo>
                  <a:pt x="549" y="34"/>
                  <a:pt x="551" y="33"/>
                  <a:pt x="554" y="33"/>
                </a:cubicBezTo>
                <a:cubicBezTo>
                  <a:pt x="565" y="30"/>
                  <a:pt x="576" y="28"/>
                  <a:pt x="587" y="26"/>
                </a:cubicBezTo>
                <a:cubicBezTo>
                  <a:pt x="590" y="26"/>
                  <a:pt x="592" y="25"/>
                  <a:pt x="595" y="25"/>
                </a:cubicBezTo>
                <a:cubicBezTo>
                  <a:pt x="599" y="24"/>
                  <a:pt x="604" y="23"/>
                  <a:pt x="608" y="22"/>
                </a:cubicBezTo>
                <a:cubicBezTo>
                  <a:pt x="622" y="21"/>
                  <a:pt x="622" y="21"/>
                  <a:pt x="622" y="21"/>
                </a:cubicBezTo>
                <a:cubicBezTo>
                  <a:pt x="622" y="21"/>
                  <a:pt x="622" y="21"/>
                  <a:pt x="622" y="21"/>
                </a:cubicBezTo>
                <a:cubicBezTo>
                  <a:pt x="629" y="20"/>
                  <a:pt x="629" y="20"/>
                  <a:pt x="629" y="20"/>
                </a:cubicBezTo>
                <a:cubicBezTo>
                  <a:pt x="636" y="19"/>
                  <a:pt x="636" y="19"/>
                  <a:pt x="636" y="19"/>
                </a:cubicBezTo>
                <a:cubicBezTo>
                  <a:pt x="636" y="19"/>
                  <a:pt x="636" y="19"/>
                  <a:pt x="636" y="19"/>
                </a:cubicBezTo>
                <a:cubicBezTo>
                  <a:pt x="643" y="18"/>
                  <a:pt x="651" y="17"/>
                  <a:pt x="658" y="17"/>
                </a:cubicBezTo>
                <a:cubicBezTo>
                  <a:pt x="662" y="17"/>
                  <a:pt x="667" y="16"/>
                  <a:pt x="671" y="16"/>
                </a:cubicBezTo>
                <a:cubicBezTo>
                  <a:pt x="676" y="15"/>
                  <a:pt x="680" y="15"/>
                  <a:pt x="685" y="15"/>
                </a:cubicBezTo>
                <a:cubicBezTo>
                  <a:pt x="687" y="15"/>
                  <a:pt x="690" y="15"/>
                  <a:pt x="692" y="15"/>
                </a:cubicBezTo>
                <a:cubicBezTo>
                  <a:pt x="713" y="15"/>
                  <a:pt x="713" y="15"/>
                  <a:pt x="713" y="15"/>
                </a:cubicBezTo>
                <a:cubicBezTo>
                  <a:pt x="734" y="15"/>
                  <a:pt x="734" y="15"/>
                  <a:pt x="734" y="15"/>
                </a:cubicBezTo>
                <a:cubicBezTo>
                  <a:pt x="736" y="15"/>
                  <a:pt x="739" y="15"/>
                  <a:pt x="741" y="15"/>
                </a:cubicBezTo>
                <a:cubicBezTo>
                  <a:pt x="746" y="15"/>
                  <a:pt x="750" y="15"/>
                  <a:pt x="755" y="16"/>
                </a:cubicBezTo>
                <a:cubicBezTo>
                  <a:pt x="759" y="16"/>
                  <a:pt x="764" y="17"/>
                  <a:pt x="768" y="17"/>
                </a:cubicBezTo>
                <a:cubicBezTo>
                  <a:pt x="775" y="17"/>
                  <a:pt x="783" y="18"/>
                  <a:pt x="790" y="19"/>
                </a:cubicBezTo>
                <a:cubicBezTo>
                  <a:pt x="790" y="19"/>
                  <a:pt x="790" y="19"/>
                  <a:pt x="790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804" y="21"/>
                  <a:pt x="804" y="21"/>
                  <a:pt x="804" y="21"/>
                </a:cubicBezTo>
                <a:cubicBezTo>
                  <a:pt x="804" y="21"/>
                  <a:pt x="804" y="21"/>
                  <a:pt x="804" y="21"/>
                </a:cubicBezTo>
                <a:cubicBezTo>
                  <a:pt x="818" y="22"/>
                  <a:pt x="818" y="22"/>
                  <a:pt x="818" y="22"/>
                </a:cubicBezTo>
                <a:cubicBezTo>
                  <a:pt x="822" y="23"/>
                  <a:pt x="827" y="24"/>
                  <a:pt x="831" y="25"/>
                </a:cubicBezTo>
                <a:cubicBezTo>
                  <a:pt x="834" y="25"/>
                  <a:pt x="836" y="26"/>
                  <a:pt x="839" y="26"/>
                </a:cubicBezTo>
                <a:cubicBezTo>
                  <a:pt x="850" y="28"/>
                  <a:pt x="861" y="30"/>
                  <a:pt x="872" y="33"/>
                </a:cubicBezTo>
                <a:cubicBezTo>
                  <a:pt x="875" y="33"/>
                  <a:pt x="877" y="34"/>
                  <a:pt x="880" y="35"/>
                </a:cubicBezTo>
                <a:cubicBezTo>
                  <a:pt x="886" y="36"/>
                  <a:pt x="891" y="37"/>
                  <a:pt x="896" y="39"/>
                </a:cubicBezTo>
                <a:cubicBezTo>
                  <a:pt x="921" y="46"/>
                  <a:pt x="921" y="46"/>
                  <a:pt x="921" y="46"/>
                </a:cubicBezTo>
                <a:cubicBezTo>
                  <a:pt x="943" y="54"/>
                  <a:pt x="943" y="54"/>
                  <a:pt x="943" y="54"/>
                </a:cubicBezTo>
                <a:cubicBezTo>
                  <a:pt x="949" y="56"/>
                  <a:pt x="955" y="57"/>
                  <a:pt x="960" y="60"/>
                </a:cubicBezTo>
                <a:cubicBezTo>
                  <a:pt x="967" y="63"/>
                  <a:pt x="967" y="63"/>
                  <a:pt x="967" y="63"/>
                </a:cubicBezTo>
                <a:cubicBezTo>
                  <a:pt x="967" y="62"/>
                  <a:pt x="967" y="62"/>
                  <a:pt x="967" y="62"/>
                </a:cubicBezTo>
                <a:cubicBezTo>
                  <a:pt x="981" y="68"/>
                  <a:pt x="981" y="68"/>
                  <a:pt x="981" y="68"/>
                </a:cubicBezTo>
                <a:cubicBezTo>
                  <a:pt x="983" y="69"/>
                  <a:pt x="986" y="70"/>
                  <a:pt x="990" y="72"/>
                </a:cubicBezTo>
                <a:cubicBezTo>
                  <a:pt x="1000" y="76"/>
                  <a:pt x="1000" y="76"/>
                  <a:pt x="1000" y="76"/>
                </a:cubicBezTo>
                <a:cubicBezTo>
                  <a:pt x="1002" y="77"/>
                  <a:pt x="1004" y="78"/>
                  <a:pt x="1007" y="79"/>
                </a:cubicBezTo>
                <a:cubicBezTo>
                  <a:pt x="1011" y="81"/>
                  <a:pt x="1015" y="83"/>
                  <a:pt x="1019" y="85"/>
                </a:cubicBezTo>
                <a:cubicBezTo>
                  <a:pt x="1038" y="95"/>
                  <a:pt x="1038" y="95"/>
                  <a:pt x="1038" y="95"/>
                </a:cubicBezTo>
                <a:cubicBezTo>
                  <a:pt x="1039" y="95"/>
                  <a:pt x="1040" y="96"/>
                  <a:pt x="1041" y="96"/>
                </a:cubicBezTo>
                <a:cubicBezTo>
                  <a:pt x="1043" y="97"/>
                  <a:pt x="1045" y="98"/>
                  <a:pt x="1047" y="99"/>
                </a:cubicBezTo>
                <a:cubicBezTo>
                  <a:pt x="1074" y="115"/>
                  <a:pt x="1074" y="115"/>
                  <a:pt x="1074" y="115"/>
                </a:cubicBezTo>
                <a:cubicBezTo>
                  <a:pt x="1096" y="129"/>
                  <a:pt x="1096" y="129"/>
                  <a:pt x="1096" y="129"/>
                </a:cubicBezTo>
                <a:cubicBezTo>
                  <a:pt x="1100" y="132"/>
                  <a:pt x="1105" y="135"/>
                  <a:pt x="1109" y="138"/>
                </a:cubicBezTo>
                <a:cubicBezTo>
                  <a:pt x="1110" y="138"/>
                  <a:pt x="1110" y="138"/>
                  <a:pt x="1110" y="138"/>
                </a:cubicBezTo>
                <a:cubicBezTo>
                  <a:pt x="1115" y="142"/>
                  <a:pt x="1115" y="142"/>
                  <a:pt x="1115" y="142"/>
                </a:cubicBezTo>
                <a:cubicBezTo>
                  <a:pt x="1115" y="142"/>
                  <a:pt x="1115" y="142"/>
                  <a:pt x="1115" y="142"/>
                </a:cubicBezTo>
                <a:cubicBezTo>
                  <a:pt x="1127" y="151"/>
                  <a:pt x="1127" y="151"/>
                  <a:pt x="1127" y="151"/>
                </a:cubicBezTo>
                <a:cubicBezTo>
                  <a:pt x="1130" y="152"/>
                  <a:pt x="1132" y="154"/>
                  <a:pt x="1135" y="157"/>
                </a:cubicBezTo>
                <a:cubicBezTo>
                  <a:pt x="1144" y="163"/>
                  <a:pt x="1144" y="163"/>
                  <a:pt x="1144" y="163"/>
                </a:cubicBezTo>
                <a:cubicBezTo>
                  <a:pt x="1146" y="165"/>
                  <a:pt x="1148" y="166"/>
                  <a:pt x="1150" y="168"/>
                </a:cubicBezTo>
                <a:cubicBezTo>
                  <a:pt x="1153" y="171"/>
                  <a:pt x="1157" y="173"/>
                  <a:pt x="1160" y="176"/>
                </a:cubicBezTo>
                <a:cubicBezTo>
                  <a:pt x="1176" y="190"/>
                  <a:pt x="1176" y="190"/>
                  <a:pt x="1176" y="190"/>
                </a:cubicBezTo>
                <a:cubicBezTo>
                  <a:pt x="1177" y="191"/>
                  <a:pt x="1178" y="192"/>
                  <a:pt x="1179" y="193"/>
                </a:cubicBezTo>
                <a:cubicBezTo>
                  <a:pt x="1181" y="194"/>
                  <a:pt x="1182" y="196"/>
                  <a:pt x="1184" y="197"/>
                </a:cubicBezTo>
                <a:cubicBezTo>
                  <a:pt x="1207" y="219"/>
                  <a:pt x="1207" y="219"/>
                  <a:pt x="1207" y="219"/>
                </a:cubicBezTo>
                <a:cubicBezTo>
                  <a:pt x="1229" y="242"/>
                  <a:pt x="1229" y="242"/>
                  <a:pt x="1229" y="242"/>
                </a:cubicBezTo>
                <a:cubicBezTo>
                  <a:pt x="1230" y="244"/>
                  <a:pt x="1232" y="245"/>
                  <a:pt x="1233" y="247"/>
                </a:cubicBezTo>
                <a:cubicBezTo>
                  <a:pt x="1250" y="266"/>
                  <a:pt x="1250" y="266"/>
                  <a:pt x="1250" y="266"/>
                </a:cubicBezTo>
                <a:cubicBezTo>
                  <a:pt x="1253" y="269"/>
                  <a:pt x="1255" y="273"/>
                  <a:pt x="1258" y="276"/>
                </a:cubicBezTo>
                <a:cubicBezTo>
                  <a:pt x="1260" y="278"/>
                  <a:pt x="1261" y="280"/>
                  <a:pt x="1263" y="282"/>
                </a:cubicBezTo>
                <a:cubicBezTo>
                  <a:pt x="1269" y="291"/>
                  <a:pt x="1269" y="291"/>
                  <a:pt x="1269" y="291"/>
                </a:cubicBezTo>
                <a:cubicBezTo>
                  <a:pt x="1272" y="294"/>
                  <a:pt x="1274" y="296"/>
                  <a:pt x="1276" y="299"/>
                </a:cubicBezTo>
                <a:cubicBezTo>
                  <a:pt x="1288" y="316"/>
                  <a:pt x="1288" y="316"/>
                  <a:pt x="1288" y="316"/>
                </a:cubicBezTo>
                <a:cubicBezTo>
                  <a:pt x="1291" y="321"/>
                  <a:pt x="1294" y="325"/>
                  <a:pt x="1297" y="330"/>
                </a:cubicBezTo>
                <a:cubicBezTo>
                  <a:pt x="1311" y="351"/>
                  <a:pt x="1311" y="351"/>
                  <a:pt x="1311" y="351"/>
                </a:cubicBezTo>
                <a:cubicBezTo>
                  <a:pt x="1327" y="379"/>
                  <a:pt x="1327" y="379"/>
                  <a:pt x="1327" y="379"/>
                </a:cubicBezTo>
                <a:cubicBezTo>
                  <a:pt x="1328" y="381"/>
                  <a:pt x="1329" y="383"/>
                  <a:pt x="1330" y="385"/>
                </a:cubicBezTo>
                <a:cubicBezTo>
                  <a:pt x="1341" y="407"/>
                  <a:pt x="1341" y="407"/>
                  <a:pt x="1341" y="407"/>
                </a:cubicBezTo>
                <a:cubicBezTo>
                  <a:pt x="1343" y="411"/>
                  <a:pt x="1345" y="415"/>
                  <a:pt x="1347" y="419"/>
                </a:cubicBezTo>
                <a:cubicBezTo>
                  <a:pt x="1348" y="422"/>
                  <a:pt x="1349" y="424"/>
                  <a:pt x="1350" y="426"/>
                </a:cubicBezTo>
                <a:cubicBezTo>
                  <a:pt x="1354" y="436"/>
                  <a:pt x="1354" y="436"/>
                  <a:pt x="1354" y="436"/>
                </a:cubicBezTo>
                <a:cubicBezTo>
                  <a:pt x="1356" y="440"/>
                  <a:pt x="1357" y="443"/>
                  <a:pt x="1358" y="446"/>
                </a:cubicBezTo>
                <a:cubicBezTo>
                  <a:pt x="1366" y="466"/>
                  <a:pt x="1366" y="466"/>
                  <a:pt x="1366" y="466"/>
                </a:cubicBezTo>
                <a:cubicBezTo>
                  <a:pt x="1369" y="471"/>
                  <a:pt x="1370" y="477"/>
                  <a:pt x="1372" y="483"/>
                </a:cubicBezTo>
                <a:cubicBezTo>
                  <a:pt x="1380" y="505"/>
                  <a:pt x="1380" y="505"/>
                  <a:pt x="1380" y="505"/>
                </a:cubicBezTo>
                <a:cubicBezTo>
                  <a:pt x="1387" y="529"/>
                  <a:pt x="1387" y="529"/>
                  <a:pt x="1387" y="529"/>
                </a:cubicBezTo>
                <a:cubicBezTo>
                  <a:pt x="1388" y="533"/>
                  <a:pt x="1389" y="536"/>
                  <a:pt x="1390" y="539"/>
                </a:cubicBezTo>
                <a:cubicBezTo>
                  <a:pt x="1389" y="539"/>
                  <a:pt x="1389" y="539"/>
                  <a:pt x="1389" y="539"/>
                </a:cubicBezTo>
                <a:cubicBezTo>
                  <a:pt x="1391" y="546"/>
                  <a:pt x="1391" y="546"/>
                  <a:pt x="1391" y="546"/>
                </a:cubicBezTo>
                <a:cubicBezTo>
                  <a:pt x="1393" y="553"/>
                  <a:pt x="1393" y="553"/>
                  <a:pt x="1393" y="553"/>
                </a:cubicBezTo>
                <a:cubicBezTo>
                  <a:pt x="1393" y="553"/>
                  <a:pt x="1393" y="553"/>
                  <a:pt x="1393" y="553"/>
                </a:cubicBezTo>
                <a:cubicBezTo>
                  <a:pt x="1405" y="605"/>
                  <a:pt x="1411" y="659"/>
                  <a:pt x="1412" y="713"/>
                </a:cubicBezTo>
                <a:cubicBezTo>
                  <a:pt x="1411" y="767"/>
                  <a:pt x="1405" y="821"/>
                  <a:pt x="1393" y="873"/>
                </a:cubicBezTo>
                <a:cubicBezTo>
                  <a:pt x="1393" y="873"/>
                  <a:pt x="1393" y="873"/>
                  <a:pt x="1393" y="873"/>
                </a:cubicBezTo>
                <a:cubicBezTo>
                  <a:pt x="1391" y="880"/>
                  <a:pt x="1391" y="880"/>
                  <a:pt x="1391" y="880"/>
                </a:cubicBezTo>
                <a:cubicBezTo>
                  <a:pt x="1389" y="887"/>
                  <a:pt x="1389" y="887"/>
                  <a:pt x="1389" y="887"/>
                </a:cubicBezTo>
                <a:cubicBezTo>
                  <a:pt x="1390" y="887"/>
                  <a:pt x="1390" y="887"/>
                  <a:pt x="1390" y="887"/>
                </a:cubicBezTo>
                <a:cubicBezTo>
                  <a:pt x="1389" y="890"/>
                  <a:pt x="1388" y="893"/>
                  <a:pt x="1387" y="897"/>
                </a:cubicBezTo>
                <a:lnTo>
                  <a:pt x="1380" y="921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3074988" y="300038"/>
            <a:ext cx="6257925" cy="6257925"/>
          </a:xfrm>
          <a:custGeom>
            <a:avLst/>
            <a:gdLst>
              <a:gd name="T0" fmla="*/ 1603 w 1666"/>
              <a:gd name="T1" fmla="*/ 514 h 1666"/>
              <a:gd name="T2" fmla="*/ 1565 w 1666"/>
              <a:gd name="T3" fmla="*/ 434 h 1666"/>
              <a:gd name="T4" fmla="*/ 1461 w 1666"/>
              <a:gd name="T5" fmla="*/ 286 h 1666"/>
              <a:gd name="T6" fmla="*/ 1385 w 1666"/>
              <a:gd name="T7" fmla="*/ 209 h 1666"/>
              <a:gd name="T8" fmla="*/ 1300 w 1666"/>
              <a:gd name="T9" fmla="*/ 143 h 1666"/>
              <a:gd name="T10" fmla="*/ 1152 w 1666"/>
              <a:gd name="T11" fmla="*/ 63 h 1666"/>
              <a:gd name="T12" fmla="*/ 1024 w 1666"/>
              <a:gd name="T13" fmla="*/ 22 h 1666"/>
              <a:gd name="T14" fmla="*/ 808 w 1666"/>
              <a:gd name="T15" fmla="*/ 0 h 1666"/>
              <a:gd name="T16" fmla="*/ 613 w 1666"/>
              <a:gd name="T17" fmla="*/ 29 h 1666"/>
              <a:gd name="T18" fmla="*/ 442 w 1666"/>
              <a:gd name="T19" fmla="*/ 97 h 1666"/>
              <a:gd name="T20" fmla="*/ 312 w 1666"/>
              <a:gd name="T21" fmla="*/ 182 h 1666"/>
              <a:gd name="T22" fmla="*/ 209 w 1666"/>
              <a:gd name="T23" fmla="*/ 281 h 1666"/>
              <a:gd name="T24" fmla="*/ 129 w 1666"/>
              <a:gd name="T25" fmla="*/ 387 h 1666"/>
              <a:gd name="T26" fmla="*/ 73 w 1666"/>
              <a:gd name="T27" fmla="*/ 491 h 1666"/>
              <a:gd name="T28" fmla="*/ 0 w 1666"/>
              <a:gd name="T29" fmla="*/ 826 h 1666"/>
              <a:gd name="T30" fmla="*/ 37 w 1666"/>
              <a:gd name="T31" fmla="*/ 1081 h 1666"/>
              <a:gd name="T32" fmla="*/ 95 w 1666"/>
              <a:gd name="T33" fmla="*/ 1220 h 1666"/>
              <a:gd name="T34" fmla="*/ 177 w 1666"/>
              <a:gd name="T35" fmla="*/ 1347 h 1666"/>
              <a:gd name="T36" fmla="*/ 271 w 1666"/>
              <a:gd name="T37" fmla="*/ 1448 h 1666"/>
              <a:gd name="T38" fmla="*/ 377 w 1666"/>
              <a:gd name="T39" fmla="*/ 1530 h 1666"/>
              <a:gd name="T40" fmla="*/ 537 w 1666"/>
              <a:gd name="T41" fmla="*/ 1612 h 1666"/>
              <a:gd name="T42" fmla="*/ 683 w 1666"/>
              <a:gd name="T43" fmla="*/ 1653 h 1666"/>
              <a:gd name="T44" fmla="*/ 865 w 1666"/>
              <a:gd name="T45" fmla="*/ 1666 h 1666"/>
              <a:gd name="T46" fmla="*/ 1081 w 1666"/>
              <a:gd name="T47" fmla="*/ 1629 h 1666"/>
              <a:gd name="T48" fmla="*/ 1224 w 1666"/>
              <a:gd name="T49" fmla="*/ 1569 h 1666"/>
              <a:gd name="T50" fmla="*/ 1354 w 1666"/>
              <a:gd name="T51" fmla="*/ 1484 h 1666"/>
              <a:gd name="T52" fmla="*/ 1461 w 1666"/>
              <a:gd name="T53" fmla="*/ 1380 h 1666"/>
              <a:gd name="T54" fmla="*/ 1546 w 1666"/>
              <a:gd name="T55" fmla="*/ 1264 h 1666"/>
              <a:gd name="T56" fmla="*/ 1598 w 1666"/>
              <a:gd name="T57" fmla="*/ 1164 h 1666"/>
              <a:gd name="T58" fmla="*/ 1666 w 1666"/>
              <a:gd name="T59" fmla="*/ 833 h 1666"/>
              <a:gd name="T60" fmla="*/ 1556 w 1666"/>
              <a:gd name="T61" fmla="*/ 1217 h 1666"/>
              <a:gd name="T62" fmla="*/ 1462 w 1666"/>
              <a:gd name="T63" fmla="*/ 1357 h 1666"/>
              <a:gd name="T64" fmla="*/ 1338 w 1666"/>
              <a:gd name="T65" fmla="*/ 1477 h 1666"/>
              <a:gd name="T66" fmla="*/ 1224 w 1666"/>
              <a:gd name="T67" fmla="*/ 1552 h 1666"/>
              <a:gd name="T68" fmla="*/ 1123 w 1666"/>
              <a:gd name="T69" fmla="*/ 1599 h 1666"/>
              <a:gd name="T70" fmla="*/ 939 w 1666"/>
              <a:gd name="T71" fmla="*/ 1645 h 1666"/>
              <a:gd name="T72" fmla="*/ 801 w 1666"/>
              <a:gd name="T73" fmla="*/ 1651 h 1666"/>
              <a:gd name="T74" fmla="*/ 693 w 1666"/>
              <a:gd name="T75" fmla="*/ 1640 h 1666"/>
              <a:gd name="T76" fmla="*/ 536 w 1666"/>
              <a:gd name="T77" fmla="*/ 1596 h 1666"/>
              <a:gd name="T78" fmla="*/ 395 w 1666"/>
              <a:gd name="T79" fmla="*/ 1524 h 1666"/>
              <a:gd name="T80" fmla="*/ 309 w 1666"/>
              <a:gd name="T81" fmla="*/ 1462 h 1666"/>
              <a:gd name="T82" fmla="*/ 189 w 1666"/>
              <a:gd name="T83" fmla="*/ 1338 h 1666"/>
              <a:gd name="T84" fmla="*/ 108 w 1666"/>
              <a:gd name="T85" fmla="*/ 1213 h 1666"/>
              <a:gd name="T86" fmla="*/ 40 w 1666"/>
              <a:gd name="T87" fmla="*/ 1036 h 1666"/>
              <a:gd name="T88" fmla="*/ 40 w 1666"/>
              <a:gd name="T89" fmla="*/ 630 h 1666"/>
              <a:gd name="T90" fmla="*/ 108 w 1666"/>
              <a:gd name="T91" fmla="*/ 453 h 1666"/>
              <a:gd name="T92" fmla="*/ 189 w 1666"/>
              <a:gd name="T93" fmla="*/ 328 h 1666"/>
              <a:gd name="T94" fmla="*/ 309 w 1666"/>
              <a:gd name="T95" fmla="*/ 204 h 1666"/>
              <a:gd name="T96" fmla="*/ 395 w 1666"/>
              <a:gd name="T97" fmla="*/ 142 h 1666"/>
              <a:gd name="T98" fmla="*/ 536 w 1666"/>
              <a:gd name="T99" fmla="*/ 70 h 1666"/>
              <a:gd name="T100" fmla="*/ 710 w 1666"/>
              <a:gd name="T101" fmla="*/ 24 h 1666"/>
              <a:gd name="T102" fmla="*/ 808 w 1666"/>
              <a:gd name="T103" fmla="*/ 15 h 1666"/>
              <a:gd name="T104" fmla="*/ 939 w 1666"/>
              <a:gd name="T105" fmla="*/ 21 h 1666"/>
              <a:gd name="T106" fmla="*/ 1123 w 1666"/>
              <a:gd name="T107" fmla="*/ 67 h 1666"/>
              <a:gd name="T108" fmla="*/ 1224 w 1666"/>
              <a:gd name="T109" fmla="*/ 114 h 1666"/>
              <a:gd name="T110" fmla="*/ 1338 w 1666"/>
              <a:gd name="T111" fmla="*/ 189 h 1666"/>
              <a:gd name="T112" fmla="*/ 1462 w 1666"/>
              <a:gd name="T113" fmla="*/ 309 h 1666"/>
              <a:gd name="T114" fmla="*/ 1556 w 1666"/>
              <a:gd name="T115" fmla="*/ 449 h 1666"/>
              <a:gd name="T116" fmla="*/ 1623 w 1666"/>
              <a:gd name="T117" fmla="*/ 617 h 1666"/>
              <a:gd name="T118" fmla="*/ 1626 w 1666"/>
              <a:gd name="T119" fmla="*/ 1036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66" h="1666">
                <a:moveTo>
                  <a:pt x="1666" y="833"/>
                </a:moveTo>
                <a:cubicBezTo>
                  <a:pt x="1666" y="826"/>
                  <a:pt x="1666" y="826"/>
                  <a:pt x="1666" y="826"/>
                </a:cubicBezTo>
                <a:cubicBezTo>
                  <a:pt x="1666" y="826"/>
                  <a:pt x="1666" y="826"/>
                  <a:pt x="1666" y="826"/>
                </a:cubicBezTo>
                <a:cubicBezTo>
                  <a:pt x="1665" y="761"/>
                  <a:pt x="1657" y="696"/>
                  <a:pt x="1642" y="634"/>
                </a:cubicBezTo>
                <a:cubicBezTo>
                  <a:pt x="1642" y="631"/>
                  <a:pt x="1642" y="631"/>
                  <a:pt x="1642" y="631"/>
                </a:cubicBezTo>
                <a:cubicBezTo>
                  <a:pt x="1640" y="625"/>
                  <a:pt x="1639" y="619"/>
                  <a:pt x="1637" y="613"/>
                </a:cubicBezTo>
                <a:cubicBezTo>
                  <a:pt x="1629" y="585"/>
                  <a:pt x="1629" y="585"/>
                  <a:pt x="1629" y="585"/>
                </a:cubicBezTo>
                <a:cubicBezTo>
                  <a:pt x="1620" y="559"/>
                  <a:pt x="1620" y="559"/>
                  <a:pt x="1620" y="559"/>
                </a:cubicBezTo>
                <a:cubicBezTo>
                  <a:pt x="1618" y="552"/>
                  <a:pt x="1615" y="544"/>
                  <a:pt x="1612" y="537"/>
                </a:cubicBezTo>
                <a:cubicBezTo>
                  <a:pt x="1603" y="514"/>
                  <a:pt x="1603" y="514"/>
                  <a:pt x="1603" y="514"/>
                </a:cubicBezTo>
                <a:cubicBezTo>
                  <a:pt x="1602" y="511"/>
                  <a:pt x="1600" y="507"/>
                  <a:pt x="1598" y="502"/>
                </a:cubicBezTo>
                <a:cubicBezTo>
                  <a:pt x="1593" y="491"/>
                  <a:pt x="1593" y="491"/>
                  <a:pt x="1593" y="491"/>
                </a:cubicBezTo>
                <a:cubicBezTo>
                  <a:pt x="1592" y="488"/>
                  <a:pt x="1591" y="486"/>
                  <a:pt x="1589" y="483"/>
                </a:cubicBezTo>
                <a:cubicBezTo>
                  <a:pt x="1587" y="478"/>
                  <a:pt x="1585" y="473"/>
                  <a:pt x="1582" y="468"/>
                </a:cubicBezTo>
                <a:cubicBezTo>
                  <a:pt x="1574" y="452"/>
                  <a:pt x="1574" y="452"/>
                  <a:pt x="1574" y="452"/>
                </a:cubicBezTo>
                <a:cubicBezTo>
                  <a:pt x="1574" y="452"/>
                  <a:pt x="1574" y="452"/>
                  <a:pt x="1574" y="452"/>
                </a:cubicBezTo>
                <a:cubicBezTo>
                  <a:pt x="1570" y="443"/>
                  <a:pt x="1570" y="443"/>
                  <a:pt x="1570" y="443"/>
                </a:cubicBezTo>
                <a:cubicBezTo>
                  <a:pt x="1568" y="439"/>
                  <a:pt x="1568" y="439"/>
                  <a:pt x="1568" y="439"/>
                </a:cubicBezTo>
                <a:cubicBezTo>
                  <a:pt x="1567" y="439"/>
                  <a:pt x="1567" y="439"/>
                  <a:pt x="1567" y="439"/>
                </a:cubicBezTo>
                <a:cubicBezTo>
                  <a:pt x="1567" y="438"/>
                  <a:pt x="1566" y="436"/>
                  <a:pt x="1565" y="434"/>
                </a:cubicBezTo>
                <a:cubicBezTo>
                  <a:pt x="1546" y="402"/>
                  <a:pt x="1546" y="402"/>
                  <a:pt x="1546" y="402"/>
                </a:cubicBezTo>
                <a:cubicBezTo>
                  <a:pt x="1543" y="397"/>
                  <a:pt x="1540" y="392"/>
                  <a:pt x="1537" y="387"/>
                </a:cubicBezTo>
                <a:cubicBezTo>
                  <a:pt x="1530" y="377"/>
                  <a:pt x="1530" y="377"/>
                  <a:pt x="1530" y="377"/>
                </a:cubicBezTo>
                <a:cubicBezTo>
                  <a:pt x="1527" y="371"/>
                  <a:pt x="1523" y="365"/>
                  <a:pt x="1519" y="360"/>
                </a:cubicBezTo>
                <a:cubicBezTo>
                  <a:pt x="1504" y="339"/>
                  <a:pt x="1504" y="339"/>
                  <a:pt x="1504" y="339"/>
                </a:cubicBezTo>
                <a:cubicBezTo>
                  <a:pt x="1502" y="336"/>
                  <a:pt x="1500" y="333"/>
                  <a:pt x="1496" y="329"/>
                </a:cubicBezTo>
                <a:cubicBezTo>
                  <a:pt x="1489" y="319"/>
                  <a:pt x="1489" y="319"/>
                  <a:pt x="1489" y="319"/>
                </a:cubicBezTo>
                <a:cubicBezTo>
                  <a:pt x="1487" y="317"/>
                  <a:pt x="1485" y="315"/>
                  <a:pt x="1484" y="312"/>
                </a:cubicBezTo>
                <a:cubicBezTo>
                  <a:pt x="1480" y="308"/>
                  <a:pt x="1477" y="304"/>
                  <a:pt x="1473" y="299"/>
                </a:cubicBezTo>
                <a:cubicBezTo>
                  <a:pt x="1461" y="286"/>
                  <a:pt x="1461" y="286"/>
                  <a:pt x="1461" y="286"/>
                </a:cubicBezTo>
                <a:cubicBezTo>
                  <a:pt x="1461" y="286"/>
                  <a:pt x="1461" y="286"/>
                  <a:pt x="1461" y="286"/>
                </a:cubicBezTo>
                <a:cubicBezTo>
                  <a:pt x="1457" y="280"/>
                  <a:pt x="1457" y="280"/>
                  <a:pt x="1457" y="280"/>
                </a:cubicBezTo>
                <a:cubicBezTo>
                  <a:pt x="1457" y="280"/>
                  <a:pt x="1456" y="280"/>
                  <a:pt x="1456" y="280"/>
                </a:cubicBezTo>
                <a:cubicBezTo>
                  <a:pt x="1452" y="275"/>
                  <a:pt x="1452" y="275"/>
                  <a:pt x="1452" y="275"/>
                </a:cubicBezTo>
                <a:cubicBezTo>
                  <a:pt x="1452" y="275"/>
                  <a:pt x="1452" y="275"/>
                  <a:pt x="1452" y="275"/>
                </a:cubicBezTo>
                <a:cubicBezTo>
                  <a:pt x="1451" y="274"/>
                  <a:pt x="1449" y="272"/>
                  <a:pt x="1448" y="271"/>
                </a:cubicBezTo>
                <a:cubicBezTo>
                  <a:pt x="1422" y="244"/>
                  <a:pt x="1422" y="244"/>
                  <a:pt x="1422" y="244"/>
                </a:cubicBezTo>
                <a:cubicBezTo>
                  <a:pt x="1395" y="218"/>
                  <a:pt x="1395" y="218"/>
                  <a:pt x="1395" y="218"/>
                </a:cubicBezTo>
                <a:cubicBezTo>
                  <a:pt x="1393" y="216"/>
                  <a:pt x="1391" y="214"/>
                  <a:pt x="1389" y="212"/>
                </a:cubicBezTo>
                <a:cubicBezTo>
                  <a:pt x="1388" y="211"/>
                  <a:pt x="1387" y="210"/>
                  <a:pt x="1385" y="209"/>
                </a:cubicBezTo>
                <a:cubicBezTo>
                  <a:pt x="1367" y="193"/>
                  <a:pt x="1367" y="193"/>
                  <a:pt x="1367" y="193"/>
                </a:cubicBezTo>
                <a:cubicBezTo>
                  <a:pt x="1362" y="189"/>
                  <a:pt x="1358" y="186"/>
                  <a:pt x="1354" y="182"/>
                </a:cubicBezTo>
                <a:cubicBezTo>
                  <a:pt x="1351" y="181"/>
                  <a:pt x="1349" y="179"/>
                  <a:pt x="1347" y="177"/>
                </a:cubicBezTo>
                <a:cubicBezTo>
                  <a:pt x="1337" y="170"/>
                  <a:pt x="1337" y="170"/>
                  <a:pt x="1337" y="170"/>
                </a:cubicBezTo>
                <a:cubicBezTo>
                  <a:pt x="1333" y="167"/>
                  <a:pt x="1330" y="164"/>
                  <a:pt x="1327" y="162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1" y="143"/>
                  <a:pt x="1301" y="143"/>
                  <a:pt x="1301" y="143"/>
                </a:cubicBezTo>
                <a:cubicBezTo>
                  <a:pt x="1300" y="143"/>
                  <a:pt x="1300" y="143"/>
                  <a:pt x="1300" y="143"/>
                </a:cubicBezTo>
                <a:cubicBezTo>
                  <a:pt x="1297" y="141"/>
                  <a:pt x="1293" y="138"/>
                  <a:pt x="1289" y="136"/>
                </a:cubicBezTo>
                <a:cubicBezTo>
                  <a:pt x="1279" y="129"/>
                  <a:pt x="1279" y="129"/>
                  <a:pt x="1279" y="129"/>
                </a:cubicBezTo>
                <a:cubicBezTo>
                  <a:pt x="1274" y="126"/>
                  <a:pt x="1269" y="123"/>
                  <a:pt x="1264" y="120"/>
                </a:cubicBezTo>
                <a:cubicBezTo>
                  <a:pt x="1232" y="101"/>
                  <a:pt x="1232" y="101"/>
                  <a:pt x="1232" y="101"/>
                </a:cubicBezTo>
                <a:cubicBezTo>
                  <a:pt x="1229" y="100"/>
                  <a:pt x="1227" y="98"/>
                  <a:pt x="1224" y="97"/>
                </a:cubicBezTo>
                <a:cubicBezTo>
                  <a:pt x="1198" y="84"/>
                  <a:pt x="1198" y="84"/>
                  <a:pt x="1198" y="84"/>
                </a:cubicBezTo>
                <a:cubicBezTo>
                  <a:pt x="1193" y="81"/>
                  <a:pt x="1188" y="79"/>
                  <a:pt x="1183" y="77"/>
                </a:cubicBezTo>
                <a:cubicBezTo>
                  <a:pt x="1180" y="75"/>
                  <a:pt x="1178" y="74"/>
                  <a:pt x="1175" y="73"/>
                </a:cubicBezTo>
                <a:cubicBezTo>
                  <a:pt x="1164" y="68"/>
                  <a:pt x="1164" y="68"/>
                  <a:pt x="1164" y="68"/>
                </a:cubicBezTo>
                <a:cubicBezTo>
                  <a:pt x="1159" y="66"/>
                  <a:pt x="1155" y="64"/>
                  <a:pt x="1152" y="63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2" y="51"/>
                  <a:pt x="1122" y="51"/>
                  <a:pt x="1122" y="51"/>
                </a:cubicBezTo>
                <a:cubicBezTo>
                  <a:pt x="1122" y="51"/>
                  <a:pt x="1122" y="51"/>
                  <a:pt x="1122" y="51"/>
                </a:cubicBezTo>
                <a:cubicBezTo>
                  <a:pt x="1117" y="49"/>
                  <a:pt x="1112" y="48"/>
                  <a:pt x="1107" y="46"/>
                </a:cubicBezTo>
                <a:cubicBezTo>
                  <a:pt x="1081" y="37"/>
                  <a:pt x="1081" y="37"/>
                  <a:pt x="1081" y="37"/>
                </a:cubicBezTo>
                <a:cubicBezTo>
                  <a:pt x="1053" y="29"/>
                  <a:pt x="1053" y="29"/>
                  <a:pt x="1053" y="29"/>
                </a:cubicBezTo>
                <a:cubicBezTo>
                  <a:pt x="1046" y="27"/>
                  <a:pt x="1039" y="25"/>
                  <a:pt x="1032" y="24"/>
                </a:cubicBezTo>
                <a:cubicBezTo>
                  <a:pt x="1024" y="22"/>
                  <a:pt x="1024" y="22"/>
                  <a:pt x="1024" y="22"/>
                </a:cubicBezTo>
                <a:cubicBezTo>
                  <a:pt x="1011" y="19"/>
                  <a:pt x="997" y="16"/>
                  <a:pt x="983" y="13"/>
                </a:cubicBezTo>
                <a:cubicBezTo>
                  <a:pt x="975" y="12"/>
                  <a:pt x="975" y="12"/>
                  <a:pt x="975" y="12"/>
                </a:cubicBezTo>
                <a:cubicBezTo>
                  <a:pt x="970" y="11"/>
                  <a:pt x="964" y="10"/>
                  <a:pt x="958" y="9"/>
                </a:cubicBezTo>
                <a:cubicBezTo>
                  <a:pt x="933" y="6"/>
                  <a:pt x="933" y="6"/>
                  <a:pt x="933" y="6"/>
                </a:cubicBezTo>
                <a:cubicBezTo>
                  <a:pt x="921" y="4"/>
                  <a:pt x="909" y="3"/>
                  <a:pt x="897" y="2"/>
                </a:cubicBezTo>
                <a:cubicBezTo>
                  <a:pt x="892" y="2"/>
                  <a:pt x="888" y="2"/>
                  <a:pt x="883" y="1"/>
                </a:cubicBezTo>
                <a:cubicBezTo>
                  <a:pt x="877" y="1"/>
                  <a:pt x="871" y="1"/>
                  <a:pt x="865" y="0"/>
                </a:cubicBezTo>
                <a:cubicBezTo>
                  <a:pt x="863" y="0"/>
                  <a:pt x="861" y="0"/>
                  <a:pt x="858" y="0"/>
                </a:cubicBezTo>
                <a:cubicBezTo>
                  <a:pt x="833" y="0"/>
                  <a:pt x="833" y="0"/>
                  <a:pt x="833" y="0"/>
                </a:cubicBezTo>
                <a:cubicBezTo>
                  <a:pt x="808" y="0"/>
                  <a:pt x="808" y="0"/>
                  <a:pt x="808" y="0"/>
                </a:cubicBezTo>
                <a:cubicBezTo>
                  <a:pt x="805" y="0"/>
                  <a:pt x="803" y="0"/>
                  <a:pt x="801" y="0"/>
                </a:cubicBezTo>
                <a:cubicBezTo>
                  <a:pt x="795" y="1"/>
                  <a:pt x="789" y="1"/>
                  <a:pt x="783" y="1"/>
                </a:cubicBezTo>
                <a:cubicBezTo>
                  <a:pt x="778" y="2"/>
                  <a:pt x="774" y="2"/>
                  <a:pt x="769" y="2"/>
                </a:cubicBezTo>
                <a:cubicBezTo>
                  <a:pt x="757" y="3"/>
                  <a:pt x="745" y="4"/>
                  <a:pt x="733" y="6"/>
                </a:cubicBezTo>
                <a:cubicBezTo>
                  <a:pt x="708" y="9"/>
                  <a:pt x="708" y="9"/>
                  <a:pt x="708" y="9"/>
                </a:cubicBezTo>
                <a:cubicBezTo>
                  <a:pt x="702" y="10"/>
                  <a:pt x="696" y="11"/>
                  <a:pt x="691" y="12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69" y="16"/>
                  <a:pt x="655" y="19"/>
                  <a:pt x="642" y="22"/>
                </a:cubicBezTo>
                <a:cubicBezTo>
                  <a:pt x="634" y="24"/>
                  <a:pt x="634" y="24"/>
                  <a:pt x="634" y="24"/>
                </a:cubicBezTo>
                <a:cubicBezTo>
                  <a:pt x="627" y="25"/>
                  <a:pt x="620" y="27"/>
                  <a:pt x="613" y="29"/>
                </a:cubicBezTo>
                <a:cubicBezTo>
                  <a:pt x="585" y="37"/>
                  <a:pt x="585" y="37"/>
                  <a:pt x="585" y="37"/>
                </a:cubicBezTo>
                <a:cubicBezTo>
                  <a:pt x="559" y="46"/>
                  <a:pt x="559" y="46"/>
                  <a:pt x="559" y="46"/>
                </a:cubicBezTo>
                <a:cubicBezTo>
                  <a:pt x="554" y="48"/>
                  <a:pt x="549" y="49"/>
                  <a:pt x="544" y="51"/>
                </a:cubicBezTo>
                <a:cubicBezTo>
                  <a:pt x="544" y="51"/>
                  <a:pt x="544" y="51"/>
                  <a:pt x="544" y="51"/>
                </a:cubicBezTo>
                <a:cubicBezTo>
                  <a:pt x="514" y="63"/>
                  <a:pt x="514" y="63"/>
                  <a:pt x="514" y="63"/>
                </a:cubicBezTo>
                <a:cubicBezTo>
                  <a:pt x="511" y="64"/>
                  <a:pt x="507" y="66"/>
                  <a:pt x="502" y="68"/>
                </a:cubicBezTo>
                <a:cubicBezTo>
                  <a:pt x="491" y="73"/>
                  <a:pt x="491" y="73"/>
                  <a:pt x="491" y="73"/>
                </a:cubicBezTo>
                <a:cubicBezTo>
                  <a:pt x="488" y="74"/>
                  <a:pt x="486" y="75"/>
                  <a:pt x="483" y="77"/>
                </a:cubicBezTo>
                <a:cubicBezTo>
                  <a:pt x="478" y="79"/>
                  <a:pt x="473" y="81"/>
                  <a:pt x="468" y="84"/>
                </a:cubicBezTo>
                <a:cubicBezTo>
                  <a:pt x="442" y="97"/>
                  <a:pt x="442" y="97"/>
                  <a:pt x="442" y="97"/>
                </a:cubicBezTo>
                <a:cubicBezTo>
                  <a:pt x="439" y="98"/>
                  <a:pt x="437" y="100"/>
                  <a:pt x="434" y="101"/>
                </a:cubicBezTo>
                <a:cubicBezTo>
                  <a:pt x="402" y="120"/>
                  <a:pt x="402" y="120"/>
                  <a:pt x="402" y="120"/>
                </a:cubicBezTo>
                <a:cubicBezTo>
                  <a:pt x="397" y="123"/>
                  <a:pt x="392" y="126"/>
                  <a:pt x="387" y="129"/>
                </a:cubicBezTo>
                <a:cubicBezTo>
                  <a:pt x="377" y="136"/>
                  <a:pt x="377" y="136"/>
                  <a:pt x="377" y="136"/>
                </a:cubicBezTo>
                <a:cubicBezTo>
                  <a:pt x="373" y="138"/>
                  <a:pt x="369" y="141"/>
                  <a:pt x="366" y="143"/>
                </a:cubicBezTo>
                <a:cubicBezTo>
                  <a:pt x="365" y="143"/>
                  <a:pt x="365" y="143"/>
                  <a:pt x="365" y="143"/>
                </a:cubicBezTo>
                <a:cubicBezTo>
                  <a:pt x="339" y="162"/>
                  <a:pt x="339" y="162"/>
                  <a:pt x="339" y="162"/>
                </a:cubicBezTo>
                <a:cubicBezTo>
                  <a:pt x="336" y="164"/>
                  <a:pt x="333" y="166"/>
                  <a:pt x="329" y="169"/>
                </a:cubicBezTo>
                <a:cubicBezTo>
                  <a:pt x="319" y="177"/>
                  <a:pt x="319" y="177"/>
                  <a:pt x="319" y="177"/>
                </a:cubicBezTo>
                <a:cubicBezTo>
                  <a:pt x="317" y="179"/>
                  <a:pt x="315" y="181"/>
                  <a:pt x="312" y="182"/>
                </a:cubicBezTo>
                <a:cubicBezTo>
                  <a:pt x="308" y="186"/>
                  <a:pt x="304" y="189"/>
                  <a:pt x="299" y="193"/>
                </a:cubicBezTo>
                <a:cubicBezTo>
                  <a:pt x="280" y="209"/>
                  <a:pt x="280" y="209"/>
                  <a:pt x="280" y="209"/>
                </a:cubicBezTo>
                <a:cubicBezTo>
                  <a:pt x="279" y="210"/>
                  <a:pt x="278" y="211"/>
                  <a:pt x="277" y="212"/>
                </a:cubicBezTo>
                <a:cubicBezTo>
                  <a:pt x="275" y="214"/>
                  <a:pt x="273" y="216"/>
                  <a:pt x="271" y="218"/>
                </a:cubicBezTo>
                <a:cubicBezTo>
                  <a:pt x="244" y="244"/>
                  <a:pt x="244" y="244"/>
                  <a:pt x="244" y="244"/>
                </a:cubicBezTo>
                <a:cubicBezTo>
                  <a:pt x="218" y="271"/>
                  <a:pt x="218" y="271"/>
                  <a:pt x="218" y="271"/>
                </a:cubicBezTo>
                <a:cubicBezTo>
                  <a:pt x="217" y="272"/>
                  <a:pt x="215" y="274"/>
                  <a:pt x="214" y="275"/>
                </a:cubicBezTo>
                <a:cubicBezTo>
                  <a:pt x="214" y="275"/>
                  <a:pt x="214" y="275"/>
                  <a:pt x="214" y="275"/>
                </a:cubicBezTo>
                <a:cubicBezTo>
                  <a:pt x="210" y="280"/>
                  <a:pt x="210" y="280"/>
                  <a:pt x="210" y="280"/>
                </a:cubicBezTo>
                <a:cubicBezTo>
                  <a:pt x="210" y="280"/>
                  <a:pt x="209" y="280"/>
                  <a:pt x="209" y="281"/>
                </a:cubicBezTo>
                <a:cubicBezTo>
                  <a:pt x="205" y="286"/>
                  <a:pt x="205" y="286"/>
                  <a:pt x="205" y="286"/>
                </a:cubicBezTo>
                <a:cubicBezTo>
                  <a:pt x="205" y="286"/>
                  <a:pt x="205" y="286"/>
                  <a:pt x="205" y="286"/>
                </a:cubicBezTo>
                <a:cubicBezTo>
                  <a:pt x="193" y="299"/>
                  <a:pt x="193" y="299"/>
                  <a:pt x="193" y="299"/>
                </a:cubicBezTo>
                <a:cubicBezTo>
                  <a:pt x="189" y="304"/>
                  <a:pt x="186" y="308"/>
                  <a:pt x="182" y="312"/>
                </a:cubicBezTo>
                <a:cubicBezTo>
                  <a:pt x="181" y="315"/>
                  <a:pt x="179" y="317"/>
                  <a:pt x="177" y="319"/>
                </a:cubicBezTo>
                <a:cubicBezTo>
                  <a:pt x="170" y="329"/>
                  <a:pt x="170" y="329"/>
                  <a:pt x="170" y="329"/>
                </a:cubicBezTo>
                <a:cubicBezTo>
                  <a:pt x="166" y="333"/>
                  <a:pt x="164" y="336"/>
                  <a:pt x="162" y="339"/>
                </a:cubicBezTo>
                <a:cubicBezTo>
                  <a:pt x="147" y="359"/>
                  <a:pt x="147" y="359"/>
                  <a:pt x="147" y="359"/>
                </a:cubicBezTo>
                <a:cubicBezTo>
                  <a:pt x="143" y="365"/>
                  <a:pt x="139" y="371"/>
                  <a:pt x="136" y="377"/>
                </a:cubicBezTo>
                <a:cubicBezTo>
                  <a:pt x="129" y="387"/>
                  <a:pt x="129" y="387"/>
                  <a:pt x="129" y="387"/>
                </a:cubicBezTo>
                <a:cubicBezTo>
                  <a:pt x="126" y="392"/>
                  <a:pt x="123" y="397"/>
                  <a:pt x="120" y="402"/>
                </a:cubicBezTo>
                <a:cubicBezTo>
                  <a:pt x="101" y="435"/>
                  <a:pt x="101" y="435"/>
                  <a:pt x="101" y="435"/>
                </a:cubicBezTo>
                <a:cubicBezTo>
                  <a:pt x="100" y="436"/>
                  <a:pt x="99" y="438"/>
                  <a:pt x="98" y="439"/>
                </a:cubicBezTo>
                <a:cubicBezTo>
                  <a:pt x="98" y="439"/>
                  <a:pt x="98" y="439"/>
                  <a:pt x="98" y="439"/>
                </a:cubicBezTo>
                <a:cubicBezTo>
                  <a:pt x="95" y="446"/>
                  <a:pt x="95" y="446"/>
                  <a:pt x="95" y="446"/>
                </a:cubicBezTo>
                <a:cubicBezTo>
                  <a:pt x="92" y="452"/>
                  <a:pt x="92" y="452"/>
                  <a:pt x="92" y="452"/>
                </a:cubicBezTo>
                <a:cubicBezTo>
                  <a:pt x="92" y="452"/>
                  <a:pt x="92" y="452"/>
                  <a:pt x="92" y="452"/>
                </a:cubicBezTo>
                <a:cubicBezTo>
                  <a:pt x="84" y="468"/>
                  <a:pt x="84" y="468"/>
                  <a:pt x="84" y="468"/>
                </a:cubicBezTo>
                <a:cubicBezTo>
                  <a:pt x="81" y="473"/>
                  <a:pt x="79" y="478"/>
                  <a:pt x="77" y="483"/>
                </a:cubicBezTo>
                <a:cubicBezTo>
                  <a:pt x="75" y="486"/>
                  <a:pt x="74" y="488"/>
                  <a:pt x="73" y="491"/>
                </a:cubicBezTo>
                <a:cubicBezTo>
                  <a:pt x="68" y="502"/>
                  <a:pt x="68" y="502"/>
                  <a:pt x="68" y="502"/>
                </a:cubicBezTo>
                <a:cubicBezTo>
                  <a:pt x="66" y="507"/>
                  <a:pt x="64" y="511"/>
                  <a:pt x="63" y="514"/>
                </a:cubicBezTo>
                <a:cubicBezTo>
                  <a:pt x="54" y="537"/>
                  <a:pt x="54" y="537"/>
                  <a:pt x="54" y="537"/>
                </a:cubicBezTo>
                <a:cubicBezTo>
                  <a:pt x="51" y="544"/>
                  <a:pt x="48" y="552"/>
                  <a:pt x="46" y="559"/>
                </a:cubicBezTo>
                <a:cubicBezTo>
                  <a:pt x="37" y="585"/>
                  <a:pt x="37" y="585"/>
                  <a:pt x="37" y="585"/>
                </a:cubicBezTo>
                <a:cubicBezTo>
                  <a:pt x="29" y="613"/>
                  <a:pt x="29" y="613"/>
                  <a:pt x="29" y="613"/>
                </a:cubicBezTo>
                <a:cubicBezTo>
                  <a:pt x="28" y="619"/>
                  <a:pt x="26" y="624"/>
                  <a:pt x="25" y="630"/>
                </a:cubicBezTo>
                <a:cubicBezTo>
                  <a:pt x="24" y="634"/>
                  <a:pt x="24" y="634"/>
                  <a:pt x="24" y="634"/>
                </a:cubicBezTo>
                <a:cubicBezTo>
                  <a:pt x="9" y="696"/>
                  <a:pt x="1" y="761"/>
                  <a:pt x="0" y="826"/>
                </a:cubicBezTo>
                <a:cubicBezTo>
                  <a:pt x="0" y="826"/>
                  <a:pt x="0" y="826"/>
                  <a:pt x="0" y="826"/>
                </a:cubicBezTo>
                <a:cubicBezTo>
                  <a:pt x="0" y="833"/>
                  <a:pt x="0" y="833"/>
                  <a:pt x="0" y="833"/>
                </a:cubicBezTo>
                <a:cubicBezTo>
                  <a:pt x="0" y="840"/>
                  <a:pt x="0" y="840"/>
                  <a:pt x="0" y="840"/>
                </a:cubicBezTo>
                <a:cubicBezTo>
                  <a:pt x="0" y="840"/>
                  <a:pt x="0" y="840"/>
                  <a:pt x="0" y="840"/>
                </a:cubicBezTo>
                <a:cubicBezTo>
                  <a:pt x="1" y="905"/>
                  <a:pt x="9" y="969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5"/>
                  <a:pt x="24" y="1035"/>
                  <a:pt x="24" y="1035"/>
                </a:cubicBezTo>
                <a:cubicBezTo>
                  <a:pt x="26" y="1041"/>
                  <a:pt x="27" y="1047"/>
                  <a:pt x="29" y="1053"/>
                </a:cubicBezTo>
                <a:cubicBezTo>
                  <a:pt x="37" y="1081"/>
                  <a:pt x="37" y="1081"/>
                  <a:pt x="37" y="1081"/>
                </a:cubicBezTo>
                <a:cubicBezTo>
                  <a:pt x="46" y="1107"/>
                  <a:pt x="46" y="1107"/>
                  <a:pt x="46" y="1107"/>
                </a:cubicBezTo>
                <a:cubicBezTo>
                  <a:pt x="48" y="1114"/>
                  <a:pt x="51" y="1122"/>
                  <a:pt x="54" y="1129"/>
                </a:cubicBezTo>
                <a:cubicBezTo>
                  <a:pt x="63" y="1152"/>
                  <a:pt x="63" y="1152"/>
                  <a:pt x="63" y="1152"/>
                </a:cubicBezTo>
                <a:cubicBezTo>
                  <a:pt x="64" y="1155"/>
                  <a:pt x="66" y="1159"/>
                  <a:pt x="68" y="1164"/>
                </a:cubicBezTo>
                <a:cubicBezTo>
                  <a:pt x="73" y="1175"/>
                  <a:pt x="73" y="1175"/>
                  <a:pt x="73" y="1175"/>
                </a:cubicBezTo>
                <a:cubicBezTo>
                  <a:pt x="74" y="1178"/>
                  <a:pt x="75" y="1180"/>
                  <a:pt x="77" y="1183"/>
                </a:cubicBezTo>
                <a:cubicBezTo>
                  <a:pt x="79" y="1188"/>
                  <a:pt x="81" y="1193"/>
                  <a:pt x="84" y="1198"/>
                </a:cubicBezTo>
                <a:cubicBezTo>
                  <a:pt x="92" y="1214"/>
                  <a:pt x="92" y="1214"/>
                  <a:pt x="92" y="1214"/>
                </a:cubicBezTo>
                <a:cubicBezTo>
                  <a:pt x="92" y="1214"/>
                  <a:pt x="92" y="1214"/>
                  <a:pt x="92" y="1214"/>
                </a:cubicBezTo>
                <a:cubicBezTo>
                  <a:pt x="95" y="1220"/>
                  <a:pt x="95" y="1220"/>
                  <a:pt x="95" y="1220"/>
                </a:cubicBezTo>
                <a:cubicBezTo>
                  <a:pt x="98" y="1227"/>
                  <a:pt x="98" y="1227"/>
                  <a:pt x="98" y="1227"/>
                </a:cubicBezTo>
                <a:cubicBezTo>
                  <a:pt x="99" y="1227"/>
                  <a:pt x="99" y="1227"/>
                  <a:pt x="99" y="1227"/>
                </a:cubicBezTo>
                <a:cubicBezTo>
                  <a:pt x="99" y="1228"/>
                  <a:pt x="100" y="1230"/>
                  <a:pt x="101" y="1232"/>
                </a:cubicBezTo>
                <a:cubicBezTo>
                  <a:pt x="120" y="1264"/>
                  <a:pt x="120" y="1264"/>
                  <a:pt x="120" y="1264"/>
                </a:cubicBezTo>
                <a:cubicBezTo>
                  <a:pt x="123" y="1269"/>
                  <a:pt x="126" y="1274"/>
                  <a:pt x="129" y="1279"/>
                </a:cubicBezTo>
                <a:cubicBezTo>
                  <a:pt x="136" y="1289"/>
                  <a:pt x="136" y="1289"/>
                  <a:pt x="136" y="1289"/>
                </a:cubicBezTo>
                <a:cubicBezTo>
                  <a:pt x="139" y="1295"/>
                  <a:pt x="143" y="1301"/>
                  <a:pt x="147" y="1306"/>
                </a:cubicBezTo>
                <a:cubicBezTo>
                  <a:pt x="162" y="1327"/>
                  <a:pt x="162" y="1327"/>
                  <a:pt x="162" y="1327"/>
                </a:cubicBezTo>
                <a:cubicBezTo>
                  <a:pt x="164" y="1330"/>
                  <a:pt x="166" y="1333"/>
                  <a:pt x="170" y="1337"/>
                </a:cubicBezTo>
                <a:cubicBezTo>
                  <a:pt x="177" y="1347"/>
                  <a:pt x="177" y="1347"/>
                  <a:pt x="177" y="1347"/>
                </a:cubicBezTo>
                <a:cubicBezTo>
                  <a:pt x="179" y="1349"/>
                  <a:pt x="181" y="1351"/>
                  <a:pt x="182" y="1354"/>
                </a:cubicBezTo>
                <a:cubicBezTo>
                  <a:pt x="186" y="1358"/>
                  <a:pt x="189" y="1362"/>
                  <a:pt x="193" y="1367"/>
                </a:cubicBezTo>
                <a:cubicBezTo>
                  <a:pt x="205" y="1380"/>
                  <a:pt x="205" y="1380"/>
                  <a:pt x="205" y="1380"/>
                </a:cubicBezTo>
                <a:cubicBezTo>
                  <a:pt x="205" y="1380"/>
                  <a:pt x="205" y="1380"/>
                  <a:pt x="205" y="1380"/>
                </a:cubicBezTo>
                <a:cubicBezTo>
                  <a:pt x="209" y="1385"/>
                  <a:pt x="209" y="1385"/>
                  <a:pt x="209" y="1385"/>
                </a:cubicBezTo>
                <a:cubicBezTo>
                  <a:pt x="214" y="1391"/>
                  <a:pt x="214" y="1391"/>
                  <a:pt x="214" y="1391"/>
                </a:cubicBezTo>
                <a:cubicBezTo>
                  <a:pt x="214" y="1391"/>
                  <a:pt x="214" y="1391"/>
                  <a:pt x="214" y="1391"/>
                </a:cubicBezTo>
                <a:cubicBezTo>
                  <a:pt x="215" y="1392"/>
                  <a:pt x="217" y="1394"/>
                  <a:pt x="218" y="1395"/>
                </a:cubicBezTo>
                <a:cubicBezTo>
                  <a:pt x="244" y="1422"/>
                  <a:pt x="244" y="1422"/>
                  <a:pt x="244" y="1422"/>
                </a:cubicBezTo>
                <a:cubicBezTo>
                  <a:pt x="271" y="1448"/>
                  <a:pt x="271" y="1448"/>
                  <a:pt x="271" y="1448"/>
                </a:cubicBezTo>
                <a:cubicBezTo>
                  <a:pt x="273" y="1450"/>
                  <a:pt x="275" y="1452"/>
                  <a:pt x="277" y="1454"/>
                </a:cubicBezTo>
                <a:cubicBezTo>
                  <a:pt x="278" y="1455"/>
                  <a:pt x="279" y="1456"/>
                  <a:pt x="281" y="1457"/>
                </a:cubicBezTo>
                <a:cubicBezTo>
                  <a:pt x="299" y="1473"/>
                  <a:pt x="299" y="1473"/>
                  <a:pt x="299" y="1473"/>
                </a:cubicBezTo>
                <a:cubicBezTo>
                  <a:pt x="304" y="1477"/>
                  <a:pt x="308" y="1480"/>
                  <a:pt x="312" y="1484"/>
                </a:cubicBezTo>
                <a:cubicBezTo>
                  <a:pt x="315" y="1485"/>
                  <a:pt x="317" y="1487"/>
                  <a:pt x="319" y="1489"/>
                </a:cubicBezTo>
                <a:cubicBezTo>
                  <a:pt x="329" y="1496"/>
                  <a:pt x="329" y="1496"/>
                  <a:pt x="329" y="1496"/>
                </a:cubicBezTo>
                <a:cubicBezTo>
                  <a:pt x="333" y="1500"/>
                  <a:pt x="336" y="1502"/>
                  <a:pt x="339" y="1504"/>
                </a:cubicBezTo>
                <a:cubicBezTo>
                  <a:pt x="365" y="1523"/>
                  <a:pt x="365" y="1523"/>
                  <a:pt x="365" y="1523"/>
                </a:cubicBezTo>
                <a:cubicBezTo>
                  <a:pt x="366" y="1523"/>
                  <a:pt x="366" y="1523"/>
                  <a:pt x="366" y="1523"/>
                </a:cubicBezTo>
                <a:cubicBezTo>
                  <a:pt x="369" y="1525"/>
                  <a:pt x="373" y="1528"/>
                  <a:pt x="377" y="1530"/>
                </a:cubicBezTo>
                <a:cubicBezTo>
                  <a:pt x="387" y="1537"/>
                  <a:pt x="387" y="1537"/>
                  <a:pt x="387" y="1537"/>
                </a:cubicBezTo>
                <a:cubicBezTo>
                  <a:pt x="392" y="1540"/>
                  <a:pt x="397" y="1543"/>
                  <a:pt x="402" y="1546"/>
                </a:cubicBezTo>
                <a:cubicBezTo>
                  <a:pt x="434" y="1565"/>
                  <a:pt x="434" y="1565"/>
                  <a:pt x="434" y="1565"/>
                </a:cubicBezTo>
                <a:cubicBezTo>
                  <a:pt x="437" y="1566"/>
                  <a:pt x="439" y="1568"/>
                  <a:pt x="442" y="1569"/>
                </a:cubicBezTo>
                <a:cubicBezTo>
                  <a:pt x="468" y="1582"/>
                  <a:pt x="468" y="1582"/>
                  <a:pt x="468" y="1582"/>
                </a:cubicBezTo>
                <a:cubicBezTo>
                  <a:pt x="473" y="1585"/>
                  <a:pt x="478" y="1587"/>
                  <a:pt x="483" y="1589"/>
                </a:cubicBezTo>
                <a:cubicBezTo>
                  <a:pt x="486" y="1591"/>
                  <a:pt x="488" y="1592"/>
                  <a:pt x="491" y="1593"/>
                </a:cubicBezTo>
                <a:cubicBezTo>
                  <a:pt x="502" y="1598"/>
                  <a:pt x="502" y="1598"/>
                  <a:pt x="502" y="1598"/>
                </a:cubicBezTo>
                <a:cubicBezTo>
                  <a:pt x="507" y="1600"/>
                  <a:pt x="511" y="1602"/>
                  <a:pt x="514" y="1603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44" y="1615"/>
                  <a:pt x="544" y="1615"/>
                  <a:pt x="544" y="1615"/>
                </a:cubicBezTo>
                <a:cubicBezTo>
                  <a:pt x="544" y="1615"/>
                  <a:pt x="544" y="1615"/>
                  <a:pt x="544" y="1615"/>
                </a:cubicBezTo>
                <a:cubicBezTo>
                  <a:pt x="549" y="1617"/>
                  <a:pt x="554" y="1618"/>
                  <a:pt x="559" y="1620"/>
                </a:cubicBezTo>
                <a:cubicBezTo>
                  <a:pt x="585" y="1629"/>
                  <a:pt x="585" y="1629"/>
                  <a:pt x="585" y="1629"/>
                </a:cubicBezTo>
                <a:cubicBezTo>
                  <a:pt x="613" y="1637"/>
                  <a:pt x="613" y="1637"/>
                  <a:pt x="613" y="1637"/>
                </a:cubicBezTo>
                <a:cubicBezTo>
                  <a:pt x="620" y="1639"/>
                  <a:pt x="627" y="1641"/>
                  <a:pt x="634" y="1642"/>
                </a:cubicBezTo>
                <a:cubicBezTo>
                  <a:pt x="642" y="1644"/>
                  <a:pt x="642" y="1644"/>
                  <a:pt x="642" y="1644"/>
                </a:cubicBezTo>
                <a:cubicBezTo>
                  <a:pt x="655" y="1647"/>
                  <a:pt x="669" y="1650"/>
                  <a:pt x="683" y="1653"/>
                </a:cubicBezTo>
                <a:cubicBezTo>
                  <a:pt x="691" y="1654"/>
                  <a:pt x="691" y="1654"/>
                  <a:pt x="691" y="1654"/>
                </a:cubicBezTo>
                <a:cubicBezTo>
                  <a:pt x="696" y="1655"/>
                  <a:pt x="702" y="1656"/>
                  <a:pt x="708" y="1657"/>
                </a:cubicBezTo>
                <a:cubicBezTo>
                  <a:pt x="734" y="1660"/>
                  <a:pt x="734" y="1660"/>
                  <a:pt x="734" y="1660"/>
                </a:cubicBezTo>
                <a:cubicBezTo>
                  <a:pt x="746" y="1662"/>
                  <a:pt x="758" y="1663"/>
                  <a:pt x="769" y="1664"/>
                </a:cubicBezTo>
                <a:cubicBezTo>
                  <a:pt x="774" y="1664"/>
                  <a:pt x="778" y="1664"/>
                  <a:pt x="783" y="1665"/>
                </a:cubicBezTo>
                <a:cubicBezTo>
                  <a:pt x="789" y="1665"/>
                  <a:pt x="795" y="1665"/>
                  <a:pt x="801" y="1666"/>
                </a:cubicBezTo>
                <a:cubicBezTo>
                  <a:pt x="803" y="1666"/>
                  <a:pt x="805" y="1666"/>
                  <a:pt x="808" y="1666"/>
                </a:cubicBezTo>
                <a:cubicBezTo>
                  <a:pt x="833" y="1666"/>
                  <a:pt x="833" y="1666"/>
                  <a:pt x="833" y="1666"/>
                </a:cubicBezTo>
                <a:cubicBezTo>
                  <a:pt x="858" y="1666"/>
                  <a:pt x="858" y="1666"/>
                  <a:pt x="858" y="1666"/>
                </a:cubicBezTo>
                <a:cubicBezTo>
                  <a:pt x="861" y="1666"/>
                  <a:pt x="863" y="1666"/>
                  <a:pt x="865" y="1666"/>
                </a:cubicBezTo>
                <a:cubicBezTo>
                  <a:pt x="871" y="1665"/>
                  <a:pt x="877" y="1665"/>
                  <a:pt x="883" y="1665"/>
                </a:cubicBezTo>
                <a:cubicBezTo>
                  <a:pt x="888" y="1664"/>
                  <a:pt x="892" y="1664"/>
                  <a:pt x="897" y="1664"/>
                </a:cubicBezTo>
                <a:cubicBezTo>
                  <a:pt x="909" y="1663"/>
                  <a:pt x="921" y="1662"/>
                  <a:pt x="933" y="1660"/>
                </a:cubicBezTo>
                <a:cubicBezTo>
                  <a:pt x="958" y="1657"/>
                  <a:pt x="958" y="1657"/>
                  <a:pt x="958" y="1657"/>
                </a:cubicBezTo>
                <a:cubicBezTo>
                  <a:pt x="964" y="1656"/>
                  <a:pt x="970" y="1655"/>
                  <a:pt x="975" y="1654"/>
                </a:cubicBezTo>
                <a:cubicBezTo>
                  <a:pt x="983" y="1653"/>
                  <a:pt x="983" y="1653"/>
                  <a:pt x="983" y="1653"/>
                </a:cubicBezTo>
                <a:cubicBezTo>
                  <a:pt x="997" y="1650"/>
                  <a:pt x="1011" y="1647"/>
                  <a:pt x="1024" y="1644"/>
                </a:cubicBezTo>
                <a:cubicBezTo>
                  <a:pt x="1032" y="1642"/>
                  <a:pt x="1032" y="1642"/>
                  <a:pt x="1032" y="1642"/>
                </a:cubicBezTo>
                <a:cubicBezTo>
                  <a:pt x="1039" y="1641"/>
                  <a:pt x="1046" y="1639"/>
                  <a:pt x="1053" y="1637"/>
                </a:cubicBezTo>
                <a:cubicBezTo>
                  <a:pt x="1081" y="1629"/>
                  <a:pt x="1081" y="1629"/>
                  <a:pt x="1081" y="1629"/>
                </a:cubicBezTo>
                <a:cubicBezTo>
                  <a:pt x="1107" y="1620"/>
                  <a:pt x="1107" y="1620"/>
                  <a:pt x="1107" y="1620"/>
                </a:cubicBezTo>
                <a:cubicBezTo>
                  <a:pt x="1112" y="1618"/>
                  <a:pt x="1117" y="1617"/>
                  <a:pt x="1122" y="1615"/>
                </a:cubicBezTo>
                <a:cubicBezTo>
                  <a:pt x="1122" y="1615"/>
                  <a:pt x="1122" y="1615"/>
                  <a:pt x="1122" y="1615"/>
                </a:cubicBezTo>
                <a:cubicBezTo>
                  <a:pt x="1152" y="1603"/>
                  <a:pt x="1152" y="1603"/>
                  <a:pt x="1152" y="1603"/>
                </a:cubicBezTo>
                <a:cubicBezTo>
                  <a:pt x="1155" y="1602"/>
                  <a:pt x="1159" y="1600"/>
                  <a:pt x="1164" y="1598"/>
                </a:cubicBezTo>
                <a:cubicBezTo>
                  <a:pt x="1175" y="1593"/>
                  <a:pt x="1175" y="1593"/>
                  <a:pt x="1175" y="1593"/>
                </a:cubicBezTo>
                <a:cubicBezTo>
                  <a:pt x="1178" y="1592"/>
                  <a:pt x="1180" y="1591"/>
                  <a:pt x="1183" y="1589"/>
                </a:cubicBezTo>
                <a:cubicBezTo>
                  <a:pt x="1188" y="1587"/>
                  <a:pt x="1193" y="1585"/>
                  <a:pt x="1198" y="1582"/>
                </a:cubicBezTo>
                <a:cubicBezTo>
                  <a:pt x="1220" y="1571"/>
                  <a:pt x="1220" y="1571"/>
                  <a:pt x="1220" y="1571"/>
                </a:cubicBezTo>
                <a:cubicBezTo>
                  <a:pt x="1222" y="1570"/>
                  <a:pt x="1223" y="1570"/>
                  <a:pt x="1224" y="1569"/>
                </a:cubicBezTo>
                <a:cubicBezTo>
                  <a:pt x="1227" y="1568"/>
                  <a:pt x="1229" y="1566"/>
                  <a:pt x="1232" y="1565"/>
                </a:cubicBezTo>
                <a:cubicBezTo>
                  <a:pt x="1264" y="1546"/>
                  <a:pt x="1264" y="1546"/>
                  <a:pt x="1264" y="1546"/>
                </a:cubicBezTo>
                <a:cubicBezTo>
                  <a:pt x="1269" y="1543"/>
                  <a:pt x="1274" y="1540"/>
                  <a:pt x="1279" y="1537"/>
                </a:cubicBezTo>
                <a:cubicBezTo>
                  <a:pt x="1289" y="1530"/>
                  <a:pt x="1289" y="1530"/>
                  <a:pt x="1289" y="1530"/>
                </a:cubicBezTo>
                <a:cubicBezTo>
                  <a:pt x="1293" y="1528"/>
                  <a:pt x="1297" y="1525"/>
                  <a:pt x="1300" y="1523"/>
                </a:cubicBezTo>
                <a:cubicBezTo>
                  <a:pt x="1301" y="1523"/>
                  <a:pt x="1301" y="1523"/>
                  <a:pt x="1301" y="1523"/>
                </a:cubicBezTo>
                <a:cubicBezTo>
                  <a:pt x="1327" y="1504"/>
                  <a:pt x="1327" y="1504"/>
                  <a:pt x="1327" y="1504"/>
                </a:cubicBezTo>
                <a:cubicBezTo>
                  <a:pt x="1330" y="1502"/>
                  <a:pt x="1333" y="1500"/>
                  <a:pt x="1337" y="1497"/>
                </a:cubicBezTo>
                <a:cubicBezTo>
                  <a:pt x="1347" y="1489"/>
                  <a:pt x="1347" y="1489"/>
                  <a:pt x="1347" y="1489"/>
                </a:cubicBezTo>
                <a:cubicBezTo>
                  <a:pt x="1349" y="1487"/>
                  <a:pt x="1351" y="1485"/>
                  <a:pt x="1354" y="1484"/>
                </a:cubicBezTo>
                <a:cubicBezTo>
                  <a:pt x="1358" y="1480"/>
                  <a:pt x="1362" y="1477"/>
                  <a:pt x="1367" y="1473"/>
                </a:cubicBezTo>
                <a:cubicBezTo>
                  <a:pt x="1386" y="1457"/>
                  <a:pt x="1386" y="1457"/>
                  <a:pt x="1386" y="1457"/>
                </a:cubicBezTo>
                <a:cubicBezTo>
                  <a:pt x="1387" y="1456"/>
                  <a:pt x="1388" y="1455"/>
                  <a:pt x="1389" y="1454"/>
                </a:cubicBezTo>
                <a:cubicBezTo>
                  <a:pt x="1391" y="1452"/>
                  <a:pt x="1393" y="1450"/>
                  <a:pt x="1395" y="1448"/>
                </a:cubicBezTo>
                <a:cubicBezTo>
                  <a:pt x="1422" y="1422"/>
                  <a:pt x="1422" y="1422"/>
                  <a:pt x="1422" y="1422"/>
                </a:cubicBezTo>
                <a:cubicBezTo>
                  <a:pt x="1448" y="1395"/>
                  <a:pt x="1448" y="1395"/>
                  <a:pt x="1448" y="1395"/>
                </a:cubicBezTo>
                <a:cubicBezTo>
                  <a:pt x="1449" y="1394"/>
                  <a:pt x="1451" y="1392"/>
                  <a:pt x="1452" y="1391"/>
                </a:cubicBezTo>
                <a:cubicBezTo>
                  <a:pt x="1452" y="1391"/>
                  <a:pt x="1452" y="1391"/>
                  <a:pt x="1452" y="1391"/>
                </a:cubicBezTo>
                <a:cubicBezTo>
                  <a:pt x="1457" y="1385"/>
                  <a:pt x="1457" y="1385"/>
                  <a:pt x="1457" y="1385"/>
                </a:cubicBezTo>
                <a:cubicBezTo>
                  <a:pt x="1461" y="1380"/>
                  <a:pt x="1461" y="1380"/>
                  <a:pt x="1461" y="1380"/>
                </a:cubicBezTo>
                <a:cubicBezTo>
                  <a:pt x="1461" y="1380"/>
                  <a:pt x="1461" y="1380"/>
                  <a:pt x="1461" y="1380"/>
                </a:cubicBezTo>
                <a:cubicBezTo>
                  <a:pt x="1473" y="1367"/>
                  <a:pt x="1473" y="1367"/>
                  <a:pt x="1473" y="1367"/>
                </a:cubicBezTo>
                <a:cubicBezTo>
                  <a:pt x="1477" y="1362"/>
                  <a:pt x="1480" y="1358"/>
                  <a:pt x="1484" y="1354"/>
                </a:cubicBezTo>
                <a:cubicBezTo>
                  <a:pt x="1485" y="1351"/>
                  <a:pt x="1487" y="1349"/>
                  <a:pt x="1489" y="1347"/>
                </a:cubicBezTo>
                <a:cubicBezTo>
                  <a:pt x="1496" y="1337"/>
                  <a:pt x="1496" y="1337"/>
                  <a:pt x="1496" y="1337"/>
                </a:cubicBezTo>
                <a:cubicBezTo>
                  <a:pt x="1500" y="1333"/>
                  <a:pt x="1502" y="1330"/>
                  <a:pt x="1504" y="1327"/>
                </a:cubicBezTo>
                <a:cubicBezTo>
                  <a:pt x="1519" y="1307"/>
                  <a:pt x="1519" y="1307"/>
                  <a:pt x="1519" y="1307"/>
                </a:cubicBezTo>
                <a:cubicBezTo>
                  <a:pt x="1523" y="1301"/>
                  <a:pt x="1527" y="1295"/>
                  <a:pt x="1530" y="1289"/>
                </a:cubicBezTo>
                <a:cubicBezTo>
                  <a:pt x="1537" y="1279"/>
                  <a:pt x="1537" y="1279"/>
                  <a:pt x="1537" y="1279"/>
                </a:cubicBezTo>
                <a:cubicBezTo>
                  <a:pt x="1540" y="1274"/>
                  <a:pt x="1543" y="1269"/>
                  <a:pt x="1546" y="1264"/>
                </a:cubicBezTo>
                <a:cubicBezTo>
                  <a:pt x="1565" y="1231"/>
                  <a:pt x="1565" y="1231"/>
                  <a:pt x="1565" y="1231"/>
                </a:cubicBezTo>
                <a:cubicBezTo>
                  <a:pt x="1566" y="1230"/>
                  <a:pt x="1567" y="1228"/>
                  <a:pt x="1568" y="1227"/>
                </a:cubicBezTo>
                <a:cubicBezTo>
                  <a:pt x="1568" y="1227"/>
                  <a:pt x="1568" y="1227"/>
                  <a:pt x="1568" y="1227"/>
                </a:cubicBezTo>
                <a:cubicBezTo>
                  <a:pt x="1570" y="1223"/>
                  <a:pt x="1570" y="1223"/>
                  <a:pt x="1570" y="1223"/>
                </a:cubicBezTo>
                <a:cubicBezTo>
                  <a:pt x="1574" y="1214"/>
                  <a:pt x="1574" y="1214"/>
                  <a:pt x="1574" y="1214"/>
                </a:cubicBezTo>
                <a:cubicBezTo>
                  <a:pt x="1574" y="1214"/>
                  <a:pt x="1574" y="1214"/>
                  <a:pt x="1574" y="1214"/>
                </a:cubicBezTo>
                <a:cubicBezTo>
                  <a:pt x="1582" y="1198"/>
                  <a:pt x="1582" y="1198"/>
                  <a:pt x="1582" y="1198"/>
                </a:cubicBezTo>
                <a:cubicBezTo>
                  <a:pt x="1585" y="1193"/>
                  <a:pt x="1587" y="1188"/>
                  <a:pt x="1589" y="1183"/>
                </a:cubicBezTo>
                <a:cubicBezTo>
                  <a:pt x="1591" y="1180"/>
                  <a:pt x="1592" y="1178"/>
                  <a:pt x="1593" y="1175"/>
                </a:cubicBezTo>
                <a:cubicBezTo>
                  <a:pt x="1598" y="1164"/>
                  <a:pt x="1598" y="1164"/>
                  <a:pt x="1598" y="1164"/>
                </a:cubicBezTo>
                <a:cubicBezTo>
                  <a:pt x="1600" y="1159"/>
                  <a:pt x="1602" y="1155"/>
                  <a:pt x="1603" y="1152"/>
                </a:cubicBezTo>
                <a:cubicBezTo>
                  <a:pt x="1612" y="1129"/>
                  <a:pt x="1612" y="1129"/>
                  <a:pt x="1612" y="1129"/>
                </a:cubicBezTo>
                <a:cubicBezTo>
                  <a:pt x="1615" y="1122"/>
                  <a:pt x="1618" y="1114"/>
                  <a:pt x="1620" y="1107"/>
                </a:cubicBezTo>
                <a:cubicBezTo>
                  <a:pt x="1629" y="1081"/>
                  <a:pt x="1629" y="1081"/>
                  <a:pt x="1629" y="1081"/>
                </a:cubicBezTo>
                <a:cubicBezTo>
                  <a:pt x="1637" y="1053"/>
                  <a:pt x="1637" y="1053"/>
                  <a:pt x="1637" y="1053"/>
                </a:cubicBezTo>
                <a:cubicBezTo>
                  <a:pt x="1638" y="1047"/>
                  <a:pt x="1640" y="1041"/>
                  <a:pt x="1641" y="1035"/>
                </a:cubicBezTo>
                <a:cubicBezTo>
                  <a:pt x="1642" y="1032"/>
                  <a:pt x="1642" y="1032"/>
                  <a:pt x="1642" y="1032"/>
                </a:cubicBezTo>
                <a:cubicBezTo>
                  <a:pt x="1657" y="970"/>
                  <a:pt x="1665" y="905"/>
                  <a:pt x="1666" y="840"/>
                </a:cubicBezTo>
                <a:cubicBezTo>
                  <a:pt x="1666" y="840"/>
                  <a:pt x="1666" y="840"/>
                  <a:pt x="1666" y="840"/>
                </a:cubicBezTo>
                <a:lnTo>
                  <a:pt x="1666" y="833"/>
                </a:lnTo>
                <a:close/>
                <a:moveTo>
                  <a:pt x="1615" y="1076"/>
                </a:moveTo>
                <a:cubicBezTo>
                  <a:pt x="1606" y="1102"/>
                  <a:pt x="1606" y="1102"/>
                  <a:pt x="1606" y="1102"/>
                </a:cubicBezTo>
                <a:cubicBezTo>
                  <a:pt x="1604" y="1109"/>
                  <a:pt x="1601" y="1116"/>
                  <a:pt x="1599" y="1123"/>
                </a:cubicBezTo>
                <a:cubicBezTo>
                  <a:pt x="1589" y="1147"/>
                  <a:pt x="1589" y="1147"/>
                  <a:pt x="1589" y="1147"/>
                </a:cubicBezTo>
                <a:cubicBezTo>
                  <a:pt x="1588" y="1150"/>
                  <a:pt x="1587" y="1153"/>
                  <a:pt x="1585" y="1158"/>
                </a:cubicBezTo>
                <a:cubicBezTo>
                  <a:pt x="1580" y="1169"/>
                  <a:pt x="1580" y="1169"/>
                  <a:pt x="1580" y="1169"/>
                </a:cubicBezTo>
                <a:cubicBezTo>
                  <a:pt x="1578" y="1172"/>
                  <a:pt x="1577" y="1174"/>
                  <a:pt x="1576" y="1177"/>
                </a:cubicBezTo>
                <a:cubicBezTo>
                  <a:pt x="1574" y="1182"/>
                  <a:pt x="1572" y="1187"/>
                  <a:pt x="1569" y="1191"/>
                </a:cubicBezTo>
                <a:cubicBezTo>
                  <a:pt x="1558" y="1214"/>
                  <a:pt x="1558" y="1214"/>
                  <a:pt x="1558" y="1214"/>
                </a:cubicBezTo>
                <a:cubicBezTo>
                  <a:pt x="1557" y="1215"/>
                  <a:pt x="1557" y="1216"/>
                  <a:pt x="1556" y="1217"/>
                </a:cubicBezTo>
                <a:cubicBezTo>
                  <a:pt x="1555" y="1220"/>
                  <a:pt x="1554" y="1222"/>
                  <a:pt x="1552" y="1224"/>
                </a:cubicBezTo>
                <a:cubicBezTo>
                  <a:pt x="1534" y="1257"/>
                  <a:pt x="1534" y="1257"/>
                  <a:pt x="1534" y="1257"/>
                </a:cubicBezTo>
                <a:cubicBezTo>
                  <a:pt x="1531" y="1261"/>
                  <a:pt x="1528" y="1266"/>
                  <a:pt x="1524" y="1271"/>
                </a:cubicBezTo>
                <a:cubicBezTo>
                  <a:pt x="1518" y="1281"/>
                  <a:pt x="1518" y="1281"/>
                  <a:pt x="1518" y="1281"/>
                </a:cubicBezTo>
                <a:cubicBezTo>
                  <a:pt x="1514" y="1287"/>
                  <a:pt x="1511" y="1293"/>
                  <a:pt x="1507" y="1298"/>
                </a:cubicBezTo>
                <a:cubicBezTo>
                  <a:pt x="1492" y="1318"/>
                  <a:pt x="1492" y="1318"/>
                  <a:pt x="1492" y="1318"/>
                </a:cubicBezTo>
                <a:cubicBezTo>
                  <a:pt x="1490" y="1321"/>
                  <a:pt x="1488" y="1324"/>
                  <a:pt x="1485" y="1328"/>
                </a:cubicBezTo>
                <a:cubicBezTo>
                  <a:pt x="1477" y="1338"/>
                  <a:pt x="1477" y="1338"/>
                  <a:pt x="1477" y="1338"/>
                </a:cubicBezTo>
                <a:cubicBezTo>
                  <a:pt x="1476" y="1340"/>
                  <a:pt x="1474" y="1342"/>
                  <a:pt x="1472" y="1345"/>
                </a:cubicBezTo>
                <a:cubicBezTo>
                  <a:pt x="1469" y="1349"/>
                  <a:pt x="1465" y="1353"/>
                  <a:pt x="1462" y="1357"/>
                </a:cubicBezTo>
                <a:cubicBezTo>
                  <a:pt x="1446" y="1376"/>
                  <a:pt x="1446" y="1376"/>
                  <a:pt x="1446" y="1376"/>
                </a:cubicBezTo>
                <a:cubicBezTo>
                  <a:pt x="1445" y="1377"/>
                  <a:pt x="1444" y="1378"/>
                  <a:pt x="1443" y="1379"/>
                </a:cubicBezTo>
                <a:cubicBezTo>
                  <a:pt x="1441" y="1381"/>
                  <a:pt x="1439" y="1383"/>
                  <a:pt x="1438" y="1385"/>
                </a:cubicBezTo>
                <a:cubicBezTo>
                  <a:pt x="1412" y="1412"/>
                  <a:pt x="1412" y="1412"/>
                  <a:pt x="1412" y="1412"/>
                </a:cubicBezTo>
                <a:cubicBezTo>
                  <a:pt x="1385" y="1438"/>
                  <a:pt x="1385" y="1438"/>
                  <a:pt x="1385" y="1438"/>
                </a:cubicBezTo>
                <a:cubicBezTo>
                  <a:pt x="1383" y="1439"/>
                  <a:pt x="1381" y="1441"/>
                  <a:pt x="1379" y="1443"/>
                </a:cubicBezTo>
                <a:cubicBezTo>
                  <a:pt x="1378" y="1444"/>
                  <a:pt x="1377" y="1445"/>
                  <a:pt x="1376" y="1446"/>
                </a:cubicBezTo>
                <a:cubicBezTo>
                  <a:pt x="1357" y="1462"/>
                  <a:pt x="1357" y="1462"/>
                  <a:pt x="1357" y="1462"/>
                </a:cubicBezTo>
                <a:cubicBezTo>
                  <a:pt x="1353" y="1465"/>
                  <a:pt x="1349" y="1469"/>
                  <a:pt x="1345" y="1472"/>
                </a:cubicBezTo>
                <a:cubicBezTo>
                  <a:pt x="1342" y="1474"/>
                  <a:pt x="1340" y="1476"/>
                  <a:pt x="1338" y="1477"/>
                </a:cubicBezTo>
                <a:cubicBezTo>
                  <a:pt x="1328" y="1485"/>
                  <a:pt x="1328" y="1485"/>
                  <a:pt x="1328" y="1485"/>
                </a:cubicBezTo>
                <a:cubicBezTo>
                  <a:pt x="1324" y="1488"/>
                  <a:pt x="1321" y="1490"/>
                  <a:pt x="1318" y="1492"/>
                </a:cubicBezTo>
                <a:cubicBezTo>
                  <a:pt x="1304" y="1503"/>
                  <a:pt x="1304" y="1503"/>
                  <a:pt x="1304" y="1503"/>
                </a:cubicBezTo>
                <a:cubicBezTo>
                  <a:pt x="1304" y="1503"/>
                  <a:pt x="1304" y="1503"/>
                  <a:pt x="1304" y="1503"/>
                </a:cubicBezTo>
                <a:cubicBezTo>
                  <a:pt x="1298" y="1507"/>
                  <a:pt x="1298" y="1507"/>
                  <a:pt x="1298" y="1507"/>
                </a:cubicBezTo>
                <a:cubicBezTo>
                  <a:pt x="1298" y="1507"/>
                  <a:pt x="1298" y="1507"/>
                  <a:pt x="1298" y="1507"/>
                </a:cubicBezTo>
                <a:cubicBezTo>
                  <a:pt x="1293" y="1511"/>
                  <a:pt x="1287" y="1515"/>
                  <a:pt x="1281" y="1518"/>
                </a:cubicBezTo>
                <a:cubicBezTo>
                  <a:pt x="1271" y="1524"/>
                  <a:pt x="1271" y="1524"/>
                  <a:pt x="1271" y="1524"/>
                </a:cubicBezTo>
                <a:cubicBezTo>
                  <a:pt x="1266" y="1528"/>
                  <a:pt x="1262" y="1531"/>
                  <a:pt x="1257" y="1534"/>
                </a:cubicBezTo>
                <a:cubicBezTo>
                  <a:pt x="1224" y="1552"/>
                  <a:pt x="1224" y="1552"/>
                  <a:pt x="1224" y="1552"/>
                </a:cubicBezTo>
                <a:cubicBezTo>
                  <a:pt x="1222" y="1554"/>
                  <a:pt x="1220" y="1555"/>
                  <a:pt x="1217" y="1556"/>
                </a:cubicBezTo>
                <a:cubicBezTo>
                  <a:pt x="1216" y="1557"/>
                  <a:pt x="1215" y="1557"/>
                  <a:pt x="1214" y="1558"/>
                </a:cubicBezTo>
                <a:cubicBezTo>
                  <a:pt x="1191" y="1569"/>
                  <a:pt x="1191" y="1569"/>
                  <a:pt x="1191" y="1569"/>
                </a:cubicBezTo>
                <a:cubicBezTo>
                  <a:pt x="1187" y="1572"/>
                  <a:pt x="1182" y="1574"/>
                  <a:pt x="1177" y="1576"/>
                </a:cubicBezTo>
                <a:cubicBezTo>
                  <a:pt x="1174" y="1577"/>
                  <a:pt x="1172" y="1578"/>
                  <a:pt x="1169" y="1580"/>
                </a:cubicBezTo>
                <a:cubicBezTo>
                  <a:pt x="1158" y="1585"/>
                  <a:pt x="1158" y="1585"/>
                  <a:pt x="1158" y="1585"/>
                </a:cubicBezTo>
                <a:cubicBezTo>
                  <a:pt x="1153" y="1587"/>
                  <a:pt x="1150" y="1588"/>
                  <a:pt x="1147" y="1589"/>
                </a:cubicBezTo>
                <a:cubicBezTo>
                  <a:pt x="1130" y="1596"/>
                  <a:pt x="1130" y="1596"/>
                  <a:pt x="1130" y="1596"/>
                </a:cubicBezTo>
                <a:cubicBezTo>
                  <a:pt x="1130" y="1596"/>
                  <a:pt x="1130" y="1596"/>
                  <a:pt x="1130" y="1596"/>
                </a:cubicBezTo>
                <a:cubicBezTo>
                  <a:pt x="1123" y="1599"/>
                  <a:pt x="1123" y="1599"/>
                  <a:pt x="1123" y="1599"/>
                </a:cubicBezTo>
                <a:cubicBezTo>
                  <a:pt x="1116" y="1601"/>
                  <a:pt x="1109" y="1604"/>
                  <a:pt x="1102" y="1606"/>
                </a:cubicBezTo>
                <a:cubicBezTo>
                  <a:pt x="1077" y="1615"/>
                  <a:pt x="1077" y="1615"/>
                  <a:pt x="1077" y="1615"/>
                </a:cubicBezTo>
                <a:cubicBezTo>
                  <a:pt x="1049" y="1623"/>
                  <a:pt x="1049" y="1623"/>
                  <a:pt x="1049" y="1623"/>
                </a:cubicBezTo>
                <a:cubicBezTo>
                  <a:pt x="1042" y="1625"/>
                  <a:pt x="1036" y="1627"/>
                  <a:pt x="1029" y="1628"/>
                </a:cubicBezTo>
                <a:cubicBezTo>
                  <a:pt x="1021" y="1630"/>
                  <a:pt x="1021" y="1630"/>
                  <a:pt x="1021" y="1630"/>
                </a:cubicBezTo>
                <a:cubicBezTo>
                  <a:pt x="1008" y="1633"/>
                  <a:pt x="994" y="1636"/>
                  <a:pt x="981" y="1638"/>
                </a:cubicBezTo>
                <a:cubicBezTo>
                  <a:pt x="973" y="1640"/>
                  <a:pt x="973" y="1640"/>
                  <a:pt x="973" y="1640"/>
                </a:cubicBezTo>
                <a:cubicBezTo>
                  <a:pt x="967" y="1641"/>
                  <a:pt x="962" y="1642"/>
                  <a:pt x="956" y="1642"/>
                </a:cubicBezTo>
                <a:cubicBezTo>
                  <a:pt x="939" y="1645"/>
                  <a:pt x="939" y="1645"/>
                  <a:pt x="939" y="1645"/>
                </a:cubicBezTo>
                <a:cubicBezTo>
                  <a:pt x="939" y="1645"/>
                  <a:pt x="939" y="1645"/>
                  <a:pt x="939" y="1645"/>
                </a:cubicBezTo>
                <a:cubicBezTo>
                  <a:pt x="931" y="1646"/>
                  <a:pt x="931" y="1646"/>
                  <a:pt x="931" y="1646"/>
                </a:cubicBezTo>
                <a:cubicBezTo>
                  <a:pt x="924" y="1647"/>
                  <a:pt x="924" y="1647"/>
                  <a:pt x="924" y="1647"/>
                </a:cubicBezTo>
                <a:cubicBezTo>
                  <a:pt x="924" y="1647"/>
                  <a:pt x="924" y="1647"/>
                  <a:pt x="924" y="1647"/>
                </a:cubicBezTo>
                <a:cubicBezTo>
                  <a:pt x="915" y="1648"/>
                  <a:pt x="905" y="1648"/>
                  <a:pt x="896" y="1649"/>
                </a:cubicBezTo>
                <a:cubicBezTo>
                  <a:pt x="891" y="1649"/>
                  <a:pt x="887" y="1650"/>
                  <a:pt x="882" y="1650"/>
                </a:cubicBezTo>
                <a:cubicBezTo>
                  <a:pt x="877" y="1651"/>
                  <a:pt x="871" y="1651"/>
                  <a:pt x="865" y="1651"/>
                </a:cubicBezTo>
                <a:cubicBezTo>
                  <a:pt x="863" y="1651"/>
                  <a:pt x="860" y="1651"/>
                  <a:pt x="858" y="1651"/>
                </a:cubicBezTo>
                <a:cubicBezTo>
                  <a:pt x="833" y="1652"/>
                  <a:pt x="833" y="1652"/>
                  <a:pt x="833" y="1652"/>
                </a:cubicBezTo>
                <a:cubicBezTo>
                  <a:pt x="808" y="1651"/>
                  <a:pt x="808" y="1651"/>
                  <a:pt x="808" y="1651"/>
                </a:cubicBezTo>
                <a:cubicBezTo>
                  <a:pt x="806" y="1651"/>
                  <a:pt x="803" y="1651"/>
                  <a:pt x="801" y="1651"/>
                </a:cubicBezTo>
                <a:cubicBezTo>
                  <a:pt x="795" y="1651"/>
                  <a:pt x="789" y="1651"/>
                  <a:pt x="784" y="1650"/>
                </a:cubicBezTo>
                <a:cubicBezTo>
                  <a:pt x="779" y="1650"/>
                  <a:pt x="775" y="1649"/>
                  <a:pt x="770" y="1649"/>
                </a:cubicBezTo>
                <a:cubicBezTo>
                  <a:pt x="761" y="1648"/>
                  <a:pt x="751" y="1648"/>
                  <a:pt x="742" y="1647"/>
                </a:cubicBezTo>
                <a:cubicBezTo>
                  <a:pt x="742" y="1647"/>
                  <a:pt x="742" y="1647"/>
                  <a:pt x="742" y="1647"/>
                </a:cubicBezTo>
                <a:cubicBezTo>
                  <a:pt x="735" y="1646"/>
                  <a:pt x="735" y="1646"/>
                  <a:pt x="735" y="1646"/>
                </a:cubicBezTo>
                <a:cubicBezTo>
                  <a:pt x="735" y="1646"/>
                  <a:pt x="735" y="1646"/>
                  <a:pt x="735" y="1646"/>
                </a:cubicBezTo>
                <a:cubicBezTo>
                  <a:pt x="727" y="1645"/>
                  <a:pt x="727" y="1645"/>
                  <a:pt x="727" y="1645"/>
                </a:cubicBezTo>
                <a:cubicBezTo>
                  <a:pt x="727" y="1645"/>
                  <a:pt x="727" y="1645"/>
                  <a:pt x="727" y="1645"/>
                </a:cubicBezTo>
                <a:cubicBezTo>
                  <a:pt x="710" y="1643"/>
                  <a:pt x="710" y="1643"/>
                  <a:pt x="710" y="1643"/>
                </a:cubicBezTo>
                <a:cubicBezTo>
                  <a:pt x="704" y="1642"/>
                  <a:pt x="699" y="1641"/>
                  <a:pt x="693" y="1640"/>
                </a:cubicBezTo>
                <a:cubicBezTo>
                  <a:pt x="685" y="1638"/>
                  <a:pt x="685" y="1638"/>
                  <a:pt x="685" y="1638"/>
                </a:cubicBezTo>
                <a:cubicBezTo>
                  <a:pt x="672" y="1636"/>
                  <a:pt x="658" y="1633"/>
                  <a:pt x="645" y="1630"/>
                </a:cubicBezTo>
                <a:cubicBezTo>
                  <a:pt x="637" y="1628"/>
                  <a:pt x="637" y="1628"/>
                  <a:pt x="637" y="1628"/>
                </a:cubicBezTo>
                <a:cubicBezTo>
                  <a:pt x="630" y="1627"/>
                  <a:pt x="624" y="1625"/>
                  <a:pt x="617" y="1623"/>
                </a:cubicBezTo>
                <a:cubicBezTo>
                  <a:pt x="590" y="1615"/>
                  <a:pt x="590" y="1615"/>
                  <a:pt x="590" y="1615"/>
                </a:cubicBezTo>
                <a:cubicBezTo>
                  <a:pt x="564" y="1606"/>
                  <a:pt x="564" y="1606"/>
                  <a:pt x="564" y="1606"/>
                </a:cubicBezTo>
                <a:cubicBezTo>
                  <a:pt x="557" y="1604"/>
                  <a:pt x="550" y="1601"/>
                  <a:pt x="543" y="1599"/>
                </a:cubicBezTo>
                <a:cubicBezTo>
                  <a:pt x="543" y="1599"/>
                  <a:pt x="543" y="1599"/>
                  <a:pt x="543" y="1599"/>
                </a:cubicBezTo>
                <a:cubicBezTo>
                  <a:pt x="536" y="1596"/>
                  <a:pt x="536" y="1596"/>
                  <a:pt x="536" y="1596"/>
                </a:cubicBezTo>
                <a:cubicBezTo>
                  <a:pt x="536" y="1596"/>
                  <a:pt x="536" y="1596"/>
                  <a:pt x="536" y="1596"/>
                </a:cubicBezTo>
                <a:cubicBezTo>
                  <a:pt x="519" y="1589"/>
                  <a:pt x="519" y="1589"/>
                  <a:pt x="519" y="1589"/>
                </a:cubicBezTo>
                <a:cubicBezTo>
                  <a:pt x="516" y="1588"/>
                  <a:pt x="512" y="1587"/>
                  <a:pt x="508" y="1585"/>
                </a:cubicBezTo>
                <a:cubicBezTo>
                  <a:pt x="497" y="1580"/>
                  <a:pt x="497" y="1580"/>
                  <a:pt x="497" y="1580"/>
                </a:cubicBezTo>
                <a:cubicBezTo>
                  <a:pt x="494" y="1578"/>
                  <a:pt x="492" y="1577"/>
                  <a:pt x="489" y="1576"/>
                </a:cubicBezTo>
                <a:cubicBezTo>
                  <a:pt x="484" y="1574"/>
                  <a:pt x="479" y="1572"/>
                  <a:pt x="475" y="1569"/>
                </a:cubicBezTo>
                <a:cubicBezTo>
                  <a:pt x="452" y="1558"/>
                  <a:pt x="452" y="1558"/>
                  <a:pt x="452" y="1558"/>
                </a:cubicBezTo>
                <a:cubicBezTo>
                  <a:pt x="451" y="1557"/>
                  <a:pt x="450" y="1557"/>
                  <a:pt x="449" y="1556"/>
                </a:cubicBezTo>
                <a:cubicBezTo>
                  <a:pt x="446" y="1555"/>
                  <a:pt x="444" y="1554"/>
                  <a:pt x="442" y="1552"/>
                </a:cubicBezTo>
                <a:cubicBezTo>
                  <a:pt x="409" y="1534"/>
                  <a:pt x="409" y="1534"/>
                  <a:pt x="409" y="1534"/>
                </a:cubicBezTo>
                <a:cubicBezTo>
                  <a:pt x="404" y="1531"/>
                  <a:pt x="400" y="1528"/>
                  <a:pt x="395" y="1524"/>
                </a:cubicBezTo>
                <a:cubicBezTo>
                  <a:pt x="385" y="1518"/>
                  <a:pt x="385" y="1518"/>
                  <a:pt x="385" y="1518"/>
                </a:cubicBezTo>
                <a:cubicBezTo>
                  <a:pt x="379" y="1515"/>
                  <a:pt x="373" y="1511"/>
                  <a:pt x="368" y="1507"/>
                </a:cubicBezTo>
                <a:cubicBezTo>
                  <a:pt x="368" y="1507"/>
                  <a:pt x="368" y="1507"/>
                  <a:pt x="368" y="1507"/>
                </a:cubicBezTo>
                <a:cubicBezTo>
                  <a:pt x="362" y="1503"/>
                  <a:pt x="362" y="1503"/>
                  <a:pt x="362" y="1503"/>
                </a:cubicBezTo>
                <a:cubicBezTo>
                  <a:pt x="362" y="1503"/>
                  <a:pt x="362" y="1503"/>
                  <a:pt x="362" y="1503"/>
                </a:cubicBezTo>
                <a:cubicBezTo>
                  <a:pt x="348" y="1492"/>
                  <a:pt x="348" y="1492"/>
                  <a:pt x="348" y="1492"/>
                </a:cubicBezTo>
                <a:cubicBezTo>
                  <a:pt x="345" y="1490"/>
                  <a:pt x="342" y="1488"/>
                  <a:pt x="338" y="1485"/>
                </a:cubicBezTo>
                <a:cubicBezTo>
                  <a:pt x="328" y="1477"/>
                  <a:pt x="328" y="1477"/>
                  <a:pt x="328" y="1477"/>
                </a:cubicBezTo>
                <a:cubicBezTo>
                  <a:pt x="326" y="1476"/>
                  <a:pt x="324" y="1474"/>
                  <a:pt x="321" y="1472"/>
                </a:cubicBezTo>
                <a:cubicBezTo>
                  <a:pt x="317" y="1469"/>
                  <a:pt x="313" y="1465"/>
                  <a:pt x="309" y="1462"/>
                </a:cubicBezTo>
                <a:cubicBezTo>
                  <a:pt x="290" y="1446"/>
                  <a:pt x="290" y="1446"/>
                  <a:pt x="290" y="1446"/>
                </a:cubicBezTo>
                <a:cubicBezTo>
                  <a:pt x="289" y="1445"/>
                  <a:pt x="288" y="1444"/>
                  <a:pt x="287" y="1443"/>
                </a:cubicBezTo>
                <a:cubicBezTo>
                  <a:pt x="285" y="1441"/>
                  <a:pt x="283" y="1439"/>
                  <a:pt x="281" y="1438"/>
                </a:cubicBezTo>
                <a:cubicBezTo>
                  <a:pt x="254" y="1412"/>
                  <a:pt x="254" y="1412"/>
                  <a:pt x="254" y="1412"/>
                </a:cubicBezTo>
                <a:cubicBezTo>
                  <a:pt x="228" y="1385"/>
                  <a:pt x="228" y="1385"/>
                  <a:pt x="228" y="1385"/>
                </a:cubicBezTo>
                <a:cubicBezTo>
                  <a:pt x="227" y="1383"/>
                  <a:pt x="225" y="1381"/>
                  <a:pt x="223" y="1379"/>
                </a:cubicBezTo>
                <a:cubicBezTo>
                  <a:pt x="222" y="1378"/>
                  <a:pt x="221" y="1377"/>
                  <a:pt x="220" y="1376"/>
                </a:cubicBezTo>
                <a:cubicBezTo>
                  <a:pt x="204" y="1357"/>
                  <a:pt x="204" y="1357"/>
                  <a:pt x="204" y="1357"/>
                </a:cubicBezTo>
                <a:cubicBezTo>
                  <a:pt x="201" y="1353"/>
                  <a:pt x="197" y="1349"/>
                  <a:pt x="194" y="1345"/>
                </a:cubicBezTo>
                <a:cubicBezTo>
                  <a:pt x="192" y="1342"/>
                  <a:pt x="190" y="1340"/>
                  <a:pt x="189" y="1338"/>
                </a:cubicBezTo>
                <a:cubicBezTo>
                  <a:pt x="181" y="1328"/>
                  <a:pt x="181" y="1328"/>
                  <a:pt x="181" y="1328"/>
                </a:cubicBezTo>
                <a:cubicBezTo>
                  <a:pt x="178" y="1324"/>
                  <a:pt x="176" y="1321"/>
                  <a:pt x="174" y="1318"/>
                </a:cubicBezTo>
                <a:cubicBezTo>
                  <a:pt x="159" y="1298"/>
                  <a:pt x="159" y="1298"/>
                  <a:pt x="159" y="1298"/>
                </a:cubicBezTo>
                <a:cubicBezTo>
                  <a:pt x="155" y="1293"/>
                  <a:pt x="151" y="1287"/>
                  <a:pt x="148" y="1281"/>
                </a:cubicBezTo>
                <a:cubicBezTo>
                  <a:pt x="142" y="1271"/>
                  <a:pt x="142" y="1271"/>
                  <a:pt x="142" y="1271"/>
                </a:cubicBezTo>
                <a:cubicBezTo>
                  <a:pt x="138" y="1266"/>
                  <a:pt x="135" y="1262"/>
                  <a:pt x="132" y="1257"/>
                </a:cubicBezTo>
                <a:cubicBezTo>
                  <a:pt x="114" y="1224"/>
                  <a:pt x="114" y="1224"/>
                  <a:pt x="114" y="1224"/>
                </a:cubicBezTo>
                <a:cubicBezTo>
                  <a:pt x="112" y="1222"/>
                  <a:pt x="111" y="1220"/>
                  <a:pt x="110" y="1217"/>
                </a:cubicBezTo>
                <a:cubicBezTo>
                  <a:pt x="109" y="1216"/>
                  <a:pt x="109" y="1215"/>
                  <a:pt x="108" y="1214"/>
                </a:cubicBezTo>
                <a:cubicBezTo>
                  <a:pt x="108" y="1213"/>
                  <a:pt x="108" y="1213"/>
                  <a:pt x="108" y="1213"/>
                </a:cubicBezTo>
                <a:cubicBezTo>
                  <a:pt x="97" y="1191"/>
                  <a:pt x="97" y="1191"/>
                  <a:pt x="97" y="1191"/>
                </a:cubicBezTo>
                <a:cubicBezTo>
                  <a:pt x="94" y="1187"/>
                  <a:pt x="92" y="1182"/>
                  <a:pt x="90" y="1177"/>
                </a:cubicBezTo>
                <a:cubicBezTo>
                  <a:pt x="89" y="1174"/>
                  <a:pt x="88" y="1172"/>
                  <a:pt x="86" y="1169"/>
                </a:cubicBezTo>
                <a:cubicBezTo>
                  <a:pt x="81" y="1158"/>
                  <a:pt x="81" y="1158"/>
                  <a:pt x="81" y="1158"/>
                </a:cubicBezTo>
                <a:cubicBezTo>
                  <a:pt x="79" y="1153"/>
                  <a:pt x="78" y="1150"/>
                  <a:pt x="77" y="1147"/>
                </a:cubicBezTo>
                <a:cubicBezTo>
                  <a:pt x="67" y="1123"/>
                  <a:pt x="67" y="1123"/>
                  <a:pt x="67" y="1123"/>
                </a:cubicBezTo>
                <a:cubicBezTo>
                  <a:pt x="65" y="1116"/>
                  <a:pt x="62" y="1109"/>
                  <a:pt x="60" y="1102"/>
                </a:cubicBezTo>
                <a:cubicBezTo>
                  <a:pt x="51" y="1077"/>
                  <a:pt x="51" y="1077"/>
                  <a:pt x="51" y="1077"/>
                </a:cubicBezTo>
                <a:cubicBezTo>
                  <a:pt x="43" y="1049"/>
                  <a:pt x="43" y="1049"/>
                  <a:pt x="43" y="1049"/>
                </a:cubicBezTo>
                <a:cubicBezTo>
                  <a:pt x="42" y="1044"/>
                  <a:pt x="41" y="1040"/>
                  <a:pt x="40" y="1036"/>
                </a:cubicBezTo>
                <a:cubicBezTo>
                  <a:pt x="40" y="1036"/>
                  <a:pt x="40" y="1036"/>
                  <a:pt x="40" y="1036"/>
                </a:cubicBezTo>
                <a:cubicBezTo>
                  <a:pt x="38" y="1029"/>
                  <a:pt x="38" y="1029"/>
                  <a:pt x="38" y="1029"/>
                </a:cubicBezTo>
                <a:cubicBezTo>
                  <a:pt x="37" y="1022"/>
                  <a:pt x="37" y="1022"/>
                  <a:pt x="37" y="1022"/>
                </a:cubicBezTo>
                <a:cubicBezTo>
                  <a:pt x="36" y="1022"/>
                  <a:pt x="36" y="1022"/>
                  <a:pt x="36" y="1022"/>
                </a:cubicBezTo>
                <a:cubicBezTo>
                  <a:pt x="22" y="960"/>
                  <a:pt x="14" y="897"/>
                  <a:pt x="14" y="833"/>
                </a:cubicBezTo>
                <a:cubicBezTo>
                  <a:pt x="14" y="769"/>
                  <a:pt x="22" y="706"/>
                  <a:pt x="36" y="644"/>
                </a:cubicBezTo>
                <a:cubicBezTo>
                  <a:pt x="37" y="644"/>
                  <a:pt x="37" y="644"/>
                  <a:pt x="37" y="644"/>
                </a:cubicBezTo>
                <a:cubicBezTo>
                  <a:pt x="38" y="637"/>
                  <a:pt x="38" y="637"/>
                  <a:pt x="38" y="637"/>
                </a:cubicBezTo>
                <a:cubicBezTo>
                  <a:pt x="40" y="630"/>
                  <a:pt x="40" y="630"/>
                  <a:pt x="40" y="630"/>
                </a:cubicBezTo>
                <a:cubicBezTo>
                  <a:pt x="40" y="630"/>
                  <a:pt x="40" y="630"/>
                  <a:pt x="40" y="630"/>
                </a:cubicBezTo>
                <a:cubicBezTo>
                  <a:pt x="41" y="626"/>
                  <a:pt x="42" y="622"/>
                  <a:pt x="43" y="617"/>
                </a:cubicBezTo>
                <a:cubicBezTo>
                  <a:pt x="51" y="590"/>
                  <a:pt x="51" y="590"/>
                  <a:pt x="51" y="590"/>
                </a:cubicBezTo>
                <a:cubicBezTo>
                  <a:pt x="60" y="564"/>
                  <a:pt x="60" y="564"/>
                  <a:pt x="60" y="564"/>
                </a:cubicBezTo>
                <a:cubicBezTo>
                  <a:pt x="62" y="557"/>
                  <a:pt x="65" y="550"/>
                  <a:pt x="67" y="543"/>
                </a:cubicBezTo>
                <a:cubicBezTo>
                  <a:pt x="77" y="519"/>
                  <a:pt x="77" y="519"/>
                  <a:pt x="77" y="519"/>
                </a:cubicBezTo>
                <a:cubicBezTo>
                  <a:pt x="78" y="516"/>
                  <a:pt x="79" y="513"/>
                  <a:pt x="81" y="508"/>
                </a:cubicBezTo>
                <a:cubicBezTo>
                  <a:pt x="86" y="497"/>
                  <a:pt x="86" y="497"/>
                  <a:pt x="86" y="497"/>
                </a:cubicBezTo>
                <a:cubicBezTo>
                  <a:pt x="88" y="494"/>
                  <a:pt x="89" y="492"/>
                  <a:pt x="90" y="489"/>
                </a:cubicBezTo>
                <a:cubicBezTo>
                  <a:pt x="92" y="484"/>
                  <a:pt x="94" y="479"/>
                  <a:pt x="97" y="475"/>
                </a:cubicBezTo>
                <a:cubicBezTo>
                  <a:pt x="108" y="453"/>
                  <a:pt x="108" y="453"/>
                  <a:pt x="108" y="453"/>
                </a:cubicBezTo>
                <a:cubicBezTo>
                  <a:pt x="108" y="452"/>
                  <a:pt x="108" y="452"/>
                  <a:pt x="108" y="452"/>
                </a:cubicBezTo>
                <a:cubicBezTo>
                  <a:pt x="109" y="451"/>
                  <a:pt x="109" y="450"/>
                  <a:pt x="110" y="449"/>
                </a:cubicBezTo>
                <a:cubicBezTo>
                  <a:pt x="111" y="446"/>
                  <a:pt x="112" y="444"/>
                  <a:pt x="114" y="442"/>
                </a:cubicBezTo>
                <a:cubicBezTo>
                  <a:pt x="132" y="409"/>
                  <a:pt x="132" y="409"/>
                  <a:pt x="132" y="409"/>
                </a:cubicBezTo>
                <a:cubicBezTo>
                  <a:pt x="135" y="405"/>
                  <a:pt x="138" y="400"/>
                  <a:pt x="142" y="395"/>
                </a:cubicBezTo>
                <a:cubicBezTo>
                  <a:pt x="148" y="385"/>
                  <a:pt x="148" y="385"/>
                  <a:pt x="148" y="385"/>
                </a:cubicBezTo>
                <a:cubicBezTo>
                  <a:pt x="152" y="379"/>
                  <a:pt x="155" y="373"/>
                  <a:pt x="159" y="368"/>
                </a:cubicBezTo>
                <a:cubicBezTo>
                  <a:pt x="174" y="348"/>
                  <a:pt x="174" y="348"/>
                  <a:pt x="174" y="348"/>
                </a:cubicBezTo>
                <a:cubicBezTo>
                  <a:pt x="176" y="345"/>
                  <a:pt x="178" y="342"/>
                  <a:pt x="181" y="338"/>
                </a:cubicBezTo>
                <a:cubicBezTo>
                  <a:pt x="189" y="328"/>
                  <a:pt x="189" y="328"/>
                  <a:pt x="189" y="328"/>
                </a:cubicBezTo>
                <a:cubicBezTo>
                  <a:pt x="190" y="326"/>
                  <a:pt x="192" y="324"/>
                  <a:pt x="194" y="321"/>
                </a:cubicBezTo>
                <a:cubicBezTo>
                  <a:pt x="197" y="317"/>
                  <a:pt x="201" y="313"/>
                  <a:pt x="204" y="309"/>
                </a:cubicBezTo>
                <a:cubicBezTo>
                  <a:pt x="221" y="289"/>
                  <a:pt x="221" y="289"/>
                  <a:pt x="221" y="289"/>
                </a:cubicBezTo>
                <a:cubicBezTo>
                  <a:pt x="222" y="288"/>
                  <a:pt x="223" y="288"/>
                  <a:pt x="223" y="287"/>
                </a:cubicBezTo>
                <a:cubicBezTo>
                  <a:pt x="225" y="285"/>
                  <a:pt x="227" y="283"/>
                  <a:pt x="228" y="281"/>
                </a:cubicBezTo>
                <a:cubicBezTo>
                  <a:pt x="254" y="254"/>
                  <a:pt x="254" y="254"/>
                  <a:pt x="254" y="254"/>
                </a:cubicBezTo>
                <a:cubicBezTo>
                  <a:pt x="281" y="228"/>
                  <a:pt x="281" y="228"/>
                  <a:pt x="281" y="228"/>
                </a:cubicBezTo>
                <a:cubicBezTo>
                  <a:pt x="283" y="227"/>
                  <a:pt x="285" y="225"/>
                  <a:pt x="287" y="223"/>
                </a:cubicBezTo>
                <a:cubicBezTo>
                  <a:pt x="288" y="222"/>
                  <a:pt x="289" y="221"/>
                  <a:pt x="290" y="220"/>
                </a:cubicBezTo>
                <a:cubicBezTo>
                  <a:pt x="309" y="204"/>
                  <a:pt x="309" y="204"/>
                  <a:pt x="309" y="204"/>
                </a:cubicBezTo>
                <a:cubicBezTo>
                  <a:pt x="313" y="201"/>
                  <a:pt x="317" y="197"/>
                  <a:pt x="321" y="194"/>
                </a:cubicBezTo>
                <a:cubicBezTo>
                  <a:pt x="324" y="192"/>
                  <a:pt x="326" y="190"/>
                  <a:pt x="328" y="189"/>
                </a:cubicBezTo>
                <a:cubicBezTo>
                  <a:pt x="338" y="181"/>
                  <a:pt x="338" y="181"/>
                  <a:pt x="338" y="181"/>
                </a:cubicBezTo>
                <a:cubicBezTo>
                  <a:pt x="342" y="178"/>
                  <a:pt x="345" y="176"/>
                  <a:pt x="348" y="174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73" y="155"/>
                  <a:pt x="379" y="151"/>
                  <a:pt x="385" y="148"/>
                </a:cubicBezTo>
                <a:cubicBezTo>
                  <a:pt x="395" y="142"/>
                  <a:pt x="395" y="142"/>
                  <a:pt x="395" y="142"/>
                </a:cubicBezTo>
                <a:cubicBezTo>
                  <a:pt x="400" y="138"/>
                  <a:pt x="404" y="135"/>
                  <a:pt x="409" y="132"/>
                </a:cubicBezTo>
                <a:cubicBezTo>
                  <a:pt x="442" y="114"/>
                  <a:pt x="442" y="114"/>
                  <a:pt x="442" y="114"/>
                </a:cubicBezTo>
                <a:cubicBezTo>
                  <a:pt x="444" y="112"/>
                  <a:pt x="446" y="111"/>
                  <a:pt x="449" y="110"/>
                </a:cubicBezTo>
                <a:cubicBezTo>
                  <a:pt x="450" y="109"/>
                  <a:pt x="451" y="109"/>
                  <a:pt x="452" y="108"/>
                </a:cubicBezTo>
                <a:cubicBezTo>
                  <a:pt x="475" y="97"/>
                  <a:pt x="475" y="97"/>
                  <a:pt x="475" y="97"/>
                </a:cubicBezTo>
                <a:cubicBezTo>
                  <a:pt x="479" y="94"/>
                  <a:pt x="484" y="92"/>
                  <a:pt x="489" y="90"/>
                </a:cubicBezTo>
                <a:cubicBezTo>
                  <a:pt x="492" y="89"/>
                  <a:pt x="494" y="88"/>
                  <a:pt x="497" y="86"/>
                </a:cubicBezTo>
                <a:cubicBezTo>
                  <a:pt x="508" y="81"/>
                  <a:pt x="508" y="81"/>
                  <a:pt x="508" y="81"/>
                </a:cubicBezTo>
                <a:cubicBezTo>
                  <a:pt x="513" y="79"/>
                  <a:pt x="516" y="78"/>
                  <a:pt x="520" y="77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43" y="67"/>
                  <a:pt x="543" y="67"/>
                  <a:pt x="543" y="67"/>
                </a:cubicBezTo>
                <a:cubicBezTo>
                  <a:pt x="550" y="65"/>
                  <a:pt x="557" y="62"/>
                  <a:pt x="564" y="60"/>
                </a:cubicBezTo>
                <a:cubicBezTo>
                  <a:pt x="589" y="51"/>
                  <a:pt x="589" y="51"/>
                  <a:pt x="589" y="51"/>
                </a:cubicBezTo>
                <a:cubicBezTo>
                  <a:pt x="617" y="43"/>
                  <a:pt x="617" y="43"/>
                  <a:pt x="617" y="43"/>
                </a:cubicBezTo>
                <a:cubicBezTo>
                  <a:pt x="624" y="41"/>
                  <a:pt x="630" y="39"/>
                  <a:pt x="637" y="38"/>
                </a:cubicBezTo>
                <a:cubicBezTo>
                  <a:pt x="645" y="36"/>
                  <a:pt x="645" y="36"/>
                  <a:pt x="645" y="36"/>
                </a:cubicBezTo>
                <a:cubicBezTo>
                  <a:pt x="658" y="33"/>
                  <a:pt x="672" y="30"/>
                  <a:pt x="685" y="28"/>
                </a:cubicBezTo>
                <a:cubicBezTo>
                  <a:pt x="693" y="26"/>
                  <a:pt x="693" y="26"/>
                  <a:pt x="693" y="26"/>
                </a:cubicBezTo>
                <a:cubicBezTo>
                  <a:pt x="699" y="25"/>
                  <a:pt x="704" y="24"/>
                  <a:pt x="710" y="24"/>
                </a:cubicBezTo>
                <a:cubicBezTo>
                  <a:pt x="727" y="21"/>
                  <a:pt x="727" y="21"/>
                  <a:pt x="727" y="21"/>
                </a:cubicBezTo>
                <a:cubicBezTo>
                  <a:pt x="727" y="21"/>
                  <a:pt x="727" y="21"/>
                  <a:pt x="727" y="21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42" y="19"/>
                  <a:pt x="742" y="19"/>
                  <a:pt x="742" y="19"/>
                </a:cubicBezTo>
                <a:cubicBezTo>
                  <a:pt x="742" y="19"/>
                  <a:pt x="742" y="19"/>
                  <a:pt x="742" y="19"/>
                </a:cubicBezTo>
                <a:cubicBezTo>
                  <a:pt x="751" y="18"/>
                  <a:pt x="761" y="18"/>
                  <a:pt x="770" y="17"/>
                </a:cubicBezTo>
                <a:cubicBezTo>
                  <a:pt x="775" y="17"/>
                  <a:pt x="779" y="16"/>
                  <a:pt x="784" y="16"/>
                </a:cubicBezTo>
                <a:cubicBezTo>
                  <a:pt x="789" y="15"/>
                  <a:pt x="795" y="15"/>
                  <a:pt x="801" y="15"/>
                </a:cubicBezTo>
                <a:cubicBezTo>
                  <a:pt x="803" y="15"/>
                  <a:pt x="806" y="15"/>
                  <a:pt x="808" y="15"/>
                </a:cubicBezTo>
                <a:cubicBezTo>
                  <a:pt x="833" y="14"/>
                  <a:pt x="833" y="14"/>
                  <a:pt x="833" y="14"/>
                </a:cubicBezTo>
                <a:cubicBezTo>
                  <a:pt x="858" y="15"/>
                  <a:pt x="858" y="15"/>
                  <a:pt x="858" y="15"/>
                </a:cubicBezTo>
                <a:cubicBezTo>
                  <a:pt x="860" y="15"/>
                  <a:pt x="863" y="15"/>
                  <a:pt x="865" y="15"/>
                </a:cubicBezTo>
                <a:cubicBezTo>
                  <a:pt x="871" y="15"/>
                  <a:pt x="877" y="15"/>
                  <a:pt x="882" y="16"/>
                </a:cubicBezTo>
                <a:cubicBezTo>
                  <a:pt x="887" y="16"/>
                  <a:pt x="891" y="17"/>
                  <a:pt x="896" y="17"/>
                </a:cubicBezTo>
                <a:cubicBezTo>
                  <a:pt x="905" y="18"/>
                  <a:pt x="915" y="18"/>
                  <a:pt x="924" y="19"/>
                </a:cubicBezTo>
                <a:cubicBezTo>
                  <a:pt x="924" y="19"/>
                  <a:pt x="924" y="19"/>
                  <a:pt x="924" y="19"/>
                </a:cubicBezTo>
                <a:cubicBezTo>
                  <a:pt x="931" y="20"/>
                  <a:pt x="931" y="20"/>
                  <a:pt x="931" y="20"/>
                </a:cubicBezTo>
                <a:cubicBezTo>
                  <a:pt x="939" y="21"/>
                  <a:pt x="939" y="21"/>
                  <a:pt x="939" y="21"/>
                </a:cubicBezTo>
                <a:cubicBezTo>
                  <a:pt x="939" y="21"/>
                  <a:pt x="939" y="21"/>
                  <a:pt x="939" y="21"/>
                </a:cubicBezTo>
                <a:cubicBezTo>
                  <a:pt x="956" y="23"/>
                  <a:pt x="956" y="23"/>
                  <a:pt x="956" y="23"/>
                </a:cubicBezTo>
                <a:cubicBezTo>
                  <a:pt x="962" y="24"/>
                  <a:pt x="967" y="25"/>
                  <a:pt x="973" y="26"/>
                </a:cubicBezTo>
                <a:cubicBezTo>
                  <a:pt x="981" y="28"/>
                  <a:pt x="981" y="28"/>
                  <a:pt x="981" y="28"/>
                </a:cubicBezTo>
                <a:cubicBezTo>
                  <a:pt x="994" y="30"/>
                  <a:pt x="1008" y="33"/>
                  <a:pt x="1021" y="36"/>
                </a:cubicBezTo>
                <a:cubicBezTo>
                  <a:pt x="1029" y="38"/>
                  <a:pt x="1029" y="38"/>
                  <a:pt x="1029" y="38"/>
                </a:cubicBezTo>
                <a:cubicBezTo>
                  <a:pt x="1036" y="39"/>
                  <a:pt x="1042" y="41"/>
                  <a:pt x="1049" y="43"/>
                </a:cubicBezTo>
                <a:cubicBezTo>
                  <a:pt x="1076" y="51"/>
                  <a:pt x="1076" y="51"/>
                  <a:pt x="1076" y="51"/>
                </a:cubicBezTo>
                <a:cubicBezTo>
                  <a:pt x="1102" y="60"/>
                  <a:pt x="1102" y="60"/>
                  <a:pt x="1102" y="60"/>
                </a:cubicBezTo>
                <a:cubicBezTo>
                  <a:pt x="1109" y="62"/>
                  <a:pt x="1116" y="65"/>
                  <a:pt x="1123" y="67"/>
                </a:cubicBezTo>
                <a:cubicBezTo>
                  <a:pt x="1123" y="67"/>
                  <a:pt x="1123" y="67"/>
                  <a:pt x="1123" y="67"/>
                </a:cubicBezTo>
                <a:cubicBezTo>
                  <a:pt x="1130" y="70"/>
                  <a:pt x="1130" y="70"/>
                  <a:pt x="1130" y="70"/>
                </a:cubicBezTo>
                <a:cubicBezTo>
                  <a:pt x="1130" y="70"/>
                  <a:pt x="1130" y="70"/>
                  <a:pt x="1130" y="70"/>
                </a:cubicBezTo>
                <a:cubicBezTo>
                  <a:pt x="1147" y="77"/>
                  <a:pt x="1147" y="77"/>
                  <a:pt x="1147" y="77"/>
                </a:cubicBezTo>
                <a:cubicBezTo>
                  <a:pt x="1150" y="78"/>
                  <a:pt x="1154" y="79"/>
                  <a:pt x="1158" y="81"/>
                </a:cubicBezTo>
                <a:cubicBezTo>
                  <a:pt x="1169" y="86"/>
                  <a:pt x="1169" y="86"/>
                  <a:pt x="1169" y="86"/>
                </a:cubicBezTo>
                <a:cubicBezTo>
                  <a:pt x="1172" y="88"/>
                  <a:pt x="1174" y="89"/>
                  <a:pt x="1177" y="90"/>
                </a:cubicBezTo>
                <a:cubicBezTo>
                  <a:pt x="1182" y="92"/>
                  <a:pt x="1187" y="94"/>
                  <a:pt x="1191" y="97"/>
                </a:cubicBezTo>
                <a:cubicBezTo>
                  <a:pt x="1214" y="108"/>
                  <a:pt x="1214" y="108"/>
                  <a:pt x="1214" y="108"/>
                </a:cubicBezTo>
                <a:cubicBezTo>
                  <a:pt x="1215" y="109"/>
                  <a:pt x="1216" y="109"/>
                  <a:pt x="1217" y="110"/>
                </a:cubicBezTo>
                <a:cubicBezTo>
                  <a:pt x="1220" y="111"/>
                  <a:pt x="1222" y="112"/>
                  <a:pt x="1224" y="114"/>
                </a:cubicBezTo>
                <a:cubicBezTo>
                  <a:pt x="1257" y="132"/>
                  <a:pt x="1257" y="132"/>
                  <a:pt x="1257" y="132"/>
                </a:cubicBezTo>
                <a:cubicBezTo>
                  <a:pt x="1262" y="135"/>
                  <a:pt x="1266" y="138"/>
                  <a:pt x="1271" y="142"/>
                </a:cubicBezTo>
                <a:cubicBezTo>
                  <a:pt x="1281" y="148"/>
                  <a:pt x="1281" y="148"/>
                  <a:pt x="1281" y="148"/>
                </a:cubicBezTo>
                <a:cubicBezTo>
                  <a:pt x="1287" y="151"/>
                  <a:pt x="1292" y="155"/>
                  <a:pt x="1298" y="159"/>
                </a:cubicBezTo>
                <a:cubicBezTo>
                  <a:pt x="1298" y="159"/>
                  <a:pt x="1298" y="159"/>
                  <a:pt x="1298" y="159"/>
                </a:cubicBezTo>
                <a:cubicBezTo>
                  <a:pt x="1304" y="163"/>
                  <a:pt x="1304" y="163"/>
                  <a:pt x="1304" y="163"/>
                </a:cubicBezTo>
                <a:cubicBezTo>
                  <a:pt x="1304" y="163"/>
                  <a:pt x="1304" y="163"/>
                  <a:pt x="1304" y="163"/>
                </a:cubicBezTo>
                <a:cubicBezTo>
                  <a:pt x="1318" y="174"/>
                  <a:pt x="1318" y="174"/>
                  <a:pt x="1318" y="174"/>
                </a:cubicBezTo>
                <a:cubicBezTo>
                  <a:pt x="1321" y="176"/>
                  <a:pt x="1324" y="178"/>
                  <a:pt x="1328" y="181"/>
                </a:cubicBezTo>
                <a:cubicBezTo>
                  <a:pt x="1338" y="189"/>
                  <a:pt x="1338" y="189"/>
                  <a:pt x="1338" y="189"/>
                </a:cubicBezTo>
                <a:cubicBezTo>
                  <a:pt x="1340" y="190"/>
                  <a:pt x="1342" y="192"/>
                  <a:pt x="1345" y="194"/>
                </a:cubicBezTo>
                <a:cubicBezTo>
                  <a:pt x="1349" y="197"/>
                  <a:pt x="1353" y="201"/>
                  <a:pt x="1357" y="204"/>
                </a:cubicBezTo>
                <a:cubicBezTo>
                  <a:pt x="1376" y="220"/>
                  <a:pt x="1376" y="220"/>
                  <a:pt x="1376" y="220"/>
                </a:cubicBezTo>
                <a:cubicBezTo>
                  <a:pt x="1377" y="221"/>
                  <a:pt x="1378" y="222"/>
                  <a:pt x="1379" y="223"/>
                </a:cubicBezTo>
                <a:cubicBezTo>
                  <a:pt x="1381" y="225"/>
                  <a:pt x="1383" y="227"/>
                  <a:pt x="1385" y="228"/>
                </a:cubicBezTo>
                <a:cubicBezTo>
                  <a:pt x="1412" y="254"/>
                  <a:pt x="1412" y="254"/>
                  <a:pt x="1412" y="254"/>
                </a:cubicBezTo>
                <a:cubicBezTo>
                  <a:pt x="1438" y="281"/>
                  <a:pt x="1438" y="281"/>
                  <a:pt x="1438" y="281"/>
                </a:cubicBezTo>
                <a:cubicBezTo>
                  <a:pt x="1439" y="283"/>
                  <a:pt x="1441" y="285"/>
                  <a:pt x="1443" y="287"/>
                </a:cubicBezTo>
                <a:cubicBezTo>
                  <a:pt x="1444" y="288"/>
                  <a:pt x="1444" y="288"/>
                  <a:pt x="1445" y="289"/>
                </a:cubicBezTo>
                <a:cubicBezTo>
                  <a:pt x="1462" y="309"/>
                  <a:pt x="1462" y="309"/>
                  <a:pt x="1462" y="309"/>
                </a:cubicBezTo>
                <a:cubicBezTo>
                  <a:pt x="1465" y="313"/>
                  <a:pt x="1469" y="317"/>
                  <a:pt x="1472" y="321"/>
                </a:cubicBezTo>
                <a:cubicBezTo>
                  <a:pt x="1474" y="324"/>
                  <a:pt x="1476" y="326"/>
                  <a:pt x="1477" y="328"/>
                </a:cubicBezTo>
                <a:cubicBezTo>
                  <a:pt x="1485" y="338"/>
                  <a:pt x="1485" y="338"/>
                  <a:pt x="1485" y="338"/>
                </a:cubicBezTo>
                <a:cubicBezTo>
                  <a:pt x="1488" y="342"/>
                  <a:pt x="1490" y="345"/>
                  <a:pt x="1492" y="348"/>
                </a:cubicBezTo>
                <a:cubicBezTo>
                  <a:pt x="1507" y="368"/>
                  <a:pt x="1507" y="368"/>
                  <a:pt x="1507" y="368"/>
                </a:cubicBezTo>
                <a:cubicBezTo>
                  <a:pt x="1511" y="373"/>
                  <a:pt x="1515" y="379"/>
                  <a:pt x="1518" y="385"/>
                </a:cubicBezTo>
                <a:cubicBezTo>
                  <a:pt x="1524" y="395"/>
                  <a:pt x="1524" y="395"/>
                  <a:pt x="1524" y="395"/>
                </a:cubicBezTo>
                <a:cubicBezTo>
                  <a:pt x="1528" y="400"/>
                  <a:pt x="1531" y="405"/>
                  <a:pt x="1534" y="409"/>
                </a:cubicBezTo>
                <a:cubicBezTo>
                  <a:pt x="1552" y="442"/>
                  <a:pt x="1552" y="442"/>
                  <a:pt x="1552" y="442"/>
                </a:cubicBezTo>
                <a:cubicBezTo>
                  <a:pt x="1554" y="444"/>
                  <a:pt x="1555" y="446"/>
                  <a:pt x="1556" y="449"/>
                </a:cubicBezTo>
                <a:cubicBezTo>
                  <a:pt x="1557" y="450"/>
                  <a:pt x="1557" y="451"/>
                  <a:pt x="1558" y="452"/>
                </a:cubicBezTo>
                <a:cubicBezTo>
                  <a:pt x="1569" y="475"/>
                  <a:pt x="1569" y="475"/>
                  <a:pt x="1569" y="475"/>
                </a:cubicBezTo>
                <a:cubicBezTo>
                  <a:pt x="1572" y="479"/>
                  <a:pt x="1574" y="484"/>
                  <a:pt x="1576" y="489"/>
                </a:cubicBezTo>
                <a:cubicBezTo>
                  <a:pt x="1577" y="492"/>
                  <a:pt x="1578" y="494"/>
                  <a:pt x="1580" y="497"/>
                </a:cubicBezTo>
                <a:cubicBezTo>
                  <a:pt x="1585" y="508"/>
                  <a:pt x="1585" y="508"/>
                  <a:pt x="1585" y="508"/>
                </a:cubicBezTo>
                <a:cubicBezTo>
                  <a:pt x="1587" y="513"/>
                  <a:pt x="1588" y="516"/>
                  <a:pt x="1589" y="519"/>
                </a:cubicBezTo>
                <a:cubicBezTo>
                  <a:pt x="1599" y="543"/>
                  <a:pt x="1599" y="543"/>
                  <a:pt x="1599" y="543"/>
                </a:cubicBezTo>
                <a:cubicBezTo>
                  <a:pt x="1601" y="550"/>
                  <a:pt x="1604" y="557"/>
                  <a:pt x="1606" y="564"/>
                </a:cubicBezTo>
                <a:cubicBezTo>
                  <a:pt x="1615" y="589"/>
                  <a:pt x="1615" y="589"/>
                  <a:pt x="1615" y="589"/>
                </a:cubicBezTo>
                <a:cubicBezTo>
                  <a:pt x="1623" y="617"/>
                  <a:pt x="1623" y="617"/>
                  <a:pt x="1623" y="617"/>
                </a:cubicBezTo>
                <a:cubicBezTo>
                  <a:pt x="1624" y="622"/>
                  <a:pt x="1625" y="626"/>
                  <a:pt x="1626" y="630"/>
                </a:cubicBezTo>
                <a:cubicBezTo>
                  <a:pt x="1626" y="630"/>
                  <a:pt x="1626" y="630"/>
                  <a:pt x="1626" y="630"/>
                </a:cubicBezTo>
                <a:cubicBezTo>
                  <a:pt x="1628" y="637"/>
                  <a:pt x="1628" y="637"/>
                  <a:pt x="1628" y="637"/>
                </a:cubicBezTo>
                <a:cubicBezTo>
                  <a:pt x="1629" y="644"/>
                  <a:pt x="1629" y="644"/>
                  <a:pt x="1629" y="644"/>
                </a:cubicBezTo>
                <a:cubicBezTo>
                  <a:pt x="1630" y="644"/>
                  <a:pt x="1630" y="644"/>
                  <a:pt x="1630" y="644"/>
                </a:cubicBezTo>
                <a:cubicBezTo>
                  <a:pt x="1644" y="706"/>
                  <a:pt x="1652" y="769"/>
                  <a:pt x="1652" y="833"/>
                </a:cubicBezTo>
                <a:cubicBezTo>
                  <a:pt x="1652" y="897"/>
                  <a:pt x="1644" y="960"/>
                  <a:pt x="1630" y="1022"/>
                </a:cubicBezTo>
                <a:cubicBezTo>
                  <a:pt x="1629" y="1022"/>
                  <a:pt x="1629" y="1022"/>
                  <a:pt x="1629" y="1022"/>
                </a:cubicBezTo>
                <a:cubicBezTo>
                  <a:pt x="1628" y="1029"/>
                  <a:pt x="1628" y="1029"/>
                  <a:pt x="1628" y="1029"/>
                </a:cubicBezTo>
                <a:cubicBezTo>
                  <a:pt x="1626" y="1036"/>
                  <a:pt x="1626" y="1036"/>
                  <a:pt x="1626" y="1036"/>
                </a:cubicBezTo>
                <a:cubicBezTo>
                  <a:pt x="1626" y="1036"/>
                  <a:pt x="1626" y="1036"/>
                  <a:pt x="1626" y="1036"/>
                </a:cubicBezTo>
                <a:cubicBezTo>
                  <a:pt x="1625" y="1040"/>
                  <a:pt x="1624" y="1044"/>
                  <a:pt x="1623" y="1049"/>
                </a:cubicBezTo>
                <a:lnTo>
                  <a:pt x="1615" y="1076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11233149" y="30634"/>
            <a:ext cx="920751" cy="3005138"/>
            <a:chOff x="2439988" y="3175"/>
            <a:chExt cx="920751" cy="3005138"/>
          </a:xfrm>
        </p:grpSpPr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2895601" y="3175"/>
              <a:ext cx="11113" cy="1544638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2846388" y="2492375"/>
              <a:ext cx="112713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4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6" y="158"/>
                    <a:pt x="28" y="131"/>
                    <a:pt x="18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908301" y="2492375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3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8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2771776" y="2492375"/>
              <a:ext cx="111125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5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20" y="86"/>
                    <a:pt x="21" y="80"/>
                    <a:pt x="23" y="74"/>
                  </a:cubicBezTo>
                  <a:cubicBezTo>
                    <a:pt x="35" y="29"/>
                    <a:pt x="17" y="3"/>
                    <a:pt x="1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6" y="82"/>
                    <a:pt x="24" y="87"/>
                    <a:pt x="22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2933701" y="2492375"/>
              <a:ext cx="61913" cy="515938"/>
            </a:xfrm>
            <a:custGeom>
              <a:avLst/>
              <a:gdLst>
                <a:gd name="T0" fmla="*/ 8 w 22"/>
                <a:gd name="T1" fmla="*/ 184 h 184"/>
                <a:gd name="T2" fmla="*/ 12 w 22"/>
                <a:gd name="T3" fmla="*/ 99 h 184"/>
                <a:gd name="T4" fmla="*/ 17 w 22"/>
                <a:gd name="T5" fmla="*/ 62 h 184"/>
                <a:gd name="T6" fmla="*/ 0 w 22"/>
                <a:gd name="T7" fmla="*/ 2 h 184"/>
                <a:gd name="T8" fmla="*/ 3 w 22"/>
                <a:gd name="T9" fmla="*/ 0 h 184"/>
                <a:gd name="T10" fmla="*/ 21 w 22"/>
                <a:gd name="T11" fmla="*/ 62 h 184"/>
                <a:gd name="T12" fmla="*/ 16 w 22"/>
                <a:gd name="T13" fmla="*/ 100 h 184"/>
                <a:gd name="T14" fmla="*/ 12 w 22"/>
                <a:gd name="T15" fmla="*/ 183 h 184"/>
                <a:gd name="T16" fmla="*/ 8 w 22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4">
                  <a:moveTo>
                    <a:pt x="8" y="184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6" y="72"/>
                    <a:pt x="17" y="62"/>
                  </a:cubicBezTo>
                  <a:cubicBezTo>
                    <a:pt x="17" y="32"/>
                    <a:pt x="0" y="3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2" y="31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6" y="156"/>
                    <a:pt x="12" y="183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2782888" y="2382838"/>
              <a:ext cx="234950" cy="131763"/>
            </a:xfrm>
            <a:custGeom>
              <a:avLst/>
              <a:gdLst>
                <a:gd name="T0" fmla="*/ 42 w 84"/>
                <a:gd name="T1" fmla="*/ 4 h 47"/>
                <a:gd name="T2" fmla="*/ 0 w 84"/>
                <a:gd name="T3" fmla="*/ 0 h 47"/>
                <a:gd name="T4" fmla="*/ 0 w 84"/>
                <a:gd name="T5" fmla="*/ 29 h 47"/>
                <a:gd name="T6" fmla="*/ 18 w 84"/>
                <a:gd name="T7" fmla="*/ 47 h 47"/>
                <a:gd name="T8" fmla="*/ 66 w 84"/>
                <a:gd name="T9" fmla="*/ 47 h 47"/>
                <a:gd name="T10" fmla="*/ 84 w 84"/>
                <a:gd name="T11" fmla="*/ 29 h 47"/>
                <a:gd name="T12" fmla="*/ 84 w 84"/>
                <a:gd name="T13" fmla="*/ 0 h 47"/>
                <a:gd name="T14" fmla="*/ 42 w 84"/>
                <a:gd name="T1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7">
                  <a:moveTo>
                    <a:pt x="42" y="4"/>
                  </a:moveTo>
                  <a:cubicBezTo>
                    <a:pt x="28" y="4"/>
                    <a:pt x="14" y="3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8" y="47"/>
                    <a:pt x="18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7"/>
                    <a:pt x="84" y="39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3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2852738" y="1590675"/>
              <a:ext cx="95250" cy="134938"/>
            </a:xfrm>
            <a:custGeom>
              <a:avLst/>
              <a:gdLst>
                <a:gd name="T0" fmla="*/ 17 w 34"/>
                <a:gd name="T1" fmla="*/ 0 h 48"/>
                <a:gd name="T2" fmla="*/ 0 w 34"/>
                <a:gd name="T3" fmla="*/ 17 h 48"/>
                <a:gd name="T4" fmla="*/ 0 w 34"/>
                <a:gd name="T5" fmla="*/ 48 h 48"/>
                <a:gd name="T6" fmla="*/ 34 w 34"/>
                <a:gd name="T7" fmla="*/ 48 h 48"/>
                <a:gd name="T8" fmla="*/ 34 w 34"/>
                <a:gd name="T9" fmla="*/ 17 h 48"/>
                <a:gd name="T10" fmla="*/ 17 w 3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8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auto">
            <a:xfrm>
              <a:off x="2439988" y="1679575"/>
              <a:ext cx="9207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auto">
            <a:xfrm>
              <a:off x="2586038" y="1679575"/>
              <a:ext cx="628650" cy="733425"/>
            </a:xfrm>
            <a:prstGeom prst="ellipse">
              <a:avLst/>
            </a:prstGeom>
            <a:solidFill>
              <a:srgbClr val="067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auto">
            <a:xfrm>
              <a:off x="2782888" y="1679575"/>
              <a:ext cx="2349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2863851" y="1543050"/>
              <a:ext cx="73025" cy="111125"/>
            </a:xfrm>
            <a:custGeom>
              <a:avLst/>
              <a:gdLst>
                <a:gd name="T0" fmla="*/ 13 w 26"/>
                <a:gd name="T1" fmla="*/ 0 h 40"/>
                <a:gd name="T2" fmla="*/ 0 w 26"/>
                <a:gd name="T3" fmla="*/ 13 h 40"/>
                <a:gd name="T4" fmla="*/ 0 w 26"/>
                <a:gd name="T5" fmla="*/ 40 h 40"/>
                <a:gd name="T6" fmla="*/ 26 w 26"/>
                <a:gd name="T7" fmla="*/ 40 h 40"/>
                <a:gd name="T8" fmla="*/ 26 w 26"/>
                <a:gd name="T9" fmla="*/ 13 h 40"/>
                <a:gd name="T10" fmla="*/ 13 w 26"/>
                <a:gd name="T11" fmla="*/ 0 h 40"/>
                <a:gd name="T12" fmla="*/ 5 w 26"/>
                <a:gd name="T13" fmla="*/ 35 h 40"/>
                <a:gd name="T14" fmla="*/ 5 w 26"/>
                <a:gd name="T15" fmla="*/ 13 h 40"/>
                <a:gd name="T16" fmla="*/ 13 w 26"/>
                <a:gd name="T17" fmla="*/ 5 h 40"/>
                <a:gd name="T18" fmla="*/ 21 w 26"/>
                <a:gd name="T19" fmla="*/ 13 h 40"/>
                <a:gd name="T20" fmla="*/ 21 w 26"/>
                <a:gd name="T21" fmla="*/ 35 h 40"/>
                <a:gd name="T22" fmla="*/ 5 w 2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0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5"/>
                    <a:pt x="20" y="0"/>
                    <a:pt x="13" y="0"/>
                  </a:cubicBezTo>
                  <a:close/>
                  <a:moveTo>
                    <a:pt x="5" y="3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8"/>
                    <a:pt x="8" y="5"/>
                    <a:pt x="13" y="5"/>
                  </a:cubicBezTo>
                  <a:cubicBezTo>
                    <a:pt x="18" y="5"/>
                    <a:pt x="21" y="8"/>
                    <a:pt x="21" y="13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3360738" y="2043113"/>
              <a:ext cx="0" cy="4763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D5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2886076" y="2413000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3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0 w 5"/>
                <a:gd name="T52" fmla="*/ 0 w 5"/>
                <a:gd name="T53" fmla="*/ 0 w 5"/>
                <a:gd name="T54" fmla="*/ 0 w 5"/>
                <a:gd name="T55" fmla="*/ 0 w 5"/>
                <a:gd name="T5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C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2479676" y="1806575"/>
              <a:ext cx="881063" cy="606425"/>
            </a:xfrm>
            <a:custGeom>
              <a:avLst/>
              <a:gdLst>
                <a:gd name="T0" fmla="*/ 0 w 314"/>
                <a:gd name="T1" fmla="*/ 138 h 216"/>
                <a:gd name="T2" fmla="*/ 145 w 314"/>
                <a:gd name="T3" fmla="*/ 216 h 216"/>
                <a:gd name="T4" fmla="*/ 145 w 314"/>
                <a:gd name="T5" fmla="*/ 216 h 216"/>
                <a:gd name="T6" fmla="*/ 145 w 314"/>
                <a:gd name="T7" fmla="*/ 216 h 216"/>
                <a:gd name="T8" fmla="*/ 145 w 314"/>
                <a:gd name="T9" fmla="*/ 216 h 216"/>
                <a:gd name="T10" fmla="*/ 146 w 314"/>
                <a:gd name="T11" fmla="*/ 216 h 216"/>
                <a:gd name="T12" fmla="*/ 146 w 314"/>
                <a:gd name="T13" fmla="*/ 216 h 216"/>
                <a:gd name="T14" fmla="*/ 146 w 314"/>
                <a:gd name="T15" fmla="*/ 216 h 216"/>
                <a:gd name="T16" fmla="*/ 146 w 314"/>
                <a:gd name="T17" fmla="*/ 216 h 216"/>
                <a:gd name="T18" fmla="*/ 146 w 314"/>
                <a:gd name="T19" fmla="*/ 216 h 216"/>
                <a:gd name="T20" fmla="*/ 146 w 314"/>
                <a:gd name="T21" fmla="*/ 216 h 216"/>
                <a:gd name="T22" fmla="*/ 146 w 314"/>
                <a:gd name="T23" fmla="*/ 216 h 216"/>
                <a:gd name="T24" fmla="*/ 146 w 314"/>
                <a:gd name="T25" fmla="*/ 216 h 216"/>
                <a:gd name="T26" fmla="*/ 147 w 314"/>
                <a:gd name="T27" fmla="*/ 216 h 216"/>
                <a:gd name="T28" fmla="*/ 147 w 314"/>
                <a:gd name="T29" fmla="*/ 216 h 216"/>
                <a:gd name="T30" fmla="*/ 147 w 314"/>
                <a:gd name="T31" fmla="*/ 216 h 216"/>
                <a:gd name="T32" fmla="*/ 147 w 314"/>
                <a:gd name="T33" fmla="*/ 216 h 216"/>
                <a:gd name="T34" fmla="*/ 147 w 314"/>
                <a:gd name="T35" fmla="*/ 216 h 216"/>
                <a:gd name="T36" fmla="*/ 147 w 314"/>
                <a:gd name="T37" fmla="*/ 216 h 216"/>
                <a:gd name="T38" fmla="*/ 147 w 314"/>
                <a:gd name="T39" fmla="*/ 216 h 216"/>
                <a:gd name="T40" fmla="*/ 148 w 314"/>
                <a:gd name="T41" fmla="*/ 216 h 216"/>
                <a:gd name="T42" fmla="*/ 148 w 314"/>
                <a:gd name="T43" fmla="*/ 216 h 216"/>
                <a:gd name="T44" fmla="*/ 148 w 314"/>
                <a:gd name="T45" fmla="*/ 216 h 216"/>
                <a:gd name="T46" fmla="*/ 148 w 314"/>
                <a:gd name="T47" fmla="*/ 216 h 216"/>
                <a:gd name="T48" fmla="*/ 148 w 314"/>
                <a:gd name="T49" fmla="*/ 216 h 216"/>
                <a:gd name="T50" fmla="*/ 148 w 314"/>
                <a:gd name="T51" fmla="*/ 216 h 216"/>
                <a:gd name="T52" fmla="*/ 148 w 314"/>
                <a:gd name="T53" fmla="*/ 216 h 216"/>
                <a:gd name="T54" fmla="*/ 148 w 314"/>
                <a:gd name="T55" fmla="*/ 216 h 216"/>
                <a:gd name="T56" fmla="*/ 149 w 314"/>
                <a:gd name="T57" fmla="*/ 216 h 216"/>
                <a:gd name="T58" fmla="*/ 149 w 314"/>
                <a:gd name="T59" fmla="*/ 216 h 216"/>
                <a:gd name="T60" fmla="*/ 149 w 314"/>
                <a:gd name="T61" fmla="*/ 216 h 216"/>
                <a:gd name="T62" fmla="*/ 149 w 314"/>
                <a:gd name="T63" fmla="*/ 216 h 216"/>
                <a:gd name="T64" fmla="*/ 149 w 314"/>
                <a:gd name="T65" fmla="*/ 216 h 216"/>
                <a:gd name="T66" fmla="*/ 149 w 314"/>
                <a:gd name="T67" fmla="*/ 216 h 216"/>
                <a:gd name="T68" fmla="*/ 149 w 314"/>
                <a:gd name="T69" fmla="*/ 216 h 216"/>
                <a:gd name="T70" fmla="*/ 150 w 314"/>
                <a:gd name="T71" fmla="*/ 216 h 216"/>
                <a:gd name="T72" fmla="*/ 150 w 314"/>
                <a:gd name="T73" fmla="*/ 216 h 216"/>
                <a:gd name="T74" fmla="*/ 150 w 314"/>
                <a:gd name="T75" fmla="*/ 216 h 216"/>
                <a:gd name="T76" fmla="*/ 150 w 314"/>
                <a:gd name="T77" fmla="*/ 216 h 216"/>
                <a:gd name="T78" fmla="*/ 150 w 314"/>
                <a:gd name="T79" fmla="*/ 216 h 216"/>
                <a:gd name="T80" fmla="*/ 69 w 314"/>
                <a:gd name="T81" fmla="*/ 176 h 216"/>
                <a:gd name="T82" fmla="*/ 0 w 314"/>
                <a:gd name="T83" fmla="*/ 138 h 216"/>
                <a:gd name="T84" fmla="*/ 274 w 314"/>
                <a:gd name="T85" fmla="*/ 0 h 216"/>
                <a:gd name="T86" fmla="*/ 288 w 314"/>
                <a:gd name="T87" fmla="*/ 53 h 216"/>
                <a:gd name="T88" fmla="*/ 255 w 314"/>
                <a:gd name="T89" fmla="*/ 132 h 216"/>
                <a:gd name="T90" fmla="*/ 150 w 314"/>
                <a:gd name="T91" fmla="*/ 216 h 216"/>
                <a:gd name="T92" fmla="*/ 314 w 314"/>
                <a:gd name="T93" fmla="*/ 86 h 216"/>
                <a:gd name="T94" fmla="*/ 314 w 314"/>
                <a:gd name="T95" fmla="*/ 85 h 216"/>
                <a:gd name="T96" fmla="*/ 314 w 314"/>
                <a:gd name="T97" fmla="*/ 85 h 216"/>
                <a:gd name="T98" fmla="*/ 314 w 314"/>
                <a:gd name="T99" fmla="*/ 85 h 216"/>
                <a:gd name="T100" fmla="*/ 314 w 314"/>
                <a:gd name="T101" fmla="*/ 85 h 216"/>
                <a:gd name="T102" fmla="*/ 314 w 314"/>
                <a:gd name="T103" fmla="*/ 85 h 216"/>
                <a:gd name="T104" fmla="*/ 314 w 314"/>
                <a:gd name="T105" fmla="*/ 85 h 216"/>
                <a:gd name="T106" fmla="*/ 314 w 314"/>
                <a:gd name="T107" fmla="*/ 85 h 216"/>
                <a:gd name="T108" fmla="*/ 314 w 314"/>
                <a:gd name="T109" fmla="*/ 85 h 216"/>
                <a:gd name="T110" fmla="*/ 314 w 314"/>
                <a:gd name="T111" fmla="*/ 85 h 216"/>
                <a:gd name="T112" fmla="*/ 314 w 314"/>
                <a:gd name="T113" fmla="*/ 84 h 216"/>
                <a:gd name="T114" fmla="*/ 314 w 314"/>
                <a:gd name="T115" fmla="*/ 84 h 216"/>
                <a:gd name="T116" fmla="*/ 314 w 314"/>
                <a:gd name="T117" fmla="*/ 84 h 216"/>
                <a:gd name="T118" fmla="*/ 314 w 314"/>
                <a:gd name="T119" fmla="*/ 84 h 216"/>
                <a:gd name="T120" fmla="*/ 314 w 314"/>
                <a:gd name="T121" fmla="*/ 84 h 216"/>
                <a:gd name="T122" fmla="*/ 314 w 314"/>
                <a:gd name="T123" fmla="*/ 84 h 216"/>
                <a:gd name="T124" fmla="*/ 274 w 314"/>
                <a:gd name="T1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4" h="216">
                  <a:moveTo>
                    <a:pt x="0" y="138"/>
                  </a:moveTo>
                  <a:cubicBezTo>
                    <a:pt x="25" y="183"/>
                    <a:pt x="80" y="214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90" y="201"/>
                    <a:pt x="69" y="176"/>
                  </a:cubicBezTo>
                  <a:cubicBezTo>
                    <a:pt x="42" y="168"/>
                    <a:pt x="19" y="155"/>
                    <a:pt x="0" y="138"/>
                  </a:cubicBezTo>
                  <a:moveTo>
                    <a:pt x="274" y="0"/>
                  </a:moveTo>
                  <a:cubicBezTo>
                    <a:pt x="283" y="17"/>
                    <a:pt x="288" y="34"/>
                    <a:pt x="288" y="53"/>
                  </a:cubicBezTo>
                  <a:cubicBezTo>
                    <a:pt x="288" y="83"/>
                    <a:pt x="276" y="110"/>
                    <a:pt x="255" y="132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4" y="158"/>
                    <a:pt x="314" y="86"/>
                  </a:cubicBezTo>
                  <a:cubicBezTo>
                    <a:pt x="314" y="86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673351" y="2178050"/>
              <a:ext cx="522288" cy="234950"/>
            </a:xfrm>
            <a:custGeom>
              <a:avLst/>
              <a:gdLst>
                <a:gd name="T0" fmla="*/ 186 w 186"/>
                <a:gd name="T1" fmla="*/ 0 h 84"/>
                <a:gd name="T2" fmla="*/ 111 w 186"/>
                <a:gd name="T3" fmla="*/ 44 h 84"/>
                <a:gd name="T4" fmla="*/ 81 w 186"/>
                <a:gd name="T5" fmla="*/ 84 h 84"/>
                <a:gd name="T6" fmla="*/ 53 w 186"/>
                <a:gd name="T7" fmla="*/ 52 h 84"/>
                <a:gd name="T8" fmla="*/ 0 w 186"/>
                <a:gd name="T9" fmla="*/ 44 h 84"/>
                <a:gd name="T10" fmla="*/ 81 w 186"/>
                <a:gd name="T11" fmla="*/ 84 h 84"/>
                <a:gd name="T12" fmla="*/ 81 w 186"/>
                <a:gd name="T13" fmla="*/ 84 h 84"/>
                <a:gd name="T14" fmla="*/ 81 w 186"/>
                <a:gd name="T15" fmla="*/ 84 h 84"/>
                <a:gd name="T16" fmla="*/ 186 w 1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4">
                  <a:moveTo>
                    <a:pt x="186" y="0"/>
                  </a:moveTo>
                  <a:cubicBezTo>
                    <a:pt x="167" y="20"/>
                    <a:pt x="141" y="35"/>
                    <a:pt x="111" y="44"/>
                  </a:cubicBezTo>
                  <a:cubicBezTo>
                    <a:pt x="104" y="68"/>
                    <a:pt x="93" y="84"/>
                    <a:pt x="81" y="84"/>
                  </a:cubicBezTo>
                  <a:cubicBezTo>
                    <a:pt x="70" y="84"/>
                    <a:pt x="61" y="72"/>
                    <a:pt x="53" y="52"/>
                  </a:cubicBezTo>
                  <a:cubicBezTo>
                    <a:pt x="35" y="51"/>
                    <a:pt x="17" y="49"/>
                    <a:pt x="0" y="44"/>
                  </a:cubicBezTo>
                  <a:cubicBezTo>
                    <a:pt x="21" y="69"/>
                    <a:pt x="49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129" y="84"/>
                    <a:pt x="170" y="49"/>
                    <a:pt x="186" y="0"/>
                  </a:cubicBezTo>
                </a:path>
              </a:pathLst>
            </a:custGeom>
            <a:solidFill>
              <a:srgbClr val="036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2822576" y="2300288"/>
              <a:ext cx="161925" cy="112713"/>
            </a:xfrm>
            <a:custGeom>
              <a:avLst/>
              <a:gdLst>
                <a:gd name="T0" fmla="*/ 58 w 58"/>
                <a:gd name="T1" fmla="*/ 0 h 40"/>
                <a:gd name="T2" fmla="*/ 2 w 58"/>
                <a:gd name="T3" fmla="*/ 8 h 40"/>
                <a:gd name="T4" fmla="*/ 0 w 58"/>
                <a:gd name="T5" fmla="*/ 8 h 40"/>
                <a:gd name="T6" fmla="*/ 28 w 58"/>
                <a:gd name="T7" fmla="*/ 40 h 40"/>
                <a:gd name="T8" fmla="*/ 58 w 5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58" y="0"/>
                  </a:moveTo>
                  <a:cubicBezTo>
                    <a:pt x="41" y="5"/>
                    <a:pt x="2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8" y="28"/>
                    <a:pt x="17" y="40"/>
                    <a:pt x="28" y="40"/>
                  </a:cubicBezTo>
                  <a:cubicBezTo>
                    <a:pt x="40" y="40"/>
                    <a:pt x="51" y="24"/>
                    <a:pt x="58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2782888" y="2457450"/>
              <a:ext cx="234950" cy="57150"/>
            </a:xfrm>
            <a:custGeom>
              <a:avLst/>
              <a:gdLst>
                <a:gd name="T0" fmla="*/ 0 w 84"/>
                <a:gd name="T1" fmla="*/ 0 h 20"/>
                <a:gd name="T2" fmla="*/ 0 w 84"/>
                <a:gd name="T3" fmla="*/ 2 h 20"/>
                <a:gd name="T4" fmla="*/ 18 w 84"/>
                <a:gd name="T5" fmla="*/ 20 h 20"/>
                <a:gd name="T6" fmla="*/ 66 w 84"/>
                <a:gd name="T7" fmla="*/ 20 h 20"/>
                <a:gd name="T8" fmla="*/ 84 w 84"/>
                <a:gd name="T9" fmla="*/ 2 h 20"/>
                <a:gd name="T10" fmla="*/ 84 w 84"/>
                <a:gd name="T11" fmla="*/ 0 h 20"/>
                <a:gd name="T12" fmla="*/ 0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2"/>
                    <a:pt x="8" y="20"/>
                    <a:pt x="18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6" y="20"/>
                    <a:pt x="84" y="1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7323" y="19544"/>
            <a:ext cx="920751" cy="3005138"/>
            <a:chOff x="2439988" y="3175"/>
            <a:chExt cx="920751" cy="3005138"/>
          </a:xfrm>
        </p:grpSpPr>
        <p:sp>
          <p:nvSpPr>
            <p:cNvPr id="108" name="Rectangle 33"/>
            <p:cNvSpPr>
              <a:spLocks noChangeArrowheads="1"/>
            </p:cNvSpPr>
            <p:nvPr/>
          </p:nvSpPr>
          <p:spPr bwMode="auto">
            <a:xfrm>
              <a:off x="2895601" y="3175"/>
              <a:ext cx="11113" cy="1544638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4"/>
            <p:cNvSpPr>
              <a:spLocks/>
            </p:cNvSpPr>
            <p:nvPr/>
          </p:nvSpPr>
          <p:spPr bwMode="auto">
            <a:xfrm>
              <a:off x="2846388" y="2492375"/>
              <a:ext cx="112713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4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6" y="158"/>
                    <a:pt x="28" y="131"/>
                    <a:pt x="18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5"/>
            <p:cNvSpPr>
              <a:spLocks/>
            </p:cNvSpPr>
            <p:nvPr/>
          </p:nvSpPr>
          <p:spPr bwMode="auto">
            <a:xfrm>
              <a:off x="2908301" y="2492375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3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8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6"/>
            <p:cNvSpPr>
              <a:spLocks/>
            </p:cNvSpPr>
            <p:nvPr/>
          </p:nvSpPr>
          <p:spPr bwMode="auto">
            <a:xfrm>
              <a:off x="2771776" y="2492375"/>
              <a:ext cx="111125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5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20" y="86"/>
                    <a:pt x="21" y="80"/>
                    <a:pt x="23" y="74"/>
                  </a:cubicBezTo>
                  <a:cubicBezTo>
                    <a:pt x="35" y="29"/>
                    <a:pt x="17" y="3"/>
                    <a:pt x="1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6" y="82"/>
                    <a:pt x="24" y="87"/>
                    <a:pt x="22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7"/>
            <p:cNvSpPr>
              <a:spLocks/>
            </p:cNvSpPr>
            <p:nvPr/>
          </p:nvSpPr>
          <p:spPr bwMode="auto">
            <a:xfrm>
              <a:off x="2933701" y="2492375"/>
              <a:ext cx="61913" cy="515938"/>
            </a:xfrm>
            <a:custGeom>
              <a:avLst/>
              <a:gdLst>
                <a:gd name="T0" fmla="*/ 8 w 22"/>
                <a:gd name="T1" fmla="*/ 184 h 184"/>
                <a:gd name="T2" fmla="*/ 12 w 22"/>
                <a:gd name="T3" fmla="*/ 99 h 184"/>
                <a:gd name="T4" fmla="*/ 17 w 22"/>
                <a:gd name="T5" fmla="*/ 62 h 184"/>
                <a:gd name="T6" fmla="*/ 0 w 22"/>
                <a:gd name="T7" fmla="*/ 2 h 184"/>
                <a:gd name="T8" fmla="*/ 3 w 22"/>
                <a:gd name="T9" fmla="*/ 0 h 184"/>
                <a:gd name="T10" fmla="*/ 21 w 22"/>
                <a:gd name="T11" fmla="*/ 62 h 184"/>
                <a:gd name="T12" fmla="*/ 16 w 22"/>
                <a:gd name="T13" fmla="*/ 100 h 184"/>
                <a:gd name="T14" fmla="*/ 12 w 22"/>
                <a:gd name="T15" fmla="*/ 183 h 184"/>
                <a:gd name="T16" fmla="*/ 8 w 22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4">
                  <a:moveTo>
                    <a:pt x="8" y="184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6" y="72"/>
                    <a:pt x="17" y="62"/>
                  </a:cubicBezTo>
                  <a:cubicBezTo>
                    <a:pt x="17" y="32"/>
                    <a:pt x="0" y="3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2" y="31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6" y="156"/>
                    <a:pt x="12" y="183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8"/>
            <p:cNvSpPr>
              <a:spLocks/>
            </p:cNvSpPr>
            <p:nvPr/>
          </p:nvSpPr>
          <p:spPr bwMode="auto">
            <a:xfrm>
              <a:off x="2782888" y="2382838"/>
              <a:ext cx="234950" cy="131763"/>
            </a:xfrm>
            <a:custGeom>
              <a:avLst/>
              <a:gdLst>
                <a:gd name="T0" fmla="*/ 42 w 84"/>
                <a:gd name="T1" fmla="*/ 4 h 47"/>
                <a:gd name="T2" fmla="*/ 0 w 84"/>
                <a:gd name="T3" fmla="*/ 0 h 47"/>
                <a:gd name="T4" fmla="*/ 0 w 84"/>
                <a:gd name="T5" fmla="*/ 29 h 47"/>
                <a:gd name="T6" fmla="*/ 18 w 84"/>
                <a:gd name="T7" fmla="*/ 47 h 47"/>
                <a:gd name="T8" fmla="*/ 66 w 84"/>
                <a:gd name="T9" fmla="*/ 47 h 47"/>
                <a:gd name="T10" fmla="*/ 84 w 84"/>
                <a:gd name="T11" fmla="*/ 29 h 47"/>
                <a:gd name="T12" fmla="*/ 84 w 84"/>
                <a:gd name="T13" fmla="*/ 0 h 47"/>
                <a:gd name="T14" fmla="*/ 42 w 84"/>
                <a:gd name="T1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7">
                  <a:moveTo>
                    <a:pt x="42" y="4"/>
                  </a:moveTo>
                  <a:cubicBezTo>
                    <a:pt x="28" y="4"/>
                    <a:pt x="14" y="3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8" y="47"/>
                    <a:pt x="18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7"/>
                    <a:pt x="84" y="39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3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9"/>
            <p:cNvSpPr>
              <a:spLocks/>
            </p:cNvSpPr>
            <p:nvPr/>
          </p:nvSpPr>
          <p:spPr bwMode="auto">
            <a:xfrm>
              <a:off x="2852738" y="1590675"/>
              <a:ext cx="95250" cy="134938"/>
            </a:xfrm>
            <a:custGeom>
              <a:avLst/>
              <a:gdLst>
                <a:gd name="T0" fmla="*/ 17 w 34"/>
                <a:gd name="T1" fmla="*/ 0 h 48"/>
                <a:gd name="T2" fmla="*/ 0 w 34"/>
                <a:gd name="T3" fmla="*/ 17 h 48"/>
                <a:gd name="T4" fmla="*/ 0 w 34"/>
                <a:gd name="T5" fmla="*/ 48 h 48"/>
                <a:gd name="T6" fmla="*/ 34 w 34"/>
                <a:gd name="T7" fmla="*/ 48 h 48"/>
                <a:gd name="T8" fmla="*/ 34 w 34"/>
                <a:gd name="T9" fmla="*/ 17 h 48"/>
                <a:gd name="T10" fmla="*/ 17 w 3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8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40"/>
            <p:cNvSpPr>
              <a:spLocks noChangeArrowheads="1"/>
            </p:cNvSpPr>
            <p:nvPr/>
          </p:nvSpPr>
          <p:spPr bwMode="auto">
            <a:xfrm>
              <a:off x="2439988" y="1679575"/>
              <a:ext cx="9207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41"/>
            <p:cNvSpPr>
              <a:spLocks noChangeArrowheads="1"/>
            </p:cNvSpPr>
            <p:nvPr/>
          </p:nvSpPr>
          <p:spPr bwMode="auto">
            <a:xfrm>
              <a:off x="2586038" y="1679575"/>
              <a:ext cx="628650" cy="733425"/>
            </a:xfrm>
            <a:prstGeom prst="ellipse">
              <a:avLst/>
            </a:prstGeom>
            <a:solidFill>
              <a:srgbClr val="067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42"/>
            <p:cNvSpPr>
              <a:spLocks noChangeArrowheads="1"/>
            </p:cNvSpPr>
            <p:nvPr/>
          </p:nvSpPr>
          <p:spPr bwMode="auto">
            <a:xfrm>
              <a:off x="2782888" y="1679575"/>
              <a:ext cx="2349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43"/>
            <p:cNvSpPr>
              <a:spLocks noEditPoints="1"/>
            </p:cNvSpPr>
            <p:nvPr/>
          </p:nvSpPr>
          <p:spPr bwMode="auto">
            <a:xfrm>
              <a:off x="2863851" y="1543050"/>
              <a:ext cx="73025" cy="111125"/>
            </a:xfrm>
            <a:custGeom>
              <a:avLst/>
              <a:gdLst>
                <a:gd name="T0" fmla="*/ 13 w 26"/>
                <a:gd name="T1" fmla="*/ 0 h 40"/>
                <a:gd name="T2" fmla="*/ 0 w 26"/>
                <a:gd name="T3" fmla="*/ 13 h 40"/>
                <a:gd name="T4" fmla="*/ 0 w 26"/>
                <a:gd name="T5" fmla="*/ 40 h 40"/>
                <a:gd name="T6" fmla="*/ 26 w 26"/>
                <a:gd name="T7" fmla="*/ 40 h 40"/>
                <a:gd name="T8" fmla="*/ 26 w 26"/>
                <a:gd name="T9" fmla="*/ 13 h 40"/>
                <a:gd name="T10" fmla="*/ 13 w 26"/>
                <a:gd name="T11" fmla="*/ 0 h 40"/>
                <a:gd name="T12" fmla="*/ 5 w 26"/>
                <a:gd name="T13" fmla="*/ 35 h 40"/>
                <a:gd name="T14" fmla="*/ 5 w 26"/>
                <a:gd name="T15" fmla="*/ 13 h 40"/>
                <a:gd name="T16" fmla="*/ 13 w 26"/>
                <a:gd name="T17" fmla="*/ 5 h 40"/>
                <a:gd name="T18" fmla="*/ 21 w 26"/>
                <a:gd name="T19" fmla="*/ 13 h 40"/>
                <a:gd name="T20" fmla="*/ 21 w 26"/>
                <a:gd name="T21" fmla="*/ 35 h 40"/>
                <a:gd name="T22" fmla="*/ 5 w 2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0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5"/>
                    <a:pt x="20" y="0"/>
                    <a:pt x="13" y="0"/>
                  </a:cubicBezTo>
                  <a:close/>
                  <a:moveTo>
                    <a:pt x="5" y="3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8"/>
                    <a:pt x="8" y="5"/>
                    <a:pt x="13" y="5"/>
                  </a:cubicBezTo>
                  <a:cubicBezTo>
                    <a:pt x="18" y="5"/>
                    <a:pt x="21" y="8"/>
                    <a:pt x="21" y="13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4"/>
            <p:cNvSpPr>
              <a:spLocks noEditPoints="1"/>
            </p:cNvSpPr>
            <p:nvPr/>
          </p:nvSpPr>
          <p:spPr bwMode="auto">
            <a:xfrm>
              <a:off x="3360738" y="2043113"/>
              <a:ext cx="0" cy="4763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D5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5"/>
            <p:cNvSpPr>
              <a:spLocks noEditPoints="1"/>
            </p:cNvSpPr>
            <p:nvPr/>
          </p:nvSpPr>
          <p:spPr bwMode="auto">
            <a:xfrm>
              <a:off x="2886076" y="2413000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3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0 w 5"/>
                <a:gd name="T52" fmla="*/ 0 w 5"/>
                <a:gd name="T53" fmla="*/ 0 w 5"/>
                <a:gd name="T54" fmla="*/ 0 w 5"/>
                <a:gd name="T55" fmla="*/ 0 w 5"/>
                <a:gd name="T5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C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6"/>
            <p:cNvSpPr>
              <a:spLocks noEditPoints="1"/>
            </p:cNvSpPr>
            <p:nvPr/>
          </p:nvSpPr>
          <p:spPr bwMode="auto">
            <a:xfrm>
              <a:off x="2479676" y="1806575"/>
              <a:ext cx="881063" cy="606425"/>
            </a:xfrm>
            <a:custGeom>
              <a:avLst/>
              <a:gdLst>
                <a:gd name="T0" fmla="*/ 0 w 314"/>
                <a:gd name="T1" fmla="*/ 138 h 216"/>
                <a:gd name="T2" fmla="*/ 145 w 314"/>
                <a:gd name="T3" fmla="*/ 216 h 216"/>
                <a:gd name="T4" fmla="*/ 145 w 314"/>
                <a:gd name="T5" fmla="*/ 216 h 216"/>
                <a:gd name="T6" fmla="*/ 145 w 314"/>
                <a:gd name="T7" fmla="*/ 216 h 216"/>
                <a:gd name="T8" fmla="*/ 145 w 314"/>
                <a:gd name="T9" fmla="*/ 216 h 216"/>
                <a:gd name="T10" fmla="*/ 146 w 314"/>
                <a:gd name="T11" fmla="*/ 216 h 216"/>
                <a:gd name="T12" fmla="*/ 146 w 314"/>
                <a:gd name="T13" fmla="*/ 216 h 216"/>
                <a:gd name="T14" fmla="*/ 146 w 314"/>
                <a:gd name="T15" fmla="*/ 216 h 216"/>
                <a:gd name="T16" fmla="*/ 146 w 314"/>
                <a:gd name="T17" fmla="*/ 216 h 216"/>
                <a:gd name="T18" fmla="*/ 146 w 314"/>
                <a:gd name="T19" fmla="*/ 216 h 216"/>
                <a:gd name="T20" fmla="*/ 146 w 314"/>
                <a:gd name="T21" fmla="*/ 216 h 216"/>
                <a:gd name="T22" fmla="*/ 146 w 314"/>
                <a:gd name="T23" fmla="*/ 216 h 216"/>
                <a:gd name="T24" fmla="*/ 146 w 314"/>
                <a:gd name="T25" fmla="*/ 216 h 216"/>
                <a:gd name="T26" fmla="*/ 147 w 314"/>
                <a:gd name="T27" fmla="*/ 216 h 216"/>
                <a:gd name="T28" fmla="*/ 147 w 314"/>
                <a:gd name="T29" fmla="*/ 216 h 216"/>
                <a:gd name="T30" fmla="*/ 147 w 314"/>
                <a:gd name="T31" fmla="*/ 216 h 216"/>
                <a:gd name="T32" fmla="*/ 147 w 314"/>
                <a:gd name="T33" fmla="*/ 216 h 216"/>
                <a:gd name="T34" fmla="*/ 147 w 314"/>
                <a:gd name="T35" fmla="*/ 216 h 216"/>
                <a:gd name="T36" fmla="*/ 147 w 314"/>
                <a:gd name="T37" fmla="*/ 216 h 216"/>
                <a:gd name="T38" fmla="*/ 147 w 314"/>
                <a:gd name="T39" fmla="*/ 216 h 216"/>
                <a:gd name="T40" fmla="*/ 148 w 314"/>
                <a:gd name="T41" fmla="*/ 216 h 216"/>
                <a:gd name="T42" fmla="*/ 148 w 314"/>
                <a:gd name="T43" fmla="*/ 216 h 216"/>
                <a:gd name="T44" fmla="*/ 148 w 314"/>
                <a:gd name="T45" fmla="*/ 216 h 216"/>
                <a:gd name="T46" fmla="*/ 148 w 314"/>
                <a:gd name="T47" fmla="*/ 216 h 216"/>
                <a:gd name="T48" fmla="*/ 148 w 314"/>
                <a:gd name="T49" fmla="*/ 216 h 216"/>
                <a:gd name="T50" fmla="*/ 148 w 314"/>
                <a:gd name="T51" fmla="*/ 216 h 216"/>
                <a:gd name="T52" fmla="*/ 148 w 314"/>
                <a:gd name="T53" fmla="*/ 216 h 216"/>
                <a:gd name="T54" fmla="*/ 148 w 314"/>
                <a:gd name="T55" fmla="*/ 216 h 216"/>
                <a:gd name="T56" fmla="*/ 149 w 314"/>
                <a:gd name="T57" fmla="*/ 216 h 216"/>
                <a:gd name="T58" fmla="*/ 149 w 314"/>
                <a:gd name="T59" fmla="*/ 216 h 216"/>
                <a:gd name="T60" fmla="*/ 149 w 314"/>
                <a:gd name="T61" fmla="*/ 216 h 216"/>
                <a:gd name="T62" fmla="*/ 149 w 314"/>
                <a:gd name="T63" fmla="*/ 216 h 216"/>
                <a:gd name="T64" fmla="*/ 149 w 314"/>
                <a:gd name="T65" fmla="*/ 216 h 216"/>
                <a:gd name="T66" fmla="*/ 149 w 314"/>
                <a:gd name="T67" fmla="*/ 216 h 216"/>
                <a:gd name="T68" fmla="*/ 149 w 314"/>
                <a:gd name="T69" fmla="*/ 216 h 216"/>
                <a:gd name="T70" fmla="*/ 150 w 314"/>
                <a:gd name="T71" fmla="*/ 216 h 216"/>
                <a:gd name="T72" fmla="*/ 150 w 314"/>
                <a:gd name="T73" fmla="*/ 216 h 216"/>
                <a:gd name="T74" fmla="*/ 150 w 314"/>
                <a:gd name="T75" fmla="*/ 216 h 216"/>
                <a:gd name="T76" fmla="*/ 150 w 314"/>
                <a:gd name="T77" fmla="*/ 216 h 216"/>
                <a:gd name="T78" fmla="*/ 150 w 314"/>
                <a:gd name="T79" fmla="*/ 216 h 216"/>
                <a:gd name="T80" fmla="*/ 69 w 314"/>
                <a:gd name="T81" fmla="*/ 176 h 216"/>
                <a:gd name="T82" fmla="*/ 0 w 314"/>
                <a:gd name="T83" fmla="*/ 138 h 216"/>
                <a:gd name="T84" fmla="*/ 274 w 314"/>
                <a:gd name="T85" fmla="*/ 0 h 216"/>
                <a:gd name="T86" fmla="*/ 288 w 314"/>
                <a:gd name="T87" fmla="*/ 53 h 216"/>
                <a:gd name="T88" fmla="*/ 255 w 314"/>
                <a:gd name="T89" fmla="*/ 132 h 216"/>
                <a:gd name="T90" fmla="*/ 150 w 314"/>
                <a:gd name="T91" fmla="*/ 216 h 216"/>
                <a:gd name="T92" fmla="*/ 314 w 314"/>
                <a:gd name="T93" fmla="*/ 86 h 216"/>
                <a:gd name="T94" fmla="*/ 314 w 314"/>
                <a:gd name="T95" fmla="*/ 85 h 216"/>
                <a:gd name="T96" fmla="*/ 314 w 314"/>
                <a:gd name="T97" fmla="*/ 85 h 216"/>
                <a:gd name="T98" fmla="*/ 314 w 314"/>
                <a:gd name="T99" fmla="*/ 85 h 216"/>
                <a:gd name="T100" fmla="*/ 314 w 314"/>
                <a:gd name="T101" fmla="*/ 85 h 216"/>
                <a:gd name="T102" fmla="*/ 314 w 314"/>
                <a:gd name="T103" fmla="*/ 85 h 216"/>
                <a:gd name="T104" fmla="*/ 314 w 314"/>
                <a:gd name="T105" fmla="*/ 85 h 216"/>
                <a:gd name="T106" fmla="*/ 314 w 314"/>
                <a:gd name="T107" fmla="*/ 85 h 216"/>
                <a:gd name="T108" fmla="*/ 314 w 314"/>
                <a:gd name="T109" fmla="*/ 85 h 216"/>
                <a:gd name="T110" fmla="*/ 314 w 314"/>
                <a:gd name="T111" fmla="*/ 85 h 216"/>
                <a:gd name="T112" fmla="*/ 314 w 314"/>
                <a:gd name="T113" fmla="*/ 84 h 216"/>
                <a:gd name="T114" fmla="*/ 314 w 314"/>
                <a:gd name="T115" fmla="*/ 84 h 216"/>
                <a:gd name="T116" fmla="*/ 314 w 314"/>
                <a:gd name="T117" fmla="*/ 84 h 216"/>
                <a:gd name="T118" fmla="*/ 314 w 314"/>
                <a:gd name="T119" fmla="*/ 84 h 216"/>
                <a:gd name="T120" fmla="*/ 314 w 314"/>
                <a:gd name="T121" fmla="*/ 84 h 216"/>
                <a:gd name="T122" fmla="*/ 314 w 314"/>
                <a:gd name="T123" fmla="*/ 84 h 216"/>
                <a:gd name="T124" fmla="*/ 274 w 314"/>
                <a:gd name="T1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4" h="216">
                  <a:moveTo>
                    <a:pt x="0" y="138"/>
                  </a:moveTo>
                  <a:cubicBezTo>
                    <a:pt x="25" y="183"/>
                    <a:pt x="80" y="214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90" y="201"/>
                    <a:pt x="69" y="176"/>
                  </a:cubicBezTo>
                  <a:cubicBezTo>
                    <a:pt x="42" y="168"/>
                    <a:pt x="19" y="155"/>
                    <a:pt x="0" y="138"/>
                  </a:cubicBezTo>
                  <a:moveTo>
                    <a:pt x="274" y="0"/>
                  </a:moveTo>
                  <a:cubicBezTo>
                    <a:pt x="283" y="17"/>
                    <a:pt x="288" y="34"/>
                    <a:pt x="288" y="53"/>
                  </a:cubicBezTo>
                  <a:cubicBezTo>
                    <a:pt x="288" y="83"/>
                    <a:pt x="276" y="110"/>
                    <a:pt x="255" y="132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4" y="158"/>
                    <a:pt x="314" y="86"/>
                  </a:cubicBezTo>
                  <a:cubicBezTo>
                    <a:pt x="314" y="86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7"/>
            <p:cNvSpPr>
              <a:spLocks/>
            </p:cNvSpPr>
            <p:nvPr/>
          </p:nvSpPr>
          <p:spPr bwMode="auto">
            <a:xfrm>
              <a:off x="2673351" y="2178050"/>
              <a:ext cx="522288" cy="234950"/>
            </a:xfrm>
            <a:custGeom>
              <a:avLst/>
              <a:gdLst>
                <a:gd name="T0" fmla="*/ 186 w 186"/>
                <a:gd name="T1" fmla="*/ 0 h 84"/>
                <a:gd name="T2" fmla="*/ 111 w 186"/>
                <a:gd name="T3" fmla="*/ 44 h 84"/>
                <a:gd name="T4" fmla="*/ 81 w 186"/>
                <a:gd name="T5" fmla="*/ 84 h 84"/>
                <a:gd name="T6" fmla="*/ 53 w 186"/>
                <a:gd name="T7" fmla="*/ 52 h 84"/>
                <a:gd name="T8" fmla="*/ 0 w 186"/>
                <a:gd name="T9" fmla="*/ 44 h 84"/>
                <a:gd name="T10" fmla="*/ 81 w 186"/>
                <a:gd name="T11" fmla="*/ 84 h 84"/>
                <a:gd name="T12" fmla="*/ 81 w 186"/>
                <a:gd name="T13" fmla="*/ 84 h 84"/>
                <a:gd name="T14" fmla="*/ 81 w 186"/>
                <a:gd name="T15" fmla="*/ 84 h 84"/>
                <a:gd name="T16" fmla="*/ 186 w 1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4">
                  <a:moveTo>
                    <a:pt x="186" y="0"/>
                  </a:moveTo>
                  <a:cubicBezTo>
                    <a:pt x="167" y="20"/>
                    <a:pt x="141" y="35"/>
                    <a:pt x="111" y="44"/>
                  </a:cubicBezTo>
                  <a:cubicBezTo>
                    <a:pt x="104" y="68"/>
                    <a:pt x="93" y="84"/>
                    <a:pt x="81" y="84"/>
                  </a:cubicBezTo>
                  <a:cubicBezTo>
                    <a:pt x="70" y="84"/>
                    <a:pt x="61" y="72"/>
                    <a:pt x="53" y="52"/>
                  </a:cubicBezTo>
                  <a:cubicBezTo>
                    <a:pt x="35" y="51"/>
                    <a:pt x="17" y="49"/>
                    <a:pt x="0" y="44"/>
                  </a:cubicBezTo>
                  <a:cubicBezTo>
                    <a:pt x="21" y="69"/>
                    <a:pt x="49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129" y="84"/>
                    <a:pt x="170" y="49"/>
                    <a:pt x="186" y="0"/>
                  </a:cubicBezTo>
                </a:path>
              </a:pathLst>
            </a:custGeom>
            <a:solidFill>
              <a:srgbClr val="036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8"/>
            <p:cNvSpPr>
              <a:spLocks/>
            </p:cNvSpPr>
            <p:nvPr/>
          </p:nvSpPr>
          <p:spPr bwMode="auto">
            <a:xfrm>
              <a:off x="2822576" y="2300288"/>
              <a:ext cx="161925" cy="112713"/>
            </a:xfrm>
            <a:custGeom>
              <a:avLst/>
              <a:gdLst>
                <a:gd name="T0" fmla="*/ 58 w 58"/>
                <a:gd name="T1" fmla="*/ 0 h 40"/>
                <a:gd name="T2" fmla="*/ 2 w 58"/>
                <a:gd name="T3" fmla="*/ 8 h 40"/>
                <a:gd name="T4" fmla="*/ 0 w 58"/>
                <a:gd name="T5" fmla="*/ 8 h 40"/>
                <a:gd name="T6" fmla="*/ 28 w 58"/>
                <a:gd name="T7" fmla="*/ 40 h 40"/>
                <a:gd name="T8" fmla="*/ 58 w 5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58" y="0"/>
                  </a:moveTo>
                  <a:cubicBezTo>
                    <a:pt x="41" y="5"/>
                    <a:pt x="2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8" y="28"/>
                    <a:pt x="17" y="40"/>
                    <a:pt x="28" y="40"/>
                  </a:cubicBezTo>
                  <a:cubicBezTo>
                    <a:pt x="40" y="40"/>
                    <a:pt x="51" y="24"/>
                    <a:pt x="58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9"/>
            <p:cNvSpPr>
              <a:spLocks/>
            </p:cNvSpPr>
            <p:nvPr/>
          </p:nvSpPr>
          <p:spPr bwMode="auto">
            <a:xfrm>
              <a:off x="2782888" y="2457450"/>
              <a:ext cx="234950" cy="57150"/>
            </a:xfrm>
            <a:custGeom>
              <a:avLst/>
              <a:gdLst>
                <a:gd name="T0" fmla="*/ 0 w 84"/>
                <a:gd name="T1" fmla="*/ 0 h 20"/>
                <a:gd name="T2" fmla="*/ 0 w 84"/>
                <a:gd name="T3" fmla="*/ 2 h 20"/>
                <a:gd name="T4" fmla="*/ 18 w 84"/>
                <a:gd name="T5" fmla="*/ 20 h 20"/>
                <a:gd name="T6" fmla="*/ 66 w 84"/>
                <a:gd name="T7" fmla="*/ 20 h 20"/>
                <a:gd name="T8" fmla="*/ 84 w 84"/>
                <a:gd name="T9" fmla="*/ 2 h 20"/>
                <a:gd name="T10" fmla="*/ 84 w 84"/>
                <a:gd name="T11" fmla="*/ 0 h 20"/>
                <a:gd name="T12" fmla="*/ 0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2"/>
                    <a:pt x="8" y="20"/>
                    <a:pt x="18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6" y="20"/>
                    <a:pt x="84" y="1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113208" y="2168779"/>
            <a:ext cx="10540629" cy="3221970"/>
            <a:chOff x="683997" y="2750984"/>
            <a:chExt cx="11192459" cy="3421216"/>
          </a:xfrm>
        </p:grpSpPr>
        <p:sp>
          <p:nvSpPr>
            <p:cNvPr id="56" name="îṡḻidè">
              <a:extLst>
                <a:ext uri="{FF2B5EF4-FFF2-40B4-BE49-F238E27FC236}">
                  <a16:creationId xmlns:a16="http://schemas.microsoft.com/office/drawing/2014/main" xmlns="" id="{FBC86300-3A54-420D-8F19-2E01A34EA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1006" y="6041858"/>
              <a:ext cx="2954389" cy="130342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7" name="îṩḷïḍé">
              <a:extLst>
                <a:ext uri="{FF2B5EF4-FFF2-40B4-BE49-F238E27FC236}">
                  <a16:creationId xmlns:a16="http://schemas.microsoft.com/office/drawing/2014/main" xmlns="" id="{F8FE1CD8-B84C-41E4-AFDC-B39E5BF8C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947" y="6041858"/>
              <a:ext cx="2954389" cy="130342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8" name="iSlíḓê">
              <a:extLst>
                <a:ext uri="{FF2B5EF4-FFF2-40B4-BE49-F238E27FC236}">
                  <a16:creationId xmlns:a16="http://schemas.microsoft.com/office/drawing/2014/main" xmlns="" id="{DEEDCD7A-CA4A-41E9-B278-14553F185A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183" y="2796704"/>
              <a:ext cx="4752422" cy="3255181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9" name="ïŝliḍe">
              <a:extLst>
                <a:ext uri="{FF2B5EF4-FFF2-40B4-BE49-F238E27FC236}">
                  <a16:creationId xmlns:a16="http://schemas.microsoft.com/office/drawing/2014/main" xmlns="" id="{473CD2BD-FA89-4AE2-A7E3-829D136AA0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5894" y="2813413"/>
              <a:ext cx="4722344" cy="3221761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7683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0" name="ïṩlïḓê">
              <a:extLst>
                <a:ext uri="{FF2B5EF4-FFF2-40B4-BE49-F238E27FC236}">
                  <a16:creationId xmlns:a16="http://schemas.microsoft.com/office/drawing/2014/main" xmlns="" id="{4A62C260-2BF4-427B-8AA9-AFF963610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5894" y="5898150"/>
              <a:ext cx="4722344" cy="137026"/>
            </a:xfrm>
            <a:custGeom>
              <a:avLst/>
              <a:gdLst>
                <a:gd name="T0" fmla="*/ 1414 w 1414"/>
                <a:gd name="T1" fmla="*/ 0 h 41"/>
                <a:gd name="T2" fmla="*/ 1396 w 1414"/>
                <a:gd name="T3" fmla="*/ 9 h 41"/>
                <a:gd name="T4" fmla="*/ 18 w 1414"/>
                <a:gd name="T5" fmla="*/ 9 h 41"/>
                <a:gd name="T6" fmla="*/ 0 w 1414"/>
                <a:gd name="T7" fmla="*/ 0 h 41"/>
                <a:gd name="T8" fmla="*/ 0 w 1414"/>
                <a:gd name="T9" fmla="*/ 1 h 41"/>
                <a:gd name="T10" fmla="*/ 40 w 1414"/>
                <a:gd name="T11" fmla="*/ 41 h 41"/>
                <a:gd name="T12" fmla="*/ 1373 w 1414"/>
                <a:gd name="T13" fmla="*/ 41 h 41"/>
                <a:gd name="T14" fmla="*/ 1414 w 1414"/>
                <a:gd name="T15" fmla="*/ 1 h 41"/>
                <a:gd name="T16" fmla="*/ 1414 w 1414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41">
                  <a:moveTo>
                    <a:pt x="1414" y="0"/>
                  </a:moveTo>
                  <a:cubicBezTo>
                    <a:pt x="1409" y="6"/>
                    <a:pt x="1403" y="9"/>
                    <a:pt x="1396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0" y="9"/>
                    <a:pt x="4" y="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3"/>
                    <a:pt x="18" y="41"/>
                    <a:pt x="40" y="41"/>
                  </a:cubicBezTo>
                  <a:cubicBezTo>
                    <a:pt x="1373" y="41"/>
                    <a:pt x="1373" y="41"/>
                    <a:pt x="1373" y="41"/>
                  </a:cubicBezTo>
                  <a:cubicBezTo>
                    <a:pt x="1396" y="41"/>
                    <a:pt x="1414" y="23"/>
                    <a:pt x="1414" y="1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7683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1" name="iṧliḑe">
              <a:extLst>
                <a:ext uri="{FF2B5EF4-FFF2-40B4-BE49-F238E27FC236}">
                  <a16:creationId xmlns:a16="http://schemas.microsoft.com/office/drawing/2014/main" xmlns="" id="{A304A245-5DAC-49CB-8197-6F75778DB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1006" y="5988385"/>
              <a:ext cx="5865332" cy="106946"/>
            </a:xfrm>
            <a:prstGeom prst="rect">
              <a:avLst/>
            </a:prstGeom>
            <a:solidFill>
              <a:srgbClr val="D2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2" name="ïsḻïḋe">
              <a:extLst>
                <a:ext uri="{FF2B5EF4-FFF2-40B4-BE49-F238E27FC236}">
                  <a16:creationId xmlns:a16="http://schemas.microsoft.com/office/drawing/2014/main" xmlns="" id="{7BFBF9D2-D758-4671-A502-17684133E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899" y="5988385"/>
              <a:ext cx="842201" cy="60157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3" name="íṡļîḓé">
              <a:extLst>
                <a:ext uri="{FF2B5EF4-FFF2-40B4-BE49-F238E27FC236}">
                  <a16:creationId xmlns:a16="http://schemas.microsoft.com/office/drawing/2014/main" xmlns="" id="{D7659BAA-ABC7-4EED-BBE2-C23316139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2970" y="3017281"/>
              <a:ext cx="4408190" cy="2783950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4" name="iṥ1iḋé">
              <a:extLst>
                <a:ext uri="{FF2B5EF4-FFF2-40B4-BE49-F238E27FC236}">
                  <a16:creationId xmlns:a16="http://schemas.microsoft.com/office/drawing/2014/main" xmlns="" id="{16CDF590-9FFC-4C7E-820F-42DC30D52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6339" y="3033990"/>
              <a:ext cx="4378110" cy="2753870"/>
            </a:xfrm>
            <a:prstGeom prst="rect">
              <a:avLst/>
            </a:pr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5" name="ïṥḻïḋé">
              <a:extLst>
                <a:ext uri="{FF2B5EF4-FFF2-40B4-BE49-F238E27FC236}">
                  <a16:creationId xmlns:a16="http://schemas.microsoft.com/office/drawing/2014/main" xmlns="" id="{76CF1FDA-2384-4F7F-BB71-7EB5AF84E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8658" y="2900307"/>
              <a:ext cx="50132" cy="50132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6" name="işḷiḓé">
              <a:extLst>
                <a:ext uri="{FF2B5EF4-FFF2-40B4-BE49-F238E27FC236}">
                  <a16:creationId xmlns:a16="http://schemas.microsoft.com/office/drawing/2014/main" xmlns="" id="{668E18BA-0E69-413E-B7E3-B99D5760A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8658" y="2896966"/>
              <a:ext cx="50132" cy="4678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7" name="íşľiḑé">
              <a:extLst>
                <a:ext uri="{FF2B5EF4-FFF2-40B4-BE49-F238E27FC236}">
                  <a16:creationId xmlns:a16="http://schemas.microsoft.com/office/drawing/2014/main" xmlns="" id="{74115770-AE12-4AFA-92DD-475D3D93E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684" y="2903650"/>
              <a:ext cx="30080" cy="3342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8" name="işľiḑe">
              <a:extLst>
                <a:ext uri="{FF2B5EF4-FFF2-40B4-BE49-F238E27FC236}">
                  <a16:creationId xmlns:a16="http://schemas.microsoft.com/office/drawing/2014/main" xmlns="" id="{40CBFA40-EEB8-4163-83C0-026150A01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5368" y="2913676"/>
              <a:ext cx="16711" cy="16711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9" name="íśļîḑe">
              <a:extLst>
                <a:ext uri="{FF2B5EF4-FFF2-40B4-BE49-F238E27FC236}">
                  <a16:creationId xmlns:a16="http://schemas.microsoft.com/office/drawing/2014/main" xmlns="" id="{597CF436-A27B-46B6-B9AA-C96C26836B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2052" y="2917019"/>
              <a:ext cx="3343" cy="6684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0" name="î$ļîde">
              <a:extLst>
                <a:ext uri="{FF2B5EF4-FFF2-40B4-BE49-F238E27FC236}">
                  <a16:creationId xmlns:a16="http://schemas.microsoft.com/office/drawing/2014/main" xmlns="" id="{2AC2B45D-8EBA-4185-BEF5-74E3562FC8BF}"/>
                </a:ext>
              </a:extLst>
            </p:cNvPr>
            <p:cNvSpPr/>
            <p:nvPr/>
          </p:nvSpPr>
          <p:spPr>
            <a:xfrm>
              <a:off x="3966338" y="3030616"/>
              <a:ext cx="4378112" cy="689592"/>
            </a:xfrm>
            <a:prstGeom prst="rect">
              <a:avLst/>
            </a:prstGeom>
            <a:solidFill>
              <a:srgbClr val="E7E7E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</a:rPr>
                <a:t>KEYWORDS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1" name="isḻíḓè">
              <a:extLst>
                <a:ext uri="{FF2B5EF4-FFF2-40B4-BE49-F238E27FC236}">
                  <a16:creationId xmlns:a16="http://schemas.microsoft.com/office/drawing/2014/main" xmlns="" id="{FC6FB148-282B-4A28-AFF2-4119CB4E0D0B}"/>
                </a:ext>
              </a:extLst>
            </p:cNvPr>
            <p:cNvSpPr/>
            <p:nvPr/>
          </p:nvSpPr>
          <p:spPr>
            <a:xfrm>
              <a:off x="3966338" y="3720208"/>
              <a:ext cx="4378112" cy="689592"/>
            </a:xfrm>
            <a:prstGeom prst="rect">
              <a:avLst/>
            </a:prstGeom>
            <a:solidFill>
              <a:srgbClr val="00A69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kern="0" dirty="0" smtClean="0">
                  <a:solidFill>
                    <a:srgbClr val="FFFFFF"/>
                  </a:solidFill>
                  <a:latin typeface="Arial"/>
                  <a:ea typeface="微软雅黑"/>
                </a:rPr>
                <a:t>KEYWORDS</a:t>
              </a:r>
              <a:endParaRPr lang="zh-CN" altLang="en-US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72" name="íṩļïdê">
              <a:extLst>
                <a:ext uri="{FF2B5EF4-FFF2-40B4-BE49-F238E27FC236}">
                  <a16:creationId xmlns:a16="http://schemas.microsoft.com/office/drawing/2014/main" xmlns="" id="{8C830D75-4DC4-4E1A-955D-325F317B5CDB}"/>
                </a:ext>
              </a:extLst>
            </p:cNvPr>
            <p:cNvSpPr/>
            <p:nvPr/>
          </p:nvSpPr>
          <p:spPr>
            <a:xfrm>
              <a:off x="3966338" y="4408639"/>
              <a:ext cx="4378112" cy="689592"/>
            </a:xfrm>
            <a:prstGeom prst="rect">
              <a:avLst/>
            </a:prstGeom>
            <a:solidFill>
              <a:srgbClr val="E7E7E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kern="0" dirty="0">
                  <a:latin typeface="Arial"/>
                  <a:ea typeface="微软雅黑"/>
                </a:rPr>
                <a:t>KEYWORDS</a:t>
              </a:r>
              <a:endParaRPr lang="zh-CN" altLang="en-US" kern="0" dirty="0">
                <a:latin typeface="Arial"/>
                <a:ea typeface="微软雅黑"/>
              </a:endParaRPr>
            </a:p>
          </p:txBody>
        </p:sp>
        <p:sp>
          <p:nvSpPr>
            <p:cNvPr id="73" name="işḻíďè">
              <a:extLst>
                <a:ext uri="{FF2B5EF4-FFF2-40B4-BE49-F238E27FC236}">
                  <a16:creationId xmlns:a16="http://schemas.microsoft.com/office/drawing/2014/main" xmlns="" id="{43DE9EE0-84BE-4B6E-B836-8CBC594ED4DA}"/>
                </a:ext>
              </a:extLst>
            </p:cNvPr>
            <p:cNvSpPr/>
            <p:nvPr/>
          </p:nvSpPr>
          <p:spPr>
            <a:xfrm>
              <a:off x="3966338" y="5098230"/>
              <a:ext cx="4378112" cy="689592"/>
            </a:xfrm>
            <a:prstGeom prst="rect">
              <a:avLst/>
            </a:prstGeom>
            <a:solidFill>
              <a:srgbClr val="00A69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kern="0" dirty="0">
                  <a:solidFill>
                    <a:srgbClr val="FFFFFF"/>
                  </a:solidFill>
                  <a:latin typeface="Arial"/>
                  <a:ea typeface="微软雅黑"/>
                </a:rPr>
                <a:t>KEYWORDS</a:t>
              </a:r>
              <a:endParaRPr lang="zh-CN" altLang="en-US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74" name="iŝḻídè">
              <a:extLst>
                <a:ext uri="{FF2B5EF4-FFF2-40B4-BE49-F238E27FC236}">
                  <a16:creationId xmlns:a16="http://schemas.microsoft.com/office/drawing/2014/main" xmlns="" id="{5EC97B98-BE5F-4C10-8BA8-3C1E36A79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367" y="3090450"/>
              <a:ext cx="2412416" cy="487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 marL="171450" lvl="0" indent="-171450">
                <a:lnSpc>
                  <a:spcPct val="16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000" dirty="0">
                  <a:solidFill>
                    <a:schemeClr val="bg1"/>
                  </a:solidFill>
                  <a:latin typeface="Arial"/>
                </a:rPr>
                <a:t>Supporting text here</a:t>
              </a:r>
            </a:p>
            <a:p>
              <a:pPr marL="171450" lvl="0" indent="-171450">
                <a:lnSpc>
                  <a:spcPct val="13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000" dirty="0">
                  <a:solidFill>
                    <a:schemeClr val="bg1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75" name="ïŝliḓe">
              <a:extLst>
                <a:ext uri="{FF2B5EF4-FFF2-40B4-BE49-F238E27FC236}">
                  <a16:creationId xmlns:a16="http://schemas.microsoft.com/office/drawing/2014/main" xmlns="" id="{E7D627AA-DB19-40FD-BC76-408CAEE8786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01367" y="2750984"/>
              <a:ext cx="2412416" cy="33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lnSpcReduction="100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标题文本预设</a:t>
              </a:r>
            </a:p>
          </p:txBody>
        </p:sp>
        <p:sp>
          <p:nvSpPr>
            <p:cNvPr id="76" name="îṩ1ïḑé">
              <a:extLst>
                <a:ext uri="{FF2B5EF4-FFF2-40B4-BE49-F238E27FC236}">
                  <a16:creationId xmlns:a16="http://schemas.microsoft.com/office/drawing/2014/main" xmlns="" id="{B3950858-EF3E-4F9B-B8B5-6F8C074DF6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997" y="5586360"/>
              <a:ext cx="2412416" cy="487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 marL="171450" lvl="0" indent="-171450">
                <a:lnSpc>
                  <a:spcPct val="16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000" dirty="0">
                  <a:solidFill>
                    <a:schemeClr val="bg1"/>
                  </a:solidFill>
                  <a:latin typeface="Arial"/>
                </a:rPr>
                <a:t>Supporting text here</a:t>
              </a:r>
            </a:p>
            <a:p>
              <a:pPr marL="171450" lvl="0" indent="-171450">
                <a:lnSpc>
                  <a:spcPct val="13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000" dirty="0">
                  <a:solidFill>
                    <a:schemeClr val="bg1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77" name="í$líḑè">
              <a:extLst>
                <a:ext uri="{FF2B5EF4-FFF2-40B4-BE49-F238E27FC236}">
                  <a16:creationId xmlns:a16="http://schemas.microsoft.com/office/drawing/2014/main" xmlns="" id="{78274A06-9697-4F05-90CF-807C458E09B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83997" y="5246894"/>
              <a:ext cx="2412416" cy="33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lnSpcReduction="100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78" name="iṡļïḋe">
              <a:extLst>
                <a:ext uri="{FF2B5EF4-FFF2-40B4-BE49-F238E27FC236}">
                  <a16:creationId xmlns:a16="http://schemas.microsoft.com/office/drawing/2014/main" xmlns="" id="{69AE88D7-94CF-434A-9DCB-AD04736EA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4040" y="3131239"/>
              <a:ext cx="2412416" cy="487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 marL="171450" lvl="0" indent="-171450">
                <a:lnSpc>
                  <a:spcPct val="16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000" dirty="0">
                  <a:solidFill>
                    <a:schemeClr val="bg1"/>
                  </a:solidFill>
                  <a:latin typeface="Arial"/>
                </a:rPr>
                <a:t>Supporting text here</a:t>
              </a:r>
            </a:p>
            <a:p>
              <a:pPr marL="171450" lvl="0" indent="-171450">
                <a:lnSpc>
                  <a:spcPct val="13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000" dirty="0">
                  <a:solidFill>
                    <a:schemeClr val="bg1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79" name="iş1iḓè">
              <a:extLst>
                <a:ext uri="{FF2B5EF4-FFF2-40B4-BE49-F238E27FC236}">
                  <a16:creationId xmlns:a16="http://schemas.microsoft.com/office/drawing/2014/main" xmlns="" id="{3480DFCC-73FB-4DE2-BFB2-CB1070D2C41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464040" y="2791774"/>
              <a:ext cx="2412416" cy="33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lnSpcReduction="100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标题文本预设</a:t>
              </a:r>
            </a:p>
          </p:txBody>
        </p:sp>
        <p:sp>
          <p:nvSpPr>
            <p:cNvPr id="80" name="ïŝḻîḑè">
              <a:extLst>
                <a:ext uri="{FF2B5EF4-FFF2-40B4-BE49-F238E27FC236}">
                  <a16:creationId xmlns:a16="http://schemas.microsoft.com/office/drawing/2014/main" xmlns="" id="{D4E6BF05-87A1-447E-8091-6A1C43026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4040" y="5627149"/>
              <a:ext cx="2412416" cy="487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 marL="171450" lvl="0" indent="-171450">
                <a:lnSpc>
                  <a:spcPct val="16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000" dirty="0">
                  <a:solidFill>
                    <a:schemeClr val="bg1"/>
                  </a:solidFill>
                  <a:latin typeface="Arial"/>
                </a:rPr>
                <a:t>Supporting text here</a:t>
              </a:r>
            </a:p>
            <a:p>
              <a:pPr marL="171450" lvl="0" indent="-171450">
                <a:lnSpc>
                  <a:spcPct val="13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000" dirty="0">
                  <a:solidFill>
                    <a:schemeClr val="bg1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81" name="islïḋe">
              <a:extLst>
                <a:ext uri="{FF2B5EF4-FFF2-40B4-BE49-F238E27FC236}">
                  <a16:creationId xmlns:a16="http://schemas.microsoft.com/office/drawing/2014/main" xmlns="" id="{0AD22709-0C57-4A2E-AD8F-2866FAA6F61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464040" y="5287683"/>
              <a:ext cx="2412416" cy="33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lnSpcReduction="100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5239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6854825"/>
          </a:xfrm>
          <a:prstGeom prst="rect">
            <a:avLst/>
          </a:prstGeom>
          <a:solidFill>
            <a:srgbClr val="8E1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0641012" y="-3175"/>
            <a:ext cx="1550988" cy="6861175"/>
            <a:chOff x="8939213" y="-3175"/>
            <a:chExt cx="1550988" cy="6861175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8939213" y="-3175"/>
              <a:ext cx="1550988" cy="1550988"/>
            </a:xfrm>
            <a:custGeom>
              <a:avLst/>
              <a:gdLst>
                <a:gd name="T0" fmla="*/ 379 w 427"/>
                <a:gd name="T1" fmla="*/ 57 h 427"/>
                <a:gd name="T2" fmla="*/ 424 w 427"/>
                <a:gd name="T3" fmla="*/ 0 h 427"/>
                <a:gd name="T4" fmla="*/ 367 w 427"/>
                <a:gd name="T5" fmla="*/ 45 h 427"/>
                <a:gd name="T6" fmla="*/ 344 w 427"/>
                <a:gd name="T7" fmla="*/ 0 h 427"/>
                <a:gd name="T8" fmla="*/ 0 w 427"/>
                <a:gd name="T9" fmla="*/ 6 h 427"/>
                <a:gd name="T10" fmla="*/ 332 w 427"/>
                <a:gd name="T11" fmla="*/ 12 h 427"/>
                <a:gd name="T12" fmla="*/ 289 w 427"/>
                <a:gd name="T13" fmla="*/ 45 h 427"/>
                <a:gd name="T14" fmla="*/ 270 w 427"/>
                <a:gd name="T15" fmla="*/ 80 h 427"/>
                <a:gd name="T16" fmla="*/ 222 w 427"/>
                <a:gd name="T17" fmla="*/ 44 h 427"/>
                <a:gd name="T18" fmla="*/ 258 w 427"/>
                <a:gd name="T19" fmla="*/ 92 h 427"/>
                <a:gd name="T20" fmla="*/ 192 w 427"/>
                <a:gd name="T21" fmla="*/ 123 h 427"/>
                <a:gd name="T22" fmla="*/ 99 w 427"/>
                <a:gd name="T23" fmla="*/ 36 h 427"/>
                <a:gd name="T24" fmla="*/ 99 w 427"/>
                <a:gd name="T25" fmla="*/ 48 h 427"/>
                <a:gd name="T26" fmla="*/ 180 w 427"/>
                <a:gd name="T27" fmla="*/ 127 h 427"/>
                <a:gd name="T28" fmla="*/ 182 w 427"/>
                <a:gd name="T29" fmla="*/ 133 h 427"/>
                <a:gd name="T30" fmla="*/ 188 w 427"/>
                <a:gd name="T31" fmla="*/ 135 h 427"/>
                <a:gd name="T32" fmla="*/ 258 w 427"/>
                <a:gd name="T33" fmla="*/ 166 h 427"/>
                <a:gd name="T34" fmla="*/ 289 w 427"/>
                <a:gd name="T35" fmla="*/ 238 h 427"/>
                <a:gd name="T36" fmla="*/ 377 w 427"/>
                <a:gd name="T37" fmla="*/ 244 h 427"/>
                <a:gd name="T38" fmla="*/ 383 w 427"/>
                <a:gd name="T39" fmla="*/ 331 h 427"/>
                <a:gd name="T40" fmla="*/ 389 w 427"/>
                <a:gd name="T41" fmla="*/ 232 h 427"/>
                <a:gd name="T42" fmla="*/ 301 w 427"/>
                <a:gd name="T43" fmla="*/ 166 h 427"/>
                <a:gd name="T44" fmla="*/ 331 w 427"/>
                <a:gd name="T45" fmla="*/ 201 h 427"/>
                <a:gd name="T46" fmla="*/ 379 w 427"/>
                <a:gd name="T47" fmla="*/ 153 h 427"/>
                <a:gd name="T48" fmla="*/ 344 w 427"/>
                <a:gd name="T49" fmla="*/ 135 h 427"/>
                <a:gd name="T50" fmla="*/ 379 w 427"/>
                <a:gd name="T51" fmla="*/ 91 h 427"/>
                <a:gd name="T52" fmla="*/ 415 w 427"/>
                <a:gd name="T53" fmla="*/ 421 h 427"/>
                <a:gd name="T54" fmla="*/ 427 w 427"/>
                <a:gd name="T55" fmla="*/ 421 h 427"/>
                <a:gd name="T56" fmla="*/ 379 w 427"/>
                <a:gd name="T57" fmla="*/ 79 h 427"/>
                <a:gd name="T58" fmla="*/ 412 w 427"/>
                <a:gd name="T59" fmla="*/ 12 h 427"/>
                <a:gd name="T60" fmla="*/ 379 w 427"/>
                <a:gd name="T61" fmla="*/ 45 h 427"/>
                <a:gd name="T62" fmla="*/ 367 w 427"/>
                <a:gd name="T63" fmla="*/ 57 h 427"/>
                <a:gd name="T64" fmla="*/ 344 w 427"/>
                <a:gd name="T65" fmla="*/ 79 h 427"/>
                <a:gd name="T66" fmla="*/ 367 w 427"/>
                <a:gd name="T67" fmla="*/ 57 h 427"/>
                <a:gd name="T68" fmla="*/ 332 w 427"/>
                <a:gd name="T69" fmla="*/ 57 h 427"/>
                <a:gd name="T70" fmla="*/ 301 w 427"/>
                <a:gd name="T71" fmla="*/ 80 h 427"/>
                <a:gd name="T72" fmla="*/ 332 w 427"/>
                <a:gd name="T73" fmla="*/ 123 h 427"/>
                <a:gd name="T74" fmla="*/ 301 w 427"/>
                <a:gd name="T75" fmla="*/ 92 h 427"/>
                <a:gd name="T76" fmla="*/ 332 w 427"/>
                <a:gd name="T77" fmla="*/ 123 h 427"/>
                <a:gd name="T78" fmla="*/ 234 w 427"/>
                <a:gd name="T79" fmla="*/ 56 h 427"/>
                <a:gd name="T80" fmla="*/ 258 w 427"/>
                <a:gd name="T81" fmla="*/ 80 h 427"/>
                <a:gd name="T82" fmla="*/ 270 w 427"/>
                <a:gd name="T83" fmla="*/ 92 h 427"/>
                <a:gd name="T84" fmla="*/ 289 w 427"/>
                <a:gd name="T85" fmla="*/ 123 h 427"/>
                <a:gd name="T86" fmla="*/ 270 w 427"/>
                <a:gd name="T87" fmla="*/ 92 h 427"/>
                <a:gd name="T88" fmla="*/ 270 w 427"/>
                <a:gd name="T89" fmla="*/ 135 h 427"/>
                <a:gd name="T90" fmla="*/ 289 w 427"/>
                <a:gd name="T91" fmla="*/ 154 h 427"/>
                <a:gd name="T92" fmla="*/ 367 w 427"/>
                <a:gd name="T93" fmla="*/ 165 h 427"/>
                <a:gd name="T94" fmla="*/ 343 w 427"/>
                <a:gd name="T95" fmla="*/ 189 h 427"/>
                <a:gd name="T96" fmla="*/ 344 w 427"/>
                <a:gd name="T97" fmla="*/ 166 h 427"/>
                <a:gd name="T98" fmla="*/ 367 w 427"/>
                <a:gd name="T99" fmla="*/ 165 h 427"/>
                <a:gd name="T100" fmla="*/ 331 w 427"/>
                <a:gd name="T101" fmla="*/ 153 h 427"/>
                <a:gd name="T102" fmla="*/ 301 w 427"/>
                <a:gd name="T103" fmla="*/ 154 h 427"/>
                <a:gd name="T104" fmla="*/ 332 w 427"/>
                <a:gd name="T105" fmla="*/ 135 h 427"/>
                <a:gd name="T106" fmla="*/ 367 w 427"/>
                <a:gd name="T107" fmla="*/ 123 h 427"/>
                <a:gd name="T108" fmla="*/ 344 w 427"/>
                <a:gd name="T109" fmla="*/ 91 h 427"/>
                <a:gd name="T110" fmla="*/ 367 w 427"/>
                <a:gd name="T111" fmla="*/ 123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379" y="79"/>
                  </a:moveTo>
                  <a:cubicBezTo>
                    <a:pt x="379" y="57"/>
                    <a:pt x="379" y="57"/>
                    <a:pt x="379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45"/>
                    <a:pt x="367" y="45"/>
                    <a:pt x="367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332" y="45"/>
                    <a:pt x="332" y="45"/>
                    <a:pt x="332" y="45"/>
                  </a:cubicBezTo>
                  <a:cubicBezTo>
                    <a:pt x="289" y="45"/>
                    <a:pt x="289" y="45"/>
                    <a:pt x="289" y="45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70" y="80"/>
                    <a:pt x="270" y="80"/>
                    <a:pt x="270" y="80"/>
                  </a:cubicBezTo>
                  <a:cubicBezTo>
                    <a:pt x="270" y="44"/>
                    <a:pt x="270" y="44"/>
                    <a:pt x="270" y="44"/>
                  </a:cubicBezTo>
                  <a:cubicBezTo>
                    <a:pt x="222" y="44"/>
                    <a:pt x="222" y="44"/>
                    <a:pt x="222" y="44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123"/>
                    <a:pt x="258" y="123"/>
                    <a:pt x="258" y="123"/>
                  </a:cubicBezTo>
                  <a:cubicBezTo>
                    <a:pt x="192" y="123"/>
                    <a:pt x="192" y="123"/>
                    <a:pt x="192" y="123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5" y="36"/>
                    <a:pt x="93" y="38"/>
                    <a:pt x="93" y="42"/>
                  </a:cubicBezTo>
                  <a:cubicBezTo>
                    <a:pt x="93" y="45"/>
                    <a:pt x="95" y="48"/>
                    <a:pt x="99" y="48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7"/>
                    <a:pt x="180" y="128"/>
                    <a:pt x="180" y="129"/>
                  </a:cubicBezTo>
                  <a:cubicBezTo>
                    <a:pt x="180" y="130"/>
                    <a:pt x="181" y="132"/>
                    <a:pt x="182" y="133"/>
                  </a:cubicBezTo>
                  <a:cubicBezTo>
                    <a:pt x="183" y="134"/>
                    <a:pt x="185" y="135"/>
                    <a:pt x="186" y="135"/>
                  </a:cubicBezTo>
                  <a:cubicBezTo>
                    <a:pt x="187" y="135"/>
                    <a:pt x="188" y="135"/>
                    <a:pt x="188" y="135"/>
                  </a:cubicBezTo>
                  <a:cubicBezTo>
                    <a:pt x="258" y="135"/>
                    <a:pt x="258" y="135"/>
                    <a:pt x="258" y="135"/>
                  </a:cubicBezTo>
                  <a:cubicBezTo>
                    <a:pt x="258" y="166"/>
                    <a:pt x="258" y="166"/>
                    <a:pt x="258" y="166"/>
                  </a:cubicBezTo>
                  <a:cubicBezTo>
                    <a:pt x="289" y="166"/>
                    <a:pt x="289" y="166"/>
                    <a:pt x="289" y="166"/>
                  </a:cubicBezTo>
                  <a:cubicBezTo>
                    <a:pt x="289" y="238"/>
                    <a:pt x="289" y="238"/>
                    <a:pt x="289" y="238"/>
                  </a:cubicBezTo>
                  <a:cubicBezTo>
                    <a:pt x="289" y="241"/>
                    <a:pt x="292" y="244"/>
                    <a:pt x="295" y="244"/>
                  </a:cubicBezTo>
                  <a:cubicBezTo>
                    <a:pt x="377" y="244"/>
                    <a:pt x="377" y="244"/>
                    <a:pt x="377" y="244"/>
                  </a:cubicBezTo>
                  <a:cubicBezTo>
                    <a:pt x="377" y="325"/>
                    <a:pt x="377" y="325"/>
                    <a:pt x="377" y="325"/>
                  </a:cubicBezTo>
                  <a:cubicBezTo>
                    <a:pt x="377" y="329"/>
                    <a:pt x="379" y="331"/>
                    <a:pt x="383" y="331"/>
                  </a:cubicBezTo>
                  <a:cubicBezTo>
                    <a:pt x="386" y="331"/>
                    <a:pt x="389" y="329"/>
                    <a:pt x="389" y="325"/>
                  </a:cubicBezTo>
                  <a:cubicBezTo>
                    <a:pt x="389" y="232"/>
                    <a:pt x="389" y="232"/>
                    <a:pt x="389" y="232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1" y="166"/>
                    <a:pt x="301" y="166"/>
                    <a:pt x="301" y="166"/>
                  </a:cubicBezTo>
                  <a:cubicBezTo>
                    <a:pt x="331" y="166"/>
                    <a:pt x="331" y="166"/>
                    <a:pt x="331" y="166"/>
                  </a:cubicBezTo>
                  <a:cubicBezTo>
                    <a:pt x="331" y="201"/>
                    <a:pt x="331" y="201"/>
                    <a:pt x="331" y="201"/>
                  </a:cubicBezTo>
                  <a:cubicBezTo>
                    <a:pt x="379" y="201"/>
                    <a:pt x="379" y="201"/>
                    <a:pt x="379" y="201"/>
                  </a:cubicBezTo>
                  <a:cubicBezTo>
                    <a:pt x="379" y="153"/>
                    <a:pt x="379" y="153"/>
                    <a:pt x="379" y="153"/>
                  </a:cubicBezTo>
                  <a:cubicBezTo>
                    <a:pt x="344" y="153"/>
                    <a:pt x="344" y="153"/>
                    <a:pt x="344" y="153"/>
                  </a:cubicBezTo>
                  <a:cubicBezTo>
                    <a:pt x="344" y="135"/>
                    <a:pt x="344" y="135"/>
                    <a:pt x="344" y="135"/>
                  </a:cubicBezTo>
                  <a:cubicBezTo>
                    <a:pt x="379" y="135"/>
                    <a:pt x="379" y="135"/>
                    <a:pt x="379" y="135"/>
                  </a:cubicBezTo>
                  <a:cubicBezTo>
                    <a:pt x="379" y="91"/>
                    <a:pt x="379" y="91"/>
                    <a:pt x="379" y="91"/>
                  </a:cubicBezTo>
                  <a:cubicBezTo>
                    <a:pt x="415" y="91"/>
                    <a:pt x="415" y="91"/>
                    <a:pt x="415" y="91"/>
                  </a:cubicBezTo>
                  <a:cubicBezTo>
                    <a:pt x="415" y="421"/>
                    <a:pt x="415" y="421"/>
                    <a:pt x="415" y="421"/>
                  </a:cubicBezTo>
                  <a:cubicBezTo>
                    <a:pt x="415" y="424"/>
                    <a:pt x="418" y="427"/>
                    <a:pt x="421" y="427"/>
                  </a:cubicBezTo>
                  <a:cubicBezTo>
                    <a:pt x="425" y="427"/>
                    <a:pt x="427" y="424"/>
                    <a:pt x="427" y="421"/>
                  </a:cubicBezTo>
                  <a:cubicBezTo>
                    <a:pt x="427" y="79"/>
                    <a:pt x="427" y="79"/>
                    <a:pt x="427" y="79"/>
                  </a:cubicBezTo>
                  <a:lnTo>
                    <a:pt x="379" y="79"/>
                  </a:lnTo>
                  <a:close/>
                  <a:moveTo>
                    <a:pt x="379" y="12"/>
                  </a:moveTo>
                  <a:cubicBezTo>
                    <a:pt x="412" y="12"/>
                    <a:pt x="412" y="12"/>
                    <a:pt x="412" y="12"/>
                  </a:cubicBezTo>
                  <a:cubicBezTo>
                    <a:pt x="412" y="45"/>
                    <a:pt x="412" y="45"/>
                    <a:pt x="412" y="45"/>
                  </a:cubicBezTo>
                  <a:cubicBezTo>
                    <a:pt x="379" y="45"/>
                    <a:pt x="379" y="45"/>
                    <a:pt x="379" y="45"/>
                  </a:cubicBezTo>
                  <a:lnTo>
                    <a:pt x="379" y="12"/>
                  </a:lnTo>
                  <a:close/>
                  <a:moveTo>
                    <a:pt x="367" y="57"/>
                  </a:moveTo>
                  <a:cubicBezTo>
                    <a:pt x="367" y="79"/>
                    <a:pt x="367" y="79"/>
                    <a:pt x="367" y="79"/>
                  </a:cubicBezTo>
                  <a:cubicBezTo>
                    <a:pt x="344" y="79"/>
                    <a:pt x="344" y="79"/>
                    <a:pt x="344" y="79"/>
                  </a:cubicBezTo>
                  <a:cubicBezTo>
                    <a:pt x="344" y="57"/>
                    <a:pt x="344" y="57"/>
                    <a:pt x="344" y="57"/>
                  </a:cubicBezTo>
                  <a:lnTo>
                    <a:pt x="367" y="57"/>
                  </a:lnTo>
                  <a:close/>
                  <a:moveTo>
                    <a:pt x="301" y="57"/>
                  </a:moveTo>
                  <a:cubicBezTo>
                    <a:pt x="332" y="57"/>
                    <a:pt x="332" y="57"/>
                    <a:pt x="332" y="57"/>
                  </a:cubicBezTo>
                  <a:cubicBezTo>
                    <a:pt x="332" y="80"/>
                    <a:pt x="332" y="80"/>
                    <a:pt x="332" y="80"/>
                  </a:cubicBezTo>
                  <a:cubicBezTo>
                    <a:pt x="301" y="80"/>
                    <a:pt x="301" y="80"/>
                    <a:pt x="301" y="80"/>
                  </a:cubicBezTo>
                  <a:lnTo>
                    <a:pt x="301" y="57"/>
                  </a:lnTo>
                  <a:close/>
                  <a:moveTo>
                    <a:pt x="332" y="123"/>
                  </a:moveTo>
                  <a:cubicBezTo>
                    <a:pt x="301" y="123"/>
                    <a:pt x="301" y="123"/>
                    <a:pt x="301" y="123"/>
                  </a:cubicBezTo>
                  <a:cubicBezTo>
                    <a:pt x="301" y="92"/>
                    <a:pt x="301" y="92"/>
                    <a:pt x="301" y="92"/>
                  </a:cubicBezTo>
                  <a:cubicBezTo>
                    <a:pt x="332" y="92"/>
                    <a:pt x="332" y="92"/>
                    <a:pt x="332" y="92"/>
                  </a:cubicBezTo>
                  <a:lnTo>
                    <a:pt x="332" y="123"/>
                  </a:lnTo>
                  <a:close/>
                  <a:moveTo>
                    <a:pt x="234" y="80"/>
                  </a:moveTo>
                  <a:cubicBezTo>
                    <a:pt x="234" y="56"/>
                    <a:pt x="234" y="56"/>
                    <a:pt x="234" y="56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8" y="80"/>
                    <a:pt x="258" y="80"/>
                    <a:pt x="258" y="80"/>
                  </a:cubicBezTo>
                  <a:lnTo>
                    <a:pt x="234" y="80"/>
                  </a:lnTo>
                  <a:close/>
                  <a:moveTo>
                    <a:pt x="270" y="92"/>
                  </a:moveTo>
                  <a:cubicBezTo>
                    <a:pt x="289" y="92"/>
                    <a:pt x="289" y="92"/>
                    <a:pt x="289" y="92"/>
                  </a:cubicBezTo>
                  <a:cubicBezTo>
                    <a:pt x="289" y="123"/>
                    <a:pt x="289" y="123"/>
                    <a:pt x="289" y="123"/>
                  </a:cubicBezTo>
                  <a:cubicBezTo>
                    <a:pt x="270" y="123"/>
                    <a:pt x="270" y="123"/>
                    <a:pt x="270" y="123"/>
                  </a:cubicBezTo>
                  <a:lnTo>
                    <a:pt x="270" y="92"/>
                  </a:lnTo>
                  <a:close/>
                  <a:moveTo>
                    <a:pt x="270" y="154"/>
                  </a:moveTo>
                  <a:cubicBezTo>
                    <a:pt x="270" y="135"/>
                    <a:pt x="270" y="135"/>
                    <a:pt x="270" y="135"/>
                  </a:cubicBezTo>
                  <a:cubicBezTo>
                    <a:pt x="289" y="135"/>
                    <a:pt x="289" y="135"/>
                    <a:pt x="289" y="135"/>
                  </a:cubicBezTo>
                  <a:cubicBezTo>
                    <a:pt x="289" y="154"/>
                    <a:pt x="289" y="154"/>
                    <a:pt x="289" y="154"/>
                  </a:cubicBezTo>
                  <a:lnTo>
                    <a:pt x="270" y="154"/>
                  </a:lnTo>
                  <a:close/>
                  <a:moveTo>
                    <a:pt x="367" y="165"/>
                  </a:moveTo>
                  <a:cubicBezTo>
                    <a:pt x="367" y="189"/>
                    <a:pt x="367" y="189"/>
                    <a:pt x="367" y="189"/>
                  </a:cubicBezTo>
                  <a:cubicBezTo>
                    <a:pt x="343" y="189"/>
                    <a:pt x="343" y="189"/>
                    <a:pt x="343" y="189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344" y="165"/>
                    <a:pt x="344" y="165"/>
                    <a:pt x="344" y="165"/>
                  </a:cubicBezTo>
                  <a:lnTo>
                    <a:pt x="367" y="165"/>
                  </a:lnTo>
                  <a:close/>
                  <a:moveTo>
                    <a:pt x="332" y="153"/>
                  </a:moveTo>
                  <a:cubicBezTo>
                    <a:pt x="331" y="153"/>
                    <a:pt x="331" y="153"/>
                    <a:pt x="331" y="153"/>
                  </a:cubicBezTo>
                  <a:cubicBezTo>
                    <a:pt x="331" y="154"/>
                    <a:pt x="331" y="154"/>
                    <a:pt x="331" y="154"/>
                  </a:cubicBezTo>
                  <a:cubicBezTo>
                    <a:pt x="301" y="154"/>
                    <a:pt x="301" y="154"/>
                    <a:pt x="301" y="154"/>
                  </a:cubicBezTo>
                  <a:cubicBezTo>
                    <a:pt x="301" y="135"/>
                    <a:pt x="301" y="135"/>
                    <a:pt x="301" y="135"/>
                  </a:cubicBezTo>
                  <a:cubicBezTo>
                    <a:pt x="332" y="135"/>
                    <a:pt x="332" y="135"/>
                    <a:pt x="332" y="135"/>
                  </a:cubicBezTo>
                  <a:lnTo>
                    <a:pt x="332" y="153"/>
                  </a:lnTo>
                  <a:close/>
                  <a:moveTo>
                    <a:pt x="367" y="123"/>
                  </a:moveTo>
                  <a:cubicBezTo>
                    <a:pt x="344" y="123"/>
                    <a:pt x="344" y="123"/>
                    <a:pt x="344" y="123"/>
                  </a:cubicBezTo>
                  <a:cubicBezTo>
                    <a:pt x="344" y="91"/>
                    <a:pt x="344" y="91"/>
                    <a:pt x="344" y="91"/>
                  </a:cubicBezTo>
                  <a:cubicBezTo>
                    <a:pt x="367" y="91"/>
                    <a:pt x="367" y="91"/>
                    <a:pt x="367" y="91"/>
                  </a:cubicBezTo>
                  <a:lnTo>
                    <a:pt x="367" y="123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9531350" y="617538"/>
              <a:ext cx="327025" cy="327025"/>
            </a:xfrm>
            <a:custGeom>
              <a:avLst/>
              <a:gdLst>
                <a:gd name="T0" fmla="*/ 206 w 206"/>
                <a:gd name="T1" fmla="*/ 0 h 206"/>
                <a:gd name="T2" fmla="*/ 0 w 206"/>
                <a:gd name="T3" fmla="*/ 0 h 206"/>
                <a:gd name="T4" fmla="*/ 0 w 206"/>
                <a:gd name="T5" fmla="*/ 206 h 206"/>
                <a:gd name="T6" fmla="*/ 206 w 206"/>
                <a:gd name="T7" fmla="*/ 206 h 206"/>
                <a:gd name="T8" fmla="*/ 206 w 206"/>
                <a:gd name="T9" fmla="*/ 0 h 206"/>
                <a:gd name="T10" fmla="*/ 178 w 206"/>
                <a:gd name="T11" fmla="*/ 179 h 206"/>
                <a:gd name="T12" fmla="*/ 27 w 206"/>
                <a:gd name="T13" fmla="*/ 179 h 206"/>
                <a:gd name="T14" fmla="*/ 27 w 206"/>
                <a:gd name="T15" fmla="*/ 28 h 206"/>
                <a:gd name="T16" fmla="*/ 178 w 206"/>
                <a:gd name="T17" fmla="*/ 28 h 206"/>
                <a:gd name="T18" fmla="*/ 178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206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206" y="206"/>
                  </a:lnTo>
                  <a:lnTo>
                    <a:pt x="206" y="0"/>
                  </a:lnTo>
                  <a:close/>
                  <a:moveTo>
                    <a:pt x="178" y="179"/>
                  </a:moveTo>
                  <a:lnTo>
                    <a:pt x="27" y="179"/>
                  </a:lnTo>
                  <a:lnTo>
                    <a:pt x="27" y="28"/>
                  </a:lnTo>
                  <a:lnTo>
                    <a:pt x="178" y="28"/>
                  </a:lnTo>
                  <a:lnTo>
                    <a:pt x="178" y="179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8939213" y="5305425"/>
              <a:ext cx="1550988" cy="1552575"/>
            </a:xfrm>
            <a:custGeom>
              <a:avLst/>
              <a:gdLst>
                <a:gd name="T0" fmla="*/ 415 w 427"/>
                <a:gd name="T1" fmla="*/ 6 h 427"/>
                <a:gd name="T2" fmla="*/ 379 w 427"/>
                <a:gd name="T3" fmla="*/ 336 h 427"/>
                <a:gd name="T4" fmla="*/ 344 w 427"/>
                <a:gd name="T5" fmla="*/ 292 h 427"/>
                <a:gd name="T6" fmla="*/ 379 w 427"/>
                <a:gd name="T7" fmla="*/ 274 h 427"/>
                <a:gd name="T8" fmla="*/ 331 w 427"/>
                <a:gd name="T9" fmla="*/ 226 h 427"/>
                <a:gd name="T10" fmla="*/ 301 w 427"/>
                <a:gd name="T11" fmla="*/ 261 h 427"/>
                <a:gd name="T12" fmla="*/ 389 w 427"/>
                <a:gd name="T13" fmla="*/ 195 h 427"/>
                <a:gd name="T14" fmla="*/ 383 w 427"/>
                <a:gd name="T15" fmla="*/ 96 h 427"/>
                <a:gd name="T16" fmla="*/ 377 w 427"/>
                <a:gd name="T17" fmla="*/ 183 h 427"/>
                <a:gd name="T18" fmla="*/ 289 w 427"/>
                <a:gd name="T19" fmla="*/ 189 h 427"/>
                <a:gd name="T20" fmla="*/ 258 w 427"/>
                <a:gd name="T21" fmla="*/ 261 h 427"/>
                <a:gd name="T22" fmla="*/ 188 w 427"/>
                <a:gd name="T23" fmla="*/ 292 h 427"/>
                <a:gd name="T24" fmla="*/ 182 w 427"/>
                <a:gd name="T25" fmla="*/ 294 h 427"/>
                <a:gd name="T26" fmla="*/ 180 w 427"/>
                <a:gd name="T27" fmla="*/ 300 h 427"/>
                <a:gd name="T28" fmla="*/ 99 w 427"/>
                <a:gd name="T29" fmla="*/ 379 h 427"/>
                <a:gd name="T30" fmla="*/ 99 w 427"/>
                <a:gd name="T31" fmla="*/ 391 h 427"/>
                <a:gd name="T32" fmla="*/ 192 w 427"/>
                <a:gd name="T33" fmla="*/ 304 h 427"/>
                <a:gd name="T34" fmla="*/ 258 w 427"/>
                <a:gd name="T35" fmla="*/ 335 h 427"/>
                <a:gd name="T36" fmla="*/ 222 w 427"/>
                <a:gd name="T37" fmla="*/ 383 h 427"/>
                <a:gd name="T38" fmla="*/ 270 w 427"/>
                <a:gd name="T39" fmla="*/ 347 h 427"/>
                <a:gd name="T40" fmla="*/ 289 w 427"/>
                <a:gd name="T41" fmla="*/ 382 h 427"/>
                <a:gd name="T42" fmla="*/ 332 w 427"/>
                <a:gd name="T43" fmla="*/ 415 h 427"/>
                <a:gd name="T44" fmla="*/ 0 w 427"/>
                <a:gd name="T45" fmla="*/ 421 h 427"/>
                <a:gd name="T46" fmla="*/ 344 w 427"/>
                <a:gd name="T47" fmla="*/ 427 h 427"/>
                <a:gd name="T48" fmla="*/ 367 w 427"/>
                <a:gd name="T49" fmla="*/ 382 h 427"/>
                <a:gd name="T50" fmla="*/ 424 w 427"/>
                <a:gd name="T51" fmla="*/ 427 h 427"/>
                <a:gd name="T52" fmla="*/ 379 w 427"/>
                <a:gd name="T53" fmla="*/ 370 h 427"/>
                <a:gd name="T54" fmla="*/ 427 w 427"/>
                <a:gd name="T55" fmla="*/ 348 h 427"/>
                <a:gd name="T56" fmla="*/ 421 w 427"/>
                <a:gd name="T57" fmla="*/ 0 h 427"/>
                <a:gd name="T58" fmla="*/ 367 w 427"/>
                <a:gd name="T59" fmla="*/ 336 h 427"/>
                <a:gd name="T60" fmla="*/ 344 w 427"/>
                <a:gd name="T61" fmla="*/ 304 h 427"/>
                <a:gd name="T62" fmla="*/ 301 w 427"/>
                <a:gd name="T63" fmla="*/ 335 h 427"/>
                <a:gd name="T64" fmla="*/ 332 w 427"/>
                <a:gd name="T65" fmla="*/ 304 h 427"/>
                <a:gd name="T66" fmla="*/ 301 w 427"/>
                <a:gd name="T67" fmla="*/ 335 h 427"/>
                <a:gd name="T68" fmla="*/ 367 w 427"/>
                <a:gd name="T69" fmla="*/ 238 h 427"/>
                <a:gd name="T70" fmla="*/ 344 w 427"/>
                <a:gd name="T71" fmla="*/ 262 h 427"/>
                <a:gd name="T72" fmla="*/ 343 w 427"/>
                <a:gd name="T73" fmla="*/ 261 h 427"/>
                <a:gd name="T74" fmla="*/ 331 w 427"/>
                <a:gd name="T75" fmla="*/ 273 h 427"/>
                <a:gd name="T76" fmla="*/ 332 w 427"/>
                <a:gd name="T77" fmla="*/ 274 h 427"/>
                <a:gd name="T78" fmla="*/ 301 w 427"/>
                <a:gd name="T79" fmla="*/ 292 h 427"/>
                <a:gd name="T80" fmla="*/ 331 w 427"/>
                <a:gd name="T81" fmla="*/ 273 h 427"/>
                <a:gd name="T82" fmla="*/ 289 w 427"/>
                <a:gd name="T83" fmla="*/ 273 h 427"/>
                <a:gd name="T84" fmla="*/ 270 w 427"/>
                <a:gd name="T85" fmla="*/ 292 h 427"/>
                <a:gd name="T86" fmla="*/ 258 w 427"/>
                <a:gd name="T87" fmla="*/ 371 h 427"/>
                <a:gd name="T88" fmla="*/ 234 w 427"/>
                <a:gd name="T89" fmla="*/ 347 h 427"/>
                <a:gd name="T90" fmla="*/ 258 w 427"/>
                <a:gd name="T91" fmla="*/ 371 h 427"/>
                <a:gd name="T92" fmla="*/ 270 w 427"/>
                <a:gd name="T93" fmla="*/ 304 h 427"/>
                <a:gd name="T94" fmla="*/ 289 w 427"/>
                <a:gd name="T95" fmla="*/ 335 h 427"/>
                <a:gd name="T96" fmla="*/ 301 w 427"/>
                <a:gd name="T97" fmla="*/ 370 h 427"/>
                <a:gd name="T98" fmla="*/ 332 w 427"/>
                <a:gd name="T99" fmla="*/ 347 h 427"/>
                <a:gd name="T100" fmla="*/ 301 w 427"/>
                <a:gd name="T101" fmla="*/ 370 h 427"/>
                <a:gd name="T102" fmla="*/ 412 w 427"/>
                <a:gd name="T103" fmla="*/ 415 h 427"/>
                <a:gd name="T104" fmla="*/ 379 w 427"/>
                <a:gd name="T105" fmla="*/ 382 h 427"/>
                <a:gd name="T106" fmla="*/ 367 w 427"/>
                <a:gd name="T107" fmla="*/ 370 h 427"/>
                <a:gd name="T108" fmla="*/ 344 w 427"/>
                <a:gd name="T109" fmla="*/ 348 h 427"/>
                <a:gd name="T110" fmla="*/ 367 w 427"/>
                <a:gd name="T111" fmla="*/ 37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0"/>
                  </a:moveTo>
                  <a:cubicBezTo>
                    <a:pt x="418" y="0"/>
                    <a:pt x="415" y="3"/>
                    <a:pt x="415" y="6"/>
                  </a:cubicBezTo>
                  <a:cubicBezTo>
                    <a:pt x="415" y="336"/>
                    <a:pt x="415" y="336"/>
                    <a:pt x="415" y="336"/>
                  </a:cubicBezTo>
                  <a:cubicBezTo>
                    <a:pt x="379" y="336"/>
                    <a:pt x="379" y="336"/>
                    <a:pt x="379" y="336"/>
                  </a:cubicBezTo>
                  <a:cubicBezTo>
                    <a:pt x="379" y="292"/>
                    <a:pt x="379" y="292"/>
                    <a:pt x="379" y="292"/>
                  </a:cubicBezTo>
                  <a:cubicBezTo>
                    <a:pt x="344" y="292"/>
                    <a:pt x="344" y="292"/>
                    <a:pt x="344" y="292"/>
                  </a:cubicBezTo>
                  <a:cubicBezTo>
                    <a:pt x="344" y="274"/>
                    <a:pt x="344" y="274"/>
                    <a:pt x="344" y="274"/>
                  </a:cubicBezTo>
                  <a:cubicBezTo>
                    <a:pt x="379" y="274"/>
                    <a:pt x="379" y="274"/>
                    <a:pt x="379" y="274"/>
                  </a:cubicBezTo>
                  <a:cubicBezTo>
                    <a:pt x="379" y="226"/>
                    <a:pt x="379" y="226"/>
                    <a:pt x="379" y="226"/>
                  </a:cubicBezTo>
                  <a:cubicBezTo>
                    <a:pt x="331" y="226"/>
                    <a:pt x="331" y="226"/>
                    <a:pt x="331" y="226"/>
                  </a:cubicBezTo>
                  <a:cubicBezTo>
                    <a:pt x="331" y="261"/>
                    <a:pt x="331" y="261"/>
                    <a:pt x="331" y="261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89" y="195"/>
                    <a:pt x="389" y="195"/>
                    <a:pt x="389" y="195"/>
                  </a:cubicBezTo>
                  <a:cubicBezTo>
                    <a:pt x="389" y="102"/>
                    <a:pt x="389" y="102"/>
                    <a:pt x="389" y="102"/>
                  </a:cubicBezTo>
                  <a:cubicBezTo>
                    <a:pt x="389" y="98"/>
                    <a:pt x="386" y="96"/>
                    <a:pt x="383" y="96"/>
                  </a:cubicBezTo>
                  <a:cubicBezTo>
                    <a:pt x="379" y="96"/>
                    <a:pt x="377" y="98"/>
                    <a:pt x="377" y="102"/>
                  </a:cubicBezTo>
                  <a:cubicBezTo>
                    <a:pt x="377" y="183"/>
                    <a:pt x="377" y="183"/>
                    <a:pt x="377" y="183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2" y="183"/>
                    <a:pt x="289" y="186"/>
                    <a:pt x="289" y="189"/>
                  </a:cubicBezTo>
                  <a:cubicBezTo>
                    <a:pt x="289" y="261"/>
                    <a:pt x="289" y="261"/>
                    <a:pt x="289" y="261"/>
                  </a:cubicBezTo>
                  <a:cubicBezTo>
                    <a:pt x="258" y="261"/>
                    <a:pt x="258" y="261"/>
                    <a:pt x="258" y="261"/>
                  </a:cubicBezTo>
                  <a:cubicBezTo>
                    <a:pt x="258" y="292"/>
                    <a:pt x="258" y="292"/>
                    <a:pt x="258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8" y="292"/>
                    <a:pt x="187" y="292"/>
                    <a:pt x="186" y="292"/>
                  </a:cubicBezTo>
                  <a:cubicBezTo>
                    <a:pt x="185" y="292"/>
                    <a:pt x="183" y="293"/>
                    <a:pt x="182" y="294"/>
                  </a:cubicBezTo>
                  <a:cubicBezTo>
                    <a:pt x="181" y="295"/>
                    <a:pt x="180" y="297"/>
                    <a:pt x="180" y="298"/>
                  </a:cubicBezTo>
                  <a:cubicBezTo>
                    <a:pt x="180" y="299"/>
                    <a:pt x="180" y="300"/>
                    <a:pt x="180" y="300"/>
                  </a:cubicBezTo>
                  <a:cubicBezTo>
                    <a:pt x="180" y="379"/>
                    <a:pt x="180" y="379"/>
                    <a:pt x="180" y="379"/>
                  </a:cubicBezTo>
                  <a:cubicBezTo>
                    <a:pt x="99" y="379"/>
                    <a:pt x="99" y="379"/>
                    <a:pt x="99" y="379"/>
                  </a:cubicBezTo>
                  <a:cubicBezTo>
                    <a:pt x="95" y="379"/>
                    <a:pt x="93" y="382"/>
                    <a:pt x="93" y="385"/>
                  </a:cubicBezTo>
                  <a:cubicBezTo>
                    <a:pt x="93" y="389"/>
                    <a:pt x="95" y="391"/>
                    <a:pt x="99" y="391"/>
                  </a:cubicBezTo>
                  <a:cubicBezTo>
                    <a:pt x="192" y="391"/>
                    <a:pt x="192" y="391"/>
                    <a:pt x="192" y="391"/>
                  </a:cubicBezTo>
                  <a:cubicBezTo>
                    <a:pt x="192" y="304"/>
                    <a:pt x="192" y="304"/>
                    <a:pt x="192" y="304"/>
                  </a:cubicBezTo>
                  <a:cubicBezTo>
                    <a:pt x="258" y="304"/>
                    <a:pt x="258" y="304"/>
                    <a:pt x="258" y="304"/>
                  </a:cubicBezTo>
                  <a:cubicBezTo>
                    <a:pt x="258" y="335"/>
                    <a:pt x="258" y="335"/>
                    <a:pt x="258" y="335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22" y="383"/>
                    <a:pt x="222" y="383"/>
                    <a:pt x="222" y="383"/>
                  </a:cubicBezTo>
                  <a:cubicBezTo>
                    <a:pt x="270" y="383"/>
                    <a:pt x="270" y="383"/>
                    <a:pt x="270" y="383"/>
                  </a:cubicBezTo>
                  <a:cubicBezTo>
                    <a:pt x="270" y="347"/>
                    <a:pt x="270" y="347"/>
                    <a:pt x="270" y="347"/>
                  </a:cubicBezTo>
                  <a:cubicBezTo>
                    <a:pt x="289" y="347"/>
                    <a:pt x="289" y="347"/>
                    <a:pt x="289" y="347"/>
                  </a:cubicBezTo>
                  <a:cubicBezTo>
                    <a:pt x="289" y="382"/>
                    <a:pt x="289" y="382"/>
                    <a:pt x="289" y="382"/>
                  </a:cubicBezTo>
                  <a:cubicBezTo>
                    <a:pt x="332" y="382"/>
                    <a:pt x="332" y="382"/>
                    <a:pt x="332" y="382"/>
                  </a:cubicBezTo>
                  <a:cubicBezTo>
                    <a:pt x="332" y="415"/>
                    <a:pt x="332" y="415"/>
                    <a:pt x="332" y="415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3" y="415"/>
                    <a:pt x="0" y="418"/>
                    <a:pt x="0" y="421"/>
                  </a:cubicBezTo>
                  <a:cubicBezTo>
                    <a:pt x="0" y="425"/>
                    <a:pt x="3" y="427"/>
                    <a:pt x="6" y="427"/>
                  </a:cubicBezTo>
                  <a:cubicBezTo>
                    <a:pt x="344" y="427"/>
                    <a:pt x="344" y="427"/>
                    <a:pt x="344" y="427"/>
                  </a:cubicBezTo>
                  <a:cubicBezTo>
                    <a:pt x="344" y="382"/>
                    <a:pt x="344" y="382"/>
                    <a:pt x="344" y="382"/>
                  </a:cubicBezTo>
                  <a:cubicBezTo>
                    <a:pt x="367" y="382"/>
                    <a:pt x="367" y="382"/>
                    <a:pt x="367" y="382"/>
                  </a:cubicBezTo>
                  <a:cubicBezTo>
                    <a:pt x="367" y="427"/>
                    <a:pt x="367" y="427"/>
                    <a:pt x="367" y="427"/>
                  </a:cubicBezTo>
                  <a:cubicBezTo>
                    <a:pt x="424" y="427"/>
                    <a:pt x="424" y="427"/>
                    <a:pt x="424" y="427"/>
                  </a:cubicBezTo>
                  <a:cubicBezTo>
                    <a:pt x="424" y="370"/>
                    <a:pt x="424" y="370"/>
                    <a:pt x="424" y="370"/>
                  </a:cubicBezTo>
                  <a:cubicBezTo>
                    <a:pt x="379" y="370"/>
                    <a:pt x="379" y="370"/>
                    <a:pt x="379" y="370"/>
                  </a:cubicBezTo>
                  <a:cubicBezTo>
                    <a:pt x="379" y="348"/>
                    <a:pt x="379" y="348"/>
                    <a:pt x="379" y="348"/>
                  </a:cubicBezTo>
                  <a:cubicBezTo>
                    <a:pt x="427" y="348"/>
                    <a:pt x="427" y="348"/>
                    <a:pt x="427" y="348"/>
                  </a:cubicBezTo>
                  <a:cubicBezTo>
                    <a:pt x="427" y="6"/>
                    <a:pt x="427" y="6"/>
                    <a:pt x="427" y="6"/>
                  </a:cubicBezTo>
                  <a:cubicBezTo>
                    <a:pt x="427" y="3"/>
                    <a:pt x="425" y="0"/>
                    <a:pt x="421" y="0"/>
                  </a:cubicBezTo>
                  <a:close/>
                  <a:moveTo>
                    <a:pt x="367" y="304"/>
                  </a:moveTo>
                  <a:cubicBezTo>
                    <a:pt x="367" y="336"/>
                    <a:pt x="367" y="336"/>
                    <a:pt x="367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4" y="304"/>
                    <a:pt x="344" y="304"/>
                    <a:pt x="344" y="304"/>
                  </a:cubicBezTo>
                  <a:lnTo>
                    <a:pt x="367" y="304"/>
                  </a:lnTo>
                  <a:close/>
                  <a:moveTo>
                    <a:pt x="301" y="335"/>
                  </a:moveTo>
                  <a:cubicBezTo>
                    <a:pt x="301" y="304"/>
                    <a:pt x="301" y="304"/>
                    <a:pt x="301" y="304"/>
                  </a:cubicBezTo>
                  <a:cubicBezTo>
                    <a:pt x="332" y="304"/>
                    <a:pt x="332" y="304"/>
                    <a:pt x="332" y="304"/>
                  </a:cubicBezTo>
                  <a:cubicBezTo>
                    <a:pt x="332" y="335"/>
                    <a:pt x="332" y="335"/>
                    <a:pt x="332" y="335"/>
                  </a:cubicBezTo>
                  <a:lnTo>
                    <a:pt x="301" y="335"/>
                  </a:lnTo>
                  <a:close/>
                  <a:moveTo>
                    <a:pt x="343" y="238"/>
                  </a:moveTo>
                  <a:cubicBezTo>
                    <a:pt x="367" y="238"/>
                    <a:pt x="367" y="238"/>
                    <a:pt x="367" y="238"/>
                  </a:cubicBezTo>
                  <a:cubicBezTo>
                    <a:pt x="367" y="262"/>
                    <a:pt x="367" y="262"/>
                    <a:pt x="367" y="262"/>
                  </a:cubicBezTo>
                  <a:cubicBezTo>
                    <a:pt x="344" y="262"/>
                    <a:pt x="344" y="262"/>
                    <a:pt x="344" y="262"/>
                  </a:cubicBezTo>
                  <a:cubicBezTo>
                    <a:pt x="344" y="261"/>
                    <a:pt x="344" y="261"/>
                    <a:pt x="344" y="261"/>
                  </a:cubicBezTo>
                  <a:cubicBezTo>
                    <a:pt x="343" y="261"/>
                    <a:pt x="343" y="261"/>
                    <a:pt x="343" y="261"/>
                  </a:cubicBezTo>
                  <a:lnTo>
                    <a:pt x="343" y="238"/>
                  </a:lnTo>
                  <a:close/>
                  <a:moveTo>
                    <a:pt x="331" y="273"/>
                  </a:moveTo>
                  <a:cubicBezTo>
                    <a:pt x="331" y="274"/>
                    <a:pt x="331" y="274"/>
                    <a:pt x="331" y="274"/>
                  </a:cubicBezTo>
                  <a:cubicBezTo>
                    <a:pt x="332" y="274"/>
                    <a:pt x="332" y="274"/>
                    <a:pt x="332" y="274"/>
                  </a:cubicBezTo>
                  <a:cubicBezTo>
                    <a:pt x="332" y="292"/>
                    <a:pt x="332" y="292"/>
                    <a:pt x="332" y="292"/>
                  </a:cubicBezTo>
                  <a:cubicBezTo>
                    <a:pt x="301" y="292"/>
                    <a:pt x="301" y="292"/>
                    <a:pt x="301" y="292"/>
                  </a:cubicBezTo>
                  <a:cubicBezTo>
                    <a:pt x="301" y="273"/>
                    <a:pt x="301" y="273"/>
                    <a:pt x="301" y="273"/>
                  </a:cubicBezTo>
                  <a:lnTo>
                    <a:pt x="331" y="273"/>
                  </a:lnTo>
                  <a:close/>
                  <a:moveTo>
                    <a:pt x="270" y="273"/>
                  </a:moveTo>
                  <a:cubicBezTo>
                    <a:pt x="289" y="273"/>
                    <a:pt x="289" y="273"/>
                    <a:pt x="289" y="273"/>
                  </a:cubicBezTo>
                  <a:cubicBezTo>
                    <a:pt x="289" y="292"/>
                    <a:pt x="289" y="292"/>
                    <a:pt x="289" y="292"/>
                  </a:cubicBezTo>
                  <a:cubicBezTo>
                    <a:pt x="270" y="292"/>
                    <a:pt x="270" y="292"/>
                    <a:pt x="270" y="292"/>
                  </a:cubicBezTo>
                  <a:lnTo>
                    <a:pt x="270" y="273"/>
                  </a:lnTo>
                  <a:close/>
                  <a:moveTo>
                    <a:pt x="258" y="371"/>
                  </a:moveTo>
                  <a:cubicBezTo>
                    <a:pt x="234" y="371"/>
                    <a:pt x="234" y="371"/>
                    <a:pt x="234" y="371"/>
                  </a:cubicBezTo>
                  <a:cubicBezTo>
                    <a:pt x="234" y="347"/>
                    <a:pt x="234" y="347"/>
                    <a:pt x="234" y="347"/>
                  </a:cubicBezTo>
                  <a:cubicBezTo>
                    <a:pt x="258" y="347"/>
                    <a:pt x="258" y="347"/>
                    <a:pt x="258" y="347"/>
                  </a:cubicBezTo>
                  <a:lnTo>
                    <a:pt x="258" y="371"/>
                  </a:lnTo>
                  <a:close/>
                  <a:moveTo>
                    <a:pt x="270" y="335"/>
                  </a:moveTo>
                  <a:cubicBezTo>
                    <a:pt x="270" y="304"/>
                    <a:pt x="270" y="304"/>
                    <a:pt x="270" y="304"/>
                  </a:cubicBezTo>
                  <a:cubicBezTo>
                    <a:pt x="289" y="304"/>
                    <a:pt x="289" y="304"/>
                    <a:pt x="289" y="304"/>
                  </a:cubicBezTo>
                  <a:cubicBezTo>
                    <a:pt x="289" y="335"/>
                    <a:pt x="289" y="335"/>
                    <a:pt x="289" y="335"/>
                  </a:cubicBezTo>
                  <a:lnTo>
                    <a:pt x="270" y="335"/>
                  </a:lnTo>
                  <a:close/>
                  <a:moveTo>
                    <a:pt x="301" y="370"/>
                  </a:moveTo>
                  <a:cubicBezTo>
                    <a:pt x="301" y="347"/>
                    <a:pt x="301" y="347"/>
                    <a:pt x="301" y="347"/>
                  </a:cubicBezTo>
                  <a:cubicBezTo>
                    <a:pt x="332" y="347"/>
                    <a:pt x="332" y="347"/>
                    <a:pt x="332" y="347"/>
                  </a:cubicBezTo>
                  <a:cubicBezTo>
                    <a:pt x="332" y="370"/>
                    <a:pt x="332" y="370"/>
                    <a:pt x="332" y="370"/>
                  </a:cubicBezTo>
                  <a:lnTo>
                    <a:pt x="301" y="370"/>
                  </a:lnTo>
                  <a:close/>
                  <a:moveTo>
                    <a:pt x="412" y="382"/>
                  </a:moveTo>
                  <a:cubicBezTo>
                    <a:pt x="412" y="415"/>
                    <a:pt x="412" y="415"/>
                    <a:pt x="412" y="415"/>
                  </a:cubicBezTo>
                  <a:cubicBezTo>
                    <a:pt x="379" y="415"/>
                    <a:pt x="379" y="415"/>
                    <a:pt x="379" y="415"/>
                  </a:cubicBezTo>
                  <a:cubicBezTo>
                    <a:pt x="379" y="382"/>
                    <a:pt x="379" y="382"/>
                    <a:pt x="379" y="382"/>
                  </a:cubicBezTo>
                  <a:lnTo>
                    <a:pt x="412" y="382"/>
                  </a:lnTo>
                  <a:close/>
                  <a:moveTo>
                    <a:pt x="367" y="370"/>
                  </a:moveTo>
                  <a:cubicBezTo>
                    <a:pt x="344" y="370"/>
                    <a:pt x="344" y="370"/>
                    <a:pt x="344" y="370"/>
                  </a:cubicBezTo>
                  <a:cubicBezTo>
                    <a:pt x="344" y="348"/>
                    <a:pt x="344" y="348"/>
                    <a:pt x="344" y="348"/>
                  </a:cubicBezTo>
                  <a:cubicBezTo>
                    <a:pt x="367" y="348"/>
                    <a:pt x="367" y="348"/>
                    <a:pt x="367" y="348"/>
                  </a:cubicBezTo>
                  <a:lnTo>
                    <a:pt x="367" y="370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9531350" y="5908675"/>
              <a:ext cx="327025" cy="328613"/>
            </a:xfrm>
            <a:custGeom>
              <a:avLst/>
              <a:gdLst>
                <a:gd name="T0" fmla="*/ 0 w 206"/>
                <a:gd name="T1" fmla="*/ 207 h 207"/>
                <a:gd name="T2" fmla="*/ 206 w 206"/>
                <a:gd name="T3" fmla="*/ 207 h 207"/>
                <a:gd name="T4" fmla="*/ 206 w 206"/>
                <a:gd name="T5" fmla="*/ 0 h 207"/>
                <a:gd name="T6" fmla="*/ 0 w 206"/>
                <a:gd name="T7" fmla="*/ 0 h 207"/>
                <a:gd name="T8" fmla="*/ 0 w 206"/>
                <a:gd name="T9" fmla="*/ 207 h 207"/>
                <a:gd name="T10" fmla="*/ 27 w 206"/>
                <a:gd name="T11" fmla="*/ 28 h 207"/>
                <a:gd name="T12" fmla="*/ 178 w 206"/>
                <a:gd name="T13" fmla="*/ 28 h 207"/>
                <a:gd name="T14" fmla="*/ 178 w 206"/>
                <a:gd name="T15" fmla="*/ 179 h 207"/>
                <a:gd name="T16" fmla="*/ 27 w 206"/>
                <a:gd name="T17" fmla="*/ 179 h 207"/>
                <a:gd name="T18" fmla="*/ 27 w 206"/>
                <a:gd name="T19" fmla="*/ 2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7">
                  <a:moveTo>
                    <a:pt x="0" y="207"/>
                  </a:moveTo>
                  <a:lnTo>
                    <a:pt x="206" y="207"/>
                  </a:lnTo>
                  <a:lnTo>
                    <a:pt x="206" y="0"/>
                  </a:lnTo>
                  <a:lnTo>
                    <a:pt x="0" y="0"/>
                  </a:lnTo>
                  <a:lnTo>
                    <a:pt x="0" y="207"/>
                  </a:lnTo>
                  <a:close/>
                  <a:moveTo>
                    <a:pt x="27" y="28"/>
                  </a:moveTo>
                  <a:lnTo>
                    <a:pt x="178" y="28"/>
                  </a:lnTo>
                  <a:lnTo>
                    <a:pt x="178" y="179"/>
                  </a:lnTo>
                  <a:lnTo>
                    <a:pt x="27" y="179"/>
                  </a:lnTo>
                  <a:lnTo>
                    <a:pt x="27" y="28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0" y="-3175"/>
            <a:ext cx="1550988" cy="6861175"/>
            <a:chOff x="0" y="-3175"/>
            <a:chExt cx="1550988" cy="6861175"/>
          </a:xfrm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0" y="-3175"/>
              <a:ext cx="1550988" cy="1550988"/>
            </a:xfrm>
            <a:custGeom>
              <a:avLst/>
              <a:gdLst>
                <a:gd name="T0" fmla="*/ 83 w 427"/>
                <a:gd name="T1" fmla="*/ 0 h 427"/>
                <a:gd name="T2" fmla="*/ 60 w 427"/>
                <a:gd name="T3" fmla="*/ 45 h 427"/>
                <a:gd name="T4" fmla="*/ 3 w 427"/>
                <a:gd name="T5" fmla="*/ 0 h 427"/>
                <a:gd name="T6" fmla="*/ 48 w 427"/>
                <a:gd name="T7" fmla="*/ 57 h 427"/>
                <a:gd name="T8" fmla="*/ 0 w 427"/>
                <a:gd name="T9" fmla="*/ 79 h 427"/>
                <a:gd name="T10" fmla="*/ 6 w 427"/>
                <a:gd name="T11" fmla="*/ 427 h 427"/>
                <a:gd name="T12" fmla="*/ 12 w 427"/>
                <a:gd name="T13" fmla="*/ 91 h 427"/>
                <a:gd name="T14" fmla="*/ 48 w 427"/>
                <a:gd name="T15" fmla="*/ 135 h 427"/>
                <a:gd name="T16" fmla="*/ 83 w 427"/>
                <a:gd name="T17" fmla="*/ 153 h 427"/>
                <a:gd name="T18" fmla="*/ 48 w 427"/>
                <a:gd name="T19" fmla="*/ 201 h 427"/>
                <a:gd name="T20" fmla="*/ 96 w 427"/>
                <a:gd name="T21" fmla="*/ 166 h 427"/>
                <a:gd name="T22" fmla="*/ 126 w 427"/>
                <a:gd name="T23" fmla="*/ 232 h 427"/>
                <a:gd name="T24" fmla="*/ 38 w 427"/>
                <a:gd name="T25" fmla="*/ 325 h 427"/>
                <a:gd name="T26" fmla="*/ 50 w 427"/>
                <a:gd name="T27" fmla="*/ 325 h 427"/>
                <a:gd name="T28" fmla="*/ 132 w 427"/>
                <a:gd name="T29" fmla="*/ 244 h 427"/>
                <a:gd name="T30" fmla="*/ 138 w 427"/>
                <a:gd name="T31" fmla="*/ 166 h 427"/>
                <a:gd name="T32" fmla="*/ 169 w 427"/>
                <a:gd name="T33" fmla="*/ 135 h 427"/>
                <a:gd name="T34" fmla="*/ 241 w 427"/>
                <a:gd name="T35" fmla="*/ 135 h 427"/>
                <a:gd name="T36" fmla="*/ 247 w 427"/>
                <a:gd name="T37" fmla="*/ 129 h 427"/>
                <a:gd name="T38" fmla="*/ 247 w 427"/>
                <a:gd name="T39" fmla="*/ 48 h 427"/>
                <a:gd name="T40" fmla="*/ 334 w 427"/>
                <a:gd name="T41" fmla="*/ 42 h 427"/>
                <a:gd name="T42" fmla="*/ 235 w 427"/>
                <a:gd name="T43" fmla="*/ 36 h 427"/>
                <a:gd name="T44" fmla="*/ 169 w 427"/>
                <a:gd name="T45" fmla="*/ 123 h 427"/>
                <a:gd name="T46" fmla="*/ 205 w 427"/>
                <a:gd name="T47" fmla="*/ 92 h 427"/>
                <a:gd name="T48" fmla="*/ 157 w 427"/>
                <a:gd name="T49" fmla="*/ 44 h 427"/>
                <a:gd name="T50" fmla="*/ 138 w 427"/>
                <a:gd name="T51" fmla="*/ 80 h 427"/>
                <a:gd name="T52" fmla="*/ 95 w 427"/>
                <a:gd name="T53" fmla="*/ 45 h 427"/>
                <a:gd name="T54" fmla="*/ 421 w 427"/>
                <a:gd name="T55" fmla="*/ 12 h 427"/>
                <a:gd name="T56" fmla="*/ 421 w 427"/>
                <a:gd name="T57" fmla="*/ 0 h 427"/>
                <a:gd name="T58" fmla="*/ 15 w 427"/>
                <a:gd name="T59" fmla="*/ 12 h 427"/>
                <a:gd name="T60" fmla="*/ 48 w 427"/>
                <a:gd name="T61" fmla="*/ 45 h 427"/>
                <a:gd name="T62" fmla="*/ 60 w 427"/>
                <a:gd name="T63" fmla="*/ 57 h 427"/>
                <a:gd name="T64" fmla="*/ 83 w 427"/>
                <a:gd name="T65" fmla="*/ 79 h 427"/>
                <a:gd name="T66" fmla="*/ 60 w 427"/>
                <a:gd name="T67" fmla="*/ 57 h 427"/>
                <a:gd name="T68" fmla="*/ 126 w 427"/>
                <a:gd name="T69" fmla="*/ 123 h 427"/>
                <a:gd name="T70" fmla="*/ 95 w 427"/>
                <a:gd name="T71" fmla="*/ 92 h 427"/>
                <a:gd name="T72" fmla="*/ 60 w 427"/>
                <a:gd name="T73" fmla="*/ 123 h 427"/>
                <a:gd name="T74" fmla="*/ 83 w 427"/>
                <a:gd name="T75" fmla="*/ 91 h 427"/>
                <a:gd name="T76" fmla="*/ 60 w 427"/>
                <a:gd name="T77" fmla="*/ 123 h 427"/>
                <a:gd name="T78" fmla="*/ 60 w 427"/>
                <a:gd name="T79" fmla="*/ 189 h 427"/>
                <a:gd name="T80" fmla="*/ 83 w 427"/>
                <a:gd name="T81" fmla="*/ 165 h 427"/>
                <a:gd name="T82" fmla="*/ 84 w 427"/>
                <a:gd name="T83" fmla="*/ 166 h 427"/>
                <a:gd name="T84" fmla="*/ 96 w 427"/>
                <a:gd name="T85" fmla="*/ 154 h 427"/>
                <a:gd name="T86" fmla="*/ 95 w 427"/>
                <a:gd name="T87" fmla="*/ 153 h 427"/>
                <a:gd name="T88" fmla="*/ 126 w 427"/>
                <a:gd name="T89" fmla="*/ 135 h 427"/>
                <a:gd name="T90" fmla="*/ 96 w 427"/>
                <a:gd name="T91" fmla="*/ 154 h 427"/>
                <a:gd name="T92" fmla="*/ 138 w 427"/>
                <a:gd name="T93" fmla="*/ 154 h 427"/>
                <a:gd name="T94" fmla="*/ 157 w 427"/>
                <a:gd name="T95" fmla="*/ 135 h 427"/>
                <a:gd name="T96" fmla="*/ 169 w 427"/>
                <a:gd name="T97" fmla="*/ 56 h 427"/>
                <a:gd name="T98" fmla="*/ 193 w 427"/>
                <a:gd name="T99" fmla="*/ 80 h 427"/>
                <a:gd name="T100" fmla="*/ 169 w 427"/>
                <a:gd name="T101" fmla="*/ 56 h 427"/>
                <a:gd name="T102" fmla="*/ 157 w 427"/>
                <a:gd name="T103" fmla="*/ 123 h 427"/>
                <a:gd name="T104" fmla="*/ 138 w 427"/>
                <a:gd name="T105" fmla="*/ 92 h 427"/>
                <a:gd name="T106" fmla="*/ 126 w 427"/>
                <a:gd name="T107" fmla="*/ 57 h 427"/>
                <a:gd name="T108" fmla="*/ 95 w 427"/>
                <a:gd name="T109" fmla="*/ 80 h 427"/>
                <a:gd name="T110" fmla="*/ 126 w 427"/>
                <a:gd name="T111" fmla="*/ 5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421"/>
                    <a:pt x="0" y="421"/>
                    <a:pt x="0" y="421"/>
                  </a:cubicBezTo>
                  <a:cubicBezTo>
                    <a:pt x="0" y="424"/>
                    <a:pt x="2" y="427"/>
                    <a:pt x="6" y="427"/>
                  </a:cubicBezTo>
                  <a:cubicBezTo>
                    <a:pt x="9" y="427"/>
                    <a:pt x="12" y="424"/>
                    <a:pt x="12" y="42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83" y="135"/>
                    <a:pt x="83" y="135"/>
                    <a:pt x="83" y="135"/>
                  </a:cubicBezTo>
                  <a:cubicBezTo>
                    <a:pt x="83" y="153"/>
                    <a:pt x="83" y="153"/>
                    <a:pt x="83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201"/>
                    <a:pt x="48" y="201"/>
                    <a:pt x="48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166"/>
                    <a:pt x="96" y="166"/>
                    <a:pt x="96" y="166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26" y="232"/>
                    <a:pt x="126" y="232"/>
                    <a:pt x="126" y="232"/>
                  </a:cubicBezTo>
                  <a:cubicBezTo>
                    <a:pt x="38" y="232"/>
                    <a:pt x="38" y="232"/>
                    <a:pt x="38" y="232"/>
                  </a:cubicBezTo>
                  <a:cubicBezTo>
                    <a:pt x="38" y="325"/>
                    <a:pt x="38" y="325"/>
                    <a:pt x="38" y="325"/>
                  </a:cubicBezTo>
                  <a:cubicBezTo>
                    <a:pt x="38" y="329"/>
                    <a:pt x="41" y="331"/>
                    <a:pt x="44" y="331"/>
                  </a:cubicBezTo>
                  <a:cubicBezTo>
                    <a:pt x="48" y="331"/>
                    <a:pt x="50" y="329"/>
                    <a:pt x="50" y="325"/>
                  </a:cubicBezTo>
                  <a:cubicBezTo>
                    <a:pt x="50" y="244"/>
                    <a:pt x="50" y="244"/>
                    <a:pt x="50" y="244"/>
                  </a:cubicBezTo>
                  <a:cubicBezTo>
                    <a:pt x="132" y="244"/>
                    <a:pt x="132" y="244"/>
                    <a:pt x="132" y="244"/>
                  </a:cubicBezTo>
                  <a:cubicBezTo>
                    <a:pt x="135" y="244"/>
                    <a:pt x="138" y="241"/>
                    <a:pt x="138" y="238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69" y="166"/>
                    <a:pt x="169" y="166"/>
                    <a:pt x="169" y="166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5"/>
                    <a:pt x="240" y="135"/>
                    <a:pt x="241" y="135"/>
                  </a:cubicBezTo>
                  <a:cubicBezTo>
                    <a:pt x="242" y="135"/>
                    <a:pt x="244" y="134"/>
                    <a:pt x="245" y="133"/>
                  </a:cubicBezTo>
                  <a:cubicBezTo>
                    <a:pt x="246" y="132"/>
                    <a:pt x="247" y="130"/>
                    <a:pt x="247" y="129"/>
                  </a:cubicBezTo>
                  <a:cubicBezTo>
                    <a:pt x="247" y="128"/>
                    <a:pt x="247" y="127"/>
                    <a:pt x="247" y="127"/>
                  </a:cubicBezTo>
                  <a:cubicBezTo>
                    <a:pt x="247" y="48"/>
                    <a:pt x="247" y="48"/>
                    <a:pt x="247" y="48"/>
                  </a:cubicBezTo>
                  <a:cubicBezTo>
                    <a:pt x="328" y="48"/>
                    <a:pt x="328" y="48"/>
                    <a:pt x="328" y="48"/>
                  </a:cubicBezTo>
                  <a:cubicBezTo>
                    <a:pt x="332" y="48"/>
                    <a:pt x="334" y="45"/>
                    <a:pt x="334" y="42"/>
                  </a:cubicBezTo>
                  <a:cubicBezTo>
                    <a:pt x="334" y="38"/>
                    <a:pt x="332" y="36"/>
                    <a:pt x="328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123"/>
                    <a:pt x="235" y="123"/>
                    <a:pt x="235" y="123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205" y="92"/>
                    <a:pt x="205" y="92"/>
                    <a:pt x="205" y="92"/>
                  </a:cubicBezTo>
                  <a:cubicBezTo>
                    <a:pt x="205" y="44"/>
                    <a:pt x="205" y="44"/>
                    <a:pt x="205" y="44"/>
                  </a:cubicBezTo>
                  <a:cubicBezTo>
                    <a:pt x="157" y="44"/>
                    <a:pt x="157" y="44"/>
                    <a:pt x="157" y="44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421" y="12"/>
                    <a:pt x="421" y="12"/>
                    <a:pt x="421" y="12"/>
                  </a:cubicBezTo>
                  <a:cubicBezTo>
                    <a:pt x="424" y="12"/>
                    <a:pt x="427" y="9"/>
                    <a:pt x="427" y="6"/>
                  </a:cubicBezTo>
                  <a:cubicBezTo>
                    <a:pt x="427" y="2"/>
                    <a:pt x="424" y="0"/>
                    <a:pt x="421" y="0"/>
                  </a:cubicBezTo>
                  <a:close/>
                  <a:moveTo>
                    <a:pt x="15" y="4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45"/>
                    <a:pt x="48" y="45"/>
                    <a:pt x="48" y="45"/>
                  </a:cubicBezTo>
                  <a:lnTo>
                    <a:pt x="15" y="45"/>
                  </a:lnTo>
                  <a:close/>
                  <a:moveTo>
                    <a:pt x="60" y="57"/>
                  </a:moveTo>
                  <a:cubicBezTo>
                    <a:pt x="83" y="57"/>
                    <a:pt x="83" y="57"/>
                    <a:pt x="83" y="5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60" y="79"/>
                    <a:pt x="60" y="79"/>
                    <a:pt x="60" y="79"/>
                  </a:cubicBezTo>
                  <a:lnTo>
                    <a:pt x="60" y="57"/>
                  </a:lnTo>
                  <a:close/>
                  <a:moveTo>
                    <a:pt x="126" y="92"/>
                  </a:moveTo>
                  <a:cubicBezTo>
                    <a:pt x="126" y="123"/>
                    <a:pt x="126" y="123"/>
                    <a:pt x="126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5" y="92"/>
                    <a:pt x="95" y="92"/>
                    <a:pt x="95" y="92"/>
                  </a:cubicBezTo>
                  <a:lnTo>
                    <a:pt x="126" y="92"/>
                  </a:lnTo>
                  <a:close/>
                  <a:moveTo>
                    <a:pt x="60" y="123"/>
                  </a:moveTo>
                  <a:cubicBezTo>
                    <a:pt x="60" y="91"/>
                    <a:pt x="60" y="91"/>
                    <a:pt x="60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123"/>
                    <a:pt x="83" y="123"/>
                    <a:pt x="83" y="123"/>
                  </a:cubicBezTo>
                  <a:lnTo>
                    <a:pt x="60" y="123"/>
                  </a:lnTo>
                  <a:close/>
                  <a:moveTo>
                    <a:pt x="84" y="189"/>
                  </a:moveTo>
                  <a:cubicBezTo>
                    <a:pt x="60" y="189"/>
                    <a:pt x="60" y="189"/>
                    <a:pt x="60" y="189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84" y="166"/>
                    <a:pt x="84" y="166"/>
                    <a:pt x="84" y="166"/>
                  </a:cubicBezTo>
                  <a:lnTo>
                    <a:pt x="84" y="189"/>
                  </a:lnTo>
                  <a:close/>
                  <a:moveTo>
                    <a:pt x="96" y="154"/>
                  </a:moveTo>
                  <a:cubicBezTo>
                    <a:pt x="96" y="153"/>
                    <a:pt x="96" y="153"/>
                    <a:pt x="96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54"/>
                    <a:pt x="126" y="154"/>
                    <a:pt x="126" y="154"/>
                  </a:cubicBezTo>
                  <a:lnTo>
                    <a:pt x="96" y="154"/>
                  </a:lnTo>
                  <a:close/>
                  <a:moveTo>
                    <a:pt x="157" y="154"/>
                  </a:moveTo>
                  <a:cubicBezTo>
                    <a:pt x="138" y="154"/>
                    <a:pt x="138" y="154"/>
                    <a:pt x="138" y="15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57" y="135"/>
                    <a:pt x="157" y="135"/>
                    <a:pt x="157" y="135"/>
                  </a:cubicBezTo>
                  <a:lnTo>
                    <a:pt x="157" y="154"/>
                  </a:lnTo>
                  <a:close/>
                  <a:moveTo>
                    <a:pt x="169" y="56"/>
                  </a:moveTo>
                  <a:cubicBezTo>
                    <a:pt x="193" y="56"/>
                    <a:pt x="193" y="56"/>
                    <a:pt x="193" y="56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69" y="80"/>
                    <a:pt x="169" y="80"/>
                    <a:pt x="169" y="80"/>
                  </a:cubicBezTo>
                  <a:lnTo>
                    <a:pt x="169" y="56"/>
                  </a:lnTo>
                  <a:close/>
                  <a:moveTo>
                    <a:pt x="157" y="92"/>
                  </a:moveTo>
                  <a:cubicBezTo>
                    <a:pt x="157" y="123"/>
                    <a:pt x="157" y="123"/>
                    <a:pt x="157" y="123"/>
                  </a:cubicBezTo>
                  <a:cubicBezTo>
                    <a:pt x="138" y="123"/>
                    <a:pt x="138" y="123"/>
                    <a:pt x="138" y="123"/>
                  </a:cubicBezTo>
                  <a:cubicBezTo>
                    <a:pt x="138" y="92"/>
                    <a:pt x="138" y="92"/>
                    <a:pt x="138" y="92"/>
                  </a:cubicBezTo>
                  <a:lnTo>
                    <a:pt x="157" y="92"/>
                  </a:lnTo>
                  <a:close/>
                  <a:moveTo>
                    <a:pt x="126" y="57"/>
                  </a:moveTo>
                  <a:cubicBezTo>
                    <a:pt x="126" y="80"/>
                    <a:pt x="126" y="80"/>
                    <a:pt x="126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57"/>
                    <a:pt x="95" y="57"/>
                    <a:pt x="95" y="57"/>
                  </a:cubicBezTo>
                  <a:lnTo>
                    <a:pt x="126" y="57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631825" y="617538"/>
              <a:ext cx="327025" cy="327025"/>
            </a:xfrm>
            <a:custGeom>
              <a:avLst/>
              <a:gdLst>
                <a:gd name="T0" fmla="*/ 206 w 206"/>
                <a:gd name="T1" fmla="*/ 0 h 206"/>
                <a:gd name="T2" fmla="*/ 0 w 206"/>
                <a:gd name="T3" fmla="*/ 0 h 206"/>
                <a:gd name="T4" fmla="*/ 0 w 206"/>
                <a:gd name="T5" fmla="*/ 206 h 206"/>
                <a:gd name="T6" fmla="*/ 206 w 206"/>
                <a:gd name="T7" fmla="*/ 206 h 206"/>
                <a:gd name="T8" fmla="*/ 206 w 206"/>
                <a:gd name="T9" fmla="*/ 0 h 206"/>
                <a:gd name="T10" fmla="*/ 179 w 206"/>
                <a:gd name="T11" fmla="*/ 179 h 206"/>
                <a:gd name="T12" fmla="*/ 28 w 206"/>
                <a:gd name="T13" fmla="*/ 179 h 206"/>
                <a:gd name="T14" fmla="*/ 28 w 206"/>
                <a:gd name="T15" fmla="*/ 28 h 206"/>
                <a:gd name="T16" fmla="*/ 179 w 206"/>
                <a:gd name="T17" fmla="*/ 28 h 206"/>
                <a:gd name="T18" fmla="*/ 179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206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206" y="206"/>
                  </a:lnTo>
                  <a:lnTo>
                    <a:pt x="206" y="0"/>
                  </a:lnTo>
                  <a:close/>
                  <a:moveTo>
                    <a:pt x="179" y="179"/>
                  </a:moveTo>
                  <a:lnTo>
                    <a:pt x="28" y="179"/>
                  </a:lnTo>
                  <a:lnTo>
                    <a:pt x="28" y="28"/>
                  </a:lnTo>
                  <a:lnTo>
                    <a:pt x="179" y="28"/>
                  </a:lnTo>
                  <a:lnTo>
                    <a:pt x="179" y="179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0" y="5305425"/>
              <a:ext cx="1550988" cy="1552575"/>
            </a:xfrm>
            <a:custGeom>
              <a:avLst/>
              <a:gdLst>
                <a:gd name="T0" fmla="*/ 95 w 427"/>
                <a:gd name="T1" fmla="*/ 415 h 427"/>
                <a:gd name="T2" fmla="*/ 138 w 427"/>
                <a:gd name="T3" fmla="*/ 382 h 427"/>
                <a:gd name="T4" fmla="*/ 157 w 427"/>
                <a:gd name="T5" fmla="*/ 347 h 427"/>
                <a:gd name="T6" fmla="*/ 205 w 427"/>
                <a:gd name="T7" fmla="*/ 383 h 427"/>
                <a:gd name="T8" fmla="*/ 169 w 427"/>
                <a:gd name="T9" fmla="*/ 335 h 427"/>
                <a:gd name="T10" fmla="*/ 235 w 427"/>
                <a:gd name="T11" fmla="*/ 304 h 427"/>
                <a:gd name="T12" fmla="*/ 328 w 427"/>
                <a:gd name="T13" fmla="*/ 391 h 427"/>
                <a:gd name="T14" fmla="*/ 328 w 427"/>
                <a:gd name="T15" fmla="*/ 379 h 427"/>
                <a:gd name="T16" fmla="*/ 247 w 427"/>
                <a:gd name="T17" fmla="*/ 300 h 427"/>
                <a:gd name="T18" fmla="*/ 245 w 427"/>
                <a:gd name="T19" fmla="*/ 294 h 427"/>
                <a:gd name="T20" fmla="*/ 239 w 427"/>
                <a:gd name="T21" fmla="*/ 292 h 427"/>
                <a:gd name="T22" fmla="*/ 169 w 427"/>
                <a:gd name="T23" fmla="*/ 261 h 427"/>
                <a:gd name="T24" fmla="*/ 138 w 427"/>
                <a:gd name="T25" fmla="*/ 189 h 427"/>
                <a:gd name="T26" fmla="*/ 50 w 427"/>
                <a:gd name="T27" fmla="*/ 183 h 427"/>
                <a:gd name="T28" fmla="*/ 44 w 427"/>
                <a:gd name="T29" fmla="*/ 96 h 427"/>
                <a:gd name="T30" fmla="*/ 38 w 427"/>
                <a:gd name="T31" fmla="*/ 195 h 427"/>
                <a:gd name="T32" fmla="*/ 126 w 427"/>
                <a:gd name="T33" fmla="*/ 261 h 427"/>
                <a:gd name="T34" fmla="*/ 96 w 427"/>
                <a:gd name="T35" fmla="*/ 226 h 427"/>
                <a:gd name="T36" fmla="*/ 48 w 427"/>
                <a:gd name="T37" fmla="*/ 274 h 427"/>
                <a:gd name="T38" fmla="*/ 83 w 427"/>
                <a:gd name="T39" fmla="*/ 292 h 427"/>
                <a:gd name="T40" fmla="*/ 48 w 427"/>
                <a:gd name="T41" fmla="*/ 336 h 427"/>
                <a:gd name="T42" fmla="*/ 12 w 427"/>
                <a:gd name="T43" fmla="*/ 6 h 427"/>
                <a:gd name="T44" fmla="*/ 0 w 427"/>
                <a:gd name="T45" fmla="*/ 6 h 427"/>
                <a:gd name="T46" fmla="*/ 48 w 427"/>
                <a:gd name="T47" fmla="*/ 348 h 427"/>
                <a:gd name="T48" fmla="*/ 3 w 427"/>
                <a:gd name="T49" fmla="*/ 370 h 427"/>
                <a:gd name="T50" fmla="*/ 60 w 427"/>
                <a:gd name="T51" fmla="*/ 427 h 427"/>
                <a:gd name="T52" fmla="*/ 83 w 427"/>
                <a:gd name="T53" fmla="*/ 382 h 427"/>
                <a:gd name="T54" fmla="*/ 421 w 427"/>
                <a:gd name="T55" fmla="*/ 427 h 427"/>
                <a:gd name="T56" fmla="*/ 421 w 427"/>
                <a:gd name="T57" fmla="*/ 415 h 427"/>
                <a:gd name="T58" fmla="*/ 95 w 427"/>
                <a:gd name="T59" fmla="*/ 370 h 427"/>
                <a:gd name="T60" fmla="*/ 126 w 427"/>
                <a:gd name="T61" fmla="*/ 347 h 427"/>
                <a:gd name="T62" fmla="*/ 95 w 427"/>
                <a:gd name="T63" fmla="*/ 304 h 427"/>
                <a:gd name="T64" fmla="*/ 126 w 427"/>
                <a:gd name="T65" fmla="*/ 335 h 427"/>
                <a:gd name="T66" fmla="*/ 95 w 427"/>
                <a:gd name="T67" fmla="*/ 304 h 427"/>
                <a:gd name="T68" fmla="*/ 193 w 427"/>
                <a:gd name="T69" fmla="*/ 371 h 427"/>
                <a:gd name="T70" fmla="*/ 169 w 427"/>
                <a:gd name="T71" fmla="*/ 347 h 427"/>
                <a:gd name="T72" fmla="*/ 157 w 427"/>
                <a:gd name="T73" fmla="*/ 335 h 427"/>
                <a:gd name="T74" fmla="*/ 138 w 427"/>
                <a:gd name="T75" fmla="*/ 304 h 427"/>
                <a:gd name="T76" fmla="*/ 157 w 427"/>
                <a:gd name="T77" fmla="*/ 335 h 427"/>
                <a:gd name="T78" fmla="*/ 157 w 427"/>
                <a:gd name="T79" fmla="*/ 292 h 427"/>
                <a:gd name="T80" fmla="*/ 138 w 427"/>
                <a:gd name="T81" fmla="*/ 273 h 427"/>
                <a:gd name="T82" fmla="*/ 60 w 427"/>
                <a:gd name="T83" fmla="*/ 262 h 427"/>
                <a:gd name="T84" fmla="*/ 84 w 427"/>
                <a:gd name="T85" fmla="*/ 238 h 427"/>
                <a:gd name="T86" fmla="*/ 83 w 427"/>
                <a:gd name="T87" fmla="*/ 261 h 427"/>
                <a:gd name="T88" fmla="*/ 60 w 427"/>
                <a:gd name="T89" fmla="*/ 262 h 427"/>
                <a:gd name="T90" fmla="*/ 96 w 427"/>
                <a:gd name="T91" fmla="*/ 274 h 427"/>
                <a:gd name="T92" fmla="*/ 126 w 427"/>
                <a:gd name="T93" fmla="*/ 273 h 427"/>
                <a:gd name="T94" fmla="*/ 95 w 427"/>
                <a:gd name="T95" fmla="*/ 292 h 427"/>
                <a:gd name="T96" fmla="*/ 60 w 427"/>
                <a:gd name="T97" fmla="*/ 304 h 427"/>
                <a:gd name="T98" fmla="*/ 83 w 427"/>
                <a:gd name="T99" fmla="*/ 336 h 427"/>
                <a:gd name="T100" fmla="*/ 60 w 427"/>
                <a:gd name="T101" fmla="*/ 304 h 427"/>
                <a:gd name="T102" fmla="*/ 15 w 427"/>
                <a:gd name="T103" fmla="*/ 415 h 427"/>
                <a:gd name="T104" fmla="*/ 48 w 427"/>
                <a:gd name="T105" fmla="*/ 382 h 427"/>
                <a:gd name="T106" fmla="*/ 60 w 427"/>
                <a:gd name="T107" fmla="*/ 370 h 427"/>
                <a:gd name="T108" fmla="*/ 83 w 427"/>
                <a:gd name="T109" fmla="*/ 348 h 427"/>
                <a:gd name="T110" fmla="*/ 60 w 427"/>
                <a:gd name="T111" fmla="*/ 37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415"/>
                  </a:moveTo>
                  <a:cubicBezTo>
                    <a:pt x="95" y="415"/>
                    <a:pt x="95" y="415"/>
                    <a:pt x="95" y="415"/>
                  </a:cubicBezTo>
                  <a:cubicBezTo>
                    <a:pt x="95" y="382"/>
                    <a:pt x="95" y="382"/>
                    <a:pt x="95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47"/>
                    <a:pt x="138" y="347"/>
                    <a:pt x="138" y="347"/>
                  </a:cubicBezTo>
                  <a:cubicBezTo>
                    <a:pt x="157" y="347"/>
                    <a:pt x="157" y="347"/>
                    <a:pt x="157" y="347"/>
                  </a:cubicBezTo>
                  <a:cubicBezTo>
                    <a:pt x="157" y="383"/>
                    <a:pt x="157" y="383"/>
                    <a:pt x="157" y="383"/>
                  </a:cubicBezTo>
                  <a:cubicBezTo>
                    <a:pt x="205" y="383"/>
                    <a:pt x="205" y="383"/>
                    <a:pt x="205" y="383"/>
                  </a:cubicBezTo>
                  <a:cubicBezTo>
                    <a:pt x="205" y="335"/>
                    <a:pt x="205" y="335"/>
                    <a:pt x="205" y="335"/>
                  </a:cubicBezTo>
                  <a:cubicBezTo>
                    <a:pt x="169" y="335"/>
                    <a:pt x="169" y="335"/>
                    <a:pt x="169" y="335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235" y="304"/>
                    <a:pt x="235" y="304"/>
                    <a:pt x="235" y="304"/>
                  </a:cubicBezTo>
                  <a:cubicBezTo>
                    <a:pt x="235" y="391"/>
                    <a:pt x="235" y="391"/>
                    <a:pt x="235" y="391"/>
                  </a:cubicBezTo>
                  <a:cubicBezTo>
                    <a:pt x="328" y="391"/>
                    <a:pt x="328" y="391"/>
                    <a:pt x="328" y="391"/>
                  </a:cubicBezTo>
                  <a:cubicBezTo>
                    <a:pt x="332" y="391"/>
                    <a:pt x="334" y="389"/>
                    <a:pt x="334" y="385"/>
                  </a:cubicBezTo>
                  <a:cubicBezTo>
                    <a:pt x="334" y="382"/>
                    <a:pt x="332" y="379"/>
                    <a:pt x="328" y="379"/>
                  </a:cubicBezTo>
                  <a:cubicBezTo>
                    <a:pt x="247" y="379"/>
                    <a:pt x="247" y="379"/>
                    <a:pt x="247" y="379"/>
                  </a:cubicBezTo>
                  <a:cubicBezTo>
                    <a:pt x="247" y="300"/>
                    <a:pt x="247" y="300"/>
                    <a:pt x="247" y="300"/>
                  </a:cubicBezTo>
                  <a:cubicBezTo>
                    <a:pt x="247" y="300"/>
                    <a:pt x="247" y="299"/>
                    <a:pt x="247" y="298"/>
                  </a:cubicBezTo>
                  <a:cubicBezTo>
                    <a:pt x="247" y="297"/>
                    <a:pt x="246" y="295"/>
                    <a:pt x="245" y="294"/>
                  </a:cubicBezTo>
                  <a:cubicBezTo>
                    <a:pt x="244" y="293"/>
                    <a:pt x="242" y="292"/>
                    <a:pt x="241" y="292"/>
                  </a:cubicBezTo>
                  <a:cubicBezTo>
                    <a:pt x="240" y="292"/>
                    <a:pt x="239" y="292"/>
                    <a:pt x="239" y="292"/>
                  </a:cubicBezTo>
                  <a:cubicBezTo>
                    <a:pt x="169" y="292"/>
                    <a:pt x="169" y="292"/>
                    <a:pt x="169" y="292"/>
                  </a:cubicBezTo>
                  <a:cubicBezTo>
                    <a:pt x="169" y="261"/>
                    <a:pt x="169" y="261"/>
                    <a:pt x="169" y="261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38" y="189"/>
                    <a:pt x="138" y="189"/>
                    <a:pt x="138" y="189"/>
                  </a:cubicBezTo>
                  <a:cubicBezTo>
                    <a:pt x="138" y="186"/>
                    <a:pt x="135" y="183"/>
                    <a:pt x="132" y="183"/>
                  </a:cubicBezTo>
                  <a:cubicBezTo>
                    <a:pt x="50" y="183"/>
                    <a:pt x="50" y="183"/>
                    <a:pt x="50" y="183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98"/>
                    <a:pt x="48" y="96"/>
                    <a:pt x="44" y="96"/>
                  </a:cubicBezTo>
                  <a:cubicBezTo>
                    <a:pt x="41" y="96"/>
                    <a:pt x="38" y="98"/>
                    <a:pt x="38" y="102"/>
                  </a:cubicBezTo>
                  <a:cubicBezTo>
                    <a:pt x="38" y="195"/>
                    <a:pt x="38" y="195"/>
                    <a:pt x="38" y="195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6" y="261"/>
                    <a:pt x="126" y="261"/>
                    <a:pt x="126" y="261"/>
                  </a:cubicBezTo>
                  <a:cubicBezTo>
                    <a:pt x="96" y="261"/>
                    <a:pt x="96" y="261"/>
                    <a:pt x="96" y="261"/>
                  </a:cubicBezTo>
                  <a:cubicBezTo>
                    <a:pt x="96" y="226"/>
                    <a:pt x="96" y="226"/>
                    <a:pt x="96" y="226"/>
                  </a:cubicBezTo>
                  <a:cubicBezTo>
                    <a:pt x="48" y="226"/>
                    <a:pt x="48" y="226"/>
                    <a:pt x="48" y="226"/>
                  </a:cubicBezTo>
                  <a:cubicBezTo>
                    <a:pt x="48" y="274"/>
                    <a:pt x="48" y="274"/>
                    <a:pt x="48" y="274"/>
                  </a:cubicBezTo>
                  <a:cubicBezTo>
                    <a:pt x="83" y="274"/>
                    <a:pt x="83" y="274"/>
                    <a:pt x="83" y="274"/>
                  </a:cubicBezTo>
                  <a:cubicBezTo>
                    <a:pt x="83" y="292"/>
                    <a:pt x="83" y="292"/>
                    <a:pt x="83" y="292"/>
                  </a:cubicBezTo>
                  <a:cubicBezTo>
                    <a:pt x="48" y="292"/>
                    <a:pt x="48" y="292"/>
                    <a:pt x="48" y="292"/>
                  </a:cubicBezTo>
                  <a:cubicBezTo>
                    <a:pt x="48" y="336"/>
                    <a:pt x="48" y="336"/>
                    <a:pt x="48" y="336"/>
                  </a:cubicBezTo>
                  <a:cubicBezTo>
                    <a:pt x="12" y="336"/>
                    <a:pt x="12" y="336"/>
                    <a:pt x="12" y="33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8" y="370"/>
                    <a:pt x="48" y="370"/>
                    <a:pt x="48" y="370"/>
                  </a:cubicBezTo>
                  <a:cubicBezTo>
                    <a:pt x="3" y="370"/>
                    <a:pt x="3" y="370"/>
                    <a:pt x="3" y="370"/>
                  </a:cubicBezTo>
                  <a:cubicBezTo>
                    <a:pt x="3" y="427"/>
                    <a:pt x="3" y="427"/>
                    <a:pt x="3" y="427"/>
                  </a:cubicBezTo>
                  <a:cubicBezTo>
                    <a:pt x="60" y="427"/>
                    <a:pt x="60" y="427"/>
                    <a:pt x="60" y="427"/>
                  </a:cubicBezTo>
                  <a:cubicBezTo>
                    <a:pt x="60" y="382"/>
                    <a:pt x="60" y="382"/>
                    <a:pt x="60" y="382"/>
                  </a:cubicBezTo>
                  <a:cubicBezTo>
                    <a:pt x="83" y="382"/>
                    <a:pt x="83" y="382"/>
                    <a:pt x="83" y="382"/>
                  </a:cubicBezTo>
                  <a:cubicBezTo>
                    <a:pt x="83" y="427"/>
                    <a:pt x="83" y="427"/>
                    <a:pt x="83" y="427"/>
                  </a:cubicBezTo>
                  <a:cubicBezTo>
                    <a:pt x="421" y="427"/>
                    <a:pt x="421" y="427"/>
                    <a:pt x="421" y="427"/>
                  </a:cubicBezTo>
                  <a:cubicBezTo>
                    <a:pt x="424" y="427"/>
                    <a:pt x="427" y="425"/>
                    <a:pt x="427" y="421"/>
                  </a:cubicBezTo>
                  <a:cubicBezTo>
                    <a:pt x="427" y="418"/>
                    <a:pt x="424" y="415"/>
                    <a:pt x="421" y="415"/>
                  </a:cubicBezTo>
                  <a:close/>
                  <a:moveTo>
                    <a:pt x="126" y="370"/>
                  </a:moveTo>
                  <a:cubicBezTo>
                    <a:pt x="95" y="370"/>
                    <a:pt x="95" y="370"/>
                    <a:pt x="95" y="370"/>
                  </a:cubicBezTo>
                  <a:cubicBezTo>
                    <a:pt x="95" y="347"/>
                    <a:pt x="95" y="347"/>
                    <a:pt x="95" y="347"/>
                  </a:cubicBezTo>
                  <a:cubicBezTo>
                    <a:pt x="126" y="347"/>
                    <a:pt x="126" y="347"/>
                    <a:pt x="126" y="347"/>
                  </a:cubicBezTo>
                  <a:lnTo>
                    <a:pt x="126" y="370"/>
                  </a:lnTo>
                  <a:close/>
                  <a:moveTo>
                    <a:pt x="95" y="304"/>
                  </a:moveTo>
                  <a:cubicBezTo>
                    <a:pt x="126" y="304"/>
                    <a:pt x="126" y="304"/>
                    <a:pt x="126" y="304"/>
                  </a:cubicBezTo>
                  <a:cubicBezTo>
                    <a:pt x="126" y="335"/>
                    <a:pt x="126" y="335"/>
                    <a:pt x="126" y="335"/>
                  </a:cubicBezTo>
                  <a:cubicBezTo>
                    <a:pt x="95" y="335"/>
                    <a:pt x="95" y="335"/>
                    <a:pt x="95" y="335"/>
                  </a:cubicBezTo>
                  <a:lnTo>
                    <a:pt x="95" y="304"/>
                  </a:lnTo>
                  <a:close/>
                  <a:moveTo>
                    <a:pt x="193" y="347"/>
                  </a:moveTo>
                  <a:cubicBezTo>
                    <a:pt x="193" y="371"/>
                    <a:pt x="193" y="371"/>
                    <a:pt x="193" y="371"/>
                  </a:cubicBezTo>
                  <a:cubicBezTo>
                    <a:pt x="169" y="371"/>
                    <a:pt x="169" y="371"/>
                    <a:pt x="169" y="371"/>
                  </a:cubicBezTo>
                  <a:cubicBezTo>
                    <a:pt x="169" y="347"/>
                    <a:pt x="169" y="347"/>
                    <a:pt x="169" y="347"/>
                  </a:cubicBezTo>
                  <a:lnTo>
                    <a:pt x="193" y="347"/>
                  </a:lnTo>
                  <a:close/>
                  <a:moveTo>
                    <a:pt x="157" y="335"/>
                  </a:moveTo>
                  <a:cubicBezTo>
                    <a:pt x="138" y="335"/>
                    <a:pt x="138" y="335"/>
                    <a:pt x="138" y="335"/>
                  </a:cubicBezTo>
                  <a:cubicBezTo>
                    <a:pt x="138" y="304"/>
                    <a:pt x="138" y="304"/>
                    <a:pt x="138" y="304"/>
                  </a:cubicBezTo>
                  <a:cubicBezTo>
                    <a:pt x="157" y="304"/>
                    <a:pt x="157" y="304"/>
                    <a:pt x="157" y="304"/>
                  </a:cubicBezTo>
                  <a:lnTo>
                    <a:pt x="157" y="335"/>
                  </a:lnTo>
                  <a:close/>
                  <a:moveTo>
                    <a:pt x="157" y="273"/>
                  </a:moveTo>
                  <a:cubicBezTo>
                    <a:pt x="157" y="292"/>
                    <a:pt x="157" y="292"/>
                    <a:pt x="157" y="292"/>
                  </a:cubicBezTo>
                  <a:cubicBezTo>
                    <a:pt x="138" y="292"/>
                    <a:pt x="138" y="292"/>
                    <a:pt x="138" y="292"/>
                  </a:cubicBezTo>
                  <a:cubicBezTo>
                    <a:pt x="138" y="273"/>
                    <a:pt x="138" y="273"/>
                    <a:pt x="138" y="273"/>
                  </a:cubicBezTo>
                  <a:lnTo>
                    <a:pt x="157" y="273"/>
                  </a:lnTo>
                  <a:close/>
                  <a:moveTo>
                    <a:pt x="60" y="262"/>
                  </a:moveTo>
                  <a:cubicBezTo>
                    <a:pt x="60" y="238"/>
                    <a:pt x="60" y="238"/>
                    <a:pt x="60" y="238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84" y="261"/>
                    <a:pt x="84" y="261"/>
                    <a:pt x="84" y="261"/>
                  </a:cubicBezTo>
                  <a:cubicBezTo>
                    <a:pt x="83" y="261"/>
                    <a:pt x="83" y="261"/>
                    <a:pt x="83" y="261"/>
                  </a:cubicBezTo>
                  <a:cubicBezTo>
                    <a:pt x="83" y="262"/>
                    <a:pt x="83" y="262"/>
                    <a:pt x="83" y="262"/>
                  </a:cubicBezTo>
                  <a:lnTo>
                    <a:pt x="60" y="262"/>
                  </a:lnTo>
                  <a:close/>
                  <a:moveTo>
                    <a:pt x="95" y="274"/>
                  </a:moveTo>
                  <a:cubicBezTo>
                    <a:pt x="96" y="274"/>
                    <a:pt x="96" y="274"/>
                    <a:pt x="96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126" y="273"/>
                    <a:pt x="126" y="273"/>
                    <a:pt x="126" y="273"/>
                  </a:cubicBezTo>
                  <a:cubicBezTo>
                    <a:pt x="126" y="292"/>
                    <a:pt x="126" y="292"/>
                    <a:pt x="126" y="292"/>
                  </a:cubicBezTo>
                  <a:cubicBezTo>
                    <a:pt x="95" y="292"/>
                    <a:pt x="95" y="292"/>
                    <a:pt x="95" y="292"/>
                  </a:cubicBezTo>
                  <a:lnTo>
                    <a:pt x="95" y="274"/>
                  </a:lnTo>
                  <a:close/>
                  <a:moveTo>
                    <a:pt x="60" y="304"/>
                  </a:moveTo>
                  <a:cubicBezTo>
                    <a:pt x="83" y="304"/>
                    <a:pt x="83" y="304"/>
                    <a:pt x="83" y="304"/>
                  </a:cubicBezTo>
                  <a:cubicBezTo>
                    <a:pt x="83" y="336"/>
                    <a:pt x="83" y="336"/>
                    <a:pt x="83" y="336"/>
                  </a:cubicBezTo>
                  <a:cubicBezTo>
                    <a:pt x="60" y="336"/>
                    <a:pt x="60" y="336"/>
                    <a:pt x="60" y="336"/>
                  </a:cubicBezTo>
                  <a:lnTo>
                    <a:pt x="60" y="304"/>
                  </a:lnTo>
                  <a:close/>
                  <a:moveTo>
                    <a:pt x="48" y="415"/>
                  </a:moveTo>
                  <a:cubicBezTo>
                    <a:pt x="15" y="415"/>
                    <a:pt x="15" y="415"/>
                    <a:pt x="15" y="415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48" y="382"/>
                    <a:pt x="48" y="382"/>
                    <a:pt x="48" y="382"/>
                  </a:cubicBezTo>
                  <a:lnTo>
                    <a:pt x="48" y="415"/>
                  </a:lnTo>
                  <a:close/>
                  <a:moveTo>
                    <a:pt x="60" y="370"/>
                  </a:moveTo>
                  <a:cubicBezTo>
                    <a:pt x="60" y="348"/>
                    <a:pt x="60" y="348"/>
                    <a:pt x="60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3" y="370"/>
                    <a:pt x="83" y="370"/>
                    <a:pt x="83" y="370"/>
                  </a:cubicBezTo>
                  <a:lnTo>
                    <a:pt x="60" y="370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631825" y="5908675"/>
              <a:ext cx="327025" cy="328613"/>
            </a:xfrm>
            <a:custGeom>
              <a:avLst/>
              <a:gdLst>
                <a:gd name="T0" fmla="*/ 0 w 206"/>
                <a:gd name="T1" fmla="*/ 207 h 207"/>
                <a:gd name="T2" fmla="*/ 206 w 206"/>
                <a:gd name="T3" fmla="*/ 207 h 207"/>
                <a:gd name="T4" fmla="*/ 206 w 206"/>
                <a:gd name="T5" fmla="*/ 0 h 207"/>
                <a:gd name="T6" fmla="*/ 0 w 206"/>
                <a:gd name="T7" fmla="*/ 0 h 207"/>
                <a:gd name="T8" fmla="*/ 0 w 206"/>
                <a:gd name="T9" fmla="*/ 207 h 207"/>
                <a:gd name="T10" fmla="*/ 28 w 206"/>
                <a:gd name="T11" fmla="*/ 28 h 207"/>
                <a:gd name="T12" fmla="*/ 179 w 206"/>
                <a:gd name="T13" fmla="*/ 28 h 207"/>
                <a:gd name="T14" fmla="*/ 179 w 206"/>
                <a:gd name="T15" fmla="*/ 179 h 207"/>
                <a:gd name="T16" fmla="*/ 28 w 206"/>
                <a:gd name="T17" fmla="*/ 179 h 207"/>
                <a:gd name="T18" fmla="*/ 28 w 206"/>
                <a:gd name="T19" fmla="*/ 2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7">
                  <a:moveTo>
                    <a:pt x="0" y="207"/>
                  </a:moveTo>
                  <a:lnTo>
                    <a:pt x="206" y="207"/>
                  </a:lnTo>
                  <a:lnTo>
                    <a:pt x="206" y="0"/>
                  </a:lnTo>
                  <a:lnTo>
                    <a:pt x="0" y="0"/>
                  </a:lnTo>
                  <a:lnTo>
                    <a:pt x="0" y="207"/>
                  </a:lnTo>
                  <a:close/>
                  <a:moveTo>
                    <a:pt x="28" y="28"/>
                  </a:moveTo>
                  <a:lnTo>
                    <a:pt x="179" y="28"/>
                  </a:lnTo>
                  <a:lnTo>
                    <a:pt x="179" y="179"/>
                  </a:lnTo>
                  <a:lnTo>
                    <a:pt x="28" y="179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Freeform 20"/>
          <p:cNvSpPr>
            <a:spLocks/>
          </p:cNvSpPr>
          <p:nvPr/>
        </p:nvSpPr>
        <p:spPr bwMode="auto">
          <a:xfrm>
            <a:off x="241301" y="4779963"/>
            <a:ext cx="2417762" cy="1322388"/>
          </a:xfrm>
          <a:custGeom>
            <a:avLst/>
            <a:gdLst>
              <a:gd name="T0" fmla="*/ 411 w 595"/>
              <a:gd name="T1" fmla="*/ 177 h 325"/>
              <a:gd name="T2" fmla="*/ 310 w 595"/>
              <a:gd name="T3" fmla="*/ 325 h 325"/>
              <a:gd name="T4" fmla="*/ 302 w 595"/>
              <a:gd name="T5" fmla="*/ 212 h 325"/>
              <a:gd name="T6" fmla="*/ 343 w 595"/>
              <a:gd name="T7" fmla="*/ 236 h 325"/>
              <a:gd name="T8" fmla="*/ 345 w 595"/>
              <a:gd name="T9" fmla="*/ 247 h 325"/>
              <a:gd name="T10" fmla="*/ 336 w 595"/>
              <a:gd name="T11" fmla="*/ 270 h 325"/>
              <a:gd name="T12" fmla="*/ 310 w 595"/>
              <a:gd name="T13" fmla="*/ 285 h 325"/>
              <a:gd name="T14" fmla="*/ 351 w 595"/>
              <a:gd name="T15" fmla="*/ 251 h 325"/>
              <a:gd name="T16" fmla="*/ 351 w 595"/>
              <a:gd name="T17" fmla="*/ 238 h 325"/>
              <a:gd name="T18" fmla="*/ 334 w 595"/>
              <a:gd name="T19" fmla="*/ 214 h 325"/>
              <a:gd name="T20" fmla="*/ 294 w 595"/>
              <a:gd name="T21" fmla="*/ 203 h 325"/>
              <a:gd name="T22" fmla="*/ 270 w 595"/>
              <a:gd name="T23" fmla="*/ 210 h 325"/>
              <a:gd name="T24" fmla="*/ 236 w 595"/>
              <a:gd name="T25" fmla="*/ 281 h 325"/>
              <a:gd name="T26" fmla="*/ 191 w 595"/>
              <a:gd name="T27" fmla="*/ 283 h 325"/>
              <a:gd name="T28" fmla="*/ 68 w 595"/>
              <a:gd name="T29" fmla="*/ 258 h 325"/>
              <a:gd name="T30" fmla="*/ 154 w 595"/>
              <a:gd name="T31" fmla="*/ 190 h 325"/>
              <a:gd name="T32" fmla="*/ 170 w 595"/>
              <a:gd name="T33" fmla="*/ 255 h 325"/>
              <a:gd name="T34" fmla="*/ 126 w 595"/>
              <a:gd name="T35" fmla="*/ 267 h 325"/>
              <a:gd name="T36" fmla="*/ 110 w 595"/>
              <a:gd name="T37" fmla="*/ 257 h 325"/>
              <a:gd name="T38" fmla="*/ 142 w 595"/>
              <a:gd name="T39" fmla="*/ 275 h 325"/>
              <a:gd name="T40" fmla="*/ 189 w 595"/>
              <a:gd name="T41" fmla="*/ 226 h 325"/>
              <a:gd name="T42" fmla="*/ 159 w 595"/>
              <a:gd name="T43" fmla="*/ 182 h 325"/>
              <a:gd name="T44" fmla="*/ 74 w 595"/>
              <a:gd name="T45" fmla="*/ 197 h 325"/>
              <a:gd name="T46" fmla="*/ 0 w 595"/>
              <a:gd name="T47" fmla="*/ 155 h 325"/>
              <a:gd name="T48" fmla="*/ 28 w 595"/>
              <a:gd name="T49" fmla="*/ 114 h 325"/>
              <a:gd name="T50" fmla="*/ 98 w 595"/>
              <a:gd name="T51" fmla="*/ 106 h 325"/>
              <a:gd name="T52" fmla="*/ 99 w 595"/>
              <a:gd name="T53" fmla="*/ 45 h 325"/>
              <a:gd name="T54" fmla="*/ 91 w 595"/>
              <a:gd name="T55" fmla="*/ 40 h 325"/>
              <a:gd name="T56" fmla="*/ 79 w 595"/>
              <a:gd name="T57" fmla="*/ 37 h 325"/>
              <a:gd name="T58" fmla="*/ 42 w 595"/>
              <a:gd name="T59" fmla="*/ 70 h 325"/>
              <a:gd name="T60" fmla="*/ 53 w 595"/>
              <a:gd name="T61" fmla="*/ 47 h 325"/>
              <a:gd name="T62" fmla="*/ 93 w 595"/>
              <a:gd name="T63" fmla="*/ 48 h 325"/>
              <a:gd name="T64" fmla="*/ 104 w 595"/>
              <a:gd name="T65" fmla="*/ 78 h 325"/>
              <a:gd name="T66" fmla="*/ 45 w 595"/>
              <a:gd name="T67" fmla="*/ 109 h 325"/>
              <a:gd name="T68" fmla="*/ 9 w 595"/>
              <a:gd name="T69" fmla="*/ 62 h 325"/>
              <a:gd name="T70" fmla="*/ 160 w 595"/>
              <a:gd name="T71" fmla="*/ 11 h 325"/>
              <a:gd name="T72" fmla="*/ 222 w 595"/>
              <a:gd name="T73" fmla="*/ 60 h 325"/>
              <a:gd name="T74" fmla="*/ 284 w 595"/>
              <a:gd name="T75" fmla="*/ 134 h 325"/>
              <a:gd name="T76" fmla="*/ 366 w 595"/>
              <a:gd name="T77" fmla="*/ 74 h 325"/>
              <a:gd name="T78" fmla="*/ 308 w 595"/>
              <a:gd name="T79" fmla="*/ 39 h 325"/>
              <a:gd name="T80" fmla="*/ 359 w 595"/>
              <a:gd name="T81" fmla="*/ 74 h 325"/>
              <a:gd name="T82" fmla="*/ 287 w 595"/>
              <a:gd name="T83" fmla="*/ 124 h 325"/>
              <a:gd name="T84" fmla="*/ 237 w 595"/>
              <a:gd name="T85" fmla="*/ 73 h 325"/>
              <a:gd name="T86" fmla="*/ 342 w 595"/>
              <a:gd name="T87" fmla="*/ 10 h 325"/>
              <a:gd name="T88" fmla="*/ 455 w 595"/>
              <a:gd name="T89" fmla="*/ 17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95" h="325">
                <a:moveTo>
                  <a:pt x="455" y="172"/>
                </a:moveTo>
                <a:cubicBezTo>
                  <a:pt x="434" y="161"/>
                  <a:pt x="420" y="163"/>
                  <a:pt x="411" y="167"/>
                </a:cubicBezTo>
                <a:cubicBezTo>
                  <a:pt x="411" y="171"/>
                  <a:pt x="411" y="174"/>
                  <a:pt x="411" y="177"/>
                </a:cubicBezTo>
                <a:cubicBezTo>
                  <a:pt x="411" y="202"/>
                  <a:pt x="398" y="225"/>
                  <a:pt x="378" y="238"/>
                </a:cubicBezTo>
                <a:cubicBezTo>
                  <a:pt x="379" y="243"/>
                  <a:pt x="380" y="249"/>
                  <a:pt x="380" y="255"/>
                </a:cubicBezTo>
                <a:cubicBezTo>
                  <a:pt x="380" y="294"/>
                  <a:pt x="349" y="325"/>
                  <a:pt x="310" y="325"/>
                </a:cubicBezTo>
                <a:cubicBezTo>
                  <a:pt x="278" y="325"/>
                  <a:pt x="248" y="301"/>
                  <a:pt x="247" y="267"/>
                </a:cubicBezTo>
                <a:cubicBezTo>
                  <a:pt x="247" y="257"/>
                  <a:pt x="250" y="248"/>
                  <a:pt x="255" y="240"/>
                </a:cubicBezTo>
                <a:cubicBezTo>
                  <a:pt x="265" y="223"/>
                  <a:pt x="283" y="211"/>
                  <a:pt x="302" y="212"/>
                </a:cubicBezTo>
                <a:cubicBezTo>
                  <a:pt x="312" y="212"/>
                  <a:pt x="322" y="215"/>
                  <a:pt x="330" y="220"/>
                </a:cubicBezTo>
                <a:cubicBezTo>
                  <a:pt x="334" y="223"/>
                  <a:pt x="337" y="226"/>
                  <a:pt x="340" y="230"/>
                </a:cubicBezTo>
                <a:cubicBezTo>
                  <a:pt x="341" y="232"/>
                  <a:pt x="342" y="234"/>
                  <a:pt x="343" y="236"/>
                </a:cubicBezTo>
                <a:cubicBezTo>
                  <a:pt x="343" y="238"/>
                  <a:pt x="344" y="239"/>
                  <a:pt x="344" y="240"/>
                </a:cubicBezTo>
                <a:cubicBezTo>
                  <a:pt x="344" y="243"/>
                  <a:pt x="344" y="243"/>
                  <a:pt x="344" y="243"/>
                </a:cubicBezTo>
                <a:cubicBezTo>
                  <a:pt x="345" y="244"/>
                  <a:pt x="345" y="246"/>
                  <a:pt x="345" y="247"/>
                </a:cubicBezTo>
                <a:cubicBezTo>
                  <a:pt x="344" y="250"/>
                  <a:pt x="344" y="250"/>
                  <a:pt x="344" y="250"/>
                </a:cubicBezTo>
                <a:cubicBezTo>
                  <a:pt x="344" y="253"/>
                  <a:pt x="344" y="255"/>
                  <a:pt x="343" y="258"/>
                </a:cubicBezTo>
                <a:cubicBezTo>
                  <a:pt x="342" y="262"/>
                  <a:pt x="339" y="266"/>
                  <a:pt x="336" y="270"/>
                </a:cubicBezTo>
                <a:cubicBezTo>
                  <a:pt x="330" y="277"/>
                  <a:pt x="320" y="281"/>
                  <a:pt x="310" y="280"/>
                </a:cubicBezTo>
                <a:cubicBezTo>
                  <a:pt x="309" y="280"/>
                  <a:pt x="308" y="281"/>
                  <a:pt x="307" y="283"/>
                </a:cubicBezTo>
                <a:cubicBezTo>
                  <a:pt x="307" y="284"/>
                  <a:pt x="308" y="285"/>
                  <a:pt x="310" y="285"/>
                </a:cubicBezTo>
                <a:cubicBezTo>
                  <a:pt x="321" y="286"/>
                  <a:pt x="333" y="282"/>
                  <a:pt x="340" y="274"/>
                </a:cubicBezTo>
                <a:cubicBezTo>
                  <a:pt x="344" y="270"/>
                  <a:pt x="347" y="265"/>
                  <a:pt x="349" y="259"/>
                </a:cubicBezTo>
                <a:cubicBezTo>
                  <a:pt x="350" y="257"/>
                  <a:pt x="351" y="254"/>
                  <a:pt x="351" y="251"/>
                </a:cubicBezTo>
                <a:cubicBezTo>
                  <a:pt x="351" y="247"/>
                  <a:pt x="351" y="247"/>
                  <a:pt x="351" y="247"/>
                </a:cubicBezTo>
                <a:cubicBezTo>
                  <a:pt x="352" y="246"/>
                  <a:pt x="352" y="244"/>
                  <a:pt x="351" y="243"/>
                </a:cubicBezTo>
                <a:cubicBezTo>
                  <a:pt x="351" y="238"/>
                  <a:pt x="351" y="238"/>
                  <a:pt x="351" y="238"/>
                </a:cubicBezTo>
                <a:cubicBezTo>
                  <a:pt x="351" y="237"/>
                  <a:pt x="350" y="236"/>
                  <a:pt x="350" y="234"/>
                </a:cubicBezTo>
                <a:cubicBezTo>
                  <a:pt x="349" y="231"/>
                  <a:pt x="347" y="229"/>
                  <a:pt x="346" y="226"/>
                </a:cubicBezTo>
                <a:cubicBezTo>
                  <a:pt x="343" y="221"/>
                  <a:pt x="339" y="217"/>
                  <a:pt x="334" y="214"/>
                </a:cubicBezTo>
                <a:cubicBezTo>
                  <a:pt x="325" y="207"/>
                  <a:pt x="314" y="203"/>
                  <a:pt x="303" y="203"/>
                </a:cubicBezTo>
                <a:cubicBezTo>
                  <a:pt x="298" y="203"/>
                  <a:pt x="298" y="203"/>
                  <a:pt x="298" y="203"/>
                </a:cubicBezTo>
                <a:cubicBezTo>
                  <a:pt x="294" y="203"/>
                  <a:pt x="294" y="203"/>
                  <a:pt x="294" y="203"/>
                </a:cubicBezTo>
                <a:cubicBezTo>
                  <a:pt x="291" y="203"/>
                  <a:pt x="288" y="204"/>
                  <a:pt x="286" y="204"/>
                </a:cubicBezTo>
                <a:cubicBezTo>
                  <a:pt x="283" y="205"/>
                  <a:pt x="280" y="206"/>
                  <a:pt x="277" y="207"/>
                </a:cubicBezTo>
                <a:cubicBezTo>
                  <a:pt x="275" y="208"/>
                  <a:pt x="272" y="209"/>
                  <a:pt x="270" y="210"/>
                </a:cubicBezTo>
                <a:cubicBezTo>
                  <a:pt x="260" y="216"/>
                  <a:pt x="251" y="224"/>
                  <a:pt x="245" y="234"/>
                </a:cubicBezTo>
                <a:cubicBezTo>
                  <a:pt x="239" y="243"/>
                  <a:pt x="235" y="255"/>
                  <a:pt x="235" y="266"/>
                </a:cubicBezTo>
                <a:cubicBezTo>
                  <a:pt x="235" y="271"/>
                  <a:pt x="235" y="276"/>
                  <a:pt x="236" y="281"/>
                </a:cubicBezTo>
                <a:cubicBezTo>
                  <a:pt x="238" y="289"/>
                  <a:pt x="232" y="297"/>
                  <a:pt x="223" y="297"/>
                </a:cubicBezTo>
                <a:cubicBezTo>
                  <a:pt x="223" y="297"/>
                  <a:pt x="223" y="297"/>
                  <a:pt x="223" y="297"/>
                </a:cubicBezTo>
                <a:cubicBezTo>
                  <a:pt x="210" y="297"/>
                  <a:pt x="199" y="291"/>
                  <a:pt x="191" y="283"/>
                </a:cubicBezTo>
                <a:cubicBezTo>
                  <a:pt x="179" y="300"/>
                  <a:pt x="158" y="311"/>
                  <a:pt x="135" y="311"/>
                </a:cubicBezTo>
                <a:cubicBezTo>
                  <a:pt x="115" y="311"/>
                  <a:pt x="95" y="301"/>
                  <a:pt x="82" y="285"/>
                </a:cubicBezTo>
                <a:cubicBezTo>
                  <a:pt x="75" y="277"/>
                  <a:pt x="70" y="268"/>
                  <a:pt x="68" y="258"/>
                </a:cubicBezTo>
                <a:cubicBezTo>
                  <a:pt x="61" y="229"/>
                  <a:pt x="82" y="198"/>
                  <a:pt x="108" y="187"/>
                </a:cubicBezTo>
                <a:cubicBezTo>
                  <a:pt x="118" y="183"/>
                  <a:pt x="129" y="183"/>
                  <a:pt x="139" y="185"/>
                </a:cubicBezTo>
                <a:cubicBezTo>
                  <a:pt x="144" y="186"/>
                  <a:pt x="149" y="188"/>
                  <a:pt x="154" y="190"/>
                </a:cubicBezTo>
                <a:cubicBezTo>
                  <a:pt x="159" y="193"/>
                  <a:pt x="164" y="196"/>
                  <a:pt x="168" y="199"/>
                </a:cubicBezTo>
                <a:cubicBezTo>
                  <a:pt x="176" y="206"/>
                  <a:pt x="181" y="216"/>
                  <a:pt x="181" y="226"/>
                </a:cubicBezTo>
                <a:cubicBezTo>
                  <a:pt x="181" y="236"/>
                  <a:pt x="177" y="247"/>
                  <a:pt x="170" y="255"/>
                </a:cubicBezTo>
                <a:cubicBezTo>
                  <a:pt x="166" y="259"/>
                  <a:pt x="162" y="262"/>
                  <a:pt x="157" y="264"/>
                </a:cubicBezTo>
                <a:cubicBezTo>
                  <a:pt x="152" y="267"/>
                  <a:pt x="147" y="268"/>
                  <a:pt x="142" y="269"/>
                </a:cubicBezTo>
                <a:cubicBezTo>
                  <a:pt x="136" y="269"/>
                  <a:pt x="131" y="269"/>
                  <a:pt x="126" y="267"/>
                </a:cubicBezTo>
                <a:cubicBezTo>
                  <a:pt x="121" y="265"/>
                  <a:pt x="117" y="261"/>
                  <a:pt x="114" y="257"/>
                </a:cubicBezTo>
                <a:cubicBezTo>
                  <a:pt x="114" y="257"/>
                  <a:pt x="114" y="257"/>
                  <a:pt x="114" y="257"/>
                </a:cubicBezTo>
                <a:cubicBezTo>
                  <a:pt x="113" y="256"/>
                  <a:pt x="111" y="256"/>
                  <a:pt x="110" y="257"/>
                </a:cubicBezTo>
                <a:cubicBezTo>
                  <a:pt x="109" y="257"/>
                  <a:pt x="109" y="259"/>
                  <a:pt x="110" y="260"/>
                </a:cubicBezTo>
                <a:cubicBezTo>
                  <a:pt x="114" y="265"/>
                  <a:pt x="118" y="269"/>
                  <a:pt x="124" y="272"/>
                </a:cubicBezTo>
                <a:cubicBezTo>
                  <a:pt x="130" y="274"/>
                  <a:pt x="136" y="275"/>
                  <a:pt x="142" y="275"/>
                </a:cubicBezTo>
                <a:cubicBezTo>
                  <a:pt x="148" y="274"/>
                  <a:pt x="154" y="273"/>
                  <a:pt x="160" y="270"/>
                </a:cubicBezTo>
                <a:cubicBezTo>
                  <a:pt x="165" y="267"/>
                  <a:pt x="171" y="264"/>
                  <a:pt x="175" y="259"/>
                </a:cubicBezTo>
                <a:cubicBezTo>
                  <a:pt x="184" y="251"/>
                  <a:pt x="189" y="239"/>
                  <a:pt x="189" y="226"/>
                </a:cubicBezTo>
                <a:cubicBezTo>
                  <a:pt x="189" y="219"/>
                  <a:pt x="188" y="213"/>
                  <a:pt x="185" y="207"/>
                </a:cubicBezTo>
                <a:cubicBezTo>
                  <a:pt x="182" y="201"/>
                  <a:pt x="178" y="197"/>
                  <a:pt x="174" y="192"/>
                </a:cubicBezTo>
                <a:cubicBezTo>
                  <a:pt x="169" y="188"/>
                  <a:pt x="164" y="184"/>
                  <a:pt x="159" y="182"/>
                </a:cubicBezTo>
                <a:cubicBezTo>
                  <a:pt x="153" y="179"/>
                  <a:pt x="147" y="176"/>
                  <a:pt x="141" y="175"/>
                </a:cubicBezTo>
                <a:cubicBezTo>
                  <a:pt x="130" y="172"/>
                  <a:pt x="116" y="172"/>
                  <a:pt x="104" y="176"/>
                </a:cubicBezTo>
                <a:cubicBezTo>
                  <a:pt x="92" y="181"/>
                  <a:pt x="82" y="188"/>
                  <a:pt x="74" y="197"/>
                </a:cubicBezTo>
                <a:cubicBezTo>
                  <a:pt x="69" y="202"/>
                  <a:pt x="66" y="207"/>
                  <a:pt x="63" y="213"/>
                </a:cubicBezTo>
                <a:cubicBezTo>
                  <a:pt x="59" y="219"/>
                  <a:pt x="51" y="223"/>
                  <a:pt x="44" y="220"/>
                </a:cubicBezTo>
                <a:cubicBezTo>
                  <a:pt x="19" y="210"/>
                  <a:pt x="0" y="185"/>
                  <a:pt x="0" y="155"/>
                </a:cubicBezTo>
                <a:cubicBezTo>
                  <a:pt x="0" y="137"/>
                  <a:pt x="8" y="120"/>
                  <a:pt x="19" y="108"/>
                </a:cubicBezTo>
                <a:cubicBezTo>
                  <a:pt x="20" y="109"/>
                  <a:pt x="21" y="109"/>
                  <a:pt x="22" y="110"/>
                </a:cubicBezTo>
                <a:cubicBezTo>
                  <a:pt x="24" y="111"/>
                  <a:pt x="26" y="113"/>
                  <a:pt x="28" y="114"/>
                </a:cubicBezTo>
                <a:cubicBezTo>
                  <a:pt x="33" y="116"/>
                  <a:pt x="37" y="118"/>
                  <a:pt x="42" y="119"/>
                </a:cubicBezTo>
                <a:cubicBezTo>
                  <a:pt x="52" y="121"/>
                  <a:pt x="62" y="121"/>
                  <a:pt x="72" y="119"/>
                </a:cubicBezTo>
                <a:cubicBezTo>
                  <a:pt x="81" y="117"/>
                  <a:pt x="91" y="113"/>
                  <a:pt x="98" y="106"/>
                </a:cubicBezTo>
                <a:cubicBezTo>
                  <a:pt x="105" y="99"/>
                  <a:pt x="110" y="89"/>
                  <a:pt x="111" y="79"/>
                </a:cubicBezTo>
                <a:cubicBezTo>
                  <a:pt x="112" y="70"/>
                  <a:pt x="110" y="59"/>
                  <a:pt x="104" y="51"/>
                </a:cubicBezTo>
                <a:cubicBezTo>
                  <a:pt x="103" y="49"/>
                  <a:pt x="101" y="47"/>
                  <a:pt x="99" y="45"/>
                </a:cubicBezTo>
                <a:cubicBezTo>
                  <a:pt x="98" y="45"/>
                  <a:pt x="97" y="44"/>
                  <a:pt x="96" y="43"/>
                </a:cubicBezTo>
                <a:cubicBezTo>
                  <a:pt x="93" y="41"/>
                  <a:pt x="93" y="41"/>
                  <a:pt x="93" y="41"/>
                </a:cubicBezTo>
                <a:cubicBezTo>
                  <a:pt x="91" y="40"/>
                  <a:pt x="91" y="40"/>
                  <a:pt x="91" y="40"/>
                </a:cubicBezTo>
                <a:cubicBezTo>
                  <a:pt x="91" y="40"/>
                  <a:pt x="90" y="40"/>
                  <a:pt x="89" y="40"/>
                </a:cubicBezTo>
                <a:cubicBezTo>
                  <a:pt x="86" y="38"/>
                  <a:pt x="86" y="38"/>
                  <a:pt x="86" y="38"/>
                </a:cubicBezTo>
                <a:cubicBezTo>
                  <a:pt x="84" y="38"/>
                  <a:pt x="81" y="37"/>
                  <a:pt x="79" y="37"/>
                </a:cubicBezTo>
                <a:cubicBezTo>
                  <a:pt x="69" y="36"/>
                  <a:pt x="59" y="37"/>
                  <a:pt x="51" y="43"/>
                </a:cubicBezTo>
                <a:cubicBezTo>
                  <a:pt x="43" y="48"/>
                  <a:pt x="37" y="59"/>
                  <a:pt x="40" y="69"/>
                </a:cubicBezTo>
                <a:cubicBezTo>
                  <a:pt x="40" y="70"/>
                  <a:pt x="41" y="71"/>
                  <a:pt x="42" y="70"/>
                </a:cubicBezTo>
                <a:cubicBezTo>
                  <a:pt x="43" y="70"/>
                  <a:pt x="44" y="69"/>
                  <a:pt x="44" y="68"/>
                </a:cubicBezTo>
                <a:cubicBezTo>
                  <a:pt x="44" y="68"/>
                  <a:pt x="44" y="68"/>
                  <a:pt x="44" y="68"/>
                </a:cubicBezTo>
                <a:cubicBezTo>
                  <a:pt x="42" y="60"/>
                  <a:pt x="46" y="51"/>
                  <a:pt x="53" y="47"/>
                </a:cubicBezTo>
                <a:cubicBezTo>
                  <a:pt x="60" y="42"/>
                  <a:pt x="69" y="41"/>
                  <a:pt x="78" y="43"/>
                </a:cubicBezTo>
                <a:cubicBezTo>
                  <a:pt x="82" y="43"/>
                  <a:pt x="86" y="44"/>
                  <a:pt x="90" y="47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49"/>
                  <a:pt x="94" y="49"/>
                  <a:pt x="95" y="50"/>
                </a:cubicBezTo>
                <a:cubicBezTo>
                  <a:pt x="96" y="51"/>
                  <a:pt x="98" y="53"/>
                  <a:pt x="99" y="55"/>
                </a:cubicBezTo>
                <a:cubicBezTo>
                  <a:pt x="104" y="61"/>
                  <a:pt x="105" y="70"/>
                  <a:pt x="104" y="78"/>
                </a:cubicBezTo>
                <a:cubicBezTo>
                  <a:pt x="102" y="87"/>
                  <a:pt x="98" y="94"/>
                  <a:pt x="92" y="100"/>
                </a:cubicBezTo>
                <a:cubicBezTo>
                  <a:pt x="86" y="105"/>
                  <a:pt x="78" y="108"/>
                  <a:pt x="70" y="110"/>
                </a:cubicBezTo>
                <a:cubicBezTo>
                  <a:pt x="61" y="112"/>
                  <a:pt x="53" y="112"/>
                  <a:pt x="45" y="109"/>
                </a:cubicBezTo>
                <a:cubicBezTo>
                  <a:pt x="41" y="108"/>
                  <a:pt x="37" y="106"/>
                  <a:pt x="33" y="104"/>
                </a:cubicBezTo>
                <a:cubicBezTo>
                  <a:pt x="26" y="100"/>
                  <a:pt x="19" y="95"/>
                  <a:pt x="15" y="87"/>
                </a:cubicBezTo>
                <a:cubicBezTo>
                  <a:pt x="11" y="80"/>
                  <a:pt x="9" y="71"/>
                  <a:pt x="9" y="62"/>
                </a:cubicBezTo>
                <a:cubicBezTo>
                  <a:pt x="9" y="31"/>
                  <a:pt x="34" y="5"/>
                  <a:pt x="65" y="5"/>
                </a:cubicBezTo>
                <a:cubicBezTo>
                  <a:pt x="84" y="5"/>
                  <a:pt x="100" y="15"/>
                  <a:pt x="111" y="29"/>
                </a:cubicBezTo>
                <a:cubicBezTo>
                  <a:pt x="124" y="18"/>
                  <a:pt x="141" y="11"/>
                  <a:pt x="160" y="11"/>
                </a:cubicBezTo>
                <a:cubicBezTo>
                  <a:pt x="174" y="11"/>
                  <a:pt x="188" y="15"/>
                  <a:pt x="200" y="23"/>
                </a:cubicBezTo>
                <a:cubicBezTo>
                  <a:pt x="206" y="26"/>
                  <a:pt x="213" y="30"/>
                  <a:pt x="217" y="36"/>
                </a:cubicBezTo>
                <a:cubicBezTo>
                  <a:pt x="223" y="43"/>
                  <a:pt x="222" y="51"/>
                  <a:pt x="222" y="60"/>
                </a:cubicBezTo>
                <a:cubicBezTo>
                  <a:pt x="224" y="81"/>
                  <a:pt x="234" y="102"/>
                  <a:pt x="250" y="116"/>
                </a:cubicBezTo>
                <a:cubicBezTo>
                  <a:pt x="255" y="120"/>
                  <a:pt x="260" y="124"/>
                  <a:pt x="266" y="127"/>
                </a:cubicBezTo>
                <a:cubicBezTo>
                  <a:pt x="272" y="130"/>
                  <a:pt x="278" y="133"/>
                  <a:pt x="284" y="134"/>
                </a:cubicBezTo>
                <a:cubicBezTo>
                  <a:pt x="297" y="137"/>
                  <a:pt x="311" y="137"/>
                  <a:pt x="323" y="133"/>
                </a:cubicBezTo>
                <a:cubicBezTo>
                  <a:pt x="336" y="129"/>
                  <a:pt x="347" y="121"/>
                  <a:pt x="355" y="111"/>
                </a:cubicBezTo>
                <a:cubicBezTo>
                  <a:pt x="363" y="100"/>
                  <a:pt x="367" y="87"/>
                  <a:pt x="366" y="74"/>
                </a:cubicBezTo>
                <a:cubicBezTo>
                  <a:pt x="365" y="61"/>
                  <a:pt x="357" y="48"/>
                  <a:pt x="347" y="41"/>
                </a:cubicBezTo>
                <a:cubicBezTo>
                  <a:pt x="336" y="33"/>
                  <a:pt x="321" y="32"/>
                  <a:pt x="309" y="36"/>
                </a:cubicBezTo>
                <a:cubicBezTo>
                  <a:pt x="308" y="36"/>
                  <a:pt x="307" y="38"/>
                  <a:pt x="308" y="39"/>
                </a:cubicBezTo>
                <a:cubicBezTo>
                  <a:pt x="308" y="40"/>
                  <a:pt x="309" y="41"/>
                  <a:pt x="311" y="40"/>
                </a:cubicBezTo>
                <a:cubicBezTo>
                  <a:pt x="322" y="37"/>
                  <a:pt x="334" y="39"/>
                  <a:pt x="343" y="46"/>
                </a:cubicBezTo>
                <a:cubicBezTo>
                  <a:pt x="352" y="52"/>
                  <a:pt x="359" y="63"/>
                  <a:pt x="359" y="74"/>
                </a:cubicBezTo>
                <a:cubicBezTo>
                  <a:pt x="360" y="86"/>
                  <a:pt x="356" y="97"/>
                  <a:pt x="348" y="106"/>
                </a:cubicBezTo>
                <a:cubicBezTo>
                  <a:pt x="341" y="115"/>
                  <a:pt x="331" y="121"/>
                  <a:pt x="320" y="124"/>
                </a:cubicBezTo>
                <a:cubicBezTo>
                  <a:pt x="309" y="127"/>
                  <a:pt x="298" y="127"/>
                  <a:pt x="287" y="124"/>
                </a:cubicBezTo>
                <a:cubicBezTo>
                  <a:pt x="281" y="123"/>
                  <a:pt x="276" y="121"/>
                  <a:pt x="271" y="118"/>
                </a:cubicBezTo>
                <a:cubicBezTo>
                  <a:pt x="266" y="115"/>
                  <a:pt x="262" y="112"/>
                  <a:pt x="257" y="108"/>
                </a:cubicBezTo>
                <a:cubicBezTo>
                  <a:pt x="248" y="99"/>
                  <a:pt x="241" y="86"/>
                  <a:pt x="237" y="73"/>
                </a:cubicBezTo>
                <a:cubicBezTo>
                  <a:pt x="231" y="49"/>
                  <a:pt x="237" y="30"/>
                  <a:pt x="257" y="15"/>
                </a:cubicBezTo>
                <a:cubicBezTo>
                  <a:pt x="271" y="5"/>
                  <a:pt x="287" y="0"/>
                  <a:pt x="304" y="0"/>
                </a:cubicBezTo>
                <a:cubicBezTo>
                  <a:pt x="318" y="0"/>
                  <a:pt x="331" y="4"/>
                  <a:pt x="342" y="10"/>
                </a:cubicBezTo>
                <a:cubicBezTo>
                  <a:pt x="377" y="26"/>
                  <a:pt x="416" y="59"/>
                  <a:pt x="450" y="105"/>
                </a:cubicBezTo>
                <a:cubicBezTo>
                  <a:pt x="495" y="168"/>
                  <a:pt x="575" y="135"/>
                  <a:pt x="595" y="124"/>
                </a:cubicBezTo>
                <a:cubicBezTo>
                  <a:pt x="561" y="197"/>
                  <a:pt x="491" y="191"/>
                  <a:pt x="455" y="172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388938" y="944563"/>
            <a:ext cx="2708275" cy="1366838"/>
          </a:xfrm>
          <a:custGeom>
            <a:avLst/>
            <a:gdLst>
              <a:gd name="T0" fmla="*/ 173 w 667"/>
              <a:gd name="T1" fmla="*/ 130 h 336"/>
              <a:gd name="T2" fmla="*/ 265 w 667"/>
              <a:gd name="T3" fmla="*/ 51 h 336"/>
              <a:gd name="T4" fmla="*/ 306 w 667"/>
              <a:gd name="T5" fmla="*/ 73 h 336"/>
              <a:gd name="T6" fmla="*/ 331 w 667"/>
              <a:gd name="T7" fmla="*/ 118 h 336"/>
              <a:gd name="T8" fmla="*/ 396 w 667"/>
              <a:gd name="T9" fmla="*/ 132 h 336"/>
              <a:gd name="T10" fmla="*/ 431 w 667"/>
              <a:gd name="T11" fmla="*/ 95 h 336"/>
              <a:gd name="T12" fmla="*/ 427 w 667"/>
              <a:gd name="T13" fmla="*/ 60 h 336"/>
              <a:gd name="T14" fmla="*/ 382 w 667"/>
              <a:gd name="T15" fmla="*/ 38 h 336"/>
              <a:gd name="T16" fmla="*/ 382 w 667"/>
              <a:gd name="T17" fmla="*/ 43 h 336"/>
              <a:gd name="T18" fmla="*/ 426 w 667"/>
              <a:gd name="T19" fmla="*/ 78 h 336"/>
              <a:gd name="T20" fmla="*/ 419 w 667"/>
              <a:gd name="T21" fmla="*/ 107 h 336"/>
              <a:gd name="T22" fmla="*/ 363 w 667"/>
              <a:gd name="T23" fmla="*/ 126 h 336"/>
              <a:gd name="T24" fmla="*/ 319 w 667"/>
              <a:gd name="T25" fmla="*/ 86 h 336"/>
              <a:gd name="T26" fmla="*/ 326 w 667"/>
              <a:gd name="T27" fmla="*/ 25 h 336"/>
              <a:gd name="T28" fmla="*/ 424 w 667"/>
              <a:gd name="T29" fmla="*/ 16 h 336"/>
              <a:gd name="T30" fmla="*/ 507 w 667"/>
              <a:gd name="T31" fmla="*/ 38 h 336"/>
              <a:gd name="T32" fmla="*/ 585 w 667"/>
              <a:gd name="T33" fmla="*/ 51 h 336"/>
              <a:gd name="T34" fmla="*/ 581 w 667"/>
              <a:gd name="T35" fmla="*/ 91 h 336"/>
              <a:gd name="T36" fmla="*/ 544 w 667"/>
              <a:gd name="T37" fmla="*/ 111 h 336"/>
              <a:gd name="T38" fmla="*/ 513 w 667"/>
              <a:gd name="T39" fmla="*/ 94 h 336"/>
              <a:gd name="T40" fmla="*/ 518 w 667"/>
              <a:gd name="T41" fmla="*/ 59 h 336"/>
              <a:gd name="T42" fmla="*/ 538 w 667"/>
              <a:gd name="T43" fmla="*/ 53 h 336"/>
              <a:gd name="T44" fmla="*/ 515 w 667"/>
              <a:gd name="T45" fmla="*/ 55 h 336"/>
              <a:gd name="T46" fmla="*/ 512 w 667"/>
              <a:gd name="T47" fmla="*/ 104 h 336"/>
              <a:gd name="T48" fmla="*/ 533 w 667"/>
              <a:gd name="T49" fmla="*/ 117 h 336"/>
              <a:gd name="T50" fmla="*/ 544 w 667"/>
              <a:gd name="T51" fmla="*/ 118 h 336"/>
              <a:gd name="T52" fmla="*/ 584 w 667"/>
              <a:gd name="T53" fmla="*/ 101 h 336"/>
              <a:gd name="T54" fmla="*/ 599 w 667"/>
              <a:gd name="T55" fmla="*/ 82 h 336"/>
              <a:gd name="T56" fmla="*/ 619 w 667"/>
              <a:gd name="T57" fmla="*/ 85 h 336"/>
              <a:gd name="T58" fmla="*/ 667 w 667"/>
              <a:gd name="T59" fmla="*/ 149 h 336"/>
              <a:gd name="T60" fmla="*/ 594 w 667"/>
              <a:gd name="T61" fmla="*/ 215 h 336"/>
              <a:gd name="T62" fmla="*/ 570 w 667"/>
              <a:gd name="T63" fmla="*/ 284 h 336"/>
              <a:gd name="T64" fmla="*/ 496 w 667"/>
              <a:gd name="T65" fmla="*/ 317 h 336"/>
              <a:gd name="T66" fmla="*/ 454 w 667"/>
              <a:gd name="T67" fmla="*/ 289 h 336"/>
              <a:gd name="T68" fmla="*/ 453 w 667"/>
              <a:gd name="T69" fmla="*/ 244 h 336"/>
              <a:gd name="T70" fmla="*/ 490 w 667"/>
              <a:gd name="T71" fmla="*/ 226 h 336"/>
              <a:gd name="T72" fmla="*/ 514 w 667"/>
              <a:gd name="T73" fmla="*/ 257 h 336"/>
              <a:gd name="T74" fmla="*/ 500 w 667"/>
              <a:gd name="T75" fmla="*/ 278 h 336"/>
              <a:gd name="T76" fmla="*/ 519 w 667"/>
              <a:gd name="T77" fmla="*/ 259 h 336"/>
              <a:gd name="T78" fmla="*/ 491 w 667"/>
              <a:gd name="T79" fmla="*/ 219 h 336"/>
              <a:gd name="T80" fmla="*/ 446 w 667"/>
              <a:gd name="T81" fmla="*/ 240 h 336"/>
              <a:gd name="T82" fmla="*/ 450 w 667"/>
              <a:gd name="T83" fmla="*/ 300 h 336"/>
              <a:gd name="T84" fmla="*/ 398 w 667"/>
              <a:gd name="T85" fmla="*/ 336 h 336"/>
              <a:gd name="T86" fmla="*/ 253 w 667"/>
              <a:gd name="T87" fmla="*/ 326 h 336"/>
              <a:gd name="T88" fmla="*/ 191 w 667"/>
              <a:gd name="T89" fmla="*/ 270 h 336"/>
              <a:gd name="T90" fmla="*/ 230 w 667"/>
              <a:gd name="T91" fmla="*/ 242 h 336"/>
              <a:gd name="T92" fmla="*/ 217 w 667"/>
              <a:gd name="T93" fmla="*/ 176 h 336"/>
              <a:gd name="T94" fmla="*/ 150 w 667"/>
              <a:gd name="T95" fmla="*/ 187 h 336"/>
              <a:gd name="T96" fmla="*/ 150 w 667"/>
              <a:gd name="T97" fmla="*/ 222 h 336"/>
              <a:gd name="T98" fmla="*/ 182 w 667"/>
              <a:gd name="T99" fmla="*/ 236 h 336"/>
              <a:gd name="T100" fmla="*/ 181 w 667"/>
              <a:gd name="T101" fmla="*/ 233 h 336"/>
              <a:gd name="T102" fmla="*/ 153 w 667"/>
              <a:gd name="T103" fmla="*/ 220 h 336"/>
              <a:gd name="T104" fmla="*/ 154 w 667"/>
              <a:gd name="T105" fmla="*/ 190 h 336"/>
              <a:gd name="T106" fmla="*/ 213 w 667"/>
              <a:gd name="T107" fmla="*/ 182 h 336"/>
              <a:gd name="T108" fmla="*/ 224 w 667"/>
              <a:gd name="T109" fmla="*/ 238 h 336"/>
              <a:gd name="T110" fmla="*/ 156 w 667"/>
              <a:gd name="T111" fmla="*/ 266 h 336"/>
              <a:gd name="T112" fmla="*/ 49 w 667"/>
              <a:gd name="T113" fmla="*/ 219 h 336"/>
              <a:gd name="T114" fmla="*/ 7 w 667"/>
              <a:gd name="T115" fmla="*/ 177 h 336"/>
              <a:gd name="T116" fmla="*/ 124 w 667"/>
              <a:gd name="T117" fmla="*/ 15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67" h="336">
                <a:moveTo>
                  <a:pt x="124" y="150"/>
                </a:moveTo>
                <a:cubicBezTo>
                  <a:pt x="136" y="138"/>
                  <a:pt x="154" y="130"/>
                  <a:pt x="173" y="130"/>
                </a:cubicBezTo>
                <a:cubicBezTo>
                  <a:pt x="176" y="130"/>
                  <a:pt x="180" y="130"/>
                  <a:pt x="184" y="131"/>
                </a:cubicBezTo>
                <a:cubicBezTo>
                  <a:pt x="185" y="87"/>
                  <a:pt x="221" y="51"/>
                  <a:pt x="265" y="51"/>
                </a:cubicBezTo>
                <a:cubicBezTo>
                  <a:pt x="273" y="51"/>
                  <a:pt x="281" y="52"/>
                  <a:pt x="289" y="54"/>
                </a:cubicBezTo>
                <a:cubicBezTo>
                  <a:pt x="297" y="57"/>
                  <a:pt x="304" y="64"/>
                  <a:pt x="306" y="73"/>
                </a:cubicBezTo>
                <a:cubicBezTo>
                  <a:pt x="307" y="78"/>
                  <a:pt x="309" y="84"/>
                  <a:pt x="311" y="89"/>
                </a:cubicBezTo>
                <a:cubicBezTo>
                  <a:pt x="315" y="100"/>
                  <a:pt x="322" y="110"/>
                  <a:pt x="331" y="118"/>
                </a:cubicBezTo>
                <a:cubicBezTo>
                  <a:pt x="339" y="125"/>
                  <a:pt x="350" y="131"/>
                  <a:pt x="361" y="134"/>
                </a:cubicBezTo>
                <a:cubicBezTo>
                  <a:pt x="373" y="136"/>
                  <a:pt x="385" y="135"/>
                  <a:pt x="396" y="132"/>
                </a:cubicBezTo>
                <a:cubicBezTo>
                  <a:pt x="407" y="128"/>
                  <a:pt x="417" y="121"/>
                  <a:pt x="424" y="111"/>
                </a:cubicBezTo>
                <a:cubicBezTo>
                  <a:pt x="427" y="106"/>
                  <a:pt x="430" y="100"/>
                  <a:pt x="431" y="95"/>
                </a:cubicBezTo>
                <a:cubicBezTo>
                  <a:pt x="432" y="89"/>
                  <a:pt x="433" y="83"/>
                  <a:pt x="432" y="77"/>
                </a:cubicBezTo>
                <a:cubicBezTo>
                  <a:pt x="432" y="71"/>
                  <a:pt x="430" y="65"/>
                  <a:pt x="427" y="60"/>
                </a:cubicBezTo>
                <a:cubicBezTo>
                  <a:pt x="424" y="55"/>
                  <a:pt x="420" y="51"/>
                  <a:pt x="415" y="47"/>
                </a:cubicBezTo>
                <a:cubicBezTo>
                  <a:pt x="405" y="40"/>
                  <a:pt x="394" y="38"/>
                  <a:pt x="382" y="38"/>
                </a:cubicBezTo>
                <a:cubicBezTo>
                  <a:pt x="381" y="38"/>
                  <a:pt x="380" y="39"/>
                  <a:pt x="380" y="41"/>
                </a:cubicBezTo>
                <a:cubicBezTo>
                  <a:pt x="380" y="42"/>
                  <a:pt x="381" y="43"/>
                  <a:pt x="382" y="43"/>
                </a:cubicBezTo>
                <a:cubicBezTo>
                  <a:pt x="393" y="43"/>
                  <a:pt x="404" y="45"/>
                  <a:pt x="412" y="52"/>
                </a:cubicBezTo>
                <a:cubicBezTo>
                  <a:pt x="421" y="57"/>
                  <a:pt x="426" y="67"/>
                  <a:pt x="426" y="78"/>
                </a:cubicBezTo>
                <a:cubicBezTo>
                  <a:pt x="426" y="83"/>
                  <a:pt x="426" y="88"/>
                  <a:pt x="425" y="93"/>
                </a:cubicBezTo>
                <a:cubicBezTo>
                  <a:pt x="424" y="98"/>
                  <a:pt x="421" y="103"/>
                  <a:pt x="419" y="107"/>
                </a:cubicBezTo>
                <a:cubicBezTo>
                  <a:pt x="413" y="116"/>
                  <a:pt x="404" y="122"/>
                  <a:pt x="394" y="125"/>
                </a:cubicBezTo>
                <a:cubicBezTo>
                  <a:pt x="384" y="128"/>
                  <a:pt x="373" y="129"/>
                  <a:pt x="363" y="126"/>
                </a:cubicBezTo>
                <a:cubicBezTo>
                  <a:pt x="353" y="124"/>
                  <a:pt x="344" y="119"/>
                  <a:pt x="336" y="112"/>
                </a:cubicBezTo>
                <a:cubicBezTo>
                  <a:pt x="328" y="105"/>
                  <a:pt x="323" y="96"/>
                  <a:pt x="319" y="86"/>
                </a:cubicBezTo>
                <a:cubicBezTo>
                  <a:pt x="315" y="75"/>
                  <a:pt x="311" y="63"/>
                  <a:pt x="313" y="51"/>
                </a:cubicBezTo>
                <a:cubicBezTo>
                  <a:pt x="314" y="42"/>
                  <a:pt x="320" y="32"/>
                  <a:pt x="326" y="25"/>
                </a:cubicBezTo>
                <a:cubicBezTo>
                  <a:pt x="339" y="9"/>
                  <a:pt x="359" y="0"/>
                  <a:pt x="379" y="0"/>
                </a:cubicBezTo>
                <a:cubicBezTo>
                  <a:pt x="396" y="0"/>
                  <a:pt x="412" y="6"/>
                  <a:pt x="424" y="16"/>
                </a:cubicBezTo>
                <a:cubicBezTo>
                  <a:pt x="433" y="7"/>
                  <a:pt x="445" y="1"/>
                  <a:pt x="459" y="1"/>
                </a:cubicBezTo>
                <a:cubicBezTo>
                  <a:pt x="482" y="1"/>
                  <a:pt x="502" y="17"/>
                  <a:pt x="507" y="38"/>
                </a:cubicBezTo>
                <a:cubicBezTo>
                  <a:pt x="517" y="28"/>
                  <a:pt x="530" y="22"/>
                  <a:pt x="545" y="23"/>
                </a:cubicBezTo>
                <a:cubicBezTo>
                  <a:pt x="563" y="24"/>
                  <a:pt x="578" y="35"/>
                  <a:pt x="585" y="51"/>
                </a:cubicBezTo>
                <a:cubicBezTo>
                  <a:pt x="588" y="56"/>
                  <a:pt x="590" y="62"/>
                  <a:pt x="590" y="68"/>
                </a:cubicBezTo>
                <a:cubicBezTo>
                  <a:pt x="590" y="76"/>
                  <a:pt x="585" y="84"/>
                  <a:pt x="581" y="91"/>
                </a:cubicBezTo>
                <a:cubicBezTo>
                  <a:pt x="576" y="98"/>
                  <a:pt x="571" y="103"/>
                  <a:pt x="563" y="107"/>
                </a:cubicBezTo>
                <a:cubicBezTo>
                  <a:pt x="557" y="109"/>
                  <a:pt x="551" y="111"/>
                  <a:pt x="544" y="111"/>
                </a:cubicBezTo>
                <a:cubicBezTo>
                  <a:pt x="538" y="110"/>
                  <a:pt x="531" y="110"/>
                  <a:pt x="526" y="107"/>
                </a:cubicBezTo>
                <a:cubicBezTo>
                  <a:pt x="520" y="104"/>
                  <a:pt x="516" y="99"/>
                  <a:pt x="513" y="94"/>
                </a:cubicBezTo>
                <a:cubicBezTo>
                  <a:pt x="510" y="88"/>
                  <a:pt x="509" y="81"/>
                  <a:pt x="510" y="75"/>
                </a:cubicBezTo>
                <a:cubicBezTo>
                  <a:pt x="511" y="69"/>
                  <a:pt x="513" y="63"/>
                  <a:pt x="518" y="59"/>
                </a:cubicBezTo>
                <a:cubicBezTo>
                  <a:pt x="523" y="55"/>
                  <a:pt x="529" y="53"/>
                  <a:pt x="535" y="55"/>
                </a:cubicBezTo>
                <a:cubicBezTo>
                  <a:pt x="537" y="55"/>
                  <a:pt x="538" y="54"/>
                  <a:pt x="538" y="53"/>
                </a:cubicBezTo>
                <a:cubicBezTo>
                  <a:pt x="538" y="51"/>
                  <a:pt x="538" y="50"/>
                  <a:pt x="536" y="50"/>
                </a:cubicBezTo>
                <a:cubicBezTo>
                  <a:pt x="529" y="48"/>
                  <a:pt x="521" y="50"/>
                  <a:pt x="515" y="55"/>
                </a:cubicBezTo>
                <a:cubicBezTo>
                  <a:pt x="509" y="60"/>
                  <a:pt x="505" y="67"/>
                  <a:pt x="504" y="74"/>
                </a:cubicBezTo>
                <a:cubicBezTo>
                  <a:pt x="503" y="85"/>
                  <a:pt x="505" y="96"/>
                  <a:pt x="512" y="104"/>
                </a:cubicBezTo>
                <a:cubicBezTo>
                  <a:pt x="515" y="107"/>
                  <a:pt x="518" y="110"/>
                  <a:pt x="521" y="112"/>
                </a:cubicBezTo>
                <a:cubicBezTo>
                  <a:pt x="525" y="114"/>
                  <a:pt x="529" y="116"/>
                  <a:pt x="533" y="117"/>
                </a:cubicBezTo>
                <a:cubicBezTo>
                  <a:pt x="535" y="117"/>
                  <a:pt x="537" y="117"/>
                  <a:pt x="539" y="117"/>
                </a:cubicBezTo>
                <a:cubicBezTo>
                  <a:pt x="541" y="118"/>
                  <a:pt x="542" y="118"/>
                  <a:pt x="544" y="118"/>
                </a:cubicBezTo>
                <a:cubicBezTo>
                  <a:pt x="552" y="118"/>
                  <a:pt x="559" y="117"/>
                  <a:pt x="566" y="114"/>
                </a:cubicBezTo>
                <a:cubicBezTo>
                  <a:pt x="573" y="111"/>
                  <a:pt x="579" y="106"/>
                  <a:pt x="584" y="101"/>
                </a:cubicBezTo>
                <a:cubicBezTo>
                  <a:pt x="587" y="98"/>
                  <a:pt x="590" y="94"/>
                  <a:pt x="592" y="90"/>
                </a:cubicBezTo>
                <a:cubicBezTo>
                  <a:pt x="594" y="87"/>
                  <a:pt x="595" y="84"/>
                  <a:pt x="599" y="82"/>
                </a:cubicBezTo>
                <a:cubicBezTo>
                  <a:pt x="601" y="82"/>
                  <a:pt x="604" y="82"/>
                  <a:pt x="605" y="82"/>
                </a:cubicBezTo>
                <a:cubicBezTo>
                  <a:pt x="610" y="83"/>
                  <a:pt x="615" y="84"/>
                  <a:pt x="619" y="85"/>
                </a:cubicBezTo>
                <a:cubicBezTo>
                  <a:pt x="627" y="87"/>
                  <a:pt x="635" y="92"/>
                  <a:pt x="642" y="97"/>
                </a:cubicBezTo>
                <a:cubicBezTo>
                  <a:pt x="657" y="110"/>
                  <a:pt x="667" y="129"/>
                  <a:pt x="667" y="149"/>
                </a:cubicBezTo>
                <a:cubicBezTo>
                  <a:pt x="667" y="185"/>
                  <a:pt x="637" y="215"/>
                  <a:pt x="600" y="215"/>
                </a:cubicBezTo>
                <a:cubicBezTo>
                  <a:pt x="598" y="215"/>
                  <a:pt x="596" y="215"/>
                  <a:pt x="594" y="215"/>
                </a:cubicBezTo>
                <a:cubicBezTo>
                  <a:pt x="601" y="224"/>
                  <a:pt x="605" y="235"/>
                  <a:pt x="603" y="248"/>
                </a:cubicBezTo>
                <a:cubicBezTo>
                  <a:pt x="601" y="266"/>
                  <a:pt x="587" y="280"/>
                  <a:pt x="570" y="284"/>
                </a:cubicBezTo>
                <a:cubicBezTo>
                  <a:pt x="560" y="287"/>
                  <a:pt x="551" y="286"/>
                  <a:pt x="543" y="283"/>
                </a:cubicBezTo>
                <a:cubicBezTo>
                  <a:pt x="537" y="303"/>
                  <a:pt x="518" y="317"/>
                  <a:pt x="496" y="317"/>
                </a:cubicBezTo>
                <a:cubicBezTo>
                  <a:pt x="488" y="317"/>
                  <a:pt x="479" y="316"/>
                  <a:pt x="471" y="311"/>
                </a:cubicBezTo>
                <a:cubicBezTo>
                  <a:pt x="464" y="306"/>
                  <a:pt x="458" y="297"/>
                  <a:pt x="454" y="289"/>
                </a:cubicBezTo>
                <a:cubicBezTo>
                  <a:pt x="451" y="282"/>
                  <a:pt x="448" y="274"/>
                  <a:pt x="448" y="265"/>
                </a:cubicBezTo>
                <a:cubicBezTo>
                  <a:pt x="448" y="258"/>
                  <a:pt x="449" y="250"/>
                  <a:pt x="453" y="244"/>
                </a:cubicBezTo>
                <a:cubicBezTo>
                  <a:pt x="456" y="238"/>
                  <a:pt x="462" y="233"/>
                  <a:pt x="469" y="229"/>
                </a:cubicBezTo>
                <a:cubicBezTo>
                  <a:pt x="475" y="226"/>
                  <a:pt x="483" y="224"/>
                  <a:pt x="490" y="226"/>
                </a:cubicBezTo>
                <a:cubicBezTo>
                  <a:pt x="497" y="227"/>
                  <a:pt x="504" y="231"/>
                  <a:pt x="508" y="237"/>
                </a:cubicBezTo>
                <a:cubicBezTo>
                  <a:pt x="513" y="243"/>
                  <a:pt x="515" y="250"/>
                  <a:pt x="514" y="257"/>
                </a:cubicBezTo>
                <a:cubicBezTo>
                  <a:pt x="512" y="265"/>
                  <a:pt x="507" y="271"/>
                  <a:pt x="501" y="275"/>
                </a:cubicBezTo>
                <a:cubicBezTo>
                  <a:pt x="500" y="276"/>
                  <a:pt x="500" y="277"/>
                  <a:pt x="500" y="278"/>
                </a:cubicBezTo>
                <a:cubicBezTo>
                  <a:pt x="501" y="279"/>
                  <a:pt x="503" y="280"/>
                  <a:pt x="504" y="279"/>
                </a:cubicBezTo>
                <a:cubicBezTo>
                  <a:pt x="511" y="274"/>
                  <a:pt x="517" y="267"/>
                  <a:pt x="519" y="259"/>
                </a:cubicBezTo>
                <a:cubicBezTo>
                  <a:pt x="521" y="250"/>
                  <a:pt x="518" y="240"/>
                  <a:pt x="513" y="233"/>
                </a:cubicBezTo>
                <a:cubicBezTo>
                  <a:pt x="508" y="226"/>
                  <a:pt x="500" y="221"/>
                  <a:pt x="491" y="219"/>
                </a:cubicBezTo>
                <a:cubicBezTo>
                  <a:pt x="483" y="218"/>
                  <a:pt x="473" y="219"/>
                  <a:pt x="466" y="223"/>
                </a:cubicBezTo>
                <a:cubicBezTo>
                  <a:pt x="458" y="227"/>
                  <a:pt x="451" y="233"/>
                  <a:pt x="446" y="240"/>
                </a:cubicBezTo>
                <a:cubicBezTo>
                  <a:pt x="442" y="248"/>
                  <a:pt x="440" y="257"/>
                  <a:pt x="440" y="266"/>
                </a:cubicBezTo>
                <a:cubicBezTo>
                  <a:pt x="440" y="278"/>
                  <a:pt x="444" y="290"/>
                  <a:pt x="450" y="300"/>
                </a:cubicBezTo>
                <a:cubicBezTo>
                  <a:pt x="455" y="307"/>
                  <a:pt x="453" y="316"/>
                  <a:pt x="446" y="321"/>
                </a:cubicBezTo>
                <a:cubicBezTo>
                  <a:pt x="432" y="331"/>
                  <a:pt x="416" y="336"/>
                  <a:pt x="398" y="336"/>
                </a:cubicBezTo>
                <a:cubicBezTo>
                  <a:pt x="364" y="336"/>
                  <a:pt x="335" y="316"/>
                  <a:pt x="323" y="287"/>
                </a:cubicBezTo>
                <a:cubicBezTo>
                  <a:pt x="309" y="310"/>
                  <a:pt x="283" y="326"/>
                  <a:pt x="253" y="326"/>
                </a:cubicBezTo>
                <a:cubicBezTo>
                  <a:pt x="225" y="326"/>
                  <a:pt x="200" y="311"/>
                  <a:pt x="185" y="289"/>
                </a:cubicBezTo>
                <a:cubicBezTo>
                  <a:pt x="181" y="282"/>
                  <a:pt x="184" y="273"/>
                  <a:pt x="191" y="270"/>
                </a:cubicBezTo>
                <a:cubicBezTo>
                  <a:pt x="195" y="269"/>
                  <a:pt x="199" y="267"/>
                  <a:pt x="202" y="265"/>
                </a:cubicBezTo>
                <a:cubicBezTo>
                  <a:pt x="213" y="260"/>
                  <a:pt x="223" y="253"/>
                  <a:pt x="230" y="242"/>
                </a:cubicBezTo>
                <a:cubicBezTo>
                  <a:pt x="237" y="232"/>
                  <a:pt x="240" y="218"/>
                  <a:pt x="238" y="206"/>
                </a:cubicBezTo>
                <a:cubicBezTo>
                  <a:pt x="236" y="193"/>
                  <a:pt x="227" y="182"/>
                  <a:pt x="217" y="176"/>
                </a:cubicBezTo>
                <a:cubicBezTo>
                  <a:pt x="206" y="170"/>
                  <a:pt x="194" y="167"/>
                  <a:pt x="181" y="169"/>
                </a:cubicBezTo>
                <a:cubicBezTo>
                  <a:pt x="169" y="171"/>
                  <a:pt x="158" y="177"/>
                  <a:pt x="150" y="187"/>
                </a:cubicBezTo>
                <a:cubicBezTo>
                  <a:pt x="146" y="192"/>
                  <a:pt x="144" y="198"/>
                  <a:pt x="144" y="205"/>
                </a:cubicBezTo>
                <a:cubicBezTo>
                  <a:pt x="144" y="211"/>
                  <a:pt x="146" y="217"/>
                  <a:pt x="150" y="222"/>
                </a:cubicBezTo>
                <a:cubicBezTo>
                  <a:pt x="153" y="227"/>
                  <a:pt x="158" y="232"/>
                  <a:pt x="164" y="234"/>
                </a:cubicBezTo>
                <a:cubicBezTo>
                  <a:pt x="169" y="236"/>
                  <a:pt x="176" y="236"/>
                  <a:pt x="182" y="236"/>
                </a:cubicBezTo>
                <a:cubicBezTo>
                  <a:pt x="182" y="236"/>
                  <a:pt x="183" y="235"/>
                  <a:pt x="183" y="234"/>
                </a:cubicBezTo>
                <a:cubicBezTo>
                  <a:pt x="183" y="233"/>
                  <a:pt x="182" y="233"/>
                  <a:pt x="181" y="233"/>
                </a:cubicBezTo>
                <a:cubicBezTo>
                  <a:pt x="176" y="233"/>
                  <a:pt x="170" y="232"/>
                  <a:pt x="165" y="230"/>
                </a:cubicBezTo>
                <a:cubicBezTo>
                  <a:pt x="160" y="228"/>
                  <a:pt x="156" y="225"/>
                  <a:pt x="153" y="220"/>
                </a:cubicBezTo>
                <a:cubicBezTo>
                  <a:pt x="150" y="215"/>
                  <a:pt x="148" y="210"/>
                  <a:pt x="149" y="205"/>
                </a:cubicBezTo>
                <a:cubicBezTo>
                  <a:pt x="149" y="199"/>
                  <a:pt x="151" y="194"/>
                  <a:pt x="154" y="190"/>
                </a:cubicBezTo>
                <a:cubicBezTo>
                  <a:pt x="161" y="181"/>
                  <a:pt x="171" y="176"/>
                  <a:pt x="182" y="174"/>
                </a:cubicBezTo>
                <a:cubicBezTo>
                  <a:pt x="193" y="173"/>
                  <a:pt x="204" y="176"/>
                  <a:pt x="213" y="182"/>
                </a:cubicBezTo>
                <a:cubicBezTo>
                  <a:pt x="222" y="187"/>
                  <a:pt x="229" y="197"/>
                  <a:pt x="231" y="207"/>
                </a:cubicBezTo>
                <a:cubicBezTo>
                  <a:pt x="232" y="218"/>
                  <a:pt x="230" y="229"/>
                  <a:pt x="224" y="238"/>
                </a:cubicBezTo>
                <a:cubicBezTo>
                  <a:pt x="218" y="246"/>
                  <a:pt x="208" y="253"/>
                  <a:pt x="198" y="257"/>
                </a:cubicBezTo>
                <a:cubicBezTo>
                  <a:pt x="185" y="264"/>
                  <a:pt x="171" y="269"/>
                  <a:pt x="156" y="266"/>
                </a:cubicBezTo>
                <a:cubicBezTo>
                  <a:pt x="138" y="264"/>
                  <a:pt x="120" y="258"/>
                  <a:pt x="103" y="251"/>
                </a:cubicBezTo>
                <a:cubicBezTo>
                  <a:pt x="84" y="242"/>
                  <a:pt x="66" y="232"/>
                  <a:pt x="49" y="219"/>
                </a:cubicBezTo>
                <a:cubicBezTo>
                  <a:pt x="37" y="211"/>
                  <a:pt x="26" y="201"/>
                  <a:pt x="17" y="190"/>
                </a:cubicBezTo>
                <a:cubicBezTo>
                  <a:pt x="13" y="186"/>
                  <a:pt x="10" y="182"/>
                  <a:pt x="7" y="177"/>
                </a:cubicBezTo>
                <a:cubicBezTo>
                  <a:pt x="6" y="175"/>
                  <a:pt x="2" y="166"/>
                  <a:pt x="0" y="165"/>
                </a:cubicBezTo>
                <a:cubicBezTo>
                  <a:pt x="61" y="192"/>
                  <a:pt x="124" y="150"/>
                  <a:pt x="124" y="150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9629775" y="4975226"/>
            <a:ext cx="2357437" cy="1195388"/>
          </a:xfrm>
          <a:custGeom>
            <a:avLst/>
            <a:gdLst>
              <a:gd name="T0" fmla="*/ 152 w 580"/>
              <a:gd name="T1" fmla="*/ 190 h 294"/>
              <a:gd name="T2" fmla="*/ 236 w 580"/>
              <a:gd name="T3" fmla="*/ 255 h 294"/>
              <a:gd name="T4" fmla="*/ 270 w 580"/>
              <a:gd name="T5" fmla="*/ 234 h 294"/>
              <a:gd name="T6" fmla="*/ 289 w 580"/>
              <a:gd name="T7" fmla="*/ 193 h 294"/>
              <a:gd name="T8" fmla="*/ 345 w 580"/>
              <a:gd name="T9" fmla="*/ 178 h 294"/>
              <a:gd name="T10" fmla="*/ 377 w 580"/>
              <a:gd name="T11" fmla="*/ 209 h 294"/>
              <a:gd name="T12" fmla="*/ 376 w 580"/>
              <a:gd name="T13" fmla="*/ 239 h 294"/>
              <a:gd name="T14" fmla="*/ 338 w 580"/>
              <a:gd name="T15" fmla="*/ 260 h 294"/>
              <a:gd name="T16" fmla="*/ 337 w 580"/>
              <a:gd name="T17" fmla="*/ 256 h 294"/>
              <a:gd name="T18" fmla="*/ 374 w 580"/>
              <a:gd name="T19" fmla="*/ 224 h 294"/>
              <a:gd name="T20" fmla="*/ 366 w 580"/>
              <a:gd name="T21" fmla="*/ 199 h 294"/>
              <a:gd name="T22" fmla="*/ 317 w 580"/>
              <a:gd name="T23" fmla="*/ 185 h 294"/>
              <a:gd name="T24" fmla="*/ 281 w 580"/>
              <a:gd name="T25" fmla="*/ 222 h 294"/>
              <a:gd name="T26" fmla="*/ 290 w 580"/>
              <a:gd name="T27" fmla="*/ 274 h 294"/>
              <a:gd name="T28" fmla="*/ 375 w 580"/>
              <a:gd name="T29" fmla="*/ 277 h 294"/>
              <a:gd name="T30" fmla="*/ 446 w 580"/>
              <a:gd name="T31" fmla="*/ 254 h 294"/>
              <a:gd name="T32" fmla="*/ 513 w 580"/>
              <a:gd name="T33" fmla="*/ 240 h 294"/>
              <a:gd name="T34" fmla="*/ 508 w 580"/>
              <a:gd name="T35" fmla="*/ 205 h 294"/>
              <a:gd name="T36" fmla="*/ 475 w 580"/>
              <a:gd name="T37" fmla="*/ 190 h 294"/>
              <a:gd name="T38" fmla="*/ 448 w 580"/>
              <a:gd name="T39" fmla="*/ 206 h 294"/>
              <a:gd name="T40" fmla="*/ 454 w 580"/>
              <a:gd name="T41" fmla="*/ 236 h 294"/>
              <a:gd name="T42" fmla="*/ 472 w 580"/>
              <a:gd name="T43" fmla="*/ 240 h 294"/>
              <a:gd name="T44" fmla="*/ 452 w 580"/>
              <a:gd name="T45" fmla="*/ 239 h 294"/>
              <a:gd name="T46" fmla="*/ 447 w 580"/>
              <a:gd name="T47" fmla="*/ 197 h 294"/>
              <a:gd name="T48" fmla="*/ 465 w 580"/>
              <a:gd name="T49" fmla="*/ 185 h 294"/>
              <a:gd name="T50" fmla="*/ 474 w 580"/>
              <a:gd name="T51" fmla="*/ 183 h 294"/>
              <a:gd name="T52" fmla="*/ 510 w 580"/>
              <a:gd name="T53" fmla="*/ 196 h 294"/>
              <a:gd name="T54" fmla="*/ 524 w 580"/>
              <a:gd name="T55" fmla="*/ 212 h 294"/>
              <a:gd name="T56" fmla="*/ 541 w 580"/>
              <a:gd name="T57" fmla="*/ 208 h 294"/>
              <a:gd name="T58" fmla="*/ 579 w 580"/>
              <a:gd name="T59" fmla="*/ 151 h 294"/>
              <a:gd name="T60" fmla="*/ 513 w 580"/>
              <a:gd name="T61" fmla="*/ 97 h 294"/>
              <a:gd name="T62" fmla="*/ 489 w 580"/>
              <a:gd name="T63" fmla="*/ 38 h 294"/>
              <a:gd name="T64" fmla="*/ 423 w 580"/>
              <a:gd name="T65" fmla="*/ 13 h 294"/>
              <a:gd name="T66" fmla="*/ 388 w 580"/>
              <a:gd name="T67" fmla="*/ 39 h 294"/>
              <a:gd name="T68" fmla="*/ 389 w 580"/>
              <a:gd name="T69" fmla="*/ 78 h 294"/>
              <a:gd name="T70" fmla="*/ 422 w 580"/>
              <a:gd name="T71" fmla="*/ 92 h 294"/>
              <a:gd name="T72" fmla="*/ 441 w 580"/>
              <a:gd name="T73" fmla="*/ 64 h 294"/>
              <a:gd name="T74" fmla="*/ 429 w 580"/>
              <a:gd name="T75" fmla="*/ 46 h 294"/>
              <a:gd name="T76" fmla="*/ 446 w 580"/>
              <a:gd name="T77" fmla="*/ 62 h 294"/>
              <a:gd name="T78" fmla="*/ 424 w 580"/>
              <a:gd name="T79" fmla="*/ 98 h 294"/>
              <a:gd name="T80" fmla="*/ 384 w 580"/>
              <a:gd name="T81" fmla="*/ 82 h 294"/>
              <a:gd name="T82" fmla="*/ 384 w 580"/>
              <a:gd name="T83" fmla="*/ 30 h 294"/>
              <a:gd name="T84" fmla="*/ 338 w 580"/>
              <a:gd name="T85" fmla="*/ 1 h 294"/>
              <a:gd name="T86" fmla="*/ 212 w 580"/>
              <a:gd name="T87" fmla="*/ 16 h 294"/>
              <a:gd name="T88" fmla="*/ 161 w 580"/>
              <a:gd name="T89" fmla="*/ 68 h 294"/>
              <a:gd name="T90" fmla="*/ 196 w 580"/>
              <a:gd name="T91" fmla="*/ 90 h 294"/>
              <a:gd name="T92" fmla="*/ 188 w 580"/>
              <a:gd name="T93" fmla="*/ 148 h 294"/>
              <a:gd name="T94" fmla="*/ 129 w 580"/>
              <a:gd name="T95" fmla="*/ 142 h 294"/>
              <a:gd name="T96" fmla="*/ 127 w 580"/>
              <a:gd name="T97" fmla="*/ 111 h 294"/>
              <a:gd name="T98" fmla="*/ 154 w 580"/>
              <a:gd name="T99" fmla="*/ 98 h 294"/>
              <a:gd name="T100" fmla="*/ 154 w 580"/>
              <a:gd name="T101" fmla="*/ 101 h 294"/>
              <a:gd name="T102" fmla="*/ 130 w 580"/>
              <a:gd name="T103" fmla="*/ 113 h 294"/>
              <a:gd name="T104" fmla="*/ 133 w 580"/>
              <a:gd name="T105" fmla="*/ 139 h 294"/>
              <a:gd name="T106" fmla="*/ 184 w 580"/>
              <a:gd name="T107" fmla="*/ 144 h 294"/>
              <a:gd name="T108" fmla="*/ 191 w 580"/>
              <a:gd name="T109" fmla="*/ 94 h 294"/>
              <a:gd name="T110" fmla="*/ 131 w 580"/>
              <a:gd name="T111" fmla="*/ 73 h 294"/>
              <a:gd name="T112" fmla="*/ 40 w 580"/>
              <a:gd name="T113" fmla="*/ 118 h 294"/>
              <a:gd name="T114" fmla="*/ 6 w 580"/>
              <a:gd name="T115" fmla="*/ 157 h 294"/>
              <a:gd name="T116" fmla="*/ 108 w 580"/>
              <a:gd name="T117" fmla="*/ 175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80" h="294">
                <a:moveTo>
                  <a:pt x="108" y="175"/>
                </a:moveTo>
                <a:cubicBezTo>
                  <a:pt x="120" y="185"/>
                  <a:pt x="135" y="191"/>
                  <a:pt x="152" y="190"/>
                </a:cubicBezTo>
                <a:cubicBezTo>
                  <a:pt x="155" y="190"/>
                  <a:pt x="158" y="190"/>
                  <a:pt x="161" y="189"/>
                </a:cubicBezTo>
                <a:cubicBezTo>
                  <a:pt x="164" y="227"/>
                  <a:pt x="197" y="257"/>
                  <a:pt x="236" y="255"/>
                </a:cubicBezTo>
                <a:cubicBezTo>
                  <a:pt x="243" y="254"/>
                  <a:pt x="249" y="253"/>
                  <a:pt x="256" y="250"/>
                </a:cubicBezTo>
                <a:cubicBezTo>
                  <a:pt x="263" y="248"/>
                  <a:pt x="269" y="241"/>
                  <a:pt x="270" y="234"/>
                </a:cubicBezTo>
                <a:cubicBezTo>
                  <a:pt x="271" y="229"/>
                  <a:pt x="272" y="224"/>
                  <a:pt x="273" y="219"/>
                </a:cubicBezTo>
                <a:cubicBezTo>
                  <a:pt x="277" y="210"/>
                  <a:pt x="282" y="200"/>
                  <a:pt x="289" y="193"/>
                </a:cubicBezTo>
                <a:cubicBezTo>
                  <a:pt x="296" y="186"/>
                  <a:pt x="305" y="181"/>
                  <a:pt x="315" y="178"/>
                </a:cubicBezTo>
                <a:cubicBezTo>
                  <a:pt x="325" y="175"/>
                  <a:pt x="336" y="176"/>
                  <a:pt x="345" y="178"/>
                </a:cubicBezTo>
                <a:cubicBezTo>
                  <a:pt x="355" y="181"/>
                  <a:pt x="364" y="187"/>
                  <a:pt x="371" y="195"/>
                </a:cubicBezTo>
                <a:cubicBezTo>
                  <a:pt x="374" y="199"/>
                  <a:pt x="376" y="204"/>
                  <a:pt x="377" y="209"/>
                </a:cubicBezTo>
                <a:cubicBezTo>
                  <a:pt x="379" y="214"/>
                  <a:pt x="379" y="219"/>
                  <a:pt x="379" y="224"/>
                </a:cubicBezTo>
                <a:cubicBezTo>
                  <a:pt x="379" y="229"/>
                  <a:pt x="378" y="234"/>
                  <a:pt x="376" y="239"/>
                </a:cubicBezTo>
                <a:cubicBezTo>
                  <a:pt x="373" y="243"/>
                  <a:pt x="370" y="248"/>
                  <a:pt x="366" y="251"/>
                </a:cubicBezTo>
                <a:cubicBezTo>
                  <a:pt x="358" y="257"/>
                  <a:pt x="347" y="259"/>
                  <a:pt x="338" y="260"/>
                </a:cubicBezTo>
                <a:cubicBezTo>
                  <a:pt x="337" y="260"/>
                  <a:pt x="336" y="259"/>
                  <a:pt x="335" y="258"/>
                </a:cubicBezTo>
                <a:cubicBezTo>
                  <a:pt x="335" y="257"/>
                  <a:pt x="336" y="256"/>
                  <a:pt x="337" y="256"/>
                </a:cubicBezTo>
                <a:cubicBezTo>
                  <a:pt x="347" y="255"/>
                  <a:pt x="356" y="253"/>
                  <a:pt x="363" y="247"/>
                </a:cubicBezTo>
                <a:cubicBezTo>
                  <a:pt x="370" y="241"/>
                  <a:pt x="374" y="233"/>
                  <a:pt x="374" y="224"/>
                </a:cubicBezTo>
                <a:cubicBezTo>
                  <a:pt x="374" y="219"/>
                  <a:pt x="373" y="215"/>
                  <a:pt x="372" y="210"/>
                </a:cubicBezTo>
                <a:cubicBezTo>
                  <a:pt x="371" y="206"/>
                  <a:pt x="369" y="202"/>
                  <a:pt x="366" y="199"/>
                </a:cubicBezTo>
                <a:cubicBezTo>
                  <a:pt x="361" y="191"/>
                  <a:pt x="352" y="187"/>
                  <a:pt x="344" y="184"/>
                </a:cubicBezTo>
                <a:cubicBezTo>
                  <a:pt x="335" y="182"/>
                  <a:pt x="326" y="182"/>
                  <a:pt x="317" y="185"/>
                </a:cubicBezTo>
                <a:cubicBezTo>
                  <a:pt x="308" y="187"/>
                  <a:pt x="301" y="192"/>
                  <a:pt x="294" y="198"/>
                </a:cubicBezTo>
                <a:cubicBezTo>
                  <a:pt x="288" y="205"/>
                  <a:pt x="283" y="213"/>
                  <a:pt x="281" y="222"/>
                </a:cubicBezTo>
                <a:cubicBezTo>
                  <a:pt x="278" y="231"/>
                  <a:pt x="275" y="242"/>
                  <a:pt x="277" y="252"/>
                </a:cubicBezTo>
                <a:cubicBezTo>
                  <a:pt x="279" y="260"/>
                  <a:pt x="284" y="268"/>
                  <a:pt x="290" y="274"/>
                </a:cubicBezTo>
                <a:cubicBezTo>
                  <a:pt x="302" y="287"/>
                  <a:pt x="319" y="294"/>
                  <a:pt x="337" y="293"/>
                </a:cubicBezTo>
                <a:cubicBezTo>
                  <a:pt x="352" y="293"/>
                  <a:pt x="365" y="287"/>
                  <a:pt x="375" y="277"/>
                </a:cubicBezTo>
                <a:cubicBezTo>
                  <a:pt x="383" y="285"/>
                  <a:pt x="394" y="289"/>
                  <a:pt x="406" y="289"/>
                </a:cubicBezTo>
                <a:cubicBezTo>
                  <a:pt x="426" y="287"/>
                  <a:pt x="442" y="273"/>
                  <a:pt x="446" y="254"/>
                </a:cubicBezTo>
                <a:cubicBezTo>
                  <a:pt x="455" y="263"/>
                  <a:pt x="467" y="267"/>
                  <a:pt x="480" y="266"/>
                </a:cubicBezTo>
                <a:cubicBezTo>
                  <a:pt x="495" y="264"/>
                  <a:pt x="507" y="254"/>
                  <a:pt x="513" y="240"/>
                </a:cubicBezTo>
                <a:cubicBezTo>
                  <a:pt x="515" y="235"/>
                  <a:pt x="516" y="230"/>
                  <a:pt x="516" y="225"/>
                </a:cubicBezTo>
                <a:cubicBezTo>
                  <a:pt x="517" y="217"/>
                  <a:pt x="512" y="211"/>
                  <a:pt x="508" y="205"/>
                </a:cubicBezTo>
                <a:cubicBezTo>
                  <a:pt x="503" y="199"/>
                  <a:pt x="498" y="195"/>
                  <a:pt x="491" y="192"/>
                </a:cubicBezTo>
                <a:cubicBezTo>
                  <a:pt x="486" y="190"/>
                  <a:pt x="481" y="189"/>
                  <a:pt x="475" y="190"/>
                </a:cubicBezTo>
                <a:cubicBezTo>
                  <a:pt x="469" y="190"/>
                  <a:pt x="464" y="191"/>
                  <a:pt x="459" y="194"/>
                </a:cubicBezTo>
                <a:cubicBezTo>
                  <a:pt x="454" y="197"/>
                  <a:pt x="451" y="201"/>
                  <a:pt x="448" y="206"/>
                </a:cubicBezTo>
                <a:cubicBezTo>
                  <a:pt x="446" y="211"/>
                  <a:pt x="446" y="217"/>
                  <a:pt x="447" y="222"/>
                </a:cubicBezTo>
                <a:cubicBezTo>
                  <a:pt x="448" y="227"/>
                  <a:pt x="450" y="233"/>
                  <a:pt x="454" y="236"/>
                </a:cubicBezTo>
                <a:cubicBezTo>
                  <a:pt x="459" y="239"/>
                  <a:pt x="464" y="240"/>
                  <a:pt x="470" y="239"/>
                </a:cubicBezTo>
                <a:cubicBezTo>
                  <a:pt x="471" y="238"/>
                  <a:pt x="472" y="239"/>
                  <a:pt x="472" y="240"/>
                </a:cubicBezTo>
                <a:cubicBezTo>
                  <a:pt x="473" y="241"/>
                  <a:pt x="472" y="242"/>
                  <a:pt x="471" y="243"/>
                </a:cubicBezTo>
                <a:cubicBezTo>
                  <a:pt x="465" y="244"/>
                  <a:pt x="457" y="244"/>
                  <a:pt x="452" y="239"/>
                </a:cubicBezTo>
                <a:cubicBezTo>
                  <a:pt x="446" y="235"/>
                  <a:pt x="443" y="229"/>
                  <a:pt x="442" y="223"/>
                </a:cubicBezTo>
                <a:cubicBezTo>
                  <a:pt x="440" y="214"/>
                  <a:pt x="442" y="204"/>
                  <a:pt x="447" y="197"/>
                </a:cubicBezTo>
                <a:cubicBezTo>
                  <a:pt x="449" y="194"/>
                  <a:pt x="452" y="191"/>
                  <a:pt x="455" y="189"/>
                </a:cubicBezTo>
                <a:cubicBezTo>
                  <a:pt x="458" y="187"/>
                  <a:pt x="462" y="186"/>
                  <a:pt x="465" y="185"/>
                </a:cubicBezTo>
                <a:cubicBezTo>
                  <a:pt x="467" y="184"/>
                  <a:pt x="468" y="184"/>
                  <a:pt x="470" y="184"/>
                </a:cubicBezTo>
                <a:cubicBezTo>
                  <a:pt x="471" y="184"/>
                  <a:pt x="473" y="183"/>
                  <a:pt x="474" y="183"/>
                </a:cubicBezTo>
                <a:cubicBezTo>
                  <a:pt x="481" y="183"/>
                  <a:pt x="487" y="183"/>
                  <a:pt x="494" y="186"/>
                </a:cubicBezTo>
                <a:cubicBezTo>
                  <a:pt x="500" y="188"/>
                  <a:pt x="505" y="192"/>
                  <a:pt x="510" y="196"/>
                </a:cubicBezTo>
                <a:cubicBezTo>
                  <a:pt x="513" y="199"/>
                  <a:pt x="515" y="202"/>
                  <a:pt x="517" y="205"/>
                </a:cubicBezTo>
                <a:cubicBezTo>
                  <a:pt x="519" y="208"/>
                  <a:pt x="520" y="211"/>
                  <a:pt x="524" y="212"/>
                </a:cubicBezTo>
                <a:cubicBezTo>
                  <a:pt x="525" y="212"/>
                  <a:pt x="528" y="211"/>
                  <a:pt x="529" y="211"/>
                </a:cubicBezTo>
                <a:cubicBezTo>
                  <a:pt x="533" y="211"/>
                  <a:pt x="537" y="210"/>
                  <a:pt x="541" y="208"/>
                </a:cubicBezTo>
                <a:cubicBezTo>
                  <a:pt x="548" y="206"/>
                  <a:pt x="555" y="202"/>
                  <a:pt x="560" y="197"/>
                </a:cubicBezTo>
                <a:cubicBezTo>
                  <a:pt x="573" y="185"/>
                  <a:pt x="580" y="168"/>
                  <a:pt x="579" y="151"/>
                </a:cubicBezTo>
                <a:cubicBezTo>
                  <a:pt x="577" y="119"/>
                  <a:pt x="550" y="95"/>
                  <a:pt x="518" y="96"/>
                </a:cubicBezTo>
                <a:cubicBezTo>
                  <a:pt x="517" y="97"/>
                  <a:pt x="515" y="97"/>
                  <a:pt x="513" y="97"/>
                </a:cubicBezTo>
                <a:cubicBezTo>
                  <a:pt x="519" y="89"/>
                  <a:pt x="522" y="79"/>
                  <a:pt x="519" y="68"/>
                </a:cubicBezTo>
                <a:cubicBezTo>
                  <a:pt x="516" y="53"/>
                  <a:pt x="504" y="40"/>
                  <a:pt x="489" y="38"/>
                </a:cubicBezTo>
                <a:cubicBezTo>
                  <a:pt x="481" y="36"/>
                  <a:pt x="473" y="37"/>
                  <a:pt x="466" y="40"/>
                </a:cubicBezTo>
                <a:cubicBezTo>
                  <a:pt x="459" y="23"/>
                  <a:pt x="442" y="12"/>
                  <a:pt x="423" y="13"/>
                </a:cubicBezTo>
                <a:cubicBezTo>
                  <a:pt x="416" y="13"/>
                  <a:pt x="408" y="15"/>
                  <a:pt x="402" y="19"/>
                </a:cubicBezTo>
                <a:cubicBezTo>
                  <a:pt x="396" y="24"/>
                  <a:pt x="391" y="32"/>
                  <a:pt x="388" y="39"/>
                </a:cubicBezTo>
                <a:cubicBezTo>
                  <a:pt x="386" y="46"/>
                  <a:pt x="384" y="53"/>
                  <a:pt x="384" y="60"/>
                </a:cubicBezTo>
                <a:cubicBezTo>
                  <a:pt x="384" y="66"/>
                  <a:pt x="386" y="73"/>
                  <a:pt x="389" y="78"/>
                </a:cubicBezTo>
                <a:cubicBezTo>
                  <a:pt x="393" y="84"/>
                  <a:pt x="398" y="88"/>
                  <a:pt x="404" y="90"/>
                </a:cubicBezTo>
                <a:cubicBezTo>
                  <a:pt x="410" y="93"/>
                  <a:pt x="416" y="94"/>
                  <a:pt x="422" y="92"/>
                </a:cubicBezTo>
                <a:cubicBezTo>
                  <a:pt x="429" y="91"/>
                  <a:pt x="434" y="87"/>
                  <a:pt x="438" y="82"/>
                </a:cubicBezTo>
                <a:cubicBezTo>
                  <a:pt x="441" y="76"/>
                  <a:pt x="443" y="70"/>
                  <a:pt x="441" y="64"/>
                </a:cubicBezTo>
                <a:cubicBezTo>
                  <a:pt x="440" y="58"/>
                  <a:pt x="435" y="53"/>
                  <a:pt x="430" y="49"/>
                </a:cubicBezTo>
                <a:cubicBezTo>
                  <a:pt x="429" y="48"/>
                  <a:pt x="428" y="47"/>
                  <a:pt x="429" y="46"/>
                </a:cubicBezTo>
                <a:cubicBezTo>
                  <a:pt x="429" y="45"/>
                  <a:pt x="431" y="45"/>
                  <a:pt x="432" y="45"/>
                </a:cubicBezTo>
                <a:cubicBezTo>
                  <a:pt x="438" y="49"/>
                  <a:pt x="444" y="55"/>
                  <a:pt x="446" y="62"/>
                </a:cubicBezTo>
                <a:cubicBezTo>
                  <a:pt x="448" y="70"/>
                  <a:pt x="446" y="78"/>
                  <a:pt x="442" y="85"/>
                </a:cubicBezTo>
                <a:cubicBezTo>
                  <a:pt x="438" y="91"/>
                  <a:pt x="431" y="96"/>
                  <a:pt x="424" y="98"/>
                </a:cubicBezTo>
                <a:cubicBezTo>
                  <a:pt x="416" y="100"/>
                  <a:pt x="408" y="99"/>
                  <a:pt x="401" y="96"/>
                </a:cubicBezTo>
                <a:cubicBezTo>
                  <a:pt x="394" y="93"/>
                  <a:pt x="388" y="88"/>
                  <a:pt x="384" y="82"/>
                </a:cubicBezTo>
                <a:cubicBezTo>
                  <a:pt x="380" y="75"/>
                  <a:pt x="378" y="68"/>
                  <a:pt x="377" y="60"/>
                </a:cubicBezTo>
                <a:cubicBezTo>
                  <a:pt x="377" y="50"/>
                  <a:pt x="379" y="39"/>
                  <a:pt x="384" y="30"/>
                </a:cubicBezTo>
                <a:cubicBezTo>
                  <a:pt x="388" y="24"/>
                  <a:pt x="386" y="16"/>
                  <a:pt x="380" y="12"/>
                </a:cubicBezTo>
                <a:cubicBezTo>
                  <a:pt x="368" y="4"/>
                  <a:pt x="353" y="0"/>
                  <a:pt x="338" y="1"/>
                </a:cubicBezTo>
                <a:cubicBezTo>
                  <a:pt x="308" y="2"/>
                  <a:pt x="284" y="21"/>
                  <a:pt x="275" y="47"/>
                </a:cubicBezTo>
                <a:cubicBezTo>
                  <a:pt x="261" y="27"/>
                  <a:pt x="238" y="15"/>
                  <a:pt x="212" y="16"/>
                </a:cubicBezTo>
                <a:cubicBezTo>
                  <a:pt x="188" y="18"/>
                  <a:pt x="166" y="32"/>
                  <a:pt x="155" y="52"/>
                </a:cubicBezTo>
                <a:cubicBezTo>
                  <a:pt x="152" y="58"/>
                  <a:pt x="155" y="66"/>
                  <a:pt x="161" y="68"/>
                </a:cubicBezTo>
                <a:cubicBezTo>
                  <a:pt x="164" y="69"/>
                  <a:pt x="168" y="70"/>
                  <a:pt x="171" y="71"/>
                </a:cubicBezTo>
                <a:cubicBezTo>
                  <a:pt x="180" y="75"/>
                  <a:pt x="190" y="81"/>
                  <a:pt x="196" y="90"/>
                </a:cubicBezTo>
                <a:cubicBezTo>
                  <a:pt x="203" y="99"/>
                  <a:pt x="206" y="110"/>
                  <a:pt x="205" y="121"/>
                </a:cubicBezTo>
                <a:cubicBezTo>
                  <a:pt x="203" y="132"/>
                  <a:pt x="196" y="142"/>
                  <a:pt x="188" y="148"/>
                </a:cubicBezTo>
                <a:cubicBezTo>
                  <a:pt x="179" y="154"/>
                  <a:pt x="168" y="157"/>
                  <a:pt x="157" y="156"/>
                </a:cubicBezTo>
                <a:cubicBezTo>
                  <a:pt x="147" y="155"/>
                  <a:pt x="136" y="150"/>
                  <a:pt x="129" y="142"/>
                </a:cubicBezTo>
                <a:cubicBezTo>
                  <a:pt x="126" y="138"/>
                  <a:pt x="124" y="132"/>
                  <a:pt x="123" y="127"/>
                </a:cubicBezTo>
                <a:cubicBezTo>
                  <a:pt x="123" y="121"/>
                  <a:pt x="125" y="116"/>
                  <a:pt x="127" y="111"/>
                </a:cubicBezTo>
                <a:cubicBezTo>
                  <a:pt x="130" y="107"/>
                  <a:pt x="134" y="103"/>
                  <a:pt x="139" y="101"/>
                </a:cubicBezTo>
                <a:cubicBezTo>
                  <a:pt x="144" y="99"/>
                  <a:pt x="149" y="98"/>
                  <a:pt x="154" y="98"/>
                </a:cubicBezTo>
                <a:cubicBezTo>
                  <a:pt x="155" y="98"/>
                  <a:pt x="156" y="99"/>
                  <a:pt x="156" y="99"/>
                </a:cubicBezTo>
                <a:cubicBezTo>
                  <a:pt x="156" y="100"/>
                  <a:pt x="155" y="101"/>
                  <a:pt x="154" y="101"/>
                </a:cubicBezTo>
                <a:cubicBezTo>
                  <a:pt x="149" y="101"/>
                  <a:pt x="145" y="101"/>
                  <a:pt x="140" y="103"/>
                </a:cubicBezTo>
                <a:cubicBezTo>
                  <a:pt x="136" y="105"/>
                  <a:pt x="132" y="109"/>
                  <a:pt x="130" y="113"/>
                </a:cubicBezTo>
                <a:cubicBezTo>
                  <a:pt x="128" y="117"/>
                  <a:pt x="127" y="122"/>
                  <a:pt x="127" y="127"/>
                </a:cubicBezTo>
                <a:cubicBezTo>
                  <a:pt x="127" y="131"/>
                  <a:pt x="129" y="136"/>
                  <a:pt x="133" y="139"/>
                </a:cubicBezTo>
                <a:cubicBezTo>
                  <a:pt x="139" y="146"/>
                  <a:pt x="148" y="151"/>
                  <a:pt x="158" y="151"/>
                </a:cubicBezTo>
                <a:cubicBezTo>
                  <a:pt x="167" y="152"/>
                  <a:pt x="177" y="149"/>
                  <a:pt x="184" y="144"/>
                </a:cubicBezTo>
                <a:cubicBezTo>
                  <a:pt x="192" y="138"/>
                  <a:pt x="197" y="130"/>
                  <a:pt x="198" y="120"/>
                </a:cubicBezTo>
                <a:cubicBezTo>
                  <a:pt x="199" y="111"/>
                  <a:pt x="197" y="102"/>
                  <a:pt x="191" y="94"/>
                </a:cubicBezTo>
                <a:cubicBezTo>
                  <a:pt x="185" y="87"/>
                  <a:pt x="177" y="82"/>
                  <a:pt x="168" y="78"/>
                </a:cubicBezTo>
                <a:cubicBezTo>
                  <a:pt x="156" y="74"/>
                  <a:pt x="144" y="70"/>
                  <a:pt x="131" y="73"/>
                </a:cubicBezTo>
                <a:cubicBezTo>
                  <a:pt x="115" y="76"/>
                  <a:pt x="100" y="82"/>
                  <a:pt x="85" y="89"/>
                </a:cubicBezTo>
                <a:cubicBezTo>
                  <a:pt x="69" y="97"/>
                  <a:pt x="54" y="107"/>
                  <a:pt x="40" y="118"/>
                </a:cubicBezTo>
                <a:cubicBezTo>
                  <a:pt x="30" y="127"/>
                  <a:pt x="21" y="135"/>
                  <a:pt x="14" y="145"/>
                </a:cubicBezTo>
                <a:cubicBezTo>
                  <a:pt x="11" y="149"/>
                  <a:pt x="8" y="153"/>
                  <a:pt x="6" y="157"/>
                </a:cubicBezTo>
                <a:cubicBezTo>
                  <a:pt x="5" y="159"/>
                  <a:pt x="2" y="167"/>
                  <a:pt x="0" y="168"/>
                </a:cubicBezTo>
                <a:cubicBezTo>
                  <a:pt x="52" y="141"/>
                  <a:pt x="108" y="175"/>
                  <a:pt x="108" y="175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9491663" y="968376"/>
            <a:ext cx="2417762" cy="1322388"/>
          </a:xfrm>
          <a:custGeom>
            <a:avLst/>
            <a:gdLst>
              <a:gd name="T0" fmla="*/ 410 w 595"/>
              <a:gd name="T1" fmla="*/ 157 h 325"/>
              <a:gd name="T2" fmla="*/ 377 w 595"/>
              <a:gd name="T3" fmla="*/ 87 h 325"/>
              <a:gd name="T4" fmla="*/ 310 w 595"/>
              <a:gd name="T5" fmla="*/ 0 h 325"/>
              <a:gd name="T6" fmla="*/ 254 w 595"/>
              <a:gd name="T7" fmla="*/ 85 h 325"/>
              <a:gd name="T8" fmla="*/ 329 w 595"/>
              <a:gd name="T9" fmla="*/ 104 h 325"/>
              <a:gd name="T10" fmla="*/ 342 w 595"/>
              <a:gd name="T11" fmla="*/ 88 h 325"/>
              <a:gd name="T12" fmla="*/ 344 w 595"/>
              <a:gd name="T13" fmla="*/ 81 h 325"/>
              <a:gd name="T14" fmla="*/ 344 w 595"/>
              <a:gd name="T15" fmla="*/ 74 h 325"/>
              <a:gd name="T16" fmla="*/ 335 w 595"/>
              <a:gd name="T17" fmla="*/ 55 h 325"/>
              <a:gd name="T18" fmla="*/ 307 w 595"/>
              <a:gd name="T19" fmla="*/ 42 h 325"/>
              <a:gd name="T20" fmla="*/ 340 w 595"/>
              <a:gd name="T21" fmla="*/ 51 h 325"/>
              <a:gd name="T22" fmla="*/ 350 w 595"/>
              <a:gd name="T23" fmla="*/ 73 h 325"/>
              <a:gd name="T24" fmla="*/ 351 w 595"/>
              <a:gd name="T25" fmla="*/ 82 h 325"/>
              <a:gd name="T26" fmla="*/ 349 w 595"/>
              <a:gd name="T27" fmla="*/ 90 h 325"/>
              <a:gd name="T28" fmla="*/ 334 w 595"/>
              <a:gd name="T29" fmla="*/ 111 h 325"/>
              <a:gd name="T30" fmla="*/ 298 w 595"/>
              <a:gd name="T31" fmla="*/ 122 h 325"/>
              <a:gd name="T32" fmla="*/ 285 w 595"/>
              <a:gd name="T33" fmla="*/ 120 h 325"/>
              <a:gd name="T34" fmla="*/ 269 w 595"/>
              <a:gd name="T35" fmla="*/ 114 h 325"/>
              <a:gd name="T36" fmla="*/ 234 w 595"/>
              <a:gd name="T37" fmla="*/ 58 h 325"/>
              <a:gd name="T38" fmla="*/ 222 w 595"/>
              <a:gd name="T39" fmla="*/ 28 h 325"/>
              <a:gd name="T40" fmla="*/ 191 w 595"/>
              <a:gd name="T41" fmla="*/ 42 h 325"/>
              <a:gd name="T42" fmla="*/ 81 w 595"/>
              <a:gd name="T43" fmla="*/ 39 h 325"/>
              <a:gd name="T44" fmla="*/ 108 w 595"/>
              <a:gd name="T45" fmla="*/ 137 h 325"/>
              <a:gd name="T46" fmla="*/ 154 w 595"/>
              <a:gd name="T47" fmla="*/ 134 h 325"/>
              <a:gd name="T48" fmla="*/ 181 w 595"/>
              <a:gd name="T49" fmla="*/ 99 h 325"/>
              <a:gd name="T50" fmla="*/ 156 w 595"/>
              <a:gd name="T51" fmla="*/ 60 h 325"/>
              <a:gd name="T52" fmla="*/ 125 w 595"/>
              <a:gd name="T53" fmla="*/ 58 h 325"/>
              <a:gd name="T54" fmla="*/ 113 w 595"/>
              <a:gd name="T55" fmla="*/ 67 h 325"/>
              <a:gd name="T56" fmla="*/ 109 w 595"/>
              <a:gd name="T57" fmla="*/ 65 h 325"/>
              <a:gd name="T58" fmla="*/ 142 w 595"/>
              <a:gd name="T59" fmla="*/ 50 h 325"/>
              <a:gd name="T60" fmla="*/ 174 w 595"/>
              <a:gd name="T61" fmla="*/ 65 h 325"/>
              <a:gd name="T62" fmla="*/ 184 w 595"/>
              <a:gd name="T63" fmla="*/ 117 h 325"/>
              <a:gd name="T64" fmla="*/ 158 w 595"/>
              <a:gd name="T65" fmla="*/ 143 h 325"/>
              <a:gd name="T66" fmla="*/ 104 w 595"/>
              <a:gd name="T67" fmla="*/ 148 h 325"/>
              <a:gd name="T68" fmla="*/ 62 w 595"/>
              <a:gd name="T69" fmla="*/ 112 h 325"/>
              <a:gd name="T70" fmla="*/ 0 w 595"/>
              <a:gd name="T71" fmla="*/ 169 h 325"/>
              <a:gd name="T72" fmla="*/ 81 w 595"/>
              <a:gd name="T73" fmla="*/ 238 h 325"/>
              <a:gd name="T74" fmla="*/ 199 w 595"/>
              <a:gd name="T75" fmla="*/ 302 h 325"/>
              <a:gd name="T76" fmla="*/ 222 w 595"/>
              <a:gd name="T77" fmla="*/ 265 h 325"/>
              <a:gd name="T78" fmla="*/ 265 w 595"/>
              <a:gd name="T79" fmla="*/ 197 h 325"/>
              <a:gd name="T80" fmla="*/ 322 w 595"/>
              <a:gd name="T81" fmla="*/ 192 h 325"/>
              <a:gd name="T82" fmla="*/ 365 w 595"/>
              <a:gd name="T83" fmla="*/ 251 h 325"/>
              <a:gd name="T84" fmla="*/ 308 w 595"/>
              <a:gd name="T85" fmla="*/ 289 h 325"/>
              <a:gd name="T86" fmla="*/ 310 w 595"/>
              <a:gd name="T87" fmla="*/ 284 h 325"/>
              <a:gd name="T88" fmla="*/ 358 w 595"/>
              <a:gd name="T89" fmla="*/ 250 h 325"/>
              <a:gd name="T90" fmla="*/ 320 w 595"/>
              <a:gd name="T91" fmla="*/ 200 h 325"/>
              <a:gd name="T92" fmla="*/ 270 w 595"/>
              <a:gd name="T93" fmla="*/ 206 h 325"/>
              <a:gd name="T94" fmla="*/ 237 w 595"/>
              <a:gd name="T95" fmla="*/ 251 h 325"/>
              <a:gd name="T96" fmla="*/ 303 w 595"/>
              <a:gd name="T97" fmla="*/ 325 h 325"/>
              <a:gd name="T98" fmla="*/ 449 w 595"/>
              <a:gd name="T99" fmla="*/ 219 h 325"/>
              <a:gd name="T100" fmla="*/ 454 w 595"/>
              <a:gd name="T101" fmla="*/ 15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95" h="325">
                <a:moveTo>
                  <a:pt x="454" y="153"/>
                </a:moveTo>
                <a:cubicBezTo>
                  <a:pt x="434" y="163"/>
                  <a:pt x="419" y="161"/>
                  <a:pt x="410" y="157"/>
                </a:cubicBezTo>
                <a:cubicBezTo>
                  <a:pt x="410" y="154"/>
                  <a:pt x="410" y="151"/>
                  <a:pt x="410" y="148"/>
                </a:cubicBezTo>
                <a:cubicBezTo>
                  <a:pt x="410" y="122"/>
                  <a:pt x="397" y="100"/>
                  <a:pt x="377" y="87"/>
                </a:cubicBezTo>
                <a:cubicBezTo>
                  <a:pt x="378" y="81"/>
                  <a:pt x="379" y="75"/>
                  <a:pt x="379" y="69"/>
                </a:cubicBezTo>
                <a:cubicBezTo>
                  <a:pt x="379" y="31"/>
                  <a:pt x="348" y="0"/>
                  <a:pt x="310" y="0"/>
                </a:cubicBezTo>
                <a:cubicBezTo>
                  <a:pt x="277" y="0"/>
                  <a:pt x="247" y="24"/>
                  <a:pt x="247" y="58"/>
                </a:cubicBezTo>
                <a:cubicBezTo>
                  <a:pt x="247" y="67"/>
                  <a:pt x="249" y="77"/>
                  <a:pt x="254" y="85"/>
                </a:cubicBezTo>
                <a:cubicBezTo>
                  <a:pt x="264" y="101"/>
                  <a:pt x="282" y="114"/>
                  <a:pt x="302" y="113"/>
                </a:cubicBezTo>
                <a:cubicBezTo>
                  <a:pt x="311" y="112"/>
                  <a:pt x="321" y="110"/>
                  <a:pt x="329" y="104"/>
                </a:cubicBezTo>
                <a:cubicBezTo>
                  <a:pt x="333" y="102"/>
                  <a:pt x="336" y="98"/>
                  <a:pt x="339" y="94"/>
                </a:cubicBezTo>
                <a:cubicBezTo>
                  <a:pt x="340" y="92"/>
                  <a:pt x="342" y="90"/>
                  <a:pt x="342" y="88"/>
                </a:cubicBezTo>
                <a:cubicBezTo>
                  <a:pt x="342" y="87"/>
                  <a:pt x="343" y="86"/>
                  <a:pt x="343" y="85"/>
                </a:cubicBezTo>
                <a:cubicBezTo>
                  <a:pt x="344" y="81"/>
                  <a:pt x="344" y="81"/>
                  <a:pt x="344" y="81"/>
                </a:cubicBezTo>
                <a:cubicBezTo>
                  <a:pt x="344" y="80"/>
                  <a:pt x="344" y="79"/>
                  <a:pt x="344" y="78"/>
                </a:cubicBezTo>
                <a:cubicBezTo>
                  <a:pt x="344" y="74"/>
                  <a:pt x="344" y="74"/>
                  <a:pt x="344" y="74"/>
                </a:cubicBezTo>
                <a:cubicBezTo>
                  <a:pt x="343" y="72"/>
                  <a:pt x="343" y="69"/>
                  <a:pt x="342" y="67"/>
                </a:cubicBezTo>
                <a:cubicBezTo>
                  <a:pt x="341" y="62"/>
                  <a:pt x="339" y="58"/>
                  <a:pt x="335" y="55"/>
                </a:cubicBezTo>
                <a:cubicBezTo>
                  <a:pt x="329" y="47"/>
                  <a:pt x="319" y="43"/>
                  <a:pt x="309" y="44"/>
                </a:cubicBezTo>
                <a:cubicBezTo>
                  <a:pt x="308" y="44"/>
                  <a:pt x="307" y="43"/>
                  <a:pt x="307" y="42"/>
                </a:cubicBezTo>
                <a:cubicBezTo>
                  <a:pt x="307" y="41"/>
                  <a:pt x="308" y="40"/>
                  <a:pt x="309" y="39"/>
                </a:cubicBezTo>
                <a:cubicBezTo>
                  <a:pt x="320" y="38"/>
                  <a:pt x="332" y="42"/>
                  <a:pt x="340" y="51"/>
                </a:cubicBezTo>
                <a:cubicBezTo>
                  <a:pt x="344" y="55"/>
                  <a:pt x="347" y="60"/>
                  <a:pt x="348" y="65"/>
                </a:cubicBezTo>
                <a:cubicBezTo>
                  <a:pt x="349" y="68"/>
                  <a:pt x="350" y="71"/>
                  <a:pt x="350" y="73"/>
                </a:cubicBezTo>
                <a:cubicBezTo>
                  <a:pt x="351" y="78"/>
                  <a:pt x="351" y="78"/>
                  <a:pt x="351" y="78"/>
                </a:cubicBezTo>
                <a:cubicBezTo>
                  <a:pt x="351" y="79"/>
                  <a:pt x="351" y="80"/>
                  <a:pt x="351" y="82"/>
                </a:cubicBezTo>
                <a:cubicBezTo>
                  <a:pt x="350" y="86"/>
                  <a:pt x="350" y="86"/>
                  <a:pt x="350" y="86"/>
                </a:cubicBezTo>
                <a:cubicBezTo>
                  <a:pt x="350" y="88"/>
                  <a:pt x="349" y="89"/>
                  <a:pt x="349" y="90"/>
                </a:cubicBezTo>
                <a:cubicBezTo>
                  <a:pt x="348" y="93"/>
                  <a:pt x="347" y="96"/>
                  <a:pt x="345" y="98"/>
                </a:cubicBezTo>
                <a:cubicBezTo>
                  <a:pt x="342" y="103"/>
                  <a:pt x="338" y="108"/>
                  <a:pt x="334" y="111"/>
                </a:cubicBezTo>
                <a:cubicBezTo>
                  <a:pt x="324" y="118"/>
                  <a:pt x="313" y="121"/>
                  <a:pt x="302" y="122"/>
                </a:cubicBezTo>
                <a:cubicBezTo>
                  <a:pt x="298" y="122"/>
                  <a:pt x="298" y="122"/>
                  <a:pt x="298" y="122"/>
                </a:cubicBezTo>
                <a:cubicBezTo>
                  <a:pt x="293" y="122"/>
                  <a:pt x="293" y="122"/>
                  <a:pt x="293" y="122"/>
                </a:cubicBezTo>
                <a:cubicBezTo>
                  <a:pt x="291" y="122"/>
                  <a:pt x="288" y="121"/>
                  <a:pt x="285" y="120"/>
                </a:cubicBezTo>
                <a:cubicBezTo>
                  <a:pt x="282" y="120"/>
                  <a:pt x="279" y="119"/>
                  <a:pt x="277" y="118"/>
                </a:cubicBezTo>
                <a:cubicBezTo>
                  <a:pt x="274" y="117"/>
                  <a:pt x="271" y="116"/>
                  <a:pt x="269" y="114"/>
                </a:cubicBezTo>
                <a:cubicBezTo>
                  <a:pt x="259" y="109"/>
                  <a:pt x="251" y="101"/>
                  <a:pt x="244" y="91"/>
                </a:cubicBezTo>
                <a:cubicBezTo>
                  <a:pt x="238" y="81"/>
                  <a:pt x="235" y="70"/>
                  <a:pt x="234" y="58"/>
                </a:cubicBezTo>
                <a:cubicBezTo>
                  <a:pt x="234" y="53"/>
                  <a:pt x="234" y="49"/>
                  <a:pt x="235" y="44"/>
                </a:cubicBezTo>
                <a:cubicBezTo>
                  <a:pt x="237" y="35"/>
                  <a:pt x="231" y="28"/>
                  <a:pt x="222" y="28"/>
                </a:cubicBezTo>
                <a:cubicBezTo>
                  <a:pt x="222" y="28"/>
                  <a:pt x="222" y="28"/>
                  <a:pt x="222" y="28"/>
                </a:cubicBezTo>
                <a:cubicBezTo>
                  <a:pt x="210" y="28"/>
                  <a:pt x="198" y="33"/>
                  <a:pt x="191" y="42"/>
                </a:cubicBezTo>
                <a:cubicBezTo>
                  <a:pt x="178" y="25"/>
                  <a:pt x="158" y="14"/>
                  <a:pt x="135" y="14"/>
                </a:cubicBezTo>
                <a:cubicBezTo>
                  <a:pt x="114" y="14"/>
                  <a:pt x="94" y="23"/>
                  <a:pt x="81" y="39"/>
                </a:cubicBezTo>
                <a:cubicBezTo>
                  <a:pt x="74" y="47"/>
                  <a:pt x="70" y="57"/>
                  <a:pt x="67" y="67"/>
                </a:cubicBezTo>
                <a:cubicBezTo>
                  <a:pt x="60" y="95"/>
                  <a:pt x="81" y="127"/>
                  <a:pt x="108" y="137"/>
                </a:cubicBezTo>
                <a:cubicBezTo>
                  <a:pt x="117" y="141"/>
                  <a:pt x="128" y="142"/>
                  <a:pt x="138" y="139"/>
                </a:cubicBezTo>
                <a:cubicBezTo>
                  <a:pt x="144" y="138"/>
                  <a:pt x="149" y="137"/>
                  <a:pt x="154" y="134"/>
                </a:cubicBezTo>
                <a:cubicBezTo>
                  <a:pt x="158" y="132"/>
                  <a:pt x="163" y="129"/>
                  <a:pt x="167" y="125"/>
                </a:cubicBezTo>
                <a:cubicBezTo>
                  <a:pt x="175" y="119"/>
                  <a:pt x="180" y="109"/>
                  <a:pt x="181" y="99"/>
                </a:cubicBezTo>
                <a:cubicBezTo>
                  <a:pt x="180" y="88"/>
                  <a:pt x="176" y="78"/>
                  <a:pt x="169" y="70"/>
                </a:cubicBezTo>
                <a:cubicBezTo>
                  <a:pt x="166" y="66"/>
                  <a:pt x="161" y="63"/>
                  <a:pt x="156" y="60"/>
                </a:cubicBezTo>
                <a:cubicBezTo>
                  <a:pt x="152" y="58"/>
                  <a:pt x="146" y="56"/>
                  <a:pt x="141" y="56"/>
                </a:cubicBezTo>
                <a:cubicBezTo>
                  <a:pt x="136" y="55"/>
                  <a:pt x="130" y="56"/>
                  <a:pt x="125" y="58"/>
                </a:cubicBezTo>
                <a:cubicBezTo>
                  <a:pt x="121" y="60"/>
                  <a:pt x="116" y="63"/>
                  <a:pt x="113" y="67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112" y="69"/>
                  <a:pt x="111" y="69"/>
                  <a:pt x="110" y="68"/>
                </a:cubicBezTo>
                <a:cubicBezTo>
                  <a:pt x="109" y="67"/>
                  <a:pt x="108" y="66"/>
                  <a:pt x="109" y="65"/>
                </a:cubicBezTo>
                <a:cubicBezTo>
                  <a:pt x="113" y="60"/>
                  <a:pt x="118" y="55"/>
                  <a:pt x="123" y="53"/>
                </a:cubicBezTo>
                <a:cubicBezTo>
                  <a:pt x="129" y="50"/>
                  <a:pt x="135" y="49"/>
                  <a:pt x="142" y="50"/>
                </a:cubicBezTo>
                <a:cubicBezTo>
                  <a:pt x="148" y="50"/>
                  <a:pt x="154" y="52"/>
                  <a:pt x="159" y="54"/>
                </a:cubicBezTo>
                <a:cubicBezTo>
                  <a:pt x="165" y="57"/>
                  <a:pt x="170" y="61"/>
                  <a:pt x="174" y="65"/>
                </a:cubicBezTo>
                <a:cubicBezTo>
                  <a:pt x="183" y="74"/>
                  <a:pt x="188" y="86"/>
                  <a:pt x="189" y="99"/>
                </a:cubicBezTo>
                <a:cubicBezTo>
                  <a:pt x="189" y="105"/>
                  <a:pt x="187" y="112"/>
                  <a:pt x="184" y="117"/>
                </a:cubicBezTo>
                <a:cubicBezTo>
                  <a:pt x="182" y="123"/>
                  <a:pt x="178" y="128"/>
                  <a:pt x="173" y="132"/>
                </a:cubicBezTo>
                <a:cubicBezTo>
                  <a:pt x="169" y="137"/>
                  <a:pt x="163" y="140"/>
                  <a:pt x="158" y="143"/>
                </a:cubicBezTo>
                <a:cubicBezTo>
                  <a:pt x="152" y="146"/>
                  <a:pt x="147" y="148"/>
                  <a:pt x="141" y="150"/>
                </a:cubicBezTo>
                <a:cubicBezTo>
                  <a:pt x="129" y="153"/>
                  <a:pt x="115" y="152"/>
                  <a:pt x="104" y="148"/>
                </a:cubicBezTo>
                <a:cubicBezTo>
                  <a:pt x="92" y="144"/>
                  <a:pt x="81" y="136"/>
                  <a:pt x="73" y="127"/>
                </a:cubicBezTo>
                <a:cubicBezTo>
                  <a:pt x="69" y="122"/>
                  <a:pt x="65" y="117"/>
                  <a:pt x="62" y="112"/>
                </a:cubicBezTo>
                <a:cubicBezTo>
                  <a:pt x="58" y="105"/>
                  <a:pt x="51" y="102"/>
                  <a:pt x="44" y="105"/>
                </a:cubicBezTo>
                <a:cubicBezTo>
                  <a:pt x="18" y="115"/>
                  <a:pt x="0" y="140"/>
                  <a:pt x="0" y="169"/>
                </a:cubicBezTo>
                <a:cubicBezTo>
                  <a:pt x="0" y="208"/>
                  <a:pt x="31" y="239"/>
                  <a:pt x="69" y="239"/>
                </a:cubicBezTo>
                <a:cubicBezTo>
                  <a:pt x="73" y="239"/>
                  <a:pt x="77" y="238"/>
                  <a:pt x="81" y="238"/>
                </a:cubicBezTo>
                <a:cubicBezTo>
                  <a:pt x="82" y="280"/>
                  <a:pt x="117" y="313"/>
                  <a:pt x="159" y="313"/>
                </a:cubicBezTo>
                <a:cubicBezTo>
                  <a:pt x="173" y="313"/>
                  <a:pt x="187" y="309"/>
                  <a:pt x="199" y="302"/>
                </a:cubicBezTo>
                <a:cubicBezTo>
                  <a:pt x="206" y="298"/>
                  <a:pt x="212" y="294"/>
                  <a:pt x="217" y="288"/>
                </a:cubicBezTo>
                <a:cubicBezTo>
                  <a:pt x="222" y="281"/>
                  <a:pt x="221" y="274"/>
                  <a:pt x="222" y="265"/>
                </a:cubicBezTo>
                <a:cubicBezTo>
                  <a:pt x="223" y="244"/>
                  <a:pt x="233" y="223"/>
                  <a:pt x="249" y="209"/>
                </a:cubicBezTo>
                <a:cubicBezTo>
                  <a:pt x="254" y="204"/>
                  <a:pt x="259" y="200"/>
                  <a:pt x="265" y="197"/>
                </a:cubicBezTo>
                <a:cubicBezTo>
                  <a:pt x="271" y="194"/>
                  <a:pt x="277" y="192"/>
                  <a:pt x="284" y="190"/>
                </a:cubicBezTo>
                <a:cubicBezTo>
                  <a:pt x="296" y="187"/>
                  <a:pt x="310" y="188"/>
                  <a:pt x="322" y="192"/>
                </a:cubicBezTo>
                <a:cubicBezTo>
                  <a:pt x="335" y="196"/>
                  <a:pt x="346" y="204"/>
                  <a:pt x="354" y="214"/>
                </a:cubicBezTo>
                <a:cubicBezTo>
                  <a:pt x="362" y="224"/>
                  <a:pt x="367" y="238"/>
                  <a:pt x="365" y="251"/>
                </a:cubicBezTo>
                <a:cubicBezTo>
                  <a:pt x="364" y="264"/>
                  <a:pt x="357" y="276"/>
                  <a:pt x="346" y="284"/>
                </a:cubicBezTo>
                <a:cubicBezTo>
                  <a:pt x="335" y="291"/>
                  <a:pt x="321" y="293"/>
                  <a:pt x="308" y="289"/>
                </a:cubicBezTo>
                <a:cubicBezTo>
                  <a:pt x="307" y="288"/>
                  <a:pt x="306" y="287"/>
                  <a:pt x="307" y="286"/>
                </a:cubicBezTo>
                <a:cubicBezTo>
                  <a:pt x="307" y="284"/>
                  <a:pt x="309" y="284"/>
                  <a:pt x="310" y="284"/>
                </a:cubicBezTo>
                <a:cubicBezTo>
                  <a:pt x="321" y="287"/>
                  <a:pt x="333" y="286"/>
                  <a:pt x="343" y="279"/>
                </a:cubicBezTo>
                <a:cubicBezTo>
                  <a:pt x="352" y="272"/>
                  <a:pt x="358" y="261"/>
                  <a:pt x="358" y="250"/>
                </a:cubicBezTo>
                <a:cubicBezTo>
                  <a:pt x="359" y="239"/>
                  <a:pt x="355" y="228"/>
                  <a:pt x="348" y="219"/>
                </a:cubicBezTo>
                <a:cubicBezTo>
                  <a:pt x="341" y="210"/>
                  <a:pt x="331" y="204"/>
                  <a:pt x="320" y="200"/>
                </a:cubicBezTo>
                <a:cubicBezTo>
                  <a:pt x="309" y="197"/>
                  <a:pt x="297" y="197"/>
                  <a:pt x="286" y="200"/>
                </a:cubicBezTo>
                <a:cubicBezTo>
                  <a:pt x="280" y="201"/>
                  <a:pt x="275" y="204"/>
                  <a:pt x="270" y="206"/>
                </a:cubicBezTo>
                <a:cubicBezTo>
                  <a:pt x="265" y="209"/>
                  <a:pt x="261" y="213"/>
                  <a:pt x="257" y="217"/>
                </a:cubicBezTo>
                <a:cubicBezTo>
                  <a:pt x="247" y="226"/>
                  <a:pt x="240" y="238"/>
                  <a:pt x="237" y="251"/>
                </a:cubicBezTo>
                <a:cubicBezTo>
                  <a:pt x="230" y="275"/>
                  <a:pt x="237" y="294"/>
                  <a:pt x="257" y="309"/>
                </a:cubicBezTo>
                <a:cubicBezTo>
                  <a:pt x="270" y="319"/>
                  <a:pt x="286" y="325"/>
                  <a:pt x="303" y="325"/>
                </a:cubicBezTo>
                <a:cubicBezTo>
                  <a:pt x="317" y="325"/>
                  <a:pt x="330" y="321"/>
                  <a:pt x="341" y="315"/>
                </a:cubicBezTo>
                <a:cubicBezTo>
                  <a:pt x="377" y="299"/>
                  <a:pt x="416" y="265"/>
                  <a:pt x="449" y="219"/>
                </a:cubicBezTo>
                <a:cubicBezTo>
                  <a:pt x="494" y="157"/>
                  <a:pt x="575" y="189"/>
                  <a:pt x="595" y="200"/>
                </a:cubicBezTo>
                <a:cubicBezTo>
                  <a:pt x="561" y="127"/>
                  <a:pt x="490" y="134"/>
                  <a:pt x="454" y="153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3525838" y="750888"/>
            <a:ext cx="5356225" cy="5356225"/>
          </a:xfrm>
          <a:custGeom>
            <a:avLst/>
            <a:gdLst>
              <a:gd name="T0" fmla="*/ 1363 w 1426"/>
              <a:gd name="T1" fmla="*/ 420 h 1426"/>
              <a:gd name="T2" fmla="*/ 1341 w 1426"/>
              <a:gd name="T3" fmla="*/ 375 h 1426"/>
              <a:gd name="T4" fmla="*/ 1251 w 1426"/>
              <a:gd name="T5" fmla="*/ 246 h 1426"/>
              <a:gd name="T6" fmla="*/ 1194 w 1426"/>
              <a:gd name="T7" fmla="*/ 187 h 1426"/>
              <a:gd name="T8" fmla="*/ 1103 w 1426"/>
              <a:gd name="T9" fmla="*/ 116 h 1426"/>
              <a:gd name="T10" fmla="*/ 959 w 1426"/>
              <a:gd name="T11" fmla="*/ 44 h 1426"/>
              <a:gd name="T12" fmla="*/ 799 w 1426"/>
              <a:gd name="T13" fmla="*/ 5 h 1426"/>
              <a:gd name="T14" fmla="*/ 627 w 1426"/>
              <a:gd name="T15" fmla="*/ 5 h 1426"/>
              <a:gd name="T16" fmla="*/ 467 w 1426"/>
              <a:gd name="T17" fmla="*/ 44 h 1426"/>
              <a:gd name="T18" fmla="*/ 323 w 1426"/>
              <a:gd name="T19" fmla="*/ 116 h 1426"/>
              <a:gd name="T20" fmla="*/ 232 w 1426"/>
              <a:gd name="T21" fmla="*/ 187 h 1426"/>
              <a:gd name="T22" fmla="*/ 175 w 1426"/>
              <a:gd name="T23" fmla="*/ 246 h 1426"/>
              <a:gd name="T24" fmla="*/ 85 w 1426"/>
              <a:gd name="T25" fmla="*/ 375 h 1426"/>
              <a:gd name="T26" fmla="*/ 63 w 1426"/>
              <a:gd name="T27" fmla="*/ 420 h 1426"/>
              <a:gd name="T28" fmla="*/ 21 w 1426"/>
              <a:gd name="T29" fmla="*/ 543 h 1426"/>
              <a:gd name="T30" fmla="*/ 32 w 1426"/>
              <a:gd name="T31" fmla="*/ 925 h 1426"/>
              <a:gd name="T32" fmla="*/ 82 w 1426"/>
              <a:gd name="T33" fmla="*/ 1044 h 1426"/>
              <a:gd name="T34" fmla="*/ 139 w 1426"/>
              <a:gd name="T35" fmla="*/ 1135 h 1426"/>
              <a:gd name="T36" fmla="*/ 182 w 1426"/>
              <a:gd name="T37" fmla="*/ 1189 h 1426"/>
              <a:gd name="T38" fmla="*/ 273 w 1426"/>
              <a:gd name="T39" fmla="*/ 1274 h 1426"/>
              <a:gd name="T40" fmla="*/ 401 w 1426"/>
              <a:gd name="T41" fmla="*/ 1354 h 1426"/>
              <a:gd name="T42" fmla="*/ 542 w 1426"/>
              <a:gd name="T43" fmla="*/ 1405 h 1426"/>
              <a:gd name="T44" fmla="*/ 713 w 1426"/>
              <a:gd name="T45" fmla="*/ 1426 h 1426"/>
              <a:gd name="T46" fmla="*/ 883 w 1426"/>
              <a:gd name="T47" fmla="*/ 1405 h 1426"/>
              <a:gd name="T48" fmla="*/ 996 w 1426"/>
              <a:gd name="T49" fmla="*/ 1368 h 1426"/>
              <a:gd name="T50" fmla="*/ 1112 w 1426"/>
              <a:gd name="T51" fmla="*/ 1304 h 1426"/>
              <a:gd name="T52" fmla="*/ 1239 w 1426"/>
              <a:gd name="T53" fmla="*/ 1194 h 1426"/>
              <a:gd name="T54" fmla="*/ 1269 w 1426"/>
              <a:gd name="T55" fmla="*/ 1159 h 1426"/>
              <a:gd name="T56" fmla="*/ 1343 w 1426"/>
              <a:gd name="T57" fmla="*/ 1048 h 1426"/>
              <a:gd name="T58" fmla="*/ 1372 w 1426"/>
              <a:gd name="T59" fmla="*/ 986 h 1426"/>
              <a:gd name="T60" fmla="*/ 1426 w 1426"/>
              <a:gd name="T61" fmla="*/ 706 h 1426"/>
              <a:gd name="T62" fmla="*/ 1331 w 1426"/>
              <a:gd name="T63" fmla="*/ 1038 h 1426"/>
              <a:gd name="T64" fmla="*/ 1263 w 1426"/>
              <a:gd name="T65" fmla="*/ 1144 h 1426"/>
              <a:gd name="T66" fmla="*/ 1150 w 1426"/>
              <a:gd name="T67" fmla="*/ 1258 h 1426"/>
              <a:gd name="T68" fmla="*/ 1047 w 1426"/>
              <a:gd name="T69" fmla="*/ 1327 h 1426"/>
              <a:gd name="T70" fmla="*/ 961 w 1426"/>
              <a:gd name="T71" fmla="*/ 1366 h 1426"/>
              <a:gd name="T72" fmla="*/ 804 w 1426"/>
              <a:gd name="T73" fmla="*/ 1405 h 1426"/>
              <a:gd name="T74" fmla="*/ 692 w 1426"/>
              <a:gd name="T75" fmla="*/ 1411 h 1426"/>
              <a:gd name="T76" fmla="*/ 595 w 1426"/>
              <a:gd name="T77" fmla="*/ 1401 h 1426"/>
              <a:gd name="T78" fmla="*/ 445 w 1426"/>
              <a:gd name="T79" fmla="*/ 1358 h 1426"/>
              <a:gd name="T80" fmla="*/ 317 w 1426"/>
              <a:gd name="T81" fmla="*/ 1288 h 1426"/>
              <a:gd name="T82" fmla="*/ 247 w 1426"/>
              <a:gd name="T83" fmla="*/ 1233 h 1426"/>
              <a:gd name="T84" fmla="*/ 138 w 1426"/>
              <a:gd name="T85" fmla="*/ 1110 h 1426"/>
              <a:gd name="T86" fmla="*/ 60 w 1426"/>
              <a:gd name="T87" fmla="*/ 960 h 1426"/>
              <a:gd name="T88" fmla="*/ 33 w 1426"/>
              <a:gd name="T89" fmla="*/ 553 h 1426"/>
              <a:gd name="T90" fmla="*/ 72 w 1426"/>
              <a:gd name="T91" fmla="*/ 436 h 1426"/>
              <a:gd name="T92" fmla="*/ 115 w 1426"/>
              <a:gd name="T93" fmla="*/ 352 h 1426"/>
              <a:gd name="T94" fmla="*/ 219 w 1426"/>
              <a:gd name="T95" fmla="*/ 219 h 1426"/>
              <a:gd name="T96" fmla="*/ 311 w 1426"/>
              <a:gd name="T97" fmla="*/ 142 h 1426"/>
              <a:gd name="T98" fmla="*/ 426 w 1426"/>
              <a:gd name="T99" fmla="*/ 76 h 1426"/>
              <a:gd name="T100" fmla="*/ 546 w 1426"/>
              <a:gd name="T101" fmla="*/ 35 h 1426"/>
              <a:gd name="T102" fmla="*/ 658 w 1426"/>
              <a:gd name="T103" fmla="*/ 17 h 1426"/>
              <a:gd name="T104" fmla="*/ 790 w 1426"/>
              <a:gd name="T105" fmla="*/ 19 h 1426"/>
              <a:gd name="T106" fmla="*/ 921 w 1426"/>
              <a:gd name="T107" fmla="*/ 46 h 1426"/>
              <a:gd name="T108" fmla="*/ 1038 w 1426"/>
              <a:gd name="T109" fmla="*/ 95 h 1426"/>
              <a:gd name="T110" fmla="*/ 1135 w 1426"/>
              <a:gd name="T111" fmla="*/ 157 h 1426"/>
              <a:gd name="T112" fmla="*/ 1250 w 1426"/>
              <a:gd name="T113" fmla="*/ 266 h 1426"/>
              <a:gd name="T114" fmla="*/ 1341 w 1426"/>
              <a:gd name="T115" fmla="*/ 407 h 1426"/>
              <a:gd name="T116" fmla="*/ 1389 w 1426"/>
              <a:gd name="T117" fmla="*/ 539 h 1426"/>
              <a:gd name="T118" fmla="*/ 1387 w 1426"/>
              <a:gd name="T119" fmla="*/ 897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26" h="1426">
                <a:moveTo>
                  <a:pt x="1426" y="706"/>
                </a:moveTo>
                <a:cubicBezTo>
                  <a:pt x="1425" y="651"/>
                  <a:pt x="1418" y="596"/>
                  <a:pt x="1405" y="542"/>
                </a:cubicBezTo>
                <a:cubicBezTo>
                  <a:pt x="1405" y="541"/>
                  <a:pt x="1405" y="541"/>
                  <a:pt x="1405" y="541"/>
                </a:cubicBezTo>
                <a:cubicBezTo>
                  <a:pt x="1404" y="536"/>
                  <a:pt x="1402" y="531"/>
                  <a:pt x="1401" y="525"/>
                </a:cubicBezTo>
                <a:cubicBezTo>
                  <a:pt x="1394" y="501"/>
                  <a:pt x="1394" y="501"/>
                  <a:pt x="1394" y="501"/>
                </a:cubicBezTo>
                <a:cubicBezTo>
                  <a:pt x="1386" y="478"/>
                  <a:pt x="1386" y="478"/>
                  <a:pt x="1386" y="478"/>
                </a:cubicBezTo>
                <a:cubicBezTo>
                  <a:pt x="1384" y="472"/>
                  <a:pt x="1382" y="466"/>
                  <a:pt x="1380" y="460"/>
                </a:cubicBezTo>
                <a:cubicBezTo>
                  <a:pt x="1372" y="440"/>
                  <a:pt x="1372" y="440"/>
                  <a:pt x="1372" y="440"/>
                </a:cubicBezTo>
                <a:cubicBezTo>
                  <a:pt x="1371" y="437"/>
                  <a:pt x="1369" y="434"/>
                  <a:pt x="1368" y="430"/>
                </a:cubicBezTo>
                <a:cubicBezTo>
                  <a:pt x="1363" y="420"/>
                  <a:pt x="1363" y="420"/>
                  <a:pt x="1363" y="420"/>
                </a:cubicBezTo>
                <a:cubicBezTo>
                  <a:pt x="1362" y="418"/>
                  <a:pt x="1361" y="416"/>
                  <a:pt x="1360" y="413"/>
                </a:cubicBezTo>
                <a:cubicBezTo>
                  <a:pt x="1358" y="409"/>
                  <a:pt x="1356" y="405"/>
                  <a:pt x="1354" y="401"/>
                </a:cubicBezTo>
                <a:cubicBezTo>
                  <a:pt x="1348" y="388"/>
                  <a:pt x="1348" y="388"/>
                  <a:pt x="1348" y="388"/>
                </a:cubicBezTo>
                <a:cubicBezTo>
                  <a:pt x="1348" y="388"/>
                  <a:pt x="1348" y="388"/>
                  <a:pt x="1348" y="388"/>
                </a:cubicBezTo>
                <a:cubicBezTo>
                  <a:pt x="1344" y="382"/>
                  <a:pt x="1344" y="382"/>
                  <a:pt x="1344" y="382"/>
                </a:cubicBezTo>
                <a:cubicBezTo>
                  <a:pt x="1344" y="381"/>
                  <a:pt x="1344" y="381"/>
                  <a:pt x="1344" y="381"/>
                </a:cubicBezTo>
                <a:cubicBezTo>
                  <a:pt x="1344" y="380"/>
                  <a:pt x="1343" y="379"/>
                  <a:pt x="1343" y="378"/>
                </a:cubicBezTo>
                <a:cubicBezTo>
                  <a:pt x="1343" y="378"/>
                  <a:pt x="1343" y="378"/>
                  <a:pt x="1343" y="378"/>
                </a:cubicBezTo>
                <a:cubicBezTo>
                  <a:pt x="1341" y="375"/>
                  <a:pt x="1341" y="375"/>
                  <a:pt x="1341" y="375"/>
                </a:cubicBezTo>
                <a:cubicBezTo>
                  <a:pt x="1341" y="375"/>
                  <a:pt x="1341" y="375"/>
                  <a:pt x="1341" y="375"/>
                </a:cubicBezTo>
                <a:cubicBezTo>
                  <a:pt x="1341" y="374"/>
                  <a:pt x="1340" y="373"/>
                  <a:pt x="1339" y="372"/>
                </a:cubicBezTo>
                <a:cubicBezTo>
                  <a:pt x="1323" y="344"/>
                  <a:pt x="1323" y="344"/>
                  <a:pt x="1323" y="344"/>
                </a:cubicBezTo>
                <a:cubicBezTo>
                  <a:pt x="1310" y="323"/>
                  <a:pt x="1310" y="323"/>
                  <a:pt x="1310" y="323"/>
                </a:cubicBezTo>
                <a:cubicBezTo>
                  <a:pt x="1306" y="318"/>
                  <a:pt x="1303" y="313"/>
                  <a:pt x="1300" y="308"/>
                </a:cubicBezTo>
                <a:cubicBezTo>
                  <a:pt x="1287" y="291"/>
                  <a:pt x="1287" y="291"/>
                  <a:pt x="1287" y="291"/>
                </a:cubicBezTo>
                <a:cubicBezTo>
                  <a:pt x="1286" y="288"/>
                  <a:pt x="1283" y="285"/>
                  <a:pt x="1281" y="282"/>
                </a:cubicBezTo>
                <a:cubicBezTo>
                  <a:pt x="1274" y="273"/>
                  <a:pt x="1274" y="273"/>
                  <a:pt x="1274" y="273"/>
                </a:cubicBezTo>
                <a:cubicBezTo>
                  <a:pt x="1273" y="271"/>
                  <a:pt x="1271" y="269"/>
                  <a:pt x="1269" y="267"/>
                </a:cubicBezTo>
                <a:cubicBezTo>
                  <a:pt x="1267" y="264"/>
                  <a:pt x="1264" y="260"/>
                  <a:pt x="1261" y="256"/>
                </a:cubicBezTo>
                <a:cubicBezTo>
                  <a:pt x="1251" y="246"/>
                  <a:pt x="1251" y="246"/>
                  <a:pt x="1251" y="246"/>
                </a:cubicBezTo>
                <a:cubicBezTo>
                  <a:pt x="1251" y="246"/>
                  <a:pt x="1251" y="246"/>
                  <a:pt x="1251" y="246"/>
                </a:cubicBezTo>
                <a:cubicBezTo>
                  <a:pt x="1247" y="240"/>
                  <a:pt x="1247" y="240"/>
                  <a:pt x="1247" y="240"/>
                </a:cubicBezTo>
                <a:cubicBezTo>
                  <a:pt x="1246" y="240"/>
                  <a:pt x="1246" y="240"/>
                  <a:pt x="1246" y="240"/>
                </a:cubicBezTo>
                <a:cubicBezTo>
                  <a:pt x="1245" y="239"/>
                  <a:pt x="1245" y="238"/>
                  <a:pt x="1244" y="237"/>
                </a:cubicBezTo>
                <a:cubicBezTo>
                  <a:pt x="1244" y="237"/>
                  <a:pt x="1244" y="237"/>
                  <a:pt x="1244" y="237"/>
                </a:cubicBezTo>
                <a:cubicBezTo>
                  <a:pt x="1242" y="235"/>
                  <a:pt x="1242" y="235"/>
                  <a:pt x="1242" y="235"/>
                </a:cubicBezTo>
                <a:cubicBezTo>
                  <a:pt x="1242" y="235"/>
                  <a:pt x="1242" y="235"/>
                  <a:pt x="1242" y="235"/>
                </a:cubicBezTo>
                <a:cubicBezTo>
                  <a:pt x="1241" y="234"/>
                  <a:pt x="1240" y="233"/>
                  <a:pt x="1239" y="232"/>
                </a:cubicBezTo>
                <a:cubicBezTo>
                  <a:pt x="1217" y="209"/>
                  <a:pt x="1217" y="209"/>
                  <a:pt x="1217" y="209"/>
                </a:cubicBezTo>
                <a:cubicBezTo>
                  <a:pt x="1194" y="187"/>
                  <a:pt x="1194" y="187"/>
                  <a:pt x="1194" y="187"/>
                </a:cubicBezTo>
                <a:cubicBezTo>
                  <a:pt x="1192" y="185"/>
                  <a:pt x="1190" y="183"/>
                  <a:pt x="1189" y="182"/>
                </a:cubicBezTo>
                <a:cubicBezTo>
                  <a:pt x="1188" y="181"/>
                  <a:pt x="1187" y="180"/>
                  <a:pt x="1186" y="179"/>
                </a:cubicBezTo>
                <a:cubicBezTo>
                  <a:pt x="1170" y="165"/>
                  <a:pt x="1170" y="165"/>
                  <a:pt x="1170" y="165"/>
                </a:cubicBezTo>
                <a:cubicBezTo>
                  <a:pt x="1166" y="162"/>
                  <a:pt x="1162" y="159"/>
                  <a:pt x="1159" y="157"/>
                </a:cubicBezTo>
                <a:cubicBezTo>
                  <a:pt x="1157" y="155"/>
                  <a:pt x="1155" y="153"/>
                  <a:pt x="1153" y="152"/>
                </a:cubicBezTo>
                <a:cubicBezTo>
                  <a:pt x="1144" y="145"/>
                  <a:pt x="1144" y="145"/>
                  <a:pt x="1144" y="145"/>
                </a:cubicBezTo>
                <a:cubicBezTo>
                  <a:pt x="1141" y="143"/>
                  <a:pt x="1138" y="140"/>
                  <a:pt x="1135" y="139"/>
                </a:cubicBezTo>
                <a:cubicBezTo>
                  <a:pt x="1112" y="122"/>
                  <a:pt x="1112" y="122"/>
                  <a:pt x="1112" y="122"/>
                </a:cubicBezTo>
                <a:cubicBezTo>
                  <a:pt x="1112" y="122"/>
                  <a:pt x="1112" y="122"/>
                  <a:pt x="1112" y="122"/>
                </a:cubicBezTo>
                <a:cubicBezTo>
                  <a:pt x="1109" y="120"/>
                  <a:pt x="1106" y="118"/>
                  <a:pt x="1103" y="116"/>
                </a:cubicBezTo>
                <a:cubicBezTo>
                  <a:pt x="1082" y="103"/>
                  <a:pt x="1082" y="103"/>
                  <a:pt x="1082" y="103"/>
                </a:cubicBezTo>
                <a:cubicBezTo>
                  <a:pt x="1054" y="87"/>
                  <a:pt x="1054" y="87"/>
                  <a:pt x="1054" y="87"/>
                </a:cubicBezTo>
                <a:cubicBezTo>
                  <a:pt x="1052" y="85"/>
                  <a:pt x="1050" y="84"/>
                  <a:pt x="1048" y="83"/>
                </a:cubicBezTo>
                <a:cubicBezTo>
                  <a:pt x="1047" y="83"/>
                  <a:pt x="1045" y="82"/>
                  <a:pt x="1044" y="82"/>
                </a:cubicBezTo>
                <a:cubicBezTo>
                  <a:pt x="1025" y="72"/>
                  <a:pt x="1025" y="72"/>
                  <a:pt x="1025" y="72"/>
                </a:cubicBezTo>
                <a:cubicBezTo>
                  <a:pt x="1021" y="70"/>
                  <a:pt x="1017" y="68"/>
                  <a:pt x="1013" y="66"/>
                </a:cubicBezTo>
                <a:cubicBezTo>
                  <a:pt x="1010" y="65"/>
                  <a:pt x="1008" y="64"/>
                  <a:pt x="1006" y="63"/>
                </a:cubicBezTo>
                <a:cubicBezTo>
                  <a:pt x="996" y="58"/>
                  <a:pt x="996" y="58"/>
                  <a:pt x="996" y="58"/>
                </a:cubicBezTo>
                <a:cubicBezTo>
                  <a:pt x="992" y="57"/>
                  <a:pt x="989" y="55"/>
                  <a:pt x="986" y="54"/>
                </a:cubicBezTo>
                <a:cubicBezTo>
                  <a:pt x="959" y="44"/>
                  <a:pt x="959" y="44"/>
                  <a:pt x="959" y="44"/>
                </a:cubicBezTo>
                <a:cubicBezTo>
                  <a:pt x="959" y="44"/>
                  <a:pt x="959" y="44"/>
                  <a:pt x="959" y="44"/>
                </a:cubicBezTo>
                <a:cubicBezTo>
                  <a:pt x="955" y="42"/>
                  <a:pt x="952" y="41"/>
                  <a:pt x="948" y="40"/>
                </a:cubicBezTo>
                <a:cubicBezTo>
                  <a:pt x="925" y="32"/>
                  <a:pt x="925" y="32"/>
                  <a:pt x="925" y="32"/>
                </a:cubicBezTo>
                <a:cubicBezTo>
                  <a:pt x="901" y="25"/>
                  <a:pt x="901" y="25"/>
                  <a:pt x="901" y="25"/>
                </a:cubicBezTo>
                <a:cubicBezTo>
                  <a:pt x="895" y="23"/>
                  <a:pt x="889" y="22"/>
                  <a:pt x="884" y="21"/>
                </a:cubicBezTo>
                <a:cubicBezTo>
                  <a:pt x="881" y="20"/>
                  <a:pt x="878" y="19"/>
                  <a:pt x="875" y="19"/>
                </a:cubicBezTo>
                <a:cubicBezTo>
                  <a:pt x="864" y="16"/>
                  <a:pt x="853" y="13"/>
                  <a:pt x="841" y="12"/>
                </a:cubicBezTo>
                <a:cubicBezTo>
                  <a:pt x="839" y="11"/>
                  <a:pt x="836" y="11"/>
                  <a:pt x="834" y="10"/>
                </a:cubicBezTo>
                <a:cubicBezTo>
                  <a:pt x="829" y="10"/>
                  <a:pt x="825" y="9"/>
                  <a:pt x="820" y="8"/>
                </a:cubicBezTo>
                <a:cubicBezTo>
                  <a:pt x="799" y="5"/>
                  <a:pt x="799" y="5"/>
                  <a:pt x="799" y="5"/>
                </a:cubicBezTo>
                <a:cubicBezTo>
                  <a:pt x="789" y="4"/>
                  <a:pt x="779" y="3"/>
                  <a:pt x="769" y="2"/>
                </a:cubicBezTo>
                <a:cubicBezTo>
                  <a:pt x="765" y="2"/>
                  <a:pt x="761" y="2"/>
                  <a:pt x="756" y="1"/>
                </a:cubicBezTo>
                <a:cubicBezTo>
                  <a:pt x="751" y="1"/>
                  <a:pt x="746" y="1"/>
                  <a:pt x="741" y="1"/>
                </a:cubicBezTo>
                <a:cubicBezTo>
                  <a:pt x="739" y="1"/>
                  <a:pt x="737" y="1"/>
                  <a:pt x="735" y="0"/>
                </a:cubicBezTo>
                <a:cubicBezTo>
                  <a:pt x="713" y="0"/>
                  <a:pt x="713" y="0"/>
                  <a:pt x="713" y="0"/>
                </a:cubicBezTo>
                <a:cubicBezTo>
                  <a:pt x="691" y="0"/>
                  <a:pt x="691" y="0"/>
                  <a:pt x="691" y="0"/>
                </a:cubicBezTo>
                <a:cubicBezTo>
                  <a:pt x="689" y="1"/>
                  <a:pt x="687" y="1"/>
                  <a:pt x="685" y="1"/>
                </a:cubicBezTo>
                <a:cubicBezTo>
                  <a:pt x="680" y="1"/>
                  <a:pt x="675" y="1"/>
                  <a:pt x="670" y="1"/>
                </a:cubicBezTo>
                <a:cubicBezTo>
                  <a:pt x="665" y="2"/>
                  <a:pt x="661" y="2"/>
                  <a:pt x="657" y="2"/>
                </a:cubicBezTo>
                <a:cubicBezTo>
                  <a:pt x="647" y="3"/>
                  <a:pt x="637" y="4"/>
                  <a:pt x="627" y="5"/>
                </a:cubicBezTo>
                <a:cubicBezTo>
                  <a:pt x="606" y="8"/>
                  <a:pt x="606" y="8"/>
                  <a:pt x="606" y="8"/>
                </a:cubicBezTo>
                <a:cubicBezTo>
                  <a:pt x="601" y="9"/>
                  <a:pt x="597" y="10"/>
                  <a:pt x="592" y="10"/>
                </a:cubicBezTo>
                <a:cubicBezTo>
                  <a:pt x="590" y="11"/>
                  <a:pt x="587" y="11"/>
                  <a:pt x="585" y="12"/>
                </a:cubicBezTo>
                <a:cubicBezTo>
                  <a:pt x="573" y="13"/>
                  <a:pt x="562" y="16"/>
                  <a:pt x="551" y="19"/>
                </a:cubicBezTo>
                <a:cubicBezTo>
                  <a:pt x="548" y="19"/>
                  <a:pt x="545" y="20"/>
                  <a:pt x="543" y="21"/>
                </a:cubicBezTo>
                <a:cubicBezTo>
                  <a:pt x="537" y="22"/>
                  <a:pt x="531" y="23"/>
                  <a:pt x="526" y="25"/>
                </a:cubicBezTo>
                <a:cubicBezTo>
                  <a:pt x="501" y="32"/>
                  <a:pt x="501" y="32"/>
                  <a:pt x="501" y="32"/>
                </a:cubicBezTo>
                <a:cubicBezTo>
                  <a:pt x="478" y="40"/>
                  <a:pt x="478" y="40"/>
                  <a:pt x="478" y="40"/>
                </a:cubicBezTo>
                <a:cubicBezTo>
                  <a:pt x="474" y="41"/>
                  <a:pt x="471" y="42"/>
                  <a:pt x="467" y="44"/>
                </a:cubicBezTo>
                <a:cubicBezTo>
                  <a:pt x="467" y="44"/>
                  <a:pt x="467" y="44"/>
                  <a:pt x="467" y="44"/>
                </a:cubicBezTo>
                <a:cubicBezTo>
                  <a:pt x="440" y="54"/>
                  <a:pt x="440" y="54"/>
                  <a:pt x="440" y="54"/>
                </a:cubicBezTo>
                <a:cubicBezTo>
                  <a:pt x="437" y="55"/>
                  <a:pt x="434" y="57"/>
                  <a:pt x="430" y="58"/>
                </a:cubicBezTo>
                <a:cubicBezTo>
                  <a:pt x="420" y="63"/>
                  <a:pt x="420" y="63"/>
                  <a:pt x="420" y="63"/>
                </a:cubicBezTo>
                <a:cubicBezTo>
                  <a:pt x="418" y="64"/>
                  <a:pt x="416" y="65"/>
                  <a:pt x="413" y="66"/>
                </a:cubicBezTo>
                <a:cubicBezTo>
                  <a:pt x="409" y="68"/>
                  <a:pt x="405" y="70"/>
                  <a:pt x="401" y="72"/>
                </a:cubicBezTo>
                <a:cubicBezTo>
                  <a:pt x="382" y="82"/>
                  <a:pt x="382" y="82"/>
                  <a:pt x="382" y="82"/>
                </a:cubicBezTo>
                <a:cubicBezTo>
                  <a:pt x="381" y="82"/>
                  <a:pt x="379" y="83"/>
                  <a:pt x="378" y="83"/>
                </a:cubicBezTo>
                <a:cubicBezTo>
                  <a:pt x="376" y="84"/>
                  <a:pt x="374" y="85"/>
                  <a:pt x="372" y="87"/>
                </a:cubicBezTo>
                <a:cubicBezTo>
                  <a:pt x="344" y="103"/>
                  <a:pt x="344" y="103"/>
                  <a:pt x="344" y="103"/>
                </a:cubicBezTo>
                <a:cubicBezTo>
                  <a:pt x="323" y="116"/>
                  <a:pt x="323" y="116"/>
                  <a:pt x="323" y="116"/>
                </a:cubicBezTo>
                <a:cubicBezTo>
                  <a:pt x="320" y="118"/>
                  <a:pt x="317" y="120"/>
                  <a:pt x="314" y="122"/>
                </a:cubicBezTo>
                <a:cubicBezTo>
                  <a:pt x="314" y="122"/>
                  <a:pt x="314" y="122"/>
                  <a:pt x="314" y="122"/>
                </a:cubicBezTo>
                <a:cubicBezTo>
                  <a:pt x="291" y="139"/>
                  <a:pt x="291" y="139"/>
                  <a:pt x="291" y="139"/>
                </a:cubicBezTo>
                <a:cubicBezTo>
                  <a:pt x="288" y="140"/>
                  <a:pt x="285" y="143"/>
                  <a:pt x="282" y="145"/>
                </a:cubicBezTo>
                <a:cubicBezTo>
                  <a:pt x="273" y="152"/>
                  <a:pt x="273" y="152"/>
                  <a:pt x="273" y="152"/>
                </a:cubicBezTo>
                <a:cubicBezTo>
                  <a:pt x="271" y="153"/>
                  <a:pt x="269" y="155"/>
                  <a:pt x="267" y="157"/>
                </a:cubicBezTo>
                <a:cubicBezTo>
                  <a:pt x="264" y="159"/>
                  <a:pt x="260" y="162"/>
                  <a:pt x="256" y="165"/>
                </a:cubicBezTo>
                <a:cubicBezTo>
                  <a:pt x="240" y="179"/>
                  <a:pt x="240" y="179"/>
                  <a:pt x="240" y="179"/>
                </a:cubicBezTo>
                <a:cubicBezTo>
                  <a:pt x="239" y="180"/>
                  <a:pt x="238" y="181"/>
                  <a:pt x="237" y="182"/>
                </a:cubicBezTo>
                <a:cubicBezTo>
                  <a:pt x="236" y="183"/>
                  <a:pt x="234" y="185"/>
                  <a:pt x="232" y="187"/>
                </a:cubicBezTo>
                <a:cubicBezTo>
                  <a:pt x="209" y="209"/>
                  <a:pt x="209" y="209"/>
                  <a:pt x="209" y="209"/>
                </a:cubicBezTo>
                <a:cubicBezTo>
                  <a:pt x="187" y="232"/>
                  <a:pt x="187" y="232"/>
                  <a:pt x="187" y="232"/>
                </a:cubicBezTo>
                <a:cubicBezTo>
                  <a:pt x="186" y="233"/>
                  <a:pt x="185" y="234"/>
                  <a:pt x="184" y="235"/>
                </a:cubicBezTo>
                <a:cubicBezTo>
                  <a:pt x="184" y="235"/>
                  <a:pt x="184" y="235"/>
                  <a:pt x="184" y="235"/>
                </a:cubicBezTo>
                <a:cubicBezTo>
                  <a:pt x="182" y="237"/>
                  <a:pt x="182" y="237"/>
                  <a:pt x="182" y="237"/>
                </a:cubicBezTo>
                <a:cubicBezTo>
                  <a:pt x="182" y="237"/>
                  <a:pt x="182" y="237"/>
                  <a:pt x="182" y="237"/>
                </a:cubicBezTo>
                <a:cubicBezTo>
                  <a:pt x="181" y="238"/>
                  <a:pt x="180" y="239"/>
                  <a:pt x="180" y="240"/>
                </a:cubicBezTo>
                <a:cubicBezTo>
                  <a:pt x="179" y="240"/>
                  <a:pt x="179" y="240"/>
                  <a:pt x="179" y="240"/>
                </a:cubicBezTo>
                <a:cubicBezTo>
                  <a:pt x="175" y="246"/>
                  <a:pt x="175" y="246"/>
                  <a:pt x="175" y="246"/>
                </a:cubicBezTo>
                <a:cubicBezTo>
                  <a:pt x="175" y="246"/>
                  <a:pt x="175" y="246"/>
                  <a:pt x="175" y="246"/>
                </a:cubicBezTo>
                <a:cubicBezTo>
                  <a:pt x="165" y="256"/>
                  <a:pt x="165" y="256"/>
                  <a:pt x="165" y="256"/>
                </a:cubicBezTo>
                <a:cubicBezTo>
                  <a:pt x="162" y="260"/>
                  <a:pt x="159" y="264"/>
                  <a:pt x="157" y="267"/>
                </a:cubicBezTo>
                <a:cubicBezTo>
                  <a:pt x="155" y="269"/>
                  <a:pt x="153" y="271"/>
                  <a:pt x="152" y="273"/>
                </a:cubicBezTo>
                <a:cubicBezTo>
                  <a:pt x="145" y="282"/>
                  <a:pt x="145" y="282"/>
                  <a:pt x="145" y="282"/>
                </a:cubicBezTo>
                <a:cubicBezTo>
                  <a:pt x="143" y="285"/>
                  <a:pt x="140" y="288"/>
                  <a:pt x="139" y="291"/>
                </a:cubicBezTo>
                <a:cubicBezTo>
                  <a:pt x="126" y="308"/>
                  <a:pt x="126" y="308"/>
                  <a:pt x="126" y="308"/>
                </a:cubicBezTo>
                <a:cubicBezTo>
                  <a:pt x="123" y="313"/>
                  <a:pt x="120" y="318"/>
                  <a:pt x="116" y="322"/>
                </a:cubicBezTo>
                <a:cubicBezTo>
                  <a:pt x="103" y="344"/>
                  <a:pt x="103" y="344"/>
                  <a:pt x="103" y="344"/>
                </a:cubicBezTo>
                <a:cubicBezTo>
                  <a:pt x="87" y="372"/>
                  <a:pt x="87" y="372"/>
                  <a:pt x="87" y="372"/>
                </a:cubicBezTo>
                <a:cubicBezTo>
                  <a:pt x="86" y="373"/>
                  <a:pt x="85" y="374"/>
                  <a:pt x="85" y="375"/>
                </a:cubicBezTo>
                <a:cubicBezTo>
                  <a:pt x="85" y="375"/>
                  <a:pt x="85" y="375"/>
                  <a:pt x="85" y="375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83" y="379"/>
                  <a:pt x="83" y="379"/>
                  <a:pt x="83" y="380"/>
                </a:cubicBezTo>
                <a:cubicBezTo>
                  <a:pt x="81" y="382"/>
                  <a:pt x="81" y="382"/>
                  <a:pt x="81" y="382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2" y="401"/>
                  <a:pt x="72" y="401"/>
                  <a:pt x="72" y="401"/>
                </a:cubicBezTo>
                <a:cubicBezTo>
                  <a:pt x="70" y="405"/>
                  <a:pt x="68" y="409"/>
                  <a:pt x="66" y="413"/>
                </a:cubicBezTo>
                <a:cubicBezTo>
                  <a:pt x="65" y="416"/>
                  <a:pt x="64" y="418"/>
                  <a:pt x="63" y="420"/>
                </a:cubicBezTo>
                <a:cubicBezTo>
                  <a:pt x="58" y="430"/>
                  <a:pt x="58" y="430"/>
                  <a:pt x="58" y="430"/>
                </a:cubicBezTo>
                <a:cubicBezTo>
                  <a:pt x="57" y="434"/>
                  <a:pt x="55" y="437"/>
                  <a:pt x="54" y="440"/>
                </a:cubicBezTo>
                <a:cubicBezTo>
                  <a:pt x="46" y="460"/>
                  <a:pt x="46" y="460"/>
                  <a:pt x="46" y="460"/>
                </a:cubicBezTo>
                <a:cubicBezTo>
                  <a:pt x="44" y="466"/>
                  <a:pt x="42" y="472"/>
                  <a:pt x="40" y="478"/>
                </a:cubicBezTo>
                <a:cubicBezTo>
                  <a:pt x="32" y="501"/>
                  <a:pt x="32" y="501"/>
                  <a:pt x="32" y="501"/>
                </a:cubicBezTo>
                <a:cubicBezTo>
                  <a:pt x="25" y="525"/>
                  <a:pt x="25" y="525"/>
                  <a:pt x="25" y="525"/>
                </a:cubicBezTo>
                <a:cubicBezTo>
                  <a:pt x="24" y="531"/>
                  <a:pt x="22" y="536"/>
                  <a:pt x="21" y="542"/>
                </a:cubicBezTo>
                <a:cubicBezTo>
                  <a:pt x="21" y="542"/>
                  <a:pt x="21" y="542"/>
                  <a:pt x="21" y="542"/>
                </a:cubicBezTo>
                <a:cubicBezTo>
                  <a:pt x="21" y="542"/>
                  <a:pt x="21" y="542"/>
                  <a:pt x="21" y="543"/>
                </a:cubicBezTo>
                <a:cubicBezTo>
                  <a:pt x="21" y="543"/>
                  <a:pt x="21" y="543"/>
                  <a:pt x="21" y="543"/>
                </a:cubicBezTo>
                <a:cubicBezTo>
                  <a:pt x="21" y="543"/>
                  <a:pt x="21" y="543"/>
                  <a:pt x="21" y="543"/>
                </a:cubicBezTo>
                <a:cubicBezTo>
                  <a:pt x="8" y="596"/>
                  <a:pt x="1" y="651"/>
                  <a:pt x="0" y="706"/>
                </a:cubicBezTo>
                <a:cubicBezTo>
                  <a:pt x="0" y="706"/>
                  <a:pt x="0" y="706"/>
                  <a:pt x="0" y="706"/>
                </a:cubicBezTo>
                <a:cubicBezTo>
                  <a:pt x="0" y="713"/>
                  <a:pt x="0" y="713"/>
                  <a:pt x="0" y="713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1" y="775"/>
                  <a:pt x="8" y="830"/>
                  <a:pt x="21" y="884"/>
                </a:cubicBezTo>
                <a:cubicBezTo>
                  <a:pt x="21" y="885"/>
                  <a:pt x="21" y="885"/>
                  <a:pt x="21" y="885"/>
                </a:cubicBezTo>
                <a:cubicBezTo>
                  <a:pt x="22" y="890"/>
                  <a:pt x="24" y="896"/>
                  <a:pt x="25" y="901"/>
                </a:cubicBezTo>
                <a:cubicBezTo>
                  <a:pt x="32" y="925"/>
                  <a:pt x="32" y="925"/>
                  <a:pt x="32" y="925"/>
                </a:cubicBezTo>
                <a:cubicBezTo>
                  <a:pt x="40" y="948"/>
                  <a:pt x="40" y="948"/>
                  <a:pt x="40" y="948"/>
                </a:cubicBezTo>
                <a:cubicBezTo>
                  <a:pt x="42" y="954"/>
                  <a:pt x="44" y="960"/>
                  <a:pt x="46" y="966"/>
                </a:cubicBezTo>
                <a:cubicBezTo>
                  <a:pt x="54" y="986"/>
                  <a:pt x="54" y="986"/>
                  <a:pt x="54" y="986"/>
                </a:cubicBezTo>
                <a:cubicBezTo>
                  <a:pt x="55" y="989"/>
                  <a:pt x="57" y="992"/>
                  <a:pt x="58" y="996"/>
                </a:cubicBezTo>
                <a:cubicBezTo>
                  <a:pt x="63" y="1006"/>
                  <a:pt x="63" y="1006"/>
                  <a:pt x="63" y="1006"/>
                </a:cubicBezTo>
                <a:cubicBezTo>
                  <a:pt x="64" y="1008"/>
                  <a:pt x="65" y="1010"/>
                  <a:pt x="66" y="1013"/>
                </a:cubicBezTo>
                <a:cubicBezTo>
                  <a:pt x="68" y="1017"/>
                  <a:pt x="70" y="1021"/>
                  <a:pt x="72" y="1025"/>
                </a:cubicBezTo>
                <a:cubicBezTo>
                  <a:pt x="78" y="1038"/>
                  <a:pt x="78" y="1038"/>
                  <a:pt x="78" y="1038"/>
                </a:cubicBezTo>
                <a:cubicBezTo>
                  <a:pt x="78" y="1038"/>
                  <a:pt x="78" y="1038"/>
                  <a:pt x="78" y="1038"/>
                </a:cubicBezTo>
                <a:cubicBezTo>
                  <a:pt x="82" y="1044"/>
                  <a:pt x="82" y="1044"/>
                  <a:pt x="82" y="1044"/>
                </a:cubicBezTo>
                <a:cubicBezTo>
                  <a:pt x="82" y="1045"/>
                  <a:pt x="82" y="1045"/>
                  <a:pt x="82" y="1045"/>
                </a:cubicBezTo>
                <a:cubicBezTo>
                  <a:pt x="82" y="1046"/>
                  <a:pt x="83" y="1047"/>
                  <a:pt x="83" y="1048"/>
                </a:cubicBezTo>
                <a:cubicBezTo>
                  <a:pt x="83" y="1048"/>
                  <a:pt x="83" y="1048"/>
                  <a:pt x="83" y="1048"/>
                </a:cubicBezTo>
                <a:cubicBezTo>
                  <a:pt x="85" y="1051"/>
                  <a:pt x="85" y="1051"/>
                  <a:pt x="85" y="1051"/>
                </a:cubicBezTo>
                <a:cubicBezTo>
                  <a:pt x="85" y="1051"/>
                  <a:pt x="85" y="1051"/>
                  <a:pt x="85" y="1051"/>
                </a:cubicBezTo>
                <a:cubicBezTo>
                  <a:pt x="85" y="1052"/>
                  <a:pt x="86" y="1053"/>
                  <a:pt x="87" y="1054"/>
                </a:cubicBezTo>
                <a:cubicBezTo>
                  <a:pt x="103" y="1082"/>
                  <a:pt x="103" y="1082"/>
                  <a:pt x="103" y="1082"/>
                </a:cubicBezTo>
                <a:cubicBezTo>
                  <a:pt x="116" y="1104"/>
                  <a:pt x="116" y="1104"/>
                  <a:pt x="116" y="1104"/>
                </a:cubicBezTo>
                <a:cubicBezTo>
                  <a:pt x="120" y="1108"/>
                  <a:pt x="123" y="1113"/>
                  <a:pt x="126" y="1118"/>
                </a:cubicBezTo>
                <a:cubicBezTo>
                  <a:pt x="139" y="1135"/>
                  <a:pt x="139" y="1135"/>
                  <a:pt x="139" y="1135"/>
                </a:cubicBezTo>
                <a:cubicBezTo>
                  <a:pt x="140" y="1138"/>
                  <a:pt x="143" y="1141"/>
                  <a:pt x="145" y="1144"/>
                </a:cubicBezTo>
                <a:cubicBezTo>
                  <a:pt x="152" y="1153"/>
                  <a:pt x="152" y="1153"/>
                  <a:pt x="152" y="1153"/>
                </a:cubicBezTo>
                <a:cubicBezTo>
                  <a:pt x="153" y="1155"/>
                  <a:pt x="155" y="1157"/>
                  <a:pt x="157" y="1159"/>
                </a:cubicBezTo>
                <a:cubicBezTo>
                  <a:pt x="159" y="1162"/>
                  <a:pt x="162" y="1166"/>
                  <a:pt x="165" y="1170"/>
                </a:cubicBezTo>
                <a:cubicBezTo>
                  <a:pt x="175" y="1180"/>
                  <a:pt x="175" y="1180"/>
                  <a:pt x="175" y="1180"/>
                </a:cubicBezTo>
                <a:cubicBezTo>
                  <a:pt x="175" y="1180"/>
                  <a:pt x="175" y="1180"/>
                  <a:pt x="175" y="1180"/>
                </a:cubicBezTo>
                <a:cubicBezTo>
                  <a:pt x="179" y="1186"/>
                  <a:pt x="179" y="1186"/>
                  <a:pt x="179" y="1186"/>
                </a:cubicBezTo>
                <a:cubicBezTo>
                  <a:pt x="180" y="1186"/>
                  <a:pt x="180" y="1186"/>
                  <a:pt x="180" y="1186"/>
                </a:cubicBezTo>
                <a:cubicBezTo>
                  <a:pt x="180" y="1187"/>
                  <a:pt x="181" y="1188"/>
                  <a:pt x="182" y="1189"/>
                </a:cubicBezTo>
                <a:cubicBezTo>
                  <a:pt x="182" y="1189"/>
                  <a:pt x="182" y="1189"/>
                  <a:pt x="182" y="1189"/>
                </a:cubicBezTo>
                <a:cubicBezTo>
                  <a:pt x="184" y="1191"/>
                  <a:pt x="184" y="1191"/>
                  <a:pt x="184" y="1191"/>
                </a:cubicBezTo>
                <a:cubicBezTo>
                  <a:pt x="184" y="1191"/>
                  <a:pt x="184" y="1191"/>
                  <a:pt x="184" y="1191"/>
                </a:cubicBezTo>
                <a:cubicBezTo>
                  <a:pt x="185" y="1192"/>
                  <a:pt x="186" y="1193"/>
                  <a:pt x="187" y="1194"/>
                </a:cubicBezTo>
                <a:cubicBezTo>
                  <a:pt x="209" y="1217"/>
                  <a:pt x="209" y="1217"/>
                  <a:pt x="209" y="1217"/>
                </a:cubicBezTo>
                <a:cubicBezTo>
                  <a:pt x="232" y="1239"/>
                  <a:pt x="232" y="1239"/>
                  <a:pt x="232" y="1239"/>
                </a:cubicBezTo>
                <a:cubicBezTo>
                  <a:pt x="234" y="1241"/>
                  <a:pt x="236" y="1243"/>
                  <a:pt x="238" y="1244"/>
                </a:cubicBezTo>
                <a:cubicBezTo>
                  <a:pt x="238" y="1245"/>
                  <a:pt x="239" y="1246"/>
                  <a:pt x="240" y="1247"/>
                </a:cubicBezTo>
                <a:cubicBezTo>
                  <a:pt x="256" y="1261"/>
                  <a:pt x="256" y="1261"/>
                  <a:pt x="256" y="1261"/>
                </a:cubicBezTo>
                <a:cubicBezTo>
                  <a:pt x="260" y="1264"/>
                  <a:pt x="264" y="1267"/>
                  <a:pt x="267" y="1270"/>
                </a:cubicBezTo>
                <a:cubicBezTo>
                  <a:pt x="269" y="1271"/>
                  <a:pt x="271" y="1273"/>
                  <a:pt x="273" y="1274"/>
                </a:cubicBezTo>
                <a:cubicBezTo>
                  <a:pt x="282" y="1281"/>
                  <a:pt x="282" y="1281"/>
                  <a:pt x="282" y="1281"/>
                </a:cubicBezTo>
                <a:cubicBezTo>
                  <a:pt x="285" y="1283"/>
                  <a:pt x="288" y="1286"/>
                  <a:pt x="291" y="1287"/>
                </a:cubicBezTo>
                <a:cubicBezTo>
                  <a:pt x="314" y="1304"/>
                  <a:pt x="314" y="1304"/>
                  <a:pt x="314" y="1304"/>
                </a:cubicBezTo>
                <a:cubicBezTo>
                  <a:pt x="314" y="1304"/>
                  <a:pt x="314" y="1304"/>
                  <a:pt x="314" y="1304"/>
                </a:cubicBezTo>
                <a:cubicBezTo>
                  <a:pt x="317" y="1306"/>
                  <a:pt x="320" y="1308"/>
                  <a:pt x="322" y="1310"/>
                </a:cubicBezTo>
                <a:cubicBezTo>
                  <a:pt x="344" y="1323"/>
                  <a:pt x="344" y="1323"/>
                  <a:pt x="344" y="1323"/>
                </a:cubicBezTo>
                <a:cubicBezTo>
                  <a:pt x="372" y="1339"/>
                  <a:pt x="372" y="1339"/>
                  <a:pt x="372" y="1339"/>
                </a:cubicBezTo>
                <a:cubicBezTo>
                  <a:pt x="374" y="1341"/>
                  <a:pt x="376" y="1342"/>
                  <a:pt x="378" y="1343"/>
                </a:cubicBezTo>
                <a:cubicBezTo>
                  <a:pt x="379" y="1343"/>
                  <a:pt x="381" y="1344"/>
                  <a:pt x="382" y="1344"/>
                </a:cubicBezTo>
                <a:cubicBezTo>
                  <a:pt x="401" y="1354"/>
                  <a:pt x="401" y="1354"/>
                  <a:pt x="401" y="1354"/>
                </a:cubicBezTo>
                <a:cubicBezTo>
                  <a:pt x="405" y="1356"/>
                  <a:pt x="409" y="1358"/>
                  <a:pt x="413" y="1360"/>
                </a:cubicBezTo>
                <a:cubicBezTo>
                  <a:pt x="416" y="1361"/>
                  <a:pt x="418" y="1362"/>
                  <a:pt x="420" y="1363"/>
                </a:cubicBezTo>
                <a:cubicBezTo>
                  <a:pt x="430" y="1368"/>
                  <a:pt x="430" y="1368"/>
                  <a:pt x="430" y="1368"/>
                </a:cubicBezTo>
                <a:cubicBezTo>
                  <a:pt x="434" y="1369"/>
                  <a:pt x="437" y="1371"/>
                  <a:pt x="440" y="1372"/>
                </a:cubicBezTo>
                <a:cubicBezTo>
                  <a:pt x="467" y="1382"/>
                  <a:pt x="467" y="1382"/>
                  <a:pt x="467" y="1382"/>
                </a:cubicBezTo>
                <a:cubicBezTo>
                  <a:pt x="467" y="1382"/>
                  <a:pt x="467" y="1382"/>
                  <a:pt x="467" y="1382"/>
                </a:cubicBezTo>
                <a:cubicBezTo>
                  <a:pt x="471" y="1384"/>
                  <a:pt x="474" y="1385"/>
                  <a:pt x="478" y="1386"/>
                </a:cubicBezTo>
                <a:cubicBezTo>
                  <a:pt x="501" y="1394"/>
                  <a:pt x="501" y="1394"/>
                  <a:pt x="501" y="1394"/>
                </a:cubicBezTo>
                <a:cubicBezTo>
                  <a:pt x="525" y="1401"/>
                  <a:pt x="525" y="1401"/>
                  <a:pt x="525" y="1401"/>
                </a:cubicBezTo>
                <a:cubicBezTo>
                  <a:pt x="531" y="1403"/>
                  <a:pt x="537" y="1404"/>
                  <a:pt x="542" y="1405"/>
                </a:cubicBezTo>
                <a:cubicBezTo>
                  <a:pt x="545" y="1406"/>
                  <a:pt x="548" y="1407"/>
                  <a:pt x="551" y="1407"/>
                </a:cubicBezTo>
                <a:cubicBezTo>
                  <a:pt x="562" y="1410"/>
                  <a:pt x="573" y="1413"/>
                  <a:pt x="585" y="1414"/>
                </a:cubicBezTo>
                <a:cubicBezTo>
                  <a:pt x="587" y="1415"/>
                  <a:pt x="590" y="1415"/>
                  <a:pt x="592" y="1416"/>
                </a:cubicBezTo>
                <a:cubicBezTo>
                  <a:pt x="597" y="1416"/>
                  <a:pt x="601" y="1417"/>
                  <a:pt x="606" y="1418"/>
                </a:cubicBezTo>
                <a:cubicBezTo>
                  <a:pt x="627" y="1421"/>
                  <a:pt x="627" y="1421"/>
                  <a:pt x="627" y="1421"/>
                </a:cubicBezTo>
                <a:cubicBezTo>
                  <a:pt x="637" y="1422"/>
                  <a:pt x="647" y="1423"/>
                  <a:pt x="657" y="1424"/>
                </a:cubicBezTo>
                <a:cubicBezTo>
                  <a:pt x="661" y="1424"/>
                  <a:pt x="665" y="1424"/>
                  <a:pt x="670" y="1425"/>
                </a:cubicBezTo>
                <a:cubicBezTo>
                  <a:pt x="675" y="1425"/>
                  <a:pt x="680" y="1425"/>
                  <a:pt x="685" y="1425"/>
                </a:cubicBezTo>
                <a:cubicBezTo>
                  <a:pt x="687" y="1425"/>
                  <a:pt x="689" y="1425"/>
                  <a:pt x="691" y="1426"/>
                </a:cubicBezTo>
                <a:cubicBezTo>
                  <a:pt x="713" y="1426"/>
                  <a:pt x="713" y="1426"/>
                  <a:pt x="713" y="1426"/>
                </a:cubicBezTo>
                <a:cubicBezTo>
                  <a:pt x="735" y="1426"/>
                  <a:pt x="735" y="1426"/>
                  <a:pt x="735" y="1426"/>
                </a:cubicBezTo>
                <a:cubicBezTo>
                  <a:pt x="737" y="1425"/>
                  <a:pt x="739" y="1425"/>
                  <a:pt x="741" y="1425"/>
                </a:cubicBezTo>
                <a:cubicBezTo>
                  <a:pt x="746" y="1425"/>
                  <a:pt x="751" y="1425"/>
                  <a:pt x="756" y="1425"/>
                </a:cubicBezTo>
                <a:cubicBezTo>
                  <a:pt x="761" y="1424"/>
                  <a:pt x="765" y="1424"/>
                  <a:pt x="769" y="1424"/>
                </a:cubicBezTo>
                <a:cubicBezTo>
                  <a:pt x="779" y="1423"/>
                  <a:pt x="789" y="1422"/>
                  <a:pt x="799" y="1421"/>
                </a:cubicBezTo>
                <a:cubicBezTo>
                  <a:pt x="820" y="1418"/>
                  <a:pt x="820" y="1418"/>
                  <a:pt x="820" y="1418"/>
                </a:cubicBezTo>
                <a:cubicBezTo>
                  <a:pt x="825" y="1417"/>
                  <a:pt x="829" y="1416"/>
                  <a:pt x="834" y="1416"/>
                </a:cubicBezTo>
                <a:cubicBezTo>
                  <a:pt x="836" y="1415"/>
                  <a:pt x="839" y="1415"/>
                  <a:pt x="841" y="1414"/>
                </a:cubicBezTo>
                <a:cubicBezTo>
                  <a:pt x="853" y="1413"/>
                  <a:pt x="864" y="1410"/>
                  <a:pt x="875" y="1407"/>
                </a:cubicBezTo>
                <a:cubicBezTo>
                  <a:pt x="878" y="1407"/>
                  <a:pt x="881" y="1406"/>
                  <a:pt x="883" y="1405"/>
                </a:cubicBezTo>
                <a:cubicBezTo>
                  <a:pt x="889" y="1404"/>
                  <a:pt x="895" y="1403"/>
                  <a:pt x="900" y="1401"/>
                </a:cubicBezTo>
                <a:cubicBezTo>
                  <a:pt x="925" y="1394"/>
                  <a:pt x="925" y="1394"/>
                  <a:pt x="925" y="1394"/>
                </a:cubicBezTo>
                <a:cubicBezTo>
                  <a:pt x="948" y="1386"/>
                  <a:pt x="948" y="1386"/>
                  <a:pt x="948" y="1386"/>
                </a:cubicBezTo>
                <a:cubicBezTo>
                  <a:pt x="952" y="1385"/>
                  <a:pt x="955" y="1384"/>
                  <a:pt x="959" y="1382"/>
                </a:cubicBezTo>
                <a:cubicBezTo>
                  <a:pt x="959" y="1382"/>
                  <a:pt x="959" y="1382"/>
                  <a:pt x="959" y="1382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86" y="1372"/>
                  <a:pt x="986" y="1372"/>
                  <a:pt x="986" y="1372"/>
                </a:cubicBezTo>
                <a:cubicBezTo>
                  <a:pt x="989" y="1371"/>
                  <a:pt x="992" y="1369"/>
                  <a:pt x="996" y="1368"/>
                </a:cubicBezTo>
                <a:cubicBezTo>
                  <a:pt x="1006" y="1363"/>
                  <a:pt x="1006" y="1363"/>
                  <a:pt x="1006" y="1363"/>
                </a:cubicBezTo>
                <a:cubicBezTo>
                  <a:pt x="1008" y="1362"/>
                  <a:pt x="1010" y="1361"/>
                  <a:pt x="1013" y="1360"/>
                </a:cubicBezTo>
                <a:cubicBezTo>
                  <a:pt x="1017" y="1358"/>
                  <a:pt x="1021" y="1356"/>
                  <a:pt x="1025" y="1354"/>
                </a:cubicBezTo>
                <a:cubicBezTo>
                  <a:pt x="1044" y="1344"/>
                  <a:pt x="1044" y="1344"/>
                  <a:pt x="1044" y="1344"/>
                </a:cubicBezTo>
                <a:cubicBezTo>
                  <a:pt x="1045" y="1344"/>
                  <a:pt x="1047" y="1343"/>
                  <a:pt x="1048" y="1343"/>
                </a:cubicBezTo>
                <a:cubicBezTo>
                  <a:pt x="1050" y="1342"/>
                  <a:pt x="1052" y="1341"/>
                  <a:pt x="1054" y="1339"/>
                </a:cubicBezTo>
                <a:cubicBezTo>
                  <a:pt x="1082" y="1323"/>
                  <a:pt x="1082" y="1323"/>
                  <a:pt x="1082" y="1323"/>
                </a:cubicBezTo>
                <a:cubicBezTo>
                  <a:pt x="1103" y="1310"/>
                  <a:pt x="1103" y="1310"/>
                  <a:pt x="1103" y="1310"/>
                </a:cubicBezTo>
                <a:cubicBezTo>
                  <a:pt x="1106" y="1308"/>
                  <a:pt x="1109" y="1306"/>
                  <a:pt x="1112" y="1304"/>
                </a:cubicBezTo>
                <a:cubicBezTo>
                  <a:pt x="1112" y="1304"/>
                  <a:pt x="1112" y="1304"/>
                  <a:pt x="1112" y="1304"/>
                </a:cubicBezTo>
                <a:cubicBezTo>
                  <a:pt x="1135" y="1287"/>
                  <a:pt x="1135" y="1287"/>
                  <a:pt x="1135" y="1287"/>
                </a:cubicBezTo>
                <a:cubicBezTo>
                  <a:pt x="1138" y="1286"/>
                  <a:pt x="1141" y="1283"/>
                  <a:pt x="1144" y="1281"/>
                </a:cubicBezTo>
                <a:cubicBezTo>
                  <a:pt x="1153" y="1274"/>
                  <a:pt x="1153" y="1274"/>
                  <a:pt x="1153" y="1274"/>
                </a:cubicBezTo>
                <a:cubicBezTo>
                  <a:pt x="1155" y="1273"/>
                  <a:pt x="1157" y="1271"/>
                  <a:pt x="1159" y="1269"/>
                </a:cubicBezTo>
                <a:cubicBezTo>
                  <a:pt x="1162" y="1267"/>
                  <a:pt x="1166" y="1264"/>
                  <a:pt x="1170" y="1261"/>
                </a:cubicBezTo>
                <a:cubicBezTo>
                  <a:pt x="1186" y="1247"/>
                  <a:pt x="1186" y="1247"/>
                  <a:pt x="1186" y="1247"/>
                </a:cubicBezTo>
                <a:cubicBezTo>
                  <a:pt x="1187" y="1246"/>
                  <a:pt x="1188" y="1245"/>
                  <a:pt x="1189" y="1244"/>
                </a:cubicBezTo>
                <a:cubicBezTo>
                  <a:pt x="1190" y="1243"/>
                  <a:pt x="1192" y="1241"/>
                  <a:pt x="1194" y="1239"/>
                </a:cubicBezTo>
                <a:cubicBezTo>
                  <a:pt x="1217" y="1217"/>
                  <a:pt x="1217" y="1217"/>
                  <a:pt x="1217" y="1217"/>
                </a:cubicBezTo>
                <a:cubicBezTo>
                  <a:pt x="1239" y="1194"/>
                  <a:pt x="1239" y="1194"/>
                  <a:pt x="1239" y="1194"/>
                </a:cubicBezTo>
                <a:cubicBezTo>
                  <a:pt x="1240" y="1193"/>
                  <a:pt x="1241" y="1192"/>
                  <a:pt x="1242" y="1191"/>
                </a:cubicBezTo>
                <a:cubicBezTo>
                  <a:pt x="1242" y="1191"/>
                  <a:pt x="1242" y="1191"/>
                  <a:pt x="1242" y="1191"/>
                </a:cubicBezTo>
                <a:cubicBezTo>
                  <a:pt x="1244" y="1189"/>
                  <a:pt x="1244" y="1189"/>
                  <a:pt x="1244" y="1189"/>
                </a:cubicBezTo>
                <a:cubicBezTo>
                  <a:pt x="1244" y="1189"/>
                  <a:pt x="1244" y="1189"/>
                  <a:pt x="1244" y="1189"/>
                </a:cubicBezTo>
                <a:cubicBezTo>
                  <a:pt x="1245" y="1188"/>
                  <a:pt x="1246" y="1187"/>
                  <a:pt x="1246" y="1186"/>
                </a:cubicBezTo>
                <a:cubicBezTo>
                  <a:pt x="1247" y="1186"/>
                  <a:pt x="1247" y="1186"/>
                  <a:pt x="1247" y="1186"/>
                </a:cubicBezTo>
                <a:cubicBezTo>
                  <a:pt x="1251" y="1180"/>
                  <a:pt x="1251" y="1180"/>
                  <a:pt x="1251" y="1180"/>
                </a:cubicBezTo>
                <a:cubicBezTo>
                  <a:pt x="1251" y="1180"/>
                  <a:pt x="1251" y="1180"/>
                  <a:pt x="1251" y="1180"/>
                </a:cubicBezTo>
                <a:cubicBezTo>
                  <a:pt x="1261" y="1170"/>
                  <a:pt x="1261" y="1170"/>
                  <a:pt x="1261" y="1170"/>
                </a:cubicBezTo>
                <a:cubicBezTo>
                  <a:pt x="1264" y="1166"/>
                  <a:pt x="1267" y="1162"/>
                  <a:pt x="1269" y="1159"/>
                </a:cubicBezTo>
                <a:cubicBezTo>
                  <a:pt x="1271" y="1157"/>
                  <a:pt x="1273" y="1155"/>
                  <a:pt x="1274" y="1153"/>
                </a:cubicBezTo>
                <a:cubicBezTo>
                  <a:pt x="1281" y="1144"/>
                  <a:pt x="1281" y="1144"/>
                  <a:pt x="1281" y="1144"/>
                </a:cubicBezTo>
                <a:cubicBezTo>
                  <a:pt x="1283" y="1141"/>
                  <a:pt x="1286" y="1138"/>
                  <a:pt x="1287" y="1135"/>
                </a:cubicBezTo>
                <a:cubicBezTo>
                  <a:pt x="1300" y="1118"/>
                  <a:pt x="1300" y="1118"/>
                  <a:pt x="1300" y="1118"/>
                </a:cubicBezTo>
                <a:cubicBezTo>
                  <a:pt x="1303" y="1113"/>
                  <a:pt x="1306" y="1108"/>
                  <a:pt x="1310" y="1104"/>
                </a:cubicBezTo>
                <a:cubicBezTo>
                  <a:pt x="1323" y="1082"/>
                  <a:pt x="1323" y="1082"/>
                  <a:pt x="1323" y="1082"/>
                </a:cubicBezTo>
                <a:cubicBezTo>
                  <a:pt x="1339" y="1054"/>
                  <a:pt x="1339" y="1054"/>
                  <a:pt x="1339" y="1054"/>
                </a:cubicBezTo>
                <a:cubicBezTo>
                  <a:pt x="1340" y="1053"/>
                  <a:pt x="1341" y="1052"/>
                  <a:pt x="1341" y="1051"/>
                </a:cubicBezTo>
                <a:cubicBezTo>
                  <a:pt x="1341" y="1051"/>
                  <a:pt x="1341" y="1051"/>
                  <a:pt x="1341" y="1051"/>
                </a:cubicBezTo>
                <a:cubicBezTo>
                  <a:pt x="1343" y="1048"/>
                  <a:pt x="1343" y="1048"/>
                  <a:pt x="1343" y="1048"/>
                </a:cubicBezTo>
                <a:cubicBezTo>
                  <a:pt x="1343" y="1048"/>
                  <a:pt x="1343" y="1048"/>
                  <a:pt x="1343" y="1048"/>
                </a:cubicBezTo>
                <a:cubicBezTo>
                  <a:pt x="1343" y="1047"/>
                  <a:pt x="1344" y="1046"/>
                  <a:pt x="1344" y="1045"/>
                </a:cubicBezTo>
                <a:cubicBezTo>
                  <a:pt x="1344" y="1044"/>
                  <a:pt x="1344" y="1044"/>
                  <a:pt x="1344" y="1044"/>
                </a:cubicBezTo>
                <a:cubicBezTo>
                  <a:pt x="1348" y="1038"/>
                  <a:pt x="1348" y="1038"/>
                  <a:pt x="1348" y="1038"/>
                </a:cubicBezTo>
                <a:cubicBezTo>
                  <a:pt x="1348" y="1038"/>
                  <a:pt x="1348" y="1038"/>
                  <a:pt x="1348" y="1038"/>
                </a:cubicBezTo>
                <a:cubicBezTo>
                  <a:pt x="1354" y="1025"/>
                  <a:pt x="1354" y="1025"/>
                  <a:pt x="1354" y="1025"/>
                </a:cubicBezTo>
                <a:cubicBezTo>
                  <a:pt x="1356" y="1021"/>
                  <a:pt x="1358" y="1017"/>
                  <a:pt x="1360" y="1013"/>
                </a:cubicBezTo>
                <a:cubicBezTo>
                  <a:pt x="1361" y="1010"/>
                  <a:pt x="1362" y="1008"/>
                  <a:pt x="1363" y="1006"/>
                </a:cubicBezTo>
                <a:cubicBezTo>
                  <a:pt x="1368" y="996"/>
                  <a:pt x="1368" y="996"/>
                  <a:pt x="1368" y="996"/>
                </a:cubicBezTo>
                <a:cubicBezTo>
                  <a:pt x="1369" y="992"/>
                  <a:pt x="1371" y="989"/>
                  <a:pt x="1372" y="986"/>
                </a:cubicBezTo>
                <a:cubicBezTo>
                  <a:pt x="1380" y="966"/>
                  <a:pt x="1380" y="966"/>
                  <a:pt x="1380" y="966"/>
                </a:cubicBezTo>
                <a:cubicBezTo>
                  <a:pt x="1382" y="960"/>
                  <a:pt x="1384" y="954"/>
                  <a:pt x="1386" y="948"/>
                </a:cubicBezTo>
                <a:cubicBezTo>
                  <a:pt x="1394" y="925"/>
                  <a:pt x="1394" y="925"/>
                  <a:pt x="1394" y="925"/>
                </a:cubicBezTo>
                <a:cubicBezTo>
                  <a:pt x="1401" y="901"/>
                  <a:pt x="1401" y="901"/>
                  <a:pt x="1401" y="901"/>
                </a:cubicBezTo>
                <a:cubicBezTo>
                  <a:pt x="1402" y="896"/>
                  <a:pt x="1404" y="890"/>
                  <a:pt x="1405" y="885"/>
                </a:cubicBezTo>
                <a:cubicBezTo>
                  <a:pt x="1405" y="884"/>
                  <a:pt x="1405" y="884"/>
                  <a:pt x="1405" y="884"/>
                </a:cubicBezTo>
                <a:cubicBezTo>
                  <a:pt x="1418" y="830"/>
                  <a:pt x="1425" y="775"/>
                  <a:pt x="1426" y="720"/>
                </a:cubicBezTo>
                <a:cubicBezTo>
                  <a:pt x="1426" y="720"/>
                  <a:pt x="1426" y="720"/>
                  <a:pt x="1426" y="720"/>
                </a:cubicBezTo>
                <a:cubicBezTo>
                  <a:pt x="1426" y="713"/>
                  <a:pt x="1426" y="713"/>
                  <a:pt x="1426" y="713"/>
                </a:cubicBezTo>
                <a:cubicBezTo>
                  <a:pt x="1426" y="706"/>
                  <a:pt x="1426" y="706"/>
                  <a:pt x="1426" y="706"/>
                </a:cubicBezTo>
                <a:close/>
                <a:moveTo>
                  <a:pt x="1380" y="921"/>
                </a:moveTo>
                <a:cubicBezTo>
                  <a:pt x="1372" y="943"/>
                  <a:pt x="1372" y="943"/>
                  <a:pt x="1372" y="943"/>
                </a:cubicBezTo>
                <a:cubicBezTo>
                  <a:pt x="1370" y="949"/>
                  <a:pt x="1369" y="955"/>
                  <a:pt x="1366" y="961"/>
                </a:cubicBezTo>
                <a:cubicBezTo>
                  <a:pt x="1358" y="981"/>
                  <a:pt x="1358" y="981"/>
                  <a:pt x="1358" y="981"/>
                </a:cubicBezTo>
                <a:cubicBezTo>
                  <a:pt x="1357" y="983"/>
                  <a:pt x="1356" y="986"/>
                  <a:pt x="1354" y="990"/>
                </a:cubicBezTo>
                <a:cubicBezTo>
                  <a:pt x="1350" y="1000"/>
                  <a:pt x="1350" y="1000"/>
                  <a:pt x="1350" y="1000"/>
                </a:cubicBezTo>
                <a:cubicBezTo>
                  <a:pt x="1349" y="1002"/>
                  <a:pt x="1348" y="1004"/>
                  <a:pt x="1347" y="1007"/>
                </a:cubicBezTo>
                <a:cubicBezTo>
                  <a:pt x="1345" y="1011"/>
                  <a:pt x="1343" y="1015"/>
                  <a:pt x="1341" y="1019"/>
                </a:cubicBezTo>
                <a:cubicBezTo>
                  <a:pt x="1332" y="1037"/>
                  <a:pt x="1332" y="1037"/>
                  <a:pt x="1332" y="1037"/>
                </a:cubicBezTo>
                <a:cubicBezTo>
                  <a:pt x="1331" y="1038"/>
                  <a:pt x="1331" y="1038"/>
                  <a:pt x="1331" y="1038"/>
                </a:cubicBezTo>
                <a:cubicBezTo>
                  <a:pt x="1331" y="1038"/>
                  <a:pt x="1331" y="1038"/>
                  <a:pt x="1331" y="1038"/>
                </a:cubicBezTo>
                <a:cubicBezTo>
                  <a:pt x="1328" y="1044"/>
                  <a:pt x="1328" y="1044"/>
                  <a:pt x="1328" y="1044"/>
                </a:cubicBezTo>
                <a:cubicBezTo>
                  <a:pt x="1328" y="1044"/>
                  <a:pt x="1328" y="1044"/>
                  <a:pt x="1328" y="1044"/>
                </a:cubicBezTo>
                <a:cubicBezTo>
                  <a:pt x="1328" y="1045"/>
                  <a:pt x="1327" y="1046"/>
                  <a:pt x="1327" y="1047"/>
                </a:cubicBezTo>
                <a:cubicBezTo>
                  <a:pt x="1311" y="1074"/>
                  <a:pt x="1311" y="1074"/>
                  <a:pt x="1311" y="1074"/>
                </a:cubicBezTo>
                <a:cubicBezTo>
                  <a:pt x="1297" y="1096"/>
                  <a:pt x="1297" y="1096"/>
                  <a:pt x="1297" y="1096"/>
                </a:cubicBezTo>
                <a:cubicBezTo>
                  <a:pt x="1294" y="1101"/>
                  <a:pt x="1291" y="1105"/>
                  <a:pt x="1288" y="1110"/>
                </a:cubicBezTo>
                <a:cubicBezTo>
                  <a:pt x="1275" y="1127"/>
                  <a:pt x="1275" y="1127"/>
                  <a:pt x="1275" y="1127"/>
                </a:cubicBezTo>
                <a:cubicBezTo>
                  <a:pt x="1274" y="1130"/>
                  <a:pt x="1272" y="1132"/>
                  <a:pt x="1269" y="1135"/>
                </a:cubicBezTo>
                <a:cubicBezTo>
                  <a:pt x="1263" y="1144"/>
                  <a:pt x="1263" y="1144"/>
                  <a:pt x="1263" y="1144"/>
                </a:cubicBezTo>
                <a:cubicBezTo>
                  <a:pt x="1261" y="1146"/>
                  <a:pt x="1260" y="1148"/>
                  <a:pt x="1258" y="1150"/>
                </a:cubicBezTo>
                <a:cubicBezTo>
                  <a:pt x="1255" y="1153"/>
                  <a:pt x="1253" y="1157"/>
                  <a:pt x="1250" y="1160"/>
                </a:cubicBezTo>
                <a:cubicBezTo>
                  <a:pt x="1233" y="1179"/>
                  <a:pt x="1233" y="1179"/>
                  <a:pt x="1233" y="1179"/>
                </a:cubicBezTo>
                <a:cubicBezTo>
                  <a:pt x="1232" y="1181"/>
                  <a:pt x="1230" y="1182"/>
                  <a:pt x="1229" y="1184"/>
                </a:cubicBezTo>
                <a:cubicBezTo>
                  <a:pt x="1207" y="1207"/>
                  <a:pt x="1207" y="1207"/>
                  <a:pt x="1207" y="1207"/>
                </a:cubicBezTo>
                <a:cubicBezTo>
                  <a:pt x="1184" y="1229"/>
                  <a:pt x="1184" y="1229"/>
                  <a:pt x="1184" y="1229"/>
                </a:cubicBezTo>
                <a:cubicBezTo>
                  <a:pt x="1182" y="1230"/>
                  <a:pt x="1181" y="1232"/>
                  <a:pt x="1179" y="1233"/>
                </a:cubicBezTo>
                <a:cubicBezTo>
                  <a:pt x="1178" y="1234"/>
                  <a:pt x="1177" y="1235"/>
                  <a:pt x="1176" y="1236"/>
                </a:cubicBezTo>
                <a:cubicBezTo>
                  <a:pt x="1160" y="1250"/>
                  <a:pt x="1160" y="1250"/>
                  <a:pt x="1160" y="1250"/>
                </a:cubicBezTo>
                <a:cubicBezTo>
                  <a:pt x="1157" y="1253"/>
                  <a:pt x="1153" y="1255"/>
                  <a:pt x="1150" y="1258"/>
                </a:cubicBezTo>
                <a:cubicBezTo>
                  <a:pt x="1148" y="1260"/>
                  <a:pt x="1146" y="1261"/>
                  <a:pt x="1144" y="1263"/>
                </a:cubicBezTo>
                <a:cubicBezTo>
                  <a:pt x="1135" y="1269"/>
                  <a:pt x="1135" y="1269"/>
                  <a:pt x="1135" y="1269"/>
                </a:cubicBezTo>
                <a:cubicBezTo>
                  <a:pt x="1132" y="1272"/>
                  <a:pt x="1130" y="1274"/>
                  <a:pt x="1127" y="1276"/>
                </a:cubicBezTo>
                <a:cubicBezTo>
                  <a:pt x="1115" y="1284"/>
                  <a:pt x="1115" y="1284"/>
                  <a:pt x="1115" y="1284"/>
                </a:cubicBezTo>
                <a:cubicBezTo>
                  <a:pt x="1115" y="1284"/>
                  <a:pt x="1115" y="1284"/>
                  <a:pt x="1115" y="1284"/>
                </a:cubicBezTo>
                <a:cubicBezTo>
                  <a:pt x="1110" y="1288"/>
                  <a:pt x="1110" y="1288"/>
                  <a:pt x="1110" y="1288"/>
                </a:cubicBezTo>
                <a:cubicBezTo>
                  <a:pt x="1109" y="1288"/>
                  <a:pt x="1109" y="1288"/>
                  <a:pt x="1109" y="1288"/>
                </a:cubicBezTo>
                <a:cubicBezTo>
                  <a:pt x="1105" y="1291"/>
                  <a:pt x="1100" y="1294"/>
                  <a:pt x="1096" y="1297"/>
                </a:cubicBezTo>
                <a:cubicBezTo>
                  <a:pt x="1075" y="1311"/>
                  <a:pt x="1075" y="1311"/>
                  <a:pt x="1075" y="1311"/>
                </a:cubicBezTo>
                <a:cubicBezTo>
                  <a:pt x="1047" y="1327"/>
                  <a:pt x="1047" y="1327"/>
                  <a:pt x="1047" y="1327"/>
                </a:cubicBezTo>
                <a:cubicBezTo>
                  <a:pt x="1045" y="1328"/>
                  <a:pt x="1043" y="1329"/>
                  <a:pt x="1041" y="1330"/>
                </a:cubicBezTo>
                <a:cubicBezTo>
                  <a:pt x="1040" y="1330"/>
                  <a:pt x="1039" y="1331"/>
                  <a:pt x="1038" y="1331"/>
                </a:cubicBezTo>
                <a:cubicBezTo>
                  <a:pt x="1019" y="1341"/>
                  <a:pt x="1019" y="1341"/>
                  <a:pt x="1019" y="1341"/>
                </a:cubicBezTo>
                <a:cubicBezTo>
                  <a:pt x="1015" y="1343"/>
                  <a:pt x="1011" y="1345"/>
                  <a:pt x="1007" y="1347"/>
                </a:cubicBezTo>
                <a:cubicBezTo>
                  <a:pt x="1004" y="1348"/>
                  <a:pt x="1002" y="1349"/>
                  <a:pt x="1000" y="1350"/>
                </a:cubicBezTo>
                <a:cubicBezTo>
                  <a:pt x="990" y="1354"/>
                  <a:pt x="990" y="1354"/>
                  <a:pt x="990" y="1354"/>
                </a:cubicBezTo>
                <a:cubicBezTo>
                  <a:pt x="986" y="1356"/>
                  <a:pt x="983" y="1357"/>
                  <a:pt x="980" y="1358"/>
                </a:cubicBezTo>
                <a:cubicBezTo>
                  <a:pt x="967" y="1364"/>
                  <a:pt x="967" y="1364"/>
                  <a:pt x="967" y="1364"/>
                </a:cubicBezTo>
                <a:cubicBezTo>
                  <a:pt x="967" y="1363"/>
                  <a:pt x="967" y="1363"/>
                  <a:pt x="967" y="1363"/>
                </a:cubicBezTo>
                <a:cubicBezTo>
                  <a:pt x="961" y="1366"/>
                  <a:pt x="961" y="1366"/>
                  <a:pt x="961" y="1366"/>
                </a:cubicBezTo>
                <a:cubicBezTo>
                  <a:pt x="960" y="1366"/>
                  <a:pt x="960" y="1366"/>
                  <a:pt x="960" y="1366"/>
                </a:cubicBezTo>
                <a:cubicBezTo>
                  <a:pt x="955" y="1369"/>
                  <a:pt x="949" y="1370"/>
                  <a:pt x="943" y="1372"/>
                </a:cubicBezTo>
                <a:cubicBezTo>
                  <a:pt x="921" y="1380"/>
                  <a:pt x="921" y="1380"/>
                  <a:pt x="921" y="1380"/>
                </a:cubicBezTo>
                <a:cubicBezTo>
                  <a:pt x="896" y="1387"/>
                  <a:pt x="896" y="1387"/>
                  <a:pt x="896" y="1387"/>
                </a:cubicBezTo>
                <a:cubicBezTo>
                  <a:pt x="891" y="1389"/>
                  <a:pt x="886" y="1390"/>
                  <a:pt x="880" y="1391"/>
                </a:cubicBezTo>
                <a:cubicBezTo>
                  <a:pt x="877" y="1392"/>
                  <a:pt x="875" y="1393"/>
                  <a:pt x="872" y="1393"/>
                </a:cubicBezTo>
                <a:cubicBezTo>
                  <a:pt x="861" y="1396"/>
                  <a:pt x="850" y="1398"/>
                  <a:pt x="839" y="1400"/>
                </a:cubicBezTo>
                <a:cubicBezTo>
                  <a:pt x="836" y="1400"/>
                  <a:pt x="834" y="1401"/>
                  <a:pt x="831" y="1401"/>
                </a:cubicBezTo>
                <a:cubicBezTo>
                  <a:pt x="827" y="1402"/>
                  <a:pt x="822" y="1403"/>
                  <a:pt x="818" y="1404"/>
                </a:cubicBezTo>
                <a:cubicBezTo>
                  <a:pt x="804" y="1405"/>
                  <a:pt x="804" y="1405"/>
                  <a:pt x="804" y="1405"/>
                </a:cubicBezTo>
                <a:cubicBezTo>
                  <a:pt x="804" y="1405"/>
                  <a:pt x="804" y="1405"/>
                  <a:pt x="804" y="1405"/>
                </a:cubicBezTo>
                <a:cubicBezTo>
                  <a:pt x="797" y="1406"/>
                  <a:pt x="797" y="1406"/>
                  <a:pt x="797" y="1406"/>
                </a:cubicBezTo>
                <a:cubicBezTo>
                  <a:pt x="790" y="1407"/>
                  <a:pt x="790" y="1407"/>
                  <a:pt x="790" y="1407"/>
                </a:cubicBezTo>
                <a:cubicBezTo>
                  <a:pt x="790" y="1407"/>
                  <a:pt x="790" y="1407"/>
                  <a:pt x="790" y="1407"/>
                </a:cubicBezTo>
                <a:cubicBezTo>
                  <a:pt x="783" y="1408"/>
                  <a:pt x="775" y="1409"/>
                  <a:pt x="768" y="1409"/>
                </a:cubicBezTo>
                <a:cubicBezTo>
                  <a:pt x="764" y="1409"/>
                  <a:pt x="759" y="1410"/>
                  <a:pt x="755" y="1410"/>
                </a:cubicBezTo>
                <a:cubicBezTo>
                  <a:pt x="750" y="1411"/>
                  <a:pt x="746" y="1411"/>
                  <a:pt x="741" y="1411"/>
                </a:cubicBezTo>
                <a:cubicBezTo>
                  <a:pt x="739" y="1411"/>
                  <a:pt x="736" y="1411"/>
                  <a:pt x="734" y="1411"/>
                </a:cubicBezTo>
                <a:cubicBezTo>
                  <a:pt x="713" y="1412"/>
                  <a:pt x="713" y="1412"/>
                  <a:pt x="713" y="1412"/>
                </a:cubicBezTo>
                <a:cubicBezTo>
                  <a:pt x="692" y="1411"/>
                  <a:pt x="692" y="1411"/>
                  <a:pt x="692" y="1411"/>
                </a:cubicBezTo>
                <a:cubicBezTo>
                  <a:pt x="690" y="1411"/>
                  <a:pt x="687" y="1411"/>
                  <a:pt x="685" y="1411"/>
                </a:cubicBezTo>
                <a:cubicBezTo>
                  <a:pt x="680" y="1411"/>
                  <a:pt x="676" y="1411"/>
                  <a:pt x="671" y="1410"/>
                </a:cubicBezTo>
                <a:cubicBezTo>
                  <a:pt x="667" y="1410"/>
                  <a:pt x="662" y="1409"/>
                  <a:pt x="658" y="1409"/>
                </a:cubicBezTo>
                <a:cubicBezTo>
                  <a:pt x="651" y="1409"/>
                  <a:pt x="643" y="1408"/>
                  <a:pt x="636" y="1407"/>
                </a:cubicBezTo>
                <a:cubicBezTo>
                  <a:pt x="636" y="1407"/>
                  <a:pt x="636" y="1407"/>
                  <a:pt x="636" y="1407"/>
                </a:cubicBezTo>
                <a:cubicBezTo>
                  <a:pt x="629" y="1406"/>
                  <a:pt x="629" y="1406"/>
                  <a:pt x="629" y="1406"/>
                </a:cubicBezTo>
                <a:cubicBezTo>
                  <a:pt x="622" y="1405"/>
                  <a:pt x="622" y="1405"/>
                  <a:pt x="622" y="1405"/>
                </a:cubicBezTo>
                <a:cubicBezTo>
                  <a:pt x="622" y="1405"/>
                  <a:pt x="622" y="1405"/>
                  <a:pt x="622" y="1405"/>
                </a:cubicBezTo>
                <a:cubicBezTo>
                  <a:pt x="608" y="1404"/>
                  <a:pt x="608" y="1404"/>
                  <a:pt x="608" y="1404"/>
                </a:cubicBezTo>
                <a:cubicBezTo>
                  <a:pt x="604" y="1403"/>
                  <a:pt x="599" y="1402"/>
                  <a:pt x="595" y="1401"/>
                </a:cubicBezTo>
                <a:cubicBezTo>
                  <a:pt x="592" y="1401"/>
                  <a:pt x="590" y="1400"/>
                  <a:pt x="587" y="1400"/>
                </a:cubicBezTo>
                <a:cubicBezTo>
                  <a:pt x="576" y="1398"/>
                  <a:pt x="565" y="1396"/>
                  <a:pt x="554" y="1393"/>
                </a:cubicBezTo>
                <a:cubicBezTo>
                  <a:pt x="551" y="1393"/>
                  <a:pt x="549" y="1392"/>
                  <a:pt x="546" y="1391"/>
                </a:cubicBezTo>
                <a:cubicBezTo>
                  <a:pt x="540" y="1390"/>
                  <a:pt x="535" y="1389"/>
                  <a:pt x="529" y="1387"/>
                </a:cubicBezTo>
                <a:cubicBezTo>
                  <a:pt x="505" y="1380"/>
                  <a:pt x="505" y="1380"/>
                  <a:pt x="505" y="1380"/>
                </a:cubicBezTo>
                <a:cubicBezTo>
                  <a:pt x="483" y="1372"/>
                  <a:pt x="483" y="1372"/>
                  <a:pt x="483" y="1372"/>
                </a:cubicBezTo>
                <a:cubicBezTo>
                  <a:pt x="477" y="1370"/>
                  <a:pt x="471" y="1369"/>
                  <a:pt x="466" y="1366"/>
                </a:cubicBezTo>
                <a:cubicBezTo>
                  <a:pt x="459" y="1363"/>
                  <a:pt x="459" y="1363"/>
                  <a:pt x="459" y="1363"/>
                </a:cubicBezTo>
                <a:cubicBezTo>
                  <a:pt x="459" y="1364"/>
                  <a:pt x="459" y="1364"/>
                  <a:pt x="459" y="1364"/>
                </a:cubicBezTo>
                <a:cubicBezTo>
                  <a:pt x="445" y="1358"/>
                  <a:pt x="445" y="1358"/>
                  <a:pt x="445" y="1358"/>
                </a:cubicBezTo>
                <a:cubicBezTo>
                  <a:pt x="443" y="1357"/>
                  <a:pt x="440" y="1356"/>
                  <a:pt x="436" y="1354"/>
                </a:cubicBezTo>
                <a:cubicBezTo>
                  <a:pt x="426" y="1350"/>
                  <a:pt x="426" y="1350"/>
                  <a:pt x="426" y="1350"/>
                </a:cubicBezTo>
                <a:cubicBezTo>
                  <a:pt x="424" y="1349"/>
                  <a:pt x="422" y="1348"/>
                  <a:pt x="419" y="1347"/>
                </a:cubicBezTo>
                <a:cubicBezTo>
                  <a:pt x="415" y="1345"/>
                  <a:pt x="411" y="1343"/>
                  <a:pt x="407" y="1341"/>
                </a:cubicBezTo>
                <a:cubicBezTo>
                  <a:pt x="388" y="1331"/>
                  <a:pt x="388" y="1331"/>
                  <a:pt x="388" y="1331"/>
                </a:cubicBezTo>
                <a:cubicBezTo>
                  <a:pt x="387" y="1331"/>
                  <a:pt x="386" y="1330"/>
                  <a:pt x="385" y="1330"/>
                </a:cubicBezTo>
                <a:cubicBezTo>
                  <a:pt x="383" y="1329"/>
                  <a:pt x="381" y="1328"/>
                  <a:pt x="379" y="1327"/>
                </a:cubicBezTo>
                <a:cubicBezTo>
                  <a:pt x="352" y="1311"/>
                  <a:pt x="352" y="1311"/>
                  <a:pt x="352" y="1311"/>
                </a:cubicBezTo>
                <a:cubicBezTo>
                  <a:pt x="330" y="1297"/>
                  <a:pt x="330" y="1297"/>
                  <a:pt x="330" y="1297"/>
                </a:cubicBezTo>
                <a:cubicBezTo>
                  <a:pt x="325" y="1294"/>
                  <a:pt x="321" y="1291"/>
                  <a:pt x="317" y="1288"/>
                </a:cubicBezTo>
                <a:cubicBezTo>
                  <a:pt x="316" y="1288"/>
                  <a:pt x="316" y="1288"/>
                  <a:pt x="316" y="1288"/>
                </a:cubicBezTo>
                <a:cubicBezTo>
                  <a:pt x="311" y="1284"/>
                  <a:pt x="311" y="1284"/>
                  <a:pt x="311" y="1284"/>
                </a:cubicBezTo>
                <a:cubicBezTo>
                  <a:pt x="311" y="1284"/>
                  <a:pt x="311" y="1284"/>
                  <a:pt x="311" y="1284"/>
                </a:cubicBezTo>
                <a:cubicBezTo>
                  <a:pt x="299" y="1275"/>
                  <a:pt x="299" y="1275"/>
                  <a:pt x="299" y="1275"/>
                </a:cubicBezTo>
                <a:cubicBezTo>
                  <a:pt x="296" y="1274"/>
                  <a:pt x="294" y="1272"/>
                  <a:pt x="291" y="1269"/>
                </a:cubicBezTo>
                <a:cubicBezTo>
                  <a:pt x="282" y="1263"/>
                  <a:pt x="282" y="1263"/>
                  <a:pt x="282" y="1263"/>
                </a:cubicBezTo>
                <a:cubicBezTo>
                  <a:pt x="280" y="1261"/>
                  <a:pt x="278" y="1260"/>
                  <a:pt x="276" y="1258"/>
                </a:cubicBezTo>
                <a:cubicBezTo>
                  <a:pt x="273" y="1255"/>
                  <a:pt x="269" y="1253"/>
                  <a:pt x="266" y="1250"/>
                </a:cubicBezTo>
                <a:cubicBezTo>
                  <a:pt x="250" y="1236"/>
                  <a:pt x="250" y="1236"/>
                  <a:pt x="250" y="1236"/>
                </a:cubicBezTo>
                <a:cubicBezTo>
                  <a:pt x="249" y="1235"/>
                  <a:pt x="248" y="1234"/>
                  <a:pt x="247" y="1233"/>
                </a:cubicBezTo>
                <a:cubicBezTo>
                  <a:pt x="245" y="1232"/>
                  <a:pt x="244" y="1230"/>
                  <a:pt x="242" y="1229"/>
                </a:cubicBezTo>
                <a:cubicBezTo>
                  <a:pt x="219" y="1207"/>
                  <a:pt x="219" y="1207"/>
                  <a:pt x="219" y="1207"/>
                </a:cubicBezTo>
                <a:cubicBezTo>
                  <a:pt x="197" y="1184"/>
                  <a:pt x="197" y="1184"/>
                  <a:pt x="197" y="1184"/>
                </a:cubicBezTo>
                <a:cubicBezTo>
                  <a:pt x="196" y="1182"/>
                  <a:pt x="194" y="1181"/>
                  <a:pt x="193" y="1179"/>
                </a:cubicBezTo>
                <a:cubicBezTo>
                  <a:pt x="176" y="1160"/>
                  <a:pt x="176" y="1160"/>
                  <a:pt x="176" y="1160"/>
                </a:cubicBezTo>
                <a:cubicBezTo>
                  <a:pt x="173" y="1157"/>
                  <a:pt x="171" y="1153"/>
                  <a:pt x="168" y="1150"/>
                </a:cubicBezTo>
                <a:cubicBezTo>
                  <a:pt x="166" y="1148"/>
                  <a:pt x="165" y="1146"/>
                  <a:pt x="163" y="1144"/>
                </a:cubicBezTo>
                <a:cubicBezTo>
                  <a:pt x="157" y="1135"/>
                  <a:pt x="157" y="1135"/>
                  <a:pt x="157" y="1135"/>
                </a:cubicBezTo>
                <a:cubicBezTo>
                  <a:pt x="154" y="1132"/>
                  <a:pt x="152" y="1130"/>
                  <a:pt x="150" y="1127"/>
                </a:cubicBezTo>
                <a:cubicBezTo>
                  <a:pt x="138" y="1110"/>
                  <a:pt x="138" y="1110"/>
                  <a:pt x="138" y="1110"/>
                </a:cubicBezTo>
                <a:cubicBezTo>
                  <a:pt x="135" y="1105"/>
                  <a:pt x="132" y="1101"/>
                  <a:pt x="129" y="1096"/>
                </a:cubicBezTo>
                <a:cubicBezTo>
                  <a:pt x="115" y="1075"/>
                  <a:pt x="115" y="1075"/>
                  <a:pt x="115" y="1075"/>
                </a:cubicBezTo>
                <a:cubicBezTo>
                  <a:pt x="99" y="1047"/>
                  <a:pt x="99" y="1047"/>
                  <a:pt x="99" y="1047"/>
                </a:cubicBezTo>
                <a:cubicBezTo>
                  <a:pt x="98" y="1045"/>
                  <a:pt x="97" y="1043"/>
                  <a:pt x="96" y="1041"/>
                </a:cubicBezTo>
                <a:cubicBezTo>
                  <a:pt x="85" y="1019"/>
                  <a:pt x="85" y="1019"/>
                  <a:pt x="85" y="1019"/>
                </a:cubicBezTo>
                <a:cubicBezTo>
                  <a:pt x="83" y="1015"/>
                  <a:pt x="81" y="1011"/>
                  <a:pt x="79" y="1007"/>
                </a:cubicBezTo>
                <a:cubicBezTo>
                  <a:pt x="78" y="1004"/>
                  <a:pt x="77" y="1002"/>
                  <a:pt x="76" y="1000"/>
                </a:cubicBezTo>
                <a:cubicBezTo>
                  <a:pt x="72" y="990"/>
                  <a:pt x="72" y="990"/>
                  <a:pt x="72" y="990"/>
                </a:cubicBezTo>
                <a:cubicBezTo>
                  <a:pt x="70" y="986"/>
                  <a:pt x="69" y="983"/>
                  <a:pt x="68" y="980"/>
                </a:cubicBezTo>
                <a:cubicBezTo>
                  <a:pt x="60" y="960"/>
                  <a:pt x="60" y="960"/>
                  <a:pt x="60" y="960"/>
                </a:cubicBezTo>
                <a:cubicBezTo>
                  <a:pt x="57" y="955"/>
                  <a:pt x="56" y="949"/>
                  <a:pt x="54" y="943"/>
                </a:cubicBezTo>
                <a:cubicBezTo>
                  <a:pt x="46" y="921"/>
                  <a:pt x="46" y="921"/>
                  <a:pt x="46" y="921"/>
                </a:cubicBezTo>
                <a:cubicBezTo>
                  <a:pt x="39" y="897"/>
                  <a:pt x="39" y="897"/>
                  <a:pt x="39" y="897"/>
                </a:cubicBezTo>
                <a:cubicBezTo>
                  <a:pt x="38" y="893"/>
                  <a:pt x="37" y="890"/>
                  <a:pt x="36" y="887"/>
                </a:cubicBezTo>
                <a:cubicBezTo>
                  <a:pt x="37" y="887"/>
                  <a:pt x="37" y="887"/>
                  <a:pt x="37" y="887"/>
                </a:cubicBezTo>
                <a:cubicBezTo>
                  <a:pt x="35" y="880"/>
                  <a:pt x="35" y="880"/>
                  <a:pt x="35" y="880"/>
                </a:cubicBezTo>
                <a:cubicBezTo>
                  <a:pt x="33" y="873"/>
                  <a:pt x="33" y="873"/>
                  <a:pt x="33" y="873"/>
                </a:cubicBezTo>
                <a:cubicBezTo>
                  <a:pt x="33" y="873"/>
                  <a:pt x="33" y="873"/>
                  <a:pt x="33" y="873"/>
                </a:cubicBezTo>
                <a:cubicBezTo>
                  <a:pt x="21" y="821"/>
                  <a:pt x="15" y="767"/>
                  <a:pt x="14" y="713"/>
                </a:cubicBezTo>
                <a:cubicBezTo>
                  <a:pt x="15" y="659"/>
                  <a:pt x="21" y="605"/>
                  <a:pt x="33" y="553"/>
                </a:cubicBezTo>
                <a:cubicBezTo>
                  <a:pt x="33" y="553"/>
                  <a:pt x="33" y="553"/>
                  <a:pt x="33" y="553"/>
                </a:cubicBezTo>
                <a:cubicBezTo>
                  <a:pt x="35" y="546"/>
                  <a:pt x="35" y="546"/>
                  <a:pt x="35" y="546"/>
                </a:cubicBezTo>
                <a:cubicBezTo>
                  <a:pt x="37" y="539"/>
                  <a:pt x="37" y="539"/>
                  <a:pt x="37" y="539"/>
                </a:cubicBezTo>
                <a:cubicBezTo>
                  <a:pt x="36" y="539"/>
                  <a:pt x="36" y="539"/>
                  <a:pt x="36" y="539"/>
                </a:cubicBezTo>
                <a:cubicBezTo>
                  <a:pt x="37" y="536"/>
                  <a:pt x="38" y="533"/>
                  <a:pt x="39" y="529"/>
                </a:cubicBezTo>
                <a:cubicBezTo>
                  <a:pt x="46" y="505"/>
                  <a:pt x="46" y="505"/>
                  <a:pt x="46" y="505"/>
                </a:cubicBezTo>
                <a:cubicBezTo>
                  <a:pt x="54" y="483"/>
                  <a:pt x="54" y="483"/>
                  <a:pt x="54" y="483"/>
                </a:cubicBezTo>
                <a:cubicBezTo>
                  <a:pt x="56" y="477"/>
                  <a:pt x="57" y="471"/>
                  <a:pt x="60" y="465"/>
                </a:cubicBezTo>
                <a:cubicBezTo>
                  <a:pt x="68" y="445"/>
                  <a:pt x="68" y="445"/>
                  <a:pt x="68" y="445"/>
                </a:cubicBezTo>
                <a:cubicBezTo>
                  <a:pt x="69" y="443"/>
                  <a:pt x="70" y="440"/>
                  <a:pt x="72" y="436"/>
                </a:cubicBezTo>
                <a:cubicBezTo>
                  <a:pt x="76" y="426"/>
                  <a:pt x="76" y="426"/>
                  <a:pt x="76" y="426"/>
                </a:cubicBezTo>
                <a:cubicBezTo>
                  <a:pt x="77" y="424"/>
                  <a:pt x="78" y="422"/>
                  <a:pt x="79" y="419"/>
                </a:cubicBezTo>
                <a:cubicBezTo>
                  <a:pt x="81" y="415"/>
                  <a:pt x="83" y="411"/>
                  <a:pt x="85" y="407"/>
                </a:cubicBezTo>
                <a:cubicBezTo>
                  <a:pt x="94" y="389"/>
                  <a:pt x="94" y="389"/>
                  <a:pt x="94" y="389"/>
                </a:cubicBezTo>
                <a:cubicBezTo>
                  <a:pt x="95" y="388"/>
                  <a:pt x="95" y="388"/>
                  <a:pt x="95" y="388"/>
                </a:cubicBezTo>
                <a:cubicBezTo>
                  <a:pt x="95" y="388"/>
                  <a:pt x="95" y="387"/>
                  <a:pt x="95" y="387"/>
                </a:cubicBezTo>
                <a:cubicBezTo>
                  <a:pt x="98" y="382"/>
                  <a:pt x="98" y="382"/>
                  <a:pt x="98" y="382"/>
                </a:cubicBezTo>
                <a:cubicBezTo>
                  <a:pt x="98" y="382"/>
                  <a:pt x="98" y="382"/>
                  <a:pt x="98" y="382"/>
                </a:cubicBezTo>
                <a:cubicBezTo>
                  <a:pt x="98" y="381"/>
                  <a:pt x="99" y="380"/>
                  <a:pt x="99" y="379"/>
                </a:cubicBezTo>
                <a:cubicBezTo>
                  <a:pt x="115" y="352"/>
                  <a:pt x="115" y="352"/>
                  <a:pt x="115" y="352"/>
                </a:cubicBezTo>
                <a:cubicBezTo>
                  <a:pt x="129" y="330"/>
                  <a:pt x="129" y="330"/>
                  <a:pt x="129" y="330"/>
                </a:cubicBezTo>
                <a:cubicBezTo>
                  <a:pt x="132" y="325"/>
                  <a:pt x="135" y="321"/>
                  <a:pt x="138" y="316"/>
                </a:cubicBezTo>
                <a:cubicBezTo>
                  <a:pt x="151" y="299"/>
                  <a:pt x="151" y="299"/>
                  <a:pt x="151" y="299"/>
                </a:cubicBezTo>
                <a:cubicBezTo>
                  <a:pt x="152" y="296"/>
                  <a:pt x="154" y="294"/>
                  <a:pt x="157" y="291"/>
                </a:cubicBezTo>
                <a:cubicBezTo>
                  <a:pt x="163" y="282"/>
                  <a:pt x="163" y="282"/>
                  <a:pt x="163" y="282"/>
                </a:cubicBezTo>
                <a:cubicBezTo>
                  <a:pt x="165" y="280"/>
                  <a:pt x="166" y="278"/>
                  <a:pt x="168" y="276"/>
                </a:cubicBezTo>
                <a:cubicBezTo>
                  <a:pt x="171" y="273"/>
                  <a:pt x="173" y="269"/>
                  <a:pt x="176" y="266"/>
                </a:cubicBezTo>
                <a:cubicBezTo>
                  <a:pt x="193" y="247"/>
                  <a:pt x="193" y="247"/>
                  <a:pt x="193" y="247"/>
                </a:cubicBezTo>
                <a:cubicBezTo>
                  <a:pt x="194" y="245"/>
                  <a:pt x="196" y="244"/>
                  <a:pt x="197" y="242"/>
                </a:cubicBezTo>
                <a:cubicBezTo>
                  <a:pt x="219" y="219"/>
                  <a:pt x="219" y="219"/>
                  <a:pt x="219" y="219"/>
                </a:cubicBezTo>
                <a:cubicBezTo>
                  <a:pt x="242" y="197"/>
                  <a:pt x="242" y="197"/>
                  <a:pt x="242" y="197"/>
                </a:cubicBezTo>
                <a:cubicBezTo>
                  <a:pt x="244" y="196"/>
                  <a:pt x="245" y="194"/>
                  <a:pt x="247" y="193"/>
                </a:cubicBezTo>
                <a:cubicBezTo>
                  <a:pt x="248" y="192"/>
                  <a:pt x="249" y="191"/>
                  <a:pt x="250" y="190"/>
                </a:cubicBezTo>
                <a:cubicBezTo>
                  <a:pt x="266" y="176"/>
                  <a:pt x="266" y="176"/>
                  <a:pt x="266" y="176"/>
                </a:cubicBezTo>
                <a:cubicBezTo>
                  <a:pt x="269" y="173"/>
                  <a:pt x="273" y="171"/>
                  <a:pt x="276" y="168"/>
                </a:cubicBezTo>
                <a:cubicBezTo>
                  <a:pt x="278" y="166"/>
                  <a:pt x="280" y="165"/>
                  <a:pt x="282" y="163"/>
                </a:cubicBezTo>
                <a:cubicBezTo>
                  <a:pt x="291" y="157"/>
                  <a:pt x="291" y="157"/>
                  <a:pt x="291" y="157"/>
                </a:cubicBezTo>
                <a:cubicBezTo>
                  <a:pt x="294" y="154"/>
                  <a:pt x="296" y="152"/>
                  <a:pt x="299" y="150"/>
                </a:cubicBezTo>
                <a:cubicBezTo>
                  <a:pt x="311" y="142"/>
                  <a:pt x="311" y="142"/>
                  <a:pt x="311" y="142"/>
                </a:cubicBezTo>
                <a:cubicBezTo>
                  <a:pt x="311" y="142"/>
                  <a:pt x="311" y="142"/>
                  <a:pt x="311" y="142"/>
                </a:cubicBezTo>
                <a:cubicBezTo>
                  <a:pt x="316" y="138"/>
                  <a:pt x="316" y="138"/>
                  <a:pt x="316" y="138"/>
                </a:cubicBezTo>
                <a:cubicBezTo>
                  <a:pt x="317" y="138"/>
                  <a:pt x="317" y="138"/>
                  <a:pt x="317" y="138"/>
                </a:cubicBezTo>
                <a:cubicBezTo>
                  <a:pt x="321" y="135"/>
                  <a:pt x="326" y="132"/>
                  <a:pt x="330" y="129"/>
                </a:cubicBezTo>
                <a:cubicBezTo>
                  <a:pt x="351" y="115"/>
                  <a:pt x="351" y="115"/>
                  <a:pt x="351" y="115"/>
                </a:cubicBezTo>
                <a:cubicBezTo>
                  <a:pt x="379" y="99"/>
                  <a:pt x="379" y="99"/>
                  <a:pt x="379" y="99"/>
                </a:cubicBezTo>
                <a:cubicBezTo>
                  <a:pt x="381" y="98"/>
                  <a:pt x="383" y="97"/>
                  <a:pt x="385" y="96"/>
                </a:cubicBezTo>
                <a:cubicBezTo>
                  <a:pt x="386" y="96"/>
                  <a:pt x="387" y="95"/>
                  <a:pt x="388" y="95"/>
                </a:cubicBezTo>
                <a:cubicBezTo>
                  <a:pt x="407" y="85"/>
                  <a:pt x="407" y="85"/>
                  <a:pt x="407" y="85"/>
                </a:cubicBezTo>
                <a:cubicBezTo>
                  <a:pt x="411" y="83"/>
                  <a:pt x="415" y="81"/>
                  <a:pt x="419" y="79"/>
                </a:cubicBezTo>
                <a:cubicBezTo>
                  <a:pt x="422" y="78"/>
                  <a:pt x="424" y="77"/>
                  <a:pt x="426" y="76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40" y="70"/>
                  <a:pt x="443" y="69"/>
                  <a:pt x="446" y="68"/>
                </a:cubicBezTo>
                <a:cubicBezTo>
                  <a:pt x="459" y="62"/>
                  <a:pt x="459" y="62"/>
                  <a:pt x="459" y="62"/>
                </a:cubicBezTo>
                <a:cubicBezTo>
                  <a:pt x="459" y="63"/>
                  <a:pt x="459" y="63"/>
                  <a:pt x="459" y="63"/>
                </a:cubicBezTo>
                <a:cubicBezTo>
                  <a:pt x="465" y="60"/>
                  <a:pt x="465" y="60"/>
                  <a:pt x="465" y="60"/>
                </a:cubicBezTo>
                <a:cubicBezTo>
                  <a:pt x="466" y="60"/>
                  <a:pt x="466" y="60"/>
                  <a:pt x="466" y="60"/>
                </a:cubicBezTo>
                <a:cubicBezTo>
                  <a:pt x="471" y="57"/>
                  <a:pt x="477" y="56"/>
                  <a:pt x="483" y="54"/>
                </a:cubicBezTo>
                <a:cubicBezTo>
                  <a:pt x="505" y="46"/>
                  <a:pt x="505" y="46"/>
                  <a:pt x="505" y="46"/>
                </a:cubicBezTo>
                <a:cubicBezTo>
                  <a:pt x="530" y="39"/>
                  <a:pt x="530" y="39"/>
                  <a:pt x="530" y="39"/>
                </a:cubicBezTo>
                <a:cubicBezTo>
                  <a:pt x="535" y="37"/>
                  <a:pt x="540" y="36"/>
                  <a:pt x="546" y="35"/>
                </a:cubicBezTo>
                <a:cubicBezTo>
                  <a:pt x="549" y="34"/>
                  <a:pt x="551" y="33"/>
                  <a:pt x="554" y="33"/>
                </a:cubicBezTo>
                <a:cubicBezTo>
                  <a:pt x="565" y="30"/>
                  <a:pt x="576" y="28"/>
                  <a:pt x="587" y="26"/>
                </a:cubicBezTo>
                <a:cubicBezTo>
                  <a:pt x="590" y="26"/>
                  <a:pt x="592" y="25"/>
                  <a:pt x="595" y="25"/>
                </a:cubicBezTo>
                <a:cubicBezTo>
                  <a:pt x="599" y="24"/>
                  <a:pt x="604" y="23"/>
                  <a:pt x="608" y="22"/>
                </a:cubicBezTo>
                <a:cubicBezTo>
                  <a:pt x="622" y="21"/>
                  <a:pt x="622" y="21"/>
                  <a:pt x="622" y="21"/>
                </a:cubicBezTo>
                <a:cubicBezTo>
                  <a:pt x="622" y="21"/>
                  <a:pt x="622" y="21"/>
                  <a:pt x="622" y="21"/>
                </a:cubicBezTo>
                <a:cubicBezTo>
                  <a:pt x="629" y="20"/>
                  <a:pt x="629" y="20"/>
                  <a:pt x="629" y="20"/>
                </a:cubicBezTo>
                <a:cubicBezTo>
                  <a:pt x="636" y="19"/>
                  <a:pt x="636" y="19"/>
                  <a:pt x="636" y="19"/>
                </a:cubicBezTo>
                <a:cubicBezTo>
                  <a:pt x="636" y="19"/>
                  <a:pt x="636" y="19"/>
                  <a:pt x="636" y="19"/>
                </a:cubicBezTo>
                <a:cubicBezTo>
                  <a:pt x="643" y="18"/>
                  <a:pt x="651" y="17"/>
                  <a:pt x="658" y="17"/>
                </a:cubicBezTo>
                <a:cubicBezTo>
                  <a:pt x="662" y="17"/>
                  <a:pt x="667" y="16"/>
                  <a:pt x="671" y="16"/>
                </a:cubicBezTo>
                <a:cubicBezTo>
                  <a:pt x="676" y="15"/>
                  <a:pt x="680" y="15"/>
                  <a:pt x="685" y="15"/>
                </a:cubicBezTo>
                <a:cubicBezTo>
                  <a:pt x="687" y="15"/>
                  <a:pt x="690" y="15"/>
                  <a:pt x="692" y="15"/>
                </a:cubicBezTo>
                <a:cubicBezTo>
                  <a:pt x="713" y="15"/>
                  <a:pt x="713" y="15"/>
                  <a:pt x="713" y="15"/>
                </a:cubicBezTo>
                <a:cubicBezTo>
                  <a:pt x="734" y="15"/>
                  <a:pt x="734" y="15"/>
                  <a:pt x="734" y="15"/>
                </a:cubicBezTo>
                <a:cubicBezTo>
                  <a:pt x="736" y="15"/>
                  <a:pt x="739" y="15"/>
                  <a:pt x="741" y="15"/>
                </a:cubicBezTo>
                <a:cubicBezTo>
                  <a:pt x="746" y="15"/>
                  <a:pt x="750" y="15"/>
                  <a:pt x="755" y="16"/>
                </a:cubicBezTo>
                <a:cubicBezTo>
                  <a:pt x="759" y="16"/>
                  <a:pt x="764" y="17"/>
                  <a:pt x="768" y="17"/>
                </a:cubicBezTo>
                <a:cubicBezTo>
                  <a:pt x="775" y="17"/>
                  <a:pt x="783" y="18"/>
                  <a:pt x="790" y="19"/>
                </a:cubicBezTo>
                <a:cubicBezTo>
                  <a:pt x="790" y="19"/>
                  <a:pt x="790" y="19"/>
                  <a:pt x="790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804" y="21"/>
                  <a:pt x="804" y="21"/>
                  <a:pt x="804" y="21"/>
                </a:cubicBezTo>
                <a:cubicBezTo>
                  <a:pt x="804" y="21"/>
                  <a:pt x="804" y="21"/>
                  <a:pt x="804" y="21"/>
                </a:cubicBezTo>
                <a:cubicBezTo>
                  <a:pt x="818" y="22"/>
                  <a:pt x="818" y="22"/>
                  <a:pt x="818" y="22"/>
                </a:cubicBezTo>
                <a:cubicBezTo>
                  <a:pt x="822" y="23"/>
                  <a:pt x="827" y="24"/>
                  <a:pt x="831" y="25"/>
                </a:cubicBezTo>
                <a:cubicBezTo>
                  <a:pt x="834" y="25"/>
                  <a:pt x="836" y="26"/>
                  <a:pt x="839" y="26"/>
                </a:cubicBezTo>
                <a:cubicBezTo>
                  <a:pt x="850" y="28"/>
                  <a:pt x="861" y="30"/>
                  <a:pt x="872" y="33"/>
                </a:cubicBezTo>
                <a:cubicBezTo>
                  <a:pt x="875" y="33"/>
                  <a:pt x="877" y="34"/>
                  <a:pt x="880" y="35"/>
                </a:cubicBezTo>
                <a:cubicBezTo>
                  <a:pt x="886" y="36"/>
                  <a:pt x="891" y="37"/>
                  <a:pt x="896" y="39"/>
                </a:cubicBezTo>
                <a:cubicBezTo>
                  <a:pt x="921" y="46"/>
                  <a:pt x="921" y="46"/>
                  <a:pt x="921" y="46"/>
                </a:cubicBezTo>
                <a:cubicBezTo>
                  <a:pt x="943" y="54"/>
                  <a:pt x="943" y="54"/>
                  <a:pt x="943" y="54"/>
                </a:cubicBezTo>
                <a:cubicBezTo>
                  <a:pt x="949" y="56"/>
                  <a:pt x="955" y="57"/>
                  <a:pt x="960" y="60"/>
                </a:cubicBezTo>
                <a:cubicBezTo>
                  <a:pt x="967" y="63"/>
                  <a:pt x="967" y="63"/>
                  <a:pt x="967" y="63"/>
                </a:cubicBezTo>
                <a:cubicBezTo>
                  <a:pt x="967" y="62"/>
                  <a:pt x="967" y="62"/>
                  <a:pt x="967" y="62"/>
                </a:cubicBezTo>
                <a:cubicBezTo>
                  <a:pt x="981" y="68"/>
                  <a:pt x="981" y="68"/>
                  <a:pt x="981" y="68"/>
                </a:cubicBezTo>
                <a:cubicBezTo>
                  <a:pt x="983" y="69"/>
                  <a:pt x="986" y="70"/>
                  <a:pt x="990" y="72"/>
                </a:cubicBezTo>
                <a:cubicBezTo>
                  <a:pt x="1000" y="76"/>
                  <a:pt x="1000" y="76"/>
                  <a:pt x="1000" y="76"/>
                </a:cubicBezTo>
                <a:cubicBezTo>
                  <a:pt x="1002" y="77"/>
                  <a:pt x="1004" y="78"/>
                  <a:pt x="1007" y="79"/>
                </a:cubicBezTo>
                <a:cubicBezTo>
                  <a:pt x="1011" y="81"/>
                  <a:pt x="1015" y="83"/>
                  <a:pt x="1019" y="85"/>
                </a:cubicBezTo>
                <a:cubicBezTo>
                  <a:pt x="1038" y="95"/>
                  <a:pt x="1038" y="95"/>
                  <a:pt x="1038" y="95"/>
                </a:cubicBezTo>
                <a:cubicBezTo>
                  <a:pt x="1039" y="95"/>
                  <a:pt x="1040" y="96"/>
                  <a:pt x="1041" y="96"/>
                </a:cubicBezTo>
                <a:cubicBezTo>
                  <a:pt x="1043" y="97"/>
                  <a:pt x="1045" y="98"/>
                  <a:pt x="1047" y="99"/>
                </a:cubicBezTo>
                <a:cubicBezTo>
                  <a:pt x="1074" y="115"/>
                  <a:pt x="1074" y="115"/>
                  <a:pt x="1074" y="115"/>
                </a:cubicBezTo>
                <a:cubicBezTo>
                  <a:pt x="1096" y="129"/>
                  <a:pt x="1096" y="129"/>
                  <a:pt x="1096" y="129"/>
                </a:cubicBezTo>
                <a:cubicBezTo>
                  <a:pt x="1100" y="132"/>
                  <a:pt x="1105" y="135"/>
                  <a:pt x="1109" y="138"/>
                </a:cubicBezTo>
                <a:cubicBezTo>
                  <a:pt x="1110" y="138"/>
                  <a:pt x="1110" y="138"/>
                  <a:pt x="1110" y="138"/>
                </a:cubicBezTo>
                <a:cubicBezTo>
                  <a:pt x="1115" y="142"/>
                  <a:pt x="1115" y="142"/>
                  <a:pt x="1115" y="142"/>
                </a:cubicBezTo>
                <a:cubicBezTo>
                  <a:pt x="1115" y="142"/>
                  <a:pt x="1115" y="142"/>
                  <a:pt x="1115" y="142"/>
                </a:cubicBezTo>
                <a:cubicBezTo>
                  <a:pt x="1127" y="151"/>
                  <a:pt x="1127" y="151"/>
                  <a:pt x="1127" y="151"/>
                </a:cubicBezTo>
                <a:cubicBezTo>
                  <a:pt x="1130" y="152"/>
                  <a:pt x="1132" y="154"/>
                  <a:pt x="1135" y="157"/>
                </a:cubicBezTo>
                <a:cubicBezTo>
                  <a:pt x="1144" y="163"/>
                  <a:pt x="1144" y="163"/>
                  <a:pt x="1144" y="163"/>
                </a:cubicBezTo>
                <a:cubicBezTo>
                  <a:pt x="1146" y="165"/>
                  <a:pt x="1148" y="166"/>
                  <a:pt x="1150" y="168"/>
                </a:cubicBezTo>
                <a:cubicBezTo>
                  <a:pt x="1153" y="171"/>
                  <a:pt x="1157" y="173"/>
                  <a:pt x="1160" y="176"/>
                </a:cubicBezTo>
                <a:cubicBezTo>
                  <a:pt x="1176" y="190"/>
                  <a:pt x="1176" y="190"/>
                  <a:pt x="1176" y="190"/>
                </a:cubicBezTo>
                <a:cubicBezTo>
                  <a:pt x="1177" y="191"/>
                  <a:pt x="1178" y="192"/>
                  <a:pt x="1179" y="193"/>
                </a:cubicBezTo>
                <a:cubicBezTo>
                  <a:pt x="1181" y="194"/>
                  <a:pt x="1182" y="196"/>
                  <a:pt x="1184" y="197"/>
                </a:cubicBezTo>
                <a:cubicBezTo>
                  <a:pt x="1207" y="219"/>
                  <a:pt x="1207" y="219"/>
                  <a:pt x="1207" y="219"/>
                </a:cubicBezTo>
                <a:cubicBezTo>
                  <a:pt x="1229" y="242"/>
                  <a:pt x="1229" y="242"/>
                  <a:pt x="1229" y="242"/>
                </a:cubicBezTo>
                <a:cubicBezTo>
                  <a:pt x="1230" y="244"/>
                  <a:pt x="1232" y="245"/>
                  <a:pt x="1233" y="247"/>
                </a:cubicBezTo>
                <a:cubicBezTo>
                  <a:pt x="1250" y="266"/>
                  <a:pt x="1250" y="266"/>
                  <a:pt x="1250" y="266"/>
                </a:cubicBezTo>
                <a:cubicBezTo>
                  <a:pt x="1253" y="269"/>
                  <a:pt x="1255" y="273"/>
                  <a:pt x="1258" y="276"/>
                </a:cubicBezTo>
                <a:cubicBezTo>
                  <a:pt x="1260" y="278"/>
                  <a:pt x="1261" y="280"/>
                  <a:pt x="1263" y="282"/>
                </a:cubicBezTo>
                <a:cubicBezTo>
                  <a:pt x="1269" y="291"/>
                  <a:pt x="1269" y="291"/>
                  <a:pt x="1269" y="291"/>
                </a:cubicBezTo>
                <a:cubicBezTo>
                  <a:pt x="1272" y="294"/>
                  <a:pt x="1274" y="296"/>
                  <a:pt x="1276" y="299"/>
                </a:cubicBezTo>
                <a:cubicBezTo>
                  <a:pt x="1288" y="316"/>
                  <a:pt x="1288" y="316"/>
                  <a:pt x="1288" y="316"/>
                </a:cubicBezTo>
                <a:cubicBezTo>
                  <a:pt x="1291" y="321"/>
                  <a:pt x="1294" y="325"/>
                  <a:pt x="1297" y="330"/>
                </a:cubicBezTo>
                <a:cubicBezTo>
                  <a:pt x="1311" y="351"/>
                  <a:pt x="1311" y="351"/>
                  <a:pt x="1311" y="351"/>
                </a:cubicBezTo>
                <a:cubicBezTo>
                  <a:pt x="1327" y="379"/>
                  <a:pt x="1327" y="379"/>
                  <a:pt x="1327" y="379"/>
                </a:cubicBezTo>
                <a:cubicBezTo>
                  <a:pt x="1328" y="381"/>
                  <a:pt x="1329" y="383"/>
                  <a:pt x="1330" y="385"/>
                </a:cubicBezTo>
                <a:cubicBezTo>
                  <a:pt x="1341" y="407"/>
                  <a:pt x="1341" y="407"/>
                  <a:pt x="1341" y="407"/>
                </a:cubicBezTo>
                <a:cubicBezTo>
                  <a:pt x="1343" y="411"/>
                  <a:pt x="1345" y="415"/>
                  <a:pt x="1347" y="419"/>
                </a:cubicBezTo>
                <a:cubicBezTo>
                  <a:pt x="1348" y="422"/>
                  <a:pt x="1349" y="424"/>
                  <a:pt x="1350" y="426"/>
                </a:cubicBezTo>
                <a:cubicBezTo>
                  <a:pt x="1354" y="436"/>
                  <a:pt x="1354" y="436"/>
                  <a:pt x="1354" y="436"/>
                </a:cubicBezTo>
                <a:cubicBezTo>
                  <a:pt x="1356" y="440"/>
                  <a:pt x="1357" y="443"/>
                  <a:pt x="1358" y="446"/>
                </a:cubicBezTo>
                <a:cubicBezTo>
                  <a:pt x="1366" y="466"/>
                  <a:pt x="1366" y="466"/>
                  <a:pt x="1366" y="466"/>
                </a:cubicBezTo>
                <a:cubicBezTo>
                  <a:pt x="1369" y="471"/>
                  <a:pt x="1370" y="477"/>
                  <a:pt x="1372" y="483"/>
                </a:cubicBezTo>
                <a:cubicBezTo>
                  <a:pt x="1380" y="505"/>
                  <a:pt x="1380" y="505"/>
                  <a:pt x="1380" y="505"/>
                </a:cubicBezTo>
                <a:cubicBezTo>
                  <a:pt x="1387" y="529"/>
                  <a:pt x="1387" y="529"/>
                  <a:pt x="1387" y="529"/>
                </a:cubicBezTo>
                <a:cubicBezTo>
                  <a:pt x="1388" y="533"/>
                  <a:pt x="1389" y="536"/>
                  <a:pt x="1390" y="539"/>
                </a:cubicBezTo>
                <a:cubicBezTo>
                  <a:pt x="1389" y="539"/>
                  <a:pt x="1389" y="539"/>
                  <a:pt x="1389" y="539"/>
                </a:cubicBezTo>
                <a:cubicBezTo>
                  <a:pt x="1391" y="546"/>
                  <a:pt x="1391" y="546"/>
                  <a:pt x="1391" y="546"/>
                </a:cubicBezTo>
                <a:cubicBezTo>
                  <a:pt x="1393" y="553"/>
                  <a:pt x="1393" y="553"/>
                  <a:pt x="1393" y="553"/>
                </a:cubicBezTo>
                <a:cubicBezTo>
                  <a:pt x="1393" y="553"/>
                  <a:pt x="1393" y="553"/>
                  <a:pt x="1393" y="553"/>
                </a:cubicBezTo>
                <a:cubicBezTo>
                  <a:pt x="1405" y="605"/>
                  <a:pt x="1411" y="659"/>
                  <a:pt x="1412" y="713"/>
                </a:cubicBezTo>
                <a:cubicBezTo>
                  <a:pt x="1411" y="767"/>
                  <a:pt x="1405" y="821"/>
                  <a:pt x="1393" y="873"/>
                </a:cubicBezTo>
                <a:cubicBezTo>
                  <a:pt x="1393" y="873"/>
                  <a:pt x="1393" y="873"/>
                  <a:pt x="1393" y="873"/>
                </a:cubicBezTo>
                <a:cubicBezTo>
                  <a:pt x="1391" y="880"/>
                  <a:pt x="1391" y="880"/>
                  <a:pt x="1391" y="880"/>
                </a:cubicBezTo>
                <a:cubicBezTo>
                  <a:pt x="1389" y="887"/>
                  <a:pt x="1389" y="887"/>
                  <a:pt x="1389" y="887"/>
                </a:cubicBezTo>
                <a:cubicBezTo>
                  <a:pt x="1390" y="887"/>
                  <a:pt x="1390" y="887"/>
                  <a:pt x="1390" y="887"/>
                </a:cubicBezTo>
                <a:cubicBezTo>
                  <a:pt x="1389" y="890"/>
                  <a:pt x="1388" y="893"/>
                  <a:pt x="1387" y="897"/>
                </a:cubicBezTo>
                <a:lnTo>
                  <a:pt x="1380" y="921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3074988" y="300038"/>
            <a:ext cx="6257925" cy="6257925"/>
          </a:xfrm>
          <a:custGeom>
            <a:avLst/>
            <a:gdLst>
              <a:gd name="T0" fmla="*/ 1603 w 1666"/>
              <a:gd name="T1" fmla="*/ 514 h 1666"/>
              <a:gd name="T2" fmla="*/ 1565 w 1666"/>
              <a:gd name="T3" fmla="*/ 434 h 1666"/>
              <a:gd name="T4" fmla="*/ 1461 w 1666"/>
              <a:gd name="T5" fmla="*/ 286 h 1666"/>
              <a:gd name="T6" fmla="*/ 1385 w 1666"/>
              <a:gd name="T7" fmla="*/ 209 h 1666"/>
              <a:gd name="T8" fmla="*/ 1300 w 1666"/>
              <a:gd name="T9" fmla="*/ 143 h 1666"/>
              <a:gd name="T10" fmla="*/ 1152 w 1666"/>
              <a:gd name="T11" fmla="*/ 63 h 1666"/>
              <a:gd name="T12" fmla="*/ 1024 w 1666"/>
              <a:gd name="T13" fmla="*/ 22 h 1666"/>
              <a:gd name="T14" fmla="*/ 808 w 1666"/>
              <a:gd name="T15" fmla="*/ 0 h 1666"/>
              <a:gd name="T16" fmla="*/ 613 w 1666"/>
              <a:gd name="T17" fmla="*/ 29 h 1666"/>
              <a:gd name="T18" fmla="*/ 442 w 1666"/>
              <a:gd name="T19" fmla="*/ 97 h 1666"/>
              <a:gd name="T20" fmla="*/ 312 w 1666"/>
              <a:gd name="T21" fmla="*/ 182 h 1666"/>
              <a:gd name="T22" fmla="*/ 209 w 1666"/>
              <a:gd name="T23" fmla="*/ 281 h 1666"/>
              <a:gd name="T24" fmla="*/ 129 w 1666"/>
              <a:gd name="T25" fmla="*/ 387 h 1666"/>
              <a:gd name="T26" fmla="*/ 73 w 1666"/>
              <a:gd name="T27" fmla="*/ 491 h 1666"/>
              <a:gd name="T28" fmla="*/ 0 w 1666"/>
              <a:gd name="T29" fmla="*/ 826 h 1666"/>
              <a:gd name="T30" fmla="*/ 37 w 1666"/>
              <a:gd name="T31" fmla="*/ 1081 h 1666"/>
              <a:gd name="T32" fmla="*/ 95 w 1666"/>
              <a:gd name="T33" fmla="*/ 1220 h 1666"/>
              <a:gd name="T34" fmla="*/ 177 w 1666"/>
              <a:gd name="T35" fmla="*/ 1347 h 1666"/>
              <a:gd name="T36" fmla="*/ 271 w 1666"/>
              <a:gd name="T37" fmla="*/ 1448 h 1666"/>
              <a:gd name="T38" fmla="*/ 377 w 1666"/>
              <a:gd name="T39" fmla="*/ 1530 h 1666"/>
              <a:gd name="T40" fmla="*/ 537 w 1666"/>
              <a:gd name="T41" fmla="*/ 1612 h 1666"/>
              <a:gd name="T42" fmla="*/ 683 w 1666"/>
              <a:gd name="T43" fmla="*/ 1653 h 1666"/>
              <a:gd name="T44" fmla="*/ 865 w 1666"/>
              <a:gd name="T45" fmla="*/ 1666 h 1666"/>
              <a:gd name="T46" fmla="*/ 1081 w 1666"/>
              <a:gd name="T47" fmla="*/ 1629 h 1666"/>
              <a:gd name="T48" fmla="*/ 1224 w 1666"/>
              <a:gd name="T49" fmla="*/ 1569 h 1666"/>
              <a:gd name="T50" fmla="*/ 1354 w 1666"/>
              <a:gd name="T51" fmla="*/ 1484 h 1666"/>
              <a:gd name="T52" fmla="*/ 1461 w 1666"/>
              <a:gd name="T53" fmla="*/ 1380 h 1666"/>
              <a:gd name="T54" fmla="*/ 1546 w 1666"/>
              <a:gd name="T55" fmla="*/ 1264 h 1666"/>
              <a:gd name="T56" fmla="*/ 1598 w 1666"/>
              <a:gd name="T57" fmla="*/ 1164 h 1666"/>
              <a:gd name="T58" fmla="*/ 1666 w 1666"/>
              <a:gd name="T59" fmla="*/ 833 h 1666"/>
              <a:gd name="T60" fmla="*/ 1556 w 1666"/>
              <a:gd name="T61" fmla="*/ 1217 h 1666"/>
              <a:gd name="T62" fmla="*/ 1462 w 1666"/>
              <a:gd name="T63" fmla="*/ 1357 h 1666"/>
              <a:gd name="T64" fmla="*/ 1338 w 1666"/>
              <a:gd name="T65" fmla="*/ 1477 h 1666"/>
              <a:gd name="T66" fmla="*/ 1224 w 1666"/>
              <a:gd name="T67" fmla="*/ 1552 h 1666"/>
              <a:gd name="T68" fmla="*/ 1123 w 1666"/>
              <a:gd name="T69" fmla="*/ 1599 h 1666"/>
              <a:gd name="T70" fmla="*/ 939 w 1666"/>
              <a:gd name="T71" fmla="*/ 1645 h 1666"/>
              <a:gd name="T72" fmla="*/ 801 w 1666"/>
              <a:gd name="T73" fmla="*/ 1651 h 1666"/>
              <a:gd name="T74" fmla="*/ 693 w 1666"/>
              <a:gd name="T75" fmla="*/ 1640 h 1666"/>
              <a:gd name="T76" fmla="*/ 536 w 1666"/>
              <a:gd name="T77" fmla="*/ 1596 h 1666"/>
              <a:gd name="T78" fmla="*/ 395 w 1666"/>
              <a:gd name="T79" fmla="*/ 1524 h 1666"/>
              <a:gd name="T80" fmla="*/ 309 w 1666"/>
              <a:gd name="T81" fmla="*/ 1462 h 1666"/>
              <a:gd name="T82" fmla="*/ 189 w 1666"/>
              <a:gd name="T83" fmla="*/ 1338 h 1666"/>
              <a:gd name="T84" fmla="*/ 108 w 1666"/>
              <a:gd name="T85" fmla="*/ 1213 h 1666"/>
              <a:gd name="T86" fmla="*/ 40 w 1666"/>
              <a:gd name="T87" fmla="*/ 1036 h 1666"/>
              <a:gd name="T88" fmla="*/ 40 w 1666"/>
              <a:gd name="T89" fmla="*/ 630 h 1666"/>
              <a:gd name="T90" fmla="*/ 108 w 1666"/>
              <a:gd name="T91" fmla="*/ 453 h 1666"/>
              <a:gd name="T92" fmla="*/ 189 w 1666"/>
              <a:gd name="T93" fmla="*/ 328 h 1666"/>
              <a:gd name="T94" fmla="*/ 309 w 1666"/>
              <a:gd name="T95" fmla="*/ 204 h 1666"/>
              <a:gd name="T96" fmla="*/ 395 w 1666"/>
              <a:gd name="T97" fmla="*/ 142 h 1666"/>
              <a:gd name="T98" fmla="*/ 536 w 1666"/>
              <a:gd name="T99" fmla="*/ 70 h 1666"/>
              <a:gd name="T100" fmla="*/ 710 w 1666"/>
              <a:gd name="T101" fmla="*/ 24 h 1666"/>
              <a:gd name="T102" fmla="*/ 808 w 1666"/>
              <a:gd name="T103" fmla="*/ 15 h 1666"/>
              <a:gd name="T104" fmla="*/ 939 w 1666"/>
              <a:gd name="T105" fmla="*/ 21 h 1666"/>
              <a:gd name="T106" fmla="*/ 1123 w 1666"/>
              <a:gd name="T107" fmla="*/ 67 h 1666"/>
              <a:gd name="T108" fmla="*/ 1224 w 1666"/>
              <a:gd name="T109" fmla="*/ 114 h 1666"/>
              <a:gd name="T110" fmla="*/ 1338 w 1666"/>
              <a:gd name="T111" fmla="*/ 189 h 1666"/>
              <a:gd name="T112" fmla="*/ 1462 w 1666"/>
              <a:gd name="T113" fmla="*/ 309 h 1666"/>
              <a:gd name="T114" fmla="*/ 1556 w 1666"/>
              <a:gd name="T115" fmla="*/ 449 h 1666"/>
              <a:gd name="T116" fmla="*/ 1623 w 1666"/>
              <a:gd name="T117" fmla="*/ 617 h 1666"/>
              <a:gd name="T118" fmla="*/ 1626 w 1666"/>
              <a:gd name="T119" fmla="*/ 1036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66" h="1666">
                <a:moveTo>
                  <a:pt x="1666" y="833"/>
                </a:moveTo>
                <a:cubicBezTo>
                  <a:pt x="1666" y="826"/>
                  <a:pt x="1666" y="826"/>
                  <a:pt x="1666" y="826"/>
                </a:cubicBezTo>
                <a:cubicBezTo>
                  <a:pt x="1666" y="826"/>
                  <a:pt x="1666" y="826"/>
                  <a:pt x="1666" y="826"/>
                </a:cubicBezTo>
                <a:cubicBezTo>
                  <a:pt x="1665" y="761"/>
                  <a:pt x="1657" y="696"/>
                  <a:pt x="1642" y="634"/>
                </a:cubicBezTo>
                <a:cubicBezTo>
                  <a:pt x="1642" y="631"/>
                  <a:pt x="1642" y="631"/>
                  <a:pt x="1642" y="631"/>
                </a:cubicBezTo>
                <a:cubicBezTo>
                  <a:pt x="1640" y="625"/>
                  <a:pt x="1639" y="619"/>
                  <a:pt x="1637" y="613"/>
                </a:cubicBezTo>
                <a:cubicBezTo>
                  <a:pt x="1629" y="585"/>
                  <a:pt x="1629" y="585"/>
                  <a:pt x="1629" y="585"/>
                </a:cubicBezTo>
                <a:cubicBezTo>
                  <a:pt x="1620" y="559"/>
                  <a:pt x="1620" y="559"/>
                  <a:pt x="1620" y="559"/>
                </a:cubicBezTo>
                <a:cubicBezTo>
                  <a:pt x="1618" y="552"/>
                  <a:pt x="1615" y="544"/>
                  <a:pt x="1612" y="537"/>
                </a:cubicBezTo>
                <a:cubicBezTo>
                  <a:pt x="1603" y="514"/>
                  <a:pt x="1603" y="514"/>
                  <a:pt x="1603" y="514"/>
                </a:cubicBezTo>
                <a:cubicBezTo>
                  <a:pt x="1602" y="511"/>
                  <a:pt x="1600" y="507"/>
                  <a:pt x="1598" y="502"/>
                </a:cubicBezTo>
                <a:cubicBezTo>
                  <a:pt x="1593" y="491"/>
                  <a:pt x="1593" y="491"/>
                  <a:pt x="1593" y="491"/>
                </a:cubicBezTo>
                <a:cubicBezTo>
                  <a:pt x="1592" y="488"/>
                  <a:pt x="1591" y="486"/>
                  <a:pt x="1589" y="483"/>
                </a:cubicBezTo>
                <a:cubicBezTo>
                  <a:pt x="1587" y="478"/>
                  <a:pt x="1585" y="473"/>
                  <a:pt x="1582" y="468"/>
                </a:cubicBezTo>
                <a:cubicBezTo>
                  <a:pt x="1574" y="452"/>
                  <a:pt x="1574" y="452"/>
                  <a:pt x="1574" y="452"/>
                </a:cubicBezTo>
                <a:cubicBezTo>
                  <a:pt x="1574" y="452"/>
                  <a:pt x="1574" y="452"/>
                  <a:pt x="1574" y="452"/>
                </a:cubicBezTo>
                <a:cubicBezTo>
                  <a:pt x="1570" y="443"/>
                  <a:pt x="1570" y="443"/>
                  <a:pt x="1570" y="443"/>
                </a:cubicBezTo>
                <a:cubicBezTo>
                  <a:pt x="1568" y="439"/>
                  <a:pt x="1568" y="439"/>
                  <a:pt x="1568" y="439"/>
                </a:cubicBezTo>
                <a:cubicBezTo>
                  <a:pt x="1567" y="439"/>
                  <a:pt x="1567" y="439"/>
                  <a:pt x="1567" y="439"/>
                </a:cubicBezTo>
                <a:cubicBezTo>
                  <a:pt x="1567" y="438"/>
                  <a:pt x="1566" y="436"/>
                  <a:pt x="1565" y="434"/>
                </a:cubicBezTo>
                <a:cubicBezTo>
                  <a:pt x="1546" y="402"/>
                  <a:pt x="1546" y="402"/>
                  <a:pt x="1546" y="402"/>
                </a:cubicBezTo>
                <a:cubicBezTo>
                  <a:pt x="1543" y="397"/>
                  <a:pt x="1540" y="392"/>
                  <a:pt x="1537" y="387"/>
                </a:cubicBezTo>
                <a:cubicBezTo>
                  <a:pt x="1530" y="377"/>
                  <a:pt x="1530" y="377"/>
                  <a:pt x="1530" y="377"/>
                </a:cubicBezTo>
                <a:cubicBezTo>
                  <a:pt x="1527" y="371"/>
                  <a:pt x="1523" y="365"/>
                  <a:pt x="1519" y="360"/>
                </a:cubicBezTo>
                <a:cubicBezTo>
                  <a:pt x="1504" y="339"/>
                  <a:pt x="1504" y="339"/>
                  <a:pt x="1504" y="339"/>
                </a:cubicBezTo>
                <a:cubicBezTo>
                  <a:pt x="1502" y="336"/>
                  <a:pt x="1500" y="333"/>
                  <a:pt x="1496" y="329"/>
                </a:cubicBezTo>
                <a:cubicBezTo>
                  <a:pt x="1489" y="319"/>
                  <a:pt x="1489" y="319"/>
                  <a:pt x="1489" y="319"/>
                </a:cubicBezTo>
                <a:cubicBezTo>
                  <a:pt x="1487" y="317"/>
                  <a:pt x="1485" y="315"/>
                  <a:pt x="1484" y="312"/>
                </a:cubicBezTo>
                <a:cubicBezTo>
                  <a:pt x="1480" y="308"/>
                  <a:pt x="1477" y="304"/>
                  <a:pt x="1473" y="299"/>
                </a:cubicBezTo>
                <a:cubicBezTo>
                  <a:pt x="1461" y="286"/>
                  <a:pt x="1461" y="286"/>
                  <a:pt x="1461" y="286"/>
                </a:cubicBezTo>
                <a:cubicBezTo>
                  <a:pt x="1461" y="286"/>
                  <a:pt x="1461" y="286"/>
                  <a:pt x="1461" y="286"/>
                </a:cubicBezTo>
                <a:cubicBezTo>
                  <a:pt x="1457" y="280"/>
                  <a:pt x="1457" y="280"/>
                  <a:pt x="1457" y="280"/>
                </a:cubicBezTo>
                <a:cubicBezTo>
                  <a:pt x="1457" y="280"/>
                  <a:pt x="1456" y="280"/>
                  <a:pt x="1456" y="280"/>
                </a:cubicBezTo>
                <a:cubicBezTo>
                  <a:pt x="1452" y="275"/>
                  <a:pt x="1452" y="275"/>
                  <a:pt x="1452" y="275"/>
                </a:cubicBezTo>
                <a:cubicBezTo>
                  <a:pt x="1452" y="275"/>
                  <a:pt x="1452" y="275"/>
                  <a:pt x="1452" y="275"/>
                </a:cubicBezTo>
                <a:cubicBezTo>
                  <a:pt x="1451" y="274"/>
                  <a:pt x="1449" y="272"/>
                  <a:pt x="1448" y="271"/>
                </a:cubicBezTo>
                <a:cubicBezTo>
                  <a:pt x="1422" y="244"/>
                  <a:pt x="1422" y="244"/>
                  <a:pt x="1422" y="244"/>
                </a:cubicBezTo>
                <a:cubicBezTo>
                  <a:pt x="1395" y="218"/>
                  <a:pt x="1395" y="218"/>
                  <a:pt x="1395" y="218"/>
                </a:cubicBezTo>
                <a:cubicBezTo>
                  <a:pt x="1393" y="216"/>
                  <a:pt x="1391" y="214"/>
                  <a:pt x="1389" y="212"/>
                </a:cubicBezTo>
                <a:cubicBezTo>
                  <a:pt x="1388" y="211"/>
                  <a:pt x="1387" y="210"/>
                  <a:pt x="1385" y="209"/>
                </a:cubicBezTo>
                <a:cubicBezTo>
                  <a:pt x="1367" y="193"/>
                  <a:pt x="1367" y="193"/>
                  <a:pt x="1367" y="193"/>
                </a:cubicBezTo>
                <a:cubicBezTo>
                  <a:pt x="1362" y="189"/>
                  <a:pt x="1358" y="186"/>
                  <a:pt x="1354" y="182"/>
                </a:cubicBezTo>
                <a:cubicBezTo>
                  <a:pt x="1351" y="181"/>
                  <a:pt x="1349" y="179"/>
                  <a:pt x="1347" y="177"/>
                </a:cubicBezTo>
                <a:cubicBezTo>
                  <a:pt x="1337" y="170"/>
                  <a:pt x="1337" y="170"/>
                  <a:pt x="1337" y="170"/>
                </a:cubicBezTo>
                <a:cubicBezTo>
                  <a:pt x="1333" y="167"/>
                  <a:pt x="1330" y="164"/>
                  <a:pt x="1327" y="162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1" y="143"/>
                  <a:pt x="1301" y="143"/>
                  <a:pt x="1301" y="143"/>
                </a:cubicBezTo>
                <a:cubicBezTo>
                  <a:pt x="1300" y="143"/>
                  <a:pt x="1300" y="143"/>
                  <a:pt x="1300" y="143"/>
                </a:cubicBezTo>
                <a:cubicBezTo>
                  <a:pt x="1297" y="141"/>
                  <a:pt x="1293" y="138"/>
                  <a:pt x="1289" y="136"/>
                </a:cubicBezTo>
                <a:cubicBezTo>
                  <a:pt x="1279" y="129"/>
                  <a:pt x="1279" y="129"/>
                  <a:pt x="1279" y="129"/>
                </a:cubicBezTo>
                <a:cubicBezTo>
                  <a:pt x="1274" y="126"/>
                  <a:pt x="1269" y="123"/>
                  <a:pt x="1264" y="120"/>
                </a:cubicBezTo>
                <a:cubicBezTo>
                  <a:pt x="1232" y="101"/>
                  <a:pt x="1232" y="101"/>
                  <a:pt x="1232" y="101"/>
                </a:cubicBezTo>
                <a:cubicBezTo>
                  <a:pt x="1229" y="100"/>
                  <a:pt x="1227" y="98"/>
                  <a:pt x="1224" y="97"/>
                </a:cubicBezTo>
                <a:cubicBezTo>
                  <a:pt x="1198" y="84"/>
                  <a:pt x="1198" y="84"/>
                  <a:pt x="1198" y="84"/>
                </a:cubicBezTo>
                <a:cubicBezTo>
                  <a:pt x="1193" y="81"/>
                  <a:pt x="1188" y="79"/>
                  <a:pt x="1183" y="77"/>
                </a:cubicBezTo>
                <a:cubicBezTo>
                  <a:pt x="1180" y="75"/>
                  <a:pt x="1178" y="74"/>
                  <a:pt x="1175" y="73"/>
                </a:cubicBezTo>
                <a:cubicBezTo>
                  <a:pt x="1164" y="68"/>
                  <a:pt x="1164" y="68"/>
                  <a:pt x="1164" y="68"/>
                </a:cubicBezTo>
                <a:cubicBezTo>
                  <a:pt x="1159" y="66"/>
                  <a:pt x="1155" y="64"/>
                  <a:pt x="1152" y="63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2" y="51"/>
                  <a:pt x="1122" y="51"/>
                  <a:pt x="1122" y="51"/>
                </a:cubicBezTo>
                <a:cubicBezTo>
                  <a:pt x="1122" y="51"/>
                  <a:pt x="1122" y="51"/>
                  <a:pt x="1122" y="51"/>
                </a:cubicBezTo>
                <a:cubicBezTo>
                  <a:pt x="1117" y="49"/>
                  <a:pt x="1112" y="48"/>
                  <a:pt x="1107" y="46"/>
                </a:cubicBezTo>
                <a:cubicBezTo>
                  <a:pt x="1081" y="37"/>
                  <a:pt x="1081" y="37"/>
                  <a:pt x="1081" y="37"/>
                </a:cubicBezTo>
                <a:cubicBezTo>
                  <a:pt x="1053" y="29"/>
                  <a:pt x="1053" y="29"/>
                  <a:pt x="1053" y="29"/>
                </a:cubicBezTo>
                <a:cubicBezTo>
                  <a:pt x="1046" y="27"/>
                  <a:pt x="1039" y="25"/>
                  <a:pt x="1032" y="24"/>
                </a:cubicBezTo>
                <a:cubicBezTo>
                  <a:pt x="1024" y="22"/>
                  <a:pt x="1024" y="22"/>
                  <a:pt x="1024" y="22"/>
                </a:cubicBezTo>
                <a:cubicBezTo>
                  <a:pt x="1011" y="19"/>
                  <a:pt x="997" y="16"/>
                  <a:pt x="983" y="13"/>
                </a:cubicBezTo>
                <a:cubicBezTo>
                  <a:pt x="975" y="12"/>
                  <a:pt x="975" y="12"/>
                  <a:pt x="975" y="12"/>
                </a:cubicBezTo>
                <a:cubicBezTo>
                  <a:pt x="970" y="11"/>
                  <a:pt x="964" y="10"/>
                  <a:pt x="958" y="9"/>
                </a:cubicBezTo>
                <a:cubicBezTo>
                  <a:pt x="933" y="6"/>
                  <a:pt x="933" y="6"/>
                  <a:pt x="933" y="6"/>
                </a:cubicBezTo>
                <a:cubicBezTo>
                  <a:pt x="921" y="4"/>
                  <a:pt x="909" y="3"/>
                  <a:pt x="897" y="2"/>
                </a:cubicBezTo>
                <a:cubicBezTo>
                  <a:pt x="892" y="2"/>
                  <a:pt x="888" y="2"/>
                  <a:pt x="883" y="1"/>
                </a:cubicBezTo>
                <a:cubicBezTo>
                  <a:pt x="877" y="1"/>
                  <a:pt x="871" y="1"/>
                  <a:pt x="865" y="0"/>
                </a:cubicBezTo>
                <a:cubicBezTo>
                  <a:pt x="863" y="0"/>
                  <a:pt x="861" y="0"/>
                  <a:pt x="858" y="0"/>
                </a:cubicBezTo>
                <a:cubicBezTo>
                  <a:pt x="833" y="0"/>
                  <a:pt x="833" y="0"/>
                  <a:pt x="833" y="0"/>
                </a:cubicBezTo>
                <a:cubicBezTo>
                  <a:pt x="808" y="0"/>
                  <a:pt x="808" y="0"/>
                  <a:pt x="808" y="0"/>
                </a:cubicBezTo>
                <a:cubicBezTo>
                  <a:pt x="805" y="0"/>
                  <a:pt x="803" y="0"/>
                  <a:pt x="801" y="0"/>
                </a:cubicBezTo>
                <a:cubicBezTo>
                  <a:pt x="795" y="1"/>
                  <a:pt x="789" y="1"/>
                  <a:pt x="783" y="1"/>
                </a:cubicBezTo>
                <a:cubicBezTo>
                  <a:pt x="778" y="2"/>
                  <a:pt x="774" y="2"/>
                  <a:pt x="769" y="2"/>
                </a:cubicBezTo>
                <a:cubicBezTo>
                  <a:pt x="757" y="3"/>
                  <a:pt x="745" y="4"/>
                  <a:pt x="733" y="6"/>
                </a:cubicBezTo>
                <a:cubicBezTo>
                  <a:pt x="708" y="9"/>
                  <a:pt x="708" y="9"/>
                  <a:pt x="708" y="9"/>
                </a:cubicBezTo>
                <a:cubicBezTo>
                  <a:pt x="702" y="10"/>
                  <a:pt x="696" y="11"/>
                  <a:pt x="691" y="12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69" y="16"/>
                  <a:pt x="655" y="19"/>
                  <a:pt x="642" y="22"/>
                </a:cubicBezTo>
                <a:cubicBezTo>
                  <a:pt x="634" y="24"/>
                  <a:pt x="634" y="24"/>
                  <a:pt x="634" y="24"/>
                </a:cubicBezTo>
                <a:cubicBezTo>
                  <a:pt x="627" y="25"/>
                  <a:pt x="620" y="27"/>
                  <a:pt x="613" y="29"/>
                </a:cubicBezTo>
                <a:cubicBezTo>
                  <a:pt x="585" y="37"/>
                  <a:pt x="585" y="37"/>
                  <a:pt x="585" y="37"/>
                </a:cubicBezTo>
                <a:cubicBezTo>
                  <a:pt x="559" y="46"/>
                  <a:pt x="559" y="46"/>
                  <a:pt x="559" y="46"/>
                </a:cubicBezTo>
                <a:cubicBezTo>
                  <a:pt x="554" y="48"/>
                  <a:pt x="549" y="49"/>
                  <a:pt x="544" y="51"/>
                </a:cubicBezTo>
                <a:cubicBezTo>
                  <a:pt x="544" y="51"/>
                  <a:pt x="544" y="51"/>
                  <a:pt x="544" y="51"/>
                </a:cubicBezTo>
                <a:cubicBezTo>
                  <a:pt x="514" y="63"/>
                  <a:pt x="514" y="63"/>
                  <a:pt x="514" y="63"/>
                </a:cubicBezTo>
                <a:cubicBezTo>
                  <a:pt x="511" y="64"/>
                  <a:pt x="507" y="66"/>
                  <a:pt x="502" y="68"/>
                </a:cubicBezTo>
                <a:cubicBezTo>
                  <a:pt x="491" y="73"/>
                  <a:pt x="491" y="73"/>
                  <a:pt x="491" y="73"/>
                </a:cubicBezTo>
                <a:cubicBezTo>
                  <a:pt x="488" y="74"/>
                  <a:pt x="486" y="75"/>
                  <a:pt x="483" y="77"/>
                </a:cubicBezTo>
                <a:cubicBezTo>
                  <a:pt x="478" y="79"/>
                  <a:pt x="473" y="81"/>
                  <a:pt x="468" y="84"/>
                </a:cubicBezTo>
                <a:cubicBezTo>
                  <a:pt x="442" y="97"/>
                  <a:pt x="442" y="97"/>
                  <a:pt x="442" y="97"/>
                </a:cubicBezTo>
                <a:cubicBezTo>
                  <a:pt x="439" y="98"/>
                  <a:pt x="437" y="100"/>
                  <a:pt x="434" y="101"/>
                </a:cubicBezTo>
                <a:cubicBezTo>
                  <a:pt x="402" y="120"/>
                  <a:pt x="402" y="120"/>
                  <a:pt x="402" y="120"/>
                </a:cubicBezTo>
                <a:cubicBezTo>
                  <a:pt x="397" y="123"/>
                  <a:pt x="392" y="126"/>
                  <a:pt x="387" y="129"/>
                </a:cubicBezTo>
                <a:cubicBezTo>
                  <a:pt x="377" y="136"/>
                  <a:pt x="377" y="136"/>
                  <a:pt x="377" y="136"/>
                </a:cubicBezTo>
                <a:cubicBezTo>
                  <a:pt x="373" y="138"/>
                  <a:pt x="369" y="141"/>
                  <a:pt x="366" y="143"/>
                </a:cubicBezTo>
                <a:cubicBezTo>
                  <a:pt x="365" y="143"/>
                  <a:pt x="365" y="143"/>
                  <a:pt x="365" y="143"/>
                </a:cubicBezTo>
                <a:cubicBezTo>
                  <a:pt x="339" y="162"/>
                  <a:pt x="339" y="162"/>
                  <a:pt x="339" y="162"/>
                </a:cubicBezTo>
                <a:cubicBezTo>
                  <a:pt x="336" y="164"/>
                  <a:pt x="333" y="166"/>
                  <a:pt x="329" y="169"/>
                </a:cubicBezTo>
                <a:cubicBezTo>
                  <a:pt x="319" y="177"/>
                  <a:pt x="319" y="177"/>
                  <a:pt x="319" y="177"/>
                </a:cubicBezTo>
                <a:cubicBezTo>
                  <a:pt x="317" y="179"/>
                  <a:pt x="315" y="181"/>
                  <a:pt x="312" y="182"/>
                </a:cubicBezTo>
                <a:cubicBezTo>
                  <a:pt x="308" y="186"/>
                  <a:pt x="304" y="189"/>
                  <a:pt x="299" y="193"/>
                </a:cubicBezTo>
                <a:cubicBezTo>
                  <a:pt x="280" y="209"/>
                  <a:pt x="280" y="209"/>
                  <a:pt x="280" y="209"/>
                </a:cubicBezTo>
                <a:cubicBezTo>
                  <a:pt x="279" y="210"/>
                  <a:pt x="278" y="211"/>
                  <a:pt x="277" y="212"/>
                </a:cubicBezTo>
                <a:cubicBezTo>
                  <a:pt x="275" y="214"/>
                  <a:pt x="273" y="216"/>
                  <a:pt x="271" y="218"/>
                </a:cubicBezTo>
                <a:cubicBezTo>
                  <a:pt x="244" y="244"/>
                  <a:pt x="244" y="244"/>
                  <a:pt x="244" y="244"/>
                </a:cubicBezTo>
                <a:cubicBezTo>
                  <a:pt x="218" y="271"/>
                  <a:pt x="218" y="271"/>
                  <a:pt x="218" y="271"/>
                </a:cubicBezTo>
                <a:cubicBezTo>
                  <a:pt x="217" y="272"/>
                  <a:pt x="215" y="274"/>
                  <a:pt x="214" y="275"/>
                </a:cubicBezTo>
                <a:cubicBezTo>
                  <a:pt x="214" y="275"/>
                  <a:pt x="214" y="275"/>
                  <a:pt x="214" y="275"/>
                </a:cubicBezTo>
                <a:cubicBezTo>
                  <a:pt x="210" y="280"/>
                  <a:pt x="210" y="280"/>
                  <a:pt x="210" y="280"/>
                </a:cubicBezTo>
                <a:cubicBezTo>
                  <a:pt x="210" y="280"/>
                  <a:pt x="209" y="280"/>
                  <a:pt x="209" y="281"/>
                </a:cubicBezTo>
                <a:cubicBezTo>
                  <a:pt x="205" y="286"/>
                  <a:pt x="205" y="286"/>
                  <a:pt x="205" y="286"/>
                </a:cubicBezTo>
                <a:cubicBezTo>
                  <a:pt x="205" y="286"/>
                  <a:pt x="205" y="286"/>
                  <a:pt x="205" y="286"/>
                </a:cubicBezTo>
                <a:cubicBezTo>
                  <a:pt x="193" y="299"/>
                  <a:pt x="193" y="299"/>
                  <a:pt x="193" y="299"/>
                </a:cubicBezTo>
                <a:cubicBezTo>
                  <a:pt x="189" y="304"/>
                  <a:pt x="186" y="308"/>
                  <a:pt x="182" y="312"/>
                </a:cubicBezTo>
                <a:cubicBezTo>
                  <a:pt x="181" y="315"/>
                  <a:pt x="179" y="317"/>
                  <a:pt x="177" y="319"/>
                </a:cubicBezTo>
                <a:cubicBezTo>
                  <a:pt x="170" y="329"/>
                  <a:pt x="170" y="329"/>
                  <a:pt x="170" y="329"/>
                </a:cubicBezTo>
                <a:cubicBezTo>
                  <a:pt x="166" y="333"/>
                  <a:pt x="164" y="336"/>
                  <a:pt x="162" y="339"/>
                </a:cubicBezTo>
                <a:cubicBezTo>
                  <a:pt x="147" y="359"/>
                  <a:pt x="147" y="359"/>
                  <a:pt x="147" y="359"/>
                </a:cubicBezTo>
                <a:cubicBezTo>
                  <a:pt x="143" y="365"/>
                  <a:pt x="139" y="371"/>
                  <a:pt x="136" y="377"/>
                </a:cubicBezTo>
                <a:cubicBezTo>
                  <a:pt x="129" y="387"/>
                  <a:pt x="129" y="387"/>
                  <a:pt x="129" y="387"/>
                </a:cubicBezTo>
                <a:cubicBezTo>
                  <a:pt x="126" y="392"/>
                  <a:pt x="123" y="397"/>
                  <a:pt x="120" y="402"/>
                </a:cubicBezTo>
                <a:cubicBezTo>
                  <a:pt x="101" y="435"/>
                  <a:pt x="101" y="435"/>
                  <a:pt x="101" y="435"/>
                </a:cubicBezTo>
                <a:cubicBezTo>
                  <a:pt x="100" y="436"/>
                  <a:pt x="99" y="438"/>
                  <a:pt x="98" y="439"/>
                </a:cubicBezTo>
                <a:cubicBezTo>
                  <a:pt x="98" y="439"/>
                  <a:pt x="98" y="439"/>
                  <a:pt x="98" y="439"/>
                </a:cubicBezTo>
                <a:cubicBezTo>
                  <a:pt x="95" y="446"/>
                  <a:pt x="95" y="446"/>
                  <a:pt x="95" y="446"/>
                </a:cubicBezTo>
                <a:cubicBezTo>
                  <a:pt x="92" y="452"/>
                  <a:pt x="92" y="452"/>
                  <a:pt x="92" y="452"/>
                </a:cubicBezTo>
                <a:cubicBezTo>
                  <a:pt x="92" y="452"/>
                  <a:pt x="92" y="452"/>
                  <a:pt x="92" y="452"/>
                </a:cubicBezTo>
                <a:cubicBezTo>
                  <a:pt x="84" y="468"/>
                  <a:pt x="84" y="468"/>
                  <a:pt x="84" y="468"/>
                </a:cubicBezTo>
                <a:cubicBezTo>
                  <a:pt x="81" y="473"/>
                  <a:pt x="79" y="478"/>
                  <a:pt x="77" y="483"/>
                </a:cubicBezTo>
                <a:cubicBezTo>
                  <a:pt x="75" y="486"/>
                  <a:pt x="74" y="488"/>
                  <a:pt x="73" y="491"/>
                </a:cubicBezTo>
                <a:cubicBezTo>
                  <a:pt x="68" y="502"/>
                  <a:pt x="68" y="502"/>
                  <a:pt x="68" y="502"/>
                </a:cubicBezTo>
                <a:cubicBezTo>
                  <a:pt x="66" y="507"/>
                  <a:pt x="64" y="511"/>
                  <a:pt x="63" y="514"/>
                </a:cubicBezTo>
                <a:cubicBezTo>
                  <a:pt x="54" y="537"/>
                  <a:pt x="54" y="537"/>
                  <a:pt x="54" y="537"/>
                </a:cubicBezTo>
                <a:cubicBezTo>
                  <a:pt x="51" y="544"/>
                  <a:pt x="48" y="552"/>
                  <a:pt x="46" y="559"/>
                </a:cubicBezTo>
                <a:cubicBezTo>
                  <a:pt x="37" y="585"/>
                  <a:pt x="37" y="585"/>
                  <a:pt x="37" y="585"/>
                </a:cubicBezTo>
                <a:cubicBezTo>
                  <a:pt x="29" y="613"/>
                  <a:pt x="29" y="613"/>
                  <a:pt x="29" y="613"/>
                </a:cubicBezTo>
                <a:cubicBezTo>
                  <a:pt x="28" y="619"/>
                  <a:pt x="26" y="624"/>
                  <a:pt x="25" y="630"/>
                </a:cubicBezTo>
                <a:cubicBezTo>
                  <a:pt x="24" y="634"/>
                  <a:pt x="24" y="634"/>
                  <a:pt x="24" y="634"/>
                </a:cubicBezTo>
                <a:cubicBezTo>
                  <a:pt x="9" y="696"/>
                  <a:pt x="1" y="761"/>
                  <a:pt x="0" y="826"/>
                </a:cubicBezTo>
                <a:cubicBezTo>
                  <a:pt x="0" y="826"/>
                  <a:pt x="0" y="826"/>
                  <a:pt x="0" y="826"/>
                </a:cubicBezTo>
                <a:cubicBezTo>
                  <a:pt x="0" y="833"/>
                  <a:pt x="0" y="833"/>
                  <a:pt x="0" y="833"/>
                </a:cubicBezTo>
                <a:cubicBezTo>
                  <a:pt x="0" y="840"/>
                  <a:pt x="0" y="840"/>
                  <a:pt x="0" y="840"/>
                </a:cubicBezTo>
                <a:cubicBezTo>
                  <a:pt x="0" y="840"/>
                  <a:pt x="0" y="840"/>
                  <a:pt x="0" y="840"/>
                </a:cubicBezTo>
                <a:cubicBezTo>
                  <a:pt x="1" y="905"/>
                  <a:pt x="9" y="969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5"/>
                  <a:pt x="24" y="1035"/>
                  <a:pt x="24" y="1035"/>
                </a:cubicBezTo>
                <a:cubicBezTo>
                  <a:pt x="26" y="1041"/>
                  <a:pt x="27" y="1047"/>
                  <a:pt x="29" y="1053"/>
                </a:cubicBezTo>
                <a:cubicBezTo>
                  <a:pt x="37" y="1081"/>
                  <a:pt x="37" y="1081"/>
                  <a:pt x="37" y="1081"/>
                </a:cubicBezTo>
                <a:cubicBezTo>
                  <a:pt x="46" y="1107"/>
                  <a:pt x="46" y="1107"/>
                  <a:pt x="46" y="1107"/>
                </a:cubicBezTo>
                <a:cubicBezTo>
                  <a:pt x="48" y="1114"/>
                  <a:pt x="51" y="1122"/>
                  <a:pt x="54" y="1129"/>
                </a:cubicBezTo>
                <a:cubicBezTo>
                  <a:pt x="63" y="1152"/>
                  <a:pt x="63" y="1152"/>
                  <a:pt x="63" y="1152"/>
                </a:cubicBezTo>
                <a:cubicBezTo>
                  <a:pt x="64" y="1155"/>
                  <a:pt x="66" y="1159"/>
                  <a:pt x="68" y="1164"/>
                </a:cubicBezTo>
                <a:cubicBezTo>
                  <a:pt x="73" y="1175"/>
                  <a:pt x="73" y="1175"/>
                  <a:pt x="73" y="1175"/>
                </a:cubicBezTo>
                <a:cubicBezTo>
                  <a:pt x="74" y="1178"/>
                  <a:pt x="75" y="1180"/>
                  <a:pt x="77" y="1183"/>
                </a:cubicBezTo>
                <a:cubicBezTo>
                  <a:pt x="79" y="1188"/>
                  <a:pt x="81" y="1193"/>
                  <a:pt x="84" y="1198"/>
                </a:cubicBezTo>
                <a:cubicBezTo>
                  <a:pt x="92" y="1214"/>
                  <a:pt x="92" y="1214"/>
                  <a:pt x="92" y="1214"/>
                </a:cubicBezTo>
                <a:cubicBezTo>
                  <a:pt x="92" y="1214"/>
                  <a:pt x="92" y="1214"/>
                  <a:pt x="92" y="1214"/>
                </a:cubicBezTo>
                <a:cubicBezTo>
                  <a:pt x="95" y="1220"/>
                  <a:pt x="95" y="1220"/>
                  <a:pt x="95" y="1220"/>
                </a:cubicBezTo>
                <a:cubicBezTo>
                  <a:pt x="98" y="1227"/>
                  <a:pt x="98" y="1227"/>
                  <a:pt x="98" y="1227"/>
                </a:cubicBezTo>
                <a:cubicBezTo>
                  <a:pt x="99" y="1227"/>
                  <a:pt x="99" y="1227"/>
                  <a:pt x="99" y="1227"/>
                </a:cubicBezTo>
                <a:cubicBezTo>
                  <a:pt x="99" y="1228"/>
                  <a:pt x="100" y="1230"/>
                  <a:pt x="101" y="1232"/>
                </a:cubicBezTo>
                <a:cubicBezTo>
                  <a:pt x="120" y="1264"/>
                  <a:pt x="120" y="1264"/>
                  <a:pt x="120" y="1264"/>
                </a:cubicBezTo>
                <a:cubicBezTo>
                  <a:pt x="123" y="1269"/>
                  <a:pt x="126" y="1274"/>
                  <a:pt x="129" y="1279"/>
                </a:cubicBezTo>
                <a:cubicBezTo>
                  <a:pt x="136" y="1289"/>
                  <a:pt x="136" y="1289"/>
                  <a:pt x="136" y="1289"/>
                </a:cubicBezTo>
                <a:cubicBezTo>
                  <a:pt x="139" y="1295"/>
                  <a:pt x="143" y="1301"/>
                  <a:pt x="147" y="1306"/>
                </a:cubicBezTo>
                <a:cubicBezTo>
                  <a:pt x="162" y="1327"/>
                  <a:pt x="162" y="1327"/>
                  <a:pt x="162" y="1327"/>
                </a:cubicBezTo>
                <a:cubicBezTo>
                  <a:pt x="164" y="1330"/>
                  <a:pt x="166" y="1333"/>
                  <a:pt x="170" y="1337"/>
                </a:cubicBezTo>
                <a:cubicBezTo>
                  <a:pt x="177" y="1347"/>
                  <a:pt x="177" y="1347"/>
                  <a:pt x="177" y="1347"/>
                </a:cubicBezTo>
                <a:cubicBezTo>
                  <a:pt x="179" y="1349"/>
                  <a:pt x="181" y="1351"/>
                  <a:pt x="182" y="1354"/>
                </a:cubicBezTo>
                <a:cubicBezTo>
                  <a:pt x="186" y="1358"/>
                  <a:pt x="189" y="1362"/>
                  <a:pt x="193" y="1367"/>
                </a:cubicBezTo>
                <a:cubicBezTo>
                  <a:pt x="205" y="1380"/>
                  <a:pt x="205" y="1380"/>
                  <a:pt x="205" y="1380"/>
                </a:cubicBezTo>
                <a:cubicBezTo>
                  <a:pt x="205" y="1380"/>
                  <a:pt x="205" y="1380"/>
                  <a:pt x="205" y="1380"/>
                </a:cubicBezTo>
                <a:cubicBezTo>
                  <a:pt x="209" y="1385"/>
                  <a:pt x="209" y="1385"/>
                  <a:pt x="209" y="1385"/>
                </a:cubicBezTo>
                <a:cubicBezTo>
                  <a:pt x="214" y="1391"/>
                  <a:pt x="214" y="1391"/>
                  <a:pt x="214" y="1391"/>
                </a:cubicBezTo>
                <a:cubicBezTo>
                  <a:pt x="214" y="1391"/>
                  <a:pt x="214" y="1391"/>
                  <a:pt x="214" y="1391"/>
                </a:cubicBezTo>
                <a:cubicBezTo>
                  <a:pt x="215" y="1392"/>
                  <a:pt x="217" y="1394"/>
                  <a:pt x="218" y="1395"/>
                </a:cubicBezTo>
                <a:cubicBezTo>
                  <a:pt x="244" y="1422"/>
                  <a:pt x="244" y="1422"/>
                  <a:pt x="244" y="1422"/>
                </a:cubicBezTo>
                <a:cubicBezTo>
                  <a:pt x="271" y="1448"/>
                  <a:pt x="271" y="1448"/>
                  <a:pt x="271" y="1448"/>
                </a:cubicBezTo>
                <a:cubicBezTo>
                  <a:pt x="273" y="1450"/>
                  <a:pt x="275" y="1452"/>
                  <a:pt x="277" y="1454"/>
                </a:cubicBezTo>
                <a:cubicBezTo>
                  <a:pt x="278" y="1455"/>
                  <a:pt x="279" y="1456"/>
                  <a:pt x="281" y="1457"/>
                </a:cubicBezTo>
                <a:cubicBezTo>
                  <a:pt x="299" y="1473"/>
                  <a:pt x="299" y="1473"/>
                  <a:pt x="299" y="1473"/>
                </a:cubicBezTo>
                <a:cubicBezTo>
                  <a:pt x="304" y="1477"/>
                  <a:pt x="308" y="1480"/>
                  <a:pt x="312" y="1484"/>
                </a:cubicBezTo>
                <a:cubicBezTo>
                  <a:pt x="315" y="1485"/>
                  <a:pt x="317" y="1487"/>
                  <a:pt x="319" y="1489"/>
                </a:cubicBezTo>
                <a:cubicBezTo>
                  <a:pt x="329" y="1496"/>
                  <a:pt x="329" y="1496"/>
                  <a:pt x="329" y="1496"/>
                </a:cubicBezTo>
                <a:cubicBezTo>
                  <a:pt x="333" y="1500"/>
                  <a:pt x="336" y="1502"/>
                  <a:pt x="339" y="1504"/>
                </a:cubicBezTo>
                <a:cubicBezTo>
                  <a:pt x="365" y="1523"/>
                  <a:pt x="365" y="1523"/>
                  <a:pt x="365" y="1523"/>
                </a:cubicBezTo>
                <a:cubicBezTo>
                  <a:pt x="366" y="1523"/>
                  <a:pt x="366" y="1523"/>
                  <a:pt x="366" y="1523"/>
                </a:cubicBezTo>
                <a:cubicBezTo>
                  <a:pt x="369" y="1525"/>
                  <a:pt x="373" y="1528"/>
                  <a:pt x="377" y="1530"/>
                </a:cubicBezTo>
                <a:cubicBezTo>
                  <a:pt x="387" y="1537"/>
                  <a:pt x="387" y="1537"/>
                  <a:pt x="387" y="1537"/>
                </a:cubicBezTo>
                <a:cubicBezTo>
                  <a:pt x="392" y="1540"/>
                  <a:pt x="397" y="1543"/>
                  <a:pt x="402" y="1546"/>
                </a:cubicBezTo>
                <a:cubicBezTo>
                  <a:pt x="434" y="1565"/>
                  <a:pt x="434" y="1565"/>
                  <a:pt x="434" y="1565"/>
                </a:cubicBezTo>
                <a:cubicBezTo>
                  <a:pt x="437" y="1566"/>
                  <a:pt x="439" y="1568"/>
                  <a:pt x="442" y="1569"/>
                </a:cubicBezTo>
                <a:cubicBezTo>
                  <a:pt x="468" y="1582"/>
                  <a:pt x="468" y="1582"/>
                  <a:pt x="468" y="1582"/>
                </a:cubicBezTo>
                <a:cubicBezTo>
                  <a:pt x="473" y="1585"/>
                  <a:pt x="478" y="1587"/>
                  <a:pt x="483" y="1589"/>
                </a:cubicBezTo>
                <a:cubicBezTo>
                  <a:pt x="486" y="1591"/>
                  <a:pt x="488" y="1592"/>
                  <a:pt x="491" y="1593"/>
                </a:cubicBezTo>
                <a:cubicBezTo>
                  <a:pt x="502" y="1598"/>
                  <a:pt x="502" y="1598"/>
                  <a:pt x="502" y="1598"/>
                </a:cubicBezTo>
                <a:cubicBezTo>
                  <a:pt x="507" y="1600"/>
                  <a:pt x="511" y="1602"/>
                  <a:pt x="514" y="1603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44" y="1615"/>
                  <a:pt x="544" y="1615"/>
                  <a:pt x="544" y="1615"/>
                </a:cubicBezTo>
                <a:cubicBezTo>
                  <a:pt x="544" y="1615"/>
                  <a:pt x="544" y="1615"/>
                  <a:pt x="544" y="1615"/>
                </a:cubicBezTo>
                <a:cubicBezTo>
                  <a:pt x="549" y="1617"/>
                  <a:pt x="554" y="1618"/>
                  <a:pt x="559" y="1620"/>
                </a:cubicBezTo>
                <a:cubicBezTo>
                  <a:pt x="585" y="1629"/>
                  <a:pt x="585" y="1629"/>
                  <a:pt x="585" y="1629"/>
                </a:cubicBezTo>
                <a:cubicBezTo>
                  <a:pt x="613" y="1637"/>
                  <a:pt x="613" y="1637"/>
                  <a:pt x="613" y="1637"/>
                </a:cubicBezTo>
                <a:cubicBezTo>
                  <a:pt x="620" y="1639"/>
                  <a:pt x="627" y="1641"/>
                  <a:pt x="634" y="1642"/>
                </a:cubicBezTo>
                <a:cubicBezTo>
                  <a:pt x="642" y="1644"/>
                  <a:pt x="642" y="1644"/>
                  <a:pt x="642" y="1644"/>
                </a:cubicBezTo>
                <a:cubicBezTo>
                  <a:pt x="655" y="1647"/>
                  <a:pt x="669" y="1650"/>
                  <a:pt x="683" y="1653"/>
                </a:cubicBezTo>
                <a:cubicBezTo>
                  <a:pt x="691" y="1654"/>
                  <a:pt x="691" y="1654"/>
                  <a:pt x="691" y="1654"/>
                </a:cubicBezTo>
                <a:cubicBezTo>
                  <a:pt x="696" y="1655"/>
                  <a:pt x="702" y="1656"/>
                  <a:pt x="708" y="1657"/>
                </a:cubicBezTo>
                <a:cubicBezTo>
                  <a:pt x="734" y="1660"/>
                  <a:pt x="734" y="1660"/>
                  <a:pt x="734" y="1660"/>
                </a:cubicBezTo>
                <a:cubicBezTo>
                  <a:pt x="746" y="1662"/>
                  <a:pt x="758" y="1663"/>
                  <a:pt x="769" y="1664"/>
                </a:cubicBezTo>
                <a:cubicBezTo>
                  <a:pt x="774" y="1664"/>
                  <a:pt x="778" y="1664"/>
                  <a:pt x="783" y="1665"/>
                </a:cubicBezTo>
                <a:cubicBezTo>
                  <a:pt x="789" y="1665"/>
                  <a:pt x="795" y="1665"/>
                  <a:pt x="801" y="1666"/>
                </a:cubicBezTo>
                <a:cubicBezTo>
                  <a:pt x="803" y="1666"/>
                  <a:pt x="805" y="1666"/>
                  <a:pt x="808" y="1666"/>
                </a:cubicBezTo>
                <a:cubicBezTo>
                  <a:pt x="833" y="1666"/>
                  <a:pt x="833" y="1666"/>
                  <a:pt x="833" y="1666"/>
                </a:cubicBezTo>
                <a:cubicBezTo>
                  <a:pt x="858" y="1666"/>
                  <a:pt x="858" y="1666"/>
                  <a:pt x="858" y="1666"/>
                </a:cubicBezTo>
                <a:cubicBezTo>
                  <a:pt x="861" y="1666"/>
                  <a:pt x="863" y="1666"/>
                  <a:pt x="865" y="1666"/>
                </a:cubicBezTo>
                <a:cubicBezTo>
                  <a:pt x="871" y="1665"/>
                  <a:pt x="877" y="1665"/>
                  <a:pt x="883" y="1665"/>
                </a:cubicBezTo>
                <a:cubicBezTo>
                  <a:pt x="888" y="1664"/>
                  <a:pt x="892" y="1664"/>
                  <a:pt x="897" y="1664"/>
                </a:cubicBezTo>
                <a:cubicBezTo>
                  <a:pt x="909" y="1663"/>
                  <a:pt x="921" y="1662"/>
                  <a:pt x="933" y="1660"/>
                </a:cubicBezTo>
                <a:cubicBezTo>
                  <a:pt x="958" y="1657"/>
                  <a:pt x="958" y="1657"/>
                  <a:pt x="958" y="1657"/>
                </a:cubicBezTo>
                <a:cubicBezTo>
                  <a:pt x="964" y="1656"/>
                  <a:pt x="970" y="1655"/>
                  <a:pt x="975" y="1654"/>
                </a:cubicBezTo>
                <a:cubicBezTo>
                  <a:pt x="983" y="1653"/>
                  <a:pt x="983" y="1653"/>
                  <a:pt x="983" y="1653"/>
                </a:cubicBezTo>
                <a:cubicBezTo>
                  <a:pt x="997" y="1650"/>
                  <a:pt x="1011" y="1647"/>
                  <a:pt x="1024" y="1644"/>
                </a:cubicBezTo>
                <a:cubicBezTo>
                  <a:pt x="1032" y="1642"/>
                  <a:pt x="1032" y="1642"/>
                  <a:pt x="1032" y="1642"/>
                </a:cubicBezTo>
                <a:cubicBezTo>
                  <a:pt x="1039" y="1641"/>
                  <a:pt x="1046" y="1639"/>
                  <a:pt x="1053" y="1637"/>
                </a:cubicBezTo>
                <a:cubicBezTo>
                  <a:pt x="1081" y="1629"/>
                  <a:pt x="1081" y="1629"/>
                  <a:pt x="1081" y="1629"/>
                </a:cubicBezTo>
                <a:cubicBezTo>
                  <a:pt x="1107" y="1620"/>
                  <a:pt x="1107" y="1620"/>
                  <a:pt x="1107" y="1620"/>
                </a:cubicBezTo>
                <a:cubicBezTo>
                  <a:pt x="1112" y="1618"/>
                  <a:pt x="1117" y="1617"/>
                  <a:pt x="1122" y="1615"/>
                </a:cubicBezTo>
                <a:cubicBezTo>
                  <a:pt x="1122" y="1615"/>
                  <a:pt x="1122" y="1615"/>
                  <a:pt x="1122" y="1615"/>
                </a:cubicBezTo>
                <a:cubicBezTo>
                  <a:pt x="1152" y="1603"/>
                  <a:pt x="1152" y="1603"/>
                  <a:pt x="1152" y="1603"/>
                </a:cubicBezTo>
                <a:cubicBezTo>
                  <a:pt x="1155" y="1602"/>
                  <a:pt x="1159" y="1600"/>
                  <a:pt x="1164" y="1598"/>
                </a:cubicBezTo>
                <a:cubicBezTo>
                  <a:pt x="1175" y="1593"/>
                  <a:pt x="1175" y="1593"/>
                  <a:pt x="1175" y="1593"/>
                </a:cubicBezTo>
                <a:cubicBezTo>
                  <a:pt x="1178" y="1592"/>
                  <a:pt x="1180" y="1591"/>
                  <a:pt x="1183" y="1589"/>
                </a:cubicBezTo>
                <a:cubicBezTo>
                  <a:pt x="1188" y="1587"/>
                  <a:pt x="1193" y="1585"/>
                  <a:pt x="1198" y="1582"/>
                </a:cubicBezTo>
                <a:cubicBezTo>
                  <a:pt x="1220" y="1571"/>
                  <a:pt x="1220" y="1571"/>
                  <a:pt x="1220" y="1571"/>
                </a:cubicBezTo>
                <a:cubicBezTo>
                  <a:pt x="1222" y="1570"/>
                  <a:pt x="1223" y="1570"/>
                  <a:pt x="1224" y="1569"/>
                </a:cubicBezTo>
                <a:cubicBezTo>
                  <a:pt x="1227" y="1568"/>
                  <a:pt x="1229" y="1566"/>
                  <a:pt x="1232" y="1565"/>
                </a:cubicBezTo>
                <a:cubicBezTo>
                  <a:pt x="1264" y="1546"/>
                  <a:pt x="1264" y="1546"/>
                  <a:pt x="1264" y="1546"/>
                </a:cubicBezTo>
                <a:cubicBezTo>
                  <a:pt x="1269" y="1543"/>
                  <a:pt x="1274" y="1540"/>
                  <a:pt x="1279" y="1537"/>
                </a:cubicBezTo>
                <a:cubicBezTo>
                  <a:pt x="1289" y="1530"/>
                  <a:pt x="1289" y="1530"/>
                  <a:pt x="1289" y="1530"/>
                </a:cubicBezTo>
                <a:cubicBezTo>
                  <a:pt x="1293" y="1528"/>
                  <a:pt x="1297" y="1525"/>
                  <a:pt x="1300" y="1523"/>
                </a:cubicBezTo>
                <a:cubicBezTo>
                  <a:pt x="1301" y="1523"/>
                  <a:pt x="1301" y="1523"/>
                  <a:pt x="1301" y="1523"/>
                </a:cubicBezTo>
                <a:cubicBezTo>
                  <a:pt x="1327" y="1504"/>
                  <a:pt x="1327" y="1504"/>
                  <a:pt x="1327" y="1504"/>
                </a:cubicBezTo>
                <a:cubicBezTo>
                  <a:pt x="1330" y="1502"/>
                  <a:pt x="1333" y="1500"/>
                  <a:pt x="1337" y="1497"/>
                </a:cubicBezTo>
                <a:cubicBezTo>
                  <a:pt x="1347" y="1489"/>
                  <a:pt x="1347" y="1489"/>
                  <a:pt x="1347" y="1489"/>
                </a:cubicBezTo>
                <a:cubicBezTo>
                  <a:pt x="1349" y="1487"/>
                  <a:pt x="1351" y="1485"/>
                  <a:pt x="1354" y="1484"/>
                </a:cubicBezTo>
                <a:cubicBezTo>
                  <a:pt x="1358" y="1480"/>
                  <a:pt x="1362" y="1477"/>
                  <a:pt x="1367" y="1473"/>
                </a:cubicBezTo>
                <a:cubicBezTo>
                  <a:pt x="1386" y="1457"/>
                  <a:pt x="1386" y="1457"/>
                  <a:pt x="1386" y="1457"/>
                </a:cubicBezTo>
                <a:cubicBezTo>
                  <a:pt x="1387" y="1456"/>
                  <a:pt x="1388" y="1455"/>
                  <a:pt x="1389" y="1454"/>
                </a:cubicBezTo>
                <a:cubicBezTo>
                  <a:pt x="1391" y="1452"/>
                  <a:pt x="1393" y="1450"/>
                  <a:pt x="1395" y="1448"/>
                </a:cubicBezTo>
                <a:cubicBezTo>
                  <a:pt x="1422" y="1422"/>
                  <a:pt x="1422" y="1422"/>
                  <a:pt x="1422" y="1422"/>
                </a:cubicBezTo>
                <a:cubicBezTo>
                  <a:pt x="1448" y="1395"/>
                  <a:pt x="1448" y="1395"/>
                  <a:pt x="1448" y="1395"/>
                </a:cubicBezTo>
                <a:cubicBezTo>
                  <a:pt x="1449" y="1394"/>
                  <a:pt x="1451" y="1392"/>
                  <a:pt x="1452" y="1391"/>
                </a:cubicBezTo>
                <a:cubicBezTo>
                  <a:pt x="1452" y="1391"/>
                  <a:pt x="1452" y="1391"/>
                  <a:pt x="1452" y="1391"/>
                </a:cubicBezTo>
                <a:cubicBezTo>
                  <a:pt x="1457" y="1385"/>
                  <a:pt x="1457" y="1385"/>
                  <a:pt x="1457" y="1385"/>
                </a:cubicBezTo>
                <a:cubicBezTo>
                  <a:pt x="1461" y="1380"/>
                  <a:pt x="1461" y="1380"/>
                  <a:pt x="1461" y="1380"/>
                </a:cubicBezTo>
                <a:cubicBezTo>
                  <a:pt x="1461" y="1380"/>
                  <a:pt x="1461" y="1380"/>
                  <a:pt x="1461" y="1380"/>
                </a:cubicBezTo>
                <a:cubicBezTo>
                  <a:pt x="1473" y="1367"/>
                  <a:pt x="1473" y="1367"/>
                  <a:pt x="1473" y="1367"/>
                </a:cubicBezTo>
                <a:cubicBezTo>
                  <a:pt x="1477" y="1362"/>
                  <a:pt x="1480" y="1358"/>
                  <a:pt x="1484" y="1354"/>
                </a:cubicBezTo>
                <a:cubicBezTo>
                  <a:pt x="1485" y="1351"/>
                  <a:pt x="1487" y="1349"/>
                  <a:pt x="1489" y="1347"/>
                </a:cubicBezTo>
                <a:cubicBezTo>
                  <a:pt x="1496" y="1337"/>
                  <a:pt x="1496" y="1337"/>
                  <a:pt x="1496" y="1337"/>
                </a:cubicBezTo>
                <a:cubicBezTo>
                  <a:pt x="1500" y="1333"/>
                  <a:pt x="1502" y="1330"/>
                  <a:pt x="1504" y="1327"/>
                </a:cubicBezTo>
                <a:cubicBezTo>
                  <a:pt x="1519" y="1307"/>
                  <a:pt x="1519" y="1307"/>
                  <a:pt x="1519" y="1307"/>
                </a:cubicBezTo>
                <a:cubicBezTo>
                  <a:pt x="1523" y="1301"/>
                  <a:pt x="1527" y="1295"/>
                  <a:pt x="1530" y="1289"/>
                </a:cubicBezTo>
                <a:cubicBezTo>
                  <a:pt x="1537" y="1279"/>
                  <a:pt x="1537" y="1279"/>
                  <a:pt x="1537" y="1279"/>
                </a:cubicBezTo>
                <a:cubicBezTo>
                  <a:pt x="1540" y="1274"/>
                  <a:pt x="1543" y="1269"/>
                  <a:pt x="1546" y="1264"/>
                </a:cubicBezTo>
                <a:cubicBezTo>
                  <a:pt x="1565" y="1231"/>
                  <a:pt x="1565" y="1231"/>
                  <a:pt x="1565" y="1231"/>
                </a:cubicBezTo>
                <a:cubicBezTo>
                  <a:pt x="1566" y="1230"/>
                  <a:pt x="1567" y="1228"/>
                  <a:pt x="1568" y="1227"/>
                </a:cubicBezTo>
                <a:cubicBezTo>
                  <a:pt x="1568" y="1227"/>
                  <a:pt x="1568" y="1227"/>
                  <a:pt x="1568" y="1227"/>
                </a:cubicBezTo>
                <a:cubicBezTo>
                  <a:pt x="1570" y="1223"/>
                  <a:pt x="1570" y="1223"/>
                  <a:pt x="1570" y="1223"/>
                </a:cubicBezTo>
                <a:cubicBezTo>
                  <a:pt x="1574" y="1214"/>
                  <a:pt x="1574" y="1214"/>
                  <a:pt x="1574" y="1214"/>
                </a:cubicBezTo>
                <a:cubicBezTo>
                  <a:pt x="1574" y="1214"/>
                  <a:pt x="1574" y="1214"/>
                  <a:pt x="1574" y="1214"/>
                </a:cubicBezTo>
                <a:cubicBezTo>
                  <a:pt x="1582" y="1198"/>
                  <a:pt x="1582" y="1198"/>
                  <a:pt x="1582" y="1198"/>
                </a:cubicBezTo>
                <a:cubicBezTo>
                  <a:pt x="1585" y="1193"/>
                  <a:pt x="1587" y="1188"/>
                  <a:pt x="1589" y="1183"/>
                </a:cubicBezTo>
                <a:cubicBezTo>
                  <a:pt x="1591" y="1180"/>
                  <a:pt x="1592" y="1178"/>
                  <a:pt x="1593" y="1175"/>
                </a:cubicBezTo>
                <a:cubicBezTo>
                  <a:pt x="1598" y="1164"/>
                  <a:pt x="1598" y="1164"/>
                  <a:pt x="1598" y="1164"/>
                </a:cubicBezTo>
                <a:cubicBezTo>
                  <a:pt x="1600" y="1159"/>
                  <a:pt x="1602" y="1155"/>
                  <a:pt x="1603" y="1152"/>
                </a:cubicBezTo>
                <a:cubicBezTo>
                  <a:pt x="1612" y="1129"/>
                  <a:pt x="1612" y="1129"/>
                  <a:pt x="1612" y="1129"/>
                </a:cubicBezTo>
                <a:cubicBezTo>
                  <a:pt x="1615" y="1122"/>
                  <a:pt x="1618" y="1114"/>
                  <a:pt x="1620" y="1107"/>
                </a:cubicBezTo>
                <a:cubicBezTo>
                  <a:pt x="1629" y="1081"/>
                  <a:pt x="1629" y="1081"/>
                  <a:pt x="1629" y="1081"/>
                </a:cubicBezTo>
                <a:cubicBezTo>
                  <a:pt x="1637" y="1053"/>
                  <a:pt x="1637" y="1053"/>
                  <a:pt x="1637" y="1053"/>
                </a:cubicBezTo>
                <a:cubicBezTo>
                  <a:pt x="1638" y="1047"/>
                  <a:pt x="1640" y="1041"/>
                  <a:pt x="1641" y="1035"/>
                </a:cubicBezTo>
                <a:cubicBezTo>
                  <a:pt x="1642" y="1032"/>
                  <a:pt x="1642" y="1032"/>
                  <a:pt x="1642" y="1032"/>
                </a:cubicBezTo>
                <a:cubicBezTo>
                  <a:pt x="1657" y="970"/>
                  <a:pt x="1665" y="905"/>
                  <a:pt x="1666" y="840"/>
                </a:cubicBezTo>
                <a:cubicBezTo>
                  <a:pt x="1666" y="840"/>
                  <a:pt x="1666" y="840"/>
                  <a:pt x="1666" y="840"/>
                </a:cubicBezTo>
                <a:lnTo>
                  <a:pt x="1666" y="833"/>
                </a:lnTo>
                <a:close/>
                <a:moveTo>
                  <a:pt x="1615" y="1076"/>
                </a:moveTo>
                <a:cubicBezTo>
                  <a:pt x="1606" y="1102"/>
                  <a:pt x="1606" y="1102"/>
                  <a:pt x="1606" y="1102"/>
                </a:cubicBezTo>
                <a:cubicBezTo>
                  <a:pt x="1604" y="1109"/>
                  <a:pt x="1601" y="1116"/>
                  <a:pt x="1599" y="1123"/>
                </a:cubicBezTo>
                <a:cubicBezTo>
                  <a:pt x="1589" y="1147"/>
                  <a:pt x="1589" y="1147"/>
                  <a:pt x="1589" y="1147"/>
                </a:cubicBezTo>
                <a:cubicBezTo>
                  <a:pt x="1588" y="1150"/>
                  <a:pt x="1587" y="1153"/>
                  <a:pt x="1585" y="1158"/>
                </a:cubicBezTo>
                <a:cubicBezTo>
                  <a:pt x="1580" y="1169"/>
                  <a:pt x="1580" y="1169"/>
                  <a:pt x="1580" y="1169"/>
                </a:cubicBezTo>
                <a:cubicBezTo>
                  <a:pt x="1578" y="1172"/>
                  <a:pt x="1577" y="1174"/>
                  <a:pt x="1576" y="1177"/>
                </a:cubicBezTo>
                <a:cubicBezTo>
                  <a:pt x="1574" y="1182"/>
                  <a:pt x="1572" y="1187"/>
                  <a:pt x="1569" y="1191"/>
                </a:cubicBezTo>
                <a:cubicBezTo>
                  <a:pt x="1558" y="1214"/>
                  <a:pt x="1558" y="1214"/>
                  <a:pt x="1558" y="1214"/>
                </a:cubicBezTo>
                <a:cubicBezTo>
                  <a:pt x="1557" y="1215"/>
                  <a:pt x="1557" y="1216"/>
                  <a:pt x="1556" y="1217"/>
                </a:cubicBezTo>
                <a:cubicBezTo>
                  <a:pt x="1555" y="1220"/>
                  <a:pt x="1554" y="1222"/>
                  <a:pt x="1552" y="1224"/>
                </a:cubicBezTo>
                <a:cubicBezTo>
                  <a:pt x="1534" y="1257"/>
                  <a:pt x="1534" y="1257"/>
                  <a:pt x="1534" y="1257"/>
                </a:cubicBezTo>
                <a:cubicBezTo>
                  <a:pt x="1531" y="1261"/>
                  <a:pt x="1528" y="1266"/>
                  <a:pt x="1524" y="1271"/>
                </a:cubicBezTo>
                <a:cubicBezTo>
                  <a:pt x="1518" y="1281"/>
                  <a:pt x="1518" y="1281"/>
                  <a:pt x="1518" y="1281"/>
                </a:cubicBezTo>
                <a:cubicBezTo>
                  <a:pt x="1514" y="1287"/>
                  <a:pt x="1511" y="1293"/>
                  <a:pt x="1507" y="1298"/>
                </a:cubicBezTo>
                <a:cubicBezTo>
                  <a:pt x="1492" y="1318"/>
                  <a:pt x="1492" y="1318"/>
                  <a:pt x="1492" y="1318"/>
                </a:cubicBezTo>
                <a:cubicBezTo>
                  <a:pt x="1490" y="1321"/>
                  <a:pt x="1488" y="1324"/>
                  <a:pt x="1485" y="1328"/>
                </a:cubicBezTo>
                <a:cubicBezTo>
                  <a:pt x="1477" y="1338"/>
                  <a:pt x="1477" y="1338"/>
                  <a:pt x="1477" y="1338"/>
                </a:cubicBezTo>
                <a:cubicBezTo>
                  <a:pt x="1476" y="1340"/>
                  <a:pt x="1474" y="1342"/>
                  <a:pt x="1472" y="1345"/>
                </a:cubicBezTo>
                <a:cubicBezTo>
                  <a:pt x="1469" y="1349"/>
                  <a:pt x="1465" y="1353"/>
                  <a:pt x="1462" y="1357"/>
                </a:cubicBezTo>
                <a:cubicBezTo>
                  <a:pt x="1446" y="1376"/>
                  <a:pt x="1446" y="1376"/>
                  <a:pt x="1446" y="1376"/>
                </a:cubicBezTo>
                <a:cubicBezTo>
                  <a:pt x="1445" y="1377"/>
                  <a:pt x="1444" y="1378"/>
                  <a:pt x="1443" y="1379"/>
                </a:cubicBezTo>
                <a:cubicBezTo>
                  <a:pt x="1441" y="1381"/>
                  <a:pt x="1439" y="1383"/>
                  <a:pt x="1438" y="1385"/>
                </a:cubicBezTo>
                <a:cubicBezTo>
                  <a:pt x="1412" y="1412"/>
                  <a:pt x="1412" y="1412"/>
                  <a:pt x="1412" y="1412"/>
                </a:cubicBezTo>
                <a:cubicBezTo>
                  <a:pt x="1385" y="1438"/>
                  <a:pt x="1385" y="1438"/>
                  <a:pt x="1385" y="1438"/>
                </a:cubicBezTo>
                <a:cubicBezTo>
                  <a:pt x="1383" y="1439"/>
                  <a:pt x="1381" y="1441"/>
                  <a:pt x="1379" y="1443"/>
                </a:cubicBezTo>
                <a:cubicBezTo>
                  <a:pt x="1378" y="1444"/>
                  <a:pt x="1377" y="1445"/>
                  <a:pt x="1376" y="1446"/>
                </a:cubicBezTo>
                <a:cubicBezTo>
                  <a:pt x="1357" y="1462"/>
                  <a:pt x="1357" y="1462"/>
                  <a:pt x="1357" y="1462"/>
                </a:cubicBezTo>
                <a:cubicBezTo>
                  <a:pt x="1353" y="1465"/>
                  <a:pt x="1349" y="1469"/>
                  <a:pt x="1345" y="1472"/>
                </a:cubicBezTo>
                <a:cubicBezTo>
                  <a:pt x="1342" y="1474"/>
                  <a:pt x="1340" y="1476"/>
                  <a:pt x="1338" y="1477"/>
                </a:cubicBezTo>
                <a:cubicBezTo>
                  <a:pt x="1328" y="1485"/>
                  <a:pt x="1328" y="1485"/>
                  <a:pt x="1328" y="1485"/>
                </a:cubicBezTo>
                <a:cubicBezTo>
                  <a:pt x="1324" y="1488"/>
                  <a:pt x="1321" y="1490"/>
                  <a:pt x="1318" y="1492"/>
                </a:cubicBezTo>
                <a:cubicBezTo>
                  <a:pt x="1304" y="1503"/>
                  <a:pt x="1304" y="1503"/>
                  <a:pt x="1304" y="1503"/>
                </a:cubicBezTo>
                <a:cubicBezTo>
                  <a:pt x="1304" y="1503"/>
                  <a:pt x="1304" y="1503"/>
                  <a:pt x="1304" y="1503"/>
                </a:cubicBezTo>
                <a:cubicBezTo>
                  <a:pt x="1298" y="1507"/>
                  <a:pt x="1298" y="1507"/>
                  <a:pt x="1298" y="1507"/>
                </a:cubicBezTo>
                <a:cubicBezTo>
                  <a:pt x="1298" y="1507"/>
                  <a:pt x="1298" y="1507"/>
                  <a:pt x="1298" y="1507"/>
                </a:cubicBezTo>
                <a:cubicBezTo>
                  <a:pt x="1293" y="1511"/>
                  <a:pt x="1287" y="1515"/>
                  <a:pt x="1281" y="1518"/>
                </a:cubicBezTo>
                <a:cubicBezTo>
                  <a:pt x="1271" y="1524"/>
                  <a:pt x="1271" y="1524"/>
                  <a:pt x="1271" y="1524"/>
                </a:cubicBezTo>
                <a:cubicBezTo>
                  <a:pt x="1266" y="1528"/>
                  <a:pt x="1262" y="1531"/>
                  <a:pt x="1257" y="1534"/>
                </a:cubicBezTo>
                <a:cubicBezTo>
                  <a:pt x="1224" y="1552"/>
                  <a:pt x="1224" y="1552"/>
                  <a:pt x="1224" y="1552"/>
                </a:cubicBezTo>
                <a:cubicBezTo>
                  <a:pt x="1222" y="1554"/>
                  <a:pt x="1220" y="1555"/>
                  <a:pt x="1217" y="1556"/>
                </a:cubicBezTo>
                <a:cubicBezTo>
                  <a:pt x="1216" y="1557"/>
                  <a:pt x="1215" y="1557"/>
                  <a:pt x="1214" y="1558"/>
                </a:cubicBezTo>
                <a:cubicBezTo>
                  <a:pt x="1191" y="1569"/>
                  <a:pt x="1191" y="1569"/>
                  <a:pt x="1191" y="1569"/>
                </a:cubicBezTo>
                <a:cubicBezTo>
                  <a:pt x="1187" y="1572"/>
                  <a:pt x="1182" y="1574"/>
                  <a:pt x="1177" y="1576"/>
                </a:cubicBezTo>
                <a:cubicBezTo>
                  <a:pt x="1174" y="1577"/>
                  <a:pt x="1172" y="1578"/>
                  <a:pt x="1169" y="1580"/>
                </a:cubicBezTo>
                <a:cubicBezTo>
                  <a:pt x="1158" y="1585"/>
                  <a:pt x="1158" y="1585"/>
                  <a:pt x="1158" y="1585"/>
                </a:cubicBezTo>
                <a:cubicBezTo>
                  <a:pt x="1153" y="1587"/>
                  <a:pt x="1150" y="1588"/>
                  <a:pt x="1147" y="1589"/>
                </a:cubicBezTo>
                <a:cubicBezTo>
                  <a:pt x="1130" y="1596"/>
                  <a:pt x="1130" y="1596"/>
                  <a:pt x="1130" y="1596"/>
                </a:cubicBezTo>
                <a:cubicBezTo>
                  <a:pt x="1130" y="1596"/>
                  <a:pt x="1130" y="1596"/>
                  <a:pt x="1130" y="1596"/>
                </a:cubicBezTo>
                <a:cubicBezTo>
                  <a:pt x="1123" y="1599"/>
                  <a:pt x="1123" y="1599"/>
                  <a:pt x="1123" y="1599"/>
                </a:cubicBezTo>
                <a:cubicBezTo>
                  <a:pt x="1116" y="1601"/>
                  <a:pt x="1109" y="1604"/>
                  <a:pt x="1102" y="1606"/>
                </a:cubicBezTo>
                <a:cubicBezTo>
                  <a:pt x="1077" y="1615"/>
                  <a:pt x="1077" y="1615"/>
                  <a:pt x="1077" y="1615"/>
                </a:cubicBezTo>
                <a:cubicBezTo>
                  <a:pt x="1049" y="1623"/>
                  <a:pt x="1049" y="1623"/>
                  <a:pt x="1049" y="1623"/>
                </a:cubicBezTo>
                <a:cubicBezTo>
                  <a:pt x="1042" y="1625"/>
                  <a:pt x="1036" y="1627"/>
                  <a:pt x="1029" y="1628"/>
                </a:cubicBezTo>
                <a:cubicBezTo>
                  <a:pt x="1021" y="1630"/>
                  <a:pt x="1021" y="1630"/>
                  <a:pt x="1021" y="1630"/>
                </a:cubicBezTo>
                <a:cubicBezTo>
                  <a:pt x="1008" y="1633"/>
                  <a:pt x="994" y="1636"/>
                  <a:pt x="981" y="1638"/>
                </a:cubicBezTo>
                <a:cubicBezTo>
                  <a:pt x="973" y="1640"/>
                  <a:pt x="973" y="1640"/>
                  <a:pt x="973" y="1640"/>
                </a:cubicBezTo>
                <a:cubicBezTo>
                  <a:pt x="967" y="1641"/>
                  <a:pt x="962" y="1642"/>
                  <a:pt x="956" y="1642"/>
                </a:cubicBezTo>
                <a:cubicBezTo>
                  <a:pt x="939" y="1645"/>
                  <a:pt x="939" y="1645"/>
                  <a:pt x="939" y="1645"/>
                </a:cubicBezTo>
                <a:cubicBezTo>
                  <a:pt x="939" y="1645"/>
                  <a:pt x="939" y="1645"/>
                  <a:pt x="939" y="1645"/>
                </a:cubicBezTo>
                <a:cubicBezTo>
                  <a:pt x="931" y="1646"/>
                  <a:pt x="931" y="1646"/>
                  <a:pt x="931" y="1646"/>
                </a:cubicBezTo>
                <a:cubicBezTo>
                  <a:pt x="924" y="1647"/>
                  <a:pt x="924" y="1647"/>
                  <a:pt x="924" y="1647"/>
                </a:cubicBezTo>
                <a:cubicBezTo>
                  <a:pt x="924" y="1647"/>
                  <a:pt x="924" y="1647"/>
                  <a:pt x="924" y="1647"/>
                </a:cubicBezTo>
                <a:cubicBezTo>
                  <a:pt x="915" y="1648"/>
                  <a:pt x="905" y="1648"/>
                  <a:pt x="896" y="1649"/>
                </a:cubicBezTo>
                <a:cubicBezTo>
                  <a:pt x="891" y="1649"/>
                  <a:pt x="887" y="1650"/>
                  <a:pt x="882" y="1650"/>
                </a:cubicBezTo>
                <a:cubicBezTo>
                  <a:pt x="877" y="1651"/>
                  <a:pt x="871" y="1651"/>
                  <a:pt x="865" y="1651"/>
                </a:cubicBezTo>
                <a:cubicBezTo>
                  <a:pt x="863" y="1651"/>
                  <a:pt x="860" y="1651"/>
                  <a:pt x="858" y="1651"/>
                </a:cubicBezTo>
                <a:cubicBezTo>
                  <a:pt x="833" y="1652"/>
                  <a:pt x="833" y="1652"/>
                  <a:pt x="833" y="1652"/>
                </a:cubicBezTo>
                <a:cubicBezTo>
                  <a:pt x="808" y="1651"/>
                  <a:pt x="808" y="1651"/>
                  <a:pt x="808" y="1651"/>
                </a:cubicBezTo>
                <a:cubicBezTo>
                  <a:pt x="806" y="1651"/>
                  <a:pt x="803" y="1651"/>
                  <a:pt x="801" y="1651"/>
                </a:cubicBezTo>
                <a:cubicBezTo>
                  <a:pt x="795" y="1651"/>
                  <a:pt x="789" y="1651"/>
                  <a:pt x="784" y="1650"/>
                </a:cubicBezTo>
                <a:cubicBezTo>
                  <a:pt x="779" y="1650"/>
                  <a:pt x="775" y="1649"/>
                  <a:pt x="770" y="1649"/>
                </a:cubicBezTo>
                <a:cubicBezTo>
                  <a:pt x="761" y="1648"/>
                  <a:pt x="751" y="1648"/>
                  <a:pt x="742" y="1647"/>
                </a:cubicBezTo>
                <a:cubicBezTo>
                  <a:pt x="742" y="1647"/>
                  <a:pt x="742" y="1647"/>
                  <a:pt x="742" y="1647"/>
                </a:cubicBezTo>
                <a:cubicBezTo>
                  <a:pt x="735" y="1646"/>
                  <a:pt x="735" y="1646"/>
                  <a:pt x="735" y="1646"/>
                </a:cubicBezTo>
                <a:cubicBezTo>
                  <a:pt x="735" y="1646"/>
                  <a:pt x="735" y="1646"/>
                  <a:pt x="735" y="1646"/>
                </a:cubicBezTo>
                <a:cubicBezTo>
                  <a:pt x="727" y="1645"/>
                  <a:pt x="727" y="1645"/>
                  <a:pt x="727" y="1645"/>
                </a:cubicBezTo>
                <a:cubicBezTo>
                  <a:pt x="727" y="1645"/>
                  <a:pt x="727" y="1645"/>
                  <a:pt x="727" y="1645"/>
                </a:cubicBezTo>
                <a:cubicBezTo>
                  <a:pt x="710" y="1643"/>
                  <a:pt x="710" y="1643"/>
                  <a:pt x="710" y="1643"/>
                </a:cubicBezTo>
                <a:cubicBezTo>
                  <a:pt x="704" y="1642"/>
                  <a:pt x="699" y="1641"/>
                  <a:pt x="693" y="1640"/>
                </a:cubicBezTo>
                <a:cubicBezTo>
                  <a:pt x="685" y="1638"/>
                  <a:pt x="685" y="1638"/>
                  <a:pt x="685" y="1638"/>
                </a:cubicBezTo>
                <a:cubicBezTo>
                  <a:pt x="672" y="1636"/>
                  <a:pt x="658" y="1633"/>
                  <a:pt x="645" y="1630"/>
                </a:cubicBezTo>
                <a:cubicBezTo>
                  <a:pt x="637" y="1628"/>
                  <a:pt x="637" y="1628"/>
                  <a:pt x="637" y="1628"/>
                </a:cubicBezTo>
                <a:cubicBezTo>
                  <a:pt x="630" y="1627"/>
                  <a:pt x="624" y="1625"/>
                  <a:pt x="617" y="1623"/>
                </a:cubicBezTo>
                <a:cubicBezTo>
                  <a:pt x="590" y="1615"/>
                  <a:pt x="590" y="1615"/>
                  <a:pt x="590" y="1615"/>
                </a:cubicBezTo>
                <a:cubicBezTo>
                  <a:pt x="564" y="1606"/>
                  <a:pt x="564" y="1606"/>
                  <a:pt x="564" y="1606"/>
                </a:cubicBezTo>
                <a:cubicBezTo>
                  <a:pt x="557" y="1604"/>
                  <a:pt x="550" y="1601"/>
                  <a:pt x="543" y="1599"/>
                </a:cubicBezTo>
                <a:cubicBezTo>
                  <a:pt x="543" y="1599"/>
                  <a:pt x="543" y="1599"/>
                  <a:pt x="543" y="1599"/>
                </a:cubicBezTo>
                <a:cubicBezTo>
                  <a:pt x="536" y="1596"/>
                  <a:pt x="536" y="1596"/>
                  <a:pt x="536" y="1596"/>
                </a:cubicBezTo>
                <a:cubicBezTo>
                  <a:pt x="536" y="1596"/>
                  <a:pt x="536" y="1596"/>
                  <a:pt x="536" y="1596"/>
                </a:cubicBezTo>
                <a:cubicBezTo>
                  <a:pt x="519" y="1589"/>
                  <a:pt x="519" y="1589"/>
                  <a:pt x="519" y="1589"/>
                </a:cubicBezTo>
                <a:cubicBezTo>
                  <a:pt x="516" y="1588"/>
                  <a:pt x="512" y="1587"/>
                  <a:pt x="508" y="1585"/>
                </a:cubicBezTo>
                <a:cubicBezTo>
                  <a:pt x="497" y="1580"/>
                  <a:pt x="497" y="1580"/>
                  <a:pt x="497" y="1580"/>
                </a:cubicBezTo>
                <a:cubicBezTo>
                  <a:pt x="494" y="1578"/>
                  <a:pt x="492" y="1577"/>
                  <a:pt x="489" y="1576"/>
                </a:cubicBezTo>
                <a:cubicBezTo>
                  <a:pt x="484" y="1574"/>
                  <a:pt x="479" y="1572"/>
                  <a:pt x="475" y="1569"/>
                </a:cubicBezTo>
                <a:cubicBezTo>
                  <a:pt x="452" y="1558"/>
                  <a:pt x="452" y="1558"/>
                  <a:pt x="452" y="1558"/>
                </a:cubicBezTo>
                <a:cubicBezTo>
                  <a:pt x="451" y="1557"/>
                  <a:pt x="450" y="1557"/>
                  <a:pt x="449" y="1556"/>
                </a:cubicBezTo>
                <a:cubicBezTo>
                  <a:pt x="446" y="1555"/>
                  <a:pt x="444" y="1554"/>
                  <a:pt x="442" y="1552"/>
                </a:cubicBezTo>
                <a:cubicBezTo>
                  <a:pt x="409" y="1534"/>
                  <a:pt x="409" y="1534"/>
                  <a:pt x="409" y="1534"/>
                </a:cubicBezTo>
                <a:cubicBezTo>
                  <a:pt x="404" y="1531"/>
                  <a:pt x="400" y="1528"/>
                  <a:pt x="395" y="1524"/>
                </a:cubicBezTo>
                <a:cubicBezTo>
                  <a:pt x="385" y="1518"/>
                  <a:pt x="385" y="1518"/>
                  <a:pt x="385" y="1518"/>
                </a:cubicBezTo>
                <a:cubicBezTo>
                  <a:pt x="379" y="1515"/>
                  <a:pt x="373" y="1511"/>
                  <a:pt x="368" y="1507"/>
                </a:cubicBezTo>
                <a:cubicBezTo>
                  <a:pt x="368" y="1507"/>
                  <a:pt x="368" y="1507"/>
                  <a:pt x="368" y="1507"/>
                </a:cubicBezTo>
                <a:cubicBezTo>
                  <a:pt x="362" y="1503"/>
                  <a:pt x="362" y="1503"/>
                  <a:pt x="362" y="1503"/>
                </a:cubicBezTo>
                <a:cubicBezTo>
                  <a:pt x="362" y="1503"/>
                  <a:pt x="362" y="1503"/>
                  <a:pt x="362" y="1503"/>
                </a:cubicBezTo>
                <a:cubicBezTo>
                  <a:pt x="348" y="1492"/>
                  <a:pt x="348" y="1492"/>
                  <a:pt x="348" y="1492"/>
                </a:cubicBezTo>
                <a:cubicBezTo>
                  <a:pt x="345" y="1490"/>
                  <a:pt x="342" y="1488"/>
                  <a:pt x="338" y="1485"/>
                </a:cubicBezTo>
                <a:cubicBezTo>
                  <a:pt x="328" y="1477"/>
                  <a:pt x="328" y="1477"/>
                  <a:pt x="328" y="1477"/>
                </a:cubicBezTo>
                <a:cubicBezTo>
                  <a:pt x="326" y="1476"/>
                  <a:pt x="324" y="1474"/>
                  <a:pt x="321" y="1472"/>
                </a:cubicBezTo>
                <a:cubicBezTo>
                  <a:pt x="317" y="1469"/>
                  <a:pt x="313" y="1465"/>
                  <a:pt x="309" y="1462"/>
                </a:cubicBezTo>
                <a:cubicBezTo>
                  <a:pt x="290" y="1446"/>
                  <a:pt x="290" y="1446"/>
                  <a:pt x="290" y="1446"/>
                </a:cubicBezTo>
                <a:cubicBezTo>
                  <a:pt x="289" y="1445"/>
                  <a:pt x="288" y="1444"/>
                  <a:pt x="287" y="1443"/>
                </a:cubicBezTo>
                <a:cubicBezTo>
                  <a:pt x="285" y="1441"/>
                  <a:pt x="283" y="1439"/>
                  <a:pt x="281" y="1438"/>
                </a:cubicBezTo>
                <a:cubicBezTo>
                  <a:pt x="254" y="1412"/>
                  <a:pt x="254" y="1412"/>
                  <a:pt x="254" y="1412"/>
                </a:cubicBezTo>
                <a:cubicBezTo>
                  <a:pt x="228" y="1385"/>
                  <a:pt x="228" y="1385"/>
                  <a:pt x="228" y="1385"/>
                </a:cubicBezTo>
                <a:cubicBezTo>
                  <a:pt x="227" y="1383"/>
                  <a:pt x="225" y="1381"/>
                  <a:pt x="223" y="1379"/>
                </a:cubicBezTo>
                <a:cubicBezTo>
                  <a:pt x="222" y="1378"/>
                  <a:pt x="221" y="1377"/>
                  <a:pt x="220" y="1376"/>
                </a:cubicBezTo>
                <a:cubicBezTo>
                  <a:pt x="204" y="1357"/>
                  <a:pt x="204" y="1357"/>
                  <a:pt x="204" y="1357"/>
                </a:cubicBezTo>
                <a:cubicBezTo>
                  <a:pt x="201" y="1353"/>
                  <a:pt x="197" y="1349"/>
                  <a:pt x="194" y="1345"/>
                </a:cubicBezTo>
                <a:cubicBezTo>
                  <a:pt x="192" y="1342"/>
                  <a:pt x="190" y="1340"/>
                  <a:pt x="189" y="1338"/>
                </a:cubicBezTo>
                <a:cubicBezTo>
                  <a:pt x="181" y="1328"/>
                  <a:pt x="181" y="1328"/>
                  <a:pt x="181" y="1328"/>
                </a:cubicBezTo>
                <a:cubicBezTo>
                  <a:pt x="178" y="1324"/>
                  <a:pt x="176" y="1321"/>
                  <a:pt x="174" y="1318"/>
                </a:cubicBezTo>
                <a:cubicBezTo>
                  <a:pt x="159" y="1298"/>
                  <a:pt x="159" y="1298"/>
                  <a:pt x="159" y="1298"/>
                </a:cubicBezTo>
                <a:cubicBezTo>
                  <a:pt x="155" y="1293"/>
                  <a:pt x="151" y="1287"/>
                  <a:pt x="148" y="1281"/>
                </a:cubicBezTo>
                <a:cubicBezTo>
                  <a:pt x="142" y="1271"/>
                  <a:pt x="142" y="1271"/>
                  <a:pt x="142" y="1271"/>
                </a:cubicBezTo>
                <a:cubicBezTo>
                  <a:pt x="138" y="1266"/>
                  <a:pt x="135" y="1262"/>
                  <a:pt x="132" y="1257"/>
                </a:cubicBezTo>
                <a:cubicBezTo>
                  <a:pt x="114" y="1224"/>
                  <a:pt x="114" y="1224"/>
                  <a:pt x="114" y="1224"/>
                </a:cubicBezTo>
                <a:cubicBezTo>
                  <a:pt x="112" y="1222"/>
                  <a:pt x="111" y="1220"/>
                  <a:pt x="110" y="1217"/>
                </a:cubicBezTo>
                <a:cubicBezTo>
                  <a:pt x="109" y="1216"/>
                  <a:pt x="109" y="1215"/>
                  <a:pt x="108" y="1214"/>
                </a:cubicBezTo>
                <a:cubicBezTo>
                  <a:pt x="108" y="1213"/>
                  <a:pt x="108" y="1213"/>
                  <a:pt x="108" y="1213"/>
                </a:cubicBezTo>
                <a:cubicBezTo>
                  <a:pt x="97" y="1191"/>
                  <a:pt x="97" y="1191"/>
                  <a:pt x="97" y="1191"/>
                </a:cubicBezTo>
                <a:cubicBezTo>
                  <a:pt x="94" y="1187"/>
                  <a:pt x="92" y="1182"/>
                  <a:pt x="90" y="1177"/>
                </a:cubicBezTo>
                <a:cubicBezTo>
                  <a:pt x="89" y="1174"/>
                  <a:pt x="88" y="1172"/>
                  <a:pt x="86" y="1169"/>
                </a:cubicBezTo>
                <a:cubicBezTo>
                  <a:pt x="81" y="1158"/>
                  <a:pt x="81" y="1158"/>
                  <a:pt x="81" y="1158"/>
                </a:cubicBezTo>
                <a:cubicBezTo>
                  <a:pt x="79" y="1153"/>
                  <a:pt x="78" y="1150"/>
                  <a:pt x="77" y="1147"/>
                </a:cubicBezTo>
                <a:cubicBezTo>
                  <a:pt x="67" y="1123"/>
                  <a:pt x="67" y="1123"/>
                  <a:pt x="67" y="1123"/>
                </a:cubicBezTo>
                <a:cubicBezTo>
                  <a:pt x="65" y="1116"/>
                  <a:pt x="62" y="1109"/>
                  <a:pt x="60" y="1102"/>
                </a:cubicBezTo>
                <a:cubicBezTo>
                  <a:pt x="51" y="1077"/>
                  <a:pt x="51" y="1077"/>
                  <a:pt x="51" y="1077"/>
                </a:cubicBezTo>
                <a:cubicBezTo>
                  <a:pt x="43" y="1049"/>
                  <a:pt x="43" y="1049"/>
                  <a:pt x="43" y="1049"/>
                </a:cubicBezTo>
                <a:cubicBezTo>
                  <a:pt x="42" y="1044"/>
                  <a:pt x="41" y="1040"/>
                  <a:pt x="40" y="1036"/>
                </a:cubicBezTo>
                <a:cubicBezTo>
                  <a:pt x="40" y="1036"/>
                  <a:pt x="40" y="1036"/>
                  <a:pt x="40" y="1036"/>
                </a:cubicBezTo>
                <a:cubicBezTo>
                  <a:pt x="38" y="1029"/>
                  <a:pt x="38" y="1029"/>
                  <a:pt x="38" y="1029"/>
                </a:cubicBezTo>
                <a:cubicBezTo>
                  <a:pt x="37" y="1022"/>
                  <a:pt x="37" y="1022"/>
                  <a:pt x="37" y="1022"/>
                </a:cubicBezTo>
                <a:cubicBezTo>
                  <a:pt x="36" y="1022"/>
                  <a:pt x="36" y="1022"/>
                  <a:pt x="36" y="1022"/>
                </a:cubicBezTo>
                <a:cubicBezTo>
                  <a:pt x="22" y="960"/>
                  <a:pt x="14" y="897"/>
                  <a:pt x="14" y="833"/>
                </a:cubicBezTo>
                <a:cubicBezTo>
                  <a:pt x="14" y="769"/>
                  <a:pt x="22" y="706"/>
                  <a:pt x="36" y="644"/>
                </a:cubicBezTo>
                <a:cubicBezTo>
                  <a:pt x="37" y="644"/>
                  <a:pt x="37" y="644"/>
                  <a:pt x="37" y="644"/>
                </a:cubicBezTo>
                <a:cubicBezTo>
                  <a:pt x="38" y="637"/>
                  <a:pt x="38" y="637"/>
                  <a:pt x="38" y="637"/>
                </a:cubicBezTo>
                <a:cubicBezTo>
                  <a:pt x="40" y="630"/>
                  <a:pt x="40" y="630"/>
                  <a:pt x="40" y="630"/>
                </a:cubicBezTo>
                <a:cubicBezTo>
                  <a:pt x="40" y="630"/>
                  <a:pt x="40" y="630"/>
                  <a:pt x="40" y="630"/>
                </a:cubicBezTo>
                <a:cubicBezTo>
                  <a:pt x="41" y="626"/>
                  <a:pt x="42" y="622"/>
                  <a:pt x="43" y="617"/>
                </a:cubicBezTo>
                <a:cubicBezTo>
                  <a:pt x="51" y="590"/>
                  <a:pt x="51" y="590"/>
                  <a:pt x="51" y="590"/>
                </a:cubicBezTo>
                <a:cubicBezTo>
                  <a:pt x="60" y="564"/>
                  <a:pt x="60" y="564"/>
                  <a:pt x="60" y="564"/>
                </a:cubicBezTo>
                <a:cubicBezTo>
                  <a:pt x="62" y="557"/>
                  <a:pt x="65" y="550"/>
                  <a:pt x="67" y="543"/>
                </a:cubicBezTo>
                <a:cubicBezTo>
                  <a:pt x="77" y="519"/>
                  <a:pt x="77" y="519"/>
                  <a:pt x="77" y="519"/>
                </a:cubicBezTo>
                <a:cubicBezTo>
                  <a:pt x="78" y="516"/>
                  <a:pt x="79" y="513"/>
                  <a:pt x="81" y="508"/>
                </a:cubicBezTo>
                <a:cubicBezTo>
                  <a:pt x="86" y="497"/>
                  <a:pt x="86" y="497"/>
                  <a:pt x="86" y="497"/>
                </a:cubicBezTo>
                <a:cubicBezTo>
                  <a:pt x="88" y="494"/>
                  <a:pt x="89" y="492"/>
                  <a:pt x="90" y="489"/>
                </a:cubicBezTo>
                <a:cubicBezTo>
                  <a:pt x="92" y="484"/>
                  <a:pt x="94" y="479"/>
                  <a:pt x="97" y="475"/>
                </a:cubicBezTo>
                <a:cubicBezTo>
                  <a:pt x="108" y="453"/>
                  <a:pt x="108" y="453"/>
                  <a:pt x="108" y="453"/>
                </a:cubicBezTo>
                <a:cubicBezTo>
                  <a:pt x="108" y="452"/>
                  <a:pt x="108" y="452"/>
                  <a:pt x="108" y="452"/>
                </a:cubicBezTo>
                <a:cubicBezTo>
                  <a:pt x="109" y="451"/>
                  <a:pt x="109" y="450"/>
                  <a:pt x="110" y="449"/>
                </a:cubicBezTo>
                <a:cubicBezTo>
                  <a:pt x="111" y="446"/>
                  <a:pt x="112" y="444"/>
                  <a:pt x="114" y="442"/>
                </a:cubicBezTo>
                <a:cubicBezTo>
                  <a:pt x="132" y="409"/>
                  <a:pt x="132" y="409"/>
                  <a:pt x="132" y="409"/>
                </a:cubicBezTo>
                <a:cubicBezTo>
                  <a:pt x="135" y="405"/>
                  <a:pt x="138" y="400"/>
                  <a:pt x="142" y="395"/>
                </a:cubicBezTo>
                <a:cubicBezTo>
                  <a:pt x="148" y="385"/>
                  <a:pt x="148" y="385"/>
                  <a:pt x="148" y="385"/>
                </a:cubicBezTo>
                <a:cubicBezTo>
                  <a:pt x="152" y="379"/>
                  <a:pt x="155" y="373"/>
                  <a:pt x="159" y="368"/>
                </a:cubicBezTo>
                <a:cubicBezTo>
                  <a:pt x="174" y="348"/>
                  <a:pt x="174" y="348"/>
                  <a:pt x="174" y="348"/>
                </a:cubicBezTo>
                <a:cubicBezTo>
                  <a:pt x="176" y="345"/>
                  <a:pt x="178" y="342"/>
                  <a:pt x="181" y="338"/>
                </a:cubicBezTo>
                <a:cubicBezTo>
                  <a:pt x="189" y="328"/>
                  <a:pt x="189" y="328"/>
                  <a:pt x="189" y="328"/>
                </a:cubicBezTo>
                <a:cubicBezTo>
                  <a:pt x="190" y="326"/>
                  <a:pt x="192" y="324"/>
                  <a:pt x="194" y="321"/>
                </a:cubicBezTo>
                <a:cubicBezTo>
                  <a:pt x="197" y="317"/>
                  <a:pt x="201" y="313"/>
                  <a:pt x="204" y="309"/>
                </a:cubicBezTo>
                <a:cubicBezTo>
                  <a:pt x="221" y="289"/>
                  <a:pt x="221" y="289"/>
                  <a:pt x="221" y="289"/>
                </a:cubicBezTo>
                <a:cubicBezTo>
                  <a:pt x="222" y="288"/>
                  <a:pt x="223" y="288"/>
                  <a:pt x="223" y="287"/>
                </a:cubicBezTo>
                <a:cubicBezTo>
                  <a:pt x="225" y="285"/>
                  <a:pt x="227" y="283"/>
                  <a:pt x="228" y="281"/>
                </a:cubicBezTo>
                <a:cubicBezTo>
                  <a:pt x="254" y="254"/>
                  <a:pt x="254" y="254"/>
                  <a:pt x="254" y="254"/>
                </a:cubicBezTo>
                <a:cubicBezTo>
                  <a:pt x="281" y="228"/>
                  <a:pt x="281" y="228"/>
                  <a:pt x="281" y="228"/>
                </a:cubicBezTo>
                <a:cubicBezTo>
                  <a:pt x="283" y="227"/>
                  <a:pt x="285" y="225"/>
                  <a:pt x="287" y="223"/>
                </a:cubicBezTo>
                <a:cubicBezTo>
                  <a:pt x="288" y="222"/>
                  <a:pt x="289" y="221"/>
                  <a:pt x="290" y="220"/>
                </a:cubicBezTo>
                <a:cubicBezTo>
                  <a:pt x="309" y="204"/>
                  <a:pt x="309" y="204"/>
                  <a:pt x="309" y="204"/>
                </a:cubicBezTo>
                <a:cubicBezTo>
                  <a:pt x="313" y="201"/>
                  <a:pt x="317" y="197"/>
                  <a:pt x="321" y="194"/>
                </a:cubicBezTo>
                <a:cubicBezTo>
                  <a:pt x="324" y="192"/>
                  <a:pt x="326" y="190"/>
                  <a:pt x="328" y="189"/>
                </a:cubicBezTo>
                <a:cubicBezTo>
                  <a:pt x="338" y="181"/>
                  <a:pt x="338" y="181"/>
                  <a:pt x="338" y="181"/>
                </a:cubicBezTo>
                <a:cubicBezTo>
                  <a:pt x="342" y="178"/>
                  <a:pt x="345" y="176"/>
                  <a:pt x="348" y="174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73" y="155"/>
                  <a:pt x="379" y="151"/>
                  <a:pt x="385" y="148"/>
                </a:cubicBezTo>
                <a:cubicBezTo>
                  <a:pt x="395" y="142"/>
                  <a:pt x="395" y="142"/>
                  <a:pt x="395" y="142"/>
                </a:cubicBezTo>
                <a:cubicBezTo>
                  <a:pt x="400" y="138"/>
                  <a:pt x="404" y="135"/>
                  <a:pt x="409" y="132"/>
                </a:cubicBezTo>
                <a:cubicBezTo>
                  <a:pt x="442" y="114"/>
                  <a:pt x="442" y="114"/>
                  <a:pt x="442" y="114"/>
                </a:cubicBezTo>
                <a:cubicBezTo>
                  <a:pt x="444" y="112"/>
                  <a:pt x="446" y="111"/>
                  <a:pt x="449" y="110"/>
                </a:cubicBezTo>
                <a:cubicBezTo>
                  <a:pt x="450" y="109"/>
                  <a:pt x="451" y="109"/>
                  <a:pt x="452" y="108"/>
                </a:cubicBezTo>
                <a:cubicBezTo>
                  <a:pt x="475" y="97"/>
                  <a:pt x="475" y="97"/>
                  <a:pt x="475" y="97"/>
                </a:cubicBezTo>
                <a:cubicBezTo>
                  <a:pt x="479" y="94"/>
                  <a:pt x="484" y="92"/>
                  <a:pt x="489" y="90"/>
                </a:cubicBezTo>
                <a:cubicBezTo>
                  <a:pt x="492" y="89"/>
                  <a:pt x="494" y="88"/>
                  <a:pt x="497" y="86"/>
                </a:cubicBezTo>
                <a:cubicBezTo>
                  <a:pt x="508" y="81"/>
                  <a:pt x="508" y="81"/>
                  <a:pt x="508" y="81"/>
                </a:cubicBezTo>
                <a:cubicBezTo>
                  <a:pt x="513" y="79"/>
                  <a:pt x="516" y="78"/>
                  <a:pt x="520" y="77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43" y="67"/>
                  <a:pt x="543" y="67"/>
                  <a:pt x="543" y="67"/>
                </a:cubicBezTo>
                <a:cubicBezTo>
                  <a:pt x="550" y="65"/>
                  <a:pt x="557" y="62"/>
                  <a:pt x="564" y="60"/>
                </a:cubicBezTo>
                <a:cubicBezTo>
                  <a:pt x="589" y="51"/>
                  <a:pt x="589" y="51"/>
                  <a:pt x="589" y="51"/>
                </a:cubicBezTo>
                <a:cubicBezTo>
                  <a:pt x="617" y="43"/>
                  <a:pt x="617" y="43"/>
                  <a:pt x="617" y="43"/>
                </a:cubicBezTo>
                <a:cubicBezTo>
                  <a:pt x="624" y="41"/>
                  <a:pt x="630" y="39"/>
                  <a:pt x="637" y="38"/>
                </a:cubicBezTo>
                <a:cubicBezTo>
                  <a:pt x="645" y="36"/>
                  <a:pt x="645" y="36"/>
                  <a:pt x="645" y="36"/>
                </a:cubicBezTo>
                <a:cubicBezTo>
                  <a:pt x="658" y="33"/>
                  <a:pt x="672" y="30"/>
                  <a:pt x="685" y="28"/>
                </a:cubicBezTo>
                <a:cubicBezTo>
                  <a:pt x="693" y="26"/>
                  <a:pt x="693" y="26"/>
                  <a:pt x="693" y="26"/>
                </a:cubicBezTo>
                <a:cubicBezTo>
                  <a:pt x="699" y="25"/>
                  <a:pt x="704" y="24"/>
                  <a:pt x="710" y="24"/>
                </a:cubicBezTo>
                <a:cubicBezTo>
                  <a:pt x="727" y="21"/>
                  <a:pt x="727" y="21"/>
                  <a:pt x="727" y="21"/>
                </a:cubicBezTo>
                <a:cubicBezTo>
                  <a:pt x="727" y="21"/>
                  <a:pt x="727" y="21"/>
                  <a:pt x="727" y="21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42" y="19"/>
                  <a:pt x="742" y="19"/>
                  <a:pt x="742" y="19"/>
                </a:cubicBezTo>
                <a:cubicBezTo>
                  <a:pt x="742" y="19"/>
                  <a:pt x="742" y="19"/>
                  <a:pt x="742" y="19"/>
                </a:cubicBezTo>
                <a:cubicBezTo>
                  <a:pt x="751" y="18"/>
                  <a:pt x="761" y="18"/>
                  <a:pt x="770" y="17"/>
                </a:cubicBezTo>
                <a:cubicBezTo>
                  <a:pt x="775" y="17"/>
                  <a:pt x="779" y="16"/>
                  <a:pt x="784" y="16"/>
                </a:cubicBezTo>
                <a:cubicBezTo>
                  <a:pt x="789" y="15"/>
                  <a:pt x="795" y="15"/>
                  <a:pt x="801" y="15"/>
                </a:cubicBezTo>
                <a:cubicBezTo>
                  <a:pt x="803" y="15"/>
                  <a:pt x="806" y="15"/>
                  <a:pt x="808" y="15"/>
                </a:cubicBezTo>
                <a:cubicBezTo>
                  <a:pt x="833" y="14"/>
                  <a:pt x="833" y="14"/>
                  <a:pt x="833" y="14"/>
                </a:cubicBezTo>
                <a:cubicBezTo>
                  <a:pt x="858" y="15"/>
                  <a:pt x="858" y="15"/>
                  <a:pt x="858" y="15"/>
                </a:cubicBezTo>
                <a:cubicBezTo>
                  <a:pt x="860" y="15"/>
                  <a:pt x="863" y="15"/>
                  <a:pt x="865" y="15"/>
                </a:cubicBezTo>
                <a:cubicBezTo>
                  <a:pt x="871" y="15"/>
                  <a:pt x="877" y="15"/>
                  <a:pt x="882" y="16"/>
                </a:cubicBezTo>
                <a:cubicBezTo>
                  <a:pt x="887" y="16"/>
                  <a:pt x="891" y="17"/>
                  <a:pt x="896" y="17"/>
                </a:cubicBezTo>
                <a:cubicBezTo>
                  <a:pt x="905" y="18"/>
                  <a:pt x="915" y="18"/>
                  <a:pt x="924" y="19"/>
                </a:cubicBezTo>
                <a:cubicBezTo>
                  <a:pt x="924" y="19"/>
                  <a:pt x="924" y="19"/>
                  <a:pt x="924" y="19"/>
                </a:cubicBezTo>
                <a:cubicBezTo>
                  <a:pt x="931" y="20"/>
                  <a:pt x="931" y="20"/>
                  <a:pt x="931" y="20"/>
                </a:cubicBezTo>
                <a:cubicBezTo>
                  <a:pt x="939" y="21"/>
                  <a:pt x="939" y="21"/>
                  <a:pt x="939" y="21"/>
                </a:cubicBezTo>
                <a:cubicBezTo>
                  <a:pt x="939" y="21"/>
                  <a:pt x="939" y="21"/>
                  <a:pt x="939" y="21"/>
                </a:cubicBezTo>
                <a:cubicBezTo>
                  <a:pt x="956" y="23"/>
                  <a:pt x="956" y="23"/>
                  <a:pt x="956" y="23"/>
                </a:cubicBezTo>
                <a:cubicBezTo>
                  <a:pt x="962" y="24"/>
                  <a:pt x="967" y="25"/>
                  <a:pt x="973" y="26"/>
                </a:cubicBezTo>
                <a:cubicBezTo>
                  <a:pt x="981" y="28"/>
                  <a:pt x="981" y="28"/>
                  <a:pt x="981" y="28"/>
                </a:cubicBezTo>
                <a:cubicBezTo>
                  <a:pt x="994" y="30"/>
                  <a:pt x="1008" y="33"/>
                  <a:pt x="1021" y="36"/>
                </a:cubicBezTo>
                <a:cubicBezTo>
                  <a:pt x="1029" y="38"/>
                  <a:pt x="1029" y="38"/>
                  <a:pt x="1029" y="38"/>
                </a:cubicBezTo>
                <a:cubicBezTo>
                  <a:pt x="1036" y="39"/>
                  <a:pt x="1042" y="41"/>
                  <a:pt x="1049" y="43"/>
                </a:cubicBezTo>
                <a:cubicBezTo>
                  <a:pt x="1076" y="51"/>
                  <a:pt x="1076" y="51"/>
                  <a:pt x="1076" y="51"/>
                </a:cubicBezTo>
                <a:cubicBezTo>
                  <a:pt x="1102" y="60"/>
                  <a:pt x="1102" y="60"/>
                  <a:pt x="1102" y="60"/>
                </a:cubicBezTo>
                <a:cubicBezTo>
                  <a:pt x="1109" y="62"/>
                  <a:pt x="1116" y="65"/>
                  <a:pt x="1123" y="67"/>
                </a:cubicBezTo>
                <a:cubicBezTo>
                  <a:pt x="1123" y="67"/>
                  <a:pt x="1123" y="67"/>
                  <a:pt x="1123" y="67"/>
                </a:cubicBezTo>
                <a:cubicBezTo>
                  <a:pt x="1130" y="70"/>
                  <a:pt x="1130" y="70"/>
                  <a:pt x="1130" y="70"/>
                </a:cubicBezTo>
                <a:cubicBezTo>
                  <a:pt x="1130" y="70"/>
                  <a:pt x="1130" y="70"/>
                  <a:pt x="1130" y="70"/>
                </a:cubicBezTo>
                <a:cubicBezTo>
                  <a:pt x="1147" y="77"/>
                  <a:pt x="1147" y="77"/>
                  <a:pt x="1147" y="77"/>
                </a:cubicBezTo>
                <a:cubicBezTo>
                  <a:pt x="1150" y="78"/>
                  <a:pt x="1154" y="79"/>
                  <a:pt x="1158" y="81"/>
                </a:cubicBezTo>
                <a:cubicBezTo>
                  <a:pt x="1169" y="86"/>
                  <a:pt x="1169" y="86"/>
                  <a:pt x="1169" y="86"/>
                </a:cubicBezTo>
                <a:cubicBezTo>
                  <a:pt x="1172" y="88"/>
                  <a:pt x="1174" y="89"/>
                  <a:pt x="1177" y="90"/>
                </a:cubicBezTo>
                <a:cubicBezTo>
                  <a:pt x="1182" y="92"/>
                  <a:pt x="1187" y="94"/>
                  <a:pt x="1191" y="97"/>
                </a:cubicBezTo>
                <a:cubicBezTo>
                  <a:pt x="1214" y="108"/>
                  <a:pt x="1214" y="108"/>
                  <a:pt x="1214" y="108"/>
                </a:cubicBezTo>
                <a:cubicBezTo>
                  <a:pt x="1215" y="109"/>
                  <a:pt x="1216" y="109"/>
                  <a:pt x="1217" y="110"/>
                </a:cubicBezTo>
                <a:cubicBezTo>
                  <a:pt x="1220" y="111"/>
                  <a:pt x="1222" y="112"/>
                  <a:pt x="1224" y="114"/>
                </a:cubicBezTo>
                <a:cubicBezTo>
                  <a:pt x="1257" y="132"/>
                  <a:pt x="1257" y="132"/>
                  <a:pt x="1257" y="132"/>
                </a:cubicBezTo>
                <a:cubicBezTo>
                  <a:pt x="1262" y="135"/>
                  <a:pt x="1266" y="138"/>
                  <a:pt x="1271" y="142"/>
                </a:cubicBezTo>
                <a:cubicBezTo>
                  <a:pt x="1281" y="148"/>
                  <a:pt x="1281" y="148"/>
                  <a:pt x="1281" y="148"/>
                </a:cubicBezTo>
                <a:cubicBezTo>
                  <a:pt x="1287" y="151"/>
                  <a:pt x="1292" y="155"/>
                  <a:pt x="1298" y="159"/>
                </a:cubicBezTo>
                <a:cubicBezTo>
                  <a:pt x="1298" y="159"/>
                  <a:pt x="1298" y="159"/>
                  <a:pt x="1298" y="159"/>
                </a:cubicBezTo>
                <a:cubicBezTo>
                  <a:pt x="1304" y="163"/>
                  <a:pt x="1304" y="163"/>
                  <a:pt x="1304" y="163"/>
                </a:cubicBezTo>
                <a:cubicBezTo>
                  <a:pt x="1304" y="163"/>
                  <a:pt x="1304" y="163"/>
                  <a:pt x="1304" y="163"/>
                </a:cubicBezTo>
                <a:cubicBezTo>
                  <a:pt x="1318" y="174"/>
                  <a:pt x="1318" y="174"/>
                  <a:pt x="1318" y="174"/>
                </a:cubicBezTo>
                <a:cubicBezTo>
                  <a:pt x="1321" y="176"/>
                  <a:pt x="1324" y="178"/>
                  <a:pt x="1328" y="181"/>
                </a:cubicBezTo>
                <a:cubicBezTo>
                  <a:pt x="1338" y="189"/>
                  <a:pt x="1338" y="189"/>
                  <a:pt x="1338" y="189"/>
                </a:cubicBezTo>
                <a:cubicBezTo>
                  <a:pt x="1340" y="190"/>
                  <a:pt x="1342" y="192"/>
                  <a:pt x="1345" y="194"/>
                </a:cubicBezTo>
                <a:cubicBezTo>
                  <a:pt x="1349" y="197"/>
                  <a:pt x="1353" y="201"/>
                  <a:pt x="1357" y="204"/>
                </a:cubicBezTo>
                <a:cubicBezTo>
                  <a:pt x="1376" y="220"/>
                  <a:pt x="1376" y="220"/>
                  <a:pt x="1376" y="220"/>
                </a:cubicBezTo>
                <a:cubicBezTo>
                  <a:pt x="1377" y="221"/>
                  <a:pt x="1378" y="222"/>
                  <a:pt x="1379" y="223"/>
                </a:cubicBezTo>
                <a:cubicBezTo>
                  <a:pt x="1381" y="225"/>
                  <a:pt x="1383" y="227"/>
                  <a:pt x="1385" y="228"/>
                </a:cubicBezTo>
                <a:cubicBezTo>
                  <a:pt x="1412" y="254"/>
                  <a:pt x="1412" y="254"/>
                  <a:pt x="1412" y="254"/>
                </a:cubicBezTo>
                <a:cubicBezTo>
                  <a:pt x="1438" y="281"/>
                  <a:pt x="1438" y="281"/>
                  <a:pt x="1438" y="281"/>
                </a:cubicBezTo>
                <a:cubicBezTo>
                  <a:pt x="1439" y="283"/>
                  <a:pt x="1441" y="285"/>
                  <a:pt x="1443" y="287"/>
                </a:cubicBezTo>
                <a:cubicBezTo>
                  <a:pt x="1444" y="288"/>
                  <a:pt x="1444" y="288"/>
                  <a:pt x="1445" y="289"/>
                </a:cubicBezTo>
                <a:cubicBezTo>
                  <a:pt x="1462" y="309"/>
                  <a:pt x="1462" y="309"/>
                  <a:pt x="1462" y="309"/>
                </a:cubicBezTo>
                <a:cubicBezTo>
                  <a:pt x="1465" y="313"/>
                  <a:pt x="1469" y="317"/>
                  <a:pt x="1472" y="321"/>
                </a:cubicBezTo>
                <a:cubicBezTo>
                  <a:pt x="1474" y="324"/>
                  <a:pt x="1476" y="326"/>
                  <a:pt x="1477" y="328"/>
                </a:cubicBezTo>
                <a:cubicBezTo>
                  <a:pt x="1485" y="338"/>
                  <a:pt x="1485" y="338"/>
                  <a:pt x="1485" y="338"/>
                </a:cubicBezTo>
                <a:cubicBezTo>
                  <a:pt x="1488" y="342"/>
                  <a:pt x="1490" y="345"/>
                  <a:pt x="1492" y="348"/>
                </a:cubicBezTo>
                <a:cubicBezTo>
                  <a:pt x="1507" y="368"/>
                  <a:pt x="1507" y="368"/>
                  <a:pt x="1507" y="368"/>
                </a:cubicBezTo>
                <a:cubicBezTo>
                  <a:pt x="1511" y="373"/>
                  <a:pt x="1515" y="379"/>
                  <a:pt x="1518" y="385"/>
                </a:cubicBezTo>
                <a:cubicBezTo>
                  <a:pt x="1524" y="395"/>
                  <a:pt x="1524" y="395"/>
                  <a:pt x="1524" y="395"/>
                </a:cubicBezTo>
                <a:cubicBezTo>
                  <a:pt x="1528" y="400"/>
                  <a:pt x="1531" y="405"/>
                  <a:pt x="1534" y="409"/>
                </a:cubicBezTo>
                <a:cubicBezTo>
                  <a:pt x="1552" y="442"/>
                  <a:pt x="1552" y="442"/>
                  <a:pt x="1552" y="442"/>
                </a:cubicBezTo>
                <a:cubicBezTo>
                  <a:pt x="1554" y="444"/>
                  <a:pt x="1555" y="446"/>
                  <a:pt x="1556" y="449"/>
                </a:cubicBezTo>
                <a:cubicBezTo>
                  <a:pt x="1557" y="450"/>
                  <a:pt x="1557" y="451"/>
                  <a:pt x="1558" y="452"/>
                </a:cubicBezTo>
                <a:cubicBezTo>
                  <a:pt x="1569" y="475"/>
                  <a:pt x="1569" y="475"/>
                  <a:pt x="1569" y="475"/>
                </a:cubicBezTo>
                <a:cubicBezTo>
                  <a:pt x="1572" y="479"/>
                  <a:pt x="1574" y="484"/>
                  <a:pt x="1576" y="489"/>
                </a:cubicBezTo>
                <a:cubicBezTo>
                  <a:pt x="1577" y="492"/>
                  <a:pt x="1578" y="494"/>
                  <a:pt x="1580" y="497"/>
                </a:cubicBezTo>
                <a:cubicBezTo>
                  <a:pt x="1585" y="508"/>
                  <a:pt x="1585" y="508"/>
                  <a:pt x="1585" y="508"/>
                </a:cubicBezTo>
                <a:cubicBezTo>
                  <a:pt x="1587" y="513"/>
                  <a:pt x="1588" y="516"/>
                  <a:pt x="1589" y="519"/>
                </a:cubicBezTo>
                <a:cubicBezTo>
                  <a:pt x="1599" y="543"/>
                  <a:pt x="1599" y="543"/>
                  <a:pt x="1599" y="543"/>
                </a:cubicBezTo>
                <a:cubicBezTo>
                  <a:pt x="1601" y="550"/>
                  <a:pt x="1604" y="557"/>
                  <a:pt x="1606" y="564"/>
                </a:cubicBezTo>
                <a:cubicBezTo>
                  <a:pt x="1615" y="589"/>
                  <a:pt x="1615" y="589"/>
                  <a:pt x="1615" y="589"/>
                </a:cubicBezTo>
                <a:cubicBezTo>
                  <a:pt x="1623" y="617"/>
                  <a:pt x="1623" y="617"/>
                  <a:pt x="1623" y="617"/>
                </a:cubicBezTo>
                <a:cubicBezTo>
                  <a:pt x="1624" y="622"/>
                  <a:pt x="1625" y="626"/>
                  <a:pt x="1626" y="630"/>
                </a:cubicBezTo>
                <a:cubicBezTo>
                  <a:pt x="1626" y="630"/>
                  <a:pt x="1626" y="630"/>
                  <a:pt x="1626" y="630"/>
                </a:cubicBezTo>
                <a:cubicBezTo>
                  <a:pt x="1628" y="637"/>
                  <a:pt x="1628" y="637"/>
                  <a:pt x="1628" y="637"/>
                </a:cubicBezTo>
                <a:cubicBezTo>
                  <a:pt x="1629" y="644"/>
                  <a:pt x="1629" y="644"/>
                  <a:pt x="1629" y="644"/>
                </a:cubicBezTo>
                <a:cubicBezTo>
                  <a:pt x="1630" y="644"/>
                  <a:pt x="1630" y="644"/>
                  <a:pt x="1630" y="644"/>
                </a:cubicBezTo>
                <a:cubicBezTo>
                  <a:pt x="1644" y="706"/>
                  <a:pt x="1652" y="769"/>
                  <a:pt x="1652" y="833"/>
                </a:cubicBezTo>
                <a:cubicBezTo>
                  <a:pt x="1652" y="897"/>
                  <a:pt x="1644" y="960"/>
                  <a:pt x="1630" y="1022"/>
                </a:cubicBezTo>
                <a:cubicBezTo>
                  <a:pt x="1629" y="1022"/>
                  <a:pt x="1629" y="1022"/>
                  <a:pt x="1629" y="1022"/>
                </a:cubicBezTo>
                <a:cubicBezTo>
                  <a:pt x="1628" y="1029"/>
                  <a:pt x="1628" y="1029"/>
                  <a:pt x="1628" y="1029"/>
                </a:cubicBezTo>
                <a:cubicBezTo>
                  <a:pt x="1626" y="1036"/>
                  <a:pt x="1626" y="1036"/>
                  <a:pt x="1626" y="1036"/>
                </a:cubicBezTo>
                <a:cubicBezTo>
                  <a:pt x="1626" y="1036"/>
                  <a:pt x="1626" y="1036"/>
                  <a:pt x="1626" y="1036"/>
                </a:cubicBezTo>
                <a:cubicBezTo>
                  <a:pt x="1625" y="1040"/>
                  <a:pt x="1624" y="1044"/>
                  <a:pt x="1623" y="1049"/>
                </a:cubicBezTo>
                <a:lnTo>
                  <a:pt x="1615" y="1076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11233149" y="30634"/>
            <a:ext cx="920751" cy="3005138"/>
            <a:chOff x="2439988" y="3175"/>
            <a:chExt cx="920751" cy="3005138"/>
          </a:xfrm>
        </p:grpSpPr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2895601" y="3175"/>
              <a:ext cx="11113" cy="1544638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2846388" y="2492375"/>
              <a:ext cx="112713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4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6" y="158"/>
                    <a:pt x="28" y="131"/>
                    <a:pt x="18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908301" y="2492375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3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8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2771776" y="2492375"/>
              <a:ext cx="111125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5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20" y="86"/>
                    <a:pt x="21" y="80"/>
                    <a:pt x="23" y="74"/>
                  </a:cubicBezTo>
                  <a:cubicBezTo>
                    <a:pt x="35" y="29"/>
                    <a:pt x="17" y="3"/>
                    <a:pt x="1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6" y="82"/>
                    <a:pt x="24" y="87"/>
                    <a:pt x="22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2933701" y="2492375"/>
              <a:ext cx="61913" cy="515938"/>
            </a:xfrm>
            <a:custGeom>
              <a:avLst/>
              <a:gdLst>
                <a:gd name="T0" fmla="*/ 8 w 22"/>
                <a:gd name="T1" fmla="*/ 184 h 184"/>
                <a:gd name="T2" fmla="*/ 12 w 22"/>
                <a:gd name="T3" fmla="*/ 99 h 184"/>
                <a:gd name="T4" fmla="*/ 17 w 22"/>
                <a:gd name="T5" fmla="*/ 62 h 184"/>
                <a:gd name="T6" fmla="*/ 0 w 22"/>
                <a:gd name="T7" fmla="*/ 2 h 184"/>
                <a:gd name="T8" fmla="*/ 3 w 22"/>
                <a:gd name="T9" fmla="*/ 0 h 184"/>
                <a:gd name="T10" fmla="*/ 21 w 22"/>
                <a:gd name="T11" fmla="*/ 62 h 184"/>
                <a:gd name="T12" fmla="*/ 16 w 22"/>
                <a:gd name="T13" fmla="*/ 100 h 184"/>
                <a:gd name="T14" fmla="*/ 12 w 22"/>
                <a:gd name="T15" fmla="*/ 183 h 184"/>
                <a:gd name="T16" fmla="*/ 8 w 22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4">
                  <a:moveTo>
                    <a:pt x="8" y="184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6" y="72"/>
                    <a:pt x="17" y="62"/>
                  </a:cubicBezTo>
                  <a:cubicBezTo>
                    <a:pt x="17" y="32"/>
                    <a:pt x="0" y="3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2" y="31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6" y="156"/>
                    <a:pt x="12" y="183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2782888" y="2382838"/>
              <a:ext cx="234950" cy="131763"/>
            </a:xfrm>
            <a:custGeom>
              <a:avLst/>
              <a:gdLst>
                <a:gd name="T0" fmla="*/ 42 w 84"/>
                <a:gd name="T1" fmla="*/ 4 h 47"/>
                <a:gd name="T2" fmla="*/ 0 w 84"/>
                <a:gd name="T3" fmla="*/ 0 h 47"/>
                <a:gd name="T4" fmla="*/ 0 w 84"/>
                <a:gd name="T5" fmla="*/ 29 h 47"/>
                <a:gd name="T6" fmla="*/ 18 w 84"/>
                <a:gd name="T7" fmla="*/ 47 h 47"/>
                <a:gd name="T8" fmla="*/ 66 w 84"/>
                <a:gd name="T9" fmla="*/ 47 h 47"/>
                <a:gd name="T10" fmla="*/ 84 w 84"/>
                <a:gd name="T11" fmla="*/ 29 h 47"/>
                <a:gd name="T12" fmla="*/ 84 w 84"/>
                <a:gd name="T13" fmla="*/ 0 h 47"/>
                <a:gd name="T14" fmla="*/ 42 w 84"/>
                <a:gd name="T1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7">
                  <a:moveTo>
                    <a:pt x="42" y="4"/>
                  </a:moveTo>
                  <a:cubicBezTo>
                    <a:pt x="28" y="4"/>
                    <a:pt x="14" y="3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8" y="47"/>
                    <a:pt x="18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7"/>
                    <a:pt x="84" y="39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3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2852738" y="1590675"/>
              <a:ext cx="95250" cy="134938"/>
            </a:xfrm>
            <a:custGeom>
              <a:avLst/>
              <a:gdLst>
                <a:gd name="T0" fmla="*/ 17 w 34"/>
                <a:gd name="T1" fmla="*/ 0 h 48"/>
                <a:gd name="T2" fmla="*/ 0 w 34"/>
                <a:gd name="T3" fmla="*/ 17 h 48"/>
                <a:gd name="T4" fmla="*/ 0 w 34"/>
                <a:gd name="T5" fmla="*/ 48 h 48"/>
                <a:gd name="T6" fmla="*/ 34 w 34"/>
                <a:gd name="T7" fmla="*/ 48 h 48"/>
                <a:gd name="T8" fmla="*/ 34 w 34"/>
                <a:gd name="T9" fmla="*/ 17 h 48"/>
                <a:gd name="T10" fmla="*/ 17 w 3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8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auto">
            <a:xfrm>
              <a:off x="2439988" y="1679575"/>
              <a:ext cx="9207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auto">
            <a:xfrm>
              <a:off x="2586038" y="1679575"/>
              <a:ext cx="628650" cy="733425"/>
            </a:xfrm>
            <a:prstGeom prst="ellipse">
              <a:avLst/>
            </a:prstGeom>
            <a:solidFill>
              <a:srgbClr val="067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auto">
            <a:xfrm>
              <a:off x="2782888" y="1679575"/>
              <a:ext cx="2349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2863851" y="1543050"/>
              <a:ext cx="73025" cy="111125"/>
            </a:xfrm>
            <a:custGeom>
              <a:avLst/>
              <a:gdLst>
                <a:gd name="T0" fmla="*/ 13 w 26"/>
                <a:gd name="T1" fmla="*/ 0 h 40"/>
                <a:gd name="T2" fmla="*/ 0 w 26"/>
                <a:gd name="T3" fmla="*/ 13 h 40"/>
                <a:gd name="T4" fmla="*/ 0 w 26"/>
                <a:gd name="T5" fmla="*/ 40 h 40"/>
                <a:gd name="T6" fmla="*/ 26 w 26"/>
                <a:gd name="T7" fmla="*/ 40 h 40"/>
                <a:gd name="T8" fmla="*/ 26 w 26"/>
                <a:gd name="T9" fmla="*/ 13 h 40"/>
                <a:gd name="T10" fmla="*/ 13 w 26"/>
                <a:gd name="T11" fmla="*/ 0 h 40"/>
                <a:gd name="T12" fmla="*/ 5 w 26"/>
                <a:gd name="T13" fmla="*/ 35 h 40"/>
                <a:gd name="T14" fmla="*/ 5 w 26"/>
                <a:gd name="T15" fmla="*/ 13 h 40"/>
                <a:gd name="T16" fmla="*/ 13 w 26"/>
                <a:gd name="T17" fmla="*/ 5 h 40"/>
                <a:gd name="T18" fmla="*/ 21 w 26"/>
                <a:gd name="T19" fmla="*/ 13 h 40"/>
                <a:gd name="T20" fmla="*/ 21 w 26"/>
                <a:gd name="T21" fmla="*/ 35 h 40"/>
                <a:gd name="T22" fmla="*/ 5 w 2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0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5"/>
                    <a:pt x="20" y="0"/>
                    <a:pt x="13" y="0"/>
                  </a:cubicBezTo>
                  <a:close/>
                  <a:moveTo>
                    <a:pt x="5" y="3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8"/>
                    <a:pt x="8" y="5"/>
                    <a:pt x="13" y="5"/>
                  </a:cubicBezTo>
                  <a:cubicBezTo>
                    <a:pt x="18" y="5"/>
                    <a:pt x="21" y="8"/>
                    <a:pt x="21" y="13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3360738" y="2043113"/>
              <a:ext cx="0" cy="4763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D5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2886076" y="2413000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3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0 w 5"/>
                <a:gd name="T52" fmla="*/ 0 w 5"/>
                <a:gd name="T53" fmla="*/ 0 w 5"/>
                <a:gd name="T54" fmla="*/ 0 w 5"/>
                <a:gd name="T55" fmla="*/ 0 w 5"/>
                <a:gd name="T5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C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2479676" y="1806575"/>
              <a:ext cx="881063" cy="606425"/>
            </a:xfrm>
            <a:custGeom>
              <a:avLst/>
              <a:gdLst>
                <a:gd name="T0" fmla="*/ 0 w 314"/>
                <a:gd name="T1" fmla="*/ 138 h 216"/>
                <a:gd name="T2" fmla="*/ 145 w 314"/>
                <a:gd name="T3" fmla="*/ 216 h 216"/>
                <a:gd name="T4" fmla="*/ 145 w 314"/>
                <a:gd name="T5" fmla="*/ 216 h 216"/>
                <a:gd name="T6" fmla="*/ 145 w 314"/>
                <a:gd name="T7" fmla="*/ 216 h 216"/>
                <a:gd name="T8" fmla="*/ 145 w 314"/>
                <a:gd name="T9" fmla="*/ 216 h 216"/>
                <a:gd name="T10" fmla="*/ 146 w 314"/>
                <a:gd name="T11" fmla="*/ 216 h 216"/>
                <a:gd name="T12" fmla="*/ 146 w 314"/>
                <a:gd name="T13" fmla="*/ 216 h 216"/>
                <a:gd name="T14" fmla="*/ 146 w 314"/>
                <a:gd name="T15" fmla="*/ 216 h 216"/>
                <a:gd name="T16" fmla="*/ 146 w 314"/>
                <a:gd name="T17" fmla="*/ 216 h 216"/>
                <a:gd name="T18" fmla="*/ 146 w 314"/>
                <a:gd name="T19" fmla="*/ 216 h 216"/>
                <a:gd name="T20" fmla="*/ 146 w 314"/>
                <a:gd name="T21" fmla="*/ 216 h 216"/>
                <a:gd name="T22" fmla="*/ 146 w 314"/>
                <a:gd name="T23" fmla="*/ 216 h 216"/>
                <a:gd name="T24" fmla="*/ 146 w 314"/>
                <a:gd name="T25" fmla="*/ 216 h 216"/>
                <a:gd name="T26" fmla="*/ 147 w 314"/>
                <a:gd name="T27" fmla="*/ 216 h 216"/>
                <a:gd name="T28" fmla="*/ 147 w 314"/>
                <a:gd name="T29" fmla="*/ 216 h 216"/>
                <a:gd name="T30" fmla="*/ 147 w 314"/>
                <a:gd name="T31" fmla="*/ 216 h 216"/>
                <a:gd name="T32" fmla="*/ 147 w 314"/>
                <a:gd name="T33" fmla="*/ 216 h 216"/>
                <a:gd name="T34" fmla="*/ 147 w 314"/>
                <a:gd name="T35" fmla="*/ 216 h 216"/>
                <a:gd name="T36" fmla="*/ 147 w 314"/>
                <a:gd name="T37" fmla="*/ 216 h 216"/>
                <a:gd name="T38" fmla="*/ 147 w 314"/>
                <a:gd name="T39" fmla="*/ 216 h 216"/>
                <a:gd name="T40" fmla="*/ 148 w 314"/>
                <a:gd name="T41" fmla="*/ 216 h 216"/>
                <a:gd name="T42" fmla="*/ 148 w 314"/>
                <a:gd name="T43" fmla="*/ 216 h 216"/>
                <a:gd name="T44" fmla="*/ 148 w 314"/>
                <a:gd name="T45" fmla="*/ 216 h 216"/>
                <a:gd name="T46" fmla="*/ 148 w 314"/>
                <a:gd name="T47" fmla="*/ 216 h 216"/>
                <a:gd name="T48" fmla="*/ 148 w 314"/>
                <a:gd name="T49" fmla="*/ 216 h 216"/>
                <a:gd name="T50" fmla="*/ 148 w 314"/>
                <a:gd name="T51" fmla="*/ 216 h 216"/>
                <a:gd name="T52" fmla="*/ 148 w 314"/>
                <a:gd name="T53" fmla="*/ 216 h 216"/>
                <a:gd name="T54" fmla="*/ 148 w 314"/>
                <a:gd name="T55" fmla="*/ 216 h 216"/>
                <a:gd name="T56" fmla="*/ 149 w 314"/>
                <a:gd name="T57" fmla="*/ 216 h 216"/>
                <a:gd name="T58" fmla="*/ 149 w 314"/>
                <a:gd name="T59" fmla="*/ 216 h 216"/>
                <a:gd name="T60" fmla="*/ 149 w 314"/>
                <a:gd name="T61" fmla="*/ 216 h 216"/>
                <a:gd name="T62" fmla="*/ 149 w 314"/>
                <a:gd name="T63" fmla="*/ 216 h 216"/>
                <a:gd name="T64" fmla="*/ 149 w 314"/>
                <a:gd name="T65" fmla="*/ 216 h 216"/>
                <a:gd name="T66" fmla="*/ 149 w 314"/>
                <a:gd name="T67" fmla="*/ 216 h 216"/>
                <a:gd name="T68" fmla="*/ 149 w 314"/>
                <a:gd name="T69" fmla="*/ 216 h 216"/>
                <a:gd name="T70" fmla="*/ 150 w 314"/>
                <a:gd name="T71" fmla="*/ 216 h 216"/>
                <a:gd name="T72" fmla="*/ 150 w 314"/>
                <a:gd name="T73" fmla="*/ 216 h 216"/>
                <a:gd name="T74" fmla="*/ 150 w 314"/>
                <a:gd name="T75" fmla="*/ 216 h 216"/>
                <a:gd name="T76" fmla="*/ 150 w 314"/>
                <a:gd name="T77" fmla="*/ 216 h 216"/>
                <a:gd name="T78" fmla="*/ 150 w 314"/>
                <a:gd name="T79" fmla="*/ 216 h 216"/>
                <a:gd name="T80" fmla="*/ 69 w 314"/>
                <a:gd name="T81" fmla="*/ 176 h 216"/>
                <a:gd name="T82" fmla="*/ 0 w 314"/>
                <a:gd name="T83" fmla="*/ 138 h 216"/>
                <a:gd name="T84" fmla="*/ 274 w 314"/>
                <a:gd name="T85" fmla="*/ 0 h 216"/>
                <a:gd name="T86" fmla="*/ 288 w 314"/>
                <a:gd name="T87" fmla="*/ 53 h 216"/>
                <a:gd name="T88" fmla="*/ 255 w 314"/>
                <a:gd name="T89" fmla="*/ 132 h 216"/>
                <a:gd name="T90" fmla="*/ 150 w 314"/>
                <a:gd name="T91" fmla="*/ 216 h 216"/>
                <a:gd name="T92" fmla="*/ 314 w 314"/>
                <a:gd name="T93" fmla="*/ 86 h 216"/>
                <a:gd name="T94" fmla="*/ 314 w 314"/>
                <a:gd name="T95" fmla="*/ 85 h 216"/>
                <a:gd name="T96" fmla="*/ 314 w 314"/>
                <a:gd name="T97" fmla="*/ 85 h 216"/>
                <a:gd name="T98" fmla="*/ 314 w 314"/>
                <a:gd name="T99" fmla="*/ 85 h 216"/>
                <a:gd name="T100" fmla="*/ 314 w 314"/>
                <a:gd name="T101" fmla="*/ 85 h 216"/>
                <a:gd name="T102" fmla="*/ 314 w 314"/>
                <a:gd name="T103" fmla="*/ 85 h 216"/>
                <a:gd name="T104" fmla="*/ 314 w 314"/>
                <a:gd name="T105" fmla="*/ 85 h 216"/>
                <a:gd name="T106" fmla="*/ 314 w 314"/>
                <a:gd name="T107" fmla="*/ 85 h 216"/>
                <a:gd name="T108" fmla="*/ 314 w 314"/>
                <a:gd name="T109" fmla="*/ 85 h 216"/>
                <a:gd name="T110" fmla="*/ 314 w 314"/>
                <a:gd name="T111" fmla="*/ 85 h 216"/>
                <a:gd name="T112" fmla="*/ 314 w 314"/>
                <a:gd name="T113" fmla="*/ 84 h 216"/>
                <a:gd name="T114" fmla="*/ 314 w 314"/>
                <a:gd name="T115" fmla="*/ 84 h 216"/>
                <a:gd name="T116" fmla="*/ 314 w 314"/>
                <a:gd name="T117" fmla="*/ 84 h 216"/>
                <a:gd name="T118" fmla="*/ 314 w 314"/>
                <a:gd name="T119" fmla="*/ 84 h 216"/>
                <a:gd name="T120" fmla="*/ 314 w 314"/>
                <a:gd name="T121" fmla="*/ 84 h 216"/>
                <a:gd name="T122" fmla="*/ 314 w 314"/>
                <a:gd name="T123" fmla="*/ 84 h 216"/>
                <a:gd name="T124" fmla="*/ 274 w 314"/>
                <a:gd name="T1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4" h="216">
                  <a:moveTo>
                    <a:pt x="0" y="138"/>
                  </a:moveTo>
                  <a:cubicBezTo>
                    <a:pt x="25" y="183"/>
                    <a:pt x="80" y="214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90" y="201"/>
                    <a:pt x="69" y="176"/>
                  </a:cubicBezTo>
                  <a:cubicBezTo>
                    <a:pt x="42" y="168"/>
                    <a:pt x="19" y="155"/>
                    <a:pt x="0" y="138"/>
                  </a:cubicBezTo>
                  <a:moveTo>
                    <a:pt x="274" y="0"/>
                  </a:moveTo>
                  <a:cubicBezTo>
                    <a:pt x="283" y="17"/>
                    <a:pt x="288" y="34"/>
                    <a:pt x="288" y="53"/>
                  </a:cubicBezTo>
                  <a:cubicBezTo>
                    <a:pt x="288" y="83"/>
                    <a:pt x="276" y="110"/>
                    <a:pt x="255" y="132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4" y="158"/>
                    <a:pt x="314" y="86"/>
                  </a:cubicBezTo>
                  <a:cubicBezTo>
                    <a:pt x="314" y="86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673351" y="2178050"/>
              <a:ext cx="522288" cy="234950"/>
            </a:xfrm>
            <a:custGeom>
              <a:avLst/>
              <a:gdLst>
                <a:gd name="T0" fmla="*/ 186 w 186"/>
                <a:gd name="T1" fmla="*/ 0 h 84"/>
                <a:gd name="T2" fmla="*/ 111 w 186"/>
                <a:gd name="T3" fmla="*/ 44 h 84"/>
                <a:gd name="T4" fmla="*/ 81 w 186"/>
                <a:gd name="T5" fmla="*/ 84 h 84"/>
                <a:gd name="T6" fmla="*/ 53 w 186"/>
                <a:gd name="T7" fmla="*/ 52 h 84"/>
                <a:gd name="T8" fmla="*/ 0 w 186"/>
                <a:gd name="T9" fmla="*/ 44 h 84"/>
                <a:gd name="T10" fmla="*/ 81 w 186"/>
                <a:gd name="T11" fmla="*/ 84 h 84"/>
                <a:gd name="T12" fmla="*/ 81 w 186"/>
                <a:gd name="T13" fmla="*/ 84 h 84"/>
                <a:gd name="T14" fmla="*/ 81 w 186"/>
                <a:gd name="T15" fmla="*/ 84 h 84"/>
                <a:gd name="T16" fmla="*/ 186 w 1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4">
                  <a:moveTo>
                    <a:pt x="186" y="0"/>
                  </a:moveTo>
                  <a:cubicBezTo>
                    <a:pt x="167" y="20"/>
                    <a:pt x="141" y="35"/>
                    <a:pt x="111" y="44"/>
                  </a:cubicBezTo>
                  <a:cubicBezTo>
                    <a:pt x="104" y="68"/>
                    <a:pt x="93" y="84"/>
                    <a:pt x="81" y="84"/>
                  </a:cubicBezTo>
                  <a:cubicBezTo>
                    <a:pt x="70" y="84"/>
                    <a:pt x="61" y="72"/>
                    <a:pt x="53" y="52"/>
                  </a:cubicBezTo>
                  <a:cubicBezTo>
                    <a:pt x="35" y="51"/>
                    <a:pt x="17" y="49"/>
                    <a:pt x="0" y="44"/>
                  </a:cubicBezTo>
                  <a:cubicBezTo>
                    <a:pt x="21" y="69"/>
                    <a:pt x="49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129" y="84"/>
                    <a:pt x="170" y="49"/>
                    <a:pt x="186" y="0"/>
                  </a:cubicBezTo>
                </a:path>
              </a:pathLst>
            </a:custGeom>
            <a:solidFill>
              <a:srgbClr val="036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2822576" y="2300288"/>
              <a:ext cx="161925" cy="112713"/>
            </a:xfrm>
            <a:custGeom>
              <a:avLst/>
              <a:gdLst>
                <a:gd name="T0" fmla="*/ 58 w 58"/>
                <a:gd name="T1" fmla="*/ 0 h 40"/>
                <a:gd name="T2" fmla="*/ 2 w 58"/>
                <a:gd name="T3" fmla="*/ 8 h 40"/>
                <a:gd name="T4" fmla="*/ 0 w 58"/>
                <a:gd name="T5" fmla="*/ 8 h 40"/>
                <a:gd name="T6" fmla="*/ 28 w 58"/>
                <a:gd name="T7" fmla="*/ 40 h 40"/>
                <a:gd name="T8" fmla="*/ 58 w 5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58" y="0"/>
                  </a:moveTo>
                  <a:cubicBezTo>
                    <a:pt x="41" y="5"/>
                    <a:pt x="2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8" y="28"/>
                    <a:pt x="17" y="40"/>
                    <a:pt x="28" y="40"/>
                  </a:cubicBezTo>
                  <a:cubicBezTo>
                    <a:pt x="40" y="40"/>
                    <a:pt x="51" y="24"/>
                    <a:pt x="58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2782888" y="2457450"/>
              <a:ext cx="234950" cy="57150"/>
            </a:xfrm>
            <a:custGeom>
              <a:avLst/>
              <a:gdLst>
                <a:gd name="T0" fmla="*/ 0 w 84"/>
                <a:gd name="T1" fmla="*/ 0 h 20"/>
                <a:gd name="T2" fmla="*/ 0 w 84"/>
                <a:gd name="T3" fmla="*/ 2 h 20"/>
                <a:gd name="T4" fmla="*/ 18 w 84"/>
                <a:gd name="T5" fmla="*/ 20 h 20"/>
                <a:gd name="T6" fmla="*/ 66 w 84"/>
                <a:gd name="T7" fmla="*/ 20 h 20"/>
                <a:gd name="T8" fmla="*/ 84 w 84"/>
                <a:gd name="T9" fmla="*/ 2 h 20"/>
                <a:gd name="T10" fmla="*/ 84 w 84"/>
                <a:gd name="T11" fmla="*/ 0 h 20"/>
                <a:gd name="T12" fmla="*/ 0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2"/>
                    <a:pt x="8" y="20"/>
                    <a:pt x="18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6" y="20"/>
                    <a:pt x="84" y="1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7323" y="19544"/>
            <a:ext cx="920751" cy="3005138"/>
            <a:chOff x="2439988" y="3175"/>
            <a:chExt cx="920751" cy="3005138"/>
          </a:xfrm>
        </p:grpSpPr>
        <p:sp>
          <p:nvSpPr>
            <p:cNvPr id="108" name="Rectangle 33"/>
            <p:cNvSpPr>
              <a:spLocks noChangeArrowheads="1"/>
            </p:cNvSpPr>
            <p:nvPr/>
          </p:nvSpPr>
          <p:spPr bwMode="auto">
            <a:xfrm>
              <a:off x="2895601" y="3175"/>
              <a:ext cx="11113" cy="1544638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4"/>
            <p:cNvSpPr>
              <a:spLocks/>
            </p:cNvSpPr>
            <p:nvPr/>
          </p:nvSpPr>
          <p:spPr bwMode="auto">
            <a:xfrm>
              <a:off x="2846388" y="2492375"/>
              <a:ext cx="112713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4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6" y="158"/>
                    <a:pt x="28" y="131"/>
                    <a:pt x="18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5"/>
            <p:cNvSpPr>
              <a:spLocks/>
            </p:cNvSpPr>
            <p:nvPr/>
          </p:nvSpPr>
          <p:spPr bwMode="auto">
            <a:xfrm>
              <a:off x="2908301" y="2492375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3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8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6"/>
            <p:cNvSpPr>
              <a:spLocks/>
            </p:cNvSpPr>
            <p:nvPr/>
          </p:nvSpPr>
          <p:spPr bwMode="auto">
            <a:xfrm>
              <a:off x="2771776" y="2492375"/>
              <a:ext cx="111125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5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20" y="86"/>
                    <a:pt x="21" y="80"/>
                    <a:pt x="23" y="74"/>
                  </a:cubicBezTo>
                  <a:cubicBezTo>
                    <a:pt x="35" y="29"/>
                    <a:pt x="17" y="3"/>
                    <a:pt x="1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6" y="82"/>
                    <a:pt x="24" y="87"/>
                    <a:pt x="22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7"/>
            <p:cNvSpPr>
              <a:spLocks/>
            </p:cNvSpPr>
            <p:nvPr/>
          </p:nvSpPr>
          <p:spPr bwMode="auto">
            <a:xfrm>
              <a:off x="2933701" y="2492375"/>
              <a:ext cx="61913" cy="515938"/>
            </a:xfrm>
            <a:custGeom>
              <a:avLst/>
              <a:gdLst>
                <a:gd name="T0" fmla="*/ 8 w 22"/>
                <a:gd name="T1" fmla="*/ 184 h 184"/>
                <a:gd name="T2" fmla="*/ 12 w 22"/>
                <a:gd name="T3" fmla="*/ 99 h 184"/>
                <a:gd name="T4" fmla="*/ 17 w 22"/>
                <a:gd name="T5" fmla="*/ 62 h 184"/>
                <a:gd name="T6" fmla="*/ 0 w 22"/>
                <a:gd name="T7" fmla="*/ 2 h 184"/>
                <a:gd name="T8" fmla="*/ 3 w 22"/>
                <a:gd name="T9" fmla="*/ 0 h 184"/>
                <a:gd name="T10" fmla="*/ 21 w 22"/>
                <a:gd name="T11" fmla="*/ 62 h 184"/>
                <a:gd name="T12" fmla="*/ 16 w 22"/>
                <a:gd name="T13" fmla="*/ 100 h 184"/>
                <a:gd name="T14" fmla="*/ 12 w 22"/>
                <a:gd name="T15" fmla="*/ 183 h 184"/>
                <a:gd name="T16" fmla="*/ 8 w 22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4">
                  <a:moveTo>
                    <a:pt x="8" y="184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6" y="72"/>
                    <a:pt x="17" y="62"/>
                  </a:cubicBezTo>
                  <a:cubicBezTo>
                    <a:pt x="17" y="32"/>
                    <a:pt x="0" y="3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2" y="31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6" y="156"/>
                    <a:pt x="12" y="183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8"/>
            <p:cNvSpPr>
              <a:spLocks/>
            </p:cNvSpPr>
            <p:nvPr/>
          </p:nvSpPr>
          <p:spPr bwMode="auto">
            <a:xfrm>
              <a:off x="2782888" y="2382838"/>
              <a:ext cx="234950" cy="131763"/>
            </a:xfrm>
            <a:custGeom>
              <a:avLst/>
              <a:gdLst>
                <a:gd name="T0" fmla="*/ 42 w 84"/>
                <a:gd name="T1" fmla="*/ 4 h 47"/>
                <a:gd name="T2" fmla="*/ 0 w 84"/>
                <a:gd name="T3" fmla="*/ 0 h 47"/>
                <a:gd name="T4" fmla="*/ 0 w 84"/>
                <a:gd name="T5" fmla="*/ 29 h 47"/>
                <a:gd name="T6" fmla="*/ 18 w 84"/>
                <a:gd name="T7" fmla="*/ 47 h 47"/>
                <a:gd name="T8" fmla="*/ 66 w 84"/>
                <a:gd name="T9" fmla="*/ 47 h 47"/>
                <a:gd name="T10" fmla="*/ 84 w 84"/>
                <a:gd name="T11" fmla="*/ 29 h 47"/>
                <a:gd name="T12" fmla="*/ 84 w 84"/>
                <a:gd name="T13" fmla="*/ 0 h 47"/>
                <a:gd name="T14" fmla="*/ 42 w 84"/>
                <a:gd name="T1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7">
                  <a:moveTo>
                    <a:pt x="42" y="4"/>
                  </a:moveTo>
                  <a:cubicBezTo>
                    <a:pt x="28" y="4"/>
                    <a:pt x="14" y="3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8" y="47"/>
                    <a:pt x="18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7"/>
                    <a:pt x="84" y="39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3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9"/>
            <p:cNvSpPr>
              <a:spLocks/>
            </p:cNvSpPr>
            <p:nvPr/>
          </p:nvSpPr>
          <p:spPr bwMode="auto">
            <a:xfrm>
              <a:off x="2852738" y="1590675"/>
              <a:ext cx="95250" cy="134938"/>
            </a:xfrm>
            <a:custGeom>
              <a:avLst/>
              <a:gdLst>
                <a:gd name="T0" fmla="*/ 17 w 34"/>
                <a:gd name="T1" fmla="*/ 0 h 48"/>
                <a:gd name="T2" fmla="*/ 0 w 34"/>
                <a:gd name="T3" fmla="*/ 17 h 48"/>
                <a:gd name="T4" fmla="*/ 0 w 34"/>
                <a:gd name="T5" fmla="*/ 48 h 48"/>
                <a:gd name="T6" fmla="*/ 34 w 34"/>
                <a:gd name="T7" fmla="*/ 48 h 48"/>
                <a:gd name="T8" fmla="*/ 34 w 34"/>
                <a:gd name="T9" fmla="*/ 17 h 48"/>
                <a:gd name="T10" fmla="*/ 17 w 3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8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40"/>
            <p:cNvSpPr>
              <a:spLocks noChangeArrowheads="1"/>
            </p:cNvSpPr>
            <p:nvPr/>
          </p:nvSpPr>
          <p:spPr bwMode="auto">
            <a:xfrm>
              <a:off x="2439988" y="1679575"/>
              <a:ext cx="9207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41"/>
            <p:cNvSpPr>
              <a:spLocks noChangeArrowheads="1"/>
            </p:cNvSpPr>
            <p:nvPr/>
          </p:nvSpPr>
          <p:spPr bwMode="auto">
            <a:xfrm>
              <a:off x="2586038" y="1679575"/>
              <a:ext cx="628650" cy="733425"/>
            </a:xfrm>
            <a:prstGeom prst="ellipse">
              <a:avLst/>
            </a:prstGeom>
            <a:solidFill>
              <a:srgbClr val="067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42"/>
            <p:cNvSpPr>
              <a:spLocks noChangeArrowheads="1"/>
            </p:cNvSpPr>
            <p:nvPr/>
          </p:nvSpPr>
          <p:spPr bwMode="auto">
            <a:xfrm>
              <a:off x="2782888" y="1679575"/>
              <a:ext cx="2349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43"/>
            <p:cNvSpPr>
              <a:spLocks noEditPoints="1"/>
            </p:cNvSpPr>
            <p:nvPr/>
          </p:nvSpPr>
          <p:spPr bwMode="auto">
            <a:xfrm>
              <a:off x="2863851" y="1543050"/>
              <a:ext cx="73025" cy="111125"/>
            </a:xfrm>
            <a:custGeom>
              <a:avLst/>
              <a:gdLst>
                <a:gd name="T0" fmla="*/ 13 w 26"/>
                <a:gd name="T1" fmla="*/ 0 h 40"/>
                <a:gd name="T2" fmla="*/ 0 w 26"/>
                <a:gd name="T3" fmla="*/ 13 h 40"/>
                <a:gd name="T4" fmla="*/ 0 w 26"/>
                <a:gd name="T5" fmla="*/ 40 h 40"/>
                <a:gd name="T6" fmla="*/ 26 w 26"/>
                <a:gd name="T7" fmla="*/ 40 h 40"/>
                <a:gd name="T8" fmla="*/ 26 w 26"/>
                <a:gd name="T9" fmla="*/ 13 h 40"/>
                <a:gd name="T10" fmla="*/ 13 w 26"/>
                <a:gd name="T11" fmla="*/ 0 h 40"/>
                <a:gd name="T12" fmla="*/ 5 w 26"/>
                <a:gd name="T13" fmla="*/ 35 h 40"/>
                <a:gd name="T14" fmla="*/ 5 w 26"/>
                <a:gd name="T15" fmla="*/ 13 h 40"/>
                <a:gd name="T16" fmla="*/ 13 w 26"/>
                <a:gd name="T17" fmla="*/ 5 h 40"/>
                <a:gd name="T18" fmla="*/ 21 w 26"/>
                <a:gd name="T19" fmla="*/ 13 h 40"/>
                <a:gd name="T20" fmla="*/ 21 w 26"/>
                <a:gd name="T21" fmla="*/ 35 h 40"/>
                <a:gd name="T22" fmla="*/ 5 w 2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0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5"/>
                    <a:pt x="20" y="0"/>
                    <a:pt x="13" y="0"/>
                  </a:cubicBezTo>
                  <a:close/>
                  <a:moveTo>
                    <a:pt x="5" y="3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8"/>
                    <a:pt x="8" y="5"/>
                    <a:pt x="13" y="5"/>
                  </a:cubicBezTo>
                  <a:cubicBezTo>
                    <a:pt x="18" y="5"/>
                    <a:pt x="21" y="8"/>
                    <a:pt x="21" y="13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4"/>
            <p:cNvSpPr>
              <a:spLocks noEditPoints="1"/>
            </p:cNvSpPr>
            <p:nvPr/>
          </p:nvSpPr>
          <p:spPr bwMode="auto">
            <a:xfrm>
              <a:off x="3360738" y="2043113"/>
              <a:ext cx="0" cy="4763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D5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5"/>
            <p:cNvSpPr>
              <a:spLocks noEditPoints="1"/>
            </p:cNvSpPr>
            <p:nvPr/>
          </p:nvSpPr>
          <p:spPr bwMode="auto">
            <a:xfrm>
              <a:off x="2886076" y="2413000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3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0 w 5"/>
                <a:gd name="T52" fmla="*/ 0 w 5"/>
                <a:gd name="T53" fmla="*/ 0 w 5"/>
                <a:gd name="T54" fmla="*/ 0 w 5"/>
                <a:gd name="T55" fmla="*/ 0 w 5"/>
                <a:gd name="T5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C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6"/>
            <p:cNvSpPr>
              <a:spLocks noEditPoints="1"/>
            </p:cNvSpPr>
            <p:nvPr/>
          </p:nvSpPr>
          <p:spPr bwMode="auto">
            <a:xfrm>
              <a:off x="2479676" y="1806575"/>
              <a:ext cx="881063" cy="606425"/>
            </a:xfrm>
            <a:custGeom>
              <a:avLst/>
              <a:gdLst>
                <a:gd name="T0" fmla="*/ 0 w 314"/>
                <a:gd name="T1" fmla="*/ 138 h 216"/>
                <a:gd name="T2" fmla="*/ 145 w 314"/>
                <a:gd name="T3" fmla="*/ 216 h 216"/>
                <a:gd name="T4" fmla="*/ 145 w 314"/>
                <a:gd name="T5" fmla="*/ 216 h 216"/>
                <a:gd name="T6" fmla="*/ 145 w 314"/>
                <a:gd name="T7" fmla="*/ 216 h 216"/>
                <a:gd name="T8" fmla="*/ 145 w 314"/>
                <a:gd name="T9" fmla="*/ 216 h 216"/>
                <a:gd name="T10" fmla="*/ 146 w 314"/>
                <a:gd name="T11" fmla="*/ 216 h 216"/>
                <a:gd name="T12" fmla="*/ 146 w 314"/>
                <a:gd name="T13" fmla="*/ 216 h 216"/>
                <a:gd name="T14" fmla="*/ 146 w 314"/>
                <a:gd name="T15" fmla="*/ 216 h 216"/>
                <a:gd name="T16" fmla="*/ 146 w 314"/>
                <a:gd name="T17" fmla="*/ 216 h 216"/>
                <a:gd name="T18" fmla="*/ 146 w 314"/>
                <a:gd name="T19" fmla="*/ 216 h 216"/>
                <a:gd name="T20" fmla="*/ 146 w 314"/>
                <a:gd name="T21" fmla="*/ 216 h 216"/>
                <a:gd name="T22" fmla="*/ 146 w 314"/>
                <a:gd name="T23" fmla="*/ 216 h 216"/>
                <a:gd name="T24" fmla="*/ 146 w 314"/>
                <a:gd name="T25" fmla="*/ 216 h 216"/>
                <a:gd name="T26" fmla="*/ 147 w 314"/>
                <a:gd name="T27" fmla="*/ 216 h 216"/>
                <a:gd name="T28" fmla="*/ 147 w 314"/>
                <a:gd name="T29" fmla="*/ 216 h 216"/>
                <a:gd name="T30" fmla="*/ 147 w 314"/>
                <a:gd name="T31" fmla="*/ 216 h 216"/>
                <a:gd name="T32" fmla="*/ 147 w 314"/>
                <a:gd name="T33" fmla="*/ 216 h 216"/>
                <a:gd name="T34" fmla="*/ 147 w 314"/>
                <a:gd name="T35" fmla="*/ 216 h 216"/>
                <a:gd name="T36" fmla="*/ 147 w 314"/>
                <a:gd name="T37" fmla="*/ 216 h 216"/>
                <a:gd name="T38" fmla="*/ 147 w 314"/>
                <a:gd name="T39" fmla="*/ 216 h 216"/>
                <a:gd name="T40" fmla="*/ 148 w 314"/>
                <a:gd name="T41" fmla="*/ 216 h 216"/>
                <a:gd name="T42" fmla="*/ 148 w 314"/>
                <a:gd name="T43" fmla="*/ 216 h 216"/>
                <a:gd name="T44" fmla="*/ 148 w 314"/>
                <a:gd name="T45" fmla="*/ 216 h 216"/>
                <a:gd name="T46" fmla="*/ 148 w 314"/>
                <a:gd name="T47" fmla="*/ 216 h 216"/>
                <a:gd name="T48" fmla="*/ 148 w 314"/>
                <a:gd name="T49" fmla="*/ 216 h 216"/>
                <a:gd name="T50" fmla="*/ 148 w 314"/>
                <a:gd name="T51" fmla="*/ 216 h 216"/>
                <a:gd name="T52" fmla="*/ 148 w 314"/>
                <a:gd name="T53" fmla="*/ 216 h 216"/>
                <a:gd name="T54" fmla="*/ 148 w 314"/>
                <a:gd name="T55" fmla="*/ 216 h 216"/>
                <a:gd name="T56" fmla="*/ 149 w 314"/>
                <a:gd name="T57" fmla="*/ 216 h 216"/>
                <a:gd name="T58" fmla="*/ 149 w 314"/>
                <a:gd name="T59" fmla="*/ 216 h 216"/>
                <a:gd name="T60" fmla="*/ 149 w 314"/>
                <a:gd name="T61" fmla="*/ 216 h 216"/>
                <a:gd name="T62" fmla="*/ 149 w 314"/>
                <a:gd name="T63" fmla="*/ 216 h 216"/>
                <a:gd name="T64" fmla="*/ 149 w 314"/>
                <a:gd name="T65" fmla="*/ 216 h 216"/>
                <a:gd name="T66" fmla="*/ 149 w 314"/>
                <a:gd name="T67" fmla="*/ 216 h 216"/>
                <a:gd name="T68" fmla="*/ 149 w 314"/>
                <a:gd name="T69" fmla="*/ 216 h 216"/>
                <a:gd name="T70" fmla="*/ 150 w 314"/>
                <a:gd name="T71" fmla="*/ 216 h 216"/>
                <a:gd name="T72" fmla="*/ 150 w 314"/>
                <a:gd name="T73" fmla="*/ 216 h 216"/>
                <a:gd name="T74" fmla="*/ 150 w 314"/>
                <a:gd name="T75" fmla="*/ 216 h 216"/>
                <a:gd name="T76" fmla="*/ 150 w 314"/>
                <a:gd name="T77" fmla="*/ 216 h 216"/>
                <a:gd name="T78" fmla="*/ 150 w 314"/>
                <a:gd name="T79" fmla="*/ 216 h 216"/>
                <a:gd name="T80" fmla="*/ 69 w 314"/>
                <a:gd name="T81" fmla="*/ 176 h 216"/>
                <a:gd name="T82" fmla="*/ 0 w 314"/>
                <a:gd name="T83" fmla="*/ 138 h 216"/>
                <a:gd name="T84" fmla="*/ 274 w 314"/>
                <a:gd name="T85" fmla="*/ 0 h 216"/>
                <a:gd name="T86" fmla="*/ 288 w 314"/>
                <a:gd name="T87" fmla="*/ 53 h 216"/>
                <a:gd name="T88" fmla="*/ 255 w 314"/>
                <a:gd name="T89" fmla="*/ 132 h 216"/>
                <a:gd name="T90" fmla="*/ 150 w 314"/>
                <a:gd name="T91" fmla="*/ 216 h 216"/>
                <a:gd name="T92" fmla="*/ 314 w 314"/>
                <a:gd name="T93" fmla="*/ 86 h 216"/>
                <a:gd name="T94" fmla="*/ 314 w 314"/>
                <a:gd name="T95" fmla="*/ 85 h 216"/>
                <a:gd name="T96" fmla="*/ 314 w 314"/>
                <a:gd name="T97" fmla="*/ 85 h 216"/>
                <a:gd name="T98" fmla="*/ 314 w 314"/>
                <a:gd name="T99" fmla="*/ 85 h 216"/>
                <a:gd name="T100" fmla="*/ 314 w 314"/>
                <a:gd name="T101" fmla="*/ 85 h 216"/>
                <a:gd name="T102" fmla="*/ 314 w 314"/>
                <a:gd name="T103" fmla="*/ 85 h 216"/>
                <a:gd name="T104" fmla="*/ 314 w 314"/>
                <a:gd name="T105" fmla="*/ 85 h 216"/>
                <a:gd name="T106" fmla="*/ 314 w 314"/>
                <a:gd name="T107" fmla="*/ 85 h 216"/>
                <a:gd name="T108" fmla="*/ 314 w 314"/>
                <a:gd name="T109" fmla="*/ 85 h 216"/>
                <a:gd name="T110" fmla="*/ 314 w 314"/>
                <a:gd name="T111" fmla="*/ 85 h 216"/>
                <a:gd name="T112" fmla="*/ 314 w 314"/>
                <a:gd name="T113" fmla="*/ 84 h 216"/>
                <a:gd name="T114" fmla="*/ 314 w 314"/>
                <a:gd name="T115" fmla="*/ 84 h 216"/>
                <a:gd name="T116" fmla="*/ 314 w 314"/>
                <a:gd name="T117" fmla="*/ 84 h 216"/>
                <a:gd name="T118" fmla="*/ 314 w 314"/>
                <a:gd name="T119" fmla="*/ 84 h 216"/>
                <a:gd name="T120" fmla="*/ 314 w 314"/>
                <a:gd name="T121" fmla="*/ 84 h 216"/>
                <a:gd name="T122" fmla="*/ 314 w 314"/>
                <a:gd name="T123" fmla="*/ 84 h 216"/>
                <a:gd name="T124" fmla="*/ 274 w 314"/>
                <a:gd name="T1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4" h="216">
                  <a:moveTo>
                    <a:pt x="0" y="138"/>
                  </a:moveTo>
                  <a:cubicBezTo>
                    <a:pt x="25" y="183"/>
                    <a:pt x="80" y="214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90" y="201"/>
                    <a:pt x="69" y="176"/>
                  </a:cubicBezTo>
                  <a:cubicBezTo>
                    <a:pt x="42" y="168"/>
                    <a:pt x="19" y="155"/>
                    <a:pt x="0" y="138"/>
                  </a:cubicBezTo>
                  <a:moveTo>
                    <a:pt x="274" y="0"/>
                  </a:moveTo>
                  <a:cubicBezTo>
                    <a:pt x="283" y="17"/>
                    <a:pt x="288" y="34"/>
                    <a:pt x="288" y="53"/>
                  </a:cubicBezTo>
                  <a:cubicBezTo>
                    <a:pt x="288" y="83"/>
                    <a:pt x="276" y="110"/>
                    <a:pt x="255" y="132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4" y="158"/>
                    <a:pt x="314" y="86"/>
                  </a:cubicBezTo>
                  <a:cubicBezTo>
                    <a:pt x="314" y="86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7"/>
            <p:cNvSpPr>
              <a:spLocks/>
            </p:cNvSpPr>
            <p:nvPr/>
          </p:nvSpPr>
          <p:spPr bwMode="auto">
            <a:xfrm>
              <a:off x="2673351" y="2178050"/>
              <a:ext cx="522288" cy="234950"/>
            </a:xfrm>
            <a:custGeom>
              <a:avLst/>
              <a:gdLst>
                <a:gd name="T0" fmla="*/ 186 w 186"/>
                <a:gd name="T1" fmla="*/ 0 h 84"/>
                <a:gd name="T2" fmla="*/ 111 w 186"/>
                <a:gd name="T3" fmla="*/ 44 h 84"/>
                <a:gd name="T4" fmla="*/ 81 w 186"/>
                <a:gd name="T5" fmla="*/ 84 h 84"/>
                <a:gd name="T6" fmla="*/ 53 w 186"/>
                <a:gd name="T7" fmla="*/ 52 h 84"/>
                <a:gd name="T8" fmla="*/ 0 w 186"/>
                <a:gd name="T9" fmla="*/ 44 h 84"/>
                <a:gd name="T10" fmla="*/ 81 w 186"/>
                <a:gd name="T11" fmla="*/ 84 h 84"/>
                <a:gd name="T12" fmla="*/ 81 w 186"/>
                <a:gd name="T13" fmla="*/ 84 h 84"/>
                <a:gd name="T14" fmla="*/ 81 w 186"/>
                <a:gd name="T15" fmla="*/ 84 h 84"/>
                <a:gd name="T16" fmla="*/ 186 w 1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4">
                  <a:moveTo>
                    <a:pt x="186" y="0"/>
                  </a:moveTo>
                  <a:cubicBezTo>
                    <a:pt x="167" y="20"/>
                    <a:pt x="141" y="35"/>
                    <a:pt x="111" y="44"/>
                  </a:cubicBezTo>
                  <a:cubicBezTo>
                    <a:pt x="104" y="68"/>
                    <a:pt x="93" y="84"/>
                    <a:pt x="81" y="84"/>
                  </a:cubicBezTo>
                  <a:cubicBezTo>
                    <a:pt x="70" y="84"/>
                    <a:pt x="61" y="72"/>
                    <a:pt x="53" y="52"/>
                  </a:cubicBezTo>
                  <a:cubicBezTo>
                    <a:pt x="35" y="51"/>
                    <a:pt x="17" y="49"/>
                    <a:pt x="0" y="44"/>
                  </a:cubicBezTo>
                  <a:cubicBezTo>
                    <a:pt x="21" y="69"/>
                    <a:pt x="49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129" y="84"/>
                    <a:pt x="170" y="49"/>
                    <a:pt x="186" y="0"/>
                  </a:cubicBezTo>
                </a:path>
              </a:pathLst>
            </a:custGeom>
            <a:solidFill>
              <a:srgbClr val="036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8"/>
            <p:cNvSpPr>
              <a:spLocks/>
            </p:cNvSpPr>
            <p:nvPr/>
          </p:nvSpPr>
          <p:spPr bwMode="auto">
            <a:xfrm>
              <a:off x="2822576" y="2300288"/>
              <a:ext cx="161925" cy="112713"/>
            </a:xfrm>
            <a:custGeom>
              <a:avLst/>
              <a:gdLst>
                <a:gd name="T0" fmla="*/ 58 w 58"/>
                <a:gd name="T1" fmla="*/ 0 h 40"/>
                <a:gd name="T2" fmla="*/ 2 w 58"/>
                <a:gd name="T3" fmla="*/ 8 h 40"/>
                <a:gd name="T4" fmla="*/ 0 w 58"/>
                <a:gd name="T5" fmla="*/ 8 h 40"/>
                <a:gd name="T6" fmla="*/ 28 w 58"/>
                <a:gd name="T7" fmla="*/ 40 h 40"/>
                <a:gd name="T8" fmla="*/ 58 w 5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58" y="0"/>
                  </a:moveTo>
                  <a:cubicBezTo>
                    <a:pt x="41" y="5"/>
                    <a:pt x="2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8" y="28"/>
                    <a:pt x="17" y="40"/>
                    <a:pt x="28" y="40"/>
                  </a:cubicBezTo>
                  <a:cubicBezTo>
                    <a:pt x="40" y="40"/>
                    <a:pt x="51" y="24"/>
                    <a:pt x="58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9"/>
            <p:cNvSpPr>
              <a:spLocks/>
            </p:cNvSpPr>
            <p:nvPr/>
          </p:nvSpPr>
          <p:spPr bwMode="auto">
            <a:xfrm>
              <a:off x="2782888" y="2457450"/>
              <a:ext cx="234950" cy="57150"/>
            </a:xfrm>
            <a:custGeom>
              <a:avLst/>
              <a:gdLst>
                <a:gd name="T0" fmla="*/ 0 w 84"/>
                <a:gd name="T1" fmla="*/ 0 h 20"/>
                <a:gd name="T2" fmla="*/ 0 w 84"/>
                <a:gd name="T3" fmla="*/ 2 h 20"/>
                <a:gd name="T4" fmla="*/ 18 w 84"/>
                <a:gd name="T5" fmla="*/ 20 h 20"/>
                <a:gd name="T6" fmla="*/ 66 w 84"/>
                <a:gd name="T7" fmla="*/ 20 h 20"/>
                <a:gd name="T8" fmla="*/ 84 w 84"/>
                <a:gd name="T9" fmla="*/ 2 h 20"/>
                <a:gd name="T10" fmla="*/ 84 w 84"/>
                <a:gd name="T11" fmla="*/ 0 h 20"/>
                <a:gd name="T12" fmla="*/ 0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2"/>
                    <a:pt x="8" y="20"/>
                    <a:pt x="18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6" y="20"/>
                    <a:pt x="84" y="1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514474" y="1384063"/>
            <a:ext cx="9226550" cy="4250642"/>
            <a:chOff x="669925" y="1149383"/>
            <a:chExt cx="10855629" cy="5001154"/>
          </a:xfrm>
        </p:grpSpPr>
        <p:sp>
          <p:nvSpPr>
            <p:cNvPr id="56" name="ïślïḑê">
              <a:extLst>
                <a:ext uri="{FF2B5EF4-FFF2-40B4-BE49-F238E27FC236}">
                  <a16:creationId xmlns="" xmlns:a16="http://schemas.microsoft.com/office/drawing/2014/main" id="{4CBFAA41-2561-4978-86A4-7FC2755343E8}"/>
                </a:ext>
              </a:extLst>
            </p:cNvPr>
            <p:cNvSpPr/>
            <p:nvPr/>
          </p:nvSpPr>
          <p:spPr bwMode="auto">
            <a:xfrm>
              <a:off x="7120503" y="3094690"/>
              <a:ext cx="854075" cy="849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57" name="ïś1îḑé">
              <a:extLst>
                <a:ext uri="{FF2B5EF4-FFF2-40B4-BE49-F238E27FC236}">
                  <a16:creationId xmlns="" xmlns:a16="http://schemas.microsoft.com/office/drawing/2014/main" id="{D0E9AC1A-40AD-42BD-A04B-A8DAF764F336}"/>
                </a:ext>
              </a:extLst>
            </p:cNvPr>
            <p:cNvSpPr/>
            <p:nvPr/>
          </p:nvSpPr>
          <p:spPr>
            <a:xfrm>
              <a:off x="5703639" y="1695435"/>
              <a:ext cx="854075" cy="854075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8" name="iṧ1ïḓè">
              <a:extLst>
                <a:ext uri="{FF2B5EF4-FFF2-40B4-BE49-F238E27FC236}">
                  <a16:creationId xmlns="" xmlns:a16="http://schemas.microsoft.com/office/drawing/2014/main" id="{43AB1520-92D8-4D67-BAE0-63FF1105C3BD}"/>
                </a:ext>
              </a:extLst>
            </p:cNvPr>
            <p:cNvSpPr/>
            <p:nvPr/>
          </p:nvSpPr>
          <p:spPr bwMode="auto">
            <a:xfrm>
              <a:off x="4172744" y="1470011"/>
              <a:ext cx="2611438" cy="1450975"/>
            </a:xfrm>
            <a:custGeom>
              <a:avLst/>
              <a:gdLst>
                <a:gd name="T0" fmla="*/ 196 w 260"/>
                <a:gd name="T1" fmla="*/ 0 h 145"/>
                <a:gd name="T2" fmla="*/ 0 w 260"/>
                <a:gd name="T3" fmla="*/ 145 h 145"/>
                <a:gd name="T4" fmla="*/ 169 w 260"/>
                <a:gd name="T5" fmla="*/ 125 h 145"/>
                <a:gd name="T6" fmla="*/ 169 w 260"/>
                <a:gd name="T7" fmla="*/ 125 h 145"/>
                <a:gd name="T8" fmla="*/ 196 w 260"/>
                <a:gd name="T9" fmla="*/ 130 h 145"/>
                <a:gd name="T10" fmla="*/ 260 w 260"/>
                <a:gd name="T11" fmla="*/ 65 h 145"/>
                <a:gd name="T12" fmla="*/ 196 w 260"/>
                <a:gd name="T1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0" h="145">
                  <a:moveTo>
                    <a:pt x="196" y="0"/>
                  </a:moveTo>
                  <a:cubicBezTo>
                    <a:pt x="104" y="0"/>
                    <a:pt x="26" y="61"/>
                    <a:pt x="0" y="145"/>
                  </a:cubicBezTo>
                  <a:cubicBezTo>
                    <a:pt x="34" y="103"/>
                    <a:pt x="93" y="88"/>
                    <a:pt x="169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77" y="128"/>
                    <a:pt x="186" y="130"/>
                    <a:pt x="196" y="130"/>
                  </a:cubicBezTo>
                  <a:cubicBezTo>
                    <a:pt x="231" y="130"/>
                    <a:pt x="260" y="101"/>
                    <a:pt x="260" y="65"/>
                  </a:cubicBezTo>
                  <a:cubicBezTo>
                    <a:pt x="260" y="29"/>
                    <a:pt x="231" y="0"/>
                    <a:pt x="196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-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59" name="íśľîďe">
              <a:extLst>
                <a:ext uri="{FF2B5EF4-FFF2-40B4-BE49-F238E27FC236}">
                  <a16:creationId xmlns="" xmlns:a16="http://schemas.microsoft.com/office/drawing/2014/main" id="{1B9FA23E-DC5E-4536-9ACF-405F3CF24E23}"/>
                </a:ext>
              </a:extLst>
            </p:cNvPr>
            <p:cNvSpPr/>
            <p:nvPr/>
          </p:nvSpPr>
          <p:spPr bwMode="auto">
            <a:xfrm>
              <a:off x="4921938" y="1359000"/>
              <a:ext cx="628756" cy="625248"/>
            </a:xfrm>
            <a:prstGeom prst="ellipse">
              <a:avLst/>
            </a:prstGeom>
            <a:solidFill>
              <a:srgbClr val="00A695"/>
            </a:solidFill>
            <a:ln w="38100">
              <a:solidFill>
                <a:srgbClr val="FFFFFF"/>
              </a:solidFill>
            </a:ln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Q1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60" name="ïṧľiḑê">
              <a:extLst>
                <a:ext uri="{FF2B5EF4-FFF2-40B4-BE49-F238E27FC236}">
                  <a16:creationId xmlns="" xmlns:a16="http://schemas.microsoft.com/office/drawing/2014/main" id="{C2C89290-B1FA-47B3-B013-C434BC82CE7D}"/>
                </a:ext>
              </a:extLst>
            </p:cNvPr>
            <p:cNvSpPr/>
            <p:nvPr/>
          </p:nvSpPr>
          <p:spPr bwMode="auto">
            <a:xfrm>
              <a:off x="6734969" y="1560498"/>
              <a:ext cx="1455738" cy="2600325"/>
            </a:xfrm>
            <a:custGeom>
              <a:avLst/>
              <a:gdLst>
                <a:gd name="T0" fmla="*/ 0 w 145"/>
                <a:gd name="T1" fmla="*/ 0 h 260"/>
                <a:gd name="T2" fmla="*/ 20 w 145"/>
                <a:gd name="T3" fmla="*/ 169 h 260"/>
                <a:gd name="T4" fmla="*/ 20 w 145"/>
                <a:gd name="T5" fmla="*/ 169 h 260"/>
                <a:gd name="T6" fmla="*/ 15 w 145"/>
                <a:gd name="T7" fmla="*/ 195 h 260"/>
                <a:gd name="T8" fmla="*/ 80 w 145"/>
                <a:gd name="T9" fmla="*/ 260 h 260"/>
                <a:gd name="T10" fmla="*/ 145 w 145"/>
                <a:gd name="T11" fmla="*/ 195 h 260"/>
                <a:gd name="T12" fmla="*/ 0 w 145"/>
                <a:gd name="T13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60">
                  <a:moveTo>
                    <a:pt x="0" y="0"/>
                  </a:moveTo>
                  <a:cubicBezTo>
                    <a:pt x="42" y="34"/>
                    <a:pt x="57" y="92"/>
                    <a:pt x="20" y="169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17" y="177"/>
                    <a:pt x="15" y="186"/>
                    <a:pt x="15" y="195"/>
                  </a:cubicBezTo>
                  <a:cubicBezTo>
                    <a:pt x="15" y="231"/>
                    <a:pt x="44" y="260"/>
                    <a:pt x="80" y="260"/>
                  </a:cubicBezTo>
                  <a:cubicBezTo>
                    <a:pt x="116" y="260"/>
                    <a:pt x="145" y="231"/>
                    <a:pt x="145" y="195"/>
                  </a:cubicBezTo>
                  <a:cubicBezTo>
                    <a:pt x="145" y="103"/>
                    <a:pt x="84" y="26"/>
                    <a:pt x="0" y="0"/>
                  </a:cubicBezTo>
                </a:path>
              </a:pathLst>
            </a:custGeom>
            <a:solidFill>
              <a:srgbClr val="00A6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61" name="îṡḻîḑê">
              <a:extLst>
                <a:ext uri="{FF2B5EF4-FFF2-40B4-BE49-F238E27FC236}">
                  <a16:creationId xmlns="" xmlns:a16="http://schemas.microsoft.com/office/drawing/2014/main" id="{2B96EF05-DC6E-4289-B116-8EBE6CE76DBF}"/>
                </a:ext>
              </a:extLst>
            </p:cNvPr>
            <p:cNvSpPr/>
            <p:nvPr/>
          </p:nvSpPr>
          <p:spPr bwMode="auto">
            <a:xfrm>
              <a:off x="5488781" y="4110023"/>
              <a:ext cx="2611438" cy="1441450"/>
            </a:xfrm>
            <a:custGeom>
              <a:avLst/>
              <a:gdLst>
                <a:gd name="T0" fmla="*/ 91 w 260"/>
                <a:gd name="T1" fmla="*/ 20 h 144"/>
                <a:gd name="T2" fmla="*/ 91 w 260"/>
                <a:gd name="T3" fmla="*/ 20 h 144"/>
                <a:gd name="T4" fmla="*/ 65 w 260"/>
                <a:gd name="T5" fmla="*/ 14 h 144"/>
                <a:gd name="T6" fmla="*/ 0 w 260"/>
                <a:gd name="T7" fmla="*/ 79 h 144"/>
                <a:gd name="T8" fmla="*/ 65 w 260"/>
                <a:gd name="T9" fmla="*/ 144 h 144"/>
                <a:gd name="T10" fmla="*/ 260 w 260"/>
                <a:gd name="T11" fmla="*/ 0 h 144"/>
                <a:gd name="T12" fmla="*/ 91 w 260"/>
                <a:gd name="T13" fmla="*/ 2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0" h="144">
                  <a:moveTo>
                    <a:pt x="91" y="20"/>
                  </a:moveTo>
                  <a:cubicBezTo>
                    <a:pt x="91" y="20"/>
                    <a:pt x="91" y="20"/>
                    <a:pt x="91" y="20"/>
                  </a:cubicBezTo>
                  <a:cubicBezTo>
                    <a:pt x="83" y="16"/>
                    <a:pt x="74" y="14"/>
                    <a:pt x="65" y="14"/>
                  </a:cubicBezTo>
                  <a:cubicBezTo>
                    <a:pt x="29" y="14"/>
                    <a:pt x="0" y="44"/>
                    <a:pt x="0" y="79"/>
                  </a:cubicBezTo>
                  <a:cubicBezTo>
                    <a:pt x="0" y="115"/>
                    <a:pt x="29" y="144"/>
                    <a:pt x="65" y="144"/>
                  </a:cubicBezTo>
                  <a:cubicBezTo>
                    <a:pt x="157" y="144"/>
                    <a:pt x="234" y="83"/>
                    <a:pt x="260" y="0"/>
                  </a:cubicBezTo>
                  <a:cubicBezTo>
                    <a:pt x="226" y="42"/>
                    <a:pt x="168" y="56"/>
                    <a:pt x="91" y="2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62" name="ïš1íḋê">
              <a:extLst>
                <a:ext uri="{FF2B5EF4-FFF2-40B4-BE49-F238E27FC236}">
                  <a16:creationId xmlns="" xmlns:a16="http://schemas.microsoft.com/office/drawing/2014/main" id="{65BDA644-803C-4ABA-BD45-7C1C799914FA}"/>
                </a:ext>
              </a:extLst>
            </p:cNvPr>
            <p:cNvSpPr/>
            <p:nvPr/>
          </p:nvSpPr>
          <p:spPr bwMode="auto">
            <a:xfrm>
              <a:off x="4091781" y="2860661"/>
              <a:ext cx="1447800" cy="2600325"/>
            </a:xfrm>
            <a:custGeom>
              <a:avLst/>
              <a:gdLst>
                <a:gd name="T0" fmla="*/ 124 w 144"/>
                <a:gd name="T1" fmla="*/ 91 h 260"/>
                <a:gd name="T2" fmla="*/ 124 w 144"/>
                <a:gd name="T3" fmla="*/ 91 h 260"/>
                <a:gd name="T4" fmla="*/ 129 w 144"/>
                <a:gd name="T5" fmla="*/ 65 h 260"/>
                <a:gd name="T6" fmla="*/ 64 w 144"/>
                <a:gd name="T7" fmla="*/ 0 h 260"/>
                <a:gd name="T8" fmla="*/ 0 w 144"/>
                <a:gd name="T9" fmla="*/ 65 h 260"/>
                <a:gd name="T10" fmla="*/ 144 w 144"/>
                <a:gd name="T11" fmla="*/ 260 h 260"/>
                <a:gd name="T12" fmla="*/ 124 w 144"/>
                <a:gd name="T13" fmla="*/ 9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260">
                  <a:moveTo>
                    <a:pt x="124" y="91"/>
                  </a:moveTo>
                  <a:cubicBezTo>
                    <a:pt x="124" y="91"/>
                    <a:pt x="124" y="91"/>
                    <a:pt x="124" y="91"/>
                  </a:cubicBezTo>
                  <a:cubicBezTo>
                    <a:pt x="127" y="83"/>
                    <a:pt x="129" y="75"/>
                    <a:pt x="129" y="65"/>
                  </a:cubicBezTo>
                  <a:cubicBezTo>
                    <a:pt x="129" y="29"/>
                    <a:pt x="100" y="0"/>
                    <a:pt x="64" y="0"/>
                  </a:cubicBezTo>
                  <a:cubicBezTo>
                    <a:pt x="29" y="0"/>
                    <a:pt x="0" y="29"/>
                    <a:pt x="0" y="65"/>
                  </a:cubicBezTo>
                  <a:cubicBezTo>
                    <a:pt x="0" y="157"/>
                    <a:pt x="60" y="235"/>
                    <a:pt x="144" y="260"/>
                  </a:cubicBezTo>
                  <a:cubicBezTo>
                    <a:pt x="102" y="227"/>
                    <a:pt x="88" y="168"/>
                    <a:pt x="124" y="91"/>
                  </a:cubicBezTo>
                  <a:close/>
                </a:path>
              </a:pathLst>
            </a:custGeom>
            <a:solidFill>
              <a:srgbClr val="00A6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63" name="ísľîḑè">
              <a:extLst>
                <a:ext uri="{FF2B5EF4-FFF2-40B4-BE49-F238E27FC236}">
                  <a16:creationId xmlns="" xmlns:a16="http://schemas.microsoft.com/office/drawing/2014/main" id="{3ED2B58A-94D3-4B59-9A63-E77ABD6A839A}"/>
                </a:ext>
              </a:extLst>
            </p:cNvPr>
            <p:cNvSpPr/>
            <p:nvPr/>
          </p:nvSpPr>
          <p:spPr bwMode="auto">
            <a:xfrm>
              <a:off x="7785841" y="2838549"/>
              <a:ext cx="628756" cy="62524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rgbClr val="FFFFFF"/>
              </a:solidFill>
            </a:ln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Q2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64" name="íşḷiďe">
              <a:extLst>
                <a:ext uri="{FF2B5EF4-FFF2-40B4-BE49-F238E27FC236}">
                  <a16:creationId xmlns="" xmlns:a16="http://schemas.microsoft.com/office/drawing/2014/main" id="{218FB125-76F1-4384-9B7D-022F3ED645DD}"/>
                </a:ext>
              </a:extLst>
            </p:cNvPr>
            <p:cNvSpPr txBox="1"/>
            <p:nvPr/>
          </p:nvSpPr>
          <p:spPr>
            <a:xfrm>
              <a:off x="5754686" y="3314136"/>
              <a:ext cx="840381" cy="344975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2020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65" name="ïṥ1íḑè">
              <a:extLst>
                <a:ext uri="{FF2B5EF4-FFF2-40B4-BE49-F238E27FC236}">
                  <a16:creationId xmlns="" xmlns:a16="http://schemas.microsoft.com/office/drawing/2014/main" id="{A5E464C5-307E-46E8-8EEB-83CAB7E0052B}"/>
                </a:ext>
              </a:extLst>
            </p:cNvPr>
            <p:cNvSpPr/>
            <p:nvPr/>
          </p:nvSpPr>
          <p:spPr bwMode="auto">
            <a:xfrm>
              <a:off x="6217011" y="5238849"/>
              <a:ext cx="628756" cy="625248"/>
            </a:xfrm>
            <a:prstGeom prst="ellipse">
              <a:avLst/>
            </a:prstGeom>
            <a:solidFill>
              <a:srgbClr val="00A695"/>
            </a:solidFill>
            <a:ln w="38100">
              <a:solidFill>
                <a:srgbClr val="FFFFFF"/>
              </a:solidFill>
            </a:ln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Q3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66" name="íṣḷíďè">
              <a:extLst>
                <a:ext uri="{FF2B5EF4-FFF2-40B4-BE49-F238E27FC236}">
                  <a16:creationId xmlns="" xmlns:a16="http://schemas.microsoft.com/office/drawing/2014/main" id="{DC18754F-50B5-4EAF-8BD9-2837707F2551}"/>
                </a:ext>
              </a:extLst>
            </p:cNvPr>
            <p:cNvSpPr/>
            <p:nvPr/>
          </p:nvSpPr>
          <p:spPr bwMode="auto">
            <a:xfrm>
              <a:off x="3777403" y="3558977"/>
              <a:ext cx="628756" cy="62524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rgbClr val="FFFFFF"/>
              </a:solidFill>
            </a:ln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Q4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67" name="i$líḓê">
              <a:extLst>
                <a:ext uri="{FF2B5EF4-FFF2-40B4-BE49-F238E27FC236}">
                  <a16:creationId xmlns="" xmlns:a16="http://schemas.microsoft.com/office/drawing/2014/main" id="{C8BB83AC-36CF-466B-8504-EE89C7AE8BEE}"/>
                </a:ext>
              </a:extLst>
            </p:cNvPr>
            <p:cNvSpPr txBox="1"/>
            <p:nvPr/>
          </p:nvSpPr>
          <p:spPr>
            <a:xfrm>
              <a:off x="5478463" y="2023050"/>
              <a:ext cx="1005940" cy="29859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pPr lvl="0">
                <a:defRPr/>
              </a:pPr>
              <a:r>
                <a:rPr lang="en-US" altLang="zh-CN" sz="5400" kern="0" dirty="0">
                  <a:solidFill>
                    <a:srgbClr val="FFFFFF"/>
                  </a:solidFill>
                  <a:latin typeface="Impact" panose="020B0806030902050204" pitchFamily="34" charset="0"/>
                </a:rPr>
                <a:t>2020</a:t>
              </a:r>
              <a:r>
                <a:rPr lang="en-US" altLang="zh-CN" sz="5400" kern="0" dirty="0">
                  <a:solidFill>
                    <a:srgbClr val="FFFFFF"/>
                  </a:solidFill>
                  <a:latin typeface="Impact" panose="020B0806030902050204" pitchFamily="34" charset="0"/>
                  <a:ea typeface="微软雅黑"/>
                </a:rPr>
                <a:t>K</a:t>
              </a:r>
            </a:p>
          </p:txBody>
        </p:sp>
        <p:sp>
          <p:nvSpPr>
            <p:cNvPr id="68" name="iṧḷiḓè">
              <a:extLst>
                <a:ext uri="{FF2B5EF4-FFF2-40B4-BE49-F238E27FC236}">
                  <a16:creationId xmlns="" xmlns:a16="http://schemas.microsoft.com/office/drawing/2014/main" id="{2766D4AA-00E2-45B3-9168-CC8218BDB543}"/>
                </a:ext>
              </a:extLst>
            </p:cNvPr>
            <p:cNvSpPr txBox="1"/>
            <p:nvPr/>
          </p:nvSpPr>
          <p:spPr>
            <a:xfrm>
              <a:off x="7039494" y="3488312"/>
              <a:ext cx="1005940" cy="29859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2020</a:t>
              </a:r>
              <a:r>
                <a:rPr kumimoji="0" lang="en-US" sz="5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K</a:t>
              </a:r>
            </a:p>
          </p:txBody>
        </p:sp>
        <p:sp>
          <p:nvSpPr>
            <p:cNvPr id="69" name="îś1îḑê">
              <a:extLst>
                <a:ext uri="{FF2B5EF4-FFF2-40B4-BE49-F238E27FC236}">
                  <a16:creationId xmlns="" xmlns:a16="http://schemas.microsoft.com/office/drawing/2014/main" id="{6618B4EE-D7F8-4465-87EB-CAE0887A9D16}"/>
                </a:ext>
              </a:extLst>
            </p:cNvPr>
            <p:cNvSpPr txBox="1"/>
            <p:nvPr/>
          </p:nvSpPr>
          <p:spPr>
            <a:xfrm>
              <a:off x="5703639" y="4721874"/>
              <a:ext cx="1005940" cy="29859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pPr lvl="0">
                <a:defRPr/>
              </a:pPr>
              <a:r>
                <a:rPr lang="en-US" altLang="zh-CN" sz="5400" kern="0" dirty="0">
                  <a:solidFill>
                    <a:srgbClr val="FFFFFF"/>
                  </a:solidFill>
                  <a:latin typeface="Impact" panose="020B0806030902050204" pitchFamily="34" charset="0"/>
                </a:rPr>
                <a:t>2020</a:t>
              </a:r>
              <a:r>
                <a:rPr lang="en-US" altLang="zh-CN" sz="5400" kern="0" dirty="0">
                  <a:solidFill>
                    <a:srgbClr val="FFFFFF"/>
                  </a:solidFill>
                  <a:latin typeface="Impact" panose="020B0806030902050204" pitchFamily="34" charset="0"/>
                  <a:ea typeface="微软雅黑"/>
                </a:rPr>
                <a:t>K</a:t>
              </a:r>
            </a:p>
          </p:txBody>
        </p:sp>
        <p:sp>
          <p:nvSpPr>
            <p:cNvPr id="70" name="íṡ1iḍè">
              <a:extLst>
                <a:ext uri="{FF2B5EF4-FFF2-40B4-BE49-F238E27FC236}">
                  <a16:creationId xmlns="" xmlns:a16="http://schemas.microsoft.com/office/drawing/2014/main" id="{CC17891A-B1EA-4D1B-A080-A65CA6C794DE}"/>
                </a:ext>
              </a:extLst>
            </p:cNvPr>
            <p:cNvSpPr txBox="1"/>
            <p:nvPr/>
          </p:nvSpPr>
          <p:spPr>
            <a:xfrm>
              <a:off x="4235319" y="3188026"/>
              <a:ext cx="1005940" cy="29859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pPr lvl="0">
                <a:defRPr/>
              </a:pPr>
              <a:r>
                <a:rPr lang="en-US" altLang="zh-CN" sz="5400" kern="0" dirty="0">
                  <a:solidFill>
                    <a:srgbClr val="FFFFFF"/>
                  </a:solidFill>
                  <a:latin typeface="Impact" panose="020B0806030902050204" pitchFamily="34" charset="0"/>
                </a:rPr>
                <a:t>2020</a:t>
              </a:r>
              <a:r>
                <a:rPr lang="en-US" altLang="zh-CN" sz="5400" kern="0" dirty="0">
                  <a:solidFill>
                    <a:srgbClr val="FFFFFF"/>
                  </a:solidFill>
                  <a:latin typeface="Impact" panose="020B0806030902050204" pitchFamily="34" charset="0"/>
                  <a:ea typeface="微软雅黑"/>
                </a:rPr>
                <a:t>K</a:t>
              </a:r>
            </a:p>
          </p:txBody>
        </p:sp>
        <p:sp>
          <p:nvSpPr>
            <p:cNvPr id="71" name="iṩḻïďè">
              <a:extLst>
                <a:ext uri="{FF2B5EF4-FFF2-40B4-BE49-F238E27FC236}">
                  <a16:creationId xmlns="" xmlns:a16="http://schemas.microsoft.com/office/drawing/2014/main" id="{98AEE132-69D3-4F3E-9636-33693DDBBB45}"/>
                </a:ext>
              </a:extLst>
            </p:cNvPr>
            <p:cNvSpPr/>
            <p:nvPr/>
          </p:nvSpPr>
          <p:spPr bwMode="auto">
            <a:xfrm>
              <a:off x="669925" y="1568618"/>
              <a:ext cx="3082200" cy="67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>
                <a:lnSpc>
                  <a:spcPct val="16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Supporting text here</a:t>
              </a:r>
            </a:p>
            <a:p>
              <a:pPr marL="171450" lvl="0" indent="-171450">
                <a:lnSpc>
                  <a:spcPct val="13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72" name="išḻïḍe">
              <a:extLst>
                <a:ext uri="{FF2B5EF4-FFF2-40B4-BE49-F238E27FC236}">
                  <a16:creationId xmlns="" xmlns:a16="http://schemas.microsoft.com/office/drawing/2014/main" id="{DF4488E6-A574-425C-8ECE-403A8ECF2097}"/>
                </a:ext>
              </a:extLst>
            </p:cNvPr>
            <p:cNvSpPr txBox="1"/>
            <p:nvPr/>
          </p:nvSpPr>
          <p:spPr bwMode="auto">
            <a:xfrm>
              <a:off x="669925" y="1149383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73" name="îśľíďe">
              <a:extLst>
                <a:ext uri="{FF2B5EF4-FFF2-40B4-BE49-F238E27FC236}">
                  <a16:creationId xmlns="" xmlns:a16="http://schemas.microsoft.com/office/drawing/2014/main" id="{03830A91-2F82-418C-BE1E-5DA5DDEDDAD3}"/>
                </a:ext>
              </a:extLst>
            </p:cNvPr>
            <p:cNvSpPr/>
            <p:nvPr/>
          </p:nvSpPr>
          <p:spPr bwMode="auto">
            <a:xfrm>
              <a:off x="8443354" y="1568618"/>
              <a:ext cx="3082200" cy="67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 algn="r">
                <a:lnSpc>
                  <a:spcPct val="16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Supporting text here</a:t>
              </a:r>
            </a:p>
            <a:p>
              <a:pPr marL="171450" lvl="0" indent="-171450" algn="r">
                <a:lnSpc>
                  <a:spcPct val="13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74" name="iṥḷîḓè">
              <a:extLst>
                <a:ext uri="{FF2B5EF4-FFF2-40B4-BE49-F238E27FC236}">
                  <a16:creationId xmlns="" xmlns:a16="http://schemas.microsoft.com/office/drawing/2014/main" id="{6EB01037-7BC3-4764-B0FD-083AAD1823C5}"/>
                </a:ext>
              </a:extLst>
            </p:cNvPr>
            <p:cNvSpPr txBox="1"/>
            <p:nvPr/>
          </p:nvSpPr>
          <p:spPr bwMode="auto">
            <a:xfrm>
              <a:off x="8443354" y="1149383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75" name="íŝ1ïdé">
              <a:extLst>
                <a:ext uri="{FF2B5EF4-FFF2-40B4-BE49-F238E27FC236}">
                  <a16:creationId xmlns="" xmlns:a16="http://schemas.microsoft.com/office/drawing/2014/main" id="{822FF16A-1EED-47AD-8D26-66DA343C15AD}"/>
                </a:ext>
              </a:extLst>
            </p:cNvPr>
            <p:cNvSpPr/>
            <p:nvPr/>
          </p:nvSpPr>
          <p:spPr bwMode="auto">
            <a:xfrm>
              <a:off x="669925" y="5474757"/>
              <a:ext cx="3082200" cy="67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>
                <a:lnSpc>
                  <a:spcPct val="16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Supporting text here</a:t>
              </a:r>
            </a:p>
            <a:p>
              <a:pPr marL="171450" lvl="0" indent="-171450">
                <a:lnSpc>
                  <a:spcPct val="13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76" name="iSḻïḋè">
              <a:extLst>
                <a:ext uri="{FF2B5EF4-FFF2-40B4-BE49-F238E27FC236}">
                  <a16:creationId xmlns="" xmlns:a16="http://schemas.microsoft.com/office/drawing/2014/main" id="{1378A84A-FD9A-4963-932E-08E40B945659}"/>
                </a:ext>
              </a:extLst>
            </p:cNvPr>
            <p:cNvSpPr txBox="1"/>
            <p:nvPr/>
          </p:nvSpPr>
          <p:spPr bwMode="auto">
            <a:xfrm>
              <a:off x="669925" y="5055522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77" name="iśḻíḋê">
              <a:extLst>
                <a:ext uri="{FF2B5EF4-FFF2-40B4-BE49-F238E27FC236}">
                  <a16:creationId xmlns="" xmlns:a16="http://schemas.microsoft.com/office/drawing/2014/main" id="{FCAC8D6E-59D2-4E96-97A4-A34E894BC66D}"/>
                </a:ext>
              </a:extLst>
            </p:cNvPr>
            <p:cNvSpPr/>
            <p:nvPr/>
          </p:nvSpPr>
          <p:spPr bwMode="auto">
            <a:xfrm>
              <a:off x="8443354" y="5474757"/>
              <a:ext cx="3082200" cy="67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 algn="r">
                <a:lnSpc>
                  <a:spcPct val="16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Supporting text here</a:t>
              </a:r>
            </a:p>
            <a:p>
              <a:pPr marL="171450" lvl="0" indent="-171450" algn="r">
                <a:lnSpc>
                  <a:spcPct val="13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78" name="îŝḻide">
              <a:extLst>
                <a:ext uri="{FF2B5EF4-FFF2-40B4-BE49-F238E27FC236}">
                  <a16:creationId xmlns="" xmlns:a16="http://schemas.microsoft.com/office/drawing/2014/main" id="{9912DEB1-020B-42E6-8549-D840AF935092}"/>
                </a:ext>
              </a:extLst>
            </p:cNvPr>
            <p:cNvSpPr txBox="1"/>
            <p:nvPr/>
          </p:nvSpPr>
          <p:spPr bwMode="auto">
            <a:xfrm>
              <a:off x="8443354" y="5055522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endParaRPr>
            </a:p>
          </p:txBody>
        </p:sp>
        <p:cxnSp>
          <p:nvCxnSpPr>
            <p:cNvPr id="79" name="直接连接符 78">
              <a:extLst>
                <a:ext uri="{FF2B5EF4-FFF2-40B4-BE49-F238E27FC236}">
                  <a16:creationId xmlns="" xmlns:a16="http://schemas.microsoft.com/office/drawing/2014/main" id="{A9AA8D9B-38B1-49F5-9AE2-0D748531C06B}"/>
                </a:ext>
              </a:extLst>
            </p:cNvPr>
            <p:cNvCxnSpPr>
              <a:stCxn id="58" idx="1"/>
            </p:cNvCxnSpPr>
            <p:nvPr/>
          </p:nvCxnSpPr>
          <p:spPr>
            <a:xfrm flipH="1">
              <a:off x="669925" y="2920986"/>
              <a:ext cx="3502819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80" name="直接连接符 79">
              <a:extLst>
                <a:ext uri="{FF2B5EF4-FFF2-40B4-BE49-F238E27FC236}">
                  <a16:creationId xmlns="" xmlns:a16="http://schemas.microsoft.com/office/drawing/2014/main" id="{EE55287C-D5F5-4749-918B-164B633EFCAB}"/>
                </a:ext>
              </a:extLst>
            </p:cNvPr>
            <p:cNvCxnSpPr>
              <a:cxnSpLocks/>
              <a:stCxn id="61" idx="5"/>
            </p:cNvCxnSpPr>
            <p:nvPr/>
          </p:nvCxnSpPr>
          <p:spPr>
            <a:xfrm>
              <a:off x="8100219" y="4110023"/>
              <a:ext cx="3425335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511662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6854825"/>
          </a:xfrm>
          <a:prstGeom prst="rect">
            <a:avLst/>
          </a:prstGeom>
          <a:solidFill>
            <a:srgbClr val="8E1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0641012" y="-3175"/>
            <a:ext cx="1550988" cy="6861175"/>
            <a:chOff x="8939213" y="-3175"/>
            <a:chExt cx="1550988" cy="6861175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8939213" y="-3175"/>
              <a:ext cx="1550988" cy="1550988"/>
            </a:xfrm>
            <a:custGeom>
              <a:avLst/>
              <a:gdLst>
                <a:gd name="T0" fmla="*/ 379 w 427"/>
                <a:gd name="T1" fmla="*/ 57 h 427"/>
                <a:gd name="T2" fmla="*/ 424 w 427"/>
                <a:gd name="T3" fmla="*/ 0 h 427"/>
                <a:gd name="T4" fmla="*/ 367 w 427"/>
                <a:gd name="T5" fmla="*/ 45 h 427"/>
                <a:gd name="T6" fmla="*/ 344 w 427"/>
                <a:gd name="T7" fmla="*/ 0 h 427"/>
                <a:gd name="T8" fmla="*/ 0 w 427"/>
                <a:gd name="T9" fmla="*/ 6 h 427"/>
                <a:gd name="T10" fmla="*/ 332 w 427"/>
                <a:gd name="T11" fmla="*/ 12 h 427"/>
                <a:gd name="T12" fmla="*/ 289 w 427"/>
                <a:gd name="T13" fmla="*/ 45 h 427"/>
                <a:gd name="T14" fmla="*/ 270 w 427"/>
                <a:gd name="T15" fmla="*/ 80 h 427"/>
                <a:gd name="T16" fmla="*/ 222 w 427"/>
                <a:gd name="T17" fmla="*/ 44 h 427"/>
                <a:gd name="T18" fmla="*/ 258 w 427"/>
                <a:gd name="T19" fmla="*/ 92 h 427"/>
                <a:gd name="T20" fmla="*/ 192 w 427"/>
                <a:gd name="T21" fmla="*/ 123 h 427"/>
                <a:gd name="T22" fmla="*/ 99 w 427"/>
                <a:gd name="T23" fmla="*/ 36 h 427"/>
                <a:gd name="T24" fmla="*/ 99 w 427"/>
                <a:gd name="T25" fmla="*/ 48 h 427"/>
                <a:gd name="T26" fmla="*/ 180 w 427"/>
                <a:gd name="T27" fmla="*/ 127 h 427"/>
                <a:gd name="T28" fmla="*/ 182 w 427"/>
                <a:gd name="T29" fmla="*/ 133 h 427"/>
                <a:gd name="T30" fmla="*/ 188 w 427"/>
                <a:gd name="T31" fmla="*/ 135 h 427"/>
                <a:gd name="T32" fmla="*/ 258 w 427"/>
                <a:gd name="T33" fmla="*/ 166 h 427"/>
                <a:gd name="T34" fmla="*/ 289 w 427"/>
                <a:gd name="T35" fmla="*/ 238 h 427"/>
                <a:gd name="T36" fmla="*/ 377 w 427"/>
                <a:gd name="T37" fmla="*/ 244 h 427"/>
                <a:gd name="T38" fmla="*/ 383 w 427"/>
                <a:gd name="T39" fmla="*/ 331 h 427"/>
                <a:gd name="T40" fmla="*/ 389 w 427"/>
                <a:gd name="T41" fmla="*/ 232 h 427"/>
                <a:gd name="T42" fmla="*/ 301 w 427"/>
                <a:gd name="T43" fmla="*/ 166 h 427"/>
                <a:gd name="T44" fmla="*/ 331 w 427"/>
                <a:gd name="T45" fmla="*/ 201 h 427"/>
                <a:gd name="T46" fmla="*/ 379 w 427"/>
                <a:gd name="T47" fmla="*/ 153 h 427"/>
                <a:gd name="T48" fmla="*/ 344 w 427"/>
                <a:gd name="T49" fmla="*/ 135 h 427"/>
                <a:gd name="T50" fmla="*/ 379 w 427"/>
                <a:gd name="T51" fmla="*/ 91 h 427"/>
                <a:gd name="T52" fmla="*/ 415 w 427"/>
                <a:gd name="T53" fmla="*/ 421 h 427"/>
                <a:gd name="T54" fmla="*/ 427 w 427"/>
                <a:gd name="T55" fmla="*/ 421 h 427"/>
                <a:gd name="T56" fmla="*/ 379 w 427"/>
                <a:gd name="T57" fmla="*/ 79 h 427"/>
                <a:gd name="T58" fmla="*/ 412 w 427"/>
                <a:gd name="T59" fmla="*/ 12 h 427"/>
                <a:gd name="T60" fmla="*/ 379 w 427"/>
                <a:gd name="T61" fmla="*/ 45 h 427"/>
                <a:gd name="T62" fmla="*/ 367 w 427"/>
                <a:gd name="T63" fmla="*/ 57 h 427"/>
                <a:gd name="T64" fmla="*/ 344 w 427"/>
                <a:gd name="T65" fmla="*/ 79 h 427"/>
                <a:gd name="T66" fmla="*/ 367 w 427"/>
                <a:gd name="T67" fmla="*/ 57 h 427"/>
                <a:gd name="T68" fmla="*/ 332 w 427"/>
                <a:gd name="T69" fmla="*/ 57 h 427"/>
                <a:gd name="T70" fmla="*/ 301 w 427"/>
                <a:gd name="T71" fmla="*/ 80 h 427"/>
                <a:gd name="T72" fmla="*/ 332 w 427"/>
                <a:gd name="T73" fmla="*/ 123 h 427"/>
                <a:gd name="T74" fmla="*/ 301 w 427"/>
                <a:gd name="T75" fmla="*/ 92 h 427"/>
                <a:gd name="T76" fmla="*/ 332 w 427"/>
                <a:gd name="T77" fmla="*/ 123 h 427"/>
                <a:gd name="T78" fmla="*/ 234 w 427"/>
                <a:gd name="T79" fmla="*/ 56 h 427"/>
                <a:gd name="T80" fmla="*/ 258 w 427"/>
                <a:gd name="T81" fmla="*/ 80 h 427"/>
                <a:gd name="T82" fmla="*/ 270 w 427"/>
                <a:gd name="T83" fmla="*/ 92 h 427"/>
                <a:gd name="T84" fmla="*/ 289 w 427"/>
                <a:gd name="T85" fmla="*/ 123 h 427"/>
                <a:gd name="T86" fmla="*/ 270 w 427"/>
                <a:gd name="T87" fmla="*/ 92 h 427"/>
                <a:gd name="T88" fmla="*/ 270 w 427"/>
                <a:gd name="T89" fmla="*/ 135 h 427"/>
                <a:gd name="T90" fmla="*/ 289 w 427"/>
                <a:gd name="T91" fmla="*/ 154 h 427"/>
                <a:gd name="T92" fmla="*/ 367 w 427"/>
                <a:gd name="T93" fmla="*/ 165 h 427"/>
                <a:gd name="T94" fmla="*/ 343 w 427"/>
                <a:gd name="T95" fmla="*/ 189 h 427"/>
                <a:gd name="T96" fmla="*/ 344 w 427"/>
                <a:gd name="T97" fmla="*/ 166 h 427"/>
                <a:gd name="T98" fmla="*/ 367 w 427"/>
                <a:gd name="T99" fmla="*/ 165 h 427"/>
                <a:gd name="T100" fmla="*/ 331 w 427"/>
                <a:gd name="T101" fmla="*/ 153 h 427"/>
                <a:gd name="T102" fmla="*/ 301 w 427"/>
                <a:gd name="T103" fmla="*/ 154 h 427"/>
                <a:gd name="T104" fmla="*/ 332 w 427"/>
                <a:gd name="T105" fmla="*/ 135 h 427"/>
                <a:gd name="T106" fmla="*/ 367 w 427"/>
                <a:gd name="T107" fmla="*/ 123 h 427"/>
                <a:gd name="T108" fmla="*/ 344 w 427"/>
                <a:gd name="T109" fmla="*/ 91 h 427"/>
                <a:gd name="T110" fmla="*/ 367 w 427"/>
                <a:gd name="T111" fmla="*/ 123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379" y="79"/>
                  </a:moveTo>
                  <a:cubicBezTo>
                    <a:pt x="379" y="57"/>
                    <a:pt x="379" y="57"/>
                    <a:pt x="379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45"/>
                    <a:pt x="367" y="45"/>
                    <a:pt x="367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332" y="45"/>
                    <a:pt x="332" y="45"/>
                    <a:pt x="332" y="45"/>
                  </a:cubicBezTo>
                  <a:cubicBezTo>
                    <a:pt x="289" y="45"/>
                    <a:pt x="289" y="45"/>
                    <a:pt x="289" y="45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70" y="80"/>
                    <a:pt x="270" y="80"/>
                    <a:pt x="270" y="80"/>
                  </a:cubicBezTo>
                  <a:cubicBezTo>
                    <a:pt x="270" y="44"/>
                    <a:pt x="270" y="44"/>
                    <a:pt x="270" y="44"/>
                  </a:cubicBezTo>
                  <a:cubicBezTo>
                    <a:pt x="222" y="44"/>
                    <a:pt x="222" y="44"/>
                    <a:pt x="222" y="44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123"/>
                    <a:pt x="258" y="123"/>
                    <a:pt x="258" y="123"/>
                  </a:cubicBezTo>
                  <a:cubicBezTo>
                    <a:pt x="192" y="123"/>
                    <a:pt x="192" y="123"/>
                    <a:pt x="192" y="123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5" y="36"/>
                    <a:pt x="93" y="38"/>
                    <a:pt x="93" y="42"/>
                  </a:cubicBezTo>
                  <a:cubicBezTo>
                    <a:pt x="93" y="45"/>
                    <a:pt x="95" y="48"/>
                    <a:pt x="99" y="48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7"/>
                    <a:pt x="180" y="128"/>
                    <a:pt x="180" y="129"/>
                  </a:cubicBezTo>
                  <a:cubicBezTo>
                    <a:pt x="180" y="130"/>
                    <a:pt x="181" y="132"/>
                    <a:pt x="182" y="133"/>
                  </a:cubicBezTo>
                  <a:cubicBezTo>
                    <a:pt x="183" y="134"/>
                    <a:pt x="185" y="135"/>
                    <a:pt x="186" y="135"/>
                  </a:cubicBezTo>
                  <a:cubicBezTo>
                    <a:pt x="187" y="135"/>
                    <a:pt x="188" y="135"/>
                    <a:pt x="188" y="135"/>
                  </a:cubicBezTo>
                  <a:cubicBezTo>
                    <a:pt x="258" y="135"/>
                    <a:pt x="258" y="135"/>
                    <a:pt x="258" y="135"/>
                  </a:cubicBezTo>
                  <a:cubicBezTo>
                    <a:pt x="258" y="166"/>
                    <a:pt x="258" y="166"/>
                    <a:pt x="258" y="166"/>
                  </a:cubicBezTo>
                  <a:cubicBezTo>
                    <a:pt x="289" y="166"/>
                    <a:pt x="289" y="166"/>
                    <a:pt x="289" y="166"/>
                  </a:cubicBezTo>
                  <a:cubicBezTo>
                    <a:pt x="289" y="238"/>
                    <a:pt x="289" y="238"/>
                    <a:pt x="289" y="238"/>
                  </a:cubicBezTo>
                  <a:cubicBezTo>
                    <a:pt x="289" y="241"/>
                    <a:pt x="292" y="244"/>
                    <a:pt x="295" y="244"/>
                  </a:cubicBezTo>
                  <a:cubicBezTo>
                    <a:pt x="377" y="244"/>
                    <a:pt x="377" y="244"/>
                    <a:pt x="377" y="244"/>
                  </a:cubicBezTo>
                  <a:cubicBezTo>
                    <a:pt x="377" y="325"/>
                    <a:pt x="377" y="325"/>
                    <a:pt x="377" y="325"/>
                  </a:cubicBezTo>
                  <a:cubicBezTo>
                    <a:pt x="377" y="329"/>
                    <a:pt x="379" y="331"/>
                    <a:pt x="383" y="331"/>
                  </a:cubicBezTo>
                  <a:cubicBezTo>
                    <a:pt x="386" y="331"/>
                    <a:pt x="389" y="329"/>
                    <a:pt x="389" y="325"/>
                  </a:cubicBezTo>
                  <a:cubicBezTo>
                    <a:pt x="389" y="232"/>
                    <a:pt x="389" y="232"/>
                    <a:pt x="389" y="232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1" y="166"/>
                    <a:pt x="301" y="166"/>
                    <a:pt x="301" y="166"/>
                  </a:cubicBezTo>
                  <a:cubicBezTo>
                    <a:pt x="331" y="166"/>
                    <a:pt x="331" y="166"/>
                    <a:pt x="331" y="166"/>
                  </a:cubicBezTo>
                  <a:cubicBezTo>
                    <a:pt x="331" y="201"/>
                    <a:pt x="331" y="201"/>
                    <a:pt x="331" y="201"/>
                  </a:cubicBezTo>
                  <a:cubicBezTo>
                    <a:pt x="379" y="201"/>
                    <a:pt x="379" y="201"/>
                    <a:pt x="379" y="201"/>
                  </a:cubicBezTo>
                  <a:cubicBezTo>
                    <a:pt x="379" y="153"/>
                    <a:pt x="379" y="153"/>
                    <a:pt x="379" y="153"/>
                  </a:cubicBezTo>
                  <a:cubicBezTo>
                    <a:pt x="344" y="153"/>
                    <a:pt x="344" y="153"/>
                    <a:pt x="344" y="153"/>
                  </a:cubicBezTo>
                  <a:cubicBezTo>
                    <a:pt x="344" y="135"/>
                    <a:pt x="344" y="135"/>
                    <a:pt x="344" y="135"/>
                  </a:cubicBezTo>
                  <a:cubicBezTo>
                    <a:pt x="379" y="135"/>
                    <a:pt x="379" y="135"/>
                    <a:pt x="379" y="135"/>
                  </a:cubicBezTo>
                  <a:cubicBezTo>
                    <a:pt x="379" y="91"/>
                    <a:pt x="379" y="91"/>
                    <a:pt x="379" y="91"/>
                  </a:cubicBezTo>
                  <a:cubicBezTo>
                    <a:pt x="415" y="91"/>
                    <a:pt x="415" y="91"/>
                    <a:pt x="415" y="91"/>
                  </a:cubicBezTo>
                  <a:cubicBezTo>
                    <a:pt x="415" y="421"/>
                    <a:pt x="415" y="421"/>
                    <a:pt x="415" y="421"/>
                  </a:cubicBezTo>
                  <a:cubicBezTo>
                    <a:pt x="415" y="424"/>
                    <a:pt x="418" y="427"/>
                    <a:pt x="421" y="427"/>
                  </a:cubicBezTo>
                  <a:cubicBezTo>
                    <a:pt x="425" y="427"/>
                    <a:pt x="427" y="424"/>
                    <a:pt x="427" y="421"/>
                  </a:cubicBezTo>
                  <a:cubicBezTo>
                    <a:pt x="427" y="79"/>
                    <a:pt x="427" y="79"/>
                    <a:pt x="427" y="79"/>
                  </a:cubicBezTo>
                  <a:lnTo>
                    <a:pt x="379" y="79"/>
                  </a:lnTo>
                  <a:close/>
                  <a:moveTo>
                    <a:pt x="379" y="12"/>
                  </a:moveTo>
                  <a:cubicBezTo>
                    <a:pt x="412" y="12"/>
                    <a:pt x="412" y="12"/>
                    <a:pt x="412" y="12"/>
                  </a:cubicBezTo>
                  <a:cubicBezTo>
                    <a:pt x="412" y="45"/>
                    <a:pt x="412" y="45"/>
                    <a:pt x="412" y="45"/>
                  </a:cubicBezTo>
                  <a:cubicBezTo>
                    <a:pt x="379" y="45"/>
                    <a:pt x="379" y="45"/>
                    <a:pt x="379" y="45"/>
                  </a:cubicBezTo>
                  <a:lnTo>
                    <a:pt x="379" y="12"/>
                  </a:lnTo>
                  <a:close/>
                  <a:moveTo>
                    <a:pt x="367" y="57"/>
                  </a:moveTo>
                  <a:cubicBezTo>
                    <a:pt x="367" y="79"/>
                    <a:pt x="367" y="79"/>
                    <a:pt x="367" y="79"/>
                  </a:cubicBezTo>
                  <a:cubicBezTo>
                    <a:pt x="344" y="79"/>
                    <a:pt x="344" y="79"/>
                    <a:pt x="344" y="79"/>
                  </a:cubicBezTo>
                  <a:cubicBezTo>
                    <a:pt x="344" y="57"/>
                    <a:pt x="344" y="57"/>
                    <a:pt x="344" y="57"/>
                  </a:cubicBezTo>
                  <a:lnTo>
                    <a:pt x="367" y="57"/>
                  </a:lnTo>
                  <a:close/>
                  <a:moveTo>
                    <a:pt x="301" y="57"/>
                  </a:moveTo>
                  <a:cubicBezTo>
                    <a:pt x="332" y="57"/>
                    <a:pt x="332" y="57"/>
                    <a:pt x="332" y="57"/>
                  </a:cubicBezTo>
                  <a:cubicBezTo>
                    <a:pt x="332" y="80"/>
                    <a:pt x="332" y="80"/>
                    <a:pt x="332" y="80"/>
                  </a:cubicBezTo>
                  <a:cubicBezTo>
                    <a:pt x="301" y="80"/>
                    <a:pt x="301" y="80"/>
                    <a:pt x="301" y="80"/>
                  </a:cubicBezTo>
                  <a:lnTo>
                    <a:pt x="301" y="57"/>
                  </a:lnTo>
                  <a:close/>
                  <a:moveTo>
                    <a:pt x="332" y="123"/>
                  </a:moveTo>
                  <a:cubicBezTo>
                    <a:pt x="301" y="123"/>
                    <a:pt x="301" y="123"/>
                    <a:pt x="301" y="123"/>
                  </a:cubicBezTo>
                  <a:cubicBezTo>
                    <a:pt x="301" y="92"/>
                    <a:pt x="301" y="92"/>
                    <a:pt x="301" y="92"/>
                  </a:cubicBezTo>
                  <a:cubicBezTo>
                    <a:pt x="332" y="92"/>
                    <a:pt x="332" y="92"/>
                    <a:pt x="332" y="92"/>
                  </a:cubicBezTo>
                  <a:lnTo>
                    <a:pt x="332" y="123"/>
                  </a:lnTo>
                  <a:close/>
                  <a:moveTo>
                    <a:pt x="234" y="80"/>
                  </a:moveTo>
                  <a:cubicBezTo>
                    <a:pt x="234" y="56"/>
                    <a:pt x="234" y="56"/>
                    <a:pt x="234" y="56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8" y="80"/>
                    <a:pt x="258" y="80"/>
                    <a:pt x="258" y="80"/>
                  </a:cubicBezTo>
                  <a:lnTo>
                    <a:pt x="234" y="80"/>
                  </a:lnTo>
                  <a:close/>
                  <a:moveTo>
                    <a:pt x="270" y="92"/>
                  </a:moveTo>
                  <a:cubicBezTo>
                    <a:pt x="289" y="92"/>
                    <a:pt x="289" y="92"/>
                    <a:pt x="289" y="92"/>
                  </a:cubicBezTo>
                  <a:cubicBezTo>
                    <a:pt x="289" y="123"/>
                    <a:pt x="289" y="123"/>
                    <a:pt x="289" y="123"/>
                  </a:cubicBezTo>
                  <a:cubicBezTo>
                    <a:pt x="270" y="123"/>
                    <a:pt x="270" y="123"/>
                    <a:pt x="270" y="123"/>
                  </a:cubicBezTo>
                  <a:lnTo>
                    <a:pt x="270" y="92"/>
                  </a:lnTo>
                  <a:close/>
                  <a:moveTo>
                    <a:pt x="270" y="154"/>
                  </a:moveTo>
                  <a:cubicBezTo>
                    <a:pt x="270" y="135"/>
                    <a:pt x="270" y="135"/>
                    <a:pt x="270" y="135"/>
                  </a:cubicBezTo>
                  <a:cubicBezTo>
                    <a:pt x="289" y="135"/>
                    <a:pt x="289" y="135"/>
                    <a:pt x="289" y="135"/>
                  </a:cubicBezTo>
                  <a:cubicBezTo>
                    <a:pt x="289" y="154"/>
                    <a:pt x="289" y="154"/>
                    <a:pt x="289" y="154"/>
                  </a:cubicBezTo>
                  <a:lnTo>
                    <a:pt x="270" y="154"/>
                  </a:lnTo>
                  <a:close/>
                  <a:moveTo>
                    <a:pt x="367" y="165"/>
                  </a:moveTo>
                  <a:cubicBezTo>
                    <a:pt x="367" y="189"/>
                    <a:pt x="367" y="189"/>
                    <a:pt x="367" y="189"/>
                  </a:cubicBezTo>
                  <a:cubicBezTo>
                    <a:pt x="343" y="189"/>
                    <a:pt x="343" y="189"/>
                    <a:pt x="343" y="189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344" y="165"/>
                    <a:pt x="344" y="165"/>
                    <a:pt x="344" y="165"/>
                  </a:cubicBezTo>
                  <a:lnTo>
                    <a:pt x="367" y="165"/>
                  </a:lnTo>
                  <a:close/>
                  <a:moveTo>
                    <a:pt x="332" y="153"/>
                  </a:moveTo>
                  <a:cubicBezTo>
                    <a:pt x="331" y="153"/>
                    <a:pt x="331" y="153"/>
                    <a:pt x="331" y="153"/>
                  </a:cubicBezTo>
                  <a:cubicBezTo>
                    <a:pt x="331" y="154"/>
                    <a:pt x="331" y="154"/>
                    <a:pt x="331" y="154"/>
                  </a:cubicBezTo>
                  <a:cubicBezTo>
                    <a:pt x="301" y="154"/>
                    <a:pt x="301" y="154"/>
                    <a:pt x="301" y="154"/>
                  </a:cubicBezTo>
                  <a:cubicBezTo>
                    <a:pt x="301" y="135"/>
                    <a:pt x="301" y="135"/>
                    <a:pt x="301" y="135"/>
                  </a:cubicBezTo>
                  <a:cubicBezTo>
                    <a:pt x="332" y="135"/>
                    <a:pt x="332" y="135"/>
                    <a:pt x="332" y="135"/>
                  </a:cubicBezTo>
                  <a:lnTo>
                    <a:pt x="332" y="153"/>
                  </a:lnTo>
                  <a:close/>
                  <a:moveTo>
                    <a:pt x="367" y="123"/>
                  </a:moveTo>
                  <a:cubicBezTo>
                    <a:pt x="344" y="123"/>
                    <a:pt x="344" y="123"/>
                    <a:pt x="344" y="123"/>
                  </a:cubicBezTo>
                  <a:cubicBezTo>
                    <a:pt x="344" y="91"/>
                    <a:pt x="344" y="91"/>
                    <a:pt x="344" y="91"/>
                  </a:cubicBezTo>
                  <a:cubicBezTo>
                    <a:pt x="367" y="91"/>
                    <a:pt x="367" y="91"/>
                    <a:pt x="367" y="91"/>
                  </a:cubicBezTo>
                  <a:lnTo>
                    <a:pt x="367" y="123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9531350" y="617538"/>
              <a:ext cx="327025" cy="327025"/>
            </a:xfrm>
            <a:custGeom>
              <a:avLst/>
              <a:gdLst>
                <a:gd name="T0" fmla="*/ 206 w 206"/>
                <a:gd name="T1" fmla="*/ 0 h 206"/>
                <a:gd name="T2" fmla="*/ 0 w 206"/>
                <a:gd name="T3" fmla="*/ 0 h 206"/>
                <a:gd name="T4" fmla="*/ 0 w 206"/>
                <a:gd name="T5" fmla="*/ 206 h 206"/>
                <a:gd name="T6" fmla="*/ 206 w 206"/>
                <a:gd name="T7" fmla="*/ 206 h 206"/>
                <a:gd name="T8" fmla="*/ 206 w 206"/>
                <a:gd name="T9" fmla="*/ 0 h 206"/>
                <a:gd name="T10" fmla="*/ 178 w 206"/>
                <a:gd name="T11" fmla="*/ 179 h 206"/>
                <a:gd name="T12" fmla="*/ 27 w 206"/>
                <a:gd name="T13" fmla="*/ 179 h 206"/>
                <a:gd name="T14" fmla="*/ 27 w 206"/>
                <a:gd name="T15" fmla="*/ 28 h 206"/>
                <a:gd name="T16" fmla="*/ 178 w 206"/>
                <a:gd name="T17" fmla="*/ 28 h 206"/>
                <a:gd name="T18" fmla="*/ 178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206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206" y="206"/>
                  </a:lnTo>
                  <a:lnTo>
                    <a:pt x="206" y="0"/>
                  </a:lnTo>
                  <a:close/>
                  <a:moveTo>
                    <a:pt x="178" y="179"/>
                  </a:moveTo>
                  <a:lnTo>
                    <a:pt x="27" y="179"/>
                  </a:lnTo>
                  <a:lnTo>
                    <a:pt x="27" y="28"/>
                  </a:lnTo>
                  <a:lnTo>
                    <a:pt x="178" y="28"/>
                  </a:lnTo>
                  <a:lnTo>
                    <a:pt x="178" y="179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8939213" y="5305425"/>
              <a:ext cx="1550988" cy="1552575"/>
            </a:xfrm>
            <a:custGeom>
              <a:avLst/>
              <a:gdLst>
                <a:gd name="T0" fmla="*/ 415 w 427"/>
                <a:gd name="T1" fmla="*/ 6 h 427"/>
                <a:gd name="T2" fmla="*/ 379 w 427"/>
                <a:gd name="T3" fmla="*/ 336 h 427"/>
                <a:gd name="T4" fmla="*/ 344 w 427"/>
                <a:gd name="T5" fmla="*/ 292 h 427"/>
                <a:gd name="T6" fmla="*/ 379 w 427"/>
                <a:gd name="T7" fmla="*/ 274 h 427"/>
                <a:gd name="T8" fmla="*/ 331 w 427"/>
                <a:gd name="T9" fmla="*/ 226 h 427"/>
                <a:gd name="T10" fmla="*/ 301 w 427"/>
                <a:gd name="T11" fmla="*/ 261 h 427"/>
                <a:gd name="T12" fmla="*/ 389 w 427"/>
                <a:gd name="T13" fmla="*/ 195 h 427"/>
                <a:gd name="T14" fmla="*/ 383 w 427"/>
                <a:gd name="T15" fmla="*/ 96 h 427"/>
                <a:gd name="T16" fmla="*/ 377 w 427"/>
                <a:gd name="T17" fmla="*/ 183 h 427"/>
                <a:gd name="T18" fmla="*/ 289 w 427"/>
                <a:gd name="T19" fmla="*/ 189 h 427"/>
                <a:gd name="T20" fmla="*/ 258 w 427"/>
                <a:gd name="T21" fmla="*/ 261 h 427"/>
                <a:gd name="T22" fmla="*/ 188 w 427"/>
                <a:gd name="T23" fmla="*/ 292 h 427"/>
                <a:gd name="T24" fmla="*/ 182 w 427"/>
                <a:gd name="T25" fmla="*/ 294 h 427"/>
                <a:gd name="T26" fmla="*/ 180 w 427"/>
                <a:gd name="T27" fmla="*/ 300 h 427"/>
                <a:gd name="T28" fmla="*/ 99 w 427"/>
                <a:gd name="T29" fmla="*/ 379 h 427"/>
                <a:gd name="T30" fmla="*/ 99 w 427"/>
                <a:gd name="T31" fmla="*/ 391 h 427"/>
                <a:gd name="T32" fmla="*/ 192 w 427"/>
                <a:gd name="T33" fmla="*/ 304 h 427"/>
                <a:gd name="T34" fmla="*/ 258 w 427"/>
                <a:gd name="T35" fmla="*/ 335 h 427"/>
                <a:gd name="T36" fmla="*/ 222 w 427"/>
                <a:gd name="T37" fmla="*/ 383 h 427"/>
                <a:gd name="T38" fmla="*/ 270 w 427"/>
                <a:gd name="T39" fmla="*/ 347 h 427"/>
                <a:gd name="T40" fmla="*/ 289 w 427"/>
                <a:gd name="T41" fmla="*/ 382 h 427"/>
                <a:gd name="T42" fmla="*/ 332 w 427"/>
                <a:gd name="T43" fmla="*/ 415 h 427"/>
                <a:gd name="T44" fmla="*/ 0 w 427"/>
                <a:gd name="T45" fmla="*/ 421 h 427"/>
                <a:gd name="T46" fmla="*/ 344 w 427"/>
                <a:gd name="T47" fmla="*/ 427 h 427"/>
                <a:gd name="T48" fmla="*/ 367 w 427"/>
                <a:gd name="T49" fmla="*/ 382 h 427"/>
                <a:gd name="T50" fmla="*/ 424 w 427"/>
                <a:gd name="T51" fmla="*/ 427 h 427"/>
                <a:gd name="T52" fmla="*/ 379 w 427"/>
                <a:gd name="T53" fmla="*/ 370 h 427"/>
                <a:gd name="T54" fmla="*/ 427 w 427"/>
                <a:gd name="T55" fmla="*/ 348 h 427"/>
                <a:gd name="T56" fmla="*/ 421 w 427"/>
                <a:gd name="T57" fmla="*/ 0 h 427"/>
                <a:gd name="T58" fmla="*/ 367 w 427"/>
                <a:gd name="T59" fmla="*/ 336 h 427"/>
                <a:gd name="T60" fmla="*/ 344 w 427"/>
                <a:gd name="T61" fmla="*/ 304 h 427"/>
                <a:gd name="T62" fmla="*/ 301 w 427"/>
                <a:gd name="T63" fmla="*/ 335 h 427"/>
                <a:gd name="T64" fmla="*/ 332 w 427"/>
                <a:gd name="T65" fmla="*/ 304 h 427"/>
                <a:gd name="T66" fmla="*/ 301 w 427"/>
                <a:gd name="T67" fmla="*/ 335 h 427"/>
                <a:gd name="T68" fmla="*/ 367 w 427"/>
                <a:gd name="T69" fmla="*/ 238 h 427"/>
                <a:gd name="T70" fmla="*/ 344 w 427"/>
                <a:gd name="T71" fmla="*/ 262 h 427"/>
                <a:gd name="T72" fmla="*/ 343 w 427"/>
                <a:gd name="T73" fmla="*/ 261 h 427"/>
                <a:gd name="T74" fmla="*/ 331 w 427"/>
                <a:gd name="T75" fmla="*/ 273 h 427"/>
                <a:gd name="T76" fmla="*/ 332 w 427"/>
                <a:gd name="T77" fmla="*/ 274 h 427"/>
                <a:gd name="T78" fmla="*/ 301 w 427"/>
                <a:gd name="T79" fmla="*/ 292 h 427"/>
                <a:gd name="T80" fmla="*/ 331 w 427"/>
                <a:gd name="T81" fmla="*/ 273 h 427"/>
                <a:gd name="T82" fmla="*/ 289 w 427"/>
                <a:gd name="T83" fmla="*/ 273 h 427"/>
                <a:gd name="T84" fmla="*/ 270 w 427"/>
                <a:gd name="T85" fmla="*/ 292 h 427"/>
                <a:gd name="T86" fmla="*/ 258 w 427"/>
                <a:gd name="T87" fmla="*/ 371 h 427"/>
                <a:gd name="T88" fmla="*/ 234 w 427"/>
                <a:gd name="T89" fmla="*/ 347 h 427"/>
                <a:gd name="T90" fmla="*/ 258 w 427"/>
                <a:gd name="T91" fmla="*/ 371 h 427"/>
                <a:gd name="T92" fmla="*/ 270 w 427"/>
                <a:gd name="T93" fmla="*/ 304 h 427"/>
                <a:gd name="T94" fmla="*/ 289 w 427"/>
                <a:gd name="T95" fmla="*/ 335 h 427"/>
                <a:gd name="T96" fmla="*/ 301 w 427"/>
                <a:gd name="T97" fmla="*/ 370 h 427"/>
                <a:gd name="T98" fmla="*/ 332 w 427"/>
                <a:gd name="T99" fmla="*/ 347 h 427"/>
                <a:gd name="T100" fmla="*/ 301 w 427"/>
                <a:gd name="T101" fmla="*/ 370 h 427"/>
                <a:gd name="T102" fmla="*/ 412 w 427"/>
                <a:gd name="T103" fmla="*/ 415 h 427"/>
                <a:gd name="T104" fmla="*/ 379 w 427"/>
                <a:gd name="T105" fmla="*/ 382 h 427"/>
                <a:gd name="T106" fmla="*/ 367 w 427"/>
                <a:gd name="T107" fmla="*/ 370 h 427"/>
                <a:gd name="T108" fmla="*/ 344 w 427"/>
                <a:gd name="T109" fmla="*/ 348 h 427"/>
                <a:gd name="T110" fmla="*/ 367 w 427"/>
                <a:gd name="T111" fmla="*/ 37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0"/>
                  </a:moveTo>
                  <a:cubicBezTo>
                    <a:pt x="418" y="0"/>
                    <a:pt x="415" y="3"/>
                    <a:pt x="415" y="6"/>
                  </a:cubicBezTo>
                  <a:cubicBezTo>
                    <a:pt x="415" y="336"/>
                    <a:pt x="415" y="336"/>
                    <a:pt x="415" y="336"/>
                  </a:cubicBezTo>
                  <a:cubicBezTo>
                    <a:pt x="379" y="336"/>
                    <a:pt x="379" y="336"/>
                    <a:pt x="379" y="336"/>
                  </a:cubicBezTo>
                  <a:cubicBezTo>
                    <a:pt x="379" y="292"/>
                    <a:pt x="379" y="292"/>
                    <a:pt x="379" y="292"/>
                  </a:cubicBezTo>
                  <a:cubicBezTo>
                    <a:pt x="344" y="292"/>
                    <a:pt x="344" y="292"/>
                    <a:pt x="344" y="292"/>
                  </a:cubicBezTo>
                  <a:cubicBezTo>
                    <a:pt x="344" y="274"/>
                    <a:pt x="344" y="274"/>
                    <a:pt x="344" y="274"/>
                  </a:cubicBezTo>
                  <a:cubicBezTo>
                    <a:pt x="379" y="274"/>
                    <a:pt x="379" y="274"/>
                    <a:pt x="379" y="274"/>
                  </a:cubicBezTo>
                  <a:cubicBezTo>
                    <a:pt x="379" y="226"/>
                    <a:pt x="379" y="226"/>
                    <a:pt x="379" y="226"/>
                  </a:cubicBezTo>
                  <a:cubicBezTo>
                    <a:pt x="331" y="226"/>
                    <a:pt x="331" y="226"/>
                    <a:pt x="331" y="226"/>
                  </a:cubicBezTo>
                  <a:cubicBezTo>
                    <a:pt x="331" y="261"/>
                    <a:pt x="331" y="261"/>
                    <a:pt x="331" y="261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89" y="195"/>
                    <a:pt x="389" y="195"/>
                    <a:pt x="389" y="195"/>
                  </a:cubicBezTo>
                  <a:cubicBezTo>
                    <a:pt x="389" y="102"/>
                    <a:pt x="389" y="102"/>
                    <a:pt x="389" y="102"/>
                  </a:cubicBezTo>
                  <a:cubicBezTo>
                    <a:pt x="389" y="98"/>
                    <a:pt x="386" y="96"/>
                    <a:pt x="383" y="96"/>
                  </a:cubicBezTo>
                  <a:cubicBezTo>
                    <a:pt x="379" y="96"/>
                    <a:pt x="377" y="98"/>
                    <a:pt x="377" y="102"/>
                  </a:cubicBezTo>
                  <a:cubicBezTo>
                    <a:pt x="377" y="183"/>
                    <a:pt x="377" y="183"/>
                    <a:pt x="377" y="183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2" y="183"/>
                    <a:pt x="289" y="186"/>
                    <a:pt x="289" y="189"/>
                  </a:cubicBezTo>
                  <a:cubicBezTo>
                    <a:pt x="289" y="261"/>
                    <a:pt x="289" y="261"/>
                    <a:pt x="289" y="261"/>
                  </a:cubicBezTo>
                  <a:cubicBezTo>
                    <a:pt x="258" y="261"/>
                    <a:pt x="258" y="261"/>
                    <a:pt x="258" y="261"/>
                  </a:cubicBezTo>
                  <a:cubicBezTo>
                    <a:pt x="258" y="292"/>
                    <a:pt x="258" y="292"/>
                    <a:pt x="258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8" y="292"/>
                    <a:pt x="187" y="292"/>
                    <a:pt x="186" y="292"/>
                  </a:cubicBezTo>
                  <a:cubicBezTo>
                    <a:pt x="185" y="292"/>
                    <a:pt x="183" y="293"/>
                    <a:pt x="182" y="294"/>
                  </a:cubicBezTo>
                  <a:cubicBezTo>
                    <a:pt x="181" y="295"/>
                    <a:pt x="180" y="297"/>
                    <a:pt x="180" y="298"/>
                  </a:cubicBezTo>
                  <a:cubicBezTo>
                    <a:pt x="180" y="299"/>
                    <a:pt x="180" y="300"/>
                    <a:pt x="180" y="300"/>
                  </a:cubicBezTo>
                  <a:cubicBezTo>
                    <a:pt x="180" y="379"/>
                    <a:pt x="180" y="379"/>
                    <a:pt x="180" y="379"/>
                  </a:cubicBezTo>
                  <a:cubicBezTo>
                    <a:pt x="99" y="379"/>
                    <a:pt x="99" y="379"/>
                    <a:pt x="99" y="379"/>
                  </a:cubicBezTo>
                  <a:cubicBezTo>
                    <a:pt x="95" y="379"/>
                    <a:pt x="93" y="382"/>
                    <a:pt x="93" y="385"/>
                  </a:cubicBezTo>
                  <a:cubicBezTo>
                    <a:pt x="93" y="389"/>
                    <a:pt x="95" y="391"/>
                    <a:pt x="99" y="391"/>
                  </a:cubicBezTo>
                  <a:cubicBezTo>
                    <a:pt x="192" y="391"/>
                    <a:pt x="192" y="391"/>
                    <a:pt x="192" y="391"/>
                  </a:cubicBezTo>
                  <a:cubicBezTo>
                    <a:pt x="192" y="304"/>
                    <a:pt x="192" y="304"/>
                    <a:pt x="192" y="304"/>
                  </a:cubicBezTo>
                  <a:cubicBezTo>
                    <a:pt x="258" y="304"/>
                    <a:pt x="258" y="304"/>
                    <a:pt x="258" y="304"/>
                  </a:cubicBezTo>
                  <a:cubicBezTo>
                    <a:pt x="258" y="335"/>
                    <a:pt x="258" y="335"/>
                    <a:pt x="258" y="335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22" y="383"/>
                    <a:pt x="222" y="383"/>
                    <a:pt x="222" y="383"/>
                  </a:cubicBezTo>
                  <a:cubicBezTo>
                    <a:pt x="270" y="383"/>
                    <a:pt x="270" y="383"/>
                    <a:pt x="270" y="383"/>
                  </a:cubicBezTo>
                  <a:cubicBezTo>
                    <a:pt x="270" y="347"/>
                    <a:pt x="270" y="347"/>
                    <a:pt x="270" y="347"/>
                  </a:cubicBezTo>
                  <a:cubicBezTo>
                    <a:pt x="289" y="347"/>
                    <a:pt x="289" y="347"/>
                    <a:pt x="289" y="347"/>
                  </a:cubicBezTo>
                  <a:cubicBezTo>
                    <a:pt x="289" y="382"/>
                    <a:pt x="289" y="382"/>
                    <a:pt x="289" y="382"/>
                  </a:cubicBezTo>
                  <a:cubicBezTo>
                    <a:pt x="332" y="382"/>
                    <a:pt x="332" y="382"/>
                    <a:pt x="332" y="382"/>
                  </a:cubicBezTo>
                  <a:cubicBezTo>
                    <a:pt x="332" y="415"/>
                    <a:pt x="332" y="415"/>
                    <a:pt x="332" y="415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3" y="415"/>
                    <a:pt x="0" y="418"/>
                    <a:pt x="0" y="421"/>
                  </a:cubicBezTo>
                  <a:cubicBezTo>
                    <a:pt x="0" y="425"/>
                    <a:pt x="3" y="427"/>
                    <a:pt x="6" y="427"/>
                  </a:cubicBezTo>
                  <a:cubicBezTo>
                    <a:pt x="344" y="427"/>
                    <a:pt x="344" y="427"/>
                    <a:pt x="344" y="427"/>
                  </a:cubicBezTo>
                  <a:cubicBezTo>
                    <a:pt x="344" y="382"/>
                    <a:pt x="344" y="382"/>
                    <a:pt x="344" y="382"/>
                  </a:cubicBezTo>
                  <a:cubicBezTo>
                    <a:pt x="367" y="382"/>
                    <a:pt x="367" y="382"/>
                    <a:pt x="367" y="382"/>
                  </a:cubicBezTo>
                  <a:cubicBezTo>
                    <a:pt x="367" y="427"/>
                    <a:pt x="367" y="427"/>
                    <a:pt x="367" y="427"/>
                  </a:cubicBezTo>
                  <a:cubicBezTo>
                    <a:pt x="424" y="427"/>
                    <a:pt x="424" y="427"/>
                    <a:pt x="424" y="427"/>
                  </a:cubicBezTo>
                  <a:cubicBezTo>
                    <a:pt x="424" y="370"/>
                    <a:pt x="424" y="370"/>
                    <a:pt x="424" y="370"/>
                  </a:cubicBezTo>
                  <a:cubicBezTo>
                    <a:pt x="379" y="370"/>
                    <a:pt x="379" y="370"/>
                    <a:pt x="379" y="370"/>
                  </a:cubicBezTo>
                  <a:cubicBezTo>
                    <a:pt x="379" y="348"/>
                    <a:pt x="379" y="348"/>
                    <a:pt x="379" y="348"/>
                  </a:cubicBezTo>
                  <a:cubicBezTo>
                    <a:pt x="427" y="348"/>
                    <a:pt x="427" y="348"/>
                    <a:pt x="427" y="348"/>
                  </a:cubicBezTo>
                  <a:cubicBezTo>
                    <a:pt x="427" y="6"/>
                    <a:pt x="427" y="6"/>
                    <a:pt x="427" y="6"/>
                  </a:cubicBezTo>
                  <a:cubicBezTo>
                    <a:pt x="427" y="3"/>
                    <a:pt x="425" y="0"/>
                    <a:pt x="421" y="0"/>
                  </a:cubicBezTo>
                  <a:close/>
                  <a:moveTo>
                    <a:pt x="367" y="304"/>
                  </a:moveTo>
                  <a:cubicBezTo>
                    <a:pt x="367" y="336"/>
                    <a:pt x="367" y="336"/>
                    <a:pt x="367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4" y="304"/>
                    <a:pt x="344" y="304"/>
                    <a:pt x="344" y="304"/>
                  </a:cubicBezTo>
                  <a:lnTo>
                    <a:pt x="367" y="304"/>
                  </a:lnTo>
                  <a:close/>
                  <a:moveTo>
                    <a:pt x="301" y="335"/>
                  </a:moveTo>
                  <a:cubicBezTo>
                    <a:pt x="301" y="304"/>
                    <a:pt x="301" y="304"/>
                    <a:pt x="301" y="304"/>
                  </a:cubicBezTo>
                  <a:cubicBezTo>
                    <a:pt x="332" y="304"/>
                    <a:pt x="332" y="304"/>
                    <a:pt x="332" y="304"/>
                  </a:cubicBezTo>
                  <a:cubicBezTo>
                    <a:pt x="332" y="335"/>
                    <a:pt x="332" y="335"/>
                    <a:pt x="332" y="335"/>
                  </a:cubicBezTo>
                  <a:lnTo>
                    <a:pt x="301" y="335"/>
                  </a:lnTo>
                  <a:close/>
                  <a:moveTo>
                    <a:pt x="343" y="238"/>
                  </a:moveTo>
                  <a:cubicBezTo>
                    <a:pt x="367" y="238"/>
                    <a:pt x="367" y="238"/>
                    <a:pt x="367" y="238"/>
                  </a:cubicBezTo>
                  <a:cubicBezTo>
                    <a:pt x="367" y="262"/>
                    <a:pt x="367" y="262"/>
                    <a:pt x="367" y="262"/>
                  </a:cubicBezTo>
                  <a:cubicBezTo>
                    <a:pt x="344" y="262"/>
                    <a:pt x="344" y="262"/>
                    <a:pt x="344" y="262"/>
                  </a:cubicBezTo>
                  <a:cubicBezTo>
                    <a:pt x="344" y="261"/>
                    <a:pt x="344" y="261"/>
                    <a:pt x="344" y="261"/>
                  </a:cubicBezTo>
                  <a:cubicBezTo>
                    <a:pt x="343" y="261"/>
                    <a:pt x="343" y="261"/>
                    <a:pt x="343" y="261"/>
                  </a:cubicBezTo>
                  <a:lnTo>
                    <a:pt x="343" y="238"/>
                  </a:lnTo>
                  <a:close/>
                  <a:moveTo>
                    <a:pt x="331" y="273"/>
                  </a:moveTo>
                  <a:cubicBezTo>
                    <a:pt x="331" y="274"/>
                    <a:pt x="331" y="274"/>
                    <a:pt x="331" y="274"/>
                  </a:cubicBezTo>
                  <a:cubicBezTo>
                    <a:pt x="332" y="274"/>
                    <a:pt x="332" y="274"/>
                    <a:pt x="332" y="274"/>
                  </a:cubicBezTo>
                  <a:cubicBezTo>
                    <a:pt x="332" y="292"/>
                    <a:pt x="332" y="292"/>
                    <a:pt x="332" y="292"/>
                  </a:cubicBezTo>
                  <a:cubicBezTo>
                    <a:pt x="301" y="292"/>
                    <a:pt x="301" y="292"/>
                    <a:pt x="301" y="292"/>
                  </a:cubicBezTo>
                  <a:cubicBezTo>
                    <a:pt x="301" y="273"/>
                    <a:pt x="301" y="273"/>
                    <a:pt x="301" y="273"/>
                  </a:cubicBezTo>
                  <a:lnTo>
                    <a:pt x="331" y="273"/>
                  </a:lnTo>
                  <a:close/>
                  <a:moveTo>
                    <a:pt x="270" y="273"/>
                  </a:moveTo>
                  <a:cubicBezTo>
                    <a:pt x="289" y="273"/>
                    <a:pt x="289" y="273"/>
                    <a:pt x="289" y="273"/>
                  </a:cubicBezTo>
                  <a:cubicBezTo>
                    <a:pt x="289" y="292"/>
                    <a:pt x="289" y="292"/>
                    <a:pt x="289" y="292"/>
                  </a:cubicBezTo>
                  <a:cubicBezTo>
                    <a:pt x="270" y="292"/>
                    <a:pt x="270" y="292"/>
                    <a:pt x="270" y="292"/>
                  </a:cubicBezTo>
                  <a:lnTo>
                    <a:pt x="270" y="273"/>
                  </a:lnTo>
                  <a:close/>
                  <a:moveTo>
                    <a:pt x="258" y="371"/>
                  </a:moveTo>
                  <a:cubicBezTo>
                    <a:pt x="234" y="371"/>
                    <a:pt x="234" y="371"/>
                    <a:pt x="234" y="371"/>
                  </a:cubicBezTo>
                  <a:cubicBezTo>
                    <a:pt x="234" y="347"/>
                    <a:pt x="234" y="347"/>
                    <a:pt x="234" y="347"/>
                  </a:cubicBezTo>
                  <a:cubicBezTo>
                    <a:pt x="258" y="347"/>
                    <a:pt x="258" y="347"/>
                    <a:pt x="258" y="347"/>
                  </a:cubicBezTo>
                  <a:lnTo>
                    <a:pt x="258" y="371"/>
                  </a:lnTo>
                  <a:close/>
                  <a:moveTo>
                    <a:pt x="270" y="335"/>
                  </a:moveTo>
                  <a:cubicBezTo>
                    <a:pt x="270" y="304"/>
                    <a:pt x="270" y="304"/>
                    <a:pt x="270" y="304"/>
                  </a:cubicBezTo>
                  <a:cubicBezTo>
                    <a:pt x="289" y="304"/>
                    <a:pt x="289" y="304"/>
                    <a:pt x="289" y="304"/>
                  </a:cubicBezTo>
                  <a:cubicBezTo>
                    <a:pt x="289" y="335"/>
                    <a:pt x="289" y="335"/>
                    <a:pt x="289" y="335"/>
                  </a:cubicBezTo>
                  <a:lnTo>
                    <a:pt x="270" y="335"/>
                  </a:lnTo>
                  <a:close/>
                  <a:moveTo>
                    <a:pt x="301" y="370"/>
                  </a:moveTo>
                  <a:cubicBezTo>
                    <a:pt x="301" y="347"/>
                    <a:pt x="301" y="347"/>
                    <a:pt x="301" y="347"/>
                  </a:cubicBezTo>
                  <a:cubicBezTo>
                    <a:pt x="332" y="347"/>
                    <a:pt x="332" y="347"/>
                    <a:pt x="332" y="347"/>
                  </a:cubicBezTo>
                  <a:cubicBezTo>
                    <a:pt x="332" y="370"/>
                    <a:pt x="332" y="370"/>
                    <a:pt x="332" y="370"/>
                  </a:cubicBezTo>
                  <a:lnTo>
                    <a:pt x="301" y="370"/>
                  </a:lnTo>
                  <a:close/>
                  <a:moveTo>
                    <a:pt x="412" y="382"/>
                  </a:moveTo>
                  <a:cubicBezTo>
                    <a:pt x="412" y="415"/>
                    <a:pt x="412" y="415"/>
                    <a:pt x="412" y="415"/>
                  </a:cubicBezTo>
                  <a:cubicBezTo>
                    <a:pt x="379" y="415"/>
                    <a:pt x="379" y="415"/>
                    <a:pt x="379" y="415"/>
                  </a:cubicBezTo>
                  <a:cubicBezTo>
                    <a:pt x="379" y="382"/>
                    <a:pt x="379" y="382"/>
                    <a:pt x="379" y="382"/>
                  </a:cubicBezTo>
                  <a:lnTo>
                    <a:pt x="412" y="382"/>
                  </a:lnTo>
                  <a:close/>
                  <a:moveTo>
                    <a:pt x="367" y="370"/>
                  </a:moveTo>
                  <a:cubicBezTo>
                    <a:pt x="344" y="370"/>
                    <a:pt x="344" y="370"/>
                    <a:pt x="344" y="370"/>
                  </a:cubicBezTo>
                  <a:cubicBezTo>
                    <a:pt x="344" y="348"/>
                    <a:pt x="344" y="348"/>
                    <a:pt x="344" y="348"/>
                  </a:cubicBezTo>
                  <a:cubicBezTo>
                    <a:pt x="367" y="348"/>
                    <a:pt x="367" y="348"/>
                    <a:pt x="367" y="348"/>
                  </a:cubicBezTo>
                  <a:lnTo>
                    <a:pt x="367" y="370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9531350" y="5908675"/>
              <a:ext cx="327025" cy="328613"/>
            </a:xfrm>
            <a:custGeom>
              <a:avLst/>
              <a:gdLst>
                <a:gd name="T0" fmla="*/ 0 w 206"/>
                <a:gd name="T1" fmla="*/ 207 h 207"/>
                <a:gd name="T2" fmla="*/ 206 w 206"/>
                <a:gd name="T3" fmla="*/ 207 h 207"/>
                <a:gd name="T4" fmla="*/ 206 w 206"/>
                <a:gd name="T5" fmla="*/ 0 h 207"/>
                <a:gd name="T6" fmla="*/ 0 w 206"/>
                <a:gd name="T7" fmla="*/ 0 h 207"/>
                <a:gd name="T8" fmla="*/ 0 w 206"/>
                <a:gd name="T9" fmla="*/ 207 h 207"/>
                <a:gd name="T10" fmla="*/ 27 w 206"/>
                <a:gd name="T11" fmla="*/ 28 h 207"/>
                <a:gd name="T12" fmla="*/ 178 w 206"/>
                <a:gd name="T13" fmla="*/ 28 h 207"/>
                <a:gd name="T14" fmla="*/ 178 w 206"/>
                <a:gd name="T15" fmla="*/ 179 h 207"/>
                <a:gd name="T16" fmla="*/ 27 w 206"/>
                <a:gd name="T17" fmla="*/ 179 h 207"/>
                <a:gd name="T18" fmla="*/ 27 w 206"/>
                <a:gd name="T19" fmla="*/ 2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7">
                  <a:moveTo>
                    <a:pt x="0" y="207"/>
                  </a:moveTo>
                  <a:lnTo>
                    <a:pt x="206" y="207"/>
                  </a:lnTo>
                  <a:lnTo>
                    <a:pt x="206" y="0"/>
                  </a:lnTo>
                  <a:lnTo>
                    <a:pt x="0" y="0"/>
                  </a:lnTo>
                  <a:lnTo>
                    <a:pt x="0" y="207"/>
                  </a:lnTo>
                  <a:close/>
                  <a:moveTo>
                    <a:pt x="27" y="28"/>
                  </a:moveTo>
                  <a:lnTo>
                    <a:pt x="178" y="28"/>
                  </a:lnTo>
                  <a:lnTo>
                    <a:pt x="178" y="179"/>
                  </a:lnTo>
                  <a:lnTo>
                    <a:pt x="27" y="179"/>
                  </a:lnTo>
                  <a:lnTo>
                    <a:pt x="27" y="28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0" y="-3175"/>
            <a:ext cx="1550988" cy="6861175"/>
            <a:chOff x="0" y="-3175"/>
            <a:chExt cx="1550988" cy="6861175"/>
          </a:xfrm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0" y="-3175"/>
              <a:ext cx="1550988" cy="1550988"/>
            </a:xfrm>
            <a:custGeom>
              <a:avLst/>
              <a:gdLst>
                <a:gd name="T0" fmla="*/ 83 w 427"/>
                <a:gd name="T1" fmla="*/ 0 h 427"/>
                <a:gd name="T2" fmla="*/ 60 w 427"/>
                <a:gd name="T3" fmla="*/ 45 h 427"/>
                <a:gd name="T4" fmla="*/ 3 w 427"/>
                <a:gd name="T5" fmla="*/ 0 h 427"/>
                <a:gd name="T6" fmla="*/ 48 w 427"/>
                <a:gd name="T7" fmla="*/ 57 h 427"/>
                <a:gd name="T8" fmla="*/ 0 w 427"/>
                <a:gd name="T9" fmla="*/ 79 h 427"/>
                <a:gd name="T10" fmla="*/ 6 w 427"/>
                <a:gd name="T11" fmla="*/ 427 h 427"/>
                <a:gd name="T12" fmla="*/ 12 w 427"/>
                <a:gd name="T13" fmla="*/ 91 h 427"/>
                <a:gd name="T14" fmla="*/ 48 w 427"/>
                <a:gd name="T15" fmla="*/ 135 h 427"/>
                <a:gd name="T16" fmla="*/ 83 w 427"/>
                <a:gd name="T17" fmla="*/ 153 h 427"/>
                <a:gd name="T18" fmla="*/ 48 w 427"/>
                <a:gd name="T19" fmla="*/ 201 h 427"/>
                <a:gd name="T20" fmla="*/ 96 w 427"/>
                <a:gd name="T21" fmla="*/ 166 h 427"/>
                <a:gd name="T22" fmla="*/ 126 w 427"/>
                <a:gd name="T23" fmla="*/ 232 h 427"/>
                <a:gd name="T24" fmla="*/ 38 w 427"/>
                <a:gd name="T25" fmla="*/ 325 h 427"/>
                <a:gd name="T26" fmla="*/ 50 w 427"/>
                <a:gd name="T27" fmla="*/ 325 h 427"/>
                <a:gd name="T28" fmla="*/ 132 w 427"/>
                <a:gd name="T29" fmla="*/ 244 h 427"/>
                <a:gd name="T30" fmla="*/ 138 w 427"/>
                <a:gd name="T31" fmla="*/ 166 h 427"/>
                <a:gd name="T32" fmla="*/ 169 w 427"/>
                <a:gd name="T33" fmla="*/ 135 h 427"/>
                <a:gd name="T34" fmla="*/ 241 w 427"/>
                <a:gd name="T35" fmla="*/ 135 h 427"/>
                <a:gd name="T36" fmla="*/ 247 w 427"/>
                <a:gd name="T37" fmla="*/ 129 h 427"/>
                <a:gd name="T38" fmla="*/ 247 w 427"/>
                <a:gd name="T39" fmla="*/ 48 h 427"/>
                <a:gd name="T40" fmla="*/ 334 w 427"/>
                <a:gd name="T41" fmla="*/ 42 h 427"/>
                <a:gd name="T42" fmla="*/ 235 w 427"/>
                <a:gd name="T43" fmla="*/ 36 h 427"/>
                <a:gd name="T44" fmla="*/ 169 w 427"/>
                <a:gd name="T45" fmla="*/ 123 h 427"/>
                <a:gd name="T46" fmla="*/ 205 w 427"/>
                <a:gd name="T47" fmla="*/ 92 h 427"/>
                <a:gd name="T48" fmla="*/ 157 w 427"/>
                <a:gd name="T49" fmla="*/ 44 h 427"/>
                <a:gd name="T50" fmla="*/ 138 w 427"/>
                <a:gd name="T51" fmla="*/ 80 h 427"/>
                <a:gd name="T52" fmla="*/ 95 w 427"/>
                <a:gd name="T53" fmla="*/ 45 h 427"/>
                <a:gd name="T54" fmla="*/ 421 w 427"/>
                <a:gd name="T55" fmla="*/ 12 h 427"/>
                <a:gd name="T56" fmla="*/ 421 w 427"/>
                <a:gd name="T57" fmla="*/ 0 h 427"/>
                <a:gd name="T58" fmla="*/ 15 w 427"/>
                <a:gd name="T59" fmla="*/ 12 h 427"/>
                <a:gd name="T60" fmla="*/ 48 w 427"/>
                <a:gd name="T61" fmla="*/ 45 h 427"/>
                <a:gd name="T62" fmla="*/ 60 w 427"/>
                <a:gd name="T63" fmla="*/ 57 h 427"/>
                <a:gd name="T64" fmla="*/ 83 w 427"/>
                <a:gd name="T65" fmla="*/ 79 h 427"/>
                <a:gd name="T66" fmla="*/ 60 w 427"/>
                <a:gd name="T67" fmla="*/ 57 h 427"/>
                <a:gd name="T68" fmla="*/ 126 w 427"/>
                <a:gd name="T69" fmla="*/ 123 h 427"/>
                <a:gd name="T70" fmla="*/ 95 w 427"/>
                <a:gd name="T71" fmla="*/ 92 h 427"/>
                <a:gd name="T72" fmla="*/ 60 w 427"/>
                <a:gd name="T73" fmla="*/ 123 h 427"/>
                <a:gd name="T74" fmla="*/ 83 w 427"/>
                <a:gd name="T75" fmla="*/ 91 h 427"/>
                <a:gd name="T76" fmla="*/ 60 w 427"/>
                <a:gd name="T77" fmla="*/ 123 h 427"/>
                <a:gd name="T78" fmla="*/ 60 w 427"/>
                <a:gd name="T79" fmla="*/ 189 h 427"/>
                <a:gd name="T80" fmla="*/ 83 w 427"/>
                <a:gd name="T81" fmla="*/ 165 h 427"/>
                <a:gd name="T82" fmla="*/ 84 w 427"/>
                <a:gd name="T83" fmla="*/ 166 h 427"/>
                <a:gd name="T84" fmla="*/ 96 w 427"/>
                <a:gd name="T85" fmla="*/ 154 h 427"/>
                <a:gd name="T86" fmla="*/ 95 w 427"/>
                <a:gd name="T87" fmla="*/ 153 h 427"/>
                <a:gd name="T88" fmla="*/ 126 w 427"/>
                <a:gd name="T89" fmla="*/ 135 h 427"/>
                <a:gd name="T90" fmla="*/ 96 w 427"/>
                <a:gd name="T91" fmla="*/ 154 h 427"/>
                <a:gd name="T92" fmla="*/ 138 w 427"/>
                <a:gd name="T93" fmla="*/ 154 h 427"/>
                <a:gd name="T94" fmla="*/ 157 w 427"/>
                <a:gd name="T95" fmla="*/ 135 h 427"/>
                <a:gd name="T96" fmla="*/ 169 w 427"/>
                <a:gd name="T97" fmla="*/ 56 h 427"/>
                <a:gd name="T98" fmla="*/ 193 w 427"/>
                <a:gd name="T99" fmla="*/ 80 h 427"/>
                <a:gd name="T100" fmla="*/ 169 w 427"/>
                <a:gd name="T101" fmla="*/ 56 h 427"/>
                <a:gd name="T102" fmla="*/ 157 w 427"/>
                <a:gd name="T103" fmla="*/ 123 h 427"/>
                <a:gd name="T104" fmla="*/ 138 w 427"/>
                <a:gd name="T105" fmla="*/ 92 h 427"/>
                <a:gd name="T106" fmla="*/ 126 w 427"/>
                <a:gd name="T107" fmla="*/ 57 h 427"/>
                <a:gd name="T108" fmla="*/ 95 w 427"/>
                <a:gd name="T109" fmla="*/ 80 h 427"/>
                <a:gd name="T110" fmla="*/ 126 w 427"/>
                <a:gd name="T111" fmla="*/ 5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421"/>
                    <a:pt x="0" y="421"/>
                    <a:pt x="0" y="421"/>
                  </a:cubicBezTo>
                  <a:cubicBezTo>
                    <a:pt x="0" y="424"/>
                    <a:pt x="2" y="427"/>
                    <a:pt x="6" y="427"/>
                  </a:cubicBezTo>
                  <a:cubicBezTo>
                    <a:pt x="9" y="427"/>
                    <a:pt x="12" y="424"/>
                    <a:pt x="12" y="42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83" y="135"/>
                    <a:pt x="83" y="135"/>
                    <a:pt x="83" y="135"/>
                  </a:cubicBezTo>
                  <a:cubicBezTo>
                    <a:pt x="83" y="153"/>
                    <a:pt x="83" y="153"/>
                    <a:pt x="83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201"/>
                    <a:pt x="48" y="201"/>
                    <a:pt x="48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166"/>
                    <a:pt x="96" y="166"/>
                    <a:pt x="96" y="166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26" y="232"/>
                    <a:pt x="126" y="232"/>
                    <a:pt x="126" y="232"/>
                  </a:cubicBezTo>
                  <a:cubicBezTo>
                    <a:pt x="38" y="232"/>
                    <a:pt x="38" y="232"/>
                    <a:pt x="38" y="232"/>
                  </a:cubicBezTo>
                  <a:cubicBezTo>
                    <a:pt x="38" y="325"/>
                    <a:pt x="38" y="325"/>
                    <a:pt x="38" y="325"/>
                  </a:cubicBezTo>
                  <a:cubicBezTo>
                    <a:pt x="38" y="329"/>
                    <a:pt x="41" y="331"/>
                    <a:pt x="44" y="331"/>
                  </a:cubicBezTo>
                  <a:cubicBezTo>
                    <a:pt x="48" y="331"/>
                    <a:pt x="50" y="329"/>
                    <a:pt x="50" y="325"/>
                  </a:cubicBezTo>
                  <a:cubicBezTo>
                    <a:pt x="50" y="244"/>
                    <a:pt x="50" y="244"/>
                    <a:pt x="50" y="244"/>
                  </a:cubicBezTo>
                  <a:cubicBezTo>
                    <a:pt x="132" y="244"/>
                    <a:pt x="132" y="244"/>
                    <a:pt x="132" y="244"/>
                  </a:cubicBezTo>
                  <a:cubicBezTo>
                    <a:pt x="135" y="244"/>
                    <a:pt x="138" y="241"/>
                    <a:pt x="138" y="238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69" y="166"/>
                    <a:pt x="169" y="166"/>
                    <a:pt x="169" y="166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5"/>
                    <a:pt x="240" y="135"/>
                    <a:pt x="241" y="135"/>
                  </a:cubicBezTo>
                  <a:cubicBezTo>
                    <a:pt x="242" y="135"/>
                    <a:pt x="244" y="134"/>
                    <a:pt x="245" y="133"/>
                  </a:cubicBezTo>
                  <a:cubicBezTo>
                    <a:pt x="246" y="132"/>
                    <a:pt x="247" y="130"/>
                    <a:pt x="247" y="129"/>
                  </a:cubicBezTo>
                  <a:cubicBezTo>
                    <a:pt x="247" y="128"/>
                    <a:pt x="247" y="127"/>
                    <a:pt x="247" y="127"/>
                  </a:cubicBezTo>
                  <a:cubicBezTo>
                    <a:pt x="247" y="48"/>
                    <a:pt x="247" y="48"/>
                    <a:pt x="247" y="48"/>
                  </a:cubicBezTo>
                  <a:cubicBezTo>
                    <a:pt x="328" y="48"/>
                    <a:pt x="328" y="48"/>
                    <a:pt x="328" y="48"/>
                  </a:cubicBezTo>
                  <a:cubicBezTo>
                    <a:pt x="332" y="48"/>
                    <a:pt x="334" y="45"/>
                    <a:pt x="334" y="42"/>
                  </a:cubicBezTo>
                  <a:cubicBezTo>
                    <a:pt x="334" y="38"/>
                    <a:pt x="332" y="36"/>
                    <a:pt x="328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123"/>
                    <a:pt x="235" y="123"/>
                    <a:pt x="235" y="123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205" y="92"/>
                    <a:pt x="205" y="92"/>
                    <a:pt x="205" y="92"/>
                  </a:cubicBezTo>
                  <a:cubicBezTo>
                    <a:pt x="205" y="44"/>
                    <a:pt x="205" y="44"/>
                    <a:pt x="205" y="44"/>
                  </a:cubicBezTo>
                  <a:cubicBezTo>
                    <a:pt x="157" y="44"/>
                    <a:pt x="157" y="44"/>
                    <a:pt x="157" y="44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421" y="12"/>
                    <a:pt x="421" y="12"/>
                    <a:pt x="421" y="12"/>
                  </a:cubicBezTo>
                  <a:cubicBezTo>
                    <a:pt x="424" y="12"/>
                    <a:pt x="427" y="9"/>
                    <a:pt x="427" y="6"/>
                  </a:cubicBezTo>
                  <a:cubicBezTo>
                    <a:pt x="427" y="2"/>
                    <a:pt x="424" y="0"/>
                    <a:pt x="421" y="0"/>
                  </a:cubicBezTo>
                  <a:close/>
                  <a:moveTo>
                    <a:pt x="15" y="4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45"/>
                    <a:pt x="48" y="45"/>
                    <a:pt x="48" y="45"/>
                  </a:cubicBezTo>
                  <a:lnTo>
                    <a:pt x="15" y="45"/>
                  </a:lnTo>
                  <a:close/>
                  <a:moveTo>
                    <a:pt x="60" y="57"/>
                  </a:moveTo>
                  <a:cubicBezTo>
                    <a:pt x="83" y="57"/>
                    <a:pt x="83" y="57"/>
                    <a:pt x="83" y="5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60" y="79"/>
                    <a:pt x="60" y="79"/>
                    <a:pt x="60" y="79"/>
                  </a:cubicBezTo>
                  <a:lnTo>
                    <a:pt x="60" y="57"/>
                  </a:lnTo>
                  <a:close/>
                  <a:moveTo>
                    <a:pt x="126" y="92"/>
                  </a:moveTo>
                  <a:cubicBezTo>
                    <a:pt x="126" y="123"/>
                    <a:pt x="126" y="123"/>
                    <a:pt x="126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5" y="92"/>
                    <a:pt x="95" y="92"/>
                    <a:pt x="95" y="92"/>
                  </a:cubicBezTo>
                  <a:lnTo>
                    <a:pt x="126" y="92"/>
                  </a:lnTo>
                  <a:close/>
                  <a:moveTo>
                    <a:pt x="60" y="123"/>
                  </a:moveTo>
                  <a:cubicBezTo>
                    <a:pt x="60" y="91"/>
                    <a:pt x="60" y="91"/>
                    <a:pt x="60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123"/>
                    <a:pt x="83" y="123"/>
                    <a:pt x="83" y="123"/>
                  </a:cubicBezTo>
                  <a:lnTo>
                    <a:pt x="60" y="123"/>
                  </a:lnTo>
                  <a:close/>
                  <a:moveTo>
                    <a:pt x="84" y="189"/>
                  </a:moveTo>
                  <a:cubicBezTo>
                    <a:pt x="60" y="189"/>
                    <a:pt x="60" y="189"/>
                    <a:pt x="60" y="189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84" y="166"/>
                    <a:pt x="84" y="166"/>
                    <a:pt x="84" y="166"/>
                  </a:cubicBezTo>
                  <a:lnTo>
                    <a:pt x="84" y="189"/>
                  </a:lnTo>
                  <a:close/>
                  <a:moveTo>
                    <a:pt x="96" y="154"/>
                  </a:moveTo>
                  <a:cubicBezTo>
                    <a:pt x="96" y="153"/>
                    <a:pt x="96" y="153"/>
                    <a:pt x="96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54"/>
                    <a:pt x="126" y="154"/>
                    <a:pt x="126" y="154"/>
                  </a:cubicBezTo>
                  <a:lnTo>
                    <a:pt x="96" y="154"/>
                  </a:lnTo>
                  <a:close/>
                  <a:moveTo>
                    <a:pt x="157" y="154"/>
                  </a:moveTo>
                  <a:cubicBezTo>
                    <a:pt x="138" y="154"/>
                    <a:pt x="138" y="154"/>
                    <a:pt x="138" y="15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57" y="135"/>
                    <a:pt x="157" y="135"/>
                    <a:pt x="157" y="135"/>
                  </a:cubicBezTo>
                  <a:lnTo>
                    <a:pt x="157" y="154"/>
                  </a:lnTo>
                  <a:close/>
                  <a:moveTo>
                    <a:pt x="169" y="56"/>
                  </a:moveTo>
                  <a:cubicBezTo>
                    <a:pt x="193" y="56"/>
                    <a:pt x="193" y="56"/>
                    <a:pt x="193" y="56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69" y="80"/>
                    <a:pt x="169" y="80"/>
                    <a:pt x="169" y="80"/>
                  </a:cubicBezTo>
                  <a:lnTo>
                    <a:pt x="169" y="56"/>
                  </a:lnTo>
                  <a:close/>
                  <a:moveTo>
                    <a:pt x="157" y="92"/>
                  </a:moveTo>
                  <a:cubicBezTo>
                    <a:pt x="157" y="123"/>
                    <a:pt x="157" y="123"/>
                    <a:pt x="157" y="123"/>
                  </a:cubicBezTo>
                  <a:cubicBezTo>
                    <a:pt x="138" y="123"/>
                    <a:pt x="138" y="123"/>
                    <a:pt x="138" y="123"/>
                  </a:cubicBezTo>
                  <a:cubicBezTo>
                    <a:pt x="138" y="92"/>
                    <a:pt x="138" y="92"/>
                    <a:pt x="138" y="92"/>
                  </a:cubicBezTo>
                  <a:lnTo>
                    <a:pt x="157" y="92"/>
                  </a:lnTo>
                  <a:close/>
                  <a:moveTo>
                    <a:pt x="126" y="57"/>
                  </a:moveTo>
                  <a:cubicBezTo>
                    <a:pt x="126" y="80"/>
                    <a:pt x="126" y="80"/>
                    <a:pt x="126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57"/>
                    <a:pt x="95" y="57"/>
                    <a:pt x="95" y="57"/>
                  </a:cubicBezTo>
                  <a:lnTo>
                    <a:pt x="126" y="57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631825" y="617538"/>
              <a:ext cx="327025" cy="327025"/>
            </a:xfrm>
            <a:custGeom>
              <a:avLst/>
              <a:gdLst>
                <a:gd name="T0" fmla="*/ 206 w 206"/>
                <a:gd name="T1" fmla="*/ 0 h 206"/>
                <a:gd name="T2" fmla="*/ 0 w 206"/>
                <a:gd name="T3" fmla="*/ 0 h 206"/>
                <a:gd name="T4" fmla="*/ 0 w 206"/>
                <a:gd name="T5" fmla="*/ 206 h 206"/>
                <a:gd name="T6" fmla="*/ 206 w 206"/>
                <a:gd name="T7" fmla="*/ 206 h 206"/>
                <a:gd name="T8" fmla="*/ 206 w 206"/>
                <a:gd name="T9" fmla="*/ 0 h 206"/>
                <a:gd name="T10" fmla="*/ 179 w 206"/>
                <a:gd name="T11" fmla="*/ 179 h 206"/>
                <a:gd name="T12" fmla="*/ 28 w 206"/>
                <a:gd name="T13" fmla="*/ 179 h 206"/>
                <a:gd name="T14" fmla="*/ 28 w 206"/>
                <a:gd name="T15" fmla="*/ 28 h 206"/>
                <a:gd name="T16" fmla="*/ 179 w 206"/>
                <a:gd name="T17" fmla="*/ 28 h 206"/>
                <a:gd name="T18" fmla="*/ 179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206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206" y="206"/>
                  </a:lnTo>
                  <a:lnTo>
                    <a:pt x="206" y="0"/>
                  </a:lnTo>
                  <a:close/>
                  <a:moveTo>
                    <a:pt x="179" y="179"/>
                  </a:moveTo>
                  <a:lnTo>
                    <a:pt x="28" y="179"/>
                  </a:lnTo>
                  <a:lnTo>
                    <a:pt x="28" y="28"/>
                  </a:lnTo>
                  <a:lnTo>
                    <a:pt x="179" y="28"/>
                  </a:lnTo>
                  <a:lnTo>
                    <a:pt x="179" y="179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0" y="5305425"/>
              <a:ext cx="1550988" cy="1552575"/>
            </a:xfrm>
            <a:custGeom>
              <a:avLst/>
              <a:gdLst>
                <a:gd name="T0" fmla="*/ 95 w 427"/>
                <a:gd name="T1" fmla="*/ 415 h 427"/>
                <a:gd name="T2" fmla="*/ 138 w 427"/>
                <a:gd name="T3" fmla="*/ 382 h 427"/>
                <a:gd name="T4" fmla="*/ 157 w 427"/>
                <a:gd name="T5" fmla="*/ 347 h 427"/>
                <a:gd name="T6" fmla="*/ 205 w 427"/>
                <a:gd name="T7" fmla="*/ 383 h 427"/>
                <a:gd name="T8" fmla="*/ 169 w 427"/>
                <a:gd name="T9" fmla="*/ 335 h 427"/>
                <a:gd name="T10" fmla="*/ 235 w 427"/>
                <a:gd name="T11" fmla="*/ 304 h 427"/>
                <a:gd name="T12" fmla="*/ 328 w 427"/>
                <a:gd name="T13" fmla="*/ 391 h 427"/>
                <a:gd name="T14" fmla="*/ 328 w 427"/>
                <a:gd name="T15" fmla="*/ 379 h 427"/>
                <a:gd name="T16" fmla="*/ 247 w 427"/>
                <a:gd name="T17" fmla="*/ 300 h 427"/>
                <a:gd name="T18" fmla="*/ 245 w 427"/>
                <a:gd name="T19" fmla="*/ 294 h 427"/>
                <a:gd name="T20" fmla="*/ 239 w 427"/>
                <a:gd name="T21" fmla="*/ 292 h 427"/>
                <a:gd name="T22" fmla="*/ 169 w 427"/>
                <a:gd name="T23" fmla="*/ 261 h 427"/>
                <a:gd name="T24" fmla="*/ 138 w 427"/>
                <a:gd name="T25" fmla="*/ 189 h 427"/>
                <a:gd name="T26" fmla="*/ 50 w 427"/>
                <a:gd name="T27" fmla="*/ 183 h 427"/>
                <a:gd name="T28" fmla="*/ 44 w 427"/>
                <a:gd name="T29" fmla="*/ 96 h 427"/>
                <a:gd name="T30" fmla="*/ 38 w 427"/>
                <a:gd name="T31" fmla="*/ 195 h 427"/>
                <a:gd name="T32" fmla="*/ 126 w 427"/>
                <a:gd name="T33" fmla="*/ 261 h 427"/>
                <a:gd name="T34" fmla="*/ 96 w 427"/>
                <a:gd name="T35" fmla="*/ 226 h 427"/>
                <a:gd name="T36" fmla="*/ 48 w 427"/>
                <a:gd name="T37" fmla="*/ 274 h 427"/>
                <a:gd name="T38" fmla="*/ 83 w 427"/>
                <a:gd name="T39" fmla="*/ 292 h 427"/>
                <a:gd name="T40" fmla="*/ 48 w 427"/>
                <a:gd name="T41" fmla="*/ 336 h 427"/>
                <a:gd name="T42" fmla="*/ 12 w 427"/>
                <a:gd name="T43" fmla="*/ 6 h 427"/>
                <a:gd name="T44" fmla="*/ 0 w 427"/>
                <a:gd name="T45" fmla="*/ 6 h 427"/>
                <a:gd name="T46" fmla="*/ 48 w 427"/>
                <a:gd name="T47" fmla="*/ 348 h 427"/>
                <a:gd name="T48" fmla="*/ 3 w 427"/>
                <a:gd name="T49" fmla="*/ 370 h 427"/>
                <a:gd name="T50" fmla="*/ 60 w 427"/>
                <a:gd name="T51" fmla="*/ 427 h 427"/>
                <a:gd name="T52" fmla="*/ 83 w 427"/>
                <a:gd name="T53" fmla="*/ 382 h 427"/>
                <a:gd name="T54" fmla="*/ 421 w 427"/>
                <a:gd name="T55" fmla="*/ 427 h 427"/>
                <a:gd name="T56" fmla="*/ 421 w 427"/>
                <a:gd name="T57" fmla="*/ 415 h 427"/>
                <a:gd name="T58" fmla="*/ 95 w 427"/>
                <a:gd name="T59" fmla="*/ 370 h 427"/>
                <a:gd name="T60" fmla="*/ 126 w 427"/>
                <a:gd name="T61" fmla="*/ 347 h 427"/>
                <a:gd name="T62" fmla="*/ 95 w 427"/>
                <a:gd name="T63" fmla="*/ 304 h 427"/>
                <a:gd name="T64" fmla="*/ 126 w 427"/>
                <a:gd name="T65" fmla="*/ 335 h 427"/>
                <a:gd name="T66" fmla="*/ 95 w 427"/>
                <a:gd name="T67" fmla="*/ 304 h 427"/>
                <a:gd name="T68" fmla="*/ 193 w 427"/>
                <a:gd name="T69" fmla="*/ 371 h 427"/>
                <a:gd name="T70" fmla="*/ 169 w 427"/>
                <a:gd name="T71" fmla="*/ 347 h 427"/>
                <a:gd name="T72" fmla="*/ 157 w 427"/>
                <a:gd name="T73" fmla="*/ 335 h 427"/>
                <a:gd name="T74" fmla="*/ 138 w 427"/>
                <a:gd name="T75" fmla="*/ 304 h 427"/>
                <a:gd name="T76" fmla="*/ 157 w 427"/>
                <a:gd name="T77" fmla="*/ 335 h 427"/>
                <a:gd name="T78" fmla="*/ 157 w 427"/>
                <a:gd name="T79" fmla="*/ 292 h 427"/>
                <a:gd name="T80" fmla="*/ 138 w 427"/>
                <a:gd name="T81" fmla="*/ 273 h 427"/>
                <a:gd name="T82" fmla="*/ 60 w 427"/>
                <a:gd name="T83" fmla="*/ 262 h 427"/>
                <a:gd name="T84" fmla="*/ 84 w 427"/>
                <a:gd name="T85" fmla="*/ 238 h 427"/>
                <a:gd name="T86" fmla="*/ 83 w 427"/>
                <a:gd name="T87" fmla="*/ 261 h 427"/>
                <a:gd name="T88" fmla="*/ 60 w 427"/>
                <a:gd name="T89" fmla="*/ 262 h 427"/>
                <a:gd name="T90" fmla="*/ 96 w 427"/>
                <a:gd name="T91" fmla="*/ 274 h 427"/>
                <a:gd name="T92" fmla="*/ 126 w 427"/>
                <a:gd name="T93" fmla="*/ 273 h 427"/>
                <a:gd name="T94" fmla="*/ 95 w 427"/>
                <a:gd name="T95" fmla="*/ 292 h 427"/>
                <a:gd name="T96" fmla="*/ 60 w 427"/>
                <a:gd name="T97" fmla="*/ 304 h 427"/>
                <a:gd name="T98" fmla="*/ 83 w 427"/>
                <a:gd name="T99" fmla="*/ 336 h 427"/>
                <a:gd name="T100" fmla="*/ 60 w 427"/>
                <a:gd name="T101" fmla="*/ 304 h 427"/>
                <a:gd name="T102" fmla="*/ 15 w 427"/>
                <a:gd name="T103" fmla="*/ 415 h 427"/>
                <a:gd name="T104" fmla="*/ 48 w 427"/>
                <a:gd name="T105" fmla="*/ 382 h 427"/>
                <a:gd name="T106" fmla="*/ 60 w 427"/>
                <a:gd name="T107" fmla="*/ 370 h 427"/>
                <a:gd name="T108" fmla="*/ 83 w 427"/>
                <a:gd name="T109" fmla="*/ 348 h 427"/>
                <a:gd name="T110" fmla="*/ 60 w 427"/>
                <a:gd name="T111" fmla="*/ 37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415"/>
                  </a:moveTo>
                  <a:cubicBezTo>
                    <a:pt x="95" y="415"/>
                    <a:pt x="95" y="415"/>
                    <a:pt x="95" y="415"/>
                  </a:cubicBezTo>
                  <a:cubicBezTo>
                    <a:pt x="95" y="382"/>
                    <a:pt x="95" y="382"/>
                    <a:pt x="95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47"/>
                    <a:pt x="138" y="347"/>
                    <a:pt x="138" y="347"/>
                  </a:cubicBezTo>
                  <a:cubicBezTo>
                    <a:pt x="157" y="347"/>
                    <a:pt x="157" y="347"/>
                    <a:pt x="157" y="347"/>
                  </a:cubicBezTo>
                  <a:cubicBezTo>
                    <a:pt x="157" y="383"/>
                    <a:pt x="157" y="383"/>
                    <a:pt x="157" y="383"/>
                  </a:cubicBezTo>
                  <a:cubicBezTo>
                    <a:pt x="205" y="383"/>
                    <a:pt x="205" y="383"/>
                    <a:pt x="205" y="383"/>
                  </a:cubicBezTo>
                  <a:cubicBezTo>
                    <a:pt x="205" y="335"/>
                    <a:pt x="205" y="335"/>
                    <a:pt x="205" y="335"/>
                  </a:cubicBezTo>
                  <a:cubicBezTo>
                    <a:pt x="169" y="335"/>
                    <a:pt x="169" y="335"/>
                    <a:pt x="169" y="335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235" y="304"/>
                    <a:pt x="235" y="304"/>
                    <a:pt x="235" y="304"/>
                  </a:cubicBezTo>
                  <a:cubicBezTo>
                    <a:pt x="235" y="391"/>
                    <a:pt x="235" y="391"/>
                    <a:pt x="235" y="391"/>
                  </a:cubicBezTo>
                  <a:cubicBezTo>
                    <a:pt x="328" y="391"/>
                    <a:pt x="328" y="391"/>
                    <a:pt x="328" y="391"/>
                  </a:cubicBezTo>
                  <a:cubicBezTo>
                    <a:pt x="332" y="391"/>
                    <a:pt x="334" y="389"/>
                    <a:pt x="334" y="385"/>
                  </a:cubicBezTo>
                  <a:cubicBezTo>
                    <a:pt x="334" y="382"/>
                    <a:pt x="332" y="379"/>
                    <a:pt x="328" y="379"/>
                  </a:cubicBezTo>
                  <a:cubicBezTo>
                    <a:pt x="247" y="379"/>
                    <a:pt x="247" y="379"/>
                    <a:pt x="247" y="379"/>
                  </a:cubicBezTo>
                  <a:cubicBezTo>
                    <a:pt x="247" y="300"/>
                    <a:pt x="247" y="300"/>
                    <a:pt x="247" y="300"/>
                  </a:cubicBezTo>
                  <a:cubicBezTo>
                    <a:pt x="247" y="300"/>
                    <a:pt x="247" y="299"/>
                    <a:pt x="247" y="298"/>
                  </a:cubicBezTo>
                  <a:cubicBezTo>
                    <a:pt x="247" y="297"/>
                    <a:pt x="246" y="295"/>
                    <a:pt x="245" y="294"/>
                  </a:cubicBezTo>
                  <a:cubicBezTo>
                    <a:pt x="244" y="293"/>
                    <a:pt x="242" y="292"/>
                    <a:pt x="241" y="292"/>
                  </a:cubicBezTo>
                  <a:cubicBezTo>
                    <a:pt x="240" y="292"/>
                    <a:pt x="239" y="292"/>
                    <a:pt x="239" y="292"/>
                  </a:cubicBezTo>
                  <a:cubicBezTo>
                    <a:pt x="169" y="292"/>
                    <a:pt x="169" y="292"/>
                    <a:pt x="169" y="292"/>
                  </a:cubicBezTo>
                  <a:cubicBezTo>
                    <a:pt x="169" y="261"/>
                    <a:pt x="169" y="261"/>
                    <a:pt x="169" y="261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38" y="189"/>
                    <a:pt x="138" y="189"/>
                    <a:pt x="138" y="189"/>
                  </a:cubicBezTo>
                  <a:cubicBezTo>
                    <a:pt x="138" y="186"/>
                    <a:pt x="135" y="183"/>
                    <a:pt x="132" y="183"/>
                  </a:cubicBezTo>
                  <a:cubicBezTo>
                    <a:pt x="50" y="183"/>
                    <a:pt x="50" y="183"/>
                    <a:pt x="50" y="183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98"/>
                    <a:pt x="48" y="96"/>
                    <a:pt x="44" y="96"/>
                  </a:cubicBezTo>
                  <a:cubicBezTo>
                    <a:pt x="41" y="96"/>
                    <a:pt x="38" y="98"/>
                    <a:pt x="38" y="102"/>
                  </a:cubicBezTo>
                  <a:cubicBezTo>
                    <a:pt x="38" y="195"/>
                    <a:pt x="38" y="195"/>
                    <a:pt x="38" y="195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6" y="261"/>
                    <a:pt x="126" y="261"/>
                    <a:pt x="126" y="261"/>
                  </a:cubicBezTo>
                  <a:cubicBezTo>
                    <a:pt x="96" y="261"/>
                    <a:pt x="96" y="261"/>
                    <a:pt x="96" y="261"/>
                  </a:cubicBezTo>
                  <a:cubicBezTo>
                    <a:pt x="96" y="226"/>
                    <a:pt x="96" y="226"/>
                    <a:pt x="96" y="226"/>
                  </a:cubicBezTo>
                  <a:cubicBezTo>
                    <a:pt x="48" y="226"/>
                    <a:pt x="48" y="226"/>
                    <a:pt x="48" y="226"/>
                  </a:cubicBezTo>
                  <a:cubicBezTo>
                    <a:pt x="48" y="274"/>
                    <a:pt x="48" y="274"/>
                    <a:pt x="48" y="274"/>
                  </a:cubicBezTo>
                  <a:cubicBezTo>
                    <a:pt x="83" y="274"/>
                    <a:pt x="83" y="274"/>
                    <a:pt x="83" y="274"/>
                  </a:cubicBezTo>
                  <a:cubicBezTo>
                    <a:pt x="83" y="292"/>
                    <a:pt x="83" y="292"/>
                    <a:pt x="83" y="292"/>
                  </a:cubicBezTo>
                  <a:cubicBezTo>
                    <a:pt x="48" y="292"/>
                    <a:pt x="48" y="292"/>
                    <a:pt x="48" y="292"/>
                  </a:cubicBezTo>
                  <a:cubicBezTo>
                    <a:pt x="48" y="336"/>
                    <a:pt x="48" y="336"/>
                    <a:pt x="48" y="336"/>
                  </a:cubicBezTo>
                  <a:cubicBezTo>
                    <a:pt x="12" y="336"/>
                    <a:pt x="12" y="336"/>
                    <a:pt x="12" y="33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8" y="370"/>
                    <a:pt x="48" y="370"/>
                    <a:pt x="48" y="370"/>
                  </a:cubicBezTo>
                  <a:cubicBezTo>
                    <a:pt x="3" y="370"/>
                    <a:pt x="3" y="370"/>
                    <a:pt x="3" y="370"/>
                  </a:cubicBezTo>
                  <a:cubicBezTo>
                    <a:pt x="3" y="427"/>
                    <a:pt x="3" y="427"/>
                    <a:pt x="3" y="427"/>
                  </a:cubicBezTo>
                  <a:cubicBezTo>
                    <a:pt x="60" y="427"/>
                    <a:pt x="60" y="427"/>
                    <a:pt x="60" y="427"/>
                  </a:cubicBezTo>
                  <a:cubicBezTo>
                    <a:pt x="60" y="382"/>
                    <a:pt x="60" y="382"/>
                    <a:pt x="60" y="382"/>
                  </a:cubicBezTo>
                  <a:cubicBezTo>
                    <a:pt x="83" y="382"/>
                    <a:pt x="83" y="382"/>
                    <a:pt x="83" y="382"/>
                  </a:cubicBezTo>
                  <a:cubicBezTo>
                    <a:pt x="83" y="427"/>
                    <a:pt x="83" y="427"/>
                    <a:pt x="83" y="427"/>
                  </a:cubicBezTo>
                  <a:cubicBezTo>
                    <a:pt x="421" y="427"/>
                    <a:pt x="421" y="427"/>
                    <a:pt x="421" y="427"/>
                  </a:cubicBezTo>
                  <a:cubicBezTo>
                    <a:pt x="424" y="427"/>
                    <a:pt x="427" y="425"/>
                    <a:pt x="427" y="421"/>
                  </a:cubicBezTo>
                  <a:cubicBezTo>
                    <a:pt x="427" y="418"/>
                    <a:pt x="424" y="415"/>
                    <a:pt x="421" y="415"/>
                  </a:cubicBezTo>
                  <a:close/>
                  <a:moveTo>
                    <a:pt x="126" y="370"/>
                  </a:moveTo>
                  <a:cubicBezTo>
                    <a:pt x="95" y="370"/>
                    <a:pt x="95" y="370"/>
                    <a:pt x="95" y="370"/>
                  </a:cubicBezTo>
                  <a:cubicBezTo>
                    <a:pt x="95" y="347"/>
                    <a:pt x="95" y="347"/>
                    <a:pt x="95" y="347"/>
                  </a:cubicBezTo>
                  <a:cubicBezTo>
                    <a:pt x="126" y="347"/>
                    <a:pt x="126" y="347"/>
                    <a:pt x="126" y="347"/>
                  </a:cubicBezTo>
                  <a:lnTo>
                    <a:pt x="126" y="370"/>
                  </a:lnTo>
                  <a:close/>
                  <a:moveTo>
                    <a:pt x="95" y="304"/>
                  </a:moveTo>
                  <a:cubicBezTo>
                    <a:pt x="126" y="304"/>
                    <a:pt x="126" y="304"/>
                    <a:pt x="126" y="304"/>
                  </a:cubicBezTo>
                  <a:cubicBezTo>
                    <a:pt x="126" y="335"/>
                    <a:pt x="126" y="335"/>
                    <a:pt x="126" y="335"/>
                  </a:cubicBezTo>
                  <a:cubicBezTo>
                    <a:pt x="95" y="335"/>
                    <a:pt x="95" y="335"/>
                    <a:pt x="95" y="335"/>
                  </a:cubicBezTo>
                  <a:lnTo>
                    <a:pt x="95" y="304"/>
                  </a:lnTo>
                  <a:close/>
                  <a:moveTo>
                    <a:pt x="193" y="347"/>
                  </a:moveTo>
                  <a:cubicBezTo>
                    <a:pt x="193" y="371"/>
                    <a:pt x="193" y="371"/>
                    <a:pt x="193" y="371"/>
                  </a:cubicBezTo>
                  <a:cubicBezTo>
                    <a:pt x="169" y="371"/>
                    <a:pt x="169" y="371"/>
                    <a:pt x="169" y="371"/>
                  </a:cubicBezTo>
                  <a:cubicBezTo>
                    <a:pt x="169" y="347"/>
                    <a:pt x="169" y="347"/>
                    <a:pt x="169" y="347"/>
                  </a:cubicBezTo>
                  <a:lnTo>
                    <a:pt x="193" y="347"/>
                  </a:lnTo>
                  <a:close/>
                  <a:moveTo>
                    <a:pt x="157" y="335"/>
                  </a:moveTo>
                  <a:cubicBezTo>
                    <a:pt x="138" y="335"/>
                    <a:pt x="138" y="335"/>
                    <a:pt x="138" y="335"/>
                  </a:cubicBezTo>
                  <a:cubicBezTo>
                    <a:pt x="138" y="304"/>
                    <a:pt x="138" y="304"/>
                    <a:pt x="138" y="304"/>
                  </a:cubicBezTo>
                  <a:cubicBezTo>
                    <a:pt x="157" y="304"/>
                    <a:pt x="157" y="304"/>
                    <a:pt x="157" y="304"/>
                  </a:cubicBezTo>
                  <a:lnTo>
                    <a:pt x="157" y="335"/>
                  </a:lnTo>
                  <a:close/>
                  <a:moveTo>
                    <a:pt x="157" y="273"/>
                  </a:moveTo>
                  <a:cubicBezTo>
                    <a:pt x="157" y="292"/>
                    <a:pt x="157" y="292"/>
                    <a:pt x="157" y="292"/>
                  </a:cubicBezTo>
                  <a:cubicBezTo>
                    <a:pt x="138" y="292"/>
                    <a:pt x="138" y="292"/>
                    <a:pt x="138" y="292"/>
                  </a:cubicBezTo>
                  <a:cubicBezTo>
                    <a:pt x="138" y="273"/>
                    <a:pt x="138" y="273"/>
                    <a:pt x="138" y="273"/>
                  </a:cubicBezTo>
                  <a:lnTo>
                    <a:pt x="157" y="273"/>
                  </a:lnTo>
                  <a:close/>
                  <a:moveTo>
                    <a:pt x="60" y="262"/>
                  </a:moveTo>
                  <a:cubicBezTo>
                    <a:pt x="60" y="238"/>
                    <a:pt x="60" y="238"/>
                    <a:pt x="60" y="238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84" y="261"/>
                    <a:pt x="84" y="261"/>
                    <a:pt x="84" y="261"/>
                  </a:cubicBezTo>
                  <a:cubicBezTo>
                    <a:pt x="83" y="261"/>
                    <a:pt x="83" y="261"/>
                    <a:pt x="83" y="261"/>
                  </a:cubicBezTo>
                  <a:cubicBezTo>
                    <a:pt x="83" y="262"/>
                    <a:pt x="83" y="262"/>
                    <a:pt x="83" y="262"/>
                  </a:cubicBezTo>
                  <a:lnTo>
                    <a:pt x="60" y="262"/>
                  </a:lnTo>
                  <a:close/>
                  <a:moveTo>
                    <a:pt x="95" y="274"/>
                  </a:moveTo>
                  <a:cubicBezTo>
                    <a:pt x="96" y="274"/>
                    <a:pt x="96" y="274"/>
                    <a:pt x="96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126" y="273"/>
                    <a:pt x="126" y="273"/>
                    <a:pt x="126" y="273"/>
                  </a:cubicBezTo>
                  <a:cubicBezTo>
                    <a:pt x="126" y="292"/>
                    <a:pt x="126" y="292"/>
                    <a:pt x="126" y="292"/>
                  </a:cubicBezTo>
                  <a:cubicBezTo>
                    <a:pt x="95" y="292"/>
                    <a:pt x="95" y="292"/>
                    <a:pt x="95" y="292"/>
                  </a:cubicBezTo>
                  <a:lnTo>
                    <a:pt x="95" y="274"/>
                  </a:lnTo>
                  <a:close/>
                  <a:moveTo>
                    <a:pt x="60" y="304"/>
                  </a:moveTo>
                  <a:cubicBezTo>
                    <a:pt x="83" y="304"/>
                    <a:pt x="83" y="304"/>
                    <a:pt x="83" y="304"/>
                  </a:cubicBezTo>
                  <a:cubicBezTo>
                    <a:pt x="83" y="336"/>
                    <a:pt x="83" y="336"/>
                    <a:pt x="83" y="336"/>
                  </a:cubicBezTo>
                  <a:cubicBezTo>
                    <a:pt x="60" y="336"/>
                    <a:pt x="60" y="336"/>
                    <a:pt x="60" y="336"/>
                  </a:cubicBezTo>
                  <a:lnTo>
                    <a:pt x="60" y="304"/>
                  </a:lnTo>
                  <a:close/>
                  <a:moveTo>
                    <a:pt x="48" y="415"/>
                  </a:moveTo>
                  <a:cubicBezTo>
                    <a:pt x="15" y="415"/>
                    <a:pt x="15" y="415"/>
                    <a:pt x="15" y="415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48" y="382"/>
                    <a:pt x="48" y="382"/>
                    <a:pt x="48" y="382"/>
                  </a:cubicBezTo>
                  <a:lnTo>
                    <a:pt x="48" y="415"/>
                  </a:lnTo>
                  <a:close/>
                  <a:moveTo>
                    <a:pt x="60" y="370"/>
                  </a:moveTo>
                  <a:cubicBezTo>
                    <a:pt x="60" y="348"/>
                    <a:pt x="60" y="348"/>
                    <a:pt x="60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3" y="370"/>
                    <a:pt x="83" y="370"/>
                    <a:pt x="83" y="370"/>
                  </a:cubicBezTo>
                  <a:lnTo>
                    <a:pt x="60" y="370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631825" y="5908675"/>
              <a:ext cx="327025" cy="328613"/>
            </a:xfrm>
            <a:custGeom>
              <a:avLst/>
              <a:gdLst>
                <a:gd name="T0" fmla="*/ 0 w 206"/>
                <a:gd name="T1" fmla="*/ 207 h 207"/>
                <a:gd name="T2" fmla="*/ 206 w 206"/>
                <a:gd name="T3" fmla="*/ 207 h 207"/>
                <a:gd name="T4" fmla="*/ 206 w 206"/>
                <a:gd name="T5" fmla="*/ 0 h 207"/>
                <a:gd name="T6" fmla="*/ 0 w 206"/>
                <a:gd name="T7" fmla="*/ 0 h 207"/>
                <a:gd name="T8" fmla="*/ 0 w 206"/>
                <a:gd name="T9" fmla="*/ 207 h 207"/>
                <a:gd name="T10" fmla="*/ 28 w 206"/>
                <a:gd name="T11" fmla="*/ 28 h 207"/>
                <a:gd name="T12" fmla="*/ 179 w 206"/>
                <a:gd name="T13" fmla="*/ 28 h 207"/>
                <a:gd name="T14" fmla="*/ 179 w 206"/>
                <a:gd name="T15" fmla="*/ 179 h 207"/>
                <a:gd name="T16" fmla="*/ 28 w 206"/>
                <a:gd name="T17" fmla="*/ 179 h 207"/>
                <a:gd name="T18" fmla="*/ 28 w 206"/>
                <a:gd name="T19" fmla="*/ 2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7">
                  <a:moveTo>
                    <a:pt x="0" y="207"/>
                  </a:moveTo>
                  <a:lnTo>
                    <a:pt x="206" y="207"/>
                  </a:lnTo>
                  <a:lnTo>
                    <a:pt x="206" y="0"/>
                  </a:lnTo>
                  <a:lnTo>
                    <a:pt x="0" y="0"/>
                  </a:lnTo>
                  <a:lnTo>
                    <a:pt x="0" y="207"/>
                  </a:lnTo>
                  <a:close/>
                  <a:moveTo>
                    <a:pt x="28" y="28"/>
                  </a:moveTo>
                  <a:lnTo>
                    <a:pt x="179" y="28"/>
                  </a:lnTo>
                  <a:lnTo>
                    <a:pt x="179" y="179"/>
                  </a:lnTo>
                  <a:lnTo>
                    <a:pt x="28" y="179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Freeform 20"/>
          <p:cNvSpPr>
            <a:spLocks/>
          </p:cNvSpPr>
          <p:nvPr/>
        </p:nvSpPr>
        <p:spPr bwMode="auto">
          <a:xfrm>
            <a:off x="241301" y="4779963"/>
            <a:ext cx="2417762" cy="1322388"/>
          </a:xfrm>
          <a:custGeom>
            <a:avLst/>
            <a:gdLst>
              <a:gd name="T0" fmla="*/ 411 w 595"/>
              <a:gd name="T1" fmla="*/ 177 h 325"/>
              <a:gd name="T2" fmla="*/ 310 w 595"/>
              <a:gd name="T3" fmla="*/ 325 h 325"/>
              <a:gd name="T4" fmla="*/ 302 w 595"/>
              <a:gd name="T5" fmla="*/ 212 h 325"/>
              <a:gd name="T6" fmla="*/ 343 w 595"/>
              <a:gd name="T7" fmla="*/ 236 h 325"/>
              <a:gd name="T8" fmla="*/ 345 w 595"/>
              <a:gd name="T9" fmla="*/ 247 h 325"/>
              <a:gd name="T10" fmla="*/ 336 w 595"/>
              <a:gd name="T11" fmla="*/ 270 h 325"/>
              <a:gd name="T12" fmla="*/ 310 w 595"/>
              <a:gd name="T13" fmla="*/ 285 h 325"/>
              <a:gd name="T14" fmla="*/ 351 w 595"/>
              <a:gd name="T15" fmla="*/ 251 h 325"/>
              <a:gd name="T16" fmla="*/ 351 w 595"/>
              <a:gd name="T17" fmla="*/ 238 h 325"/>
              <a:gd name="T18" fmla="*/ 334 w 595"/>
              <a:gd name="T19" fmla="*/ 214 h 325"/>
              <a:gd name="T20" fmla="*/ 294 w 595"/>
              <a:gd name="T21" fmla="*/ 203 h 325"/>
              <a:gd name="T22" fmla="*/ 270 w 595"/>
              <a:gd name="T23" fmla="*/ 210 h 325"/>
              <a:gd name="T24" fmla="*/ 236 w 595"/>
              <a:gd name="T25" fmla="*/ 281 h 325"/>
              <a:gd name="T26" fmla="*/ 191 w 595"/>
              <a:gd name="T27" fmla="*/ 283 h 325"/>
              <a:gd name="T28" fmla="*/ 68 w 595"/>
              <a:gd name="T29" fmla="*/ 258 h 325"/>
              <a:gd name="T30" fmla="*/ 154 w 595"/>
              <a:gd name="T31" fmla="*/ 190 h 325"/>
              <a:gd name="T32" fmla="*/ 170 w 595"/>
              <a:gd name="T33" fmla="*/ 255 h 325"/>
              <a:gd name="T34" fmla="*/ 126 w 595"/>
              <a:gd name="T35" fmla="*/ 267 h 325"/>
              <a:gd name="T36" fmla="*/ 110 w 595"/>
              <a:gd name="T37" fmla="*/ 257 h 325"/>
              <a:gd name="T38" fmla="*/ 142 w 595"/>
              <a:gd name="T39" fmla="*/ 275 h 325"/>
              <a:gd name="T40" fmla="*/ 189 w 595"/>
              <a:gd name="T41" fmla="*/ 226 h 325"/>
              <a:gd name="T42" fmla="*/ 159 w 595"/>
              <a:gd name="T43" fmla="*/ 182 h 325"/>
              <a:gd name="T44" fmla="*/ 74 w 595"/>
              <a:gd name="T45" fmla="*/ 197 h 325"/>
              <a:gd name="T46" fmla="*/ 0 w 595"/>
              <a:gd name="T47" fmla="*/ 155 h 325"/>
              <a:gd name="T48" fmla="*/ 28 w 595"/>
              <a:gd name="T49" fmla="*/ 114 h 325"/>
              <a:gd name="T50" fmla="*/ 98 w 595"/>
              <a:gd name="T51" fmla="*/ 106 h 325"/>
              <a:gd name="T52" fmla="*/ 99 w 595"/>
              <a:gd name="T53" fmla="*/ 45 h 325"/>
              <a:gd name="T54" fmla="*/ 91 w 595"/>
              <a:gd name="T55" fmla="*/ 40 h 325"/>
              <a:gd name="T56" fmla="*/ 79 w 595"/>
              <a:gd name="T57" fmla="*/ 37 h 325"/>
              <a:gd name="T58" fmla="*/ 42 w 595"/>
              <a:gd name="T59" fmla="*/ 70 h 325"/>
              <a:gd name="T60" fmla="*/ 53 w 595"/>
              <a:gd name="T61" fmla="*/ 47 h 325"/>
              <a:gd name="T62" fmla="*/ 93 w 595"/>
              <a:gd name="T63" fmla="*/ 48 h 325"/>
              <a:gd name="T64" fmla="*/ 104 w 595"/>
              <a:gd name="T65" fmla="*/ 78 h 325"/>
              <a:gd name="T66" fmla="*/ 45 w 595"/>
              <a:gd name="T67" fmla="*/ 109 h 325"/>
              <a:gd name="T68" fmla="*/ 9 w 595"/>
              <a:gd name="T69" fmla="*/ 62 h 325"/>
              <a:gd name="T70" fmla="*/ 160 w 595"/>
              <a:gd name="T71" fmla="*/ 11 h 325"/>
              <a:gd name="T72" fmla="*/ 222 w 595"/>
              <a:gd name="T73" fmla="*/ 60 h 325"/>
              <a:gd name="T74" fmla="*/ 284 w 595"/>
              <a:gd name="T75" fmla="*/ 134 h 325"/>
              <a:gd name="T76" fmla="*/ 366 w 595"/>
              <a:gd name="T77" fmla="*/ 74 h 325"/>
              <a:gd name="T78" fmla="*/ 308 w 595"/>
              <a:gd name="T79" fmla="*/ 39 h 325"/>
              <a:gd name="T80" fmla="*/ 359 w 595"/>
              <a:gd name="T81" fmla="*/ 74 h 325"/>
              <a:gd name="T82" fmla="*/ 287 w 595"/>
              <a:gd name="T83" fmla="*/ 124 h 325"/>
              <a:gd name="T84" fmla="*/ 237 w 595"/>
              <a:gd name="T85" fmla="*/ 73 h 325"/>
              <a:gd name="T86" fmla="*/ 342 w 595"/>
              <a:gd name="T87" fmla="*/ 10 h 325"/>
              <a:gd name="T88" fmla="*/ 455 w 595"/>
              <a:gd name="T89" fmla="*/ 17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95" h="325">
                <a:moveTo>
                  <a:pt x="455" y="172"/>
                </a:moveTo>
                <a:cubicBezTo>
                  <a:pt x="434" y="161"/>
                  <a:pt x="420" y="163"/>
                  <a:pt x="411" y="167"/>
                </a:cubicBezTo>
                <a:cubicBezTo>
                  <a:pt x="411" y="171"/>
                  <a:pt x="411" y="174"/>
                  <a:pt x="411" y="177"/>
                </a:cubicBezTo>
                <a:cubicBezTo>
                  <a:pt x="411" y="202"/>
                  <a:pt x="398" y="225"/>
                  <a:pt x="378" y="238"/>
                </a:cubicBezTo>
                <a:cubicBezTo>
                  <a:pt x="379" y="243"/>
                  <a:pt x="380" y="249"/>
                  <a:pt x="380" y="255"/>
                </a:cubicBezTo>
                <a:cubicBezTo>
                  <a:pt x="380" y="294"/>
                  <a:pt x="349" y="325"/>
                  <a:pt x="310" y="325"/>
                </a:cubicBezTo>
                <a:cubicBezTo>
                  <a:pt x="278" y="325"/>
                  <a:pt x="248" y="301"/>
                  <a:pt x="247" y="267"/>
                </a:cubicBezTo>
                <a:cubicBezTo>
                  <a:pt x="247" y="257"/>
                  <a:pt x="250" y="248"/>
                  <a:pt x="255" y="240"/>
                </a:cubicBezTo>
                <a:cubicBezTo>
                  <a:pt x="265" y="223"/>
                  <a:pt x="283" y="211"/>
                  <a:pt x="302" y="212"/>
                </a:cubicBezTo>
                <a:cubicBezTo>
                  <a:pt x="312" y="212"/>
                  <a:pt x="322" y="215"/>
                  <a:pt x="330" y="220"/>
                </a:cubicBezTo>
                <a:cubicBezTo>
                  <a:pt x="334" y="223"/>
                  <a:pt x="337" y="226"/>
                  <a:pt x="340" y="230"/>
                </a:cubicBezTo>
                <a:cubicBezTo>
                  <a:pt x="341" y="232"/>
                  <a:pt x="342" y="234"/>
                  <a:pt x="343" y="236"/>
                </a:cubicBezTo>
                <a:cubicBezTo>
                  <a:pt x="343" y="238"/>
                  <a:pt x="344" y="239"/>
                  <a:pt x="344" y="240"/>
                </a:cubicBezTo>
                <a:cubicBezTo>
                  <a:pt x="344" y="243"/>
                  <a:pt x="344" y="243"/>
                  <a:pt x="344" y="243"/>
                </a:cubicBezTo>
                <a:cubicBezTo>
                  <a:pt x="345" y="244"/>
                  <a:pt x="345" y="246"/>
                  <a:pt x="345" y="247"/>
                </a:cubicBezTo>
                <a:cubicBezTo>
                  <a:pt x="344" y="250"/>
                  <a:pt x="344" y="250"/>
                  <a:pt x="344" y="250"/>
                </a:cubicBezTo>
                <a:cubicBezTo>
                  <a:pt x="344" y="253"/>
                  <a:pt x="344" y="255"/>
                  <a:pt x="343" y="258"/>
                </a:cubicBezTo>
                <a:cubicBezTo>
                  <a:pt x="342" y="262"/>
                  <a:pt x="339" y="266"/>
                  <a:pt x="336" y="270"/>
                </a:cubicBezTo>
                <a:cubicBezTo>
                  <a:pt x="330" y="277"/>
                  <a:pt x="320" y="281"/>
                  <a:pt x="310" y="280"/>
                </a:cubicBezTo>
                <a:cubicBezTo>
                  <a:pt x="309" y="280"/>
                  <a:pt x="308" y="281"/>
                  <a:pt x="307" y="283"/>
                </a:cubicBezTo>
                <a:cubicBezTo>
                  <a:pt x="307" y="284"/>
                  <a:pt x="308" y="285"/>
                  <a:pt x="310" y="285"/>
                </a:cubicBezTo>
                <a:cubicBezTo>
                  <a:pt x="321" y="286"/>
                  <a:pt x="333" y="282"/>
                  <a:pt x="340" y="274"/>
                </a:cubicBezTo>
                <a:cubicBezTo>
                  <a:pt x="344" y="270"/>
                  <a:pt x="347" y="265"/>
                  <a:pt x="349" y="259"/>
                </a:cubicBezTo>
                <a:cubicBezTo>
                  <a:pt x="350" y="257"/>
                  <a:pt x="351" y="254"/>
                  <a:pt x="351" y="251"/>
                </a:cubicBezTo>
                <a:cubicBezTo>
                  <a:pt x="351" y="247"/>
                  <a:pt x="351" y="247"/>
                  <a:pt x="351" y="247"/>
                </a:cubicBezTo>
                <a:cubicBezTo>
                  <a:pt x="352" y="246"/>
                  <a:pt x="352" y="244"/>
                  <a:pt x="351" y="243"/>
                </a:cubicBezTo>
                <a:cubicBezTo>
                  <a:pt x="351" y="238"/>
                  <a:pt x="351" y="238"/>
                  <a:pt x="351" y="238"/>
                </a:cubicBezTo>
                <a:cubicBezTo>
                  <a:pt x="351" y="237"/>
                  <a:pt x="350" y="236"/>
                  <a:pt x="350" y="234"/>
                </a:cubicBezTo>
                <a:cubicBezTo>
                  <a:pt x="349" y="231"/>
                  <a:pt x="347" y="229"/>
                  <a:pt x="346" y="226"/>
                </a:cubicBezTo>
                <a:cubicBezTo>
                  <a:pt x="343" y="221"/>
                  <a:pt x="339" y="217"/>
                  <a:pt x="334" y="214"/>
                </a:cubicBezTo>
                <a:cubicBezTo>
                  <a:pt x="325" y="207"/>
                  <a:pt x="314" y="203"/>
                  <a:pt x="303" y="203"/>
                </a:cubicBezTo>
                <a:cubicBezTo>
                  <a:pt x="298" y="203"/>
                  <a:pt x="298" y="203"/>
                  <a:pt x="298" y="203"/>
                </a:cubicBezTo>
                <a:cubicBezTo>
                  <a:pt x="294" y="203"/>
                  <a:pt x="294" y="203"/>
                  <a:pt x="294" y="203"/>
                </a:cubicBezTo>
                <a:cubicBezTo>
                  <a:pt x="291" y="203"/>
                  <a:pt x="288" y="204"/>
                  <a:pt x="286" y="204"/>
                </a:cubicBezTo>
                <a:cubicBezTo>
                  <a:pt x="283" y="205"/>
                  <a:pt x="280" y="206"/>
                  <a:pt x="277" y="207"/>
                </a:cubicBezTo>
                <a:cubicBezTo>
                  <a:pt x="275" y="208"/>
                  <a:pt x="272" y="209"/>
                  <a:pt x="270" y="210"/>
                </a:cubicBezTo>
                <a:cubicBezTo>
                  <a:pt x="260" y="216"/>
                  <a:pt x="251" y="224"/>
                  <a:pt x="245" y="234"/>
                </a:cubicBezTo>
                <a:cubicBezTo>
                  <a:pt x="239" y="243"/>
                  <a:pt x="235" y="255"/>
                  <a:pt x="235" y="266"/>
                </a:cubicBezTo>
                <a:cubicBezTo>
                  <a:pt x="235" y="271"/>
                  <a:pt x="235" y="276"/>
                  <a:pt x="236" y="281"/>
                </a:cubicBezTo>
                <a:cubicBezTo>
                  <a:pt x="238" y="289"/>
                  <a:pt x="232" y="297"/>
                  <a:pt x="223" y="297"/>
                </a:cubicBezTo>
                <a:cubicBezTo>
                  <a:pt x="223" y="297"/>
                  <a:pt x="223" y="297"/>
                  <a:pt x="223" y="297"/>
                </a:cubicBezTo>
                <a:cubicBezTo>
                  <a:pt x="210" y="297"/>
                  <a:pt x="199" y="291"/>
                  <a:pt x="191" y="283"/>
                </a:cubicBezTo>
                <a:cubicBezTo>
                  <a:pt x="179" y="300"/>
                  <a:pt x="158" y="311"/>
                  <a:pt x="135" y="311"/>
                </a:cubicBezTo>
                <a:cubicBezTo>
                  <a:pt x="115" y="311"/>
                  <a:pt x="95" y="301"/>
                  <a:pt x="82" y="285"/>
                </a:cubicBezTo>
                <a:cubicBezTo>
                  <a:pt x="75" y="277"/>
                  <a:pt x="70" y="268"/>
                  <a:pt x="68" y="258"/>
                </a:cubicBezTo>
                <a:cubicBezTo>
                  <a:pt x="61" y="229"/>
                  <a:pt x="82" y="198"/>
                  <a:pt x="108" y="187"/>
                </a:cubicBezTo>
                <a:cubicBezTo>
                  <a:pt x="118" y="183"/>
                  <a:pt x="129" y="183"/>
                  <a:pt x="139" y="185"/>
                </a:cubicBezTo>
                <a:cubicBezTo>
                  <a:pt x="144" y="186"/>
                  <a:pt x="149" y="188"/>
                  <a:pt x="154" y="190"/>
                </a:cubicBezTo>
                <a:cubicBezTo>
                  <a:pt x="159" y="193"/>
                  <a:pt x="164" y="196"/>
                  <a:pt x="168" y="199"/>
                </a:cubicBezTo>
                <a:cubicBezTo>
                  <a:pt x="176" y="206"/>
                  <a:pt x="181" y="216"/>
                  <a:pt x="181" y="226"/>
                </a:cubicBezTo>
                <a:cubicBezTo>
                  <a:pt x="181" y="236"/>
                  <a:pt x="177" y="247"/>
                  <a:pt x="170" y="255"/>
                </a:cubicBezTo>
                <a:cubicBezTo>
                  <a:pt x="166" y="259"/>
                  <a:pt x="162" y="262"/>
                  <a:pt x="157" y="264"/>
                </a:cubicBezTo>
                <a:cubicBezTo>
                  <a:pt x="152" y="267"/>
                  <a:pt x="147" y="268"/>
                  <a:pt x="142" y="269"/>
                </a:cubicBezTo>
                <a:cubicBezTo>
                  <a:pt x="136" y="269"/>
                  <a:pt x="131" y="269"/>
                  <a:pt x="126" y="267"/>
                </a:cubicBezTo>
                <a:cubicBezTo>
                  <a:pt x="121" y="265"/>
                  <a:pt x="117" y="261"/>
                  <a:pt x="114" y="257"/>
                </a:cubicBezTo>
                <a:cubicBezTo>
                  <a:pt x="114" y="257"/>
                  <a:pt x="114" y="257"/>
                  <a:pt x="114" y="257"/>
                </a:cubicBezTo>
                <a:cubicBezTo>
                  <a:pt x="113" y="256"/>
                  <a:pt x="111" y="256"/>
                  <a:pt x="110" y="257"/>
                </a:cubicBezTo>
                <a:cubicBezTo>
                  <a:pt x="109" y="257"/>
                  <a:pt x="109" y="259"/>
                  <a:pt x="110" y="260"/>
                </a:cubicBezTo>
                <a:cubicBezTo>
                  <a:pt x="114" y="265"/>
                  <a:pt x="118" y="269"/>
                  <a:pt x="124" y="272"/>
                </a:cubicBezTo>
                <a:cubicBezTo>
                  <a:pt x="130" y="274"/>
                  <a:pt x="136" y="275"/>
                  <a:pt x="142" y="275"/>
                </a:cubicBezTo>
                <a:cubicBezTo>
                  <a:pt x="148" y="274"/>
                  <a:pt x="154" y="273"/>
                  <a:pt x="160" y="270"/>
                </a:cubicBezTo>
                <a:cubicBezTo>
                  <a:pt x="165" y="267"/>
                  <a:pt x="171" y="264"/>
                  <a:pt x="175" y="259"/>
                </a:cubicBezTo>
                <a:cubicBezTo>
                  <a:pt x="184" y="251"/>
                  <a:pt x="189" y="239"/>
                  <a:pt x="189" y="226"/>
                </a:cubicBezTo>
                <a:cubicBezTo>
                  <a:pt x="189" y="219"/>
                  <a:pt x="188" y="213"/>
                  <a:pt x="185" y="207"/>
                </a:cubicBezTo>
                <a:cubicBezTo>
                  <a:pt x="182" y="201"/>
                  <a:pt x="178" y="197"/>
                  <a:pt x="174" y="192"/>
                </a:cubicBezTo>
                <a:cubicBezTo>
                  <a:pt x="169" y="188"/>
                  <a:pt x="164" y="184"/>
                  <a:pt x="159" y="182"/>
                </a:cubicBezTo>
                <a:cubicBezTo>
                  <a:pt x="153" y="179"/>
                  <a:pt x="147" y="176"/>
                  <a:pt x="141" y="175"/>
                </a:cubicBezTo>
                <a:cubicBezTo>
                  <a:pt x="130" y="172"/>
                  <a:pt x="116" y="172"/>
                  <a:pt x="104" y="176"/>
                </a:cubicBezTo>
                <a:cubicBezTo>
                  <a:pt x="92" y="181"/>
                  <a:pt x="82" y="188"/>
                  <a:pt x="74" y="197"/>
                </a:cubicBezTo>
                <a:cubicBezTo>
                  <a:pt x="69" y="202"/>
                  <a:pt x="66" y="207"/>
                  <a:pt x="63" y="213"/>
                </a:cubicBezTo>
                <a:cubicBezTo>
                  <a:pt x="59" y="219"/>
                  <a:pt x="51" y="223"/>
                  <a:pt x="44" y="220"/>
                </a:cubicBezTo>
                <a:cubicBezTo>
                  <a:pt x="19" y="210"/>
                  <a:pt x="0" y="185"/>
                  <a:pt x="0" y="155"/>
                </a:cubicBezTo>
                <a:cubicBezTo>
                  <a:pt x="0" y="137"/>
                  <a:pt x="8" y="120"/>
                  <a:pt x="19" y="108"/>
                </a:cubicBezTo>
                <a:cubicBezTo>
                  <a:pt x="20" y="109"/>
                  <a:pt x="21" y="109"/>
                  <a:pt x="22" y="110"/>
                </a:cubicBezTo>
                <a:cubicBezTo>
                  <a:pt x="24" y="111"/>
                  <a:pt x="26" y="113"/>
                  <a:pt x="28" y="114"/>
                </a:cubicBezTo>
                <a:cubicBezTo>
                  <a:pt x="33" y="116"/>
                  <a:pt x="37" y="118"/>
                  <a:pt x="42" y="119"/>
                </a:cubicBezTo>
                <a:cubicBezTo>
                  <a:pt x="52" y="121"/>
                  <a:pt x="62" y="121"/>
                  <a:pt x="72" y="119"/>
                </a:cubicBezTo>
                <a:cubicBezTo>
                  <a:pt x="81" y="117"/>
                  <a:pt x="91" y="113"/>
                  <a:pt x="98" y="106"/>
                </a:cubicBezTo>
                <a:cubicBezTo>
                  <a:pt x="105" y="99"/>
                  <a:pt x="110" y="89"/>
                  <a:pt x="111" y="79"/>
                </a:cubicBezTo>
                <a:cubicBezTo>
                  <a:pt x="112" y="70"/>
                  <a:pt x="110" y="59"/>
                  <a:pt x="104" y="51"/>
                </a:cubicBezTo>
                <a:cubicBezTo>
                  <a:pt x="103" y="49"/>
                  <a:pt x="101" y="47"/>
                  <a:pt x="99" y="45"/>
                </a:cubicBezTo>
                <a:cubicBezTo>
                  <a:pt x="98" y="45"/>
                  <a:pt x="97" y="44"/>
                  <a:pt x="96" y="43"/>
                </a:cubicBezTo>
                <a:cubicBezTo>
                  <a:pt x="93" y="41"/>
                  <a:pt x="93" y="41"/>
                  <a:pt x="93" y="41"/>
                </a:cubicBezTo>
                <a:cubicBezTo>
                  <a:pt x="91" y="40"/>
                  <a:pt x="91" y="40"/>
                  <a:pt x="91" y="40"/>
                </a:cubicBezTo>
                <a:cubicBezTo>
                  <a:pt x="91" y="40"/>
                  <a:pt x="90" y="40"/>
                  <a:pt x="89" y="40"/>
                </a:cubicBezTo>
                <a:cubicBezTo>
                  <a:pt x="86" y="38"/>
                  <a:pt x="86" y="38"/>
                  <a:pt x="86" y="38"/>
                </a:cubicBezTo>
                <a:cubicBezTo>
                  <a:pt x="84" y="38"/>
                  <a:pt x="81" y="37"/>
                  <a:pt x="79" y="37"/>
                </a:cubicBezTo>
                <a:cubicBezTo>
                  <a:pt x="69" y="36"/>
                  <a:pt x="59" y="37"/>
                  <a:pt x="51" y="43"/>
                </a:cubicBezTo>
                <a:cubicBezTo>
                  <a:pt x="43" y="48"/>
                  <a:pt x="37" y="59"/>
                  <a:pt x="40" y="69"/>
                </a:cubicBezTo>
                <a:cubicBezTo>
                  <a:pt x="40" y="70"/>
                  <a:pt x="41" y="71"/>
                  <a:pt x="42" y="70"/>
                </a:cubicBezTo>
                <a:cubicBezTo>
                  <a:pt x="43" y="70"/>
                  <a:pt x="44" y="69"/>
                  <a:pt x="44" y="68"/>
                </a:cubicBezTo>
                <a:cubicBezTo>
                  <a:pt x="44" y="68"/>
                  <a:pt x="44" y="68"/>
                  <a:pt x="44" y="68"/>
                </a:cubicBezTo>
                <a:cubicBezTo>
                  <a:pt x="42" y="60"/>
                  <a:pt x="46" y="51"/>
                  <a:pt x="53" y="47"/>
                </a:cubicBezTo>
                <a:cubicBezTo>
                  <a:pt x="60" y="42"/>
                  <a:pt x="69" y="41"/>
                  <a:pt x="78" y="43"/>
                </a:cubicBezTo>
                <a:cubicBezTo>
                  <a:pt x="82" y="43"/>
                  <a:pt x="86" y="44"/>
                  <a:pt x="90" y="47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49"/>
                  <a:pt x="94" y="49"/>
                  <a:pt x="95" y="50"/>
                </a:cubicBezTo>
                <a:cubicBezTo>
                  <a:pt x="96" y="51"/>
                  <a:pt x="98" y="53"/>
                  <a:pt x="99" y="55"/>
                </a:cubicBezTo>
                <a:cubicBezTo>
                  <a:pt x="104" y="61"/>
                  <a:pt x="105" y="70"/>
                  <a:pt x="104" y="78"/>
                </a:cubicBezTo>
                <a:cubicBezTo>
                  <a:pt x="102" y="87"/>
                  <a:pt x="98" y="94"/>
                  <a:pt x="92" y="100"/>
                </a:cubicBezTo>
                <a:cubicBezTo>
                  <a:pt x="86" y="105"/>
                  <a:pt x="78" y="108"/>
                  <a:pt x="70" y="110"/>
                </a:cubicBezTo>
                <a:cubicBezTo>
                  <a:pt x="61" y="112"/>
                  <a:pt x="53" y="112"/>
                  <a:pt x="45" y="109"/>
                </a:cubicBezTo>
                <a:cubicBezTo>
                  <a:pt x="41" y="108"/>
                  <a:pt x="37" y="106"/>
                  <a:pt x="33" y="104"/>
                </a:cubicBezTo>
                <a:cubicBezTo>
                  <a:pt x="26" y="100"/>
                  <a:pt x="19" y="95"/>
                  <a:pt x="15" y="87"/>
                </a:cubicBezTo>
                <a:cubicBezTo>
                  <a:pt x="11" y="80"/>
                  <a:pt x="9" y="71"/>
                  <a:pt x="9" y="62"/>
                </a:cubicBezTo>
                <a:cubicBezTo>
                  <a:pt x="9" y="31"/>
                  <a:pt x="34" y="5"/>
                  <a:pt x="65" y="5"/>
                </a:cubicBezTo>
                <a:cubicBezTo>
                  <a:pt x="84" y="5"/>
                  <a:pt x="100" y="15"/>
                  <a:pt x="111" y="29"/>
                </a:cubicBezTo>
                <a:cubicBezTo>
                  <a:pt x="124" y="18"/>
                  <a:pt x="141" y="11"/>
                  <a:pt x="160" y="11"/>
                </a:cubicBezTo>
                <a:cubicBezTo>
                  <a:pt x="174" y="11"/>
                  <a:pt x="188" y="15"/>
                  <a:pt x="200" y="23"/>
                </a:cubicBezTo>
                <a:cubicBezTo>
                  <a:pt x="206" y="26"/>
                  <a:pt x="213" y="30"/>
                  <a:pt x="217" y="36"/>
                </a:cubicBezTo>
                <a:cubicBezTo>
                  <a:pt x="223" y="43"/>
                  <a:pt x="222" y="51"/>
                  <a:pt x="222" y="60"/>
                </a:cubicBezTo>
                <a:cubicBezTo>
                  <a:pt x="224" y="81"/>
                  <a:pt x="234" y="102"/>
                  <a:pt x="250" y="116"/>
                </a:cubicBezTo>
                <a:cubicBezTo>
                  <a:pt x="255" y="120"/>
                  <a:pt x="260" y="124"/>
                  <a:pt x="266" y="127"/>
                </a:cubicBezTo>
                <a:cubicBezTo>
                  <a:pt x="272" y="130"/>
                  <a:pt x="278" y="133"/>
                  <a:pt x="284" y="134"/>
                </a:cubicBezTo>
                <a:cubicBezTo>
                  <a:pt x="297" y="137"/>
                  <a:pt x="311" y="137"/>
                  <a:pt x="323" y="133"/>
                </a:cubicBezTo>
                <a:cubicBezTo>
                  <a:pt x="336" y="129"/>
                  <a:pt x="347" y="121"/>
                  <a:pt x="355" y="111"/>
                </a:cubicBezTo>
                <a:cubicBezTo>
                  <a:pt x="363" y="100"/>
                  <a:pt x="367" y="87"/>
                  <a:pt x="366" y="74"/>
                </a:cubicBezTo>
                <a:cubicBezTo>
                  <a:pt x="365" y="61"/>
                  <a:pt x="357" y="48"/>
                  <a:pt x="347" y="41"/>
                </a:cubicBezTo>
                <a:cubicBezTo>
                  <a:pt x="336" y="33"/>
                  <a:pt x="321" y="32"/>
                  <a:pt x="309" y="36"/>
                </a:cubicBezTo>
                <a:cubicBezTo>
                  <a:pt x="308" y="36"/>
                  <a:pt x="307" y="38"/>
                  <a:pt x="308" y="39"/>
                </a:cubicBezTo>
                <a:cubicBezTo>
                  <a:pt x="308" y="40"/>
                  <a:pt x="309" y="41"/>
                  <a:pt x="311" y="40"/>
                </a:cubicBezTo>
                <a:cubicBezTo>
                  <a:pt x="322" y="37"/>
                  <a:pt x="334" y="39"/>
                  <a:pt x="343" y="46"/>
                </a:cubicBezTo>
                <a:cubicBezTo>
                  <a:pt x="352" y="52"/>
                  <a:pt x="359" y="63"/>
                  <a:pt x="359" y="74"/>
                </a:cubicBezTo>
                <a:cubicBezTo>
                  <a:pt x="360" y="86"/>
                  <a:pt x="356" y="97"/>
                  <a:pt x="348" y="106"/>
                </a:cubicBezTo>
                <a:cubicBezTo>
                  <a:pt x="341" y="115"/>
                  <a:pt x="331" y="121"/>
                  <a:pt x="320" y="124"/>
                </a:cubicBezTo>
                <a:cubicBezTo>
                  <a:pt x="309" y="127"/>
                  <a:pt x="298" y="127"/>
                  <a:pt x="287" y="124"/>
                </a:cubicBezTo>
                <a:cubicBezTo>
                  <a:pt x="281" y="123"/>
                  <a:pt x="276" y="121"/>
                  <a:pt x="271" y="118"/>
                </a:cubicBezTo>
                <a:cubicBezTo>
                  <a:pt x="266" y="115"/>
                  <a:pt x="262" y="112"/>
                  <a:pt x="257" y="108"/>
                </a:cubicBezTo>
                <a:cubicBezTo>
                  <a:pt x="248" y="99"/>
                  <a:pt x="241" y="86"/>
                  <a:pt x="237" y="73"/>
                </a:cubicBezTo>
                <a:cubicBezTo>
                  <a:pt x="231" y="49"/>
                  <a:pt x="237" y="30"/>
                  <a:pt x="257" y="15"/>
                </a:cubicBezTo>
                <a:cubicBezTo>
                  <a:pt x="271" y="5"/>
                  <a:pt x="287" y="0"/>
                  <a:pt x="304" y="0"/>
                </a:cubicBezTo>
                <a:cubicBezTo>
                  <a:pt x="318" y="0"/>
                  <a:pt x="331" y="4"/>
                  <a:pt x="342" y="10"/>
                </a:cubicBezTo>
                <a:cubicBezTo>
                  <a:pt x="377" y="26"/>
                  <a:pt x="416" y="59"/>
                  <a:pt x="450" y="105"/>
                </a:cubicBezTo>
                <a:cubicBezTo>
                  <a:pt x="495" y="168"/>
                  <a:pt x="575" y="135"/>
                  <a:pt x="595" y="124"/>
                </a:cubicBezTo>
                <a:cubicBezTo>
                  <a:pt x="561" y="197"/>
                  <a:pt x="491" y="191"/>
                  <a:pt x="455" y="172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388938" y="944563"/>
            <a:ext cx="2708275" cy="1366838"/>
          </a:xfrm>
          <a:custGeom>
            <a:avLst/>
            <a:gdLst>
              <a:gd name="T0" fmla="*/ 173 w 667"/>
              <a:gd name="T1" fmla="*/ 130 h 336"/>
              <a:gd name="T2" fmla="*/ 265 w 667"/>
              <a:gd name="T3" fmla="*/ 51 h 336"/>
              <a:gd name="T4" fmla="*/ 306 w 667"/>
              <a:gd name="T5" fmla="*/ 73 h 336"/>
              <a:gd name="T6" fmla="*/ 331 w 667"/>
              <a:gd name="T7" fmla="*/ 118 h 336"/>
              <a:gd name="T8" fmla="*/ 396 w 667"/>
              <a:gd name="T9" fmla="*/ 132 h 336"/>
              <a:gd name="T10" fmla="*/ 431 w 667"/>
              <a:gd name="T11" fmla="*/ 95 h 336"/>
              <a:gd name="T12" fmla="*/ 427 w 667"/>
              <a:gd name="T13" fmla="*/ 60 h 336"/>
              <a:gd name="T14" fmla="*/ 382 w 667"/>
              <a:gd name="T15" fmla="*/ 38 h 336"/>
              <a:gd name="T16" fmla="*/ 382 w 667"/>
              <a:gd name="T17" fmla="*/ 43 h 336"/>
              <a:gd name="T18" fmla="*/ 426 w 667"/>
              <a:gd name="T19" fmla="*/ 78 h 336"/>
              <a:gd name="T20" fmla="*/ 419 w 667"/>
              <a:gd name="T21" fmla="*/ 107 h 336"/>
              <a:gd name="T22" fmla="*/ 363 w 667"/>
              <a:gd name="T23" fmla="*/ 126 h 336"/>
              <a:gd name="T24" fmla="*/ 319 w 667"/>
              <a:gd name="T25" fmla="*/ 86 h 336"/>
              <a:gd name="T26" fmla="*/ 326 w 667"/>
              <a:gd name="T27" fmla="*/ 25 h 336"/>
              <a:gd name="T28" fmla="*/ 424 w 667"/>
              <a:gd name="T29" fmla="*/ 16 h 336"/>
              <a:gd name="T30" fmla="*/ 507 w 667"/>
              <a:gd name="T31" fmla="*/ 38 h 336"/>
              <a:gd name="T32" fmla="*/ 585 w 667"/>
              <a:gd name="T33" fmla="*/ 51 h 336"/>
              <a:gd name="T34" fmla="*/ 581 w 667"/>
              <a:gd name="T35" fmla="*/ 91 h 336"/>
              <a:gd name="T36" fmla="*/ 544 w 667"/>
              <a:gd name="T37" fmla="*/ 111 h 336"/>
              <a:gd name="T38" fmla="*/ 513 w 667"/>
              <a:gd name="T39" fmla="*/ 94 h 336"/>
              <a:gd name="T40" fmla="*/ 518 w 667"/>
              <a:gd name="T41" fmla="*/ 59 h 336"/>
              <a:gd name="T42" fmla="*/ 538 w 667"/>
              <a:gd name="T43" fmla="*/ 53 h 336"/>
              <a:gd name="T44" fmla="*/ 515 w 667"/>
              <a:gd name="T45" fmla="*/ 55 h 336"/>
              <a:gd name="T46" fmla="*/ 512 w 667"/>
              <a:gd name="T47" fmla="*/ 104 h 336"/>
              <a:gd name="T48" fmla="*/ 533 w 667"/>
              <a:gd name="T49" fmla="*/ 117 h 336"/>
              <a:gd name="T50" fmla="*/ 544 w 667"/>
              <a:gd name="T51" fmla="*/ 118 h 336"/>
              <a:gd name="T52" fmla="*/ 584 w 667"/>
              <a:gd name="T53" fmla="*/ 101 h 336"/>
              <a:gd name="T54" fmla="*/ 599 w 667"/>
              <a:gd name="T55" fmla="*/ 82 h 336"/>
              <a:gd name="T56" fmla="*/ 619 w 667"/>
              <a:gd name="T57" fmla="*/ 85 h 336"/>
              <a:gd name="T58" fmla="*/ 667 w 667"/>
              <a:gd name="T59" fmla="*/ 149 h 336"/>
              <a:gd name="T60" fmla="*/ 594 w 667"/>
              <a:gd name="T61" fmla="*/ 215 h 336"/>
              <a:gd name="T62" fmla="*/ 570 w 667"/>
              <a:gd name="T63" fmla="*/ 284 h 336"/>
              <a:gd name="T64" fmla="*/ 496 w 667"/>
              <a:gd name="T65" fmla="*/ 317 h 336"/>
              <a:gd name="T66" fmla="*/ 454 w 667"/>
              <a:gd name="T67" fmla="*/ 289 h 336"/>
              <a:gd name="T68" fmla="*/ 453 w 667"/>
              <a:gd name="T69" fmla="*/ 244 h 336"/>
              <a:gd name="T70" fmla="*/ 490 w 667"/>
              <a:gd name="T71" fmla="*/ 226 h 336"/>
              <a:gd name="T72" fmla="*/ 514 w 667"/>
              <a:gd name="T73" fmla="*/ 257 h 336"/>
              <a:gd name="T74" fmla="*/ 500 w 667"/>
              <a:gd name="T75" fmla="*/ 278 h 336"/>
              <a:gd name="T76" fmla="*/ 519 w 667"/>
              <a:gd name="T77" fmla="*/ 259 h 336"/>
              <a:gd name="T78" fmla="*/ 491 w 667"/>
              <a:gd name="T79" fmla="*/ 219 h 336"/>
              <a:gd name="T80" fmla="*/ 446 w 667"/>
              <a:gd name="T81" fmla="*/ 240 h 336"/>
              <a:gd name="T82" fmla="*/ 450 w 667"/>
              <a:gd name="T83" fmla="*/ 300 h 336"/>
              <a:gd name="T84" fmla="*/ 398 w 667"/>
              <a:gd name="T85" fmla="*/ 336 h 336"/>
              <a:gd name="T86" fmla="*/ 253 w 667"/>
              <a:gd name="T87" fmla="*/ 326 h 336"/>
              <a:gd name="T88" fmla="*/ 191 w 667"/>
              <a:gd name="T89" fmla="*/ 270 h 336"/>
              <a:gd name="T90" fmla="*/ 230 w 667"/>
              <a:gd name="T91" fmla="*/ 242 h 336"/>
              <a:gd name="T92" fmla="*/ 217 w 667"/>
              <a:gd name="T93" fmla="*/ 176 h 336"/>
              <a:gd name="T94" fmla="*/ 150 w 667"/>
              <a:gd name="T95" fmla="*/ 187 h 336"/>
              <a:gd name="T96" fmla="*/ 150 w 667"/>
              <a:gd name="T97" fmla="*/ 222 h 336"/>
              <a:gd name="T98" fmla="*/ 182 w 667"/>
              <a:gd name="T99" fmla="*/ 236 h 336"/>
              <a:gd name="T100" fmla="*/ 181 w 667"/>
              <a:gd name="T101" fmla="*/ 233 h 336"/>
              <a:gd name="T102" fmla="*/ 153 w 667"/>
              <a:gd name="T103" fmla="*/ 220 h 336"/>
              <a:gd name="T104" fmla="*/ 154 w 667"/>
              <a:gd name="T105" fmla="*/ 190 h 336"/>
              <a:gd name="T106" fmla="*/ 213 w 667"/>
              <a:gd name="T107" fmla="*/ 182 h 336"/>
              <a:gd name="T108" fmla="*/ 224 w 667"/>
              <a:gd name="T109" fmla="*/ 238 h 336"/>
              <a:gd name="T110" fmla="*/ 156 w 667"/>
              <a:gd name="T111" fmla="*/ 266 h 336"/>
              <a:gd name="T112" fmla="*/ 49 w 667"/>
              <a:gd name="T113" fmla="*/ 219 h 336"/>
              <a:gd name="T114" fmla="*/ 7 w 667"/>
              <a:gd name="T115" fmla="*/ 177 h 336"/>
              <a:gd name="T116" fmla="*/ 124 w 667"/>
              <a:gd name="T117" fmla="*/ 15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67" h="336">
                <a:moveTo>
                  <a:pt x="124" y="150"/>
                </a:moveTo>
                <a:cubicBezTo>
                  <a:pt x="136" y="138"/>
                  <a:pt x="154" y="130"/>
                  <a:pt x="173" y="130"/>
                </a:cubicBezTo>
                <a:cubicBezTo>
                  <a:pt x="176" y="130"/>
                  <a:pt x="180" y="130"/>
                  <a:pt x="184" y="131"/>
                </a:cubicBezTo>
                <a:cubicBezTo>
                  <a:pt x="185" y="87"/>
                  <a:pt x="221" y="51"/>
                  <a:pt x="265" y="51"/>
                </a:cubicBezTo>
                <a:cubicBezTo>
                  <a:pt x="273" y="51"/>
                  <a:pt x="281" y="52"/>
                  <a:pt x="289" y="54"/>
                </a:cubicBezTo>
                <a:cubicBezTo>
                  <a:pt x="297" y="57"/>
                  <a:pt x="304" y="64"/>
                  <a:pt x="306" y="73"/>
                </a:cubicBezTo>
                <a:cubicBezTo>
                  <a:pt x="307" y="78"/>
                  <a:pt x="309" y="84"/>
                  <a:pt x="311" y="89"/>
                </a:cubicBezTo>
                <a:cubicBezTo>
                  <a:pt x="315" y="100"/>
                  <a:pt x="322" y="110"/>
                  <a:pt x="331" y="118"/>
                </a:cubicBezTo>
                <a:cubicBezTo>
                  <a:pt x="339" y="125"/>
                  <a:pt x="350" y="131"/>
                  <a:pt x="361" y="134"/>
                </a:cubicBezTo>
                <a:cubicBezTo>
                  <a:pt x="373" y="136"/>
                  <a:pt x="385" y="135"/>
                  <a:pt x="396" y="132"/>
                </a:cubicBezTo>
                <a:cubicBezTo>
                  <a:pt x="407" y="128"/>
                  <a:pt x="417" y="121"/>
                  <a:pt x="424" y="111"/>
                </a:cubicBezTo>
                <a:cubicBezTo>
                  <a:pt x="427" y="106"/>
                  <a:pt x="430" y="100"/>
                  <a:pt x="431" y="95"/>
                </a:cubicBezTo>
                <a:cubicBezTo>
                  <a:pt x="432" y="89"/>
                  <a:pt x="433" y="83"/>
                  <a:pt x="432" y="77"/>
                </a:cubicBezTo>
                <a:cubicBezTo>
                  <a:pt x="432" y="71"/>
                  <a:pt x="430" y="65"/>
                  <a:pt x="427" y="60"/>
                </a:cubicBezTo>
                <a:cubicBezTo>
                  <a:pt x="424" y="55"/>
                  <a:pt x="420" y="51"/>
                  <a:pt x="415" y="47"/>
                </a:cubicBezTo>
                <a:cubicBezTo>
                  <a:pt x="405" y="40"/>
                  <a:pt x="394" y="38"/>
                  <a:pt x="382" y="38"/>
                </a:cubicBezTo>
                <a:cubicBezTo>
                  <a:pt x="381" y="38"/>
                  <a:pt x="380" y="39"/>
                  <a:pt x="380" y="41"/>
                </a:cubicBezTo>
                <a:cubicBezTo>
                  <a:pt x="380" y="42"/>
                  <a:pt x="381" y="43"/>
                  <a:pt x="382" y="43"/>
                </a:cubicBezTo>
                <a:cubicBezTo>
                  <a:pt x="393" y="43"/>
                  <a:pt x="404" y="45"/>
                  <a:pt x="412" y="52"/>
                </a:cubicBezTo>
                <a:cubicBezTo>
                  <a:pt x="421" y="57"/>
                  <a:pt x="426" y="67"/>
                  <a:pt x="426" y="78"/>
                </a:cubicBezTo>
                <a:cubicBezTo>
                  <a:pt x="426" y="83"/>
                  <a:pt x="426" y="88"/>
                  <a:pt x="425" y="93"/>
                </a:cubicBezTo>
                <a:cubicBezTo>
                  <a:pt x="424" y="98"/>
                  <a:pt x="421" y="103"/>
                  <a:pt x="419" y="107"/>
                </a:cubicBezTo>
                <a:cubicBezTo>
                  <a:pt x="413" y="116"/>
                  <a:pt x="404" y="122"/>
                  <a:pt x="394" y="125"/>
                </a:cubicBezTo>
                <a:cubicBezTo>
                  <a:pt x="384" y="128"/>
                  <a:pt x="373" y="129"/>
                  <a:pt x="363" y="126"/>
                </a:cubicBezTo>
                <a:cubicBezTo>
                  <a:pt x="353" y="124"/>
                  <a:pt x="344" y="119"/>
                  <a:pt x="336" y="112"/>
                </a:cubicBezTo>
                <a:cubicBezTo>
                  <a:pt x="328" y="105"/>
                  <a:pt x="323" y="96"/>
                  <a:pt x="319" y="86"/>
                </a:cubicBezTo>
                <a:cubicBezTo>
                  <a:pt x="315" y="75"/>
                  <a:pt x="311" y="63"/>
                  <a:pt x="313" y="51"/>
                </a:cubicBezTo>
                <a:cubicBezTo>
                  <a:pt x="314" y="42"/>
                  <a:pt x="320" y="32"/>
                  <a:pt x="326" y="25"/>
                </a:cubicBezTo>
                <a:cubicBezTo>
                  <a:pt x="339" y="9"/>
                  <a:pt x="359" y="0"/>
                  <a:pt x="379" y="0"/>
                </a:cubicBezTo>
                <a:cubicBezTo>
                  <a:pt x="396" y="0"/>
                  <a:pt x="412" y="6"/>
                  <a:pt x="424" y="16"/>
                </a:cubicBezTo>
                <a:cubicBezTo>
                  <a:pt x="433" y="7"/>
                  <a:pt x="445" y="1"/>
                  <a:pt x="459" y="1"/>
                </a:cubicBezTo>
                <a:cubicBezTo>
                  <a:pt x="482" y="1"/>
                  <a:pt x="502" y="17"/>
                  <a:pt x="507" y="38"/>
                </a:cubicBezTo>
                <a:cubicBezTo>
                  <a:pt x="517" y="28"/>
                  <a:pt x="530" y="22"/>
                  <a:pt x="545" y="23"/>
                </a:cubicBezTo>
                <a:cubicBezTo>
                  <a:pt x="563" y="24"/>
                  <a:pt x="578" y="35"/>
                  <a:pt x="585" y="51"/>
                </a:cubicBezTo>
                <a:cubicBezTo>
                  <a:pt x="588" y="56"/>
                  <a:pt x="590" y="62"/>
                  <a:pt x="590" y="68"/>
                </a:cubicBezTo>
                <a:cubicBezTo>
                  <a:pt x="590" y="76"/>
                  <a:pt x="585" y="84"/>
                  <a:pt x="581" y="91"/>
                </a:cubicBezTo>
                <a:cubicBezTo>
                  <a:pt x="576" y="98"/>
                  <a:pt x="571" y="103"/>
                  <a:pt x="563" y="107"/>
                </a:cubicBezTo>
                <a:cubicBezTo>
                  <a:pt x="557" y="109"/>
                  <a:pt x="551" y="111"/>
                  <a:pt x="544" y="111"/>
                </a:cubicBezTo>
                <a:cubicBezTo>
                  <a:pt x="538" y="110"/>
                  <a:pt x="531" y="110"/>
                  <a:pt x="526" y="107"/>
                </a:cubicBezTo>
                <a:cubicBezTo>
                  <a:pt x="520" y="104"/>
                  <a:pt x="516" y="99"/>
                  <a:pt x="513" y="94"/>
                </a:cubicBezTo>
                <a:cubicBezTo>
                  <a:pt x="510" y="88"/>
                  <a:pt x="509" y="81"/>
                  <a:pt x="510" y="75"/>
                </a:cubicBezTo>
                <a:cubicBezTo>
                  <a:pt x="511" y="69"/>
                  <a:pt x="513" y="63"/>
                  <a:pt x="518" y="59"/>
                </a:cubicBezTo>
                <a:cubicBezTo>
                  <a:pt x="523" y="55"/>
                  <a:pt x="529" y="53"/>
                  <a:pt x="535" y="55"/>
                </a:cubicBezTo>
                <a:cubicBezTo>
                  <a:pt x="537" y="55"/>
                  <a:pt x="538" y="54"/>
                  <a:pt x="538" y="53"/>
                </a:cubicBezTo>
                <a:cubicBezTo>
                  <a:pt x="538" y="51"/>
                  <a:pt x="538" y="50"/>
                  <a:pt x="536" y="50"/>
                </a:cubicBezTo>
                <a:cubicBezTo>
                  <a:pt x="529" y="48"/>
                  <a:pt x="521" y="50"/>
                  <a:pt x="515" y="55"/>
                </a:cubicBezTo>
                <a:cubicBezTo>
                  <a:pt x="509" y="60"/>
                  <a:pt x="505" y="67"/>
                  <a:pt x="504" y="74"/>
                </a:cubicBezTo>
                <a:cubicBezTo>
                  <a:pt x="503" y="85"/>
                  <a:pt x="505" y="96"/>
                  <a:pt x="512" y="104"/>
                </a:cubicBezTo>
                <a:cubicBezTo>
                  <a:pt x="515" y="107"/>
                  <a:pt x="518" y="110"/>
                  <a:pt x="521" y="112"/>
                </a:cubicBezTo>
                <a:cubicBezTo>
                  <a:pt x="525" y="114"/>
                  <a:pt x="529" y="116"/>
                  <a:pt x="533" y="117"/>
                </a:cubicBezTo>
                <a:cubicBezTo>
                  <a:pt x="535" y="117"/>
                  <a:pt x="537" y="117"/>
                  <a:pt x="539" y="117"/>
                </a:cubicBezTo>
                <a:cubicBezTo>
                  <a:pt x="541" y="118"/>
                  <a:pt x="542" y="118"/>
                  <a:pt x="544" y="118"/>
                </a:cubicBezTo>
                <a:cubicBezTo>
                  <a:pt x="552" y="118"/>
                  <a:pt x="559" y="117"/>
                  <a:pt x="566" y="114"/>
                </a:cubicBezTo>
                <a:cubicBezTo>
                  <a:pt x="573" y="111"/>
                  <a:pt x="579" y="106"/>
                  <a:pt x="584" y="101"/>
                </a:cubicBezTo>
                <a:cubicBezTo>
                  <a:pt x="587" y="98"/>
                  <a:pt x="590" y="94"/>
                  <a:pt x="592" y="90"/>
                </a:cubicBezTo>
                <a:cubicBezTo>
                  <a:pt x="594" y="87"/>
                  <a:pt x="595" y="84"/>
                  <a:pt x="599" y="82"/>
                </a:cubicBezTo>
                <a:cubicBezTo>
                  <a:pt x="601" y="82"/>
                  <a:pt x="604" y="82"/>
                  <a:pt x="605" y="82"/>
                </a:cubicBezTo>
                <a:cubicBezTo>
                  <a:pt x="610" y="83"/>
                  <a:pt x="615" y="84"/>
                  <a:pt x="619" y="85"/>
                </a:cubicBezTo>
                <a:cubicBezTo>
                  <a:pt x="627" y="87"/>
                  <a:pt x="635" y="92"/>
                  <a:pt x="642" y="97"/>
                </a:cubicBezTo>
                <a:cubicBezTo>
                  <a:pt x="657" y="110"/>
                  <a:pt x="667" y="129"/>
                  <a:pt x="667" y="149"/>
                </a:cubicBezTo>
                <a:cubicBezTo>
                  <a:pt x="667" y="185"/>
                  <a:pt x="637" y="215"/>
                  <a:pt x="600" y="215"/>
                </a:cubicBezTo>
                <a:cubicBezTo>
                  <a:pt x="598" y="215"/>
                  <a:pt x="596" y="215"/>
                  <a:pt x="594" y="215"/>
                </a:cubicBezTo>
                <a:cubicBezTo>
                  <a:pt x="601" y="224"/>
                  <a:pt x="605" y="235"/>
                  <a:pt x="603" y="248"/>
                </a:cubicBezTo>
                <a:cubicBezTo>
                  <a:pt x="601" y="266"/>
                  <a:pt x="587" y="280"/>
                  <a:pt x="570" y="284"/>
                </a:cubicBezTo>
                <a:cubicBezTo>
                  <a:pt x="560" y="287"/>
                  <a:pt x="551" y="286"/>
                  <a:pt x="543" y="283"/>
                </a:cubicBezTo>
                <a:cubicBezTo>
                  <a:pt x="537" y="303"/>
                  <a:pt x="518" y="317"/>
                  <a:pt x="496" y="317"/>
                </a:cubicBezTo>
                <a:cubicBezTo>
                  <a:pt x="488" y="317"/>
                  <a:pt x="479" y="316"/>
                  <a:pt x="471" y="311"/>
                </a:cubicBezTo>
                <a:cubicBezTo>
                  <a:pt x="464" y="306"/>
                  <a:pt x="458" y="297"/>
                  <a:pt x="454" y="289"/>
                </a:cubicBezTo>
                <a:cubicBezTo>
                  <a:pt x="451" y="282"/>
                  <a:pt x="448" y="274"/>
                  <a:pt x="448" y="265"/>
                </a:cubicBezTo>
                <a:cubicBezTo>
                  <a:pt x="448" y="258"/>
                  <a:pt x="449" y="250"/>
                  <a:pt x="453" y="244"/>
                </a:cubicBezTo>
                <a:cubicBezTo>
                  <a:pt x="456" y="238"/>
                  <a:pt x="462" y="233"/>
                  <a:pt x="469" y="229"/>
                </a:cubicBezTo>
                <a:cubicBezTo>
                  <a:pt x="475" y="226"/>
                  <a:pt x="483" y="224"/>
                  <a:pt x="490" y="226"/>
                </a:cubicBezTo>
                <a:cubicBezTo>
                  <a:pt x="497" y="227"/>
                  <a:pt x="504" y="231"/>
                  <a:pt x="508" y="237"/>
                </a:cubicBezTo>
                <a:cubicBezTo>
                  <a:pt x="513" y="243"/>
                  <a:pt x="515" y="250"/>
                  <a:pt x="514" y="257"/>
                </a:cubicBezTo>
                <a:cubicBezTo>
                  <a:pt x="512" y="265"/>
                  <a:pt x="507" y="271"/>
                  <a:pt x="501" y="275"/>
                </a:cubicBezTo>
                <a:cubicBezTo>
                  <a:pt x="500" y="276"/>
                  <a:pt x="500" y="277"/>
                  <a:pt x="500" y="278"/>
                </a:cubicBezTo>
                <a:cubicBezTo>
                  <a:pt x="501" y="279"/>
                  <a:pt x="503" y="280"/>
                  <a:pt x="504" y="279"/>
                </a:cubicBezTo>
                <a:cubicBezTo>
                  <a:pt x="511" y="274"/>
                  <a:pt x="517" y="267"/>
                  <a:pt x="519" y="259"/>
                </a:cubicBezTo>
                <a:cubicBezTo>
                  <a:pt x="521" y="250"/>
                  <a:pt x="518" y="240"/>
                  <a:pt x="513" y="233"/>
                </a:cubicBezTo>
                <a:cubicBezTo>
                  <a:pt x="508" y="226"/>
                  <a:pt x="500" y="221"/>
                  <a:pt x="491" y="219"/>
                </a:cubicBezTo>
                <a:cubicBezTo>
                  <a:pt x="483" y="218"/>
                  <a:pt x="473" y="219"/>
                  <a:pt x="466" y="223"/>
                </a:cubicBezTo>
                <a:cubicBezTo>
                  <a:pt x="458" y="227"/>
                  <a:pt x="451" y="233"/>
                  <a:pt x="446" y="240"/>
                </a:cubicBezTo>
                <a:cubicBezTo>
                  <a:pt x="442" y="248"/>
                  <a:pt x="440" y="257"/>
                  <a:pt x="440" y="266"/>
                </a:cubicBezTo>
                <a:cubicBezTo>
                  <a:pt x="440" y="278"/>
                  <a:pt x="444" y="290"/>
                  <a:pt x="450" y="300"/>
                </a:cubicBezTo>
                <a:cubicBezTo>
                  <a:pt x="455" y="307"/>
                  <a:pt x="453" y="316"/>
                  <a:pt x="446" y="321"/>
                </a:cubicBezTo>
                <a:cubicBezTo>
                  <a:pt x="432" y="331"/>
                  <a:pt x="416" y="336"/>
                  <a:pt x="398" y="336"/>
                </a:cubicBezTo>
                <a:cubicBezTo>
                  <a:pt x="364" y="336"/>
                  <a:pt x="335" y="316"/>
                  <a:pt x="323" y="287"/>
                </a:cubicBezTo>
                <a:cubicBezTo>
                  <a:pt x="309" y="310"/>
                  <a:pt x="283" y="326"/>
                  <a:pt x="253" y="326"/>
                </a:cubicBezTo>
                <a:cubicBezTo>
                  <a:pt x="225" y="326"/>
                  <a:pt x="200" y="311"/>
                  <a:pt x="185" y="289"/>
                </a:cubicBezTo>
                <a:cubicBezTo>
                  <a:pt x="181" y="282"/>
                  <a:pt x="184" y="273"/>
                  <a:pt x="191" y="270"/>
                </a:cubicBezTo>
                <a:cubicBezTo>
                  <a:pt x="195" y="269"/>
                  <a:pt x="199" y="267"/>
                  <a:pt x="202" y="265"/>
                </a:cubicBezTo>
                <a:cubicBezTo>
                  <a:pt x="213" y="260"/>
                  <a:pt x="223" y="253"/>
                  <a:pt x="230" y="242"/>
                </a:cubicBezTo>
                <a:cubicBezTo>
                  <a:pt x="237" y="232"/>
                  <a:pt x="240" y="218"/>
                  <a:pt x="238" y="206"/>
                </a:cubicBezTo>
                <a:cubicBezTo>
                  <a:pt x="236" y="193"/>
                  <a:pt x="227" y="182"/>
                  <a:pt x="217" y="176"/>
                </a:cubicBezTo>
                <a:cubicBezTo>
                  <a:pt x="206" y="170"/>
                  <a:pt x="194" y="167"/>
                  <a:pt x="181" y="169"/>
                </a:cubicBezTo>
                <a:cubicBezTo>
                  <a:pt x="169" y="171"/>
                  <a:pt x="158" y="177"/>
                  <a:pt x="150" y="187"/>
                </a:cubicBezTo>
                <a:cubicBezTo>
                  <a:pt x="146" y="192"/>
                  <a:pt x="144" y="198"/>
                  <a:pt x="144" y="205"/>
                </a:cubicBezTo>
                <a:cubicBezTo>
                  <a:pt x="144" y="211"/>
                  <a:pt x="146" y="217"/>
                  <a:pt x="150" y="222"/>
                </a:cubicBezTo>
                <a:cubicBezTo>
                  <a:pt x="153" y="227"/>
                  <a:pt x="158" y="232"/>
                  <a:pt x="164" y="234"/>
                </a:cubicBezTo>
                <a:cubicBezTo>
                  <a:pt x="169" y="236"/>
                  <a:pt x="176" y="236"/>
                  <a:pt x="182" y="236"/>
                </a:cubicBezTo>
                <a:cubicBezTo>
                  <a:pt x="182" y="236"/>
                  <a:pt x="183" y="235"/>
                  <a:pt x="183" y="234"/>
                </a:cubicBezTo>
                <a:cubicBezTo>
                  <a:pt x="183" y="233"/>
                  <a:pt x="182" y="233"/>
                  <a:pt x="181" y="233"/>
                </a:cubicBezTo>
                <a:cubicBezTo>
                  <a:pt x="176" y="233"/>
                  <a:pt x="170" y="232"/>
                  <a:pt x="165" y="230"/>
                </a:cubicBezTo>
                <a:cubicBezTo>
                  <a:pt x="160" y="228"/>
                  <a:pt x="156" y="225"/>
                  <a:pt x="153" y="220"/>
                </a:cubicBezTo>
                <a:cubicBezTo>
                  <a:pt x="150" y="215"/>
                  <a:pt x="148" y="210"/>
                  <a:pt x="149" y="205"/>
                </a:cubicBezTo>
                <a:cubicBezTo>
                  <a:pt x="149" y="199"/>
                  <a:pt x="151" y="194"/>
                  <a:pt x="154" y="190"/>
                </a:cubicBezTo>
                <a:cubicBezTo>
                  <a:pt x="161" y="181"/>
                  <a:pt x="171" y="176"/>
                  <a:pt x="182" y="174"/>
                </a:cubicBezTo>
                <a:cubicBezTo>
                  <a:pt x="193" y="173"/>
                  <a:pt x="204" y="176"/>
                  <a:pt x="213" y="182"/>
                </a:cubicBezTo>
                <a:cubicBezTo>
                  <a:pt x="222" y="187"/>
                  <a:pt x="229" y="197"/>
                  <a:pt x="231" y="207"/>
                </a:cubicBezTo>
                <a:cubicBezTo>
                  <a:pt x="232" y="218"/>
                  <a:pt x="230" y="229"/>
                  <a:pt x="224" y="238"/>
                </a:cubicBezTo>
                <a:cubicBezTo>
                  <a:pt x="218" y="246"/>
                  <a:pt x="208" y="253"/>
                  <a:pt x="198" y="257"/>
                </a:cubicBezTo>
                <a:cubicBezTo>
                  <a:pt x="185" y="264"/>
                  <a:pt x="171" y="269"/>
                  <a:pt x="156" y="266"/>
                </a:cubicBezTo>
                <a:cubicBezTo>
                  <a:pt x="138" y="264"/>
                  <a:pt x="120" y="258"/>
                  <a:pt x="103" y="251"/>
                </a:cubicBezTo>
                <a:cubicBezTo>
                  <a:pt x="84" y="242"/>
                  <a:pt x="66" y="232"/>
                  <a:pt x="49" y="219"/>
                </a:cubicBezTo>
                <a:cubicBezTo>
                  <a:pt x="37" y="211"/>
                  <a:pt x="26" y="201"/>
                  <a:pt x="17" y="190"/>
                </a:cubicBezTo>
                <a:cubicBezTo>
                  <a:pt x="13" y="186"/>
                  <a:pt x="10" y="182"/>
                  <a:pt x="7" y="177"/>
                </a:cubicBezTo>
                <a:cubicBezTo>
                  <a:pt x="6" y="175"/>
                  <a:pt x="2" y="166"/>
                  <a:pt x="0" y="165"/>
                </a:cubicBezTo>
                <a:cubicBezTo>
                  <a:pt x="61" y="192"/>
                  <a:pt x="124" y="150"/>
                  <a:pt x="124" y="150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9629775" y="4975226"/>
            <a:ext cx="2357437" cy="1195388"/>
          </a:xfrm>
          <a:custGeom>
            <a:avLst/>
            <a:gdLst>
              <a:gd name="T0" fmla="*/ 152 w 580"/>
              <a:gd name="T1" fmla="*/ 190 h 294"/>
              <a:gd name="T2" fmla="*/ 236 w 580"/>
              <a:gd name="T3" fmla="*/ 255 h 294"/>
              <a:gd name="T4" fmla="*/ 270 w 580"/>
              <a:gd name="T5" fmla="*/ 234 h 294"/>
              <a:gd name="T6" fmla="*/ 289 w 580"/>
              <a:gd name="T7" fmla="*/ 193 h 294"/>
              <a:gd name="T8" fmla="*/ 345 w 580"/>
              <a:gd name="T9" fmla="*/ 178 h 294"/>
              <a:gd name="T10" fmla="*/ 377 w 580"/>
              <a:gd name="T11" fmla="*/ 209 h 294"/>
              <a:gd name="T12" fmla="*/ 376 w 580"/>
              <a:gd name="T13" fmla="*/ 239 h 294"/>
              <a:gd name="T14" fmla="*/ 338 w 580"/>
              <a:gd name="T15" fmla="*/ 260 h 294"/>
              <a:gd name="T16" fmla="*/ 337 w 580"/>
              <a:gd name="T17" fmla="*/ 256 h 294"/>
              <a:gd name="T18" fmla="*/ 374 w 580"/>
              <a:gd name="T19" fmla="*/ 224 h 294"/>
              <a:gd name="T20" fmla="*/ 366 w 580"/>
              <a:gd name="T21" fmla="*/ 199 h 294"/>
              <a:gd name="T22" fmla="*/ 317 w 580"/>
              <a:gd name="T23" fmla="*/ 185 h 294"/>
              <a:gd name="T24" fmla="*/ 281 w 580"/>
              <a:gd name="T25" fmla="*/ 222 h 294"/>
              <a:gd name="T26" fmla="*/ 290 w 580"/>
              <a:gd name="T27" fmla="*/ 274 h 294"/>
              <a:gd name="T28" fmla="*/ 375 w 580"/>
              <a:gd name="T29" fmla="*/ 277 h 294"/>
              <a:gd name="T30" fmla="*/ 446 w 580"/>
              <a:gd name="T31" fmla="*/ 254 h 294"/>
              <a:gd name="T32" fmla="*/ 513 w 580"/>
              <a:gd name="T33" fmla="*/ 240 h 294"/>
              <a:gd name="T34" fmla="*/ 508 w 580"/>
              <a:gd name="T35" fmla="*/ 205 h 294"/>
              <a:gd name="T36" fmla="*/ 475 w 580"/>
              <a:gd name="T37" fmla="*/ 190 h 294"/>
              <a:gd name="T38" fmla="*/ 448 w 580"/>
              <a:gd name="T39" fmla="*/ 206 h 294"/>
              <a:gd name="T40" fmla="*/ 454 w 580"/>
              <a:gd name="T41" fmla="*/ 236 h 294"/>
              <a:gd name="T42" fmla="*/ 472 w 580"/>
              <a:gd name="T43" fmla="*/ 240 h 294"/>
              <a:gd name="T44" fmla="*/ 452 w 580"/>
              <a:gd name="T45" fmla="*/ 239 h 294"/>
              <a:gd name="T46" fmla="*/ 447 w 580"/>
              <a:gd name="T47" fmla="*/ 197 h 294"/>
              <a:gd name="T48" fmla="*/ 465 w 580"/>
              <a:gd name="T49" fmla="*/ 185 h 294"/>
              <a:gd name="T50" fmla="*/ 474 w 580"/>
              <a:gd name="T51" fmla="*/ 183 h 294"/>
              <a:gd name="T52" fmla="*/ 510 w 580"/>
              <a:gd name="T53" fmla="*/ 196 h 294"/>
              <a:gd name="T54" fmla="*/ 524 w 580"/>
              <a:gd name="T55" fmla="*/ 212 h 294"/>
              <a:gd name="T56" fmla="*/ 541 w 580"/>
              <a:gd name="T57" fmla="*/ 208 h 294"/>
              <a:gd name="T58" fmla="*/ 579 w 580"/>
              <a:gd name="T59" fmla="*/ 151 h 294"/>
              <a:gd name="T60" fmla="*/ 513 w 580"/>
              <a:gd name="T61" fmla="*/ 97 h 294"/>
              <a:gd name="T62" fmla="*/ 489 w 580"/>
              <a:gd name="T63" fmla="*/ 38 h 294"/>
              <a:gd name="T64" fmla="*/ 423 w 580"/>
              <a:gd name="T65" fmla="*/ 13 h 294"/>
              <a:gd name="T66" fmla="*/ 388 w 580"/>
              <a:gd name="T67" fmla="*/ 39 h 294"/>
              <a:gd name="T68" fmla="*/ 389 w 580"/>
              <a:gd name="T69" fmla="*/ 78 h 294"/>
              <a:gd name="T70" fmla="*/ 422 w 580"/>
              <a:gd name="T71" fmla="*/ 92 h 294"/>
              <a:gd name="T72" fmla="*/ 441 w 580"/>
              <a:gd name="T73" fmla="*/ 64 h 294"/>
              <a:gd name="T74" fmla="*/ 429 w 580"/>
              <a:gd name="T75" fmla="*/ 46 h 294"/>
              <a:gd name="T76" fmla="*/ 446 w 580"/>
              <a:gd name="T77" fmla="*/ 62 h 294"/>
              <a:gd name="T78" fmla="*/ 424 w 580"/>
              <a:gd name="T79" fmla="*/ 98 h 294"/>
              <a:gd name="T80" fmla="*/ 384 w 580"/>
              <a:gd name="T81" fmla="*/ 82 h 294"/>
              <a:gd name="T82" fmla="*/ 384 w 580"/>
              <a:gd name="T83" fmla="*/ 30 h 294"/>
              <a:gd name="T84" fmla="*/ 338 w 580"/>
              <a:gd name="T85" fmla="*/ 1 h 294"/>
              <a:gd name="T86" fmla="*/ 212 w 580"/>
              <a:gd name="T87" fmla="*/ 16 h 294"/>
              <a:gd name="T88" fmla="*/ 161 w 580"/>
              <a:gd name="T89" fmla="*/ 68 h 294"/>
              <a:gd name="T90" fmla="*/ 196 w 580"/>
              <a:gd name="T91" fmla="*/ 90 h 294"/>
              <a:gd name="T92" fmla="*/ 188 w 580"/>
              <a:gd name="T93" fmla="*/ 148 h 294"/>
              <a:gd name="T94" fmla="*/ 129 w 580"/>
              <a:gd name="T95" fmla="*/ 142 h 294"/>
              <a:gd name="T96" fmla="*/ 127 w 580"/>
              <a:gd name="T97" fmla="*/ 111 h 294"/>
              <a:gd name="T98" fmla="*/ 154 w 580"/>
              <a:gd name="T99" fmla="*/ 98 h 294"/>
              <a:gd name="T100" fmla="*/ 154 w 580"/>
              <a:gd name="T101" fmla="*/ 101 h 294"/>
              <a:gd name="T102" fmla="*/ 130 w 580"/>
              <a:gd name="T103" fmla="*/ 113 h 294"/>
              <a:gd name="T104" fmla="*/ 133 w 580"/>
              <a:gd name="T105" fmla="*/ 139 h 294"/>
              <a:gd name="T106" fmla="*/ 184 w 580"/>
              <a:gd name="T107" fmla="*/ 144 h 294"/>
              <a:gd name="T108" fmla="*/ 191 w 580"/>
              <a:gd name="T109" fmla="*/ 94 h 294"/>
              <a:gd name="T110" fmla="*/ 131 w 580"/>
              <a:gd name="T111" fmla="*/ 73 h 294"/>
              <a:gd name="T112" fmla="*/ 40 w 580"/>
              <a:gd name="T113" fmla="*/ 118 h 294"/>
              <a:gd name="T114" fmla="*/ 6 w 580"/>
              <a:gd name="T115" fmla="*/ 157 h 294"/>
              <a:gd name="T116" fmla="*/ 108 w 580"/>
              <a:gd name="T117" fmla="*/ 175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80" h="294">
                <a:moveTo>
                  <a:pt x="108" y="175"/>
                </a:moveTo>
                <a:cubicBezTo>
                  <a:pt x="120" y="185"/>
                  <a:pt x="135" y="191"/>
                  <a:pt x="152" y="190"/>
                </a:cubicBezTo>
                <a:cubicBezTo>
                  <a:pt x="155" y="190"/>
                  <a:pt x="158" y="190"/>
                  <a:pt x="161" y="189"/>
                </a:cubicBezTo>
                <a:cubicBezTo>
                  <a:pt x="164" y="227"/>
                  <a:pt x="197" y="257"/>
                  <a:pt x="236" y="255"/>
                </a:cubicBezTo>
                <a:cubicBezTo>
                  <a:pt x="243" y="254"/>
                  <a:pt x="249" y="253"/>
                  <a:pt x="256" y="250"/>
                </a:cubicBezTo>
                <a:cubicBezTo>
                  <a:pt x="263" y="248"/>
                  <a:pt x="269" y="241"/>
                  <a:pt x="270" y="234"/>
                </a:cubicBezTo>
                <a:cubicBezTo>
                  <a:pt x="271" y="229"/>
                  <a:pt x="272" y="224"/>
                  <a:pt x="273" y="219"/>
                </a:cubicBezTo>
                <a:cubicBezTo>
                  <a:pt x="277" y="210"/>
                  <a:pt x="282" y="200"/>
                  <a:pt x="289" y="193"/>
                </a:cubicBezTo>
                <a:cubicBezTo>
                  <a:pt x="296" y="186"/>
                  <a:pt x="305" y="181"/>
                  <a:pt x="315" y="178"/>
                </a:cubicBezTo>
                <a:cubicBezTo>
                  <a:pt x="325" y="175"/>
                  <a:pt x="336" y="176"/>
                  <a:pt x="345" y="178"/>
                </a:cubicBezTo>
                <a:cubicBezTo>
                  <a:pt x="355" y="181"/>
                  <a:pt x="364" y="187"/>
                  <a:pt x="371" y="195"/>
                </a:cubicBezTo>
                <a:cubicBezTo>
                  <a:pt x="374" y="199"/>
                  <a:pt x="376" y="204"/>
                  <a:pt x="377" y="209"/>
                </a:cubicBezTo>
                <a:cubicBezTo>
                  <a:pt x="379" y="214"/>
                  <a:pt x="379" y="219"/>
                  <a:pt x="379" y="224"/>
                </a:cubicBezTo>
                <a:cubicBezTo>
                  <a:pt x="379" y="229"/>
                  <a:pt x="378" y="234"/>
                  <a:pt x="376" y="239"/>
                </a:cubicBezTo>
                <a:cubicBezTo>
                  <a:pt x="373" y="243"/>
                  <a:pt x="370" y="248"/>
                  <a:pt x="366" y="251"/>
                </a:cubicBezTo>
                <a:cubicBezTo>
                  <a:pt x="358" y="257"/>
                  <a:pt x="347" y="259"/>
                  <a:pt x="338" y="260"/>
                </a:cubicBezTo>
                <a:cubicBezTo>
                  <a:pt x="337" y="260"/>
                  <a:pt x="336" y="259"/>
                  <a:pt x="335" y="258"/>
                </a:cubicBezTo>
                <a:cubicBezTo>
                  <a:pt x="335" y="257"/>
                  <a:pt x="336" y="256"/>
                  <a:pt x="337" y="256"/>
                </a:cubicBezTo>
                <a:cubicBezTo>
                  <a:pt x="347" y="255"/>
                  <a:pt x="356" y="253"/>
                  <a:pt x="363" y="247"/>
                </a:cubicBezTo>
                <a:cubicBezTo>
                  <a:pt x="370" y="241"/>
                  <a:pt x="374" y="233"/>
                  <a:pt x="374" y="224"/>
                </a:cubicBezTo>
                <a:cubicBezTo>
                  <a:pt x="374" y="219"/>
                  <a:pt x="373" y="215"/>
                  <a:pt x="372" y="210"/>
                </a:cubicBezTo>
                <a:cubicBezTo>
                  <a:pt x="371" y="206"/>
                  <a:pt x="369" y="202"/>
                  <a:pt x="366" y="199"/>
                </a:cubicBezTo>
                <a:cubicBezTo>
                  <a:pt x="361" y="191"/>
                  <a:pt x="352" y="187"/>
                  <a:pt x="344" y="184"/>
                </a:cubicBezTo>
                <a:cubicBezTo>
                  <a:pt x="335" y="182"/>
                  <a:pt x="326" y="182"/>
                  <a:pt x="317" y="185"/>
                </a:cubicBezTo>
                <a:cubicBezTo>
                  <a:pt x="308" y="187"/>
                  <a:pt x="301" y="192"/>
                  <a:pt x="294" y="198"/>
                </a:cubicBezTo>
                <a:cubicBezTo>
                  <a:pt x="288" y="205"/>
                  <a:pt x="283" y="213"/>
                  <a:pt x="281" y="222"/>
                </a:cubicBezTo>
                <a:cubicBezTo>
                  <a:pt x="278" y="231"/>
                  <a:pt x="275" y="242"/>
                  <a:pt x="277" y="252"/>
                </a:cubicBezTo>
                <a:cubicBezTo>
                  <a:pt x="279" y="260"/>
                  <a:pt x="284" y="268"/>
                  <a:pt x="290" y="274"/>
                </a:cubicBezTo>
                <a:cubicBezTo>
                  <a:pt x="302" y="287"/>
                  <a:pt x="319" y="294"/>
                  <a:pt x="337" y="293"/>
                </a:cubicBezTo>
                <a:cubicBezTo>
                  <a:pt x="352" y="293"/>
                  <a:pt x="365" y="287"/>
                  <a:pt x="375" y="277"/>
                </a:cubicBezTo>
                <a:cubicBezTo>
                  <a:pt x="383" y="285"/>
                  <a:pt x="394" y="289"/>
                  <a:pt x="406" y="289"/>
                </a:cubicBezTo>
                <a:cubicBezTo>
                  <a:pt x="426" y="287"/>
                  <a:pt x="442" y="273"/>
                  <a:pt x="446" y="254"/>
                </a:cubicBezTo>
                <a:cubicBezTo>
                  <a:pt x="455" y="263"/>
                  <a:pt x="467" y="267"/>
                  <a:pt x="480" y="266"/>
                </a:cubicBezTo>
                <a:cubicBezTo>
                  <a:pt x="495" y="264"/>
                  <a:pt x="507" y="254"/>
                  <a:pt x="513" y="240"/>
                </a:cubicBezTo>
                <a:cubicBezTo>
                  <a:pt x="515" y="235"/>
                  <a:pt x="516" y="230"/>
                  <a:pt x="516" y="225"/>
                </a:cubicBezTo>
                <a:cubicBezTo>
                  <a:pt x="517" y="217"/>
                  <a:pt x="512" y="211"/>
                  <a:pt x="508" y="205"/>
                </a:cubicBezTo>
                <a:cubicBezTo>
                  <a:pt x="503" y="199"/>
                  <a:pt x="498" y="195"/>
                  <a:pt x="491" y="192"/>
                </a:cubicBezTo>
                <a:cubicBezTo>
                  <a:pt x="486" y="190"/>
                  <a:pt x="481" y="189"/>
                  <a:pt x="475" y="190"/>
                </a:cubicBezTo>
                <a:cubicBezTo>
                  <a:pt x="469" y="190"/>
                  <a:pt x="464" y="191"/>
                  <a:pt x="459" y="194"/>
                </a:cubicBezTo>
                <a:cubicBezTo>
                  <a:pt x="454" y="197"/>
                  <a:pt x="451" y="201"/>
                  <a:pt x="448" y="206"/>
                </a:cubicBezTo>
                <a:cubicBezTo>
                  <a:pt x="446" y="211"/>
                  <a:pt x="446" y="217"/>
                  <a:pt x="447" y="222"/>
                </a:cubicBezTo>
                <a:cubicBezTo>
                  <a:pt x="448" y="227"/>
                  <a:pt x="450" y="233"/>
                  <a:pt x="454" y="236"/>
                </a:cubicBezTo>
                <a:cubicBezTo>
                  <a:pt x="459" y="239"/>
                  <a:pt x="464" y="240"/>
                  <a:pt x="470" y="239"/>
                </a:cubicBezTo>
                <a:cubicBezTo>
                  <a:pt x="471" y="238"/>
                  <a:pt x="472" y="239"/>
                  <a:pt x="472" y="240"/>
                </a:cubicBezTo>
                <a:cubicBezTo>
                  <a:pt x="473" y="241"/>
                  <a:pt x="472" y="242"/>
                  <a:pt x="471" y="243"/>
                </a:cubicBezTo>
                <a:cubicBezTo>
                  <a:pt x="465" y="244"/>
                  <a:pt x="457" y="244"/>
                  <a:pt x="452" y="239"/>
                </a:cubicBezTo>
                <a:cubicBezTo>
                  <a:pt x="446" y="235"/>
                  <a:pt x="443" y="229"/>
                  <a:pt x="442" y="223"/>
                </a:cubicBezTo>
                <a:cubicBezTo>
                  <a:pt x="440" y="214"/>
                  <a:pt x="442" y="204"/>
                  <a:pt x="447" y="197"/>
                </a:cubicBezTo>
                <a:cubicBezTo>
                  <a:pt x="449" y="194"/>
                  <a:pt x="452" y="191"/>
                  <a:pt x="455" y="189"/>
                </a:cubicBezTo>
                <a:cubicBezTo>
                  <a:pt x="458" y="187"/>
                  <a:pt x="462" y="186"/>
                  <a:pt x="465" y="185"/>
                </a:cubicBezTo>
                <a:cubicBezTo>
                  <a:pt x="467" y="184"/>
                  <a:pt x="468" y="184"/>
                  <a:pt x="470" y="184"/>
                </a:cubicBezTo>
                <a:cubicBezTo>
                  <a:pt x="471" y="184"/>
                  <a:pt x="473" y="183"/>
                  <a:pt x="474" y="183"/>
                </a:cubicBezTo>
                <a:cubicBezTo>
                  <a:pt x="481" y="183"/>
                  <a:pt x="487" y="183"/>
                  <a:pt x="494" y="186"/>
                </a:cubicBezTo>
                <a:cubicBezTo>
                  <a:pt x="500" y="188"/>
                  <a:pt x="505" y="192"/>
                  <a:pt x="510" y="196"/>
                </a:cubicBezTo>
                <a:cubicBezTo>
                  <a:pt x="513" y="199"/>
                  <a:pt x="515" y="202"/>
                  <a:pt x="517" y="205"/>
                </a:cubicBezTo>
                <a:cubicBezTo>
                  <a:pt x="519" y="208"/>
                  <a:pt x="520" y="211"/>
                  <a:pt x="524" y="212"/>
                </a:cubicBezTo>
                <a:cubicBezTo>
                  <a:pt x="525" y="212"/>
                  <a:pt x="528" y="211"/>
                  <a:pt x="529" y="211"/>
                </a:cubicBezTo>
                <a:cubicBezTo>
                  <a:pt x="533" y="211"/>
                  <a:pt x="537" y="210"/>
                  <a:pt x="541" y="208"/>
                </a:cubicBezTo>
                <a:cubicBezTo>
                  <a:pt x="548" y="206"/>
                  <a:pt x="555" y="202"/>
                  <a:pt x="560" y="197"/>
                </a:cubicBezTo>
                <a:cubicBezTo>
                  <a:pt x="573" y="185"/>
                  <a:pt x="580" y="168"/>
                  <a:pt x="579" y="151"/>
                </a:cubicBezTo>
                <a:cubicBezTo>
                  <a:pt x="577" y="119"/>
                  <a:pt x="550" y="95"/>
                  <a:pt x="518" y="96"/>
                </a:cubicBezTo>
                <a:cubicBezTo>
                  <a:pt x="517" y="97"/>
                  <a:pt x="515" y="97"/>
                  <a:pt x="513" y="97"/>
                </a:cubicBezTo>
                <a:cubicBezTo>
                  <a:pt x="519" y="89"/>
                  <a:pt x="522" y="79"/>
                  <a:pt x="519" y="68"/>
                </a:cubicBezTo>
                <a:cubicBezTo>
                  <a:pt x="516" y="53"/>
                  <a:pt x="504" y="40"/>
                  <a:pt x="489" y="38"/>
                </a:cubicBezTo>
                <a:cubicBezTo>
                  <a:pt x="481" y="36"/>
                  <a:pt x="473" y="37"/>
                  <a:pt x="466" y="40"/>
                </a:cubicBezTo>
                <a:cubicBezTo>
                  <a:pt x="459" y="23"/>
                  <a:pt x="442" y="12"/>
                  <a:pt x="423" y="13"/>
                </a:cubicBezTo>
                <a:cubicBezTo>
                  <a:pt x="416" y="13"/>
                  <a:pt x="408" y="15"/>
                  <a:pt x="402" y="19"/>
                </a:cubicBezTo>
                <a:cubicBezTo>
                  <a:pt x="396" y="24"/>
                  <a:pt x="391" y="32"/>
                  <a:pt x="388" y="39"/>
                </a:cubicBezTo>
                <a:cubicBezTo>
                  <a:pt x="386" y="46"/>
                  <a:pt x="384" y="53"/>
                  <a:pt x="384" y="60"/>
                </a:cubicBezTo>
                <a:cubicBezTo>
                  <a:pt x="384" y="66"/>
                  <a:pt x="386" y="73"/>
                  <a:pt x="389" y="78"/>
                </a:cubicBezTo>
                <a:cubicBezTo>
                  <a:pt x="393" y="84"/>
                  <a:pt x="398" y="88"/>
                  <a:pt x="404" y="90"/>
                </a:cubicBezTo>
                <a:cubicBezTo>
                  <a:pt x="410" y="93"/>
                  <a:pt x="416" y="94"/>
                  <a:pt x="422" y="92"/>
                </a:cubicBezTo>
                <a:cubicBezTo>
                  <a:pt x="429" y="91"/>
                  <a:pt x="434" y="87"/>
                  <a:pt x="438" y="82"/>
                </a:cubicBezTo>
                <a:cubicBezTo>
                  <a:pt x="441" y="76"/>
                  <a:pt x="443" y="70"/>
                  <a:pt x="441" y="64"/>
                </a:cubicBezTo>
                <a:cubicBezTo>
                  <a:pt x="440" y="58"/>
                  <a:pt x="435" y="53"/>
                  <a:pt x="430" y="49"/>
                </a:cubicBezTo>
                <a:cubicBezTo>
                  <a:pt x="429" y="48"/>
                  <a:pt x="428" y="47"/>
                  <a:pt x="429" y="46"/>
                </a:cubicBezTo>
                <a:cubicBezTo>
                  <a:pt x="429" y="45"/>
                  <a:pt x="431" y="45"/>
                  <a:pt x="432" y="45"/>
                </a:cubicBezTo>
                <a:cubicBezTo>
                  <a:pt x="438" y="49"/>
                  <a:pt x="444" y="55"/>
                  <a:pt x="446" y="62"/>
                </a:cubicBezTo>
                <a:cubicBezTo>
                  <a:pt x="448" y="70"/>
                  <a:pt x="446" y="78"/>
                  <a:pt x="442" y="85"/>
                </a:cubicBezTo>
                <a:cubicBezTo>
                  <a:pt x="438" y="91"/>
                  <a:pt x="431" y="96"/>
                  <a:pt x="424" y="98"/>
                </a:cubicBezTo>
                <a:cubicBezTo>
                  <a:pt x="416" y="100"/>
                  <a:pt x="408" y="99"/>
                  <a:pt x="401" y="96"/>
                </a:cubicBezTo>
                <a:cubicBezTo>
                  <a:pt x="394" y="93"/>
                  <a:pt x="388" y="88"/>
                  <a:pt x="384" y="82"/>
                </a:cubicBezTo>
                <a:cubicBezTo>
                  <a:pt x="380" y="75"/>
                  <a:pt x="378" y="68"/>
                  <a:pt x="377" y="60"/>
                </a:cubicBezTo>
                <a:cubicBezTo>
                  <a:pt x="377" y="50"/>
                  <a:pt x="379" y="39"/>
                  <a:pt x="384" y="30"/>
                </a:cubicBezTo>
                <a:cubicBezTo>
                  <a:pt x="388" y="24"/>
                  <a:pt x="386" y="16"/>
                  <a:pt x="380" y="12"/>
                </a:cubicBezTo>
                <a:cubicBezTo>
                  <a:pt x="368" y="4"/>
                  <a:pt x="353" y="0"/>
                  <a:pt x="338" y="1"/>
                </a:cubicBezTo>
                <a:cubicBezTo>
                  <a:pt x="308" y="2"/>
                  <a:pt x="284" y="21"/>
                  <a:pt x="275" y="47"/>
                </a:cubicBezTo>
                <a:cubicBezTo>
                  <a:pt x="261" y="27"/>
                  <a:pt x="238" y="15"/>
                  <a:pt x="212" y="16"/>
                </a:cubicBezTo>
                <a:cubicBezTo>
                  <a:pt x="188" y="18"/>
                  <a:pt x="166" y="32"/>
                  <a:pt x="155" y="52"/>
                </a:cubicBezTo>
                <a:cubicBezTo>
                  <a:pt x="152" y="58"/>
                  <a:pt x="155" y="66"/>
                  <a:pt x="161" y="68"/>
                </a:cubicBezTo>
                <a:cubicBezTo>
                  <a:pt x="164" y="69"/>
                  <a:pt x="168" y="70"/>
                  <a:pt x="171" y="71"/>
                </a:cubicBezTo>
                <a:cubicBezTo>
                  <a:pt x="180" y="75"/>
                  <a:pt x="190" y="81"/>
                  <a:pt x="196" y="90"/>
                </a:cubicBezTo>
                <a:cubicBezTo>
                  <a:pt x="203" y="99"/>
                  <a:pt x="206" y="110"/>
                  <a:pt x="205" y="121"/>
                </a:cubicBezTo>
                <a:cubicBezTo>
                  <a:pt x="203" y="132"/>
                  <a:pt x="196" y="142"/>
                  <a:pt x="188" y="148"/>
                </a:cubicBezTo>
                <a:cubicBezTo>
                  <a:pt x="179" y="154"/>
                  <a:pt x="168" y="157"/>
                  <a:pt x="157" y="156"/>
                </a:cubicBezTo>
                <a:cubicBezTo>
                  <a:pt x="147" y="155"/>
                  <a:pt x="136" y="150"/>
                  <a:pt x="129" y="142"/>
                </a:cubicBezTo>
                <a:cubicBezTo>
                  <a:pt x="126" y="138"/>
                  <a:pt x="124" y="132"/>
                  <a:pt x="123" y="127"/>
                </a:cubicBezTo>
                <a:cubicBezTo>
                  <a:pt x="123" y="121"/>
                  <a:pt x="125" y="116"/>
                  <a:pt x="127" y="111"/>
                </a:cubicBezTo>
                <a:cubicBezTo>
                  <a:pt x="130" y="107"/>
                  <a:pt x="134" y="103"/>
                  <a:pt x="139" y="101"/>
                </a:cubicBezTo>
                <a:cubicBezTo>
                  <a:pt x="144" y="99"/>
                  <a:pt x="149" y="98"/>
                  <a:pt x="154" y="98"/>
                </a:cubicBezTo>
                <a:cubicBezTo>
                  <a:pt x="155" y="98"/>
                  <a:pt x="156" y="99"/>
                  <a:pt x="156" y="99"/>
                </a:cubicBezTo>
                <a:cubicBezTo>
                  <a:pt x="156" y="100"/>
                  <a:pt x="155" y="101"/>
                  <a:pt x="154" y="101"/>
                </a:cubicBezTo>
                <a:cubicBezTo>
                  <a:pt x="149" y="101"/>
                  <a:pt x="145" y="101"/>
                  <a:pt x="140" y="103"/>
                </a:cubicBezTo>
                <a:cubicBezTo>
                  <a:pt x="136" y="105"/>
                  <a:pt x="132" y="109"/>
                  <a:pt x="130" y="113"/>
                </a:cubicBezTo>
                <a:cubicBezTo>
                  <a:pt x="128" y="117"/>
                  <a:pt x="127" y="122"/>
                  <a:pt x="127" y="127"/>
                </a:cubicBezTo>
                <a:cubicBezTo>
                  <a:pt x="127" y="131"/>
                  <a:pt x="129" y="136"/>
                  <a:pt x="133" y="139"/>
                </a:cubicBezTo>
                <a:cubicBezTo>
                  <a:pt x="139" y="146"/>
                  <a:pt x="148" y="151"/>
                  <a:pt x="158" y="151"/>
                </a:cubicBezTo>
                <a:cubicBezTo>
                  <a:pt x="167" y="152"/>
                  <a:pt x="177" y="149"/>
                  <a:pt x="184" y="144"/>
                </a:cubicBezTo>
                <a:cubicBezTo>
                  <a:pt x="192" y="138"/>
                  <a:pt x="197" y="130"/>
                  <a:pt x="198" y="120"/>
                </a:cubicBezTo>
                <a:cubicBezTo>
                  <a:pt x="199" y="111"/>
                  <a:pt x="197" y="102"/>
                  <a:pt x="191" y="94"/>
                </a:cubicBezTo>
                <a:cubicBezTo>
                  <a:pt x="185" y="87"/>
                  <a:pt x="177" y="82"/>
                  <a:pt x="168" y="78"/>
                </a:cubicBezTo>
                <a:cubicBezTo>
                  <a:pt x="156" y="74"/>
                  <a:pt x="144" y="70"/>
                  <a:pt x="131" y="73"/>
                </a:cubicBezTo>
                <a:cubicBezTo>
                  <a:pt x="115" y="76"/>
                  <a:pt x="100" y="82"/>
                  <a:pt x="85" y="89"/>
                </a:cubicBezTo>
                <a:cubicBezTo>
                  <a:pt x="69" y="97"/>
                  <a:pt x="54" y="107"/>
                  <a:pt x="40" y="118"/>
                </a:cubicBezTo>
                <a:cubicBezTo>
                  <a:pt x="30" y="127"/>
                  <a:pt x="21" y="135"/>
                  <a:pt x="14" y="145"/>
                </a:cubicBezTo>
                <a:cubicBezTo>
                  <a:pt x="11" y="149"/>
                  <a:pt x="8" y="153"/>
                  <a:pt x="6" y="157"/>
                </a:cubicBezTo>
                <a:cubicBezTo>
                  <a:pt x="5" y="159"/>
                  <a:pt x="2" y="167"/>
                  <a:pt x="0" y="168"/>
                </a:cubicBezTo>
                <a:cubicBezTo>
                  <a:pt x="52" y="141"/>
                  <a:pt x="108" y="175"/>
                  <a:pt x="108" y="175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9491663" y="968376"/>
            <a:ext cx="2417762" cy="1322388"/>
          </a:xfrm>
          <a:custGeom>
            <a:avLst/>
            <a:gdLst>
              <a:gd name="T0" fmla="*/ 410 w 595"/>
              <a:gd name="T1" fmla="*/ 157 h 325"/>
              <a:gd name="T2" fmla="*/ 377 w 595"/>
              <a:gd name="T3" fmla="*/ 87 h 325"/>
              <a:gd name="T4" fmla="*/ 310 w 595"/>
              <a:gd name="T5" fmla="*/ 0 h 325"/>
              <a:gd name="T6" fmla="*/ 254 w 595"/>
              <a:gd name="T7" fmla="*/ 85 h 325"/>
              <a:gd name="T8" fmla="*/ 329 w 595"/>
              <a:gd name="T9" fmla="*/ 104 h 325"/>
              <a:gd name="T10" fmla="*/ 342 w 595"/>
              <a:gd name="T11" fmla="*/ 88 h 325"/>
              <a:gd name="T12" fmla="*/ 344 w 595"/>
              <a:gd name="T13" fmla="*/ 81 h 325"/>
              <a:gd name="T14" fmla="*/ 344 w 595"/>
              <a:gd name="T15" fmla="*/ 74 h 325"/>
              <a:gd name="T16" fmla="*/ 335 w 595"/>
              <a:gd name="T17" fmla="*/ 55 h 325"/>
              <a:gd name="T18" fmla="*/ 307 w 595"/>
              <a:gd name="T19" fmla="*/ 42 h 325"/>
              <a:gd name="T20" fmla="*/ 340 w 595"/>
              <a:gd name="T21" fmla="*/ 51 h 325"/>
              <a:gd name="T22" fmla="*/ 350 w 595"/>
              <a:gd name="T23" fmla="*/ 73 h 325"/>
              <a:gd name="T24" fmla="*/ 351 w 595"/>
              <a:gd name="T25" fmla="*/ 82 h 325"/>
              <a:gd name="T26" fmla="*/ 349 w 595"/>
              <a:gd name="T27" fmla="*/ 90 h 325"/>
              <a:gd name="T28" fmla="*/ 334 w 595"/>
              <a:gd name="T29" fmla="*/ 111 h 325"/>
              <a:gd name="T30" fmla="*/ 298 w 595"/>
              <a:gd name="T31" fmla="*/ 122 h 325"/>
              <a:gd name="T32" fmla="*/ 285 w 595"/>
              <a:gd name="T33" fmla="*/ 120 h 325"/>
              <a:gd name="T34" fmla="*/ 269 w 595"/>
              <a:gd name="T35" fmla="*/ 114 h 325"/>
              <a:gd name="T36" fmla="*/ 234 w 595"/>
              <a:gd name="T37" fmla="*/ 58 h 325"/>
              <a:gd name="T38" fmla="*/ 222 w 595"/>
              <a:gd name="T39" fmla="*/ 28 h 325"/>
              <a:gd name="T40" fmla="*/ 191 w 595"/>
              <a:gd name="T41" fmla="*/ 42 h 325"/>
              <a:gd name="T42" fmla="*/ 81 w 595"/>
              <a:gd name="T43" fmla="*/ 39 h 325"/>
              <a:gd name="T44" fmla="*/ 108 w 595"/>
              <a:gd name="T45" fmla="*/ 137 h 325"/>
              <a:gd name="T46" fmla="*/ 154 w 595"/>
              <a:gd name="T47" fmla="*/ 134 h 325"/>
              <a:gd name="T48" fmla="*/ 181 w 595"/>
              <a:gd name="T49" fmla="*/ 99 h 325"/>
              <a:gd name="T50" fmla="*/ 156 w 595"/>
              <a:gd name="T51" fmla="*/ 60 h 325"/>
              <a:gd name="T52" fmla="*/ 125 w 595"/>
              <a:gd name="T53" fmla="*/ 58 h 325"/>
              <a:gd name="T54" fmla="*/ 113 w 595"/>
              <a:gd name="T55" fmla="*/ 67 h 325"/>
              <a:gd name="T56" fmla="*/ 109 w 595"/>
              <a:gd name="T57" fmla="*/ 65 h 325"/>
              <a:gd name="T58" fmla="*/ 142 w 595"/>
              <a:gd name="T59" fmla="*/ 50 h 325"/>
              <a:gd name="T60" fmla="*/ 174 w 595"/>
              <a:gd name="T61" fmla="*/ 65 h 325"/>
              <a:gd name="T62" fmla="*/ 184 w 595"/>
              <a:gd name="T63" fmla="*/ 117 h 325"/>
              <a:gd name="T64" fmla="*/ 158 w 595"/>
              <a:gd name="T65" fmla="*/ 143 h 325"/>
              <a:gd name="T66" fmla="*/ 104 w 595"/>
              <a:gd name="T67" fmla="*/ 148 h 325"/>
              <a:gd name="T68" fmla="*/ 62 w 595"/>
              <a:gd name="T69" fmla="*/ 112 h 325"/>
              <a:gd name="T70" fmla="*/ 0 w 595"/>
              <a:gd name="T71" fmla="*/ 169 h 325"/>
              <a:gd name="T72" fmla="*/ 81 w 595"/>
              <a:gd name="T73" fmla="*/ 238 h 325"/>
              <a:gd name="T74" fmla="*/ 199 w 595"/>
              <a:gd name="T75" fmla="*/ 302 h 325"/>
              <a:gd name="T76" fmla="*/ 222 w 595"/>
              <a:gd name="T77" fmla="*/ 265 h 325"/>
              <a:gd name="T78" fmla="*/ 265 w 595"/>
              <a:gd name="T79" fmla="*/ 197 h 325"/>
              <a:gd name="T80" fmla="*/ 322 w 595"/>
              <a:gd name="T81" fmla="*/ 192 h 325"/>
              <a:gd name="T82" fmla="*/ 365 w 595"/>
              <a:gd name="T83" fmla="*/ 251 h 325"/>
              <a:gd name="T84" fmla="*/ 308 w 595"/>
              <a:gd name="T85" fmla="*/ 289 h 325"/>
              <a:gd name="T86" fmla="*/ 310 w 595"/>
              <a:gd name="T87" fmla="*/ 284 h 325"/>
              <a:gd name="T88" fmla="*/ 358 w 595"/>
              <a:gd name="T89" fmla="*/ 250 h 325"/>
              <a:gd name="T90" fmla="*/ 320 w 595"/>
              <a:gd name="T91" fmla="*/ 200 h 325"/>
              <a:gd name="T92" fmla="*/ 270 w 595"/>
              <a:gd name="T93" fmla="*/ 206 h 325"/>
              <a:gd name="T94" fmla="*/ 237 w 595"/>
              <a:gd name="T95" fmla="*/ 251 h 325"/>
              <a:gd name="T96" fmla="*/ 303 w 595"/>
              <a:gd name="T97" fmla="*/ 325 h 325"/>
              <a:gd name="T98" fmla="*/ 449 w 595"/>
              <a:gd name="T99" fmla="*/ 219 h 325"/>
              <a:gd name="T100" fmla="*/ 454 w 595"/>
              <a:gd name="T101" fmla="*/ 15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95" h="325">
                <a:moveTo>
                  <a:pt x="454" y="153"/>
                </a:moveTo>
                <a:cubicBezTo>
                  <a:pt x="434" y="163"/>
                  <a:pt x="419" y="161"/>
                  <a:pt x="410" y="157"/>
                </a:cubicBezTo>
                <a:cubicBezTo>
                  <a:pt x="410" y="154"/>
                  <a:pt x="410" y="151"/>
                  <a:pt x="410" y="148"/>
                </a:cubicBezTo>
                <a:cubicBezTo>
                  <a:pt x="410" y="122"/>
                  <a:pt x="397" y="100"/>
                  <a:pt x="377" y="87"/>
                </a:cubicBezTo>
                <a:cubicBezTo>
                  <a:pt x="378" y="81"/>
                  <a:pt x="379" y="75"/>
                  <a:pt x="379" y="69"/>
                </a:cubicBezTo>
                <a:cubicBezTo>
                  <a:pt x="379" y="31"/>
                  <a:pt x="348" y="0"/>
                  <a:pt x="310" y="0"/>
                </a:cubicBezTo>
                <a:cubicBezTo>
                  <a:pt x="277" y="0"/>
                  <a:pt x="247" y="24"/>
                  <a:pt x="247" y="58"/>
                </a:cubicBezTo>
                <a:cubicBezTo>
                  <a:pt x="247" y="67"/>
                  <a:pt x="249" y="77"/>
                  <a:pt x="254" y="85"/>
                </a:cubicBezTo>
                <a:cubicBezTo>
                  <a:pt x="264" y="101"/>
                  <a:pt x="282" y="114"/>
                  <a:pt x="302" y="113"/>
                </a:cubicBezTo>
                <a:cubicBezTo>
                  <a:pt x="311" y="112"/>
                  <a:pt x="321" y="110"/>
                  <a:pt x="329" y="104"/>
                </a:cubicBezTo>
                <a:cubicBezTo>
                  <a:pt x="333" y="102"/>
                  <a:pt x="336" y="98"/>
                  <a:pt x="339" y="94"/>
                </a:cubicBezTo>
                <a:cubicBezTo>
                  <a:pt x="340" y="92"/>
                  <a:pt x="342" y="90"/>
                  <a:pt x="342" y="88"/>
                </a:cubicBezTo>
                <a:cubicBezTo>
                  <a:pt x="342" y="87"/>
                  <a:pt x="343" y="86"/>
                  <a:pt x="343" y="85"/>
                </a:cubicBezTo>
                <a:cubicBezTo>
                  <a:pt x="344" y="81"/>
                  <a:pt x="344" y="81"/>
                  <a:pt x="344" y="81"/>
                </a:cubicBezTo>
                <a:cubicBezTo>
                  <a:pt x="344" y="80"/>
                  <a:pt x="344" y="79"/>
                  <a:pt x="344" y="78"/>
                </a:cubicBezTo>
                <a:cubicBezTo>
                  <a:pt x="344" y="74"/>
                  <a:pt x="344" y="74"/>
                  <a:pt x="344" y="74"/>
                </a:cubicBezTo>
                <a:cubicBezTo>
                  <a:pt x="343" y="72"/>
                  <a:pt x="343" y="69"/>
                  <a:pt x="342" y="67"/>
                </a:cubicBezTo>
                <a:cubicBezTo>
                  <a:pt x="341" y="62"/>
                  <a:pt x="339" y="58"/>
                  <a:pt x="335" y="55"/>
                </a:cubicBezTo>
                <a:cubicBezTo>
                  <a:pt x="329" y="47"/>
                  <a:pt x="319" y="43"/>
                  <a:pt x="309" y="44"/>
                </a:cubicBezTo>
                <a:cubicBezTo>
                  <a:pt x="308" y="44"/>
                  <a:pt x="307" y="43"/>
                  <a:pt x="307" y="42"/>
                </a:cubicBezTo>
                <a:cubicBezTo>
                  <a:pt x="307" y="41"/>
                  <a:pt x="308" y="40"/>
                  <a:pt x="309" y="39"/>
                </a:cubicBezTo>
                <a:cubicBezTo>
                  <a:pt x="320" y="38"/>
                  <a:pt x="332" y="42"/>
                  <a:pt x="340" y="51"/>
                </a:cubicBezTo>
                <a:cubicBezTo>
                  <a:pt x="344" y="55"/>
                  <a:pt x="347" y="60"/>
                  <a:pt x="348" y="65"/>
                </a:cubicBezTo>
                <a:cubicBezTo>
                  <a:pt x="349" y="68"/>
                  <a:pt x="350" y="71"/>
                  <a:pt x="350" y="73"/>
                </a:cubicBezTo>
                <a:cubicBezTo>
                  <a:pt x="351" y="78"/>
                  <a:pt x="351" y="78"/>
                  <a:pt x="351" y="78"/>
                </a:cubicBezTo>
                <a:cubicBezTo>
                  <a:pt x="351" y="79"/>
                  <a:pt x="351" y="80"/>
                  <a:pt x="351" y="82"/>
                </a:cubicBezTo>
                <a:cubicBezTo>
                  <a:pt x="350" y="86"/>
                  <a:pt x="350" y="86"/>
                  <a:pt x="350" y="86"/>
                </a:cubicBezTo>
                <a:cubicBezTo>
                  <a:pt x="350" y="88"/>
                  <a:pt x="349" y="89"/>
                  <a:pt x="349" y="90"/>
                </a:cubicBezTo>
                <a:cubicBezTo>
                  <a:pt x="348" y="93"/>
                  <a:pt x="347" y="96"/>
                  <a:pt x="345" y="98"/>
                </a:cubicBezTo>
                <a:cubicBezTo>
                  <a:pt x="342" y="103"/>
                  <a:pt x="338" y="108"/>
                  <a:pt x="334" y="111"/>
                </a:cubicBezTo>
                <a:cubicBezTo>
                  <a:pt x="324" y="118"/>
                  <a:pt x="313" y="121"/>
                  <a:pt x="302" y="122"/>
                </a:cubicBezTo>
                <a:cubicBezTo>
                  <a:pt x="298" y="122"/>
                  <a:pt x="298" y="122"/>
                  <a:pt x="298" y="122"/>
                </a:cubicBezTo>
                <a:cubicBezTo>
                  <a:pt x="293" y="122"/>
                  <a:pt x="293" y="122"/>
                  <a:pt x="293" y="122"/>
                </a:cubicBezTo>
                <a:cubicBezTo>
                  <a:pt x="291" y="122"/>
                  <a:pt x="288" y="121"/>
                  <a:pt x="285" y="120"/>
                </a:cubicBezTo>
                <a:cubicBezTo>
                  <a:pt x="282" y="120"/>
                  <a:pt x="279" y="119"/>
                  <a:pt x="277" y="118"/>
                </a:cubicBezTo>
                <a:cubicBezTo>
                  <a:pt x="274" y="117"/>
                  <a:pt x="271" y="116"/>
                  <a:pt x="269" y="114"/>
                </a:cubicBezTo>
                <a:cubicBezTo>
                  <a:pt x="259" y="109"/>
                  <a:pt x="251" y="101"/>
                  <a:pt x="244" y="91"/>
                </a:cubicBezTo>
                <a:cubicBezTo>
                  <a:pt x="238" y="81"/>
                  <a:pt x="235" y="70"/>
                  <a:pt x="234" y="58"/>
                </a:cubicBezTo>
                <a:cubicBezTo>
                  <a:pt x="234" y="53"/>
                  <a:pt x="234" y="49"/>
                  <a:pt x="235" y="44"/>
                </a:cubicBezTo>
                <a:cubicBezTo>
                  <a:pt x="237" y="35"/>
                  <a:pt x="231" y="28"/>
                  <a:pt x="222" y="28"/>
                </a:cubicBezTo>
                <a:cubicBezTo>
                  <a:pt x="222" y="28"/>
                  <a:pt x="222" y="28"/>
                  <a:pt x="222" y="28"/>
                </a:cubicBezTo>
                <a:cubicBezTo>
                  <a:pt x="210" y="28"/>
                  <a:pt x="198" y="33"/>
                  <a:pt x="191" y="42"/>
                </a:cubicBezTo>
                <a:cubicBezTo>
                  <a:pt x="178" y="25"/>
                  <a:pt x="158" y="14"/>
                  <a:pt x="135" y="14"/>
                </a:cubicBezTo>
                <a:cubicBezTo>
                  <a:pt x="114" y="14"/>
                  <a:pt x="94" y="23"/>
                  <a:pt x="81" y="39"/>
                </a:cubicBezTo>
                <a:cubicBezTo>
                  <a:pt x="74" y="47"/>
                  <a:pt x="70" y="57"/>
                  <a:pt x="67" y="67"/>
                </a:cubicBezTo>
                <a:cubicBezTo>
                  <a:pt x="60" y="95"/>
                  <a:pt x="81" y="127"/>
                  <a:pt x="108" y="137"/>
                </a:cubicBezTo>
                <a:cubicBezTo>
                  <a:pt x="117" y="141"/>
                  <a:pt x="128" y="142"/>
                  <a:pt x="138" y="139"/>
                </a:cubicBezTo>
                <a:cubicBezTo>
                  <a:pt x="144" y="138"/>
                  <a:pt x="149" y="137"/>
                  <a:pt x="154" y="134"/>
                </a:cubicBezTo>
                <a:cubicBezTo>
                  <a:pt x="158" y="132"/>
                  <a:pt x="163" y="129"/>
                  <a:pt x="167" y="125"/>
                </a:cubicBezTo>
                <a:cubicBezTo>
                  <a:pt x="175" y="119"/>
                  <a:pt x="180" y="109"/>
                  <a:pt x="181" y="99"/>
                </a:cubicBezTo>
                <a:cubicBezTo>
                  <a:pt x="180" y="88"/>
                  <a:pt x="176" y="78"/>
                  <a:pt x="169" y="70"/>
                </a:cubicBezTo>
                <a:cubicBezTo>
                  <a:pt x="166" y="66"/>
                  <a:pt x="161" y="63"/>
                  <a:pt x="156" y="60"/>
                </a:cubicBezTo>
                <a:cubicBezTo>
                  <a:pt x="152" y="58"/>
                  <a:pt x="146" y="56"/>
                  <a:pt x="141" y="56"/>
                </a:cubicBezTo>
                <a:cubicBezTo>
                  <a:pt x="136" y="55"/>
                  <a:pt x="130" y="56"/>
                  <a:pt x="125" y="58"/>
                </a:cubicBezTo>
                <a:cubicBezTo>
                  <a:pt x="121" y="60"/>
                  <a:pt x="116" y="63"/>
                  <a:pt x="113" y="67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112" y="69"/>
                  <a:pt x="111" y="69"/>
                  <a:pt x="110" y="68"/>
                </a:cubicBezTo>
                <a:cubicBezTo>
                  <a:pt x="109" y="67"/>
                  <a:pt x="108" y="66"/>
                  <a:pt x="109" y="65"/>
                </a:cubicBezTo>
                <a:cubicBezTo>
                  <a:pt x="113" y="60"/>
                  <a:pt x="118" y="55"/>
                  <a:pt x="123" y="53"/>
                </a:cubicBezTo>
                <a:cubicBezTo>
                  <a:pt x="129" y="50"/>
                  <a:pt x="135" y="49"/>
                  <a:pt x="142" y="50"/>
                </a:cubicBezTo>
                <a:cubicBezTo>
                  <a:pt x="148" y="50"/>
                  <a:pt x="154" y="52"/>
                  <a:pt x="159" y="54"/>
                </a:cubicBezTo>
                <a:cubicBezTo>
                  <a:pt x="165" y="57"/>
                  <a:pt x="170" y="61"/>
                  <a:pt x="174" y="65"/>
                </a:cubicBezTo>
                <a:cubicBezTo>
                  <a:pt x="183" y="74"/>
                  <a:pt x="188" y="86"/>
                  <a:pt x="189" y="99"/>
                </a:cubicBezTo>
                <a:cubicBezTo>
                  <a:pt x="189" y="105"/>
                  <a:pt x="187" y="112"/>
                  <a:pt x="184" y="117"/>
                </a:cubicBezTo>
                <a:cubicBezTo>
                  <a:pt x="182" y="123"/>
                  <a:pt x="178" y="128"/>
                  <a:pt x="173" y="132"/>
                </a:cubicBezTo>
                <a:cubicBezTo>
                  <a:pt x="169" y="137"/>
                  <a:pt x="163" y="140"/>
                  <a:pt x="158" y="143"/>
                </a:cubicBezTo>
                <a:cubicBezTo>
                  <a:pt x="152" y="146"/>
                  <a:pt x="147" y="148"/>
                  <a:pt x="141" y="150"/>
                </a:cubicBezTo>
                <a:cubicBezTo>
                  <a:pt x="129" y="153"/>
                  <a:pt x="115" y="152"/>
                  <a:pt x="104" y="148"/>
                </a:cubicBezTo>
                <a:cubicBezTo>
                  <a:pt x="92" y="144"/>
                  <a:pt x="81" y="136"/>
                  <a:pt x="73" y="127"/>
                </a:cubicBezTo>
                <a:cubicBezTo>
                  <a:pt x="69" y="122"/>
                  <a:pt x="65" y="117"/>
                  <a:pt x="62" y="112"/>
                </a:cubicBezTo>
                <a:cubicBezTo>
                  <a:pt x="58" y="105"/>
                  <a:pt x="51" y="102"/>
                  <a:pt x="44" y="105"/>
                </a:cubicBezTo>
                <a:cubicBezTo>
                  <a:pt x="18" y="115"/>
                  <a:pt x="0" y="140"/>
                  <a:pt x="0" y="169"/>
                </a:cubicBezTo>
                <a:cubicBezTo>
                  <a:pt x="0" y="208"/>
                  <a:pt x="31" y="239"/>
                  <a:pt x="69" y="239"/>
                </a:cubicBezTo>
                <a:cubicBezTo>
                  <a:pt x="73" y="239"/>
                  <a:pt x="77" y="238"/>
                  <a:pt x="81" y="238"/>
                </a:cubicBezTo>
                <a:cubicBezTo>
                  <a:pt x="82" y="280"/>
                  <a:pt x="117" y="313"/>
                  <a:pt x="159" y="313"/>
                </a:cubicBezTo>
                <a:cubicBezTo>
                  <a:pt x="173" y="313"/>
                  <a:pt x="187" y="309"/>
                  <a:pt x="199" y="302"/>
                </a:cubicBezTo>
                <a:cubicBezTo>
                  <a:pt x="206" y="298"/>
                  <a:pt x="212" y="294"/>
                  <a:pt x="217" y="288"/>
                </a:cubicBezTo>
                <a:cubicBezTo>
                  <a:pt x="222" y="281"/>
                  <a:pt x="221" y="274"/>
                  <a:pt x="222" y="265"/>
                </a:cubicBezTo>
                <a:cubicBezTo>
                  <a:pt x="223" y="244"/>
                  <a:pt x="233" y="223"/>
                  <a:pt x="249" y="209"/>
                </a:cubicBezTo>
                <a:cubicBezTo>
                  <a:pt x="254" y="204"/>
                  <a:pt x="259" y="200"/>
                  <a:pt x="265" y="197"/>
                </a:cubicBezTo>
                <a:cubicBezTo>
                  <a:pt x="271" y="194"/>
                  <a:pt x="277" y="192"/>
                  <a:pt x="284" y="190"/>
                </a:cubicBezTo>
                <a:cubicBezTo>
                  <a:pt x="296" y="187"/>
                  <a:pt x="310" y="188"/>
                  <a:pt x="322" y="192"/>
                </a:cubicBezTo>
                <a:cubicBezTo>
                  <a:pt x="335" y="196"/>
                  <a:pt x="346" y="204"/>
                  <a:pt x="354" y="214"/>
                </a:cubicBezTo>
                <a:cubicBezTo>
                  <a:pt x="362" y="224"/>
                  <a:pt x="367" y="238"/>
                  <a:pt x="365" y="251"/>
                </a:cubicBezTo>
                <a:cubicBezTo>
                  <a:pt x="364" y="264"/>
                  <a:pt x="357" y="276"/>
                  <a:pt x="346" y="284"/>
                </a:cubicBezTo>
                <a:cubicBezTo>
                  <a:pt x="335" y="291"/>
                  <a:pt x="321" y="293"/>
                  <a:pt x="308" y="289"/>
                </a:cubicBezTo>
                <a:cubicBezTo>
                  <a:pt x="307" y="288"/>
                  <a:pt x="306" y="287"/>
                  <a:pt x="307" y="286"/>
                </a:cubicBezTo>
                <a:cubicBezTo>
                  <a:pt x="307" y="284"/>
                  <a:pt x="309" y="284"/>
                  <a:pt x="310" y="284"/>
                </a:cubicBezTo>
                <a:cubicBezTo>
                  <a:pt x="321" y="287"/>
                  <a:pt x="333" y="286"/>
                  <a:pt x="343" y="279"/>
                </a:cubicBezTo>
                <a:cubicBezTo>
                  <a:pt x="352" y="272"/>
                  <a:pt x="358" y="261"/>
                  <a:pt x="358" y="250"/>
                </a:cubicBezTo>
                <a:cubicBezTo>
                  <a:pt x="359" y="239"/>
                  <a:pt x="355" y="228"/>
                  <a:pt x="348" y="219"/>
                </a:cubicBezTo>
                <a:cubicBezTo>
                  <a:pt x="341" y="210"/>
                  <a:pt x="331" y="204"/>
                  <a:pt x="320" y="200"/>
                </a:cubicBezTo>
                <a:cubicBezTo>
                  <a:pt x="309" y="197"/>
                  <a:pt x="297" y="197"/>
                  <a:pt x="286" y="200"/>
                </a:cubicBezTo>
                <a:cubicBezTo>
                  <a:pt x="280" y="201"/>
                  <a:pt x="275" y="204"/>
                  <a:pt x="270" y="206"/>
                </a:cubicBezTo>
                <a:cubicBezTo>
                  <a:pt x="265" y="209"/>
                  <a:pt x="261" y="213"/>
                  <a:pt x="257" y="217"/>
                </a:cubicBezTo>
                <a:cubicBezTo>
                  <a:pt x="247" y="226"/>
                  <a:pt x="240" y="238"/>
                  <a:pt x="237" y="251"/>
                </a:cubicBezTo>
                <a:cubicBezTo>
                  <a:pt x="230" y="275"/>
                  <a:pt x="237" y="294"/>
                  <a:pt x="257" y="309"/>
                </a:cubicBezTo>
                <a:cubicBezTo>
                  <a:pt x="270" y="319"/>
                  <a:pt x="286" y="325"/>
                  <a:pt x="303" y="325"/>
                </a:cubicBezTo>
                <a:cubicBezTo>
                  <a:pt x="317" y="325"/>
                  <a:pt x="330" y="321"/>
                  <a:pt x="341" y="315"/>
                </a:cubicBezTo>
                <a:cubicBezTo>
                  <a:pt x="377" y="299"/>
                  <a:pt x="416" y="265"/>
                  <a:pt x="449" y="219"/>
                </a:cubicBezTo>
                <a:cubicBezTo>
                  <a:pt x="494" y="157"/>
                  <a:pt x="575" y="189"/>
                  <a:pt x="595" y="200"/>
                </a:cubicBezTo>
                <a:cubicBezTo>
                  <a:pt x="561" y="127"/>
                  <a:pt x="490" y="134"/>
                  <a:pt x="454" y="153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3525838" y="750888"/>
            <a:ext cx="5356225" cy="5356225"/>
          </a:xfrm>
          <a:custGeom>
            <a:avLst/>
            <a:gdLst>
              <a:gd name="T0" fmla="*/ 1363 w 1426"/>
              <a:gd name="T1" fmla="*/ 420 h 1426"/>
              <a:gd name="T2" fmla="*/ 1341 w 1426"/>
              <a:gd name="T3" fmla="*/ 375 h 1426"/>
              <a:gd name="T4" fmla="*/ 1251 w 1426"/>
              <a:gd name="T5" fmla="*/ 246 h 1426"/>
              <a:gd name="T6" fmla="*/ 1194 w 1426"/>
              <a:gd name="T7" fmla="*/ 187 h 1426"/>
              <a:gd name="T8" fmla="*/ 1103 w 1426"/>
              <a:gd name="T9" fmla="*/ 116 h 1426"/>
              <a:gd name="T10" fmla="*/ 959 w 1426"/>
              <a:gd name="T11" fmla="*/ 44 h 1426"/>
              <a:gd name="T12" fmla="*/ 799 w 1426"/>
              <a:gd name="T13" fmla="*/ 5 h 1426"/>
              <a:gd name="T14" fmla="*/ 627 w 1426"/>
              <a:gd name="T15" fmla="*/ 5 h 1426"/>
              <a:gd name="T16" fmla="*/ 467 w 1426"/>
              <a:gd name="T17" fmla="*/ 44 h 1426"/>
              <a:gd name="T18" fmla="*/ 323 w 1426"/>
              <a:gd name="T19" fmla="*/ 116 h 1426"/>
              <a:gd name="T20" fmla="*/ 232 w 1426"/>
              <a:gd name="T21" fmla="*/ 187 h 1426"/>
              <a:gd name="T22" fmla="*/ 175 w 1426"/>
              <a:gd name="T23" fmla="*/ 246 h 1426"/>
              <a:gd name="T24" fmla="*/ 85 w 1426"/>
              <a:gd name="T25" fmla="*/ 375 h 1426"/>
              <a:gd name="T26" fmla="*/ 63 w 1426"/>
              <a:gd name="T27" fmla="*/ 420 h 1426"/>
              <a:gd name="T28" fmla="*/ 21 w 1426"/>
              <a:gd name="T29" fmla="*/ 543 h 1426"/>
              <a:gd name="T30" fmla="*/ 32 w 1426"/>
              <a:gd name="T31" fmla="*/ 925 h 1426"/>
              <a:gd name="T32" fmla="*/ 82 w 1426"/>
              <a:gd name="T33" fmla="*/ 1044 h 1426"/>
              <a:gd name="T34" fmla="*/ 139 w 1426"/>
              <a:gd name="T35" fmla="*/ 1135 h 1426"/>
              <a:gd name="T36" fmla="*/ 182 w 1426"/>
              <a:gd name="T37" fmla="*/ 1189 h 1426"/>
              <a:gd name="T38" fmla="*/ 273 w 1426"/>
              <a:gd name="T39" fmla="*/ 1274 h 1426"/>
              <a:gd name="T40" fmla="*/ 401 w 1426"/>
              <a:gd name="T41" fmla="*/ 1354 h 1426"/>
              <a:gd name="T42" fmla="*/ 542 w 1426"/>
              <a:gd name="T43" fmla="*/ 1405 h 1426"/>
              <a:gd name="T44" fmla="*/ 713 w 1426"/>
              <a:gd name="T45" fmla="*/ 1426 h 1426"/>
              <a:gd name="T46" fmla="*/ 883 w 1426"/>
              <a:gd name="T47" fmla="*/ 1405 h 1426"/>
              <a:gd name="T48" fmla="*/ 996 w 1426"/>
              <a:gd name="T49" fmla="*/ 1368 h 1426"/>
              <a:gd name="T50" fmla="*/ 1112 w 1426"/>
              <a:gd name="T51" fmla="*/ 1304 h 1426"/>
              <a:gd name="T52" fmla="*/ 1239 w 1426"/>
              <a:gd name="T53" fmla="*/ 1194 h 1426"/>
              <a:gd name="T54" fmla="*/ 1269 w 1426"/>
              <a:gd name="T55" fmla="*/ 1159 h 1426"/>
              <a:gd name="T56" fmla="*/ 1343 w 1426"/>
              <a:gd name="T57" fmla="*/ 1048 h 1426"/>
              <a:gd name="T58" fmla="*/ 1372 w 1426"/>
              <a:gd name="T59" fmla="*/ 986 h 1426"/>
              <a:gd name="T60" fmla="*/ 1426 w 1426"/>
              <a:gd name="T61" fmla="*/ 706 h 1426"/>
              <a:gd name="T62" fmla="*/ 1331 w 1426"/>
              <a:gd name="T63" fmla="*/ 1038 h 1426"/>
              <a:gd name="T64" fmla="*/ 1263 w 1426"/>
              <a:gd name="T65" fmla="*/ 1144 h 1426"/>
              <a:gd name="T66" fmla="*/ 1150 w 1426"/>
              <a:gd name="T67" fmla="*/ 1258 h 1426"/>
              <a:gd name="T68" fmla="*/ 1047 w 1426"/>
              <a:gd name="T69" fmla="*/ 1327 h 1426"/>
              <a:gd name="T70" fmla="*/ 961 w 1426"/>
              <a:gd name="T71" fmla="*/ 1366 h 1426"/>
              <a:gd name="T72" fmla="*/ 804 w 1426"/>
              <a:gd name="T73" fmla="*/ 1405 h 1426"/>
              <a:gd name="T74" fmla="*/ 692 w 1426"/>
              <a:gd name="T75" fmla="*/ 1411 h 1426"/>
              <a:gd name="T76" fmla="*/ 595 w 1426"/>
              <a:gd name="T77" fmla="*/ 1401 h 1426"/>
              <a:gd name="T78" fmla="*/ 445 w 1426"/>
              <a:gd name="T79" fmla="*/ 1358 h 1426"/>
              <a:gd name="T80" fmla="*/ 317 w 1426"/>
              <a:gd name="T81" fmla="*/ 1288 h 1426"/>
              <a:gd name="T82" fmla="*/ 247 w 1426"/>
              <a:gd name="T83" fmla="*/ 1233 h 1426"/>
              <a:gd name="T84" fmla="*/ 138 w 1426"/>
              <a:gd name="T85" fmla="*/ 1110 h 1426"/>
              <a:gd name="T86" fmla="*/ 60 w 1426"/>
              <a:gd name="T87" fmla="*/ 960 h 1426"/>
              <a:gd name="T88" fmla="*/ 33 w 1426"/>
              <a:gd name="T89" fmla="*/ 553 h 1426"/>
              <a:gd name="T90" fmla="*/ 72 w 1426"/>
              <a:gd name="T91" fmla="*/ 436 h 1426"/>
              <a:gd name="T92" fmla="*/ 115 w 1426"/>
              <a:gd name="T93" fmla="*/ 352 h 1426"/>
              <a:gd name="T94" fmla="*/ 219 w 1426"/>
              <a:gd name="T95" fmla="*/ 219 h 1426"/>
              <a:gd name="T96" fmla="*/ 311 w 1426"/>
              <a:gd name="T97" fmla="*/ 142 h 1426"/>
              <a:gd name="T98" fmla="*/ 426 w 1426"/>
              <a:gd name="T99" fmla="*/ 76 h 1426"/>
              <a:gd name="T100" fmla="*/ 546 w 1426"/>
              <a:gd name="T101" fmla="*/ 35 h 1426"/>
              <a:gd name="T102" fmla="*/ 658 w 1426"/>
              <a:gd name="T103" fmla="*/ 17 h 1426"/>
              <a:gd name="T104" fmla="*/ 790 w 1426"/>
              <a:gd name="T105" fmla="*/ 19 h 1426"/>
              <a:gd name="T106" fmla="*/ 921 w 1426"/>
              <a:gd name="T107" fmla="*/ 46 h 1426"/>
              <a:gd name="T108" fmla="*/ 1038 w 1426"/>
              <a:gd name="T109" fmla="*/ 95 h 1426"/>
              <a:gd name="T110" fmla="*/ 1135 w 1426"/>
              <a:gd name="T111" fmla="*/ 157 h 1426"/>
              <a:gd name="T112" fmla="*/ 1250 w 1426"/>
              <a:gd name="T113" fmla="*/ 266 h 1426"/>
              <a:gd name="T114" fmla="*/ 1341 w 1426"/>
              <a:gd name="T115" fmla="*/ 407 h 1426"/>
              <a:gd name="T116" fmla="*/ 1389 w 1426"/>
              <a:gd name="T117" fmla="*/ 539 h 1426"/>
              <a:gd name="T118" fmla="*/ 1387 w 1426"/>
              <a:gd name="T119" fmla="*/ 897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26" h="1426">
                <a:moveTo>
                  <a:pt x="1426" y="706"/>
                </a:moveTo>
                <a:cubicBezTo>
                  <a:pt x="1425" y="651"/>
                  <a:pt x="1418" y="596"/>
                  <a:pt x="1405" y="542"/>
                </a:cubicBezTo>
                <a:cubicBezTo>
                  <a:pt x="1405" y="541"/>
                  <a:pt x="1405" y="541"/>
                  <a:pt x="1405" y="541"/>
                </a:cubicBezTo>
                <a:cubicBezTo>
                  <a:pt x="1404" y="536"/>
                  <a:pt x="1402" y="531"/>
                  <a:pt x="1401" y="525"/>
                </a:cubicBezTo>
                <a:cubicBezTo>
                  <a:pt x="1394" y="501"/>
                  <a:pt x="1394" y="501"/>
                  <a:pt x="1394" y="501"/>
                </a:cubicBezTo>
                <a:cubicBezTo>
                  <a:pt x="1386" y="478"/>
                  <a:pt x="1386" y="478"/>
                  <a:pt x="1386" y="478"/>
                </a:cubicBezTo>
                <a:cubicBezTo>
                  <a:pt x="1384" y="472"/>
                  <a:pt x="1382" y="466"/>
                  <a:pt x="1380" y="460"/>
                </a:cubicBezTo>
                <a:cubicBezTo>
                  <a:pt x="1372" y="440"/>
                  <a:pt x="1372" y="440"/>
                  <a:pt x="1372" y="440"/>
                </a:cubicBezTo>
                <a:cubicBezTo>
                  <a:pt x="1371" y="437"/>
                  <a:pt x="1369" y="434"/>
                  <a:pt x="1368" y="430"/>
                </a:cubicBezTo>
                <a:cubicBezTo>
                  <a:pt x="1363" y="420"/>
                  <a:pt x="1363" y="420"/>
                  <a:pt x="1363" y="420"/>
                </a:cubicBezTo>
                <a:cubicBezTo>
                  <a:pt x="1362" y="418"/>
                  <a:pt x="1361" y="416"/>
                  <a:pt x="1360" y="413"/>
                </a:cubicBezTo>
                <a:cubicBezTo>
                  <a:pt x="1358" y="409"/>
                  <a:pt x="1356" y="405"/>
                  <a:pt x="1354" y="401"/>
                </a:cubicBezTo>
                <a:cubicBezTo>
                  <a:pt x="1348" y="388"/>
                  <a:pt x="1348" y="388"/>
                  <a:pt x="1348" y="388"/>
                </a:cubicBezTo>
                <a:cubicBezTo>
                  <a:pt x="1348" y="388"/>
                  <a:pt x="1348" y="388"/>
                  <a:pt x="1348" y="388"/>
                </a:cubicBezTo>
                <a:cubicBezTo>
                  <a:pt x="1344" y="382"/>
                  <a:pt x="1344" y="382"/>
                  <a:pt x="1344" y="382"/>
                </a:cubicBezTo>
                <a:cubicBezTo>
                  <a:pt x="1344" y="381"/>
                  <a:pt x="1344" y="381"/>
                  <a:pt x="1344" y="381"/>
                </a:cubicBezTo>
                <a:cubicBezTo>
                  <a:pt x="1344" y="380"/>
                  <a:pt x="1343" y="379"/>
                  <a:pt x="1343" y="378"/>
                </a:cubicBezTo>
                <a:cubicBezTo>
                  <a:pt x="1343" y="378"/>
                  <a:pt x="1343" y="378"/>
                  <a:pt x="1343" y="378"/>
                </a:cubicBezTo>
                <a:cubicBezTo>
                  <a:pt x="1341" y="375"/>
                  <a:pt x="1341" y="375"/>
                  <a:pt x="1341" y="375"/>
                </a:cubicBezTo>
                <a:cubicBezTo>
                  <a:pt x="1341" y="375"/>
                  <a:pt x="1341" y="375"/>
                  <a:pt x="1341" y="375"/>
                </a:cubicBezTo>
                <a:cubicBezTo>
                  <a:pt x="1341" y="374"/>
                  <a:pt x="1340" y="373"/>
                  <a:pt x="1339" y="372"/>
                </a:cubicBezTo>
                <a:cubicBezTo>
                  <a:pt x="1323" y="344"/>
                  <a:pt x="1323" y="344"/>
                  <a:pt x="1323" y="344"/>
                </a:cubicBezTo>
                <a:cubicBezTo>
                  <a:pt x="1310" y="323"/>
                  <a:pt x="1310" y="323"/>
                  <a:pt x="1310" y="323"/>
                </a:cubicBezTo>
                <a:cubicBezTo>
                  <a:pt x="1306" y="318"/>
                  <a:pt x="1303" y="313"/>
                  <a:pt x="1300" y="308"/>
                </a:cubicBezTo>
                <a:cubicBezTo>
                  <a:pt x="1287" y="291"/>
                  <a:pt x="1287" y="291"/>
                  <a:pt x="1287" y="291"/>
                </a:cubicBezTo>
                <a:cubicBezTo>
                  <a:pt x="1286" y="288"/>
                  <a:pt x="1283" y="285"/>
                  <a:pt x="1281" y="282"/>
                </a:cubicBezTo>
                <a:cubicBezTo>
                  <a:pt x="1274" y="273"/>
                  <a:pt x="1274" y="273"/>
                  <a:pt x="1274" y="273"/>
                </a:cubicBezTo>
                <a:cubicBezTo>
                  <a:pt x="1273" y="271"/>
                  <a:pt x="1271" y="269"/>
                  <a:pt x="1269" y="267"/>
                </a:cubicBezTo>
                <a:cubicBezTo>
                  <a:pt x="1267" y="264"/>
                  <a:pt x="1264" y="260"/>
                  <a:pt x="1261" y="256"/>
                </a:cubicBezTo>
                <a:cubicBezTo>
                  <a:pt x="1251" y="246"/>
                  <a:pt x="1251" y="246"/>
                  <a:pt x="1251" y="246"/>
                </a:cubicBezTo>
                <a:cubicBezTo>
                  <a:pt x="1251" y="246"/>
                  <a:pt x="1251" y="246"/>
                  <a:pt x="1251" y="246"/>
                </a:cubicBezTo>
                <a:cubicBezTo>
                  <a:pt x="1247" y="240"/>
                  <a:pt x="1247" y="240"/>
                  <a:pt x="1247" y="240"/>
                </a:cubicBezTo>
                <a:cubicBezTo>
                  <a:pt x="1246" y="240"/>
                  <a:pt x="1246" y="240"/>
                  <a:pt x="1246" y="240"/>
                </a:cubicBezTo>
                <a:cubicBezTo>
                  <a:pt x="1245" y="239"/>
                  <a:pt x="1245" y="238"/>
                  <a:pt x="1244" y="237"/>
                </a:cubicBezTo>
                <a:cubicBezTo>
                  <a:pt x="1244" y="237"/>
                  <a:pt x="1244" y="237"/>
                  <a:pt x="1244" y="237"/>
                </a:cubicBezTo>
                <a:cubicBezTo>
                  <a:pt x="1242" y="235"/>
                  <a:pt x="1242" y="235"/>
                  <a:pt x="1242" y="235"/>
                </a:cubicBezTo>
                <a:cubicBezTo>
                  <a:pt x="1242" y="235"/>
                  <a:pt x="1242" y="235"/>
                  <a:pt x="1242" y="235"/>
                </a:cubicBezTo>
                <a:cubicBezTo>
                  <a:pt x="1241" y="234"/>
                  <a:pt x="1240" y="233"/>
                  <a:pt x="1239" y="232"/>
                </a:cubicBezTo>
                <a:cubicBezTo>
                  <a:pt x="1217" y="209"/>
                  <a:pt x="1217" y="209"/>
                  <a:pt x="1217" y="209"/>
                </a:cubicBezTo>
                <a:cubicBezTo>
                  <a:pt x="1194" y="187"/>
                  <a:pt x="1194" y="187"/>
                  <a:pt x="1194" y="187"/>
                </a:cubicBezTo>
                <a:cubicBezTo>
                  <a:pt x="1192" y="185"/>
                  <a:pt x="1190" y="183"/>
                  <a:pt x="1189" y="182"/>
                </a:cubicBezTo>
                <a:cubicBezTo>
                  <a:pt x="1188" y="181"/>
                  <a:pt x="1187" y="180"/>
                  <a:pt x="1186" y="179"/>
                </a:cubicBezTo>
                <a:cubicBezTo>
                  <a:pt x="1170" y="165"/>
                  <a:pt x="1170" y="165"/>
                  <a:pt x="1170" y="165"/>
                </a:cubicBezTo>
                <a:cubicBezTo>
                  <a:pt x="1166" y="162"/>
                  <a:pt x="1162" y="159"/>
                  <a:pt x="1159" y="157"/>
                </a:cubicBezTo>
                <a:cubicBezTo>
                  <a:pt x="1157" y="155"/>
                  <a:pt x="1155" y="153"/>
                  <a:pt x="1153" y="152"/>
                </a:cubicBezTo>
                <a:cubicBezTo>
                  <a:pt x="1144" y="145"/>
                  <a:pt x="1144" y="145"/>
                  <a:pt x="1144" y="145"/>
                </a:cubicBezTo>
                <a:cubicBezTo>
                  <a:pt x="1141" y="143"/>
                  <a:pt x="1138" y="140"/>
                  <a:pt x="1135" y="139"/>
                </a:cubicBezTo>
                <a:cubicBezTo>
                  <a:pt x="1112" y="122"/>
                  <a:pt x="1112" y="122"/>
                  <a:pt x="1112" y="122"/>
                </a:cubicBezTo>
                <a:cubicBezTo>
                  <a:pt x="1112" y="122"/>
                  <a:pt x="1112" y="122"/>
                  <a:pt x="1112" y="122"/>
                </a:cubicBezTo>
                <a:cubicBezTo>
                  <a:pt x="1109" y="120"/>
                  <a:pt x="1106" y="118"/>
                  <a:pt x="1103" y="116"/>
                </a:cubicBezTo>
                <a:cubicBezTo>
                  <a:pt x="1082" y="103"/>
                  <a:pt x="1082" y="103"/>
                  <a:pt x="1082" y="103"/>
                </a:cubicBezTo>
                <a:cubicBezTo>
                  <a:pt x="1054" y="87"/>
                  <a:pt x="1054" y="87"/>
                  <a:pt x="1054" y="87"/>
                </a:cubicBezTo>
                <a:cubicBezTo>
                  <a:pt x="1052" y="85"/>
                  <a:pt x="1050" y="84"/>
                  <a:pt x="1048" y="83"/>
                </a:cubicBezTo>
                <a:cubicBezTo>
                  <a:pt x="1047" y="83"/>
                  <a:pt x="1045" y="82"/>
                  <a:pt x="1044" y="82"/>
                </a:cubicBezTo>
                <a:cubicBezTo>
                  <a:pt x="1025" y="72"/>
                  <a:pt x="1025" y="72"/>
                  <a:pt x="1025" y="72"/>
                </a:cubicBezTo>
                <a:cubicBezTo>
                  <a:pt x="1021" y="70"/>
                  <a:pt x="1017" y="68"/>
                  <a:pt x="1013" y="66"/>
                </a:cubicBezTo>
                <a:cubicBezTo>
                  <a:pt x="1010" y="65"/>
                  <a:pt x="1008" y="64"/>
                  <a:pt x="1006" y="63"/>
                </a:cubicBezTo>
                <a:cubicBezTo>
                  <a:pt x="996" y="58"/>
                  <a:pt x="996" y="58"/>
                  <a:pt x="996" y="58"/>
                </a:cubicBezTo>
                <a:cubicBezTo>
                  <a:pt x="992" y="57"/>
                  <a:pt x="989" y="55"/>
                  <a:pt x="986" y="54"/>
                </a:cubicBezTo>
                <a:cubicBezTo>
                  <a:pt x="959" y="44"/>
                  <a:pt x="959" y="44"/>
                  <a:pt x="959" y="44"/>
                </a:cubicBezTo>
                <a:cubicBezTo>
                  <a:pt x="959" y="44"/>
                  <a:pt x="959" y="44"/>
                  <a:pt x="959" y="44"/>
                </a:cubicBezTo>
                <a:cubicBezTo>
                  <a:pt x="955" y="42"/>
                  <a:pt x="952" y="41"/>
                  <a:pt x="948" y="40"/>
                </a:cubicBezTo>
                <a:cubicBezTo>
                  <a:pt x="925" y="32"/>
                  <a:pt x="925" y="32"/>
                  <a:pt x="925" y="32"/>
                </a:cubicBezTo>
                <a:cubicBezTo>
                  <a:pt x="901" y="25"/>
                  <a:pt x="901" y="25"/>
                  <a:pt x="901" y="25"/>
                </a:cubicBezTo>
                <a:cubicBezTo>
                  <a:pt x="895" y="23"/>
                  <a:pt x="889" y="22"/>
                  <a:pt x="884" y="21"/>
                </a:cubicBezTo>
                <a:cubicBezTo>
                  <a:pt x="881" y="20"/>
                  <a:pt x="878" y="19"/>
                  <a:pt x="875" y="19"/>
                </a:cubicBezTo>
                <a:cubicBezTo>
                  <a:pt x="864" y="16"/>
                  <a:pt x="853" y="13"/>
                  <a:pt x="841" y="12"/>
                </a:cubicBezTo>
                <a:cubicBezTo>
                  <a:pt x="839" y="11"/>
                  <a:pt x="836" y="11"/>
                  <a:pt x="834" y="10"/>
                </a:cubicBezTo>
                <a:cubicBezTo>
                  <a:pt x="829" y="10"/>
                  <a:pt x="825" y="9"/>
                  <a:pt x="820" y="8"/>
                </a:cubicBezTo>
                <a:cubicBezTo>
                  <a:pt x="799" y="5"/>
                  <a:pt x="799" y="5"/>
                  <a:pt x="799" y="5"/>
                </a:cubicBezTo>
                <a:cubicBezTo>
                  <a:pt x="789" y="4"/>
                  <a:pt x="779" y="3"/>
                  <a:pt x="769" y="2"/>
                </a:cubicBezTo>
                <a:cubicBezTo>
                  <a:pt x="765" y="2"/>
                  <a:pt x="761" y="2"/>
                  <a:pt x="756" y="1"/>
                </a:cubicBezTo>
                <a:cubicBezTo>
                  <a:pt x="751" y="1"/>
                  <a:pt x="746" y="1"/>
                  <a:pt x="741" y="1"/>
                </a:cubicBezTo>
                <a:cubicBezTo>
                  <a:pt x="739" y="1"/>
                  <a:pt x="737" y="1"/>
                  <a:pt x="735" y="0"/>
                </a:cubicBezTo>
                <a:cubicBezTo>
                  <a:pt x="713" y="0"/>
                  <a:pt x="713" y="0"/>
                  <a:pt x="713" y="0"/>
                </a:cubicBezTo>
                <a:cubicBezTo>
                  <a:pt x="691" y="0"/>
                  <a:pt x="691" y="0"/>
                  <a:pt x="691" y="0"/>
                </a:cubicBezTo>
                <a:cubicBezTo>
                  <a:pt x="689" y="1"/>
                  <a:pt x="687" y="1"/>
                  <a:pt x="685" y="1"/>
                </a:cubicBezTo>
                <a:cubicBezTo>
                  <a:pt x="680" y="1"/>
                  <a:pt x="675" y="1"/>
                  <a:pt x="670" y="1"/>
                </a:cubicBezTo>
                <a:cubicBezTo>
                  <a:pt x="665" y="2"/>
                  <a:pt x="661" y="2"/>
                  <a:pt x="657" y="2"/>
                </a:cubicBezTo>
                <a:cubicBezTo>
                  <a:pt x="647" y="3"/>
                  <a:pt x="637" y="4"/>
                  <a:pt x="627" y="5"/>
                </a:cubicBezTo>
                <a:cubicBezTo>
                  <a:pt x="606" y="8"/>
                  <a:pt x="606" y="8"/>
                  <a:pt x="606" y="8"/>
                </a:cubicBezTo>
                <a:cubicBezTo>
                  <a:pt x="601" y="9"/>
                  <a:pt x="597" y="10"/>
                  <a:pt x="592" y="10"/>
                </a:cubicBezTo>
                <a:cubicBezTo>
                  <a:pt x="590" y="11"/>
                  <a:pt x="587" y="11"/>
                  <a:pt x="585" y="12"/>
                </a:cubicBezTo>
                <a:cubicBezTo>
                  <a:pt x="573" y="13"/>
                  <a:pt x="562" y="16"/>
                  <a:pt x="551" y="19"/>
                </a:cubicBezTo>
                <a:cubicBezTo>
                  <a:pt x="548" y="19"/>
                  <a:pt x="545" y="20"/>
                  <a:pt x="543" y="21"/>
                </a:cubicBezTo>
                <a:cubicBezTo>
                  <a:pt x="537" y="22"/>
                  <a:pt x="531" y="23"/>
                  <a:pt x="526" y="25"/>
                </a:cubicBezTo>
                <a:cubicBezTo>
                  <a:pt x="501" y="32"/>
                  <a:pt x="501" y="32"/>
                  <a:pt x="501" y="32"/>
                </a:cubicBezTo>
                <a:cubicBezTo>
                  <a:pt x="478" y="40"/>
                  <a:pt x="478" y="40"/>
                  <a:pt x="478" y="40"/>
                </a:cubicBezTo>
                <a:cubicBezTo>
                  <a:pt x="474" y="41"/>
                  <a:pt x="471" y="42"/>
                  <a:pt x="467" y="44"/>
                </a:cubicBezTo>
                <a:cubicBezTo>
                  <a:pt x="467" y="44"/>
                  <a:pt x="467" y="44"/>
                  <a:pt x="467" y="44"/>
                </a:cubicBezTo>
                <a:cubicBezTo>
                  <a:pt x="440" y="54"/>
                  <a:pt x="440" y="54"/>
                  <a:pt x="440" y="54"/>
                </a:cubicBezTo>
                <a:cubicBezTo>
                  <a:pt x="437" y="55"/>
                  <a:pt x="434" y="57"/>
                  <a:pt x="430" y="58"/>
                </a:cubicBezTo>
                <a:cubicBezTo>
                  <a:pt x="420" y="63"/>
                  <a:pt x="420" y="63"/>
                  <a:pt x="420" y="63"/>
                </a:cubicBezTo>
                <a:cubicBezTo>
                  <a:pt x="418" y="64"/>
                  <a:pt x="416" y="65"/>
                  <a:pt x="413" y="66"/>
                </a:cubicBezTo>
                <a:cubicBezTo>
                  <a:pt x="409" y="68"/>
                  <a:pt x="405" y="70"/>
                  <a:pt x="401" y="72"/>
                </a:cubicBezTo>
                <a:cubicBezTo>
                  <a:pt x="382" y="82"/>
                  <a:pt x="382" y="82"/>
                  <a:pt x="382" y="82"/>
                </a:cubicBezTo>
                <a:cubicBezTo>
                  <a:pt x="381" y="82"/>
                  <a:pt x="379" y="83"/>
                  <a:pt x="378" y="83"/>
                </a:cubicBezTo>
                <a:cubicBezTo>
                  <a:pt x="376" y="84"/>
                  <a:pt x="374" y="85"/>
                  <a:pt x="372" y="87"/>
                </a:cubicBezTo>
                <a:cubicBezTo>
                  <a:pt x="344" y="103"/>
                  <a:pt x="344" y="103"/>
                  <a:pt x="344" y="103"/>
                </a:cubicBezTo>
                <a:cubicBezTo>
                  <a:pt x="323" y="116"/>
                  <a:pt x="323" y="116"/>
                  <a:pt x="323" y="116"/>
                </a:cubicBezTo>
                <a:cubicBezTo>
                  <a:pt x="320" y="118"/>
                  <a:pt x="317" y="120"/>
                  <a:pt x="314" y="122"/>
                </a:cubicBezTo>
                <a:cubicBezTo>
                  <a:pt x="314" y="122"/>
                  <a:pt x="314" y="122"/>
                  <a:pt x="314" y="122"/>
                </a:cubicBezTo>
                <a:cubicBezTo>
                  <a:pt x="291" y="139"/>
                  <a:pt x="291" y="139"/>
                  <a:pt x="291" y="139"/>
                </a:cubicBezTo>
                <a:cubicBezTo>
                  <a:pt x="288" y="140"/>
                  <a:pt x="285" y="143"/>
                  <a:pt x="282" y="145"/>
                </a:cubicBezTo>
                <a:cubicBezTo>
                  <a:pt x="273" y="152"/>
                  <a:pt x="273" y="152"/>
                  <a:pt x="273" y="152"/>
                </a:cubicBezTo>
                <a:cubicBezTo>
                  <a:pt x="271" y="153"/>
                  <a:pt x="269" y="155"/>
                  <a:pt x="267" y="157"/>
                </a:cubicBezTo>
                <a:cubicBezTo>
                  <a:pt x="264" y="159"/>
                  <a:pt x="260" y="162"/>
                  <a:pt x="256" y="165"/>
                </a:cubicBezTo>
                <a:cubicBezTo>
                  <a:pt x="240" y="179"/>
                  <a:pt x="240" y="179"/>
                  <a:pt x="240" y="179"/>
                </a:cubicBezTo>
                <a:cubicBezTo>
                  <a:pt x="239" y="180"/>
                  <a:pt x="238" y="181"/>
                  <a:pt x="237" y="182"/>
                </a:cubicBezTo>
                <a:cubicBezTo>
                  <a:pt x="236" y="183"/>
                  <a:pt x="234" y="185"/>
                  <a:pt x="232" y="187"/>
                </a:cubicBezTo>
                <a:cubicBezTo>
                  <a:pt x="209" y="209"/>
                  <a:pt x="209" y="209"/>
                  <a:pt x="209" y="209"/>
                </a:cubicBezTo>
                <a:cubicBezTo>
                  <a:pt x="187" y="232"/>
                  <a:pt x="187" y="232"/>
                  <a:pt x="187" y="232"/>
                </a:cubicBezTo>
                <a:cubicBezTo>
                  <a:pt x="186" y="233"/>
                  <a:pt x="185" y="234"/>
                  <a:pt x="184" y="235"/>
                </a:cubicBezTo>
                <a:cubicBezTo>
                  <a:pt x="184" y="235"/>
                  <a:pt x="184" y="235"/>
                  <a:pt x="184" y="235"/>
                </a:cubicBezTo>
                <a:cubicBezTo>
                  <a:pt x="182" y="237"/>
                  <a:pt x="182" y="237"/>
                  <a:pt x="182" y="237"/>
                </a:cubicBezTo>
                <a:cubicBezTo>
                  <a:pt x="182" y="237"/>
                  <a:pt x="182" y="237"/>
                  <a:pt x="182" y="237"/>
                </a:cubicBezTo>
                <a:cubicBezTo>
                  <a:pt x="181" y="238"/>
                  <a:pt x="180" y="239"/>
                  <a:pt x="180" y="240"/>
                </a:cubicBezTo>
                <a:cubicBezTo>
                  <a:pt x="179" y="240"/>
                  <a:pt x="179" y="240"/>
                  <a:pt x="179" y="240"/>
                </a:cubicBezTo>
                <a:cubicBezTo>
                  <a:pt x="175" y="246"/>
                  <a:pt x="175" y="246"/>
                  <a:pt x="175" y="246"/>
                </a:cubicBezTo>
                <a:cubicBezTo>
                  <a:pt x="175" y="246"/>
                  <a:pt x="175" y="246"/>
                  <a:pt x="175" y="246"/>
                </a:cubicBezTo>
                <a:cubicBezTo>
                  <a:pt x="165" y="256"/>
                  <a:pt x="165" y="256"/>
                  <a:pt x="165" y="256"/>
                </a:cubicBezTo>
                <a:cubicBezTo>
                  <a:pt x="162" y="260"/>
                  <a:pt x="159" y="264"/>
                  <a:pt x="157" y="267"/>
                </a:cubicBezTo>
                <a:cubicBezTo>
                  <a:pt x="155" y="269"/>
                  <a:pt x="153" y="271"/>
                  <a:pt x="152" y="273"/>
                </a:cubicBezTo>
                <a:cubicBezTo>
                  <a:pt x="145" y="282"/>
                  <a:pt x="145" y="282"/>
                  <a:pt x="145" y="282"/>
                </a:cubicBezTo>
                <a:cubicBezTo>
                  <a:pt x="143" y="285"/>
                  <a:pt x="140" y="288"/>
                  <a:pt x="139" y="291"/>
                </a:cubicBezTo>
                <a:cubicBezTo>
                  <a:pt x="126" y="308"/>
                  <a:pt x="126" y="308"/>
                  <a:pt x="126" y="308"/>
                </a:cubicBezTo>
                <a:cubicBezTo>
                  <a:pt x="123" y="313"/>
                  <a:pt x="120" y="318"/>
                  <a:pt x="116" y="322"/>
                </a:cubicBezTo>
                <a:cubicBezTo>
                  <a:pt x="103" y="344"/>
                  <a:pt x="103" y="344"/>
                  <a:pt x="103" y="344"/>
                </a:cubicBezTo>
                <a:cubicBezTo>
                  <a:pt x="87" y="372"/>
                  <a:pt x="87" y="372"/>
                  <a:pt x="87" y="372"/>
                </a:cubicBezTo>
                <a:cubicBezTo>
                  <a:pt x="86" y="373"/>
                  <a:pt x="85" y="374"/>
                  <a:pt x="85" y="375"/>
                </a:cubicBezTo>
                <a:cubicBezTo>
                  <a:pt x="85" y="375"/>
                  <a:pt x="85" y="375"/>
                  <a:pt x="85" y="375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83" y="379"/>
                  <a:pt x="83" y="379"/>
                  <a:pt x="83" y="380"/>
                </a:cubicBezTo>
                <a:cubicBezTo>
                  <a:pt x="81" y="382"/>
                  <a:pt x="81" y="382"/>
                  <a:pt x="81" y="382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2" y="401"/>
                  <a:pt x="72" y="401"/>
                  <a:pt x="72" y="401"/>
                </a:cubicBezTo>
                <a:cubicBezTo>
                  <a:pt x="70" y="405"/>
                  <a:pt x="68" y="409"/>
                  <a:pt x="66" y="413"/>
                </a:cubicBezTo>
                <a:cubicBezTo>
                  <a:pt x="65" y="416"/>
                  <a:pt x="64" y="418"/>
                  <a:pt x="63" y="420"/>
                </a:cubicBezTo>
                <a:cubicBezTo>
                  <a:pt x="58" y="430"/>
                  <a:pt x="58" y="430"/>
                  <a:pt x="58" y="430"/>
                </a:cubicBezTo>
                <a:cubicBezTo>
                  <a:pt x="57" y="434"/>
                  <a:pt x="55" y="437"/>
                  <a:pt x="54" y="440"/>
                </a:cubicBezTo>
                <a:cubicBezTo>
                  <a:pt x="46" y="460"/>
                  <a:pt x="46" y="460"/>
                  <a:pt x="46" y="460"/>
                </a:cubicBezTo>
                <a:cubicBezTo>
                  <a:pt x="44" y="466"/>
                  <a:pt x="42" y="472"/>
                  <a:pt x="40" y="478"/>
                </a:cubicBezTo>
                <a:cubicBezTo>
                  <a:pt x="32" y="501"/>
                  <a:pt x="32" y="501"/>
                  <a:pt x="32" y="501"/>
                </a:cubicBezTo>
                <a:cubicBezTo>
                  <a:pt x="25" y="525"/>
                  <a:pt x="25" y="525"/>
                  <a:pt x="25" y="525"/>
                </a:cubicBezTo>
                <a:cubicBezTo>
                  <a:pt x="24" y="531"/>
                  <a:pt x="22" y="536"/>
                  <a:pt x="21" y="542"/>
                </a:cubicBezTo>
                <a:cubicBezTo>
                  <a:pt x="21" y="542"/>
                  <a:pt x="21" y="542"/>
                  <a:pt x="21" y="542"/>
                </a:cubicBezTo>
                <a:cubicBezTo>
                  <a:pt x="21" y="542"/>
                  <a:pt x="21" y="542"/>
                  <a:pt x="21" y="543"/>
                </a:cubicBezTo>
                <a:cubicBezTo>
                  <a:pt x="21" y="543"/>
                  <a:pt x="21" y="543"/>
                  <a:pt x="21" y="543"/>
                </a:cubicBezTo>
                <a:cubicBezTo>
                  <a:pt x="21" y="543"/>
                  <a:pt x="21" y="543"/>
                  <a:pt x="21" y="543"/>
                </a:cubicBezTo>
                <a:cubicBezTo>
                  <a:pt x="8" y="596"/>
                  <a:pt x="1" y="651"/>
                  <a:pt x="0" y="706"/>
                </a:cubicBezTo>
                <a:cubicBezTo>
                  <a:pt x="0" y="706"/>
                  <a:pt x="0" y="706"/>
                  <a:pt x="0" y="706"/>
                </a:cubicBezTo>
                <a:cubicBezTo>
                  <a:pt x="0" y="713"/>
                  <a:pt x="0" y="713"/>
                  <a:pt x="0" y="713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1" y="775"/>
                  <a:pt x="8" y="830"/>
                  <a:pt x="21" y="884"/>
                </a:cubicBezTo>
                <a:cubicBezTo>
                  <a:pt x="21" y="885"/>
                  <a:pt x="21" y="885"/>
                  <a:pt x="21" y="885"/>
                </a:cubicBezTo>
                <a:cubicBezTo>
                  <a:pt x="22" y="890"/>
                  <a:pt x="24" y="896"/>
                  <a:pt x="25" y="901"/>
                </a:cubicBezTo>
                <a:cubicBezTo>
                  <a:pt x="32" y="925"/>
                  <a:pt x="32" y="925"/>
                  <a:pt x="32" y="925"/>
                </a:cubicBezTo>
                <a:cubicBezTo>
                  <a:pt x="40" y="948"/>
                  <a:pt x="40" y="948"/>
                  <a:pt x="40" y="948"/>
                </a:cubicBezTo>
                <a:cubicBezTo>
                  <a:pt x="42" y="954"/>
                  <a:pt x="44" y="960"/>
                  <a:pt x="46" y="966"/>
                </a:cubicBezTo>
                <a:cubicBezTo>
                  <a:pt x="54" y="986"/>
                  <a:pt x="54" y="986"/>
                  <a:pt x="54" y="986"/>
                </a:cubicBezTo>
                <a:cubicBezTo>
                  <a:pt x="55" y="989"/>
                  <a:pt x="57" y="992"/>
                  <a:pt x="58" y="996"/>
                </a:cubicBezTo>
                <a:cubicBezTo>
                  <a:pt x="63" y="1006"/>
                  <a:pt x="63" y="1006"/>
                  <a:pt x="63" y="1006"/>
                </a:cubicBezTo>
                <a:cubicBezTo>
                  <a:pt x="64" y="1008"/>
                  <a:pt x="65" y="1010"/>
                  <a:pt x="66" y="1013"/>
                </a:cubicBezTo>
                <a:cubicBezTo>
                  <a:pt x="68" y="1017"/>
                  <a:pt x="70" y="1021"/>
                  <a:pt x="72" y="1025"/>
                </a:cubicBezTo>
                <a:cubicBezTo>
                  <a:pt x="78" y="1038"/>
                  <a:pt x="78" y="1038"/>
                  <a:pt x="78" y="1038"/>
                </a:cubicBezTo>
                <a:cubicBezTo>
                  <a:pt x="78" y="1038"/>
                  <a:pt x="78" y="1038"/>
                  <a:pt x="78" y="1038"/>
                </a:cubicBezTo>
                <a:cubicBezTo>
                  <a:pt x="82" y="1044"/>
                  <a:pt x="82" y="1044"/>
                  <a:pt x="82" y="1044"/>
                </a:cubicBezTo>
                <a:cubicBezTo>
                  <a:pt x="82" y="1045"/>
                  <a:pt x="82" y="1045"/>
                  <a:pt x="82" y="1045"/>
                </a:cubicBezTo>
                <a:cubicBezTo>
                  <a:pt x="82" y="1046"/>
                  <a:pt x="83" y="1047"/>
                  <a:pt x="83" y="1048"/>
                </a:cubicBezTo>
                <a:cubicBezTo>
                  <a:pt x="83" y="1048"/>
                  <a:pt x="83" y="1048"/>
                  <a:pt x="83" y="1048"/>
                </a:cubicBezTo>
                <a:cubicBezTo>
                  <a:pt x="85" y="1051"/>
                  <a:pt x="85" y="1051"/>
                  <a:pt x="85" y="1051"/>
                </a:cubicBezTo>
                <a:cubicBezTo>
                  <a:pt x="85" y="1051"/>
                  <a:pt x="85" y="1051"/>
                  <a:pt x="85" y="1051"/>
                </a:cubicBezTo>
                <a:cubicBezTo>
                  <a:pt x="85" y="1052"/>
                  <a:pt x="86" y="1053"/>
                  <a:pt x="87" y="1054"/>
                </a:cubicBezTo>
                <a:cubicBezTo>
                  <a:pt x="103" y="1082"/>
                  <a:pt x="103" y="1082"/>
                  <a:pt x="103" y="1082"/>
                </a:cubicBezTo>
                <a:cubicBezTo>
                  <a:pt x="116" y="1104"/>
                  <a:pt x="116" y="1104"/>
                  <a:pt x="116" y="1104"/>
                </a:cubicBezTo>
                <a:cubicBezTo>
                  <a:pt x="120" y="1108"/>
                  <a:pt x="123" y="1113"/>
                  <a:pt x="126" y="1118"/>
                </a:cubicBezTo>
                <a:cubicBezTo>
                  <a:pt x="139" y="1135"/>
                  <a:pt x="139" y="1135"/>
                  <a:pt x="139" y="1135"/>
                </a:cubicBezTo>
                <a:cubicBezTo>
                  <a:pt x="140" y="1138"/>
                  <a:pt x="143" y="1141"/>
                  <a:pt x="145" y="1144"/>
                </a:cubicBezTo>
                <a:cubicBezTo>
                  <a:pt x="152" y="1153"/>
                  <a:pt x="152" y="1153"/>
                  <a:pt x="152" y="1153"/>
                </a:cubicBezTo>
                <a:cubicBezTo>
                  <a:pt x="153" y="1155"/>
                  <a:pt x="155" y="1157"/>
                  <a:pt x="157" y="1159"/>
                </a:cubicBezTo>
                <a:cubicBezTo>
                  <a:pt x="159" y="1162"/>
                  <a:pt x="162" y="1166"/>
                  <a:pt x="165" y="1170"/>
                </a:cubicBezTo>
                <a:cubicBezTo>
                  <a:pt x="175" y="1180"/>
                  <a:pt x="175" y="1180"/>
                  <a:pt x="175" y="1180"/>
                </a:cubicBezTo>
                <a:cubicBezTo>
                  <a:pt x="175" y="1180"/>
                  <a:pt x="175" y="1180"/>
                  <a:pt x="175" y="1180"/>
                </a:cubicBezTo>
                <a:cubicBezTo>
                  <a:pt x="179" y="1186"/>
                  <a:pt x="179" y="1186"/>
                  <a:pt x="179" y="1186"/>
                </a:cubicBezTo>
                <a:cubicBezTo>
                  <a:pt x="180" y="1186"/>
                  <a:pt x="180" y="1186"/>
                  <a:pt x="180" y="1186"/>
                </a:cubicBezTo>
                <a:cubicBezTo>
                  <a:pt x="180" y="1187"/>
                  <a:pt x="181" y="1188"/>
                  <a:pt x="182" y="1189"/>
                </a:cubicBezTo>
                <a:cubicBezTo>
                  <a:pt x="182" y="1189"/>
                  <a:pt x="182" y="1189"/>
                  <a:pt x="182" y="1189"/>
                </a:cubicBezTo>
                <a:cubicBezTo>
                  <a:pt x="184" y="1191"/>
                  <a:pt x="184" y="1191"/>
                  <a:pt x="184" y="1191"/>
                </a:cubicBezTo>
                <a:cubicBezTo>
                  <a:pt x="184" y="1191"/>
                  <a:pt x="184" y="1191"/>
                  <a:pt x="184" y="1191"/>
                </a:cubicBezTo>
                <a:cubicBezTo>
                  <a:pt x="185" y="1192"/>
                  <a:pt x="186" y="1193"/>
                  <a:pt x="187" y="1194"/>
                </a:cubicBezTo>
                <a:cubicBezTo>
                  <a:pt x="209" y="1217"/>
                  <a:pt x="209" y="1217"/>
                  <a:pt x="209" y="1217"/>
                </a:cubicBezTo>
                <a:cubicBezTo>
                  <a:pt x="232" y="1239"/>
                  <a:pt x="232" y="1239"/>
                  <a:pt x="232" y="1239"/>
                </a:cubicBezTo>
                <a:cubicBezTo>
                  <a:pt x="234" y="1241"/>
                  <a:pt x="236" y="1243"/>
                  <a:pt x="238" y="1244"/>
                </a:cubicBezTo>
                <a:cubicBezTo>
                  <a:pt x="238" y="1245"/>
                  <a:pt x="239" y="1246"/>
                  <a:pt x="240" y="1247"/>
                </a:cubicBezTo>
                <a:cubicBezTo>
                  <a:pt x="256" y="1261"/>
                  <a:pt x="256" y="1261"/>
                  <a:pt x="256" y="1261"/>
                </a:cubicBezTo>
                <a:cubicBezTo>
                  <a:pt x="260" y="1264"/>
                  <a:pt x="264" y="1267"/>
                  <a:pt x="267" y="1270"/>
                </a:cubicBezTo>
                <a:cubicBezTo>
                  <a:pt x="269" y="1271"/>
                  <a:pt x="271" y="1273"/>
                  <a:pt x="273" y="1274"/>
                </a:cubicBezTo>
                <a:cubicBezTo>
                  <a:pt x="282" y="1281"/>
                  <a:pt x="282" y="1281"/>
                  <a:pt x="282" y="1281"/>
                </a:cubicBezTo>
                <a:cubicBezTo>
                  <a:pt x="285" y="1283"/>
                  <a:pt x="288" y="1286"/>
                  <a:pt x="291" y="1287"/>
                </a:cubicBezTo>
                <a:cubicBezTo>
                  <a:pt x="314" y="1304"/>
                  <a:pt x="314" y="1304"/>
                  <a:pt x="314" y="1304"/>
                </a:cubicBezTo>
                <a:cubicBezTo>
                  <a:pt x="314" y="1304"/>
                  <a:pt x="314" y="1304"/>
                  <a:pt x="314" y="1304"/>
                </a:cubicBezTo>
                <a:cubicBezTo>
                  <a:pt x="317" y="1306"/>
                  <a:pt x="320" y="1308"/>
                  <a:pt x="322" y="1310"/>
                </a:cubicBezTo>
                <a:cubicBezTo>
                  <a:pt x="344" y="1323"/>
                  <a:pt x="344" y="1323"/>
                  <a:pt x="344" y="1323"/>
                </a:cubicBezTo>
                <a:cubicBezTo>
                  <a:pt x="372" y="1339"/>
                  <a:pt x="372" y="1339"/>
                  <a:pt x="372" y="1339"/>
                </a:cubicBezTo>
                <a:cubicBezTo>
                  <a:pt x="374" y="1341"/>
                  <a:pt x="376" y="1342"/>
                  <a:pt x="378" y="1343"/>
                </a:cubicBezTo>
                <a:cubicBezTo>
                  <a:pt x="379" y="1343"/>
                  <a:pt x="381" y="1344"/>
                  <a:pt x="382" y="1344"/>
                </a:cubicBezTo>
                <a:cubicBezTo>
                  <a:pt x="401" y="1354"/>
                  <a:pt x="401" y="1354"/>
                  <a:pt x="401" y="1354"/>
                </a:cubicBezTo>
                <a:cubicBezTo>
                  <a:pt x="405" y="1356"/>
                  <a:pt x="409" y="1358"/>
                  <a:pt x="413" y="1360"/>
                </a:cubicBezTo>
                <a:cubicBezTo>
                  <a:pt x="416" y="1361"/>
                  <a:pt x="418" y="1362"/>
                  <a:pt x="420" y="1363"/>
                </a:cubicBezTo>
                <a:cubicBezTo>
                  <a:pt x="430" y="1368"/>
                  <a:pt x="430" y="1368"/>
                  <a:pt x="430" y="1368"/>
                </a:cubicBezTo>
                <a:cubicBezTo>
                  <a:pt x="434" y="1369"/>
                  <a:pt x="437" y="1371"/>
                  <a:pt x="440" y="1372"/>
                </a:cubicBezTo>
                <a:cubicBezTo>
                  <a:pt x="467" y="1382"/>
                  <a:pt x="467" y="1382"/>
                  <a:pt x="467" y="1382"/>
                </a:cubicBezTo>
                <a:cubicBezTo>
                  <a:pt x="467" y="1382"/>
                  <a:pt x="467" y="1382"/>
                  <a:pt x="467" y="1382"/>
                </a:cubicBezTo>
                <a:cubicBezTo>
                  <a:pt x="471" y="1384"/>
                  <a:pt x="474" y="1385"/>
                  <a:pt x="478" y="1386"/>
                </a:cubicBezTo>
                <a:cubicBezTo>
                  <a:pt x="501" y="1394"/>
                  <a:pt x="501" y="1394"/>
                  <a:pt x="501" y="1394"/>
                </a:cubicBezTo>
                <a:cubicBezTo>
                  <a:pt x="525" y="1401"/>
                  <a:pt x="525" y="1401"/>
                  <a:pt x="525" y="1401"/>
                </a:cubicBezTo>
                <a:cubicBezTo>
                  <a:pt x="531" y="1403"/>
                  <a:pt x="537" y="1404"/>
                  <a:pt x="542" y="1405"/>
                </a:cubicBezTo>
                <a:cubicBezTo>
                  <a:pt x="545" y="1406"/>
                  <a:pt x="548" y="1407"/>
                  <a:pt x="551" y="1407"/>
                </a:cubicBezTo>
                <a:cubicBezTo>
                  <a:pt x="562" y="1410"/>
                  <a:pt x="573" y="1413"/>
                  <a:pt x="585" y="1414"/>
                </a:cubicBezTo>
                <a:cubicBezTo>
                  <a:pt x="587" y="1415"/>
                  <a:pt x="590" y="1415"/>
                  <a:pt x="592" y="1416"/>
                </a:cubicBezTo>
                <a:cubicBezTo>
                  <a:pt x="597" y="1416"/>
                  <a:pt x="601" y="1417"/>
                  <a:pt x="606" y="1418"/>
                </a:cubicBezTo>
                <a:cubicBezTo>
                  <a:pt x="627" y="1421"/>
                  <a:pt x="627" y="1421"/>
                  <a:pt x="627" y="1421"/>
                </a:cubicBezTo>
                <a:cubicBezTo>
                  <a:pt x="637" y="1422"/>
                  <a:pt x="647" y="1423"/>
                  <a:pt x="657" y="1424"/>
                </a:cubicBezTo>
                <a:cubicBezTo>
                  <a:pt x="661" y="1424"/>
                  <a:pt x="665" y="1424"/>
                  <a:pt x="670" y="1425"/>
                </a:cubicBezTo>
                <a:cubicBezTo>
                  <a:pt x="675" y="1425"/>
                  <a:pt x="680" y="1425"/>
                  <a:pt x="685" y="1425"/>
                </a:cubicBezTo>
                <a:cubicBezTo>
                  <a:pt x="687" y="1425"/>
                  <a:pt x="689" y="1425"/>
                  <a:pt x="691" y="1426"/>
                </a:cubicBezTo>
                <a:cubicBezTo>
                  <a:pt x="713" y="1426"/>
                  <a:pt x="713" y="1426"/>
                  <a:pt x="713" y="1426"/>
                </a:cubicBezTo>
                <a:cubicBezTo>
                  <a:pt x="735" y="1426"/>
                  <a:pt x="735" y="1426"/>
                  <a:pt x="735" y="1426"/>
                </a:cubicBezTo>
                <a:cubicBezTo>
                  <a:pt x="737" y="1425"/>
                  <a:pt x="739" y="1425"/>
                  <a:pt x="741" y="1425"/>
                </a:cubicBezTo>
                <a:cubicBezTo>
                  <a:pt x="746" y="1425"/>
                  <a:pt x="751" y="1425"/>
                  <a:pt x="756" y="1425"/>
                </a:cubicBezTo>
                <a:cubicBezTo>
                  <a:pt x="761" y="1424"/>
                  <a:pt x="765" y="1424"/>
                  <a:pt x="769" y="1424"/>
                </a:cubicBezTo>
                <a:cubicBezTo>
                  <a:pt x="779" y="1423"/>
                  <a:pt x="789" y="1422"/>
                  <a:pt x="799" y="1421"/>
                </a:cubicBezTo>
                <a:cubicBezTo>
                  <a:pt x="820" y="1418"/>
                  <a:pt x="820" y="1418"/>
                  <a:pt x="820" y="1418"/>
                </a:cubicBezTo>
                <a:cubicBezTo>
                  <a:pt x="825" y="1417"/>
                  <a:pt x="829" y="1416"/>
                  <a:pt x="834" y="1416"/>
                </a:cubicBezTo>
                <a:cubicBezTo>
                  <a:pt x="836" y="1415"/>
                  <a:pt x="839" y="1415"/>
                  <a:pt x="841" y="1414"/>
                </a:cubicBezTo>
                <a:cubicBezTo>
                  <a:pt x="853" y="1413"/>
                  <a:pt x="864" y="1410"/>
                  <a:pt x="875" y="1407"/>
                </a:cubicBezTo>
                <a:cubicBezTo>
                  <a:pt x="878" y="1407"/>
                  <a:pt x="881" y="1406"/>
                  <a:pt x="883" y="1405"/>
                </a:cubicBezTo>
                <a:cubicBezTo>
                  <a:pt x="889" y="1404"/>
                  <a:pt x="895" y="1403"/>
                  <a:pt x="900" y="1401"/>
                </a:cubicBezTo>
                <a:cubicBezTo>
                  <a:pt x="925" y="1394"/>
                  <a:pt x="925" y="1394"/>
                  <a:pt x="925" y="1394"/>
                </a:cubicBezTo>
                <a:cubicBezTo>
                  <a:pt x="948" y="1386"/>
                  <a:pt x="948" y="1386"/>
                  <a:pt x="948" y="1386"/>
                </a:cubicBezTo>
                <a:cubicBezTo>
                  <a:pt x="952" y="1385"/>
                  <a:pt x="955" y="1384"/>
                  <a:pt x="959" y="1382"/>
                </a:cubicBezTo>
                <a:cubicBezTo>
                  <a:pt x="959" y="1382"/>
                  <a:pt x="959" y="1382"/>
                  <a:pt x="959" y="1382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86" y="1372"/>
                  <a:pt x="986" y="1372"/>
                  <a:pt x="986" y="1372"/>
                </a:cubicBezTo>
                <a:cubicBezTo>
                  <a:pt x="989" y="1371"/>
                  <a:pt x="992" y="1369"/>
                  <a:pt x="996" y="1368"/>
                </a:cubicBezTo>
                <a:cubicBezTo>
                  <a:pt x="1006" y="1363"/>
                  <a:pt x="1006" y="1363"/>
                  <a:pt x="1006" y="1363"/>
                </a:cubicBezTo>
                <a:cubicBezTo>
                  <a:pt x="1008" y="1362"/>
                  <a:pt x="1010" y="1361"/>
                  <a:pt x="1013" y="1360"/>
                </a:cubicBezTo>
                <a:cubicBezTo>
                  <a:pt x="1017" y="1358"/>
                  <a:pt x="1021" y="1356"/>
                  <a:pt x="1025" y="1354"/>
                </a:cubicBezTo>
                <a:cubicBezTo>
                  <a:pt x="1044" y="1344"/>
                  <a:pt x="1044" y="1344"/>
                  <a:pt x="1044" y="1344"/>
                </a:cubicBezTo>
                <a:cubicBezTo>
                  <a:pt x="1045" y="1344"/>
                  <a:pt x="1047" y="1343"/>
                  <a:pt x="1048" y="1343"/>
                </a:cubicBezTo>
                <a:cubicBezTo>
                  <a:pt x="1050" y="1342"/>
                  <a:pt x="1052" y="1341"/>
                  <a:pt x="1054" y="1339"/>
                </a:cubicBezTo>
                <a:cubicBezTo>
                  <a:pt x="1082" y="1323"/>
                  <a:pt x="1082" y="1323"/>
                  <a:pt x="1082" y="1323"/>
                </a:cubicBezTo>
                <a:cubicBezTo>
                  <a:pt x="1103" y="1310"/>
                  <a:pt x="1103" y="1310"/>
                  <a:pt x="1103" y="1310"/>
                </a:cubicBezTo>
                <a:cubicBezTo>
                  <a:pt x="1106" y="1308"/>
                  <a:pt x="1109" y="1306"/>
                  <a:pt x="1112" y="1304"/>
                </a:cubicBezTo>
                <a:cubicBezTo>
                  <a:pt x="1112" y="1304"/>
                  <a:pt x="1112" y="1304"/>
                  <a:pt x="1112" y="1304"/>
                </a:cubicBezTo>
                <a:cubicBezTo>
                  <a:pt x="1135" y="1287"/>
                  <a:pt x="1135" y="1287"/>
                  <a:pt x="1135" y="1287"/>
                </a:cubicBezTo>
                <a:cubicBezTo>
                  <a:pt x="1138" y="1286"/>
                  <a:pt x="1141" y="1283"/>
                  <a:pt x="1144" y="1281"/>
                </a:cubicBezTo>
                <a:cubicBezTo>
                  <a:pt x="1153" y="1274"/>
                  <a:pt x="1153" y="1274"/>
                  <a:pt x="1153" y="1274"/>
                </a:cubicBezTo>
                <a:cubicBezTo>
                  <a:pt x="1155" y="1273"/>
                  <a:pt x="1157" y="1271"/>
                  <a:pt x="1159" y="1269"/>
                </a:cubicBezTo>
                <a:cubicBezTo>
                  <a:pt x="1162" y="1267"/>
                  <a:pt x="1166" y="1264"/>
                  <a:pt x="1170" y="1261"/>
                </a:cubicBezTo>
                <a:cubicBezTo>
                  <a:pt x="1186" y="1247"/>
                  <a:pt x="1186" y="1247"/>
                  <a:pt x="1186" y="1247"/>
                </a:cubicBezTo>
                <a:cubicBezTo>
                  <a:pt x="1187" y="1246"/>
                  <a:pt x="1188" y="1245"/>
                  <a:pt x="1189" y="1244"/>
                </a:cubicBezTo>
                <a:cubicBezTo>
                  <a:pt x="1190" y="1243"/>
                  <a:pt x="1192" y="1241"/>
                  <a:pt x="1194" y="1239"/>
                </a:cubicBezTo>
                <a:cubicBezTo>
                  <a:pt x="1217" y="1217"/>
                  <a:pt x="1217" y="1217"/>
                  <a:pt x="1217" y="1217"/>
                </a:cubicBezTo>
                <a:cubicBezTo>
                  <a:pt x="1239" y="1194"/>
                  <a:pt x="1239" y="1194"/>
                  <a:pt x="1239" y="1194"/>
                </a:cubicBezTo>
                <a:cubicBezTo>
                  <a:pt x="1240" y="1193"/>
                  <a:pt x="1241" y="1192"/>
                  <a:pt x="1242" y="1191"/>
                </a:cubicBezTo>
                <a:cubicBezTo>
                  <a:pt x="1242" y="1191"/>
                  <a:pt x="1242" y="1191"/>
                  <a:pt x="1242" y="1191"/>
                </a:cubicBezTo>
                <a:cubicBezTo>
                  <a:pt x="1244" y="1189"/>
                  <a:pt x="1244" y="1189"/>
                  <a:pt x="1244" y="1189"/>
                </a:cubicBezTo>
                <a:cubicBezTo>
                  <a:pt x="1244" y="1189"/>
                  <a:pt x="1244" y="1189"/>
                  <a:pt x="1244" y="1189"/>
                </a:cubicBezTo>
                <a:cubicBezTo>
                  <a:pt x="1245" y="1188"/>
                  <a:pt x="1246" y="1187"/>
                  <a:pt x="1246" y="1186"/>
                </a:cubicBezTo>
                <a:cubicBezTo>
                  <a:pt x="1247" y="1186"/>
                  <a:pt x="1247" y="1186"/>
                  <a:pt x="1247" y="1186"/>
                </a:cubicBezTo>
                <a:cubicBezTo>
                  <a:pt x="1251" y="1180"/>
                  <a:pt x="1251" y="1180"/>
                  <a:pt x="1251" y="1180"/>
                </a:cubicBezTo>
                <a:cubicBezTo>
                  <a:pt x="1251" y="1180"/>
                  <a:pt x="1251" y="1180"/>
                  <a:pt x="1251" y="1180"/>
                </a:cubicBezTo>
                <a:cubicBezTo>
                  <a:pt x="1261" y="1170"/>
                  <a:pt x="1261" y="1170"/>
                  <a:pt x="1261" y="1170"/>
                </a:cubicBezTo>
                <a:cubicBezTo>
                  <a:pt x="1264" y="1166"/>
                  <a:pt x="1267" y="1162"/>
                  <a:pt x="1269" y="1159"/>
                </a:cubicBezTo>
                <a:cubicBezTo>
                  <a:pt x="1271" y="1157"/>
                  <a:pt x="1273" y="1155"/>
                  <a:pt x="1274" y="1153"/>
                </a:cubicBezTo>
                <a:cubicBezTo>
                  <a:pt x="1281" y="1144"/>
                  <a:pt x="1281" y="1144"/>
                  <a:pt x="1281" y="1144"/>
                </a:cubicBezTo>
                <a:cubicBezTo>
                  <a:pt x="1283" y="1141"/>
                  <a:pt x="1286" y="1138"/>
                  <a:pt x="1287" y="1135"/>
                </a:cubicBezTo>
                <a:cubicBezTo>
                  <a:pt x="1300" y="1118"/>
                  <a:pt x="1300" y="1118"/>
                  <a:pt x="1300" y="1118"/>
                </a:cubicBezTo>
                <a:cubicBezTo>
                  <a:pt x="1303" y="1113"/>
                  <a:pt x="1306" y="1108"/>
                  <a:pt x="1310" y="1104"/>
                </a:cubicBezTo>
                <a:cubicBezTo>
                  <a:pt x="1323" y="1082"/>
                  <a:pt x="1323" y="1082"/>
                  <a:pt x="1323" y="1082"/>
                </a:cubicBezTo>
                <a:cubicBezTo>
                  <a:pt x="1339" y="1054"/>
                  <a:pt x="1339" y="1054"/>
                  <a:pt x="1339" y="1054"/>
                </a:cubicBezTo>
                <a:cubicBezTo>
                  <a:pt x="1340" y="1053"/>
                  <a:pt x="1341" y="1052"/>
                  <a:pt x="1341" y="1051"/>
                </a:cubicBezTo>
                <a:cubicBezTo>
                  <a:pt x="1341" y="1051"/>
                  <a:pt x="1341" y="1051"/>
                  <a:pt x="1341" y="1051"/>
                </a:cubicBezTo>
                <a:cubicBezTo>
                  <a:pt x="1343" y="1048"/>
                  <a:pt x="1343" y="1048"/>
                  <a:pt x="1343" y="1048"/>
                </a:cubicBezTo>
                <a:cubicBezTo>
                  <a:pt x="1343" y="1048"/>
                  <a:pt x="1343" y="1048"/>
                  <a:pt x="1343" y="1048"/>
                </a:cubicBezTo>
                <a:cubicBezTo>
                  <a:pt x="1343" y="1047"/>
                  <a:pt x="1344" y="1046"/>
                  <a:pt x="1344" y="1045"/>
                </a:cubicBezTo>
                <a:cubicBezTo>
                  <a:pt x="1344" y="1044"/>
                  <a:pt x="1344" y="1044"/>
                  <a:pt x="1344" y="1044"/>
                </a:cubicBezTo>
                <a:cubicBezTo>
                  <a:pt x="1348" y="1038"/>
                  <a:pt x="1348" y="1038"/>
                  <a:pt x="1348" y="1038"/>
                </a:cubicBezTo>
                <a:cubicBezTo>
                  <a:pt x="1348" y="1038"/>
                  <a:pt x="1348" y="1038"/>
                  <a:pt x="1348" y="1038"/>
                </a:cubicBezTo>
                <a:cubicBezTo>
                  <a:pt x="1354" y="1025"/>
                  <a:pt x="1354" y="1025"/>
                  <a:pt x="1354" y="1025"/>
                </a:cubicBezTo>
                <a:cubicBezTo>
                  <a:pt x="1356" y="1021"/>
                  <a:pt x="1358" y="1017"/>
                  <a:pt x="1360" y="1013"/>
                </a:cubicBezTo>
                <a:cubicBezTo>
                  <a:pt x="1361" y="1010"/>
                  <a:pt x="1362" y="1008"/>
                  <a:pt x="1363" y="1006"/>
                </a:cubicBezTo>
                <a:cubicBezTo>
                  <a:pt x="1368" y="996"/>
                  <a:pt x="1368" y="996"/>
                  <a:pt x="1368" y="996"/>
                </a:cubicBezTo>
                <a:cubicBezTo>
                  <a:pt x="1369" y="992"/>
                  <a:pt x="1371" y="989"/>
                  <a:pt x="1372" y="986"/>
                </a:cubicBezTo>
                <a:cubicBezTo>
                  <a:pt x="1380" y="966"/>
                  <a:pt x="1380" y="966"/>
                  <a:pt x="1380" y="966"/>
                </a:cubicBezTo>
                <a:cubicBezTo>
                  <a:pt x="1382" y="960"/>
                  <a:pt x="1384" y="954"/>
                  <a:pt x="1386" y="948"/>
                </a:cubicBezTo>
                <a:cubicBezTo>
                  <a:pt x="1394" y="925"/>
                  <a:pt x="1394" y="925"/>
                  <a:pt x="1394" y="925"/>
                </a:cubicBezTo>
                <a:cubicBezTo>
                  <a:pt x="1401" y="901"/>
                  <a:pt x="1401" y="901"/>
                  <a:pt x="1401" y="901"/>
                </a:cubicBezTo>
                <a:cubicBezTo>
                  <a:pt x="1402" y="896"/>
                  <a:pt x="1404" y="890"/>
                  <a:pt x="1405" y="885"/>
                </a:cubicBezTo>
                <a:cubicBezTo>
                  <a:pt x="1405" y="884"/>
                  <a:pt x="1405" y="884"/>
                  <a:pt x="1405" y="884"/>
                </a:cubicBezTo>
                <a:cubicBezTo>
                  <a:pt x="1418" y="830"/>
                  <a:pt x="1425" y="775"/>
                  <a:pt x="1426" y="720"/>
                </a:cubicBezTo>
                <a:cubicBezTo>
                  <a:pt x="1426" y="720"/>
                  <a:pt x="1426" y="720"/>
                  <a:pt x="1426" y="720"/>
                </a:cubicBezTo>
                <a:cubicBezTo>
                  <a:pt x="1426" y="713"/>
                  <a:pt x="1426" y="713"/>
                  <a:pt x="1426" y="713"/>
                </a:cubicBezTo>
                <a:cubicBezTo>
                  <a:pt x="1426" y="706"/>
                  <a:pt x="1426" y="706"/>
                  <a:pt x="1426" y="706"/>
                </a:cubicBezTo>
                <a:close/>
                <a:moveTo>
                  <a:pt x="1380" y="921"/>
                </a:moveTo>
                <a:cubicBezTo>
                  <a:pt x="1372" y="943"/>
                  <a:pt x="1372" y="943"/>
                  <a:pt x="1372" y="943"/>
                </a:cubicBezTo>
                <a:cubicBezTo>
                  <a:pt x="1370" y="949"/>
                  <a:pt x="1369" y="955"/>
                  <a:pt x="1366" y="961"/>
                </a:cubicBezTo>
                <a:cubicBezTo>
                  <a:pt x="1358" y="981"/>
                  <a:pt x="1358" y="981"/>
                  <a:pt x="1358" y="981"/>
                </a:cubicBezTo>
                <a:cubicBezTo>
                  <a:pt x="1357" y="983"/>
                  <a:pt x="1356" y="986"/>
                  <a:pt x="1354" y="990"/>
                </a:cubicBezTo>
                <a:cubicBezTo>
                  <a:pt x="1350" y="1000"/>
                  <a:pt x="1350" y="1000"/>
                  <a:pt x="1350" y="1000"/>
                </a:cubicBezTo>
                <a:cubicBezTo>
                  <a:pt x="1349" y="1002"/>
                  <a:pt x="1348" y="1004"/>
                  <a:pt x="1347" y="1007"/>
                </a:cubicBezTo>
                <a:cubicBezTo>
                  <a:pt x="1345" y="1011"/>
                  <a:pt x="1343" y="1015"/>
                  <a:pt x="1341" y="1019"/>
                </a:cubicBezTo>
                <a:cubicBezTo>
                  <a:pt x="1332" y="1037"/>
                  <a:pt x="1332" y="1037"/>
                  <a:pt x="1332" y="1037"/>
                </a:cubicBezTo>
                <a:cubicBezTo>
                  <a:pt x="1331" y="1038"/>
                  <a:pt x="1331" y="1038"/>
                  <a:pt x="1331" y="1038"/>
                </a:cubicBezTo>
                <a:cubicBezTo>
                  <a:pt x="1331" y="1038"/>
                  <a:pt x="1331" y="1038"/>
                  <a:pt x="1331" y="1038"/>
                </a:cubicBezTo>
                <a:cubicBezTo>
                  <a:pt x="1328" y="1044"/>
                  <a:pt x="1328" y="1044"/>
                  <a:pt x="1328" y="1044"/>
                </a:cubicBezTo>
                <a:cubicBezTo>
                  <a:pt x="1328" y="1044"/>
                  <a:pt x="1328" y="1044"/>
                  <a:pt x="1328" y="1044"/>
                </a:cubicBezTo>
                <a:cubicBezTo>
                  <a:pt x="1328" y="1045"/>
                  <a:pt x="1327" y="1046"/>
                  <a:pt x="1327" y="1047"/>
                </a:cubicBezTo>
                <a:cubicBezTo>
                  <a:pt x="1311" y="1074"/>
                  <a:pt x="1311" y="1074"/>
                  <a:pt x="1311" y="1074"/>
                </a:cubicBezTo>
                <a:cubicBezTo>
                  <a:pt x="1297" y="1096"/>
                  <a:pt x="1297" y="1096"/>
                  <a:pt x="1297" y="1096"/>
                </a:cubicBezTo>
                <a:cubicBezTo>
                  <a:pt x="1294" y="1101"/>
                  <a:pt x="1291" y="1105"/>
                  <a:pt x="1288" y="1110"/>
                </a:cubicBezTo>
                <a:cubicBezTo>
                  <a:pt x="1275" y="1127"/>
                  <a:pt x="1275" y="1127"/>
                  <a:pt x="1275" y="1127"/>
                </a:cubicBezTo>
                <a:cubicBezTo>
                  <a:pt x="1274" y="1130"/>
                  <a:pt x="1272" y="1132"/>
                  <a:pt x="1269" y="1135"/>
                </a:cubicBezTo>
                <a:cubicBezTo>
                  <a:pt x="1263" y="1144"/>
                  <a:pt x="1263" y="1144"/>
                  <a:pt x="1263" y="1144"/>
                </a:cubicBezTo>
                <a:cubicBezTo>
                  <a:pt x="1261" y="1146"/>
                  <a:pt x="1260" y="1148"/>
                  <a:pt x="1258" y="1150"/>
                </a:cubicBezTo>
                <a:cubicBezTo>
                  <a:pt x="1255" y="1153"/>
                  <a:pt x="1253" y="1157"/>
                  <a:pt x="1250" y="1160"/>
                </a:cubicBezTo>
                <a:cubicBezTo>
                  <a:pt x="1233" y="1179"/>
                  <a:pt x="1233" y="1179"/>
                  <a:pt x="1233" y="1179"/>
                </a:cubicBezTo>
                <a:cubicBezTo>
                  <a:pt x="1232" y="1181"/>
                  <a:pt x="1230" y="1182"/>
                  <a:pt x="1229" y="1184"/>
                </a:cubicBezTo>
                <a:cubicBezTo>
                  <a:pt x="1207" y="1207"/>
                  <a:pt x="1207" y="1207"/>
                  <a:pt x="1207" y="1207"/>
                </a:cubicBezTo>
                <a:cubicBezTo>
                  <a:pt x="1184" y="1229"/>
                  <a:pt x="1184" y="1229"/>
                  <a:pt x="1184" y="1229"/>
                </a:cubicBezTo>
                <a:cubicBezTo>
                  <a:pt x="1182" y="1230"/>
                  <a:pt x="1181" y="1232"/>
                  <a:pt x="1179" y="1233"/>
                </a:cubicBezTo>
                <a:cubicBezTo>
                  <a:pt x="1178" y="1234"/>
                  <a:pt x="1177" y="1235"/>
                  <a:pt x="1176" y="1236"/>
                </a:cubicBezTo>
                <a:cubicBezTo>
                  <a:pt x="1160" y="1250"/>
                  <a:pt x="1160" y="1250"/>
                  <a:pt x="1160" y="1250"/>
                </a:cubicBezTo>
                <a:cubicBezTo>
                  <a:pt x="1157" y="1253"/>
                  <a:pt x="1153" y="1255"/>
                  <a:pt x="1150" y="1258"/>
                </a:cubicBezTo>
                <a:cubicBezTo>
                  <a:pt x="1148" y="1260"/>
                  <a:pt x="1146" y="1261"/>
                  <a:pt x="1144" y="1263"/>
                </a:cubicBezTo>
                <a:cubicBezTo>
                  <a:pt x="1135" y="1269"/>
                  <a:pt x="1135" y="1269"/>
                  <a:pt x="1135" y="1269"/>
                </a:cubicBezTo>
                <a:cubicBezTo>
                  <a:pt x="1132" y="1272"/>
                  <a:pt x="1130" y="1274"/>
                  <a:pt x="1127" y="1276"/>
                </a:cubicBezTo>
                <a:cubicBezTo>
                  <a:pt x="1115" y="1284"/>
                  <a:pt x="1115" y="1284"/>
                  <a:pt x="1115" y="1284"/>
                </a:cubicBezTo>
                <a:cubicBezTo>
                  <a:pt x="1115" y="1284"/>
                  <a:pt x="1115" y="1284"/>
                  <a:pt x="1115" y="1284"/>
                </a:cubicBezTo>
                <a:cubicBezTo>
                  <a:pt x="1110" y="1288"/>
                  <a:pt x="1110" y="1288"/>
                  <a:pt x="1110" y="1288"/>
                </a:cubicBezTo>
                <a:cubicBezTo>
                  <a:pt x="1109" y="1288"/>
                  <a:pt x="1109" y="1288"/>
                  <a:pt x="1109" y="1288"/>
                </a:cubicBezTo>
                <a:cubicBezTo>
                  <a:pt x="1105" y="1291"/>
                  <a:pt x="1100" y="1294"/>
                  <a:pt x="1096" y="1297"/>
                </a:cubicBezTo>
                <a:cubicBezTo>
                  <a:pt x="1075" y="1311"/>
                  <a:pt x="1075" y="1311"/>
                  <a:pt x="1075" y="1311"/>
                </a:cubicBezTo>
                <a:cubicBezTo>
                  <a:pt x="1047" y="1327"/>
                  <a:pt x="1047" y="1327"/>
                  <a:pt x="1047" y="1327"/>
                </a:cubicBezTo>
                <a:cubicBezTo>
                  <a:pt x="1045" y="1328"/>
                  <a:pt x="1043" y="1329"/>
                  <a:pt x="1041" y="1330"/>
                </a:cubicBezTo>
                <a:cubicBezTo>
                  <a:pt x="1040" y="1330"/>
                  <a:pt x="1039" y="1331"/>
                  <a:pt x="1038" y="1331"/>
                </a:cubicBezTo>
                <a:cubicBezTo>
                  <a:pt x="1019" y="1341"/>
                  <a:pt x="1019" y="1341"/>
                  <a:pt x="1019" y="1341"/>
                </a:cubicBezTo>
                <a:cubicBezTo>
                  <a:pt x="1015" y="1343"/>
                  <a:pt x="1011" y="1345"/>
                  <a:pt x="1007" y="1347"/>
                </a:cubicBezTo>
                <a:cubicBezTo>
                  <a:pt x="1004" y="1348"/>
                  <a:pt x="1002" y="1349"/>
                  <a:pt x="1000" y="1350"/>
                </a:cubicBezTo>
                <a:cubicBezTo>
                  <a:pt x="990" y="1354"/>
                  <a:pt x="990" y="1354"/>
                  <a:pt x="990" y="1354"/>
                </a:cubicBezTo>
                <a:cubicBezTo>
                  <a:pt x="986" y="1356"/>
                  <a:pt x="983" y="1357"/>
                  <a:pt x="980" y="1358"/>
                </a:cubicBezTo>
                <a:cubicBezTo>
                  <a:pt x="967" y="1364"/>
                  <a:pt x="967" y="1364"/>
                  <a:pt x="967" y="1364"/>
                </a:cubicBezTo>
                <a:cubicBezTo>
                  <a:pt x="967" y="1363"/>
                  <a:pt x="967" y="1363"/>
                  <a:pt x="967" y="1363"/>
                </a:cubicBezTo>
                <a:cubicBezTo>
                  <a:pt x="961" y="1366"/>
                  <a:pt x="961" y="1366"/>
                  <a:pt x="961" y="1366"/>
                </a:cubicBezTo>
                <a:cubicBezTo>
                  <a:pt x="960" y="1366"/>
                  <a:pt x="960" y="1366"/>
                  <a:pt x="960" y="1366"/>
                </a:cubicBezTo>
                <a:cubicBezTo>
                  <a:pt x="955" y="1369"/>
                  <a:pt x="949" y="1370"/>
                  <a:pt x="943" y="1372"/>
                </a:cubicBezTo>
                <a:cubicBezTo>
                  <a:pt x="921" y="1380"/>
                  <a:pt x="921" y="1380"/>
                  <a:pt x="921" y="1380"/>
                </a:cubicBezTo>
                <a:cubicBezTo>
                  <a:pt x="896" y="1387"/>
                  <a:pt x="896" y="1387"/>
                  <a:pt x="896" y="1387"/>
                </a:cubicBezTo>
                <a:cubicBezTo>
                  <a:pt x="891" y="1389"/>
                  <a:pt x="886" y="1390"/>
                  <a:pt x="880" y="1391"/>
                </a:cubicBezTo>
                <a:cubicBezTo>
                  <a:pt x="877" y="1392"/>
                  <a:pt x="875" y="1393"/>
                  <a:pt x="872" y="1393"/>
                </a:cubicBezTo>
                <a:cubicBezTo>
                  <a:pt x="861" y="1396"/>
                  <a:pt x="850" y="1398"/>
                  <a:pt x="839" y="1400"/>
                </a:cubicBezTo>
                <a:cubicBezTo>
                  <a:pt x="836" y="1400"/>
                  <a:pt x="834" y="1401"/>
                  <a:pt x="831" y="1401"/>
                </a:cubicBezTo>
                <a:cubicBezTo>
                  <a:pt x="827" y="1402"/>
                  <a:pt x="822" y="1403"/>
                  <a:pt x="818" y="1404"/>
                </a:cubicBezTo>
                <a:cubicBezTo>
                  <a:pt x="804" y="1405"/>
                  <a:pt x="804" y="1405"/>
                  <a:pt x="804" y="1405"/>
                </a:cubicBezTo>
                <a:cubicBezTo>
                  <a:pt x="804" y="1405"/>
                  <a:pt x="804" y="1405"/>
                  <a:pt x="804" y="1405"/>
                </a:cubicBezTo>
                <a:cubicBezTo>
                  <a:pt x="797" y="1406"/>
                  <a:pt x="797" y="1406"/>
                  <a:pt x="797" y="1406"/>
                </a:cubicBezTo>
                <a:cubicBezTo>
                  <a:pt x="790" y="1407"/>
                  <a:pt x="790" y="1407"/>
                  <a:pt x="790" y="1407"/>
                </a:cubicBezTo>
                <a:cubicBezTo>
                  <a:pt x="790" y="1407"/>
                  <a:pt x="790" y="1407"/>
                  <a:pt x="790" y="1407"/>
                </a:cubicBezTo>
                <a:cubicBezTo>
                  <a:pt x="783" y="1408"/>
                  <a:pt x="775" y="1409"/>
                  <a:pt x="768" y="1409"/>
                </a:cubicBezTo>
                <a:cubicBezTo>
                  <a:pt x="764" y="1409"/>
                  <a:pt x="759" y="1410"/>
                  <a:pt x="755" y="1410"/>
                </a:cubicBezTo>
                <a:cubicBezTo>
                  <a:pt x="750" y="1411"/>
                  <a:pt x="746" y="1411"/>
                  <a:pt x="741" y="1411"/>
                </a:cubicBezTo>
                <a:cubicBezTo>
                  <a:pt x="739" y="1411"/>
                  <a:pt x="736" y="1411"/>
                  <a:pt x="734" y="1411"/>
                </a:cubicBezTo>
                <a:cubicBezTo>
                  <a:pt x="713" y="1412"/>
                  <a:pt x="713" y="1412"/>
                  <a:pt x="713" y="1412"/>
                </a:cubicBezTo>
                <a:cubicBezTo>
                  <a:pt x="692" y="1411"/>
                  <a:pt x="692" y="1411"/>
                  <a:pt x="692" y="1411"/>
                </a:cubicBezTo>
                <a:cubicBezTo>
                  <a:pt x="690" y="1411"/>
                  <a:pt x="687" y="1411"/>
                  <a:pt x="685" y="1411"/>
                </a:cubicBezTo>
                <a:cubicBezTo>
                  <a:pt x="680" y="1411"/>
                  <a:pt x="676" y="1411"/>
                  <a:pt x="671" y="1410"/>
                </a:cubicBezTo>
                <a:cubicBezTo>
                  <a:pt x="667" y="1410"/>
                  <a:pt x="662" y="1409"/>
                  <a:pt x="658" y="1409"/>
                </a:cubicBezTo>
                <a:cubicBezTo>
                  <a:pt x="651" y="1409"/>
                  <a:pt x="643" y="1408"/>
                  <a:pt x="636" y="1407"/>
                </a:cubicBezTo>
                <a:cubicBezTo>
                  <a:pt x="636" y="1407"/>
                  <a:pt x="636" y="1407"/>
                  <a:pt x="636" y="1407"/>
                </a:cubicBezTo>
                <a:cubicBezTo>
                  <a:pt x="629" y="1406"/>
                  <a:pt x="629" y="1406"/>
                  <a:pt x="629" y="1406"/>
                </a:cubicBezTo>
                <a:cubicBezTo>
                  <a:pt x="622" y="1405"/>
                  <a:pt x="622" y="1405"/>
                  <a:pt x="622" y="1405"/>
                </a:cubicBezTo>
                <a:cubicBezTo>
                  <a:pt x="622" y="1405"/>
                  <a:pt x="622" y="1405"/>
                  <a:pt x="622" y="1405"/>
                </a:cubicBezTo>
                <a:cubicBezTo>
                  <a:pt x="608" y="1404"/>
                  <a:pt x="608" y="1404"/>
                  <a:pt x="608" y="1404"/>
                </a:cubicBezTo>
                <a:cubicBezTo>
                  <a:pt x="604" y="1403"/>
                  <a:pt x="599" y="1402"/>
                  <a:pt x="595" y="1401"/>
                </a:cubicBezTo>
                <a:cubicBezTo>
                  <a:pt x="592" y="1401"/>
                  <a:pt x="590" y="1400"/>
                  <a:pt x="587" y="1400"/>
                </a:cubicBezTo>
                <a:cubicBezTo>
                  <a:pt x="576" y="1398"/>
                  <a:pt x="565" y="1396"/>
                  <a:pt x="554" y="1393"/>
                </a:cubicBezTo>
                <a:cubicBezTo>
                  <a:pt x="551" y="1393"/>
                  <a:pt x="549" y="1392"/>
                  <a:pt x="546" y="1391"/>
                </a:cubicBezTo>
                <a:cubicBezTo>
                  <a:pt x="540" y="1390"/>
                  <a:pt x="535" y="1389"/>
                  <a:pt x="529" y="1387"/>
                </a:cubicBezTo>
                <a:cubicBezTo>
                  <a:pt x="505" y="1380"/>
                  <a:pt x="505" y="1380"/>
                  <a:pt x="505" y="1380"/>
                </a:cubicBezTo>
                <a:cubicBezTo>
                  <a:pt x="483" y="1372"/>
                  <a:pt x="483" y="1372"/>
                  <a:pt x="483" y="1372"/>
                </a:cubicBezTo>
                <a:cubicBezTo>
                  <a:pt x="477" y="1370"/>
                  <a:pt x="471" y="1369"/>
                  <a:pt x="466" y="1366"/>
                </a:cubicBezTo>
                <a:cubicBezTo>
                  <a:pt x="459" y="1363"/>
                  <a:pt x="459" y="1363"/>
                  <a:pt x="459" y="1363"/>
                </a:cubicBezTo>
                <a:cubicBezTo>
                  <a:pt x="459" y="1364"/>
                  <a:pt x="459" y="1364"/>
                  <a:pt x="459" y="1364"/>
                </a:cubicBezTo>
                <a:cubicBezTo>
                  <a:pt x="445" y="1358"/>
                  <a:pt x="445" y="1358"/>
                  <a:pt x="445" y="1358"/>
                </a:cubicBezTo>
                <a:cubicBezTo>
                  <a:pt x="443" y="1357"/>
                  <a:pt x="440" y="1356"/>
                  <a:pt x="436" y="1354"/>
                </a:cubicBezTo>
                <a:cubicBezTo>
                  <a:pt x="426" y="1350"/>
                  <a:pt x="426" y="1350"/>
                  <a:pt x="426" y="1350"/>
                </a:cubicBezTo>
                <a:cubicBezTo>
                  <a:pt x="424" y="1349"/>
                  <a:pt x="422" y="1348"/>
                  <a:pt x="419" y="1347"/>
                </a:cubicBezTo>
                <a:cubicBezTo>
                  <a:pt x="415" y="1345"/>
                  <a:pt x="411" y="1343"/>
                  <a:pt x="407" y="1341"/>
                </a:cubicBezTo>
                <a:cubicBezTo>
                  <a:pt x="388" y="1331"/>
                  <a:pt x="388" y="1331"/>
                  <a:pt x="388" y="1331"/>
                </a:cubicBezTo>
                <a:cubicBezTo>
                  <a:pt x="387" y="1331"/>
                  <a:pt x="386" y="1330"/>
                  <a:pt x="385" y="1330"/>
                </a:cubicBezTo>
                <a:cubicBezTo>
                  <a:pt x="383" y="1329"/>
                  <a:pt x="381" y="1328"/>
                  <a:pt x="379" y="1327"/>
                </a:cubicBezTo>
                <a:cubicBezTo>
                  <a:pt x="352" y="1311"/>
                  <a:pt x="352" y="1311"/>
                  <a:pt x="352" y="1311"/>
                </a:cubicBezTo>
                <a:cubicBezTo>
                  <a:pt x="330" y="1297"/>
                  <a:pt x="330" y="1297"/>
                  <a:pt x="330" y="1297"/>
                </a:cubicBezTo>
                <a:cubicBezTo>
                  <a:pt x="325" y="1294"/>
                  <a:pt x="321" y="1291"/>
                  <a:pt x="317" y="1288"/>
                </a:cubicBezTo>
                <a:cubicBezTo>
                  <a:pt x="316" y="1288"/>
                  <a:pt x="316" y="1288"/>
                  <a:pt x="316" y="1288"/>
                </a:cubicBezTo>
                <a:cubicBezTo>
                  <a:pt x="311" y="1284"/>
                  <a:pt x="311" y="1284"/>
                  <a:pt x="311" y="1284"/>
                </a:cubicBezTo>
                <a:cubicBezTo>
                  <a:pt x="311" y="1284"/>
                  <a:pt x="311" y="1284"/>
                  <a:pt x="311" y="1284"/>
                </a:cubicBezTo>
                <a:cubicBezTo>
                  <a:pt x="299" y="1275"/>
                  <a:pt x="299" y="1275"/>
                  <a:pt x="299" y="1275"/>
                </a:cubicBezTo>
                <a:cubicBezTo>
                  <a:pt x="296" y="1274"/>
                  <a:pt x="294" y="1272"/>
                  <a:pt x="291" y="1269"/>
                </a:cubicBezTo>
                <a:cubicBezTo>
                  <a:pt x="282" y="1263"/>
                  <a:pt x="282" y="1263"/>
                  <a:pt x="282" y="1263"/>
                </a:cubicBezTo>
                <a:cubicBezTo>
                  <a:pt x="280" y="1261"/>
                  <a:pt x="278" y="1260"/>
                  <a:pt x="276" y="1258"/>
                </a:cubicBezTo>
                <a:cubicBezTo>
                  <a:pt x="273" y="1255"/>
                  <a:pt x="269" y="1253"/>
                  <a:pt x="266" y="1250"/>
                </a:cubicBezTo>
                <a:cubicBezTo>
                  <a:pt x="250" y="1236"/>
                  <a:pt x="250" y="1236"/>
                  <a:pt x="250" y="1236"/>
                </a:cubicBezTo>
                <a:cubicBezTo>
                  <a:pt x="249" y="1235"/>
                  <a:pt x="248" y="1234"/>
                  <a:pt x="247" y="1233"/>
                </a:cubicBezTo>
                <a:cubicBezTo>
                  <a:pt x="245" y="1232"/>
                  <a:pt x="244" y="1230"/>
                  <a:pt x="242" y="1229"/>
                </a:cubicBezTo>
                <a:cubicBezTo>
                  <a:pt x="219" y="1207"/>
                  <a:pt x="219" y="1207"/>
                  <a:pt x="219" y="1207"/>
                </a:cubicBezTo>
                <a:cubicBezTo>
                  <a:pt x="197" y="1184"/>
                  <a:pt x="197" y="1184"/>
                  <a:pt x="197" y="1184"/>
                </a:cubicBezTo>
                <a:cubicBezTo>
                  <a:pt x="196" y="1182"/>
                  <a:pt x="194" y="1181"/>
                  <a:pt x="193" y="1179"/>
                </a:cubicBezTo>
                <a:cubicBezTo>
                  <a:pt x="176" y="1160"/>
                  <a:pt x="176" y="1160"/>
                  <a:pt x="176" y="1160"/>
                </a:cubicBezTo>
                <a:cubicBezTo>
                  <a:pt x="173" y="1157"/>
                  <a:pt x="171" y="1153"/>
                  <a:pt x="168" y="1150"/>
                </a:cubicBezTo>
                <a:cubicBezTo>
                  <a:pt x="166" y="1148"/>
                  <a:pt x="165" y="1146"/>
                  <a:pt x="163" y="1144"/>
                </a:cubicBezTo>
                <a:cubicBezTo>
                  <a:pt x="157" y="1135"/>
                  <a:pt x="157" y="1135"/>
                  <a:pt x="157" y="1135"/>
                </a:cubicBezTo>
                <a:cubicBezTo>
                  <a:pt x="154" y="1132"/>
                  <a:pt x="152" y="1130"/>
                  <a:pt x="150" y="1127"/>
                </a:cubicBezTo>
                <a:cubicBezTo>
                  <a:pt x="138" y="1110"/>
                  <a:pt x="138" y="1110"/>
                  <a:pt x="138" y="1110"/>
                </a:cubicBezTo>
                <a:cubicBezTo>
                  <a:pt x="135" y="1105"/>
                  <a:pt x="132" y="1101"/>
                  <a:pt x="129" y="1096"/>
                </a:cubicBezTo>
                <a:cubicBezTo>
                  <a:pt x="115" y="1075"/>
                  <a:pt x="115" y="1075"/>
                  <a:pt x="115" y="1075"/>
                </a:cubicBezTo>
                <a:cubicBezTo>
                  <a:pt x="99" y="1047"/>
                  <a:pt x="99" y="1047"/>
                  <a:pt x="99" y="1047"/>
                </a:cubicBezTo>
                <a:cubicBezTo>
                  <a:pt x="98" y="1045"/>
                  <a:pt x="97" y="1043"/>
                  <a:pt x="96" y="1041"/>
                </a:cubicBezTo>
                <a:cubicBezTo>
                  <a:pt x="85" y="1019"/>
                  <a:pt x="85" y="1019"/>
                  <a:pt x="85" y="1019"/>
                </a:cubicBezTo>
                <a:cubicBezTo>
                  <a:pt x="83" y="1015"/>
                  <a:pt x="81" y="1011"/>
                  <a:pt x="79" y="1007"/>
                </a:cubicBezTo>
                <a:cubicBezTo>
                  <a:pt x="78" y="1004"/>
                  <a:pt x="77" y="1002"/>
                  <a:pt x="76" y="1000"/>
                </a:cubicBezTo>
                <a:cubicBezTo>
                  <a:pt x="72" y="990"/>
                  <a:pt x="72" y="990"/>
                  <a:pt x="72" y="990"/>
                </a:cubicBezTo>
                <a:cubicBezTo>
                  <a:pt x="70" y="986"/>
                  <a:pt x="69" y="983"/>
                  <a:pt x="68" y="980"/>
                </a:cubicBezTo>
                <a:cubicBezTo>
                  <a:pt x="60" y="960"/>
                  <a:pt x="60" y="960"/>
                  <a:pt x="60" y="960"/>
                </a:cubicBezTo>
                <a:cubicBezTo>
                  <a:pt x="57" y="955"/>
                  <a:pt x="56" y="949"/>
                  <a:pt x="54" y="943"/>
                </a:cubicBezTo>
                <a:cubicBezTo>
                  <a:pt x="46" y="921"/>
                  <a:pt x="46" y="921"/>
                  <a:pt x="46" y="921"/>
                </a:cubicBezTo>
                <a:cubicBezTo>
                  <a:pt x="39" y="897"/>
                  <a:pt x="39" y="897"/>
                  <a:pt x="39" y="897"/>
                </a:cubicBezTo>
                <a:cubicBezTo>
                  <a:pt x="38" y="893"/>
                  <a:pt x="37" y="890"/>
                  <a:pt x="36" y="887"/>
                </a:cubicBezTo>
                <a:cubicBezTo>
                  <a:pt x="37" y="887"/>
                  <a:pt x="37" y="887"/>
                  <a:pt x="37" y="887"/>
                </a:cubicBezTo>
                <a:cubicBezTo>
                  <a:pt x="35" y="880"/>
                  <a:pt x="35" y="880"/>
                  <a:pt x="35" y="880"/>
                </a:cubicBezTo>
                <a:cubicBezTo>
                  <a:pt x="33" y="873"/>
                  <a:pt x="33" y="873"/>
                  <a:pt x="33" y="873"/>
                </a:cubicBezTo>
                <a:cubicBezTo>
                  <a:pt x="33" y="873"/>
                  <a:pt x="33" y="873"/>
                  <a:pt x="33" y="873"/>
                </a:cubicBezTo>
                <a:cubicBezTo>
                  <a:pt x="21" y="821"/>
                  <a:pt x="15" y="767"/>
                  <a:pt x="14" y="713"/>
                </a:cubicBezTo>
                <a:cubicBezTo>
                  <a:pt x="15" y="659"/>
                  <a:pt x="21" y="605"/>
                  <a:pt x="33" y="553"/>
                </a:cubicBezTo>
                <a:cubicBezTo>
                  <a:pt x="33" y="553"/>
                  <a:pt x="33" y="553"/>
                  <a:pt x="33" y="553"/>
                </a:cubicBezTo>
                <a:cubicBezTo>
                  <a:pt x="35" y="546"/>
                  <a:pt x="35" y="546"/>
                  <a:pt x="35" y="546"/>
                </a:cubicBezTo>
                <a:cubicBezTo>
                  <a:pt x="37" y="539"/>
                  <a:pt x="37" y="539"/>
                  <a:pt x="37" y="539"/>
                </a:cubicBezTo>
                <a:cubicBezTo>
                  <a:pt x="36" y="539"/>
                  <a:pt x="36" y="539"/>
                  <a:pt x="36" y="539"/>
                </a:cubicBezTo>
                <a:cubicBezTo>
                  <a:pt x="37" y="536"/>
                  <a:pt x="38" y="533"/>
                  <a:pt x="39" y="529"/>
                </a:cubicBezTo>
                <a:cubicBezTo>
                  <a:pt x="46" y="505"/>
                  <a:pt x="46" y="505"/>
                  <a:pt x="46" y="505"/>
                </a:cubicBezTo>
                <a:cubicBezTo>
                  <a:pt x="54" y="483"/>
                  <a:pt x="54" y="483"/>
                  <a:pt x="54" y="483"/>
                </a:cubicBezTo>
                <a:cubicBezTo>
                  <a:pt x="56" y="477"/>
                  <a:pt x="57" y="471"/>
                  <a:pt x="60" y="465"/>
                </a:cubicBezTo>
                <a:cubicBezTo>
                  <a:pt x="68" y="445"/>
                  <a:pt x="68" y="445"/>
                  <a:pt x="68" y="445"/>
                </a:cubicBezTo>
                <a:cubicBezTo>
                  <a:pt x="69" y="443"/>
                  <a:pt x="70" y="440"/>
                  <a:pt x="72" y="436"/>
                </a:cubicBezTo>
                <a:cubicBezTo>
                  <a:pt x="76" y="426"/>
                  <a:pt x="76" y="426"/>
                  <a:pt x="76" y="426"/>
                </a:cubicBezTo>
                <a:cubicBezTo>
                  <a:pt x="77" y="424"/>
                  <a:pt x="78" y="422"/>
                  <a:pt x="79" y="419"/>
                </a:cubicBezTo>
                <a:cubicBezTo>
                  <a:pt x="81" y="415"/>
                  <a:pt x="83" y="411"/>
                  <a:pt x="85" y="407"/>
                </a:cubicBezTo>
                <a:cubicBezTo>
                  <a:pt x="94" y="389"/>
                  <a:pt x="94" y="389"/>
                  <a:pt x="94" y="389"/>
                </a:cubicBezTo>
                <a:cubicBezTo>
                  <a:pt x="95" y="388"/>
                  <a:pt x="95" y="388"/>
                  <a:pt x="95" y="388"/>
                </a:cubicBezTo>
                <a:cubicBezTo>
                  <a:pt x="95" y="388"/>
                  <a:pt x="95" y="387"/>
                  <a:pt x="95" y="387"/>
                </a:cubicBezTo>
                <a:cubicBezTo>
                  <a:pt x="98" y="382"/>
                  <a:pt x="98" y="382"/>
                  <a:pt x="98" y="382"/>
                </a:cubicBezTo>
                <a:cubicBezTo>
                  <a:pt x="98" y="382"/>
                  <a:pt x="98" y="382"/>
                  <a:pt x="98" y="382"/>
                </a:cubicBezTo>
                <a:cubicBezTo>
                  <a:pt x="98" y="381"/>
                  <a:pt x="99" y="380"/>
                  <a:pt x="99" y="379"/>
                </a:cubicBezTo>
                <a:cubicBezTo>
                  <a:pt x="115" y="352"/>
                  <a:pt x="115" y="352"/>
                  <a:pt x="115" y="352"/>
                </a:cubicBezTo>
                <a:cubicBezTo>
                  <a:pt x="129" y="330"/>
                  <a:pt x="129" y="330"/>
                  <a:pt x="129" y="330"/>
                </a:cubicBezTo>
                <a:cubicBezTo>
                  <a:pt x="132" y="325"/>
                  <a:pt x="135" y="321"/>
                  <a:pt x="138" y="316"/>
                </a:cubicBezTo>
                <a:cubicBezTo>
                  <a:pt x="151" y="299"/>
                  <a:pt x="151" y="299"/>
                  <a:pt x="151" y="299"/>
                </a:cubicBezTo>
                <a:cubicBezTo>
                  <a:pt x="152" y="296"/>
                  <a:pt x="154" y="294"/>
                  <a:pt x="157" y="291"/>
                </a:cubicBezTo>
                <a:cubicBezTo>
                  <a:pt x="163" y="282"/>
                  <a:pt x="163" y="282"/>
                  <a:pt x="163" y="282"/>
                </a:cubicBezTo>
                <a:cubicBezTo>
                  <a:pt x="165" y="280"/>
                  <a:pt x="166" y="278"/>
                  <a:pt x="168" y="276"/>
                </a:cubicBezTo>
                <a:cubicBezTo>
                  <a:pt x="171" y="273"/>
                  <a:pt x="173" y="269"/>
                  <a:pt x="176" y="266"/>
                </a:cubicBezTo>
                <a:cubicBezTo>
                  <a:pt x="193" y="247"/>
                  <a:pt x="193" y="247"/>
                  <a:pt x="193" y="247"/>
                </a:cubicBezTo>
                <a:cubicBezTo>
                  <a:pt x="194" y="245"/>
                  <a:pt x="196" y="244"/>
                  <a:pt x="197" y="242"/>
                </a:cubicBezTo>
                <a:cubicBezTo>
                  <a:pt x="219" y="219"/>
                  <a:pt x="219" y="219"/>
                  <a:pt x="219" y="219"/>
                </a:cubicBezTo>
                <a:cubicBezTo>
                  <a:pt x="242" y="197"/>
                  <a:pt x="242" y="197"/>
                  <a:pt x="242" y="197"/>
                </a:cubicBezTo>
                <a:cubicBezTo>
                  <a:pt x="244" y="196"/>
                  <a:pt x="245" y="194"/>
                  <a:pt x="247" y="193"/>
                </a:cubicBezTo>
                <a:cubicBezTo>
                  <a:pt x="248" y="192"/>
                  <a:pt x="249" y="191"/>
                  <a:pt x="250" y="190"/>
                </a:cubicBezTo>
                <a:cubicBezTo>
                  <a:pt x="266" y="176"/>
                  <a:pt x="266" y="176"/>
                  <a:pt x="266" y="176"/>
                </a:cubicBezTo>
                <a:cubicBezTo>
                  <a:pt x="269" y="173"/>
                  <a:pt x="273" y="171"/>
                  <a:pt x="276" y="168"/>
                </a:cubicBezTo>
                <a:cubicBezTo>
                  <a:pt x="278" y="166"/>
                  <a:pt x="280" y="165"/>
                  <a:pt x="282" y="163"/>
                </a:cubicBezTo>
                <a:cubicBezTo>
                  <a:pt x="291" y="157"/>
                  <a:pt x="291" y="157"/>
                  <a:pt x="291" y="157"/>
                </a:cubicBezTo>
                <a:cubicBezTo>
                  <a:pt x="294" y="154"/>
                  <a:pt x="296" y="152"/>
                  <a:pt x="299" y="150"/>
                </a:cubicBezTo>
                <a:cubicBezTo>
                  <a:pt x="311" y="142"/>
                  <a:pt x="311" y="142"/>
                  <a:pt x="311" y="142"/>
                </a:cubicBezTo>
                <a:cubicBezTo>
                  <a:pt x="311" y="142"/>
                  <a:pt x="311" y="142"/>
                  <a:pt x="311" y="142"/>
                </a:cubicBezTo>
                <a:cubicBezTo>
                  <a:pt x="316" y="138"/>
                  <a:pt x="316" y="138"/>
                  <a:pt x="316" y="138"/>
                </a:cubicBezTo>
                <a:cubicBezTo>
                  <a:pt x="317" y="138"/>
                  <a:pt x="317" y="138"/>
                  <a:pt x="317" y="138"/>
                </a:cubicBezTo>
                <a:cubicBezTo>
                  <a:pt x="321" y="135"/>
                  <a:pt x="326" y="132"/>
                  <a:pt x="330" y="129"/>
                </a:cubicBezTo>
                <a:cubicBezTo>
                  <a:pt x="351" y="115"/>
                  <a:pt x="351" y="115"/>
                  <a:pt x="351" y="115"/>
                </a:cubicBezTo>
                <a:cubicBezTo>
                  <a:pt x="379" y="99"/>
                  <a:pt x="379" y="99"/>
                  <a:pt x="379" y="99"/>
                </a:cubicBezTo>
                <a:cubicBezTo>
                  <a:pt x="381" y="98"/>
                  <a:pt x="383" y="97"/>
                  <a:pt x="385" y="96"/>
                </a:cubicBezTo>
                <a:cubicBezTo>
                  <a:pt x="386" y="96"/>
                  <a:pt x="387" y="95"/>
                  <a:pt x="388" y="95"/>
                </a:cubicBezTo>
                <a:cubicBezTo>
                  <a:pt x="407" y="85"/>
                  <a:pt x="407" y="85"/>
                  <a:pt x="407" y="85"/>
                </a:cubicBezTo>
                <a:cubicBezTo>
                  <a:pt x="411" y="83"/>
                  <a:pt x="415" y="81"/>
                  <a:pt x="419" y="79"/>
                </a:cubicBezTo>
                <a:cubicBezTo>
                  <a:pt x="422" y="78"/>
                  <a:pt x="424" y="77"/>
                  <a:pt x="426" y="76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40" y="70"/>
                  <a:pt x="443" y="69"/>
                  <a:pt x="446" y="68"/>
                </a:cubicBezTo>
                <a:cubicBezTo>
                  <a:pt x="459" y="62"/>
                  <a:pt x="459" y="62"/>
                  <a:pt x="459" y="62"/>
                </a:cubicBezTo>
                <a:cubicBezTo>
                  <a:pt x="459" y="63"/>
                  <a:pt x="459" y="63"/>
                  <a:pt x="459" y="63"/>
                </a:cubicBezTo>
                <a:cubicBezTo>
                  <a:pt x="465" y="60"/>
                  <a:pt x="465" y="60"/>
                  <a:pt x="465" y="60"/>
                </a:cubicBezTo>
                <a:cubicBezTo>
                  <a:pt x="466" y="60"/>
                  <a:pt x="466" y="60"/>
                  <a:pt x="466" y="60"/>
                </a:cubicBezTo>
                <a:cubicBezTo>
                  <a:pt x="471" y="57"/>
                  <a:pt x="477" y="56"/>
                  <a:pt x="483" y="54"/>
                </a:cubicBezTo>
                <a:cubicBezTo>
                  <a:pt x="505" y="46"/>
                  <a:pt x="505" y="46"/>
                  <a:pt x="505" y="46"/>
                </a:cubicBezTo>
                <a:cubicBezTo>
                  <a:pt x="530" y="39"/>
                  <a:pt x="530" y="39"/>
                  <a:pt x="530" y="39"/>
                </a:cubicBezTo>
                <a:cubicBezTo>
                  <a:pt x="535" y="37"/>
                  <a:pt x="540" y="36"/>
                  <a:pt x="546" y="35"/>
                </a:cubicBezTo>
                <a:cubicBezTo>
                  <a:pt x="549" y="34"/>
                  <a:pt x="551" y="33"/>
                  <a:pt x="554" y="33"/>
                </a:cubicBezTo>
                <a:cubicBezTo>
                  <a:pt x="565" y="30"/>
                  <a:pt x="576" y="28"/>
                  <a:pt x="587" y="26"/>
                </a:cubicBezTo>
                <a:cubicBezTo>
                  <a:pt x="590" y="26"/>
                  <a:pt x="592" y="25"/>
                  <a:pt x="595" y="25"/>
                </a:cubicBezTo>
                <a:cubicBezTo>
                  <a:pt x="599" y="24"/>
                  <a:pt x="604" y="23"/>
                  <a:pt x="608" y="22"/>
                </a:cubicBezTo>
                <a:cubicBezTo>
                  <a:pt x="622" y="21"/>
                  <a:pt x="622" y="21"/>
                  <a:pt x="622" y="21"/>
                </a:cubicBezTo>
                <a:cubicBezTo>
                  <a:pt x="622" y="21"/>
                  <a:pt x="622" y="21"/>
                  <a:pt x="622" y="21"/>
                </a:cubicBezTo>
                <a:cubicBezTo>
                  <a:pt x="629" y="20"/>
                  <a:pt x="629" y="20"/>
                  <a:pt x="629" y="20"/>
                </a:cubicBezTo>
                <a:cubicBezTo>
                  <a:pt x="636" y="19"/>
                  <a:pt x="636" y="19"/>
                  <a:pt x="636" y="19"/>
                </a:cubicBezTo>
                <a:cubicBezTo>
                  <a:pt x="636" y="19"/>
                  <a:pt x="636" y="19"/>
                  <a:pt x="636" y="19"/>
                </a:cubicBezTo>
                <a:cubicBezTo>
                  <a:pt x="643" y="18"/>
                  <a:pt x="651" y="17"/>
                  <a:pt x="658" y="17"/>
                </a:cubicBezTo>
                <a:cubicBezTo>
                  <a:pt x="662" y="17"/>
                  <a:pt x="667" y="16"/>
                  <a:pt x="671" y="16"/>
                </a:cubicBezTo>
                <a:cubicBezTo>
                  <a:pt x="676" y="15"/>
                  <a:pt x="680" y="15"/>
                  <a:pt x="685" y="15"/>
                </a:cubicBezTo>
                <a:cubicBezTo>
                  <a:pt x="687" y="15"/>
                  <a:pt x="690" y="15"/>
                  <a:pt x="692" y="15"/>
                </a:cubicBezTo>
                <a:cubicBezTo>
                  <a:pt x="713" y="15"/>
                  <a:pt x="713" y="15"/>
                  <a:pt x="713" y="15"/>
                </a:cubicBezTo>
                <a:cubicBezTo>
                  <a:pt x="734" y="15"/>
                  <a:pt x="734" y="15"/>
                  <a:pt x="734" y="15"/>
                </a:cubicBezTo>
                <a:cubicBezTo>
                  <a:pt x="736" y="15"/>
                  <a:pt x="739" y="15"/>
                  <a:pt x="741" y="15"/>
                </a:cubicBezTo>
                <a:cubicBezTo>
                  <a:pt x="746" y="15"/>
                  <a:pt x="750" y="15"/>
                  <a:pt x="755" y="16"/>
                </a:cubicBezTo>
                <a:cubicBezTo>
                  <a:pt x="759" y="16"/>
                  <a:pt x="764" y="17"/>
                  <a:pt x="768" y="17"/>
                </a:cubicBezTo>
                <a:cubicBezTo>
                  <a:pt x="775" y="17"/>
                  <a:pt x="783" y="18"/>
                  <a:pt x="790" y="19"/>
                </a:cubicBezTo>
                <a:cubicBezTo>
                  <a:pt x="790" y="19"/>
                  <a:pt x="790" y="19"/>
                  <a:pt x="790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804" y="21"/>
                  <a:pt x="804" y="21"/>
                  <a:pt x="804" y="21"/>
                </a:cubicBezTo>
                <a:cubicBezTo>
                  <a:pt x="804" y="21"/>
                  <a:pt x="804" y="21"/>
                  <a:pt x="804" y="21"/>
                </a:cubicBezTo>
                <a:cubicBezTo>
                  <a:pt x="818" y="22"/>
                  <a:pt x="818" y="22"/>
                  <a:pt x="818" y="22"/>
                </a:cubicBezTo>
                <a:cubicBezTo>
                  <a:pt x="822" y="23"/>
                  <a:pt x="827" y="24"/>
                  <a:pt x="831" y="25"/>
                </a:cubicBezTo>
                <a:cubicBezTo>
                  <a:pt x="834" y="25"/>
                  <a:pt x="836" y="26"/>
                  <a:pt x="839" y="26"/>
                </a:cubicBezTo>
                <a:cubicBezTo>
                  <a:pt x="850" y="28"/>
                  <a:pt x="861" y="30"/>
                  <a:pt x="872" y="33"/>
                </a:cubicBezTo>
                <a:cubicBezTo>
                  <a:pt x="875" y="33"/>
                  <a:pt x="877" y="34"/>
                  <a:pt x="880" y="35"/>
                </a:cubicBezTo>
                <a:cubicBezTo>
                  <a:pt x="886" y="36"/>
                  <a:pt x="891" y="37"/>
                  <a:pt x="896" y="39"/>
                </a:cubicBezTo>
                <a:cubicBezTo>
                  <a:pt x="921" y="46"/>
                  <a:pt x="921" y="46"/>
                  <a:pt x="921" y="46"/>
                </a:cubicBezTo>
                <a:cubicBezTo>
                  <a:pt x="943" y="54"/>
                  <a:pt x="943" y="54"/>
                  <a:pt x="943" y="54"/>
                </a:cubicBezTo>
                <a:cubicBezTo>
                  <a:pt x="949" y="56"/>
                  <a:pt x="955" y="57"/>
                  <a:pt x="960" y="60"/>
                </a:cubicBezTo>
                <a:cubicBezTo>
                  <a:pt x="967" y="63"/>
                  <a:pt x="967" y="63"/>
                  <a:pt x="967" y="63"/>
                </a:cubicBezTo>
                <a:cubicBezTo>
                  <a:pt x="967" y="62"/>
                  <a:pt x="967" y="62"/>
                  <a:pt x="967" y="62"/>
                </a:cubicBezTo>
                <a:cubicBezTo>
                  <a:pt x="981" y="68"/>
                  <a:pt x="981" y="68"/>
                  <a:pt x="981" y="68"/>
                </a:cubicBezTo>
                <a:cubicBezTo>
                  <a:pt x="983" y="69"/>
                  <a:pt x="986" y="70"/>
                  <a:pt x="990" y="72"/>
                </a:cubicBezTo>
                <a:cubicBezTo>
                  <a:pt x="1000" y="76"/>
                  <a:pt x="1000" y="76"/>
                  <a:pt x="1000" y="76"/>
                </a:cubicBezTo>
                <a:cubicBezTo>
                  <a:pt x="1002" y="77"/>
                  <a:pt x="1004" y="78"/>
                  <a:pt x="1007" y="79"/>
                </a:cubicBezTo>
                <a:cubicBezTo>
                  <a:pt x="1011" y="81"/>
                  <a:pt x="1015" y="83"/>
                  <a:pt x="1019" y="85"/>
                </a:cubicBezTo>
                <a:cubicBezTo>
                  <a:pt x="1038" y="95"/>
                  <a:pt x="1038" y="95"/>
                  <a:pt x="1038" y="95"/>
                </a:cubicBezTo>
                <a:cubicBezTo>
                  <a:pt x="1039" y="95"/>
                  <a:pt x="1040" y="96"/>
                  <a:pt x="1041" y="96"/>
                </a:cubicBezTo>
                <a:cubicBezTo>
                  <a:pt x="1043" y="97"/>
                  <a:pt x="1045" y="98"/>
                  <a:pt x="1047" y="99"/>
                </a:cubicBezTo>
                <a:cubicBezTo>
                  <a:pt x="1074" y="115"/>
                  <a:pt x="1074" y="115"/>
                  <a:pt x="1074" y="115"/>
                </a:cubicBezTo>
                <a:cubicBezTo>
                  <a:pt x="1096" y="129"/>
                  <a:pt x="1096" y="129"/>
                  <a:pt x="1096" y="129"/>
                </a:cubicBezTo>
                <a:cubicBezTo>
                  <a:pt x="1100" y="132"/>
                  <a:pt x="1105" y="135"/>
                  <a:pt x="1109" y="138"/>
                </a:cubicBezTo>
                <a:cubicBezTo>
                  <a:pt x="1110" y="138"/>
                  <a:pt x="1110" y="138"/>
                  <a:pt x="1110" y="138"/>
                </a:cubicBezTo>
                <a:cubicBezTo>
                  <a:pt x="1115" y="142"/>
                  <a:pt x="1115" y="142"/>
                  <a:pt x="1115" y="142"/>
                </a:cubicBezTo>
                <a:cubicBezTo>
                  <a:pt x="1115" y="142"/>
                  <a:pt x="1115" y="142"/>
                  <a:pt x="1115" y="142"/>
                </a:cubicBezTo>
                <a:cubicBezTo>
                  <a:pt x="1127" y="151"/>
                  <a:pt x="1127" y="151"/>
                  <a:pt x="1127" y="151"/>
                </a:cubicBezTo>
                <a:cubicBezTo>
                  <a:pt x="1130" y="152"/>
                  <a:pt x="1132" y="154"/>
                  <a:pt x="1135" y="157"/>
                </a:cubicBezTo>
                <a:cubicBezTo>
                  <a:pt x="1144" y="163"/>
                  <a:pt x="1144" y="163"/>
                  <a:pt x="1144" y="163"/>
                </a:cubicBezTo>
                <a:cubicBezTo>
                  <a:pt x="1146" y="165"/>
                  <a:pt x="1148" y="166"/>
                  <a:pt x="1150" y="168"/>
                </a:cubicBezTo>
                <a:cubicBezTo>
                  <a:pt x="1153" y="171"/>
                  <a:pt x="1157" y="173"/>
                  <a:pt x="1160" y="176"/>
                </a:cubicBezTo>
                <a:cubicBezTo>
                  <a:pt x="1176" y="190"/>
                  <a:pt x="1176" y="190"/>
                  <a:pt x="1176" y="190"/>
                </a:cubicBezTo>
                <a:cubicBezTo>
                  <a:pt x="1177" y="191"/>
                  <a:pt x="1178" y="192"/>
                  <a:pt x="1179" y="193"/>
                </a:cubicBezTo>
                <a:cubicBezTo>
                  <a:pt x="1181" y="194"/>
                  <a:pt x="1182" y="196"/>
                  <a:pt x="1184" y="197"/>
                </a:cubicBezTo>
                <a:cubicBezTo>
                  <a:pt x="1207" y="219"/>
                  <a:pt x="1207" y="219"/>
                  <a:pt x="1207" y="219"/>
                </a:cubicBezTo>
                <a:cubicBezTo>
                  <a:pt x="1229" y="242"/>
                  <a:pt x="1229" y="242"/>
                  <a:pt x="1229" y="242"/>
                </a:cubicBezTo>
                <a:cubicBezTo>
                  <a:pt x="1230" y="244"/>
                  <a:pt x="1232" y="245"/>
                  <a:pt x="1233" y="247"/>
                </a:cubicBezTo>
                <a:cubicBezTo>
                  <a:pt x="1250" y="266"/>
                  <a:pt x="1250" y="266"/>
                  <a:pt x="1250" y="266"/>
                </a:cubicBezTo>
                <a:cubicBezTo>
                  <a:pt x="1253" y="269"/>
                  <a:pt x="1255" y="273"/>
                  <a:pt x="1258" y="276"/>
                </a:cubicBezTo>
                <a:cubicBezTo>
                  <a:pt x="1260" y="278"/>
                  <a:pt x="1261" y="280"/>
                  <a:pt x="1263" y="282"/>
                </a:cubicBezTo>
                <a:cubicBezTo>
                  <a:pt x="1269" y="291"/>
                  <a:pt x="1269" y="291"/>
                  <a:pt x="1269" y="291"/>
                </a:cubicBezTo>
                <a:cubicBezTo>
                  <a:pt x="1272" y="294"/>
                  <a:pt x="1274" y="296"/>
                  <a:pt x="1276" y="299"/>
                </a:cubicBezTo>
                <a:cubicBezTo>
                  <a:pt x="1288" y="316"/>
                  <a:pt x="1288" y="316"/>
                  <a:pt x="1288" y="316"/>
                </a:cubicBezTo>
                <a:cubicBezTo>
                  <a:pt x="1291" y="321"/>
                  <a:pt x="1294" y="325"/>
                  <a:pt x="1297" y="330"/>
                </a:cubicBezTo>
                <a:cubicBezTo>
                  <a:pt x="1311" y="351"/>
                  <a:pt x="1311" y="351"/>
                  <a:pt x="1311" y="351"/>
                </a:cubicBezTo>
                <a:cubicBezTo>
                  <a:pt x="1327" y="379"/>
                  <a:pt x="1327" y="379"/>
                  <a:pt x="1327" y="379"/>
                </a:cubicBezTo>
                <a:cubicBezTo>
                  <a:pt x="1328" y="381"/>
                  <a:pt x="1329" y="383"/>
                  <a:pt x="1330" y="385"/>
                </a:cubicBezTo>
                <a:cubicBezTo>
                  <a:pt x="1341" y="407"/>
                  <a:pt x="1341" y="407"/>
                  <a:pt x="1341" y="407"/>
                </a:cubicBezTo>
                <a:cubicBezTo>
                  <a:pt x="1343" y="411"/>
                  <a:pt x="1345" y="415"/>
                  <a:pt x="1347" y="419"/>
                </a:cubicBezTo>
                <a:cubicBezTo>
                  <a:pt x="1348" y="422"/>
                  <a:pt x="1349" y="424"/>
                  <a:pt x="1350" y="426"/>
                </a:cubicBezTo>
                <a:cubicBezTo>
                  <a:pt x="1354" y="436"/>
                  <a:pt x="1354" y="436"/>
                  <a:pt x="1354" y="436"/>
                </a:cubicBezTo>
                <a:cubicBezTo>
                  <a:pt x="1356" y="440"/>
                  <a:pt x="1357" y="443"/>
                  <a:pt x="1358" y="446"/>
                </a:cubicBezTo>
                <a:cubicBezTo>
                  <a:pt x="1366" y="466"/>
                  <a:pt x="1366" y="466"/>
                  <a:pt x="1366" y="466"/>
                </a:cubicBezTo>
                <a:cubicBezTo>
                  <a:pt x="1369" y="471"/>
                  <a:pt x="1370" y="477"/>
                  <a:pt x="1372" y="483"/>
                </a:cubicBezTo>
                <a:cubicBezTo>
                  <a:pt x="1380" y="505"/>
                  <a:pt x="1380" y="505"/>
                  <a:pt x="1380" y="505"/>
                </a:cubicBezTo>
                <a:cubicBezTo>
                  <a:pt x="1387" y="529"/>
                  <a:pt x="1387" y="529"/>
                  <a:pt x="1387" y="529"/>
                </a:cubicBezTo>
                <a:cubicBezTo>
                  <a:pt x="1388" y="533"/>
                  <a:pt x="1389" y="536"/>
                  <a:pt x="1390" y="539"/>
                </a:cubicBezTo>
                <a:cubicBezTo>
                  <a:pt x="1389" y="539"/>
                  <a:pt x="1389" y="539"/>
                  <a:pt x="1389" y="539"/>
                </a:cubicBezTo>
                <a:cubicBezTo>
                  <a:pt x="1391" y="546"/>
                  <a:pt x="1391" y="546"/>
                  <a:pt x="1391" y="546"/>
                </a:cubicBezTo>
                <a:cubicBezTo>
                  <a:pt x="1393" y="553"/>
                  <a:pt x="1393" y="553"/>
                  <a:pt x="1393" y="553"/>
                </a:cubicBezTo>
                <a:cubicBezTo>
                  <a:pt x="1393" y="553"/>
                  <a:pt x="1393" y="553"/>
                  <a:pt x="1393" y="553"/>
                </a:cubicBezTo>
                <a:cubicBezTo>
                  <a:pt x="1405" y="605"/>
                  <a:pt x="1411" y="659"/>
                  <a:pt x="1412" y="713"/>
                </a:cubicBezTo>
                <a:cubicBezTo>
                  <a:pt x="1411" y="767"/>
                  <a:pt x="1405" y="821"/>
                  <a:pt x="1393" y="873"/>
                </a:cubicBezTo>
                <a:cubicBezTo>
                  <a:pt x="1393" y="873"/>
                  <a:pt x="1393" y="873"/>
                  <a:pt x="1393" y="873"/>
                </a:cubicBezTo>
                <a:cubicBezTo>
                  <a:pt x="1391" y="880"/>
                  <a:pt x="1391" y="880"/>
                  <a:pt x="1391" y="880"/>
                </a:cubicBezTo>
                <a:cubicBezTo>
                  <a:pt x="1389" y="887"/>
                  <a:pt x="1389" y="887"/>
                  <a:pt x="1389" y="887"/>
                </a:cubicBezTo>
                <a:cubicBezTo>
                  <a:pt x="1390" y="887"/>
                  <a:pt x="1390" y="887"/>
                  <a:pt x="1390" y="887"/>
                </a:cubicBezTo>
                <a:cubicBezTo>
                  <a:pt x="1389" y="890"/>
                  <a:pt x="1388" y="893"/>
                  <a:pt x="1387" y="897"/>
                </a:cubicBezTo>
                <a:lnTo>
                  <a:pt x="1380" y="921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3074988" y="300038"/>
            <a:ext cx="6257925" cy="6257925"/>
          </a:xfrm>
          <a:custGeom>
            <a:avLst/>
            <a:gdLst>
              <a:gd name="T0" fmla="*/ 1603 w 1666"/>
              <a:gd name="T1" fmla="*/ 514 h 1666"/>
              <a:gd name="T2" fmla="*/ 1565 w 1666"/>
              <a:gd name="T3" fmla="*/ 434 h 1666"/>
              <a:gd name="T4" fmla="*/ 1461 w 1666"/>
              <a:gd name="T5" fmla="*/ 286 h 1666"/>
              <a:gd name="T6" fmla="*/ 1385 w 1666"/>
              <a:gd name="T7" fmla="*/ 209 h 1666"/>
              <a:gd name="T8" fmla="*/ 1300 w 1666"/>
              <a:gd name="T9" fmla="*/ 143 h 1666"/>
              <a:gd name="T10" fmla="*/ 1152 w 1666"/>
              <a:gd name="T11" fmla="*/ 63 h 1666"/>
              <a:gd name="T12" fmla="*/ 1024 w 1666"/>
              <a:gd name="T13" fmla="*/ 22 h 1666"/>
              <a:gd name="T14" fmla="*/ 808 w 1666"/>
              <a:gd name="T15" fmla="*/ 0 h 1666"/>
              <a:gd name="T16" fmla="*/ 613 w 1666"/>
              <a:gd name="T17" fmla="*/ 29 h 1666"/>
              <a:gd name="T18" fmla="*/ 442 w 1666"/>
              <a:gd name="T19" fmla="*/ 97 h 1666"/>
              <a:gd name="T20" fmla="*/ 312 w 1666"/>
              <a:gd name="T21" fmla="*/ 182 h 1666"/>
              <a:gd name="T22" fmla="*/ 209 w 1666"/>
              <a:gd name="T23" fmla="*/ 281 h 1666"/>
              <a:gd name="T24" fmla="*/ 129 w 1666"/>
              <a:gd name="T25" fmla="*/ 387 h 1666"/>
              <a:gd name="T26" fmla="*/ 73 w 1666"/>
              <a:gd name="T27" fmla="*/ 491 h 1666"/>
              <a:gd name="T28" fmla="*/ 0 w 1666"/>
              <a:gd name="T29" fmla="*/ 826 h 1666"/>
              <a:gd name="T30" fmla="*/ 37 w 1666"/>
              <a:gd name="T31" fmla="*/ 1081 h 1666"/>
              <a:gd name="T32" fmla="*/ 95 w 1666"/>
              <a:gd name="T33" fmla="*/ 1220 h 1666"/>
              <a:gd name="T34" fmla="*/ 177 w 1666"/>
              <a:gd name="T35" fmla="*/ 1347 h 1666"/>
              <a:gd name="T36" fmla="*/ 271 w 1666"/>
              <a:gd name="T37" fmla="*/ 1448 h 1666"/>
              <a:gd name="T38" fmla="*/ 377 w 1666"/>
              <a:gd name="T39" fmla="*/ 1530 h 1666"/>
              <a:gd name="T40" fmla="*/ 537 w 1666"/>
              <a:gd name="T41" fmla="*/ 1612 h 1666"/>
              <a:gd name="T42" fmla="*/ 683 w 1666"/>
              <a:gd name="T43" fmla="*/ 1653 h 1666"/>
              <a:gd name="T44" fmla="*/ 865 w 1666"/>
              <a:gd name="T45" fmla="*/ 1666 h 1666"/>
              <a:gd name="T46" fmla="*/ 1081 w 1666"/>
              <a:gd name="T47" fmla="*/ 1629 h 1666"/>
              <a:gd name="T48" fmla="*/ 1224 w 1666"/>
              <a:gd name="T49" fmla="*/ 1569 h 1666"/>
              <a:gd name="T50" fmla="*/ 1354 w 1666"/>
              <a:gd name="T51" fmla="*/ 1484 h 1666"/>
              <a:gd name="T52" fmla="*/ 1461 w 1666"/>
              <a:gd name="T53" fmla="*/ 1380 h 1666"/>
              <a:gd name="T54" fmla="*/ 1546 w 1666"/>
              <a:gd name="T55" fmla="*/ 1264 h 1666"/>
              <a:gd name="T56" fmla="*/ 1598 w 1666"/>
              <a:gd name="T57" fmla="*/ 1164 h 1666"/>
              <a:gd name="T58" fmla="*/ 1666 w 1666"/>
              <a:gd name="T59" fmla="*/ 833 h 1666"/>
              <a:gd name="T60" fmla="*/ 1556 w 1666"/>
              <a:gd name="T61" fmla="*/ 1217 h 1666"/>
              <a:gd name="T62" fmla="*/ 1462 w 1666"/>
              <a:gd name="T63" fmla="*/ 1357 h 1666"/>
              <a:gd name="T64" fmla="*/ 1338 w 1666"/>
              <a:gd name="T65" fmla="*/ 1477 h 1666"/>
              <a:gd name="T66" fmla="*/ 1224 w 1666"/>
              <a:gd name="T67" fmla="*/ 1552 h 1666"/>
              <a:gd name="T68" fmla="*/ 1123 w 1666"/>
              <a:gd name="T69" fmla="*/ 1599 h 1666"/>
              <a:gd name="T70" fmla="*/ 939 w 1666"/>
              <a:gd name="T71" fmla="*/ 1645 h 1666"/>
              <a:gd name="T72" fmla="*/ 801 w 1666"/>
              <a:gd name="T73" fmla="*/ 1651 h 1666"/>
              <a:gd name="T74" fmla="*/ 693 w 1666"/>
              <a:gd name="T75" fmla="*/ 1640 h 1666"/>
              <a:gd name="T76" fmla="*/ 536 w 1666"/>
              <a:gd name="T77" fmla="*/ 1596 h 1666"/>
              <a:gd name="T78" fmla="*/ 395 w 1666"/>
              <a:gd name="T79" fmla="*/ 1524 h 1666"/>
              <a:gd name="T80" fmla="*/ 309 w 1666"/>
              <a:gd name="T81" fmla="*/ 1462 h 1666"/>
              <a:gd name="T82" fmla="*/ 189 w 1666"/>
              <a:gd name="T83" fmla="*/ 1338 h 1666"/>
              <a:gd name="T84" fmla="*/ 108 w 1666"/>
              <a:gd name="T85" fmla="*/ 1213 h 1666"/>
              <a:gd name="T86" fmla="*/ 40 w 1666"/>
              <a:gd name="T87" fmla="*/ 1036 h 1666"/>
              <a:gd name="T88" fmla="*/ 40 w 1666"/>
              <a:gd name="T89" fmla="*/ 630 h 1666"/>
              <a:gd name="T90" fmla="*/ 108 w 1666"/>
              <a:gd name="T91" fmla="*/ 453 h 1666"/>
              <a:gd name="T92" fmla="*/ 189 w 1666"/>
              <a:gd name="T93" fmla="*/ 328 h 1666"/>
              <a:gd name="T94" fmla="*/ 309 w 1666"/>
              <a:gd name="T95" fmla="*/ 204 h 1666"/>
              <a:gd name="T96" fmla="*/ 395 w 1666"/>
              <a:gd name="T97" fmla="*/ 142 h 1666"/>
              <a:gd name="T98" fmla="*/ 536 w 1666"/>
              <a:gd name="T99" fmla="*/ 70 h 1666"/>
              <a:gd name="T100" fmla="*/ 710 w 1666"/>
              <a:gd name="T101" fmla="*/ 24 h 1666"/>
              <a:gd name="T102" fmla="*/ 808 w 1666"/>
              <a:gd name="T103" fmla="*/ 15 h 1666"/>
              <a:gd name="T104" fmla="*/ 939 w 1666"/>
              <a:gd name="T105" fmla="*/ 21 h 1666"/>
              <a:gd name="T106" fmla="*/ 1123 w 1666"/>
              <a:gd name="T107" fmla="*/ 67 h 1666"/>
              <a:gd name="T108" fmla="*/ 1224 w 1666"/>
              <a:gd name="T109" fmla="*/ 114 h 1666"/>
              <a:gd name="T110" fmla="*/ 1338 w 1666"/>
              <a:gd name="T111" fmla="*/ 189 h 1666"/>
              <a:gd name="T112" fmla="*/ 1462 w 1666"/>
              <a:gd name="T113" fmla="*/ 309 h 1666"/>
              <a:gd name="T114" fmla="*/ 1556 w 1666"/>
              <a:gd name="T115" fmla="*/ 449 h 1666"/>
              <a:gd name="T116" fmla="*/ 1623 w 1666"/>
              <a:gd name="T117" fmla="*/ 617 h 1666"/>
              <a:gd name="T118" fmla="*/ 1626 w 1666"/>
              <a:gd name="T119" fmla="*/ 1036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66" h="1666">
                <a:moveTo>
                  <a:pt x="1666" y="833"/>
                </a:moveTo>
                <a:cubicBezTo>
                  <a:pt x="1666" y="826"/>
                  <a:pt x="1666" y="826"/>
                  <a:pt x="1666" y="826"/>
                </a:cubicBezTo>
                <a:cubicBezTo>
                  <a:pt x="1666" y="826"/>
                  <a:pt x="1666" y="826"/>
                  <a:pt x="1666" y="826"/>
                </a:cubicBezTo>
                <a:cubicBezTo>
                  <a:pt x="1665" y="761"/>
                  <a:pt x="1657" y="696"/>
                  <a:pt x="1642" y="634"/>
                </a:cubicBezTo>
                <a:cubicBezTo>
                  <a:pt x="1642" y="631"/>
                  <a:pt x="1642" y="631"/>
                  <a:pt x="1642" y="631"/>
                </a:cubicBezTo>
                <a:cubicBezTo>
                  <a:pt x="1640" y="625"/>
                  <a:pt x="1639" y="619"/>
                  <a:pt x="1637" y="613"/>
                </a:cubicBezTo>
                <a:cubicBezTo>
                  <a:pt x="1629" y="585"/>
                  <a:pt x="1629" y="585"/>
                  <a:pt x="1629" y="585"/>
                </a:cubicBezTo>
                <a:cubicBezTo>
                  <a:pt x="1620" y="559"/>
                  <a:pt x="1620" y="559"/>
                  <a:pt x="1620" y="559"/>
                </a:cubicBezTo>
                <a:cubicBezTo>
                  <a:pt x="1618" y="552"/>
                  <a:pt x="1615" y="544"/>
                  <a:pt x="1612" y="537"/>
                </a:cubicBezTo>
                <a:cubicBezTo>
                  <a:pt x="1603" y="514"/>
                  <a:pt x="1603" y="514"/>
                  <a:pt x="1603" y="514"/>
                </a:cubicBezTo>
                <a:cubicBezTo>
                  <a:pt x="1602" y="511"/>
                  <a:pt x="1600" y="507"/>
                  <a:pt x="1598" y="502"/>
                </a:cubicBezTo>
                <a:cubicBezTo>
                  <a:pt x="1593" y="491"/>
                  <a:pt x="1593" y="491"/>
                  <a:pt x="1593" y="491"/>
                </a:cubicBezTo>
                <a:cubicBezTo>
                  <a:pt x="1592" y="488"/>
                  <a:pt x="1591" y="486"/>
                  <a:pt x="1589" y="483"/>
                </a:cubicBezTo>
                <a:cubicBezTo>
                  <a:pt x="1587" y="478"/>
                  <a:pt x="1585" y="473"/>
                  <a:pt x="1582" y="468"/>
                </a:cubicBezTo>
                <a:cubicBezTo>
                  <a:pt x="1574" y="452"/>
                  <a:pt x="1574" y="452"/>
                  <a:pt x="1574" y="452"/>
                </a:cubicBezTo>
                <a:cubicBezTo>
                  <a:pt x="1574" y="452"/>
                  <a:pt x="1574" y="452"/>
                  <a:pt x="1574" y="452"/>
                </a:cubicBezTo>
                <a:cubicBezTo>
                  <a:pt x="1570" y="443"/>
                  <a:pt x="1570" y="443"/>
                  <a:pt x="1570" y="443"/>
                </a:cubicBezTo>
                <a:cubicBezTo>
                  <a:pt x="1568" y="439"/>
                  <a:pt x="1568" y="439"/>
                  <a:pt x="1568" y="439"/>
                </a:cubicBezTo>
                <a:cubicBezTo>
                  <a:pt x="1567" y="439"/>
                  <a:pt x="1567" y="439"/>
                  <a:pt x="1567" y="439"/>
                </a:cubicBezTo>
                <a:cubicBezTo>
                  <a:pt x="1567" y="438"/>
                  <a:pt x="1566" y="436"/>
                  <a:pt x="1565" y="434"/>
                </a:cubicBezTo>
                <a:cubicBezTo>
                  <a:pt x="1546" y="402"/>
                  <a:pt x="1546" y="402"/>
                  <a:pt x="1546" y="402"/>
                </a:cubicBezTo>
                <a:cubicBezTo>
                  <a:pt x="1543" y="397"/>
                  <a:pt x="1540" y="392"/>
                  <a:pt x="1537" y="387"/>
                </a:cubicBezTo>
                <a:cubicBezTo>
                  <a:pt x="1530" y="377"/>
                  <a:pt x="1530" y="377"/>
                  <a:pt x="1530" y="377"/>
                </a:cubicBezTo>
                <a:cubicBezTo>
                  <a:pt x="1527" y="371"/>
                  <a:pt x="1523" y="365"/>
                  <a:pt x="1519" y="360"/>
                </a:cubicBezTo>
                <a:cubicBezTo>
                  <a:pt x="1504" y="339"/>
                  <a:pt x="1504" y="339"/>
                  <a:pt x="1504" y="339"/>
                </a:cubicBezTo>
                <a:cubicBezTo>
                  <a:pt x="1502" y="336"/>
                  <a:pt x="1500" y="333"/>
                  <a:pt x="1496" y="329"/>
                </a:cubicBezTo>
                <a:cubicBezTo>
                  <a:pt x="1489" y="319"/>
                  <a:pt x="1489" y="319"/>
                  <a:pt x="1489" y="319"/>
                </a:cubicBezTo>
                <a:cubicBezTo>
                  <a:pt x="1487" y="317"/>
                  <a:pt x="1485" y="315"/>
                  <a:pt x="1484" y="312"/>
                </a:cubicBezTo>
                <a:cubicBezTo>
                  <a:pt x="1480" y="308"/>
                  <a:pt x="1477" y="304"/>
                  <a:pt x="1473" y="299"/>
                </a:cubicBezTo>
                <a:cubicBezTo>
                  <a:pt x="1461" y="286"/>
                  <a:pt x="1461" y="286"/>
                  <a:pt x="1461" y="286"/>
                </a:cubicBezTo>
                <a:cubicBezTo>
                  <a:pt x="1461" y="286"/>
                  <a:pt x="1461" y="286"/>
                  <a:pt x="1461" y="286"/>
                </a:cubicBezTo>
                <a:cubicBezTo>
                  <a:pt x="1457" y="280"/>
                  <a:pt x="1457" y="280"/>
                  <a:pt x="1457" y="280"/>
                </a:cubicBezTo>
                <a:cubicBezTo>
                  <a:pt x="1457" y="280"/>
                  <a:pt x="1456" y="280"/>
                  <a:pt x="1456" y="280"/>
                </a:cubicBezTo>
                <a:cubicBezTo>
                  <a:pt x="1452" y="275"/>
                  <a:pt x="1452" y="275"/>
                  <a:pt x="1452" y="275"/>
                </a:cubicBezTo>
                <a:cubicBezTo>
                  <a:pt x="1452" y="275"/>
                  <a:pt x="1452" y="275"/>
                  <a:pt x="1452" y="275"/>
                </a:cubicBezTo>
                <a:cubicBezTo>
                  <a:pt x="1451" y="274"/>
                  <a:pt x="1449" y="272"/>
                  <a:pt x="1448" y="271"/>
                </a:cubicBezTo>
                <a:cubicBezTo>
                  <a:pt x="1422" y="244"/>
                  <a:pt x="1422" y="244"/>
                  <a:pt x="1422" y="244"/>
                </a:cubicBezTo>
                <a:cubicBezTo>
                  <a:pt x="1395" y="218"/>
                  <a:pt x="1395" y="218"/>
                  <a:pt x="1395" y="218"/>
                </a:cubicBezTo>
                <a:cubicBezTo>
                  <a:pt x="1393" y="216"/>
                  <a:pt x="1391" y="214"/>
                  <a:pt x="1389" y="212"/>
                </a:cubicBezTo>
                <a:cubicBezTo>
                  <a:pt x="1388" y="211"/>
                  <a:pt x="1387" y="210"/>
                  <a:pt x="1385" y="209"/>
                </a:cubicBezTo>
                <a:cubicBezTo>
                  <a:pt x="1367" y="193"/>
                  <a:pt x="1367" y="193"/>
                  <a:pt x="1367" y="193"/>
                </a:cubicBezTo>
                <a:cubicBezTo>
                  <a:pt x="1362" y="189"/>
                  <a:pt x="1358" y="186"/>
                  <a:pt x="1354" y="182"/>
                </a:cubicBezTo>
                <a:cubicBezTo>
                  <a:pt x="1351" y="181"/>
                  <a:pt x="1349" y="179"/>
                  <a:pt x="1347" y="177"/>
                </a:cubicBezTo>
                <a:cubicBezTo>
                  <a:pt x="1337" y="170"/>
                  <a:pt x="1337" y="170"/>
                  <a:pt x="1337" y="170"/>
                </a:cubicBezTo>
                <a:cubicBezTo>
                  <a:pt x="1333" y="167"/>
                  <a:pt x="1330" y="164"/>
                  <a:pt x="1327" y="162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1" y="143"/>
                  <a:pt x="1301" y="143"/>
                  <a:pt x="1301" y="143"/>
                </a:cubicBezTo>
                <a:cubicBezTo>
                  <a:pt x="1300" y="143"/>
                  <a:pt x="1300" y="143"/>
                  <a:pt x="1300" y="143"/>
                </a:cubicBezTo>
                <a:cubicBezTo>
                  <a:pt x="1297" y="141"/>
                  <a:pt x="1293" y="138"/>
                  <a:pt x="1289" y="136"/>
                </a:cubicBezTo>
                <a:cubicBezTo>
                  <a:pt x="1279" y="129"/>
                  <a:pt x="1279" y="129"/>
                  <a:pt x="1279" y="129"/>
                </a:cubicBezTo>
                <a:cubicBezTo>
                  <a:pt x="1274" y="126"/>
                  <a:pt x="1269" y="123"/>
                  <a:pt x="1264" y="120"/>
                </a:cubicBezTo>
                <a:cubicBezTo>
                  <a:pt x="1232" y="101"/>
                  <a:pt x="1232" y="101"/>
                  <a:pt x="1232" y="101"/>
                </a:cubicBezTo>
                <a:cubicBezTo>
                  <a:pt x="1229" y="100"/>
                  <a:pt x="1227" y="98"/>
                  <a:pt x="1224" y="97"/>
                </a:cubicBezTo>
                <a:cubicBezTo>
                  <a:pt x="1198" y="84"/>
                  <a:pt x="1198" y="84"/>
                  <a:pt x="1198" y="84"/>
                </a:cubicBezTo>
                <a:cubicBezTo>
                  <a:pt x="1193" y="81"/>
                  <a:pt x="1188" y="79"/>
                  <a:pt x="1183" y="77"/>
                </a:cubicBezTo>
                <a:cubicBezTo>
                  <a:pt x="1180" y="75"/>
                  <a:pt x="1178" y="74"/>
                  <a:pt x="1175" y="73"/>
                </a:cubicBezTo>
                <a:cubicBezTo>
                  <a:pt x="1164" y="68"/>
                  <a:pt x="1164" y="68"/>
                  <a:pt x="1164" y="68"/>
                </a:cubicBezTo>
                <a:cubicBezTo>
                  <a:pt x="1159" y="66"/>
                  <a:pt x="1155" y="64"/>
                  <a:pt x="1152" y="63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2" y="51"/>
                  <a:pt x="1122" y="51"/>
                  <a:pt x="1122" y="51"/>
                </a:cubicBezTo>
                <a:cubicBezTo>
                  <a:pt x="1122" y="51"/>
                  <a:pt x="1122" y="51"/>
                  <a:pt x="1122" y="51"/>
                </a:cubicBezTo>
                <a:cubicBezTo>
                  <a:pt x="1117" y="49"/>
                  <a:pt x="1112" y="48"/>
                  <a:pt x="1107" y="46"/>
                </a:cubicBezTo>
                <a:cubicBezTo>
                  <a:pt x="1081" y="37"/>
                  <a:pt x="1081" y="37"/>
                  <a:pt x="1081" y="37"/>
                </a:cubicBezTo>
                <a:cubicBezTo>
                  <a:pt x="1053" y="29"/>
                  <a:pt x="1053" y="29"/>
                  <a:pt x="1053" y="29"/>
                </a:cubicBezTo>
                <a:cubicBezTo>
                  <a:pt x="1046" y="27"/>
                  <a:pt x="1039" y="25"/>
                  <a:pt x="1032" y="24"/>
                </a:cubicBezTo>
                <a:cubicBezTo>
                  <a:pt x="1024" y="22"/>
                  <a:pt x="1024" y="22"/>
                  <a:pt x="1024" y="22"/>
                </a:cubicBezTo>
                <a:cubicBezTo>
                  <a:pt x="1011" y="19"/>
                  <a:pt x="997" y="16"/>
                  <a:pt x="983" y="13"/>
                </a:cubicBezTo>
                <a:cubicBezTo>
                  <a:pt x="975" y="12"/>
                  <a:pt x="975" y="12"/>
                  <a:pt x="975" y="12"/>
                </a:cubicBezTo>
                <a:cubicBezTo>
                  <a:pt x="970" y="11"/>
                  <a:pt x="964" y="10"/>
                  <a:pt x="958" y="9"/>
                </a:cubicBezTo>
                <a:cubicBezTo>
                  <a:pt x="933" y="6"/>
                  <a:pt x="933" y="6"/>
                  <a:pt x="933" y="6"/>
                </a:cubicBezTo>
                <a:cubicBezTo>
                  <a:pt x="921" y="4"/>
                  <a:pt x="909" y="3"/>
                  <a:pt x="897" y="2"/>
                </a:cubicBezTo>
                <a:cubicBezTo>
                  <a:pt x="892" y="2"/>
                  <a:pt x="888" y="2"/>
                  <a:pt x="883" y="1"/>
                </a:cubicBezTo>
                <a:cubicBezTo>
                  <a:pt x="877" y="1"/>
                  <a:pt x="871" y="1"/>
                  <a:pt x="865" y="0"/>
                </a:cubicBezTo>
                <a:cubicBezTo>
                  <a:pt x="863" y="0"/>
                  <a:pt x="861" y="0"/>
                  <a:pt x="858" y="0"/>
                </a:cubicBezTo>
                <a:cubicBezTo>
                  <a:pt x="833" y="0"/>
                  <a:pt x="833" y="0"/>
                  <a:pt x="833" y="0"/>
                </a:cubicBezTo>
                <a:cubicBezTo>
                  <a:pt x="808" y="0"/>
                  <a:pt x="808" y="0"/>
                  <a:pt x="808" y="0"/>
                </a:cubicBezTo>
                <a:cubicBezTo>
                  <a:pt x="805" y="0"/>
                  <a:pt x="803" y="0"/>
                  <a:pt x="801" y="0"/>
                </a:cubicBezTo>
                <a:cubicBezTo>
                  <a:pt x="795" y="1"/>
                  <a:pt x="789" y="1"/>
                  <a:pt x="783" y="1"/>
                </a:cubicBezTo>
                <a:cubicBezTo>
                  <a:pt x="778" y="2"/>
                  <a:pt x="774" y="2"/>
                  <a:pt x="769" y="2"/>
                </a:cubicBezTo>
                <a:cubicBezTo>
                  <a:pt x="757" y="3"/>
                  <a:pt x="745" y="4"/>
                  <a:pt x="733" y="6"/>
                </a:cubicBezTo>
                <a:cubicBezTo>
                  <a:pt x="708" y="9"/>
                  <a:pt x="708" y="9"/>
                  <a:pt x="708" y="9"/>
                </a:cubicBezTo>
                <a:cubicBezTo>
                  <a:pt x="702" y="10"/>
                  <a:pt x="696" y="11"/>
                  <a:pt x="691" y="12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69" y="16"/>
                  <a:pt x="655" y="19"/>
                  <a:pt x="642" y="22"/>
                </a:cubicBezTo>
                <a:cubicBezTo>
                  <a:pt x="634" y="24"/>
                  <a:pt x="634" y="24"/>
                  <a:pt x="634" y="24"/>
                </a:cubicBezTo>
                <a:cubicBezTo>
                  <a:pt x="627" y="25"/>
                  <a:pt x="620" y="27"/>
                  <a:pt x="613" y="29"/>
                </a:cubicBezTo>
                <a:cubicBezTo>
                  <a:pt x="585" y="37"/>
                  <a:pt x="585" y="37"/>
                  <a:pt x="585" y="37"/>
                </a:cubicBezTo>
                <a:cubicBezTo>
                  <a:pt x="559" y="46"/>
                  <a:pt x="559" y="46"/>
                  <a:pt x="559" y="46"/>
                </a:cubicBezTo>
                <a:cubicBezTo>
                  <a:pt x="554" y="48"/>
                  <a:pt x="549" y="49"/>
                  <a:pt x="544" y="51"/>
                </a:cubicBezTo>
                <a:cubicBezTo>
                  <a:pt x="544" y="51"/>
                  <a:pt x="544" y="51"/>
                  <a:pt x="544" y="51"/>
                </a:cubicBezTo>
                <a:cubicBezTo>
                  <a:pt x="514" y="63"/>
                  <a:pt x="514" y="63"/>
                  <a:pt x="514" y="63"/>
                </a:cubicBezTo>
                <a:cubicBezTo>
                  <a:pt x="511" y="64"/>
                  <a:pt x="507" y="66"/>
                  <a:pt x="502" y="68"/>
                </a:cubicBezTo>
                <a:cubicBezTo>
                  <a:pt x="491" y="73"/>
                  <a:pt x="491" y="73"/>
                  <a:pt x="491" y="73"/>
                </a:cubicBezTo>
                <a:cubicBezTo>
                  <a:pt x="488" y="74"/>
                  <a:pt x="486" y="75"/>
                  <a:pt x="483" y="77"/>
                </a:cubicBezTo>
                <a:cubicBezTo>
                  <a:pt x="478" y="79"/>
                  <a:pt x="473" y="81"/>
                  <a:pt x="468" y="84"/>
                </a:cubicBezTo>
                <a:cubicBezTo>
                  <a:pt x="442" y="97"/>
                  <a:pt x="442" y="97"/>
                  <a:pt x="442" y="97"/>
                </a:cubicBezTo>
                <a:cubicBezTo>
                  <a:pt x="439" y="98"/>
                  <a:pt x="437" y="100"/>
                  <a:pt x="434" y="101"/>
                </a:cubicBezTo>
                <a:cubicBezTo>
                  <a:pt x="402" y="120"/>
                  <a:pt x="402" y="120"/>
                  <a:pt x="402" y="120"/>
                </a:cubicBezTo>
                <a:cubicBezTo>
                  <a:pt x="397" y="123"/>
                  <a:pt x="392" y="126"/>
                  <a:pt x="387" y="129"/>
                </a:cubicBezTo>
                <a:cubicBezTo>
                  <a:pt x="377" y="136"/>
                  <a:pt x="377" y="136"/>
                  <a:pt x="377" y="136"/>
                </a:cubicBezTo>
                <a:cubicBezTo>
                  <a:pt x="373" y="138"/>
                  <a:pt x="369" y="141"/>
                  <a:pt x="366" y="143"/>
                </a:cubicBezTo>
                <a:cubicBezTo>
                  <a:pt x="365" y="143"/>
                  <a:pt x="365" y="143"/>
                  <a:pt x="365" y="143"/>
                </a:cubicBezTo>
                <a:cubicBezTo>
                  <a:pt x="339" y="162"/>
                  <a:pt x="339" y="162"/>
                  <a:pt x="339" y="162"/>
                </a:cubicBezTo>
                <a:cubicBezTo>
                  <a:pt x="336" y="164"/>
                  <a:pt x="333" y="166"/>
                  <a:pt x="329" y="169"/>
                </a:cubicBezTo>
                <a:cubicBezTo>
                  <a:pt x="319" y="177"/>
                  <a:pt x="319" y="177"/>
                  <a:pt x="319" y="177"/>
                </a:cubicBezTo>
                <a:cubicBezTo>
                  <a:pt x="317" y="179"/>
                  <a:pt x="315" y="181"/>
                  <a:pt x="312" y="182"/>
                </a:cubicBezTo>
                <a:cubicBezTo>
                  <a:pt x="308" y="186"/>
                  <a:pt x="304" y="189"/>
                  <a:pt x="299" y="193"/>
                </a:cubicBezTo>
                <a:cubicBezTo>
                  <a:pt x="280" y="209"/>
                  <a:pt x="280" y="209"/>
                  <a:pt x="280" y="209"/>
                </a:cubicBezTo>
                <a:cubicBezTo>
                  <a:pt x="279" y="210"/>
                  <a:pt x="278" y="211"/>
                  <a:pt x="277" y="212"/>
                </a:cubicBezTo>
                <a:cubicBezTo>
                  <a:pt x="275" y="214"/>
                  <a:pt x="273" y="216"/>
                  <a:pt x="271" y="218"/>
                </a:cubicBezTo>
                <a:cubicBezTo>
                  <a:pt x="244" y="244"/>
                  <a:pt x="244" y="244"/>
                  <a:pt x="244" y="244"/>
                </a:cubicBezTo>
                <a:cubicBezTo>
                  <a:pt x="218" y="271"/>
                  <a:pt x="218" y="271"/>
                  <a:pt x="218" y="271"/>
                </a:cubicBezTo>
                <a:cubicBezTo>
                  <a:pt x="217" y="272"/>
                  <a:pt x="215" y="274"/>
                  <a:pt x="214" y="275"/>
                </a:cubicBezTo>
                <a:cubicBezTo>
                  <a:pt x="214" y="275"/>
                  <a:pt x="214" y="275"/>
                  <a:pt x="214" y="275"/>
                </a:cubicBezTo>
                <a:cubicBezTo>
                  <a:pt x="210" y="280"/>
                  <a:pt x="210" y="280"/>
                  <a:pt x="210" y="280"/>
                </a:cubicBezTo>
                <a:cubicBezTo>
                  <a:pt x="210" y="280"/>
                  <a:pt x="209" y="280"/>
                  <a:pt x="209" y="281"/>
                </a:cubicBezTo>
                <a:cubicBezTo>
                  <a:pt x="205" y="286"/>
                  <a:pt x="205" y="286"/>
                  <a:pt x="205" y="286"/>
                </a:cubicBezTo>
                <a:cubicBezTo>
                  <a:pt x="205" y="286"/>
                  <a:pt x="205" y="286"/>
                  <a:pt x="205" y="286"/>
                </a:cubicBezTo>
                <a:cubicBezTo>
                  <a:pt x="193" y="299"/>
                  <a:pt x="193" y="299"/>
                  <a:pt x="193" y="299"/>
                </a:cubicBezTo>
                <a:cubicBezTo>
                  <a:pt x="189" y="304"/>
                  <a:pt x="186" y="308"/>
                  <a:pt x="182" y="312"/>
                </a:cubicBezTo>
                <a:cubicBezTo>
                  <a:pt x="181" y="315"/>
                  <a:pt x="179" y="317"/>
                  <a:pt x="177" y="319"/>
                </a:cubicBezTo>
                <a:cubicBezTo>
                  <a:pt x="170" y="329"/>
                  <a:pt x="170" y="329"/>
                  <a:pt x="170" y="329"/>
                </a:cubicBezTo>
                <a:cubicBezTo>
                  <a:pt x="166" y="333"/>
                  <a:pt x="164" y="336"/>
                  <a:pt x="162" y="339"/>
                </a:cubicBezTo>
                <a:cubicBezTo>
                  <a:pt x="147" y="359"/>
                  <a:pt x="147" y="359"/>
                  <a:pt x="147" y="359"/>
                </a:cubicBezTo>
                <a:cubicBezTo>
                  <a:pt x="143" y="365"/>
                  <a:pt x="139" y="371"/>
                  <a:pt x="136" y="377"/>
                </a:cubicBezTo>
                <a:cubicBezTo>
                  <a:pt x="129" y="387"/>
                  <a:pt x="129" y="387"/>
                  <a:pt x="129" y="387"/>
                </a:cubicBezTo>
                <a:cubicBezTo>
                  <a:pt x="126" y="392"/>
                  <a:pt x="123" y="397"/>
                  <a:pt x="120" y="402"/>
                </a:cubicBezTo>
                <a:cubicBezTo>
                  <a:pt x="101" y="435"/>
                  <a:pt x="101" y="435"/>
                  <a:pt x="101" y="435"/>
                </a:cubicBezTo>
                <a:cubicBezTo>
                  <a:pt x="100" y="436"/>
                  <a:pt x="99" y="438"/>
                  <a:pt x="98" y="439"/>
                </a:cubicBezTo>
                <a:cubicBezTo>
                  <a:pt x="98" y="439"/>
                  <a:pt x="98" y="439"/>
                  <a:pt x="98" y="439"/>
                </a:cubicBezTo>
                <a:cubicBezTo>
                  <a:pt x="95" y="446"/>
                  <a:pt x="95" y="446"/>
                  <a:pt x="95" y="446"/>
                </a:cubicBezTo>
                <a:cubicBezTo>
                  <a:pt x="92" y="452"/>
                  <a:pt x="92" y="452"/>
                  <a:pt x="92" y="452"/>
                </a:cubicBezTo>
                <a:cubicBezTo>
                  <a:pt x="92" y="452"/>
                  <a:pt x="92" y="452"/>
                  <a:pt x="92" y="452"/>
                </a:cubicBezTo>
                <a:cubicBezTo>
                  <a:pt x="84" y="468"/>
                  <a:pt x="84" y="468"/>
                  <a:pt x="84" y="468"/>
                </a:cubicBezTo>
                <a:cubicBezTo>
                  <a:pt x="81" y="473"/>
                  <a:pt x="79" y="478"/>
                  <a:pt x="77" y="483"/>
                </a:cubicBezTo>
                <a:cubicBezTo>
                  <a:pt x="75" y="486"/>
                  <a:pt x="74" y="488"/>
                  <a:pt x="73" y="491"/>
                </a:cubicBezTo>
                <a:cubicBezTo>
                  <a:pt x="68" y="502"/>
                  <a:pt x="68" y="502"/>
                  <a:pt x="68" y="502"/>
                </a:cubicBezTo>
                <a:cubicBezTo>
                  <a:pt x="66" y="507"/>
                  <a:pt x="64" y="511"/>
                  <a:pt x="63" y="514"/>
                </a:cubicBezTo>
                <a:cubicBezTo>
                  <a:pt x="54" y="537"/>
                  <a:pt x="54" y="537"/>
                  <a:pt x="54" y="537"/>
                </a:cubicBezTo>
                <a:cubicBezTo>
                  <a:pt x="51" y="544"/>
                  <a:pt x="48" y="552"/>
                  <a:pt x="46" y="559"/>
                </a:cubicBezTo>
                <a:cubicBezTo>
                  <a:pt x="37" y="585"/>
                  <a:pt x="37" y="585"/>
                  <a:pt x="37" y="585"/>
                </a:cubicBezTo>
                <a:cubicBezTo>
                  <a:pt x="29" y="613"/>
                  <a:pt x="29" y="613"/>
                  <a:pt x="29" y="613"/>
                </a:cubicBezTo>
                <a:cubicBezTo>
                  <a:pt x="28" y="619"/>
                  <a:pt x="26" y="624"/>
                  <a:pt x="25" y="630"/>
                </a:cubicBezTo>
                <a:cubicBezTo>
                  <a:pt x="24" y="634"/>
                  <a:pt x="24" y="634"/>
                  <a:pt x="24" y="634"/>
                </a:cubicBezTo>
                <a:cubicBezTo>
                  <a:pt x="9" y="696"/>
                  <a:pt x="1" y="761"/>
                  <a:pt x="0" y="826"/>
                </a:cubicBezTo>
                <a:cubicBezTo>
                  <a:pt x="0" y="826"/>
                  <a:pt x="0" y="826"/>
                  <a:pt x="0" y="826"/>
                </a:cubicBezTo>
                <a:cubicBezTo>
                  <a:pt x="0" y="833"/>
                  <a:pt x="0" y="833"/>
                  <a:pt x="0" y="833"/>
                </a:cubicBezTo>
                <a:cubicBezTo>
                  <a:pt x="0" y="840"/>
                  <a:pt x="0" y="840"/>
                  <a:pt x="0" y="840"/>
                </a:cubicBezTo>
                <a:cubicBezTo>
                  <a:pt x="0" y="840"/>
                  <a:pt x="0" y="840"/>
                  <a:pt x="0" y="840"/>
                </a:cubicBezTo>
                <a:cubicBezTo>
                  <a:pt x="1" y="905"/>
                  <a:pt x="9" y="969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5"/>
                  <a:pt x="24" y="1035"/>
                  <a:pt x="24" y="1035"/>
                </a:cubicBezTo>
                <a:cubicBezTo>
                  <a:pt x="26" y="1041"/>
                  <a:pt x="27" y="1047"/>
                  <a:pt x="29" y="1053"/>
                </a:cubicBezTo>
                <a:cubicBezTo>
                  <a:pt x="37" y="1081"/>
                  <a:pt x="37" y="1081"/>
                  <a:pt x="37" y="1081"/>
                </a:cubicBezTo>
                <a:cubicBezTo>
                  <a:pt x="46" y="1107"/>
                  <a:pt x="46" y="1107"/>
                  <a:pt x="46" y="1107"/>
                </a:cubicBezTo>
                <a:cubicBezTo>
                  <a:pt x="48" y="1114"/>
                  <a:pt x="51" y="1122"/>
                  <a:pt x="54" y="1129"/>
                </a:cubicBezTo>
                <a:cubicBezTo>
                  <a:pt x="63" y="1152"/>
                  <a:pt x="63" y="1152"/>
                  <a:pt x="63" y="1152"/>
                </a:cubicBezTo>
                <a:cubicBezTo>
                  <a:pt x="64" y="1155"/>
                  <a:pt x="66" y="1159"/>
                  <a:pt x="68" y="1164"/>
                </a:cubicBezTo>
                <a:cubicBezTo>
                  <a:pt x="73" y="1175"/>
                  <a:pt x="73" y="1175"/>
                  <a:pt x="73" y="1175"/>
                </a:cubicBezTo>
                <a:cubicBezTo>
                  <a:pt x="74" y="1178"/>
                  <a:pt x="75" y="1180"/>
                  <a:pt x="77" y="1183"/>
                </a:cubicBezTo>
                <a:cubicBezTo>
                  <a:pt x="79" y="1188"/>
                  <a:pt x="81" y="1193"/>
                  <a:pt x="84" y="1198"/>
                </a:cubicBezTo>
                <a:cubicBezTo>
                  <a:pt x="92" y="1214"/>
                  <a:pt x="92" y="1214"/>
                  <a:pt x="92" y="1214"/>
                </a:cubicBezTo>
                <a:cubicBezTo>
                  <a:pt x="92" y="1214"/>
                  <a:pt x="92" y="1214"/>
                  <a:pt x="92" y="1214"/>
                </a:cubicBezTo>
                <a:cubicBezTo>
                  <a:pt x="95" y="1220"/>
                  <a:pt x="95" y="1220"/>
                  <a:pt x="95" y="1220"/>
                </a:cubicBezTo>
                <a:cubicBezTo>
                  <a:pt x="98" y="1227"/>
                  <a:pt x="98" y="1227"/>
                  <a:pt x="98" y="1227"/>
                </a:cubicBezTo>
                <a:cubicBezTo>
                  <a:pt x="99" y="1227"/>
                  <a:pt x="99" y="1227"/>
                  <a:pt x="99" y="1227"/>
                </a:cubicBezTo>
                <a:cubicBezTo>
                  <a:pt x="99" y="1228"/>
                  <a:pt x="100" y="1230"/>
                  <a:pt x="101" y="1232"/>
                </a:cubicBezTo>
                <a:cubicBezTo>
                  <a:pt x="120" y="1264"/>
                  <a:pt x="120" y="1264"/>
                  <a:pt x="120" y="1264"/>
                </a:cubicBezTo>
                <a:cubicBezTo>
                  <a:pt x="123" y="1269"/>
                  <a:pt x="126" y="1274"/>
                  <a:pt x="129" y="1279"/>
                </a:cubicBezTo>
                <a:cubicBezTo>
                  <a:pt x="136" y="1289"/>
                  <a:pt x="136" y="1289"/>
                  <a:pt x="136" y="1289"/>
                </a:cubicBezTo>
                <a:cubicBezTo>
                  <a:pt x="139" y="1295"/>
                  <a:pt x="143" y="1301"/>
                  <a:pt x="147" y="1306"/>
                </a:cubicBezTo>
                <a:cubicBezTo>
                  <a:pt x="162" y="1327"/>
                  <a:pt x="162" y="1327"/>
                  <a:pt x="162" y="1327"/>
                </a:cubicBezTo>
                <a:cubicBezTo>
                  <a:pt x="164" y="1330"/>
                  <a:pt x="166" y="1333"/>
                  <a:pt x="170" y="1337"/>
                </a:cubicBezTo>
                <a:cubicBezTo>
                  <a:pt x="177" y="1347"/>
                  <a:pt x="177" y="1347"/>
                  <a:pt x="177" y="1347"/>
                </a:cubicBezTo>
                <a:cubicBezTo>
                  <a:pt x="179" y="1349"/>
                  <a:pt x="181" y="1351"/>
                  <a:pt x="182" y="1354"/>
                </a:cubicBezTo>
                <a:cubicBezTo>
                  <a:pt x="186" y="1358"/>
                  <a:pt x="189" y="1362"/>
                  <a:pt x="193" y="1367"/>
                </a:cubicBezTo>
                <a:cubicBezTo>
                  <a:pt x="205" y="1380"/>
                  <a:pt x="205" y="1380"/>
                  <a:pt x="205" y="1380"/>
                </a:cubicBezTo>
                <a:cubicBezTo>
                  <a:pt x="205" y="1380"/>
                  <a:pt x="205" y="1380"/>
                  <a:pt x="205" y="1380"/>
                </a:cubicBezTo>
                <a:cubicBezTo>
                  <a:pt x="209" y="1385"/>
                  <a:pt x="209" y="1385"/>
                  <a:pt x="209" y="1385"/>
                </a:cubicBezTo>
                <a:cubicBezTo>
                  <a:pt x="214" y="1391"/>
                  <a:pt x="214" y="1391"/>
                  <a:pt x="214" y="1391"/>
                </a:cubicBezTo>
                <a:cubicBezTo>
                  <a:pt x="214" y="1391"/>
                  <a:pt x="214" y="1391"/>
                  <a:pt x="214" y="1391"/>
                </a:cubicBezTo>
                <a:cubicBezTo>
                  <a:pt x="215" y="1392"/>
                  <a:pt x="217" y="1394"/>
                  <a:pt x="218" y="1395"/>
                </a:cubicBezTo>
                <a:cubicBezTo>
                  <a:pt x="244" y="1422"/>
                  <a:pt x="244" y="1422"/>
                  <a:pt x="244" y="1422"/>
                </a:cubicBezTo>
                <a:cubicBezTo>
                  <a:pt x="271" y="1448"/>
                  <a:pt x="271" y="1448"/>
                  <a:pt x="271" y="1448"/>
                </a:cubicBezTo>
                <a:cubicBezTo>
                  <a:pt x="273" y="1450"/>
                  <a:pt x="275" y="1452"/>
                  <a:pt x="277" y="1454"/>
                </a:cubicBezTo>
                <a:cubicBezTo>
                  <a:pt x="278" y="1455"/>
                  <a:pt x="279" y="1456"/>
                  <a:pt x="281" y="1457"/>
                </a:cubicBezTo>
                <a:cubicBezTo>
                  <a:pt x="299" y="1473"/>
                  <a:pt x="299" y="1473"/>
                  <a:pt x="299" y="1473"/>
                </a:cubicBezTo>
                <a:cubicBezTo>
                  <a:pt x="304" y="1477"/>
                  <a:pt x="308" y="1480"/>
                  <a:pt x="312" y="1484"/>
                </a:cubicBezTo>
                <a:cubicBezTo>
                  <a:pt x="315" y="1485"/>
                  <a:pt x="317" y="1487"/>
                  <a:pt x="319" y="1489"/>
                </a:cubicBezTo>
                <a:cubicBezTo>
                  <a:pt x="329" y="1496"/>
                  <a:pt x="329" y="1496"/>
                  <a:pt x="329" y="1496"/>
                </a:cubicBezTo>
                <a:cubicBezTo>
                  <a:pt x="333" y="1500"/>
                  <a:pt x="336" y="1502"/>
                  <a:pt x="339" y="1504"/>
                </a:cubicBezTo>
                <a:cubicBezTo>
                  <a:pt x="365" y="1523"/>
                  <a:pt x="365" y="1523"/>
                  <a:pt x="365" y="1523"/>
                </a:cubicBezTo>
                <a:cubicBezTo>
                  <a:pt x="366" y="1523"/>
                  <a:pt x="366" y="1523"/>
                  <a:pt x="366" y="1523"/>
                </a:cubicBezTo>
                <a:cubicBezTo>
                  <a:pt x="369" y="1525"/>
                  <a:pt x="373" y="1528"/>
                  <a:pt x="377" y="1530"/>
                </a:cubicBezTo>
                <a:cubicBezTo>
                  <a:pt x="387" y="1537"/>
                  <a:pt x="387" y="1537"/>
                  <a:pt x="387" y="1537"/>
                </a:cubicBezTo>
                <a:cubicBezTo>
                  <a:pt x="392" y="1540"/>
                  <a:pt x="397" y="1543"/>
                  <a:pt x="402" y="1546"/>
                </a:cubicBezTo>
                <a:cubicBezTo>
                  <a:pt x="434" y="1565"/>
                  <a:pt x="434" y="1565"/>
                  <a:pt x="434" y="1565"/>
                </a:cubicBezTo>
                <a:cubicBezTo>
                  <a:pt x="437" y="1566"/>
                  <a:pt x="439" y="1568"/>
                  <a:pt x="442" y="1569"/>
                </a:cubicBezTo>
                <a:cubicBezTo>
                  <a:pt x="468" y="1582"/>
                  <a:pt x="468" y="1582"/>
                  <a:pt x="468" y="1582"/>
                </a:cubicBezTo>
                <a:cubicBezTo>
                  <a:pt x="473" y="1585"/>
                  <a:pt x="478" y="1587"/>
                  <a:pt x="483" y="1589"/>
                </a:cubicBezTo>
                <a:cubicBezTo>
                  <a:pt x="486" y="1591"/>
                  <a:pt x="488" y="1592"/>
                  <a:pt x="491" y="1593"/>
                </a:cubicBezTo>
                <a:cubicBezTo>
                  <a:pt x="502" y="1598"/>
                  <a:pt x="502" y="1598"/>
                  <a:pt x="502" y="1598"/>
                </a:cubicBezTo>
                <a:cubicBezTo>
                  <a:pt x="507" y="1600"/>
                  <a:pt x="511" y="1602"/>
                  <a:pt x="514" y="1603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44" y="1615"/>
                  <a:pt x="544" y="1615"/>
                  <a:pt x="544" y="1615"/>
                </a:cubicBezTo>
                <a:cubicBezTo>
                  <a:pt x="544" y="1615"/>
                  <a:pt x="544" y="1615"/>
                  <a:pt x="544" y="1615"/>
                </a:cubicBezTo>
                <a:cubicBezTo>
                  <a:pt x="549" y="1617"/>
                  <a:pt x="554" y="1618"/>
                  <a:pt x="559" y="1620"/>
                </a:cubicBezTo>
                <a:cubicBezTo>
                  <a:pt x="585" y="1629"/>
                  <a:pt x="585" y="1629"/>
                  <a:pt x="585" y="1629"/>
                </a:cubicBezTo>
                <a:cubicBezTo>
                  <a:pt x="613" y="1637"/>
                  <a:pt x="613" y="1637"/>
                  <a:pt x="613" y="1637"/>
                </a:cubicBezTo>
                <a:cubicBezTo>
                  <a:pt x="620" y="1639"/>
                  <a:pt x="627" y="1641"/>
                  <a:pt x="634" y="1642"/>
                </a:cubicBezTo>
                <a:cubicBezTo>
                  <a:pt x="642" y="1644"/>
                  <a:pt x="642" y="1644"/>
                  <a:pt x="642" y="1644"/>
                </a:cubicBezTo>
                <a:cubicBezTo>
                  <a:pt x="655" y="1647"/>
                  <a:pt x="669" y="1650"/>
                  <a:pt x="683" y="1653"/>
                </a:cubicBezTo>
                <a:cubicBezTo>
                  <a:pt x="691" y="1654"/>
                  <a:pt x="691" y="1654"/>
                  <a:pt x="691" y="1654"/>
                </a:cubicBezTo>
                <a:cubicBezTo>
                  <a:pt x="696" y="1655"/>
                  <a:pt x="702" y="1656"/>
                  <a:pt x="708" y="1657"/>
                </a:cubicBezTo>
                <a:cubicBezTo>
                  <a:pt x="734" y="1660"/>
                  <a:pt x="734" y="1660"/>
                  <a:pt x="734" y="1660"/>
                </a:cubicBezTo>
                <a:cubicBezTo>
                  <a:pt x="746" y="1662"/>
                  <a:pt x="758" y="1663"/>
                  <a:pt x="769" y="1664"/>
                </a:cubicBezTo>
                <a:cubicBezTo>
                  <a:pt x="774" y="1664"/>
                  <a:pt x="778" y="1664"/>
                  <a:pt x="783" y="1665"/>
                </a:cubicBezTo>
                <a:cubicBezTo>
                  <a:pt x="789" y="1665"/>
                  <a:pt x="795" y="1665"/>
                  <a:pt x="801" y="1666"/>
                </a:cubicBezTo>
                <a:cubicBezTo>
                  <a:pt x="803" y="1666"/>
                  <a:pt x="805" y="1666"/>
                  <a:pt x="808" y="1666"/>
                </a:cubicBezTo>
                <a:cubicBezTo>
                  <a:pt x="833" y="1666"/>
                  <a:pt x="833" y="1666"/>
                  <a:pt x="833" y="1666"/>
                </a:cubicBezTo>
                <a:cubicBezTo>
                  <a:pt x="858" y="1666"/>
                  <a:pt x="858" y="1666"/>
                  <a:pt x="858" y="1666"/>
                </a:cubicBezTo>
                <a:cubicBezTo>
                  <a:pt x="861" y="1666"/>
                  <a:pt x="863" y="1666"/>
                  <a:pt x="865" y="1666"/>
                </a:cubicBezTo>
                <a:cubicBezTo>
                  <a:pt x="871" y="1665"/>
                  <a:pt x="877" y="1665"/>
                  <a:pt x="883" y="1665"/>
                </a:cubicBezTo>
                <a:cubicBezTo>
                  <a:pt x="888" y="1664"/>
                  <a:pt x="892" y="1664"/>
                  <a:pt x="897" y="1664"/>
                </a:cubicBezTo>
                <a:cubicBezTo>
                  <a:pt x="909" y="1663"/>
                  <a:pt x="921" y="1662"/>
                  <a:pt x="933" y="1660"/>
                </a:cubicBezTo>
                <a:cubicBezTo>
                  <a:pt x="958" y="1657"/>
                  <a:pt x="958" y="1657"/>
                  <a:pt x="958" y="1657"/>
                </a:cubicBezTo>
                <a:cubicBezTo>
                  <a:pt x="964" y="1656"/>
                  <a:pt x="970" y="1655"/>
                  <a:pt x="975" y="1654"/>
                </a:cubicBezTo>
                <a:cubicBezTo>
                  <a:pt x="983" y="1653"/>
                  <a:pt x="983" y="1653"/>
                  <a:pt x="983" y="1653"/>
                </a:cubicBezTo>
                <a:cubicBezTo>
                  <a:pt x="997" y="1650"/>
                  <a:pt x="1011" y="1647"/>
                  <a:pt x="1024" y="1644"/>
                </a:cubicBezTo>
                <a:cubicBezTo>
                  <a:pt x="1032" y="1642"/>
                  <a:pt x="1032" y="1642"/>
                  <a:pt x="1032" y="1642"/>
                </a:cubicBezTo>
                <a:cubicBezTo>
                  <a:pt x="1039" y="1641"/>
                  <a:pt x="1046" y="1639"/>
                  <a:pt x="1053" y="1637"/>
                </a:cubicBezTo>
                <a:cubicBezTo>
                  <a:pt x="1081" y="1629"/>
                  <a:pt x="1081" y="1629"/>
                  <a:pt x="1081" y="1629"/>
                </a:cubicBezTo>
                <a:cubicBezTo>
                  <a:pt x="1107" y="1620"/>
                  <a:pt x="1107" y="1620"/>
                  <a:pt x="1107" y="1620"/>
                </a:cubicBezTo>
                <a:cubicBezTo>
                  <a:pt x="1112" y="1618"/>
                  <a:pt x="1117" y="1617"/>
                  <a:pt x="1122" y="1615"/>
                </a:cubicBezTo>
                <a:cubicBezTo>
                  <a:pt x="1122" y="1615"/>
                  <a:pt x="1122" y="1615"/>
                  <a:pt x="1122" y="1615"/>
                </a:cubicBezTo>
                <a:cubicBezTo>
                  <a:pt x="1152" y="1603"/>
                  <a:pt x="1152" y="1603"/>
                  <a:pt x="1152" y="1603"/>
                </a:cubicBezTo>
                <a:cubicBezTo>
                  <a:pt x="1155" y="1602"/>
                  <a:pt x="1159" y="1600"/>
                  <a:pt x="1164" y="1598"/>
                </a:cubicBezTo>
                <a:cubicBezTo>
                  <a:pt x="1175" y="1593"/>
                  <a:pt x="1175" y="1593"/>
                  <a:pt x="1175" y="1593"/>
                </a:cubicBezTo>
                <a:cubicBezTo>
                  <a:pt x="1178" y="1592"/>
                  <a:pt x="1180" y="1591"/>
                  <a:pt x="1183" y="1589"/>
                </a:cubicBezTo>
                <a:cubicBezTo>
                  <a:pt x="1188" y="1587"/>
                  <a:pt x="1193" y="1585"/>
                  <a:pt x="1198" y="1582"/>
                </a:cubicBezTo>
                <a:cubicBezTo>
                  <a:pt x="1220" y="1571"/>
                  <a:pt x="1220" y="1571"/>
                  <a:pt x="1220" y="1571"/>
                </a:cubicBezTo>
                <a:cubicBezTo>
                  <a:pt x="1222" y="1570"/>
                  <a:pt x="1223" y="1570"/>
                  <a:pt x="1224" y="1569"/>
                </a:cubicBezTo>
                <a:cubicBezTo>
                  <a:pt x="1227" y="1568"/>
                  <a:pt x="1229" y="1566"/>
                  <a:pt x="1232" y="1565"/>
                </a:cubicBezTo>
                <a:cubicBezTo>
                  <a:pt x="1264" y="1546"/>
                  <a:pt x="1264" y="1546"/>
                  <a:pt x="1264" y="1546"/>
                </a:cubicBezTo>
                <a:cubicBezTo>
                  <a:pt x="1269" y="1543"/>
                  <a:pt x="1274" y="1540"/>
                  <a:pt x="1279" y="1537"/>
                </a:cubicBezTo>
                <a:cubicBezTo>
                  <a:pt x="1289" y="1530"/>
                  <a:pt x="1289" y="1530"/>
                  <a:pt x="1289" y="1530"/>
                </a:cubicBezTo>
                <a:cubicBezTo>
                  <a:pt x="1293" y="1528"/>
                  <a:pt x="1297" y="1525"/>
                  <a:pt x="1300" y="1523"/>
                </a:cubicBezTo>
                <a:cubicBezTo>
                  <a:pt x="1301" y="1523"/>
                  <a:pt x="1301" y="1523"/>
                  <a:pt x="1301" y="1523"/>
                </a:cubicBezTo>
                <a:cubicBezTo>
                  <a:pt x="1327" y="1504"/>
                  <a:pt x="1327" y="1504"/>
                  <a:pt x="1327" y="1504"/>
                </a:cubicBezTo>
                <a:cubicBezTo>
                  <a:pt x="1330" y="1502"/>
                  <a:pt x="1333" y="1500"/>
                  <a:pt x="1337" y="1497"/>
                </a:cubicBezTo>
                <a:cubicBezTo>
                  <a:pt x="1347" y="1489"/>
                  <a:pt x="1347" y="1489"/>
                  <a:pt x="1347" y="1489"/>
                </a:cubicBezTo>
                <a:cubicBezTo>
                  <a:pt x="1349" y="1487"/>
                  <a:pt x="1351" y="1485"/>
                  <a:pt x="1354" y="1484"/>
                </a:cubicBezTo>
                <a:cubicBezTo>
                  <a:pt x="1358" y="1480"/>
                  <a:pt x="1362" y="1477"/>
                  <a:pt x="1367" y="1473"/>
                </a:cubicBezTo>
                <a:cubicBezTo>
                  <a:pt x="1386" y="1457"/>
                  <a:pt x="1386" y="1457"/>
                  <a:pt x="1386" y="1457"/>
                </a:cubicBezTo>
                <a:cubicBezTo>
                  <a:pt x="1387" y="1456"/>
                  <a:pt x="1388" y="1455"/>
                  <a:pt x="1389" y="1454"/>
                </a:cubicBezTo>
                <a:cubicBezTo>
                  <a:pt x="1391" y="1452"/>
                  <a:pt x="1393" y="1450"/>
                  <a:pt x="1395" y="1448"/>
                </a:cubicBezTo>
                <a:cubicBezTo>
                  <a:pt x="1422" y="1422"/>
                  <a:pt x="1422" y="1422"/>
                  <a:pt x="1422" y="1422"/>
                </a:cubicBezTo>
                <a:cubicBezTo>
                  <a:pt x="1448" y="1395"/>
                  <a:pt x="1448" y="1395"/>
                  <a:pt x="1448" y="1395"/>
                </a:cubicBezTo>
                <a:cubicBezTo>
                  <a:pt x="1449" y="1394"/>
                  <a:pt x="1451" y="1392"/>
                  <a:pt x="1452" y="1391"/>
                </a:cubicBezTo>
                <a:cubicBezTo>
                  <a:pt x="1452" y="1391"/>
                  <a:pt x="1452" y="1391"/>
                  <a:pt x="1452" y="1391"/>
                </a:cubicBezTo>
                <a:cubicBezTo>
                  <a:pt x="1457" y="1385"/>
                  <a:pt x="1457" y="1385"/>
                  <a:pt x="1457" y="1385"/>
                </a:cubicBezTo>
                <a:cubicBezTo>
                  <a:pt x="1461" y="1380"/>
                  <a:pt x="1461" y="1380"/>
                  <a:pt x="1461" y="1380"/>
                </a:cubicBezTo>
                <a:cubicBezTo>
                  <a:pt x="1461" y="1380"/>
                  <a:pt x="1461" y="1380"/>
                  <a:pt x="1461" y="1380"/>
                </a:cubicBezTo>
                <a:cubicBezTo>
                  <a:pt x="1473" y="1367"/>
                  <a:pt x="1473" y="1367"/>
                  <a:pt x="1473" y="1367"/>
                </a:cubicBezTo>
                <a:cubicBezTo>
                  <a:pt x="1477" y="1362"/>
                  <a:pt x="1480" y="1358"/>
                  <a:pt x="1484" y="1354"/>
                </a:cubicBezTo>
                <a:cubicBezTo>
                  <a:pt x="1485" y="1351"/>
                  <a:pt x="1487" y="1349"/>
                  <a:pt x="1489" y="1347"/>
                </a:cubicBezTo>
                <a:cubicBezTo>
                  <a:pt x="1496" y="1337"/>
                  <a:pt x="1496" y="1337"/>
                  <a:pt x="1496" y="1337"/>
                </a:cubicBezTo>
                <a:cubicBezTo>
                  <a:pt x="1500" y="1333"/>
                  <a:pt x="1502" y="1330"/>
                  <a:pt x="1504" y="1327"/>
                </a:cubicBezTo>
                <a:cubicBezTo>
                  <a:pt x="1519" y="1307"/>
                  <a:pt x="1519" y="1307"/>
                  <a:pt x="1519" y="1307"/>
                </a:cubicBezTo>
                <a:cubicBezTo>
                  <a:pt x="1523" y="1301"/>
                  <a:pt x="1527" y="1295"/>
                  <a:pt x="1530" y="1289"/>
                </a:cubicBezTo>
                <a:cubicBezTo>
                  <a:pt x="1537" y="1279"/>
                  <a:pt x="1537" y="1279"/>
                  <a:pt x="1537" y="1279"/>
                </a:cubicBezTo>
                <a:cubicBezTo>
                  <a:pt x="1540" y="1274"/>
                  <a:pt x="1543" y="1269"/>
                  <a:pt x="1546" y="1264"/>
                </a:cubicBezTo>
                <a:cubicBezTo>
                  <a:pt x="1565" y="1231"/>
                  <a:pt x="1565" y="1231"/>
                  <a:pt x="1565" y="1231"/>
                </a:cubicBezTo>
                <a:cubicBezTo>
                  <a:pt x="1566" y="1230"/>
                  <a:pt x="1567" y="1228"/>
                  <a:pt x="1568" y="1227"/>
                </a:cubicBezTo>
                <a:cubicBezTo>
                  <a:pt x="1568" y="1227"/>
                  <a:pt x="1568" y="1227"/>
                  <a:pt x="1568" y="1227"/>
                </a:cubicBezTo>
                <a:cubicBezTo>
                  <a:pt x="1570" y="1223"/>
                  <a:pt x="1570" y="1223"/>
                  <a:pt x="1570" y="1223"/>
                </a:cubicBezTo>
                <a:cubicBezTo>
                  <a:pt x="1574" y="1214"/>
                  <a:pt x="1574" y="1214"/>
                  <a:pt x="1574" y="1214"/>
                </a:cubicBezTo>
                <a:cubicBezTo>
                  <a:pt x="1574" y="1214"/>
                  <a:pt x="1574" y="1214"/>
                  <a:pt x="1574" y="1214"/>
                </a:cubicBezTo>
                <a:cubicBezTo>
                  <a:pt x="1582" y="1198"/>
                  <a:pt x="1582" y="1198"/>
                  <a:pt x="1582" y="1198"/>
                </a:cubicBezTo>
                <a:cubicBezTo>
                  <a:pt x="1585" y="1193"/>
                  <a:pt x="1587" y="1188"/>
                  <a:pt x="1589" y="1183"/>
                </a:cubicBezTo>
                <a:cubicBezTo>
                  <a:pt x="1591" y="1180"/>
                  <a:pt x="1592" y="1178"/>
                  <a:pt x="1593" y="1175"/>
                </a:cubicBezTo>
                <a:cubicBezTo>
                  <a:pt x="1598" y="1164"/>
                  <a:pt x="1598" y="1164"/>
                  <a:pt x="1598" y="1164"/>
                </a:cubicBezTo>
                <a:cubicBezTo>
                  <a:pt x="1600" y="1159"/>
                  <a:pt x="1602" y="1155"/>
                  <a:pt x="1603" y="1152"/>
                </a:cubicBezTo>
                <a:cubicBezTo>
                  <a:pt x="1612" y="1129"/>
                  <a:pt x="1612" y="1129"/>
                  <a:pt x="1612" y="1129"/>
                </a:cubicBezTo>
                <a:cubicBezTo>
                  <a:pt x="1615" y="1122"/>
                  <a:pt x="1618" y="1114"/>
                  <a:pt x="1620" y="1107"/>
                </a:cubicBezTo>
                <a:cubicBezTo>
                  <a:pt x="1629" y="1081"/>
                  <a:pt x="1629" y="1081"/>
                  <a:pt x="1629" y="1081"/>
                </a:cubicBezTo>
                <a:cubicBezTo>
                  <a:pt x="1637" y="1053"/>
                  <a:pt x="1637" y="1053"/>
                  <a:pt x="1637" y="1053"/>
                </a:cubicBezTo>
                <a:cubicBezTo>
                  <a:pt x="1638" y="1047"/>
                  <a:pt x="1640" y="1041"/>
                  <a:pt x="1641" y="1035"/>
                </a:cubicBezTo>
                <a:cubicBezTo>
                  <a:pt x="1642" y="1032"/>
                  <a:pt x="1642" y="1032"/>
                  <a:pt x="1642" y="1032"/>
                </a:cubicBezTo>
                <a:cubicBezTo>
                  <a:pt x="1657" y="970"/>
                  <a:pt x="1665" y="905"/>
                  <a:pt x="1666" y="840"/>
                </a:cubicBezTo>
                <a:cubicBezTo>
                  <a:pt x="1666" y="840"/>
                  <a:pt x="1666" y="840"/>
                  <a:pt x="1666" y="840"/>
                </a:cubicBezTo>
                <a:lnTo>
                  <a:pt x="1666" y="833"/>
                </a:lnTo>
                <a:close/>
                <a:moveTo>
                  <a:pt x="1615" y="1076"/>
                </a:moveTo>
                <a:cubicBezTo>
                  <a:pt x="1606" y="1102"/>
                  <a:pt x="1606" y="1102"/>
                  <a:pt x="1606" y="1102"/>
                </a:cubicBezTo>
                <a:cubicBezTo>
                  <a:pt x="1604" y="1109"/>
                  <a:pt x="1601" y="1116"/>
                  <a:pt x="1599" y="1123"/>
                </a:cubicBezTo>
                <a:cubicBezTo>
                  <a:pt x="1589" y="1147"/>
                  <a:pt x="1589" y="1147"/>
                  <a:pt x="1589" y="1147"/>
                </a:cubicBezTo>
                <a:cubicBezTo>
                  <a:pt x="1588" y="1150"/>
                  <a:pt x="1587" y="1153"/>
                  <a:pt x="1585" y="1158"/>
                </a:cubicBezTo>
                <a:cubicBezTo>
                  <a:pt x="1580" y="1169"/>
                  <a:pt x="1580" y="1169"/>
                  <a:pt x="1580" y="1169"/>
                </a:cubicBezTo>
                <a:cubicBezTo>
                  <a:pt x="1578" y="1172"/>
                  <a:pt x="1577" y="1174"/>
                  <a:pt x="1576" y="1177"/>
                </a:cubicBezTo>
                <a:cubicBezTo>
                  <a:pt x="1574" y="1182"/>
                  <a:pt x="1572" y="1187"/>
                  <a:pt x="1569" y="1191"/>
                </a:cubicBezTo>
                <a:cubicBezTo>
                  <a:pt x="1558" y="1214"/>
                  <a:pt x="1558" y="1214"/>
                  <a:pt x="1558" y="1214"/>
                </a:cubicBezTo>
                <a:cubicBezTo>
                  <a:pt x="1557" y="1215"/>
                  <a:pt x="1557" y="1216"/>
                  <a:pt x="1556" y="1217"/>
                </a:cubicBezTo>
                <a:cubicBezTo>
                  <a:pt x="1555" y="1220"/>
                  <a:pt x="1554" y="1222"/>
                  <a:pt x="1552" y="1224"/>
                </a:cubicBezTo>
                <a:cubicBezTo>
                  <a:pt x="1534" y="1257"/>
                  <a:pt x="1534" y="1257"/>
                  <a:pt x="1534" y="1257"/>
                </a:cubicBezTo>
                <a:cubicBezTo>
                  <a:pt x="1531" y="1261"/>
                  <a:pt x="1528" y="1266"/>
                  <a:pt x="1524" y="1271"/>
                </a:cubicBezTo>
                <a:cubicBezTo>
                  <a:pt x="1518" y="1281"/>
                  <a:pt x="1518" y="1281"/>
                  <a:pt x="1518" y="1281"/>
                </a:cubicBezTo>
                <a:cubicBezTo>
                  <a:pt x="1514" y="1287"/>
                  <a:pt x="1511" y="1293"/>
                  <a:pt x="1507" y="1298"/>
                </a:cubicBezTo>
                <a:cubicBezTo>
                  <a:pt x="1492" y="1318"/>
                  <a:pt x="1492" y="1318"/>
                  <a:pt x="1492" y="1318"/>
                </a:cubicBezTo>
                <a:cubicBezTo>
                  <a:pt x="1490" y="1321"/>
                  <a:pt x="1488" y="1324"/>
                  <a:pt x="1485" y="1328"/>
                </a:cubicBezTo>
                <a:cubicBezTo>
                  <a:pt x="1477" y="1338"/>
                  <a:pt x="1477" y="1338"/>
                  <a:pt x="1477" y="1338"/>
                </a:cubicBezTo>
                <a:cubicBezTo>
                  <a:pt x="1476" y="1340"/>
                  <a:pt x="1474" y="1342"/>
                  <a:pt x="1472" y="1345"/>
                </a:cubicBezTo>
                <a:cubicBezTo>
                  <a:pt x="1469" y="1349"/>
                  <a:pt x="1465" y="1353"/>
                  <a:pt x="1462" y="1357"/>
                </a:cubicBezTo>
                <a:cubicBezTo>
                  <a:pt x="1446" y="1376"/>
                  <a:pt x="1446" y="1376"/>
                  <a:pt x="1446" y="1376"/>
                </a:cubicBezTo>
                <a:cubicBezTo>
                  <a:pt x="1445" y="1377"/>
                  <a:pt x="1444" y="1378"/>
                  <a:pt x="1443" y="1379"/>
                </a:cubicBezTo>
                <a:cubicBezTo>
                  <a:pt x="1441" y="1381"/>
                  <a:pt x="1439" y="1383"/>
                  <a:pt x="1438" y="1385"/>
                </a:cubicBezTo>
                <a:cubicBezTo>
                  <a:pt x="1412" y="1412"/>
                  <a:pt x="1412" y="1412"/>
                  <a:pt x="1412" y="1412"/>
                </a:cubicBezTo>
                <a:cubicBezTo>
                  <a:pt x="1385" y="1438"/>
                  <a:pt x="1385" y="1438"/>
                  <a:pt x="1385" y="1438"/>
                </a:cubicBezTo>
                <a:cubicBezTo>
                  <a:pt x="1383" y="1439"/>
                  <a:pt x="1381" y="1441"/>
                  <a:pt x="1379" y="1443"/>
                </a:cubicBezTo>
                <a:cubicBezTo>
                  <a:pt x="1378" y="1444"/>
                  <a:pt x="1377" y="1445"/>
                  <a:pt x="1376" y="1446"/>
                </a:cubicBezTo>
                <a:cubicBezTo>
                  <a:pt x="1357" y="1462"/>
                  <a:pt x="1357" y="1462"/>
                  <a:pt x="1357" y="1462"/>
                </a:cubicBezTo>
                <a:cubicBezTo>
                  <a:pt x="1353" y="1465"/>
                  <a:pt x="1349" y="1469"/>
                  <a:pt x="1345" y="1472"/>
                </a:cubicBezTo>
                <a:cubicBezTo>
                  <a:pt x="1342" y="1474"/>
                  <a:pt x="1340" y="1476"/>
                  <a:pt x="1338" y="1477"/>
                </a:cubicBezTo>
                <a:cubicBezTo>
                  <a:pt x="1328" y="1485"/>
                  <a:pt x="1328" y="1485"/>
                  <a:pt x="1328" y="1485"/>
                </a:cubicBezTo>
                <a:cubicBezTo>
                  <a:pt x="1324" y="1488"/>
                  <a:pt x="1321" y="1490"/>
                  <a:pt x="1318" y="1492"/>
                </a:cubicBezTo>
                <a:cubicBezTo>
                  <a:pt x="1304" y="1503"/>
                  <a:pt x="1304" y="1503"/>
                  <a:pt x="1304" y="1503"/>
                </a:cubicBezTo>
                <a:cubicBezTo>
                  <a:pt x="1304" y="1503"/>
                  <a:pt x="1304" y="1503"/>
                  <a:pt x="1304" y="1503"/>
                </a:cubicBezTo>
                <a:cubicBezTo>
                  <a:pt x="1298" y="1507"/>
                  <a:pt x="1298" y="1507"/>
                  <a:pt x="1298" y="1507"/>
                </a:cubicBezTo>
                <a:cubicBezTo>
                  <a:pt x="1298" y="1507"/>
                  <a:pt x="1298" y="1507"/>
                  <a:pt x="1298" y="1507"/>
                </a:cubicBezTo>
                <a:cubicBezTo>
                  <a:pt x="1293" y="1511"/>
                  <a:pt x="1287" y="1515"/>
                  <a:pt x="1281" y="1518"/>
                </a:cubicBezTo>
                <a:cubicBezTo>
                  <a:pt x="1271" y="1524"/>
                  <a:pt x="1271" y="1524"/>
                  <a:pt x="1271" y="1524"/>
                </a:cubicBezTo>
                <a:cubicBezTo>
                  <a:pt x="1266" y="1528"/>
                  <a:pt x="1262" y="1531"/>
                  <a:pt x="1257" y="1534"/>
                </a:cubicBezTo>
                <a:cubicBezTo>
                  <a:pt x="1224" y="1552"/>
                  <a:pt x="1224" y="1552"/>
                  <a:pt x="1224" y="1552"/>
                </a:cubicBezTo>
                <a:cubicBezTo>
                  <a:pt x="1222" y="1554"/>
                  <a:pt x="1220" y="1555"/>
                  <a:pt x="1217" y="1556"/>
                </a:cubicBezTo>
                <a:cubicBezTo>
                  <a:pt x="1216" y="1557"/>
                  <a:pt x="1215" y="1557"/>
                  <a:pt x="1214" y="1558"/>
                </a:cubicBezTo>
                <a:cubicBezTo>
                  <a:pt x="1191" y="1569"/>
                  <a:pt x="1191" y="1569"/>
                  <a:pt x="1191" y="1569"/>
                </a:cubicBezTo>
                <a:cubicBezTo>
                  <a:pt x="1187" y="1572"/>
                  <a:pt x="1182" y="1574"/>
                  <a:pt x="1177" y="1576"/>
                </a:cubicBezTo>
                <a:cubicBezTo>
                  <a:pt x="1174" y="1577"/>
                  <a:pt x="1172" y="1578"/>
                  <a:pt x="1169" y="1580"/>
                </a:cubicBezTo>
                <a:cubicBezTo>
                  <a:pt x="1158" y="1585"/>
                  <a:pt x="1158" y="1585"/>
                  <a:pt x="1158" y="1585"/>
                </a:cubicBezTo>
                <a:cubicBezTo>
                  <a:pt x="1153" y="1587"/>
                  <a:pt x="1150" y="1588"/>
                  <a:pt x="1147" y="1589"/>
                </a:cubicBezTo>
                <a:cubicBezTo>
                  <a:pt x="1130" y="1596"/>
                  <a:pt x="1130" y="1596"/>
                  <a:pt x="1130" y="1596"/>
                </a:cubicBezTo>
                <a:cubicBezTo>
                  <a:pt x="1130" y="1596"/>
                  <a:pt x="1130" y="1596"/>
                  <a:pt x="1130" y="1596"/>
                </a:cubicBezTo>
                <a:cubicBezTo>
                  <a:pt x="1123" y="1599"/>
                  <a:pt x="1123" y="1599"/>
                  <a:pt x="1123" y="1599"/>
                </a:cubicBezTo>
                <a:cubicBezTo>
                  <a:pt x="1116" y="1601"/>
                  <a:pt x="1109" y="1604"/>
                  <a:pt x="1102" y="1606"/>
                </a:cubicBezTo>
                <a:cubicBezTo>
                  <a:pt x="1077" y="1615"/>
                  <a:pt x="1077" y="1615"/>
                  <a:pt x="1077" y="1615"/>
                </a:cubicBezTo>
                <a:cubicBezTo>
                  <a:pt x="1049" y="1623"/>
                  <a:pt x="1049" y="1623"/>
                  <a:pt x="1049" y="1623"/>
                </a:cubicBezTo>
                <a:cubicBezTo>
                  <a:pt x="1042" y="1625"/>
                  <a:pt x="1036" y="1627"/>
                  <a:pt x="1029" y="1628"/>
                </a:cubicBezTo>
                <a:cubicBezTo>
                  <a:pt x="1021" y="1630"/>
                  <a:pt x="1021" y="1630"/>
                  <a:pt x="1021" y="1630"/>
                </a:cubicBezTo>
                <a:cubicBezTo>
                  <a:pt x="1008" y="1633"/>
                  <a:pt x="994" y="1636"/>
                  <a:pt x="981" y="1638"/>
                </a:cubicBezTo>
                <a:cubicBezTo>
                  <a:pt x="973" y="1640"/>
                  <a:pt x="973" y="1640"/>
                  <a:pt x="973" y="1640"/>
                </a:cubicBezTo>
                <a:cubicBezTo>
                  <a:pt x="967" y="1641"/>
                  <a:pt x="962" y="1642"/>
                  <a:pt x="956" y="1642"/>
                </a:cubicBezTo>
                <a:cubicBezTo>
                  <a:pt x="939" y="1645"/>
                  <a:pt x="939" y="1645"/>
                  <a:pt x="939" y="1645"/>
                </a:cubicBezTo>
                <a:cubicBezTo>
                  <a:pt x="939" y="1645"/>
                  <a:pt x="939" y="1645"/>
                  <a:pt x="939" y="1645"/>
                </a:cubicBezTo>
                <a:cubicBezTo>
                  <a:pt x="931" y="1646"/>
                  <a:pt x="931" y="1646"/>
                  <a:pt x="931" y="1646"/>
                </a:cubicBezTo>
                <a:cubicBezTo>
                  <a:pt x="924" y="1647"/>
                  <a:pt x="924" y="1647"/>
                  <a:pt x="924" y="1647"/>
                </a:cubicBezTo>
                <a:cubicBezTo>
                  <a:pt x="924" y="1647"/>
                  <a:pt x="924" y="1647"/>
                  <a:pt x="924" y="1647"/>
                </a:cubicBezTo>
                <a:cubicBezTo>
                  <a:pt x="915" y="1648"/>
                  <a:pt x="905" y="1648"/>
                  <a:pt x="896" y="1649"/>
                </a:cubicBezTo>
                <a:cubicBezTo>
                  <a:pt x="891" y="1649"/>
                  <a:pt x="887" y="1650"/>
                  <a:pt x="882" y="1650"/>
                </a:cubicBezTo>
                <a:cubicBezTo>
                  <a:pt x="877" y="1651"/>
                  <a:pt x="871" y="1651"/>
                  <a:pt x="865" y="1651"/>
                </a:cubicBezTo>
                <a:cubicBezTo>
                  <a:pt x="863" y="1651"/>
                  <a:pt x="860" y="1651"/>
                  <a:pt x="858" y="1651"/>
                </a:cubicBezTo>
                <a:cubicBezTo>
                  <a:pt x="833" y="1652"/>
                  <a:pt x="833" y="1652"/>
                  <a:pt x="833" y="1652"/>
                </a:cubicBezTo>
                <a:cubicBezTo>
                  <a:pt x="808" y="1651"/>
                  <a:pt x="808" y="1651"/>
                  <a:pt x="808" y="1651"/>
                </a:cubicBezTo>
                <a:cubicBezTo>
                  <a:pt x="806" y="1651"/>
                  <a:pt x="803" y="1651"/>
                  <a:pt x="801" y="1651"/>
                </a:cubicBezTo>
                <a:cubicBezTo>
                  <a:pt x="795" y="1651"/>
                  <a:pt x="789" y="1651"/>
                  <a:pt x="784" y="1650"/>
                </a:cubicBezTo>
                <a:cubicBezTo>
                  <a:pt x="779" y="1650"/>
                  <a:pt x="775" y="1649"/>
                  <a:pt x="770" y="1649"/>
                </a:cubicBezTo>
                <a:cubicBezTo>
                  <a:pt x="761" y="1648"/>
                  <a:pt x="751" y="1648"/>
                  <a:pt x="742" y="1647"/>
                </a:cubicBezTo>
                <a:cubicBezTo>
                  <a:pt x="742" y="1647"/>
                  <a:pt x="742" y="1647"/>
                  <a:pt x="742" y="1647"/>
                </a:cubicBezTo>
                <a:cubicBezTo>
                  <a:pt x="735" y="1646"/>
                  <a:pt x="735" y="1646"/>
                  <a:pt x="735" y="1646"/>
                </a:cubicBezTo>
                <a:cubicBezTo>
                  <a:pt x="735" y="1646"/>
                  <a:pt x="735" y="1646"/>
                  <a:pt x="735" y="1646"/>
                </a:cubicBezTo>
                <a:cubicBezTo>
                  <a:pt x="727" y="1645"/>
                  <a:pt x="727" y="1645"/>
                  <a:pt x="727" y="1645"/>
                </a:cubicBezTo>
                <a:cubicBezTo>
                  <a:pt x="727" y="1645"/>
                  <a:pt x="727" y="1645"/>
                  <a:pt x="727" y="1645"/>
                </a:cubicBezTo>
                <a:cubicBezTo>
                  <a:pt x="710" y="1643"/>
                  <a:pt x="710" y="1643"/>
                  <a:pt x="710" y="1643"/>
                </a:cubicBezTo>
                <a:cubicBezTo>
                  <a:pt x="704" y="1642"/>
                  <a:pt x="699" y="1641"/>
                  <a:pt x="693" y="1640"/>
                </a:cubicBezTo>
                <a:cubicBezTo>
                  <a:pt x="685" y="1638"/>
                  <a:pt x="685" y="1638"/>
                  <a:pt x="685" y="1638"/>
                </a:cubicBezTo>
                <a:cubicBezTo>
                  <a:pt x="672" y="1636"/>
                  <a:pt x="658" y="1633"/>
                  <a:pt x="645" y="1630"/>
                </a:cubicBezTo>
                <a:cubicBezTo>
                  <a:pt x="637" y="1628"/>
                  <a:pt x="637" y="1628"/>
                  <a:pt x="637" y="1628"/>
                </a:cubicBezTo>
                <a:cubicBezTo>
                  <a:pt x="630" y="1627"/>
                  <a:pt x="624" y="1625"/>
                  <a:pt x="617" y="1623"/>
                </a:cubicBezTo>
                <a:cubicBezTo>
                  <a:pt x="590" y="1615"/>
                  <a:pt x="590" y="1615"/>
                  <a:pt x="590" y="1615"/>
                </a:cubicBezTo>
                <a:cubicBezTo>
                  <a:pt x="564" y="1606"/>
                  <a:pt x="564" y="1606"/>
                  <a:pt x="564" y="1606"/>
                </a:cubicBezTo>
                <a:cubicBezTo>
                  <a:pt x="557" y="1604"/>
                  <a:pt x="550" y="1601"/>
                  <a:pt x="543" y="1599"/>
                </a:cubicBezTo>
                <a:cubicBezTo>
                  <a:pt x="543" y="1599"/>
                  <a:pt x="543" y="1599"/>
                  <a:pt x="543" y="1599"/>
                </a:cubicBezTo>
                <a:cubicBezTo>
                  <a:pt x="536" y="1596"/>
                  <a:pt x="536" y="1596"/>
                  <a:pt x="536" y="1596"/>
                </a:cubicBezTo>
                <a:cubicBezTo>
                  <a:pt x="536" y="1596"/>
                  <a:pt x="536" y="1596"/>
                  <a:pt x="536" y="1596"/>
                </a:cubicBezTo>
                <a:cubicBezTo>
                  <a:pt x="519" y="1589"/>
                  <a:pt x="519" y="1589"/>
                  <a:pt x="519" y="1589"/>
                </a:cubicBezTo>
                <a:cubicBezTo>
                  <a:pt x="516" y="1588"/>
                  <a:pt x="512" y="1587"/>
                  <a:pt x="508" y="1585"/>
                </a:cubicBezTo>
                <a:cubicBezTo>
                  <a:pt x="497" y="1580"/>
                  <a:pt x="497" y="1580"/>
                  <a:pt x="497" y="1580"/>
                </a:cubicBezTo>
                <a:cubicBezTo>
                  <a:pt x="494" y="1578"/>
                  <a:pt x="492" y="1577"/>
                  <a:pt x="489" y="1576"/>
                </a:cubicBezTo>
                <a:cubicBezTo>
                  <a:pt x="484" y="1574"/>
                  <a:pt x="479" y="1572"/>
                  <a:pt x="475" y="1569"/>
                </a:cubicBezTo>
                <a:cubicBezTo>
                  <a:pt x="452" y="1558"/>
                  <a:pt x="452" y="1558"/>
                  <a:pt x="452" y="1558"/>
                </a:cubicBezTo>
                <a:cubicBezTo>
                  <a:pt x="451" y="1557"/>
                  <a:pt x="450" y="1557"/>
                  <a:pt x="449" y="1556"/>
                </a:cubicBezTo>
                <a:cubicBezTo>
                  <a:pt x="446" y="1555"/>
                  <a:pt x="444" y="1554"/>
                  <a:pt x="442" y="1552"/>
                </a:cubicBezTo>
                <a:cubicBezTo>
                  <a:pt x="409" y="1534"/>
                  <a:pt x="409" y="1534"/>
                  <a:pt x="409" y="1534"/>
                </a:cubicBezTo>
                <a:cubicBezTo>
                  <a:pt x="404" y="1531"/>
                  <a:pt x="400" y="1528"/>
                  <a:pt x="395" y="1524"/>
                </a:cubicBezTo>
                <a:cubicBezTo>
                  <a:pt x="385" y="1518"/>
                  <a:pt x="385" y="1518"/>
                  <a:pt x="385" y="1518"/>
                </a:cubicBezTo>
                <a:cubicBezTo>
                  <a:pt x="379" y="1515"/>
                  <a:pt x="373" y="1511"/>
                  <a:pt x="368" y="1507"/>
                </a:cubicBezTo>
                <a:cubicBezTo>
                  <a:pt x="368" y="1507"/>
                  <a:pt x="368" y="1507"/>
                  <a:pt x="368" y="1507"/>
                </a:cubicBezTo>
                <a:cubicBezTo>
                  <a:pt x="362" y="1503"/>
                  <a:pt x="362" y="1503"/>
                  <a:pt x="362" y="1503"/>
                </a:cubicBezTo>
                <a:cubicBezTo>
                  <a:pt x="362" y="1503"/>
                  <a:pt x="362" y="1503"/>
                  <a:pt x="362" y="1503"/>
                </a:cubicBezTo>
                <a:cubicBezTo>
                  <a:pt x="348" y="1492"/>
                  <a:pt x="348" y="1492"/>
                  <a:pt x="348" y="1492"/>
                </a:cubicBezTo>
                <a:cubicBezTo>
                  <a:pt x="345" y="1490"/>
                  <a:pt x="342" y="1488"/>
                  <a:pt x="338" y="1485"/>
                </a:cubicBezTo>
                <a:cubicBezTo>
                  <a:pt x="328" y="1477"/>
                  <a:pt x="328" y="1477"/>
                  <a:pt x="328" y="1477"/>
                </a:cubicBezTo>
                <a:cubicBezTo>
                  <a:pt x="326" y="1476"/>
                  <a:pt x="324" y="1474"/>
                  <a:pt x="321" y="1472"/>
                </a:cubicBezTo>
                <a:cubicBezTo>
                  <a:pt x="317" y="1469"/>
                  <a:pt x="313" y="1465"/>
                  <a:pt x="309" y="1462"/>
                </a:cubicBezTo>
                <a:cubicBezTo>
                  <a:pt x="290" y="1446"/>
                  <a:pt x="290" y="1446"/>
                  <a:pt x="290" y="1446"/>
                </a:cubicBezTo>
                <a:cubicBezTo>
                  <a:pt x="289" y="1445"/>
                  <a:pt x="288" y="1444"/>
                  <a:pt x="287" y="1443"/>
                </a:cubicBezTo>
                <a:cubicBezTo>
                  <a:pt x="285" y="1441"/>
                  <a:pt x="283" y="1439"/>
                  <a:pt x="281" y="1438"/>
                </a:cubicBezTo>
                <a:cubicBezTo>
                  <a:pt x="254" y="1412"/>
                  <a:pt x="254" y="1412"/>
                  <a:pt x="254" y="1412"/>
                </a:cubicBezTo>
                <a:cubicBezTo>
                  <a:pt x="228" y="1385"/>
                  <a:pt x="228" y="1385"/>
                  <a:pt x="228" y="1385"/>
                </a:cubicBezTo>
                <a:cubicBezTo>
                  <a:pt x="227" y="1383"/>
                  <a:pt x="225" y="1381"/>
                  <a:pt x="223" y="1379"/>
                </a:cubicBezTo>
                <a:cubicBezTo>
                  <a:pt x="222" y="1378"/>
                  <a:pt x="221" y="1377"/>
                  <a:pt x="220" y="1376"/>
                </a:cubicBezTo>
                <a:cubicBezTo>
                  <a:pt x="204" y="1357"/>
                  <a:pt x="204" y="1357"/>
                  <a:pt x="204" y="1357"/>
                </a:cubicBezTo>
                <a:cubicBezTo>
                  <a:pt x="201" y="1353"/>
                  <a:pt x="197" y="1349"/>
                  <a:pt x="194" y="1345"/>
                </a:cubicBezTo>
                <a:cubicBezTo>
                  <a:pt x="192" y="1342"/>
                  <a:pt x="190" y="1340"/>
                  <a:pt x="189" y="1338"/>
                </a:cubicBezTo>
                <a:cubicBezTo>
                  <a:pt x="181" y="1328"/>
                  <a:pt x="181" y="1328"/>
                  <a:pt x="181" y="1328"/>
                </a:cubicBezTo>
                <a:cubicBezTo>
                  <a:pt x="178" y="1324"/>
                  <a:pt x="176" y="1321"/>
                  <a:pt x="174" y="1318"/>
                </a:cubicBezTo>
                <a:cubicBezTo>
                  <a:pt x="159" y="1298"/>
                  <a:pt x="159" y="1298"/>
                  <a:pt x="159" y="1298"/>
                </a:cubicBezTo>
                <a:cubicBezTo>
                  <a:pt x="155" y="1293"/>
                  <a:pt x="151" y="1287"/>
                  <a:pt x="148" y="1281"/>
                </a:cubicBezTo>
                <a:cubicBezTo>
                  <a:pt x="142" y="1271"/>
                  <a:pt x="142" y="1271"/>
                  <a:pt x="142" y="1271"/>
                </a:cubicBezTo>
                <a:cubicBezTo>
                  <a:pt x="138" y="1266"/>
                  <a:pt x="135" y="1262"/>
                  <a:pt x="132" y="1257"/>
                </a:cubicBezTo>
                <a:cubicBezTo>
                  <a:pt x="114" y="1224"/>
                  <a:pt x="114" y="1224"/>
                  <a:pt x="114" y="1224"/>
                </a:cubicBezTo>
                <a:cubicBezTo>
                  <a:pt x="112" y="1222"/>
                  <a:pt x="111" y="1220"/>
                  <a:pt x="110" y="1217"/>
                </a:cubicBezTo>
                <a:cubicBezTo>
                  <a:pt x="109" y="1216"/>
                  <a:pt x="109" y="1215"/>
                  <a:pt x="108" y="1214"/>
                </a:cubicBezTo>
                <a:cubicBezTo>
                  <a:pt x="108" y="1213"/>
                  <a:pt x="108" y="1213"/>
                  <a:pt x="108" y="1213"/>
                </a:cubicBezTo>
                <a:cubicBezTo>
                  <a:pt x="97" y="1191"/>
                  <a:pt x="97" y="1191"/>
                  <a:pt x="97" y="1191"/>
                </a:cubicBezTo>
                <a:cubicBezTo>
                  <a:pt x="94" y="1187"/>
                  <a:pt x="92" y="1182"/>
                  <a:pt x="90" y="1177"/>
                </a:cubicBezTo>
                <a:cubicBezTo>
                  <a:pt x="89" y="1174"/>
                  <a:pt x="88" y="1172"/>
                  <a:pt x="86" y="1169"/>
                </a:cubicBezTo>
                <a:cubicBezTo>
                  <a:pt x="81" y="1158"/>
                  <a:pt x="81" y="1158"/>
                  <a:pt x="81" y="1158"/>
                </a:cubicBezTo>
                <a:cubicBezTo>
                  <a:pt x="79" y="1153"/>
                  <a:pt x="78" y="1150"/>
                  <a:pt x="77" y="1147"/>
                </a:cubicBezTo>
                <a:cubicBezTo>
                  <a:pt x="67" y="1123"/>
                  <a:pt x="67" y="1123"/>
                  <a:pt x="67" y="1123"/>
                </a:cubicBezTo>
                <a:cubicBezTo>
                  <a:pt x="65" y="1116"/>
                  <a:pt x="62" y="1109"/>
                  <a:pt x="60" y="1102"/>
                </a:cubicBezTo>
                <a:cubicBezTo>
                  <a:pt x="51" y="1077"/>
                  <a:pt x="51" y="1077"/>
                  <a:pt x="51" y="1077"/>
                </a:cubicBezTo>
                <a:cubicBezTo>
                  <a:pt x="43" y="1049"/>
                  <a:pt x="43" y="1049"/>
                  <a:pt x="43" y="1049"/>
                </a:cubicBezTo>
                <a:cubicBezTo>
                  <a:pt x="42" y="1044"/>
                  <a:pt x="41" y="1040"/>
                  <a:pt x="40" y="1036"/>
                </a:cubicBezTo>
                <a:cubicBezTo>
                  <a:pt x="40" y="1036"/>
                  <a:pt x="40" y="1036"/>
                  <a:pt x="40" y="1036"/>
                </a:cubicBezTo>
                <a:cubicBezTo>
                  <a:pt x="38" y="1029"/>
                  <a:pt x="38" y="1029"/>
                  <a:pt x="38" y="1029"/>
                </a:cubicBezTo>
                <a:cubicBezTo>
                  <a:pt x="37" y="1022"/>
                  <a:pt x="37" y="1022"/>
                  <a:pt x="37" y="1022"/>
                </a:cubicBezTo>
                <a:cubicBezTo>
                  <a:pt x="36" y="1022"/>
                  <a:pt x="36" y="1022"/>
                  <a:pt x="36" y="1022"/>
                </a:cubicBezTo>
                <a:cubicBezTo>
                  <a:pt x="22" y="960"/>
                  <a:pt x="14" y="897"/>
                  <a:pt x="14" y="833"/>
                </a:cubicBezTo>
                <a:cubicBezTo>
                  <a:pt x="14" y="769"/>
                  <a:pt x="22" y="706"/>
                  <a:pt x="36" y="644"/>
                </a:cubicBezTo>
                <a:cubicBezTo>
                  <a:pt x="37" y="644"/>
                  <a:pt x="37" y="644"/>
                  <a:pt x="37" y="644"/>
                </a:cubicBezTo>
                <a:cubicBezTo>
                  <a:pt x="38" y="637"/>
                  <a:pt x="38" y="637"/>
                  <a:pt x="38" y="637"/>
                </a:cubicBezTo>
                <a:cubicBezTo>
                  <a:pt x="40" y="630"/>
                  <a:pt x="40" y="630"/>
                  <a:pt x="40" y="630"/>
                </a:cubicBezTo>
                <a:cubicBezTo>
                  <a:pt x="40" y="630"/>
                  <a:pt x="40" y="630"/>
                  <a:pt x="40" y="630"/>
                </a:cubicBezTo>
                <a:cubicBezTo>
                  <a:pt x="41" y="626"/>
                  <a:pt x="42" y="622"/>
                  <a:pt x="43" y="617"/>
                </a:cubicBezTo>
                <a:cubicBezTo>
                  <a:pt x="51" y="590"/>
                  <a:pt x="51" y="590"/>
                  <a:pt x="51" y="590"/>
                </a:cubicBezTo>
                <a:cubicBezTo>
                  <a:pt x="60" y="564"/>
                  <a:pt x="60" y="564"/>
                  <a:pt x="60" y="564"/>
                </a:cubicBezTo>
                <a:cubicBezTo>
                  <a:pt x="62" y="557"/>
                  <a:pt x="65" y="550"/>
                  <a:pt x="67" y="543"/>
                </a:cubicBezTo>
                <a:cubicBezTo>
                  <a:pt x="77" y="519"/>
                  <a:pt x="77" y="519"/>
                  <a:pt x="77" y="519"/>
                </a:cubicBezTo>
                <a:cubicBezTo>
                  <a:pt x="78" y="516"/>
                  <a:pt x="79" y="513"/>
                  <a:pt x="81" y="508"/>
                </a:cubicBezTo>
                <a:cubicBezTo>
                  <a:pt x="86" y="497"/>
                  <a:pt x="86" y="497"/>
                  <a:pt x="86" y="497"/>
                </a:cubicBezTo>
                <a:cubicBezTo>
                  <a:pt x="88" y="494"/>
                  <a:pt x="89" y="492"/>
                  <a:pt x="90" y="489"/>
                </a:cubicBezTo>
                <a:cubicBezTo>
                  <a:pt x="92" y="484"/>
                  <a:pt x="94" y="479"/>
                  <a:pt x="97" y="475"/>
                </a:cubicBezTo>
                <a:cubicBezTo>
                  <a:pt x="108" y="453"/>
                  <a:pt x="108" y="453"/>
                  <a:pt x="108" y="453"/>
                </a:cubicBezTo>
                <a:cubicBezTo>
                  <a:pt x="108" y="452"/>
                  <a:pt x="108" y="452"/>
                  <a:pt x="108" y="452"/>
                </a:cubicBezTo>
                <a:cubicBezTo>
                  <a:pt x="109" y="451"/>
                  <a:pt x="109" y="450"/>
                  <a:pt x="110" y="449"/>
                </a:cubicBezTo>
                <a:cubicBezTo>
                  <a:pt x="111" y="446"/>
                  <a:pt x="112" y="444"/>
                  <a:pt x="114" y="442"/>
                </a:cubicBezTo>
                <a:cubicBezTo>
                  <a:pt x="132" y="409"/>
                  <a:pt x="132" y="409"/>
                  <a:pt x="132" y="409"/>
                </a:cubicBezTo>
                <a:cubicBezTo>
                  <a:pt x="135" y="405"/>
                  <a:pt x="138" y="400"/>
                  <a:pt x="142" y="395"/>
                </a:cubicBezTo>
                <a:cubicBezTo>
                  <a:pt x="148" y="385"/>
                  <a:pt x="148" y="385"/>
                  <a:pt x="148" y="385"/>
                </a:cubicBezTo>
                <a:cubicBezTo>
                  <a:pt x="152" y="379"/>
                  <a:pt x="155" y="373"/>
                  <a:pt x="159" y="368"/>
                </a:cubicBezTo>
                <a:cubicBezTo>
                  <a:pt x="174" y="348"/>
                  <a:pt x="174" y="348"/>
                  <a:pt x="174" y="348"/>
                </a:cubicBezTo>
                <a:cubicBezTo>
                  <a:pt x="176" y="345"/>
                  <a:pt x="178" y="342"/>
                  <a:pt x="181" y="338"/>
                </a:cubicBezTo>
                <a:cubicBezTo>
                  <a:pt x="189" y="328"/>
                  <a:pt x="189" y="328"/>
                  <a:pt x="189" y="328"/>
                </a:cubicBezTo>
                <a:cubicBezTo>
                  <a:pt x="190" y="326"/>
                  <a:pt x="192" y="324"/>
                  <a:pt x="194" y="321"/>
                </a:cubicBezTo>
                <a:cubicBezTo>
                  <a:pt x="197" y="317"/>
                  <a:pt x="201" y="313"/>
                  <a:pt x="204" y="309"/>
                </a:cubicBezTo>
                <a:cubicBezTo>
                  <a:pt x="221" y="289"/>
                  <a:pt x="221" y="289"/>
                  <a:pt x="221" y="289"/>
                </a:cubicBezTo>
                <a:cubicBezTo>
                  <a:pt x="222" y="288"/>
                  <a:pt x="223" y="288"/>
                  <a:pt x="223" y="287"/>
                </a:cubicBezTo>
                <a:cubicBezTo>
                  <a:pt x="225" y="285"/>
                  <a:pt x="227" y="283"/>
                  <a:pt x="228" y="281"/>
                </a:cubicBezTo>
                <a:cubicBezTo>
                  <a:pt x="254" y="254"/>
                  <a:pt x="254" y="254"/>
                  <a:pt x="254" y="254"/>
                </a:cubicBezTo>
                <a:cubicBezTo>
                  <a:pt x="281" y="228"/>
                  <a:pt x="281" y="228"/>
                  <a:pt x="281" y="228"/>
                </a:cubicBezTo>
                <a:cubicBezTo>
                  <a:pt x="283" y="227"/>
                  <a:pt x="285" y="225"/>
                  <a:pt x="287" y="223"/>
                </a:cubicBezTo>
                <a:cubicBezTo>
                  <a:pt x="288" y="222"/>
                  <a:pt x="289" y="221"/>
                  <a:pt x="290" y="220"/>
                </a:cubicBezTo>
                <a:cubicBezTo>
                  <a:pt x="309" y="204"/>
                  <a:pt x="309" y="204"/>
                  <a:pt x="309" y="204"/>
                </a:cubicBezTo>
                <a:cubicBezTo>
                  <a:pt x="313" y="201"/>
                  <a:pt x="317" y="197"/>
                  <a:pt x="321" y="194"/>
                </a:cubicBezTo>
                <a:cubicBezTo>
                  <a:pt x="324" y="192"/>
                  <a:pt x="326" y="190"/>
                  <a:pt x="328" y="189"/>
                </a:cubicBezTo>
                <a:cubicBezTo>
                  <a:pt x="338" y="181"/>
                  <a:pt x="338" y="181"/>
                  <a:pt x="338" y="181"/>
                </a:cubicBezTo>
                <a:cubicBezTo>
                  <a:pt x="342" y="178"/>
                  <a:pt x="345" y="176"/>
                  <a:pt x="348" y="174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73" y="155"/>
                  <a:pt x="379" y="151"/>
                  <a:pt x="385" y="148"/>
                </a:cubicBezTo>
                <a:cubicBezTo>
                  <a:pt x="395" y="142"/>
                  <a:pt x="395" y="142"/>
                  <a:pt x="395" y="142"/>
                </a:cubicBezTo>
                <a:cubicBezTo>
                  <a:pt x="400" y="138"/>
                  <a:pt x="404" y="135"/>
                  <a:pt x="409" y="132"/>
                </a:cubicBezTo>
                <a:cubicBezTo>
                  <a:pt x="442" y="114"/>
                  <a:pt x="442" y="114"/>
                  <a:pt x="442" y="114"/>
                </a:cubicBezTo>
                <a:cubicBezTo>
                  <a:pt x="444" y="112"/>
                  <a:pt x="446" y="111"/>
                  <a:pt x="449" y="110"/>
                </a:cubicBezTo>
                <a:cubicBezTo>
                  <a:pt x="450" y="109"/>
                  <a:pt x="451" y="109"/>
                  <a:pt x="452" y="108"/>
                </a:cubicBezTo>
                <a:cubicBezTo>
                  <a:pt x="475" y="97"/>
                  <a:pt x="475" y="97"/>
                  <a:pt x="475" y="97"/>
                </a:cubicBezTo>
                <a:cubicBezTo>
                  <a:pt x="479" y="94"/>
                  <a:pt x="484" y="92"/>
                  <a:pt x="489" y="90"/>
                </a:cubicBezTo>
                <a:cubicBezTo>
                  <a:pt x="492" y="89"/>
                  <a:pt x="494" y="88"/>
                  <a:pt x="497" y="86"/>
                </a:cubicBezTo>
                <a:cubicBezTo>
                  <a:pt x="508" y="81"/>
                  <a:pt x="508" y="81"/>
                  <a:pt x="508" y="81"/>
                </a:cubicBezTo>
                <a:cubicBezTo>
                  <a:pt x="513" y="79"/>
                  <a:pt x="516" y="78"/>
                  <a:pt x="520" y="77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43" y="67"/>
                  <a:pt x="543" y="67"/>
                  <a:pt x="543" y="67"/>
                </a:cubicBezTo>
                <a:cubicBezTo>
                  <a:pt x="550" y="65"/>
                  <a:pt x="557" y="62"/>
                  <a:pt x="564" y="60"/>
                </a:cubicBezTo>
                <a:cubicBezTo>
                  <a:pt x="589" y="51"/>
                  <a:pt x="589" y="51"/>
                  <a:pt x="589" y="51"/>
                </a:cubicBezTo>
                <a:cubicBezTo>
                  <a:pt x="617" y="43"/>
                  <a:pt x="617" y="43"/>
                  <a:pt x="617" y="43"/>
                </a:cubicBezTo>
                <a:cubicBezTo>
                  <a:pt x="624" y="41"/>
                  <a:pt x="630" y="39"/>
                  <a:pt x="637" y="38"/>
                </a:cubicBezTo>
                <a:cubicBezTo>
                  <a:pt x="645" y="36"/>
                  <a:pt x="645" y="36"/>
                  <a:pt x="645" y="36"/>
                </a:cubicBezTo>
                <a:cubicBezTo>
                  <a:pt x="658" y="33"/>
                  <a:pt x="672" y="30"/>
                  <a:pt x="685" y="28"/>
                </a:cubicBezTo>
                <a:cubicBezTo>
                  <a:pt x="693" y="26"/>
                  <a:pt x="693" y="26"/>
                  <a:pt x="693" y="26"/>
                </a:cubicBezTo>
                <a:cubicBezTo>
                  <a:pt x="699" y="25"/>
                  <a:pt x="704" y="24"/>
                  <a:pt x="710" y="24"/>
                </a:cubicBezTo>
                <a:cubicBezTo>
                  <a:pt x="727" y="21"/>
                  <a:pt x="727" y="21"/>
                  <a:pt x="727" y="21"/>
                </a:cubicBezTo>
                <a:cubicBezTo>
                  <a:pt x="727" y="21"/>
                  <a:pt x="727" y="21"/>
                  <a:pt x="727" y="21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42" y="19"/>
                  <a:pt x="742" y="19"/>
                  <a:pt x="742" y="19"/>
                </a:cubicBezTo>
                <a:cubicBezTo>
                  <a:pt x="742" y="19"/>
                  <a:pt x="742" y="19"/>
                  <a:pt x="742" y="19"/>
                </a:cubicBezTo>
                <a:cubicBezTo>
                  <a:pt x="751" y="18"/>
                  <a:pt x="761" y="18"/>
                  <a:pt x="770" y="17"/>
                </a:cubicBezTo>
                <a:cubicBezTo>
                  <a:pt x="775" y="17"/>
                  <a:pt x="779" y="16"/>
                  <a:pt x="784" y="16"/>
                </a:cubicBezTo>
                <a:cubicBezTo>
                  <a:pt x="789" y="15"/>
                  <a:pt x="795" y="15"/>
                  <a:pt x="801" y="15"/>
                </a:cubicBezTo>
                <a:cubicBezTo>
                  <a:pt x="803" y="15"/>
                  <a:pt x="806" y="15"/>
                  <a:pt x="808" y="15"/>
                </a:cubicBezTo>
                <a:cubicBezTo>
                  <a:pt x="833" y="14"/>
                  <a:pt x="833" y="14"/>
                  <a:pt x="833" y="14"/>
                </a:cubicBezTo>
                <a:cubicBezTo>
                  <a:pt x="858" y="15"/>
                  <a:pt x="858" y="15"/>
                  <a:pt x="858" y="15"/>
                </a:cubicBezTo>
                <a:cubicBezTo>
                  <a:pt x="860" y="15"/>
                  <a:pt x="863" y="15"/>
                  <a:pt x="865" y="15"/>
                </a:cubicBezTo>
                <a:cubicBezTo>
                  <a:pt x="871" y="15"/>
                  <a:pt x="877" y="15"/>
                  <a:pt x="882" y="16"/>
                </a:cubicBezTo>
                <a:cubicBezTo>
                  <a:pt x="887" y="16"/>
                  <a:pt x="891" y="17"/>
                  <a:pt x="896" y="17"/>
                </a:cubicBezTo>
                <a:cubicBezTo>
                  <a:pt x="905" y="18"/>
                  <a:pt x="915" y="18"/>
                  <a:pt x="924" y="19"/>
                </a:cubicBezTo>
                <a:cubicBezTo>
                  <a:pt x="924" y="19"/>
                  <a:pt x="924" y="19"/>
                  <a:pt x="924" y="19"/>
                </a:cubicBezTo>
                <a:cubicBezTo>
                  <a:pt x="931" y="20"/>
                  <a:pt x="931" y="20"/>
                  <a:pt x="931" y="20"/>
                </a:cubicBezTo>
                <a:cubicBezTo>
                  <a:pt x="939" y="21"/>
                  <a:pt x="939" y="21"/>
                  <a:pt x="939" y="21"/>
                </a:cubicBezTo>
                <a:cubicBezTo>
                  <a:pt x="939" y="21"/>
                  <a:pt x="939" y="21"/>
                  <a:pt x="939" y="21"/>
                </a:cubicBezTo>
                <a:cubicBezTo>
                  <a:pt x="956" y="23"/>
                  <a:pt x="956" y="23"/>
                  <a:pt x="956" y="23"/>
                </a:cubicBezTo>
                <a:cubicBezTo>
                  <a:pt x="962" y="24"/>
                  <a:pt x="967" y="25"/>
                  <a:pt x="973" y="26"/>
                </a:cubicBezTo>
                <a:cubicBezTo>
                  <a:pt x="981" y="28"/>
                  <a:pt x="981" y="28"/>
                  <a:pt x="981" y="28"/>
                </a:cubicBezTo>
                <a:cubicBezTo>
                  <a:pt x="994" y="30"/>
                  <a:pt x="1008" y="33"/>
                  <a:pt x="1021" y="36"/>
                </a:cubicBezTo>
                <a:cubicBezTo>
                  <a:pt x="1029" y="38"/>
                  <a:pt x="1029" y="38"/>
                  <a:pt x="1029" y="38"/>
                </a:cubicBezTo>
                <a:cubicBezTo>
                  <a:pt x="1036" y="39"/>
                  <a:pt x="1042" y="41"/>
                  <a:pt x="1049" y="43"/>
                </a:cubicBezTo>
                <a:cubicBezTo>
                  <a:pt x="1076" y="51"/>
                  <a:pt x="1076" y="51"/>
                  <a:pt x="1076" y="51"/>
                </a:cubicBezTo>
                <a:cubicBezTo>
                  <a:pt x="1102" y="60"/>
                  <a:pt x="1102" y="60"/>
                  <a:pt x="1102" y="60"/>
                </a:cubicBezTo>
                <a:cubicBezTo>
                  <a:pt x="1109" y="62"/>
                  <a:pt x="1116" y="65"/>
                  <a:pt x="1123" y="67"/>
                </a:cubicBezTo>
                <a:cubicBezTo>
                  <a:pt x="1123" y="67"/>
                  <a:pt x="1123" y="67"/>
                  <a:pt x="1123" y="67"/>
                </a:cubicBezTo>
                <a:cubicBezTo>
                  <a:pt x="1130" y="70"/>
                  <a:pt x="1130" y="70"/>
                  <a:pt x="1130" y="70"/>
                </a:cubicBezTo>
                <a:cubicBezTo>
                  <a:pt x="1130" y="70"/>
                  <a:pt x="1130" y="70"/>
                  <a:pt x="1130" y="70"/>
                </a:cubicBezTo>
                <a:cubicBezTo>
                  <a:pt x="1147" y="77"/>
                  <a:pt x="1147" y="77"/>
                  <a:pt x="1147" y="77"/>
                </a:cubicBezTo>
                <a:cubicBezTo>
                  <a:pt x="1150" y="78"/>
                  <a:pt x="1154" y="79"/>
                  <a:pt x="1158" y="81"/>
                </a:cubicBezTo>
                <a:cubicBezTo>
                  <a:pt x="1169" y="86"/>
                  <a:pt x="1169" y="86"/>
                  <a:pt x="1169" y="86"/>
                </a:cubicBezTo>
                <a:cubicBezTo>
                  <a:pt x="1172" y="88"/>
                  <a:pt x="1174" y="89"/>
                  <a:pt x="1177" y="90"/>
                </a:cubicBezTo>
                <a:cubicBezTo>
                  <a:pt x="1182" y="92"/>
                  <a:pt x="1187" y="94"/>
                  <a:pt x="1191" y="97"/>
                </a:cubicBezTo>
                <a:cubicBezTo>
                  <a:pt x="1214" y="108"/>
                  <a:pt x="1214" y="108"/>
                  <a:pt x="1214" y="108"/>
                </a:cubicBezTo>
                <a:cubicBezTo>
                  <a:pt x="1215" y="109"/>
                  <a:pt x="1216" y="109"/>
                  <a:pt x="1217" y="110"/>
                </a:cubicBezTo>
                <a:cubicBezTo>
                  <a:pt x="1220" y="111"/>
                  <a:pt x="1222" y="112"/>
                  <a:pt x="1224" y="114"/>
                </a:cubicBezTo>
                <a:cubicBezTo>
                  <a:pt x="1257" y="132"/>
                  <a:pt x="1257" y="132"/>
                  <a:pt x="1257" y="132"/>
                </a:cubicBezTo>
                <a:cubicBezTo>
                  <a:pt x="1262" y="135"/>
                  <a:pt x="1266" y="138"/>
                  <a:pt x="1271" y="142"/>
                </a:cubicBezTo>
                <a:cubicBezTo>
                  <a:pt x="1281" y="148"/>
                  <a:pt x="1281" y="148"/>
                  <a:pt x="1281" y="148"/>
                </a:cubicBezTo>
                <a:cubicBezTo>
                  <a:pt x="1287" y="151"/>
                  <a:pt x="1292" y="155"/>
                  <a:pt x="1298" y="159"/>
                </a:cubicBezTo>
                <a:cubicBezTo>
                  <a:pt x="1298" y="159"/>
                  <a:pt x="1298" y="159"/>
                  <a:pt x="1298" y="159"/>
                </a:cubicBezTo>
                <a:cubicBezTo>
                  <a:pt x="1304" y="163"/>
                  <a:pt x="1304" y="163"/>
                  <a:pt x="1304" y="163"/>
                </a:cubicBezTo>
                <a:cubicBezTo>
                  <a:pt x="1304" y="163"/>
                  <a:pt x="1304" y="163"/>
                  <a:pt x="1304" y="163"/>
                </a:cubicBezTo>
                <a:cubicBezTo>
                  <a:pt x="1318" y="174"/>
                  <a:pt x="1318" y="174"/>
                  <a:pt x="1318" y="174"/>
                </a:cubicBezTo>
                <a:cubicBezTo>
                  <a:pt x="1321" y="176"/>
                  <a:pt x="1324" y="178"/>
                  <a:pt x="1328" y="181"/>
                </a:cubicBezTo>
                <a:cubicBezTo>
                  <a:pt x="1338" y="189"/>
                  <a:pt x="1338" y="189"/>
                  <a:pt x="1338" y="189"/>
                </a:cubicBezTo>
                <a:cubicBezTo>
                  <a:pt x="1340" y="190"/>
                  <a:pt x="1342" y="192"/>
                  <a:pt x="1345" y="194"/>
                </a:cubicBezTo>
                <a:cubicBezTo>
                  <a:pt x="1349" y="197"/>
                  <a:pt x="1353" y="201"/>
                  <a:pt x="1357" y="204"/>
                </a:cubicBezTo>
                <a:cubicBezTo>
                  <a:pt x="1376" y="220"/>
                  <a:pt x="1376" y="220"/>
                  <a:pt x="1376" y="220"/>
                </a:cubicBezTo>
                <a:cubicBezTo>
                  <a:pt x="1377" y="221"/>
                  <a:pt x="1378" y="222"/>
                  <a:pt x="1379" y="223"/>
                </a:cubicBezTo>
                <a:cubicBezTo>
                  <a:pt x="1381" y="225"/>
                  <a:pt x="1383" y="227"/>
                  <a:pt x="1385" y="228"/>
                </a:cubicBezTo>
                <a:cubicBezTo>
                  <a:pt x="1412" y="254"/>
                  <a:pt x="1412" y="254"/>
                  <a:pt x="1412" y="254"/>
                </a:cubicBezTo>
                <a:cubicBezTo>
                  <a:pt x="1438" y="281"/>
                  <a:pt x="1438" y="281"/>
                  <a:pt x="1438" y="281"/>
                </a:cubicBezTo>
                <a:cubicBezTo>
                  <a:pt x="1439" y="283"/>
                  <a:pt x="1441" y="285"/>
                  <a:pt x="1443" y="287"/>
                </a:cubicBezTo>
                <a:cubicBezTo>
                  <a:pt x="1444" y="288"/>
                  <a:pt x="1444" y="288"/>
                  <a:pt x="1445" y="289"/>
                </a:cubicBezTo>
                <a:cubicBezTo>
                  <a:pt x="1462" y="309"/>
                  <a:pt x="1462" y="309"/>
                  <a:pt x="1462" y="309"/>
                </a:cubicBezTo>
                <a:cubicBezTo>
                  <a:pt x="1465" y="313"/>
                  <a:pt x="1469" y="317"/>
                  <a:pt x="1472" y="321"/>
                </a:cubicBezTo>
                <a:cubicBezTo>
                  <a:pt x="1474" y="324"/>
                  <a:pt x="1476" y="326"/>
                  <a:pt x="1477" y="328"/>
                </a:cubicBezTo>
                <a:cubicBezTo>
                  <a:pt x="1485" y="338"/>
                  <a:pt x="1485" y="338"/>
                  <a:pt x="1485" y="338"/>
                </a:cubicBezTo>
                <a:cubicBezTo>
                  <a:pt x="1488" y="342"/>
                  <a:pt x="1490" y="345"/>
                  <a:pt x="1492" y="348"/>
                </a:cubicBezTo>
                <a:cubicBezTo>
                  <a:pt x="1507" y="368"/>
                  <a:pt x="1507" y="368"/>
                  <a:pt x="1507" y="368"/>
                </a:cubicBezTo>
                <a:cubicBezTo>
                  <a:pt x="1511" y="373"/>
                  <a:pt x="1515" y="379"/>
                  <a:pt x="1518" y="385"/>
                </a:cubicBezTo>
                <a:cubicBezTo>
                  <a:pt x="1524" y="395"/>
                  <a:pt x="1524" y="395"/>
                  <a:pt x="1524" y="395"/>
                </a:cubicBezTo>
                <a:cubicBezTo>
                  <a:pt x="1528" y="400"/>
                  <a:pt x="1531" y="405"/>
                  <a:pt x="1534" y="409"/>
                </a:cubicBezTo>
                <a:cubicBezTo>
                  <a:pt x="1552" y="442"/>
                  <a:pt x="1552" y="442"/>
                  <a:pt x="1552" y="442"/>
                </a:cubicBezTo>
                <a:cubicBezTo>
                  <a:pt x="1554" y="444"/>
                  <a:pt x="1555" y="446"/>
                  <a:pt x="1556" y="449"/>
                </a:cubicBezTo>
                <a:cubicBezTo>
                  <a:pt x="1557" y="450"/>
                  <a:pt x="1557" y="451"/>
                  <a:pt x="1558" y="452"/>
                </a:cubicBezTo>
                <a:cubicBezTo>
                  <a:pt x="1569" y="475"/>
                  <a:pt x="1569" y="475"/>
                  <a:pt x="1569" y="475"/>
                </a:cubicBezTo>
                <a:cubicBezTo>
                  <a:pt x="1572" y="479"/>
                  <a:pt x="1574" y="484"/>
                  <a:pt x="1576" y="489"/>
                </a:cubicBezTo>
                <a:cubicBezTo>
                  <a:pt x="1577" y="492"/>
                  <a:pt x="1578" y="494"/>
                  <a:pt x="1580" y="497"/>
                </a:cubicBezTo>
                <a:cubicBezTo>
                  <a:pt x="1585" y="508"/>
                  <a:pt x="1585" y="508"/>
                  <a:pt x="1585" y="508"/>
                </a:cubicBezTo>
                <a:cubicBezTo>
                  <a:pt x="1587" y="513"/>
                  <a:pt x="1588" y="516"/>
                  <a:pt x="1589" y="519"/>
                </a:cubicBezTo>
                <a:cubicBezTo>
                  <a:pt x="1599" y="543"/>
                  <a:pt x="1599" y="543"/>
                  <a:pt x="1599" y="543"/>
                </a:cubicBezTo>
                <a:cubicBezTo>
                  <a:pt x="1601" y="550"/>
                  <a:pt x="1604" y="557"/>
                  <a:pt x="1606" y="564"/>
                </a:cubicBezTo>
                <a:cubicBezTo>
                  <a:pt x="1615" y="589"/>
                  <a:pt x="1615" y="589"/>
                  <a:pt x="1615" y="589"/>
                </a:cubicBezTo>
                <a:cubicBezTo>
                  <a:pt x="1623" y="617"/>
                  <a:pt x="1623" y="617"/>
                  <a:pt x="1623" y="617"/>
                </a:cubicBezTo>
                <a:cubicBezTo>
                  <a:pt x="1624" y="622"/>
                  <a:pt x="1625" y="626"/>
                  <a:pt x="1626" y="630"/>
                </a:cubicBezTo>
                <a:cubicBezTo>
                  <a:pt x="1626" y="630"/>
                  <a:pt x="1626" y="630"/>
                  <a:pt x="1626" y="630"/>
                </a:cubicBezTo>
                <a:cubicBezTo>
                  <a:pt x="1628" y="637"/>
                  <a:pt x="1628" y="637"/>
                  <a:pt x="1628" y="637"/>
                </a:cubicBezTo>
                <a:cubicBezTo>
                  <a:pt x="1629" y="644"/>
                  <a:pt x="1629" y="644"/>
                  <a:pt x="1629" y="644"/>
                </a:cubicBezTo>
                <a:cubicBezTo>
                  <a:pt x="1630" y="644"/>
                  <a:pt x="1630" y="644"/>
                  <a:pt x="1630" y="644"/>
                </a:cubicBezTo>
                <a:cubicBezTo>
                  <a:pt x="1644" y="706"/>
                  <a:pt x="1652" y="769"/>
                  <a:pt x="1652" y="833"/>
                </a:cubicBezTo>
                <a:cubicBezTo>
                  <a:pt x="1652" y="897"/>
                  <a:pt x="1644" y="960"/>
                  <a:pt x="1630" y="1022"/>
                </a:cubicBezTo>
                <a:cubicBezTo>
                  <a:pt x="1629" y="1022"/>
                  <a:pt x="1629" y="1022"/>
                  <a:pt x="1629" y="1022"/>
                </a:cubicBezTo>
                <a:cubicBezTo>
                  <a:pt x="1628" y="1029"/>
                  <a:pt x="1628" y="1029"/>
                  <a:pt x="1628" y="1029"/>
                </a:cubicBezTo>
                <a:cubicBezTo>
                  <a:pt x="1626" y="1036"/>
                  <a:pt x="1626" y="1036"/>
                  <a:pt x="1626" y="1036"/>
                </a:cubicBezTo>
                <a:cubicBezTo>
                  <a:pt x="1626" y="1036"/>
                  <a:pt x="1626" y="1036"/>
                  <a:pt x="1626" y="1036"/>
                </a:cubicBezTo>
                <a:cubicBezTo>
                  <a:pt x="1625" y="1040"/>
                  <a:pt x="1624" y="1044"/>
                  <a:pt x="1623" y="1049"/>
                </a:cubicBezTo>
                <a:lnTo>
                  <a:pt x="1615" y="1076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11233149" y="30634"/>
            <a:ext cx="920751" cy="3005138"/>
            <a:chOff x="2439988" y="3175"/>
            <a:chExt cx="920751" cy="3005138"/>
          </a:xfrm>
        </p:grpSpPr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2895601" y="3175"/>
              <a:ext cx="11113" cy="1544638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2846388" y="2492375"/>
              <a:ext cx="112713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4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6" y="158"/>
                    <a:pt x="28" y="131"/>
                    <a:pt x="18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908301" y="2492375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3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8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2771776" y="2492375"/>
              <a:ext cx="111125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5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20" y="86"/>
                    <a:pt x="21" y="80"/>
                    <a:pt x="23" y="74"/>
                  </a:cubicBezTo>
                  <a:cubicBezTo>
                    <a:pt x="35" y="29"/>
                    <a:pt x="17" y="3"/>
                    <a:pt x="1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6" y="82"/>
                    <a:pt x="24" y="87"/>
                    <a:pt x="22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2933701" y="2492375"/>
              <a:ext cx="61913" cy="515938"/>
            </a:xfrm>
            <a:custGeom>
              <a:avLst/>
              <a:gdLst>
                <a:gd name="T0" fmla="*/ 8 w 22"/>
                <a:gd name="T1" fmla="*/ 184 h 184"/>
                <a:gd name="T2" fmla="*/ 12 w 22"/>
                <a:gd name="T3" fmla="*/ 99 h 184"/>
                <a:gd name="T4" fmla="*/ 17 w 22"/>
                <a:gd name="T5" fmla="*/ 62 h 184"/>
                <a:gd name="T6" fmla="*/ 0 w 22"/>
                <a:gd name="T7" fmla="*/ 2 h 184"/>
                <a:gd name="T8" fmla="*/ 3 w 22"/>
                <a:gd name="T9" fmla="*/ 0 h 184"/>
                <a:gd name="T10" fmla="*/ 21 w 22"/>
                <a:gd name="T11" fmla="*/ 62 h 184"/>
                <a:gd name="T12" fmla="*/ 16 w 22"/>
                <a:gd name="T13" fmla="*/ 100 h 184"/>
                <a:gd name="T14" fmla="*/ 12 w 22"/>
                <a:gd name="T15" fmla="*/ 183 h 184"/>
                <a:gd name="T16" fmla="*/ 8 w 22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4">
                  <a:moveTo>
                    <a:pt x="8" y="184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6" y="72"/>
                    <a:pt x="17" y="62"/>
                  </a:cubicBezTo>
                  <a:cubicBezTo>
                    <a:pt x="17" y="32"/>
                    <a:pt x="0" y="3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2" y="31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6" y="156"/>
                    <a:pt x="12" y="183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2782888" y="2382838"/>
              <a:ext cx="234950" cy="131763"/>
            </a:xfrm>
            <a:custGeom>
              <a:avLst/>
              <a:gdLst>
                <a:gd name="T0" fmla="*/ 42 w 84"/>
                <a:gd name="T1" fmla="*/ 4 h 47"/>
                <a:gd name="T2" fmla="*/ 0 w 84"/>
                <a:gd name="T3" fmla="*/ 0 h 47"/>
                <a:gd name="T4" fmla="*/ 0 w 84"/>
                <a:gd name="T5" fmla="*/ 29 h 47"/>
                <a:gd name="T6" fmla="*/ 18 w 84"/>
                <a:gd name="T7" fmla="*/ 47 h 47"/>
                <a:gd name="T8" fmla="*/ 66 w 84"/>
                <a:gd name="T9" fmla="*/ 47 h 47"/>
                <a:gd name="T10" fmla="*/ 84 w 84"/>
                <a:gd name="T11" fmla="*/ 29 h 47"/>
                <a:gd name="T12" fmla="*/ 84 w 84"/>
                <a:gd name="T13" fmla="*/ 0 h 47"/>
                <a:gd name="T14" fmla="*/ 42 w 84"/>
                <a:gd name="T1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7">
                  <a:moveTo>
                    <a:pt x="42" y="4"/>
                  </a:moveTo>
                  <a:cubicBezTo>
                    <a:pt x="28" y="4"/>
                    <a:pt x="14" y="3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8" y="47"/>
                    <a:pt x="18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7"/>
                    <a:pt x="84" y="39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3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2852738" y="1590675"/>
              <a:ext cx="95250" cy="134938"/>
            </a:xfrm>
            <a:custGeom>
              <a:avLst/>
              <a:gdLst>
                <a:gd name="T0" fmla="*/ 17 w 34"/>
                <a:gd name="T1" fmla="*/ 0 h 48"/>
                <a:gd name="T2" fmla="*/ 0 w 34"/>
                <a:gd name="T3" fmla="*/ 17 h 48"/>
                <a:gd name="T4" fmla="*/ 0 w 34"/>
                <a:gd name="T5" fmla="*/ 48 h 48"/>
                <a:gd name="T6" fmla="*/ 34 w 34"/>
                <a:gd name="T7" fmla="*/ 48 h 48"/>
                <a:gd name="T8" fmla="*/ 34 w 34"/>
                <a:gd name="T9" fmla="*/ 17 h 48"/>
                <a:gd name="T10" fmla="*/ 17 w 3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8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auto">
            <a:xfrm>
              <a:off x="2439988" y="1679575"/>
              <a:ext cx="9207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auto">
            <a:xfrm>
              <a:off x="2586038" y="1679575"/>
              <a:ext cx="628650" cy="733425"/>
            </a:xfrm>
            <a:prstGeom prst="ellipse">
              <a:avLst/>
            </a:prstGeom>
            <a:solidFill>
              <a:srgbClr val="067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auto">
            <a:xfrm>
              <a:off x="2782888" y="1679575"/>
              <a:ext cx="2349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2863851" y="1543050"/>
              <a:ext cx="73025" cy="111125"/>
            </a:xfrm>
            <a:custGeom>
              <a:avLst/>
              <a:gdLst>
                <a:gd name="T0" fmla="*/ 13 w 26"/>
                <a:gd name="T1" fmla="*/ 0 h 40"/>
                <a:gd name="T2" fmla="*/ 0 w 26"/>
                <a:gd name="T3" fmla="*/ 13 h 40"/>
                <a:gd name="T4" fmla="*/ 0 w 26"/>
                <a:gd name="T5" fmla="*/ 40 h 40"/>
                <a:gd name="T6" fmla="*/ 26 w 26"/>
                <a:gd name="T7" fmla="*/ 40 h 40"/>
                <a:gd name="T8" fmla="*/ 26 w 26"/>
                <a:gd name="T9" fmla="*/ 13 h 40"/>
                <a:gd name="T10" fmla="*/ 13 w 26"/>
                <a:gd name="T11" fmla="*/ 0 h 40"/>
                <a:gd name="T12" fmla="*/ 5 w 26"/>
                <a:gd name="T13" fmla="*/ 35 h 40"/>
                <a:gd name="T14" fmla="*/ 5 w 26"/>
                <a:gd name="T15" fmla="*/ 13 h 40"/>
                <a:gd name="T16" fmla="*/ 13 w 26"/>
                <a:gd name="T17" fmla="*/ 5 h 40"/>
                <a:gd name="T18" fmla="*/ 21 w 26"/>
                <a:gd name="T19" fmla="*/ 13 h 40"/>
                <a:gd name="T20" fmla="*/ 21 w 26"/>
                <a:gd name="T21" fmla="*/ 35 h 40"/>
                <a:gd name="T22" fmla="*/ 5 w 2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0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5"/>
                    <a:pt x="20" y="0"/>
                    <a:pt x="13" y="0"/>
                  </a:cubicBezTo>
                  <a:close/>
                  <a:moveTo>
                    <a:pt x="5" y="3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8"/>
                    <a:pt x="8" y="5"/>
                    <a:pt x="13" y="5"/>
                  </a:cubicBezTo>
                  <a:cubicBezTo>
                    <a:pt x="18" y="5"/>
                    <a:pt x="21" y="8"/>
                    <a:pt x="21" y="13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3360738" y="2043113"/>
              <a:ext cx="0" cy="4763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D5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2886076" y="2413000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3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0 w 5"/>
                <a:gd name="T52" fmla="*/ 0 w 5"/>
                <a:gd name="T53" fmla="*/ 0 w 5"/>
                <a:gd name="T54" fmla="*/ 0 w 5"/>
                <a:gd name="T55" fmla="*/ 0 w 5"/>
                <a:gd name="T5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C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2479676" y="1806575"/>
              <a:ext cx="881063" cy="606425"/>
            </a:xfrm>
            <a:custGeom>
              <a:avLst/>
              <a:gdLst>
                <a:gd name="T0" fmla="*/ 0 w 314"/>
                <a:gd name="T1" fmla="*/ 138 h 216"/>
                <a:gd name="T2" fmla="*/ 145 w 314"/>
                <a:gd name="T3" fmla="*/ 216 h 216"/>
                <a:gd name="T4" fmla="*/ 145 w 314"/>
                <a:gd name="T5" fmla="*/ 216 h 216"/>
                <a:gd name="T6" fmla="*/ 145 w 314"/>
                <a:gd name="T7" fmla="*/ 216 h 216"/>
                <a:gd name="T8" fmla="*/ 145 w 314"/>
                <a:gd name="T9" fmla="*/ 216 h 216"/>
                <a:gd name="T10" fmla="*/ 146 w 314"/>
                <a:gd name="T11" fmla="*/ 216 h 216"/>
                <a:gd name="T12" fmla="*/ 146 w 314"/>
                <a:gd name="T13" fmla="*/ 216 h 216"/>
                <a:gd name="T14" fmla="*/ 146 w 314"/>
                <a:gd name="T15" fmla="*/ 216 h 216"/>
                <a:gd name="T16" fmla="*/ 146 w 314"/>
                <a:gd name="T17" fmla="*/ 216 h 216"/>
                <a:gd name="T18" fmla="*/ 146 w 314"/>
                <a:gd name="T19" fmla="*/ 216 h 216"/>
                <a:gd name="T20" fmla="*/ 146 w 314"/>
                <a:gd name="T21" fmla="*/ 216 h 216"/>
                <a:gd name="T22" fmla="*/ 146 w 314"/>
                <a:gd name="T23" fmla="*/ 216 h 216"/>
                <a:gd name="T24" fmla="*/ 146 w 314"/>
                <a:gd name="T25" fmla="*/ 216 h 216"/>
                <a:gd name="T26" fmla="*/ 147 w 314"/>
                <a:gd name="T27" fmla="*/ 216 h 216"/>
                <a:gd name="T28" fmla="*/ 147 w 314"/>
                <a:gd name="T29" fmla="*/ 216 h 216"/>
                <a:gd name="T30" fmla="*/ 147 w 314"/>
                <a:gd name="T31" fmla="*/ 216 h 216"/>
                <a:gd name="T32" fmla="*/ 147 w 314"/>
                <a:gd name="T33" fmla="*/ 216 h 216"/>
                <a:gd name="T34" fmla="*/ 147 w 314"/>
                <a:gd name="T35" fmla="*/ 216 h 216"/>
                <a:gd name="T36" fmla="*/ 147 w 314"/>
                <a:gd name="T37" fmla="*/ 216 h 216"/>
                <a:gd name="T38" fmla="*/ 147 w 314"/>
                <a:gd name="T39" fmla="*/ 216 h 216"/>
                <a:gd name="T40" fmla="*/ 148 w 314"/>
                <a:gd name="T41" fmla="*/ 216 h 216"/>
                <a:gd name="T42" fmla="*/ 148 w 314"/>
                <a:gd name="T43" fmla="*/ 216 h 216"/>
                <a:gd name="T44" fmla="*/ 148 w 314"/>
                <a:gd name="T45" fmla="*/ 216 h 216"/>
                <a:gd name="T46" fmla="*/ 148 w 314"/>
                <a:gd name="T47" fmla="*/ 216 h 216"/>
                <a:gd name="T48" fmla="*/ 148 w 314"/>
                <a:gd name="T49" fmla="*/ 216 h 216"/>
                <a:gd name="T50" fmla="*/ 148 w 314"/>
                <a:gd name="T51" fmla="*/ 216 h 216"/>
                <a:gd name="T52" fmla="*/ 148 w 314"/>
                <a:gd name="T53" fmla="*/ 216 h 216"/>
                <a:gd name="T54" fmla="*/ 148 w 314"/>
                <a:gd name="T55" fmla="*/ 216 h 216"/>
                <a:gd name="T56" fmla="*/ 149 w 314"/>
                <a:gd name="T57" fmla="*/ 216 h 216"/>
                <a:gd name="T58" fmla="*/ 149 w 314"/>
                <a:gd name="T59" fmla="*/ 216 h 216"/>
                <a:gd name="T60" fmla="*/ 149 w 314"/>
                <a:gd name="T61" fmla="*/ 216 h 216"/>
                <a:gd name="T62" fmla="*/ 149 w 314"/>
                <a:gd name="T63" fmla="*/ 216 h 216"/>
                <a:gd name="T64" fmla="*/ 149 w 314"/>
                <a:gd name="T65" fmla="*/ 216 h 216"/>
                <a:gd name="T66" fmla="*/ 149 w 314"/>
                <a:gd name="T67" fmla="*/ 216 h 216"/>
                <a:gd name="T68" fmla="*/ 149 w 314"/>
                <a:gd name="T69" fmla="*/ 216 h 216"/>
                <a:gd name="T70" fmla="*/ 150 w 314"/>
                <a:gd name="T71" fmla="*/ 216 h 216"/>
                <a:gd name="T72" fmla="*/ 150 w 314"/>
                <a:gd name="T73" fmla="*/ 216 h 216"/>
                <a:gd name="T74" fmla="*/ 150 w 314"/>
                <a:gd name="T75" fmla="*/ 216 h 216"/>
                <a:gd name="T76" fmla="*/ 150 w 314"/>
                <a:gd name="T77" fmla="*/ 216 h 216"/>
                <a:gd name="T78" fmla="*/ 150 w 314"/>
                <a:gd name="T79" fmla="*/ 216 h 216"/>
                <a:gd name="T80" fmla="*/ 69 w 314"/>
                <a:gd name="T81" fmla="*/ 176 h 216"/>
                <a:gd name="T82" fmla="*/ 0 w 314"/>
                <a:gd name="T83" fmla="*/ 138 h 216"/>
                <a:gd name="T84" fmla="*/ 274 w 314"/>
                <a:gd name="T85" fmla="*/ 0 h 216"/>
                <a:gd name="T86" fmla="*/ 288 w 314"/>
                <a:gd name="T87" fmla="*/ 53 h 216"/>
                <a:gd name="T88" fmla="*/ 255 w 314"/>
                <a:gd name="T89" fmla="*/ 132 h 216"/>
                <a:gd name="T90" fmla="*/ 150 w 314"/>
                <a:gd name="T91" fmla="*/ 216 h 216"/>
                <a:gd name="T92" fmla="*/ 314 w 314"/>
                <a:gd name="T93" fmla="*/ 86 h 216"/>
                <a:gd name="T94" fmla="*/ 314 w 314"/>
                <a:gd name="T95" fmla="*/ 85 h 216"/>
                <a:gd name="T96" fmla="*/ 314 w 314"/>
                <a:gd name="T97" fmla="*/ 85 h 216"/>
                <a:gd name="T98" fmla="*/ 314 w 314"/>
                <a:gd name="T99" fmla="*/ 85 h 216"/>
                <a:gd name="T100" fmla="*/ 314 w 314"/>
                <a:gd name="T101" fmla="*/ 85 h 216"/>
                <a:gd name="T102" fmla="*/ 314 w 314"/>
                <a:gd name="T103" fmla="*/ 85 h 216"/>
                <a:gd name="T104" fmla="*/ 314 w 314"/>
                <a:gd name="T105" fmla="*/ 85 h 216"/>
                <a:gd name="T106" fmla="*/ 314 w 314"/>
                <a:gd name="T107" fmla="*/ 85 h 216"/>
                <a:gd name="T108" fmla="*/ 314 w 314"/>
                <a:gd name="T109" fmla="*/ 85 h 216"/>
                <a:gd name="T110" fmla="*/ 314 w 314"/>
                <a:gd name="T111" fmla="*/ 85 h 216"/>
                <a:gd name="T112" fmla="*/ 314 w 314"/>
                <a:gd name="T113" fmla="*/ 84 h 216"/>
                <a:gd name="T114" fmla="*/ 314 w 314"/>
                <a:gd name="T115" fmla="*/ 84 h 216"/>
                <a:gd name="T116" fmla="*/ 314 w 314"/>
                <a:gd name="T117" fmla="*/ 84 h 216"/>
                <a:gd name="T118" fmla="*/ 314 w 314"/>
                <a:gd name="T119" fmla="*/ 84 h 216"/>
                <a:gd name="T120" fmla="*/ 314 w 314"/>
                <a:gd name="T121" fmla="*/ 84 h 216"/>
                <a:gd name="T122" fmla="*/ 314 w 314"/>
                <a:gd name="T123" fmla="*/ 84 h 216"/>
                <a:gd name="T124" fmla="*/ 274 w 314"/>
                <a:gd name="T1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4" h="216">
                  <a:moveTo>
                    <a:pt x="0" y="138"/>
                  </a:moveTo>
                  <a:cubicBezTo>
                    <a:pt x="25" y="183"/>
                    <a:pt x="80" y="214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90" y="201"/>
                    <a:pt x="69" y="176"/>
                  </a:cubicBezTo>
                  <a:cubicBezTo>
                    <a:pt x="42" y="168"/>
                    <a:pt x="19" y="155"/>
                    <a:pt x="0" y="138"/>
                  </a:cubicBezTo>
                  <a:moveTo>
                    <a:pt x="274" y="0"/>
                  </a:moveTo>
                  <a:cubicBezTo>
                    <a:pt x="283" y="17"/>
                    <a:pt x="288" y="34"/>
                    <a:pt x="288" y="53"/>
                  </a:cubicBezTo>
                  <a:cubicBezTo>
                    <a:pt x="288" y="83"/>
                    <a:pt x="276" y="110"/>
                    <a:pt x="255" y="132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4" y="158"/>
                    <a:pt x="314" y="86"/>
                  </a:cubicBezTo>
                  <a:cubicBezTo>
                    <a:pt x="314" y="86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673351" y="2178050"/>
              <a:ext cx="522288" cy="234950"/>
            </a:xfrm>
            <a:custGeom>
              <a:avLst/>
              <a:gdLst>
                <a:gd name="T0" fmla="*/ 186 w 186"/>
                <a:gd name="T1" fmla="*/ 0 h 84"/>
                <a:gd name="T2" fmla="*/ 111 w 186"/>
                <a:gd name="T3" fmla="*/ 44 h 84"/>
                <a:gd name="T4" fmla="*/ 81 w 186"/>
                <a:gd name="T5" fmla="*/ 84 h 84"/>
                <a:gd name="T6" fmla="*/ 53 w 186"/>
                <a:gd name="T7" fmla="*/ 52 h 84"/>
                <a:gd name="T8" fmla="*/ 0 w 186"/>
                <a:gd name="T9" fmla="*/ 44 h 84"/>
                <a:gd name="T10" fmla="*/ 81 w 186"/>
                <a:gd name="T11" fmla="*/ 84 h 84"/>
                <a:gd name="T12" fmla="*/ 81 w 186"/>
                <a:gd name="T13" fmla="*/ 84 h 84"/>
                <a:gd name="T14" fmla="*/ 81 w 186"/>
                <a:gd name="T15" fmla="*/ 84 h 84"/>
                <a:gd name="T16" fmla="*/ 186 w 1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4">
                  <a:moveTo>
                    <a:pt x="186" y="0"/>
                  </a:moveTo>
                  <a:cubicBezTo>
                    <a:pt x="167" y="20"/>
                    <a:pt x="141" y="35"/>
                    <a:pt x="111" y="44"/>
                  </a:cubicBezTo>
                  <a:cubicBezTo>
                    <a:pt x="104" y="68"/>
                    <a:pt x="93" y="84"/>
                    <a:pt x="81" y="84"/>
                  </a:cubicBezTo>
                  <a:cubicBezTo>
                    <a:pt x="70" y="84"/>
                    <a:pt x="61" y="72"/>
                    <a:pt x="53" y="52"/>
                  </a:cubicBezTo>
                  <a:cubicBezTo>
                    <a:pt x="35" y="51"/>
                    <a:pt x="17" y="49"/>
                    <a:pt x="0" y="44"/>
                  </a:cubicBezTo>
                  <a:cubicBezTo>
                    <a:pt x="21" y="69"/>
                    <a:pt x="49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129" y="84"/>
                    <a:pt x="170" y="49"/>
                    <a:pt x="186" y="0"/>
                  </a:cubicBezTo>
                </a:path>
              </a:pathLst>
            </a:custGeom>
            <a:solidFill>
              <a:srgbClr val="036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2822576" y="2300288"/>
              <a:ext cx="161925" cy="112713"/>
            </a:xfrm>
            <a:custGeom>
              <a:avLst/>
              <a:gdLst>
                <a:gd name="T0" fmla="*/ 58 w 58"/>
                <a:gd name="T1" fmla="*/ 0 h 40"/>
                <a:gd name="T2" fmla="*/ 2 w 58"/>
                <a:gd name="T3" fmla="*/ 8 h 40"/>
                <a:gd name="T4" fmla="*/ 0 w 58"/>
                <a:gd name="T5" fmla="*/ 8 h 40"/>
                <a:gd name="T6" fmla="*/ 28 w 58"/>
                <a:gd name="T7" fmla="*/ 40 h 40"/>
                <a:gd name="T8" fmla="*/ 58 w 5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58" y="0"/>
                  </a:moveTo>
                  <a:cubicBezTo>
                    <a:pt x="41" y="5"/>
                    <a:pt x="2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8" y="28"/>
                    <a:pt x="17" y="40"/>
                    <a:pt x="28" y="40"/>
                  </a:cubicBezTo>
                  <a:cubicBezTo>
                    <a:pt x="40" y="40"/>
                    <a:pt x="51" y="24"/>
                    <a:pt x="58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2782888" y="2457450"/>
              <a:ext cx="234950" cy="57150"/>
            </a:xfrm>
            <a:custGeom>
              <a:avLst/>
              <a:gdLst>
                <a:gd name="T0" fmla="*/ 0 w 84"/>
                <a:gd name="T1" fmla="*/ 0 h 20"/>
                <a:gd name="T2" fmla="*/ 0 w 84"/>
                <a:gd name="T3" fmla="*/ 2 h 20"/>
                <a:gd name="T4" fmla="*/ 18 w 84"/>
                <a:gd name="T5" fmla="*/ 20 h 20"/>
                <a:gd name="T6" fmla="*/ 66 w 84"/>
                <a:gd name="T7" fmla="*/ 20 h 20"/>
                <a:gd name="T8" fmla="*/ 84 w 84"/>
                <a:gd name="T9" fmla="*/ 2 h 20"/>
                <a:gd name="T10" fmla="*/ 84 w 84"/>
                <a:gd name="T11" fmla="*/ 0 h 20"/>
                <a:gd name="T12" fmla="*/ 0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2"/>
                    <a:pt x="8" y="20"/>
                    <a:pt x="18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6" y="20"/>
                    <a:pt x="84" y="1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7323" y="19544"/>
            <a:ext cx="920751" cy="3005138"/>
            <a:chOff x="2439988" y="3175"/>
            <a:chExt cx="920751" cy="3005138"/>
          </a:xfrm>
        </p:grpSpPr>
        <p:sp>
          <p:nvSpPr>
            <p:cNvPr id="108" name="Rectangle 33"/>
            <p:cNvSpPr>
              <a:spLocks noChangeArrowheads="1"/>
            </p:cNvSpPr>
            <p:nvPr/>
          </p:nvSpPr>
          <p:spPr bwMode="auto">
            <a:xfrm>
              <a:off x="2895601" y="3175"/>
              <a:ext cx="11113" cy="1544638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4"/>
            <p:cNvSpPr>
              <a:spLocks/>
            </p:cNvSpPr>
            <p:nvPr/>
          </p:nvSpPr>
          <p:spPr bwMode="auto">
            <a:xfrm>
              <a:off x="2846388" y="2492375"/>
              <a:ext cx="112713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4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6" y="158"/>
                    <a:pt x="28" y="131"/>
                    <a:pt x="18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5"/>
            <p:cNvSpPr>
              <a:spLocks/>
            </p:cNvSpPr>
            <p:nvPr/>
          </p:nvSpPr>
          <p:spPr bwMode="auto">
            <a:xfrm>
              <a:off x="2908301" y="2492375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3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8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6"/>
            <p:cNvSpPr>
              <a:spLocks/>
            </p:cNvSpPr>
            <p:nvPr/>
          </p:nvSpPr>
          <p:spPr bwMode="auto">
            <a:xfrm>
              <a:off x="2771776" y="2492375"/>
              <a:ext cx="111125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5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20" y="86"/>
                    <a:pt x="21" y="80"/>
                    <a:pt x="23" y="74"/>
                  </a:cubicBezTo>
                  <a:cubicBezTo>
                    <a:pt x="35" y="29"/>
                    <a:pt x="17" y="3"/>
                    <a:pt x="1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6" y="82"/>
                    <a:pt x="24" y="87"/>
                    <a:pt x="22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7"/>
            <p:cNvSpPr>
              <a:spLocks/>
            </p:cNvSpPr>
            <p:nvPr/>
          </p:nvSpPr>
          <p:spPr bwMode="auto">
            <a:xfrm>
              <a:off x="2933701" y="2492375"/>
              <a:ext cx="61913" cy="515938"/>
            </a:xfrm>
            <a:custGeom>
              <a:avLst/>
              <a:gdLst>
                <a:gd name="T0" fmla="*/ 8 w 22"/>
                <a:gd name="T1" fmla="*/ 184 h 184"/>
                <a:gd name="T2" fmla="*/ 12 w 22"/>
                <a:gd name="T3" fmla="*/ 99 h 184"/>
                <a:gd name="T4" fmla="*/ 17 w 22"/>
                <a:gd name="T5" fmla="*/ 62 h 184"/>
                <a:gd name="T6" fmla="*/ 0 w 22"/>
                <a:gd name="T7" fmla="*/ 2 h 184"/>
                <a:gd name="T8" fmla="*/ 3 w 22"/>
                <a:gd name="T9" fmla="*/ 0 h 184"/>
                <a:gd name="T10" fmla="*/ 21 w 22"/>
                <a:gd name="T11" fmla="*/ 62 h 184"/>
                <a:gd name="T12" fmla="*/ 16 w 22"/>
                <a:gd name="T13" fmla="*/ 100 h 184"/>
                <a:gd name="T14" fmla="*/ 12 w 22"/>
                <a:gd name="T15" fmla="*/ 183 h 184"/>
                <a:gd name="T16" fmla="*/ 8 w 22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4">
                  <a:moveTo>
                    <a:pt x="8" y="184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6" y="72"/>
                    <a:pt x="17" y="62"/>
                  </a:cubicBezTo>
                  <a:cubicBezTo>
                    <a:pt x="17" y="32"/>
                    <a:pt x="0" y="3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2" y="31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6" y="156"/>
                    <a:pt x="12" y="183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8"/>
            <p:cNvSpPr>
              <a:spLocks/>
            </p:cNvSpPr>
            <p:nvPr/>
          </p:nvSpPr>
          <p:spPr bwMode="auto">
            <a:xfrm>
              <a:off x="2782888" y="2382838"/>
              <a:ext cx="234950" cy="131763"/>
            </a:xfrm>
            <a:custGeom>
              <a:avLst/>
              <a:gdLst>
                <a:gd name="T0" fmla="*/ 42 w 84"/>
                <a:gd name="T1" fmla="*/ 4 h 47"/>
                <a:gd name="T2" fmla="*/ 0 w 84"/>
                <a:gd name="T3" fmla="*/ 0 h 47"/>
                <a:gd name="T4" fmla="*/ 0 w 84"/>
                <a:gd name="T5" fmla="*/ 29 h 47"/>
                <a:gd name="T6" fmla="*/ 18 w 84"/>
                <a:gd name="T7" fmla="*/ 47 h 47"/>
                <a:gd name="T8" fmla="*/ 66 w 84"/>
                <a:gd name="T9" fmla="*/ 47 h 47"/>
                <a:gd name="T10" fmla="*/ 84 w 84"/>
                <a:gd name="T11" fmla="*/ 29 h 47"/>
                <a:gd name="T12" fmla="*/ 84 w 84"/>
                <a:gd name="T13" fmla="*/ 0 h 47"/>
                <a:gd name="T14" fmla="*/ 42 w 84"/>
                <a:gd name="T1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7">
                  <a:moveTo>
                    <a:pt x="42" y="4"/>
                  </a:moveTo>
                  <a:cubicBezTo>
                    <a:pt x="28" y="4"/>
                    <a:pt x="14" y="3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8" y="47"/>
                    <a:pt x="18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7"/>
                    <a:pt x="84" y="39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3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9"/>
            <p:cNvSpPr>
              <a:spLocks/>
            </p:cNvSpPr>
            <p:nvPr/>
          </p:nvSpPr>
          <p:spPr bwMode="auto">
            <a:xfrm>
              <a:off x="2852738" y="1590675"/>
              <a:ext cx="95250" cy="134938"/>
            </a:xfrm>
            <a:custGeom>
              <a:avLst/>
              <a:gdLst>
                <a:gd name="T0" fmla="*/ 17 w 34"/>
                <a:gd name="T1" fmla="*/ 0 h 48"/>
                <a:gd name="T2" fmla="*/ 0 w 34"/>
                <a:gd name="T3" fmla="*/ 17 h 48"/>
                <a:gd name="T4" fmla="*/ 0 w 34"/>
                <a:gd name="T5" fmla="*/ 48 h 48"/>
                <a:gd name="T6" fmla="*/ 34 w 34"/>
                <a:gd name="T7" fmla="*/ 48 h 48"/>
                <a:gd name="T8" fmla="*/ 34 w 34"/>
                <a:gd name="T9" fmla="*/ 17 h 48"/>
                <a:gd name="T10" fmla="*/ 17 w 3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8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40"/>
            <p:cNvSpPr>
              <a:spLocks noChangeArrowheads="1"/>
            </p:cNvSpPr>
            <p:nvPr/>
          </p:nvSpPr>
          <p:spPr bwMode="auto">
            <a:xfrm>
              <a:off x="2439988" y="1679575"/>
              <a:ext cx="9207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41"/>
            <p:cNvSpPr>
              <a:spLocks noChangeArrowheads="1"/>
            </p:cNvSpPr>
            <p:nvPr/>
          </p:nvSpPr>
          <p:spPr bwMode="auto">
            <a:xfrm>
              <a:off x="2586038" y="1679575"/>
              <a:ext cx="628650" cy="733425"/>
            </a:xfrm>
            <a:prstGeom prst="ellipse">
              <a:avLst/>
            </a:prstGeom>
            <a:solidFill>
              <a:srgbClr val="067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42"/>
            <p:cNvSpPr>
              <a:spLocks noChangeArrowheads="1"/>
            </p:cNvSpPr>
            <p:nvPr/>
          </p:nvSpPr>
          <p:spPr bwMode="auto">
            <a:xfrm>
              <a:off x="2782888" y="1679575"/>
              <a:ext cx="2349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43"/>
            <p:cNvSpPr>
              <a:spLocks noEditPoints="1"/>
            </p:cNvSpPr>
            <p:nvPr/>
          </p:nvSpPr>
          <p:spPr bwMode="auto">
            <a:xfrm>
              <a:off x="2863851" y="1543050"/>
              <a:ext cx="73025" cy="111125"/>
            </a:xfrm>
            <a:custGeom>
              <a:avLst/>
              <a:gdLst>
                <a:gd name="T0" fmla="*/ 13 w 26"/>
                <a:gd name="T1" fmla="*/ 0 h 40"/>
                <a:gd name="T2" fmla="*/ 0 w 26"/>
                <a:gd name="T3" fmla="*/ 13 h 40"/>
                <a:gd name="T4" fmla="*/ 0 w 26"/>
                <a:gd name="T5" fmla="*/ 40 h 40"/>
                <a:gd name="T6" fmla="*/ 26 w 26"/>
                <a:gd name="T7" fmla="*/ 40 h 40"/>
                <a:gd name="T8" fmla="*/ 26 w 26"/>
                <a:gd name="T9" fmla="*/ 13 h 40"/>
                <a:gd name="T10" fmla="*/ 13 w 26"/>
                <a:gd name="T11" fmla="*/ 0 h 40"/>
                <a:gd name="T12" fmla="*/ 5 w 26"/>
                <a:gd name="T13" fmla="*/ 35 h 40"/>
                <a:gd name="T14" fmla="*/ 5 w 26"/>
                <a:gd name="T15" fmla="*/ 13 h 40"/>
                <a:gd name="T16" fmla="*/ 13 w 26"/>
                <a:gd name="T17" fmla="*/ 5 h 40"/>
                <a:gd name="T18" fmla="*/ 21 w 26"/>
                <a:gd name="T19" fmla="*/ 13 h 40"/>
                <a:gd name="T20" fmla="*/ 21 w 26"/>
                <a:gd name="T21" fmla="*/ 35 h 40"/>
                <a:gd name="T22" fmla="*/ 5 w 2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0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5"/>
                    <a:pt x="20" y="0"/>
                    <a:pt x="13" y="0"/>
                  </a:cubicBezTo>
                  <a:close/>
                  <a:moveTo>
                    <a:pt x="5" y="3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8"/>
                    <a:pt x="8" y="5"/>
                    <a:pt x="13" y="5"/>
                  </a:cubicBezTo>
                  <a:cubicBezTo>
                    <a:pt x="18" y="5"/>
                    <a:pt x="21" y="8"/>
                    <a:pt x="21" y="13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4"/>
            <p:cNvSpPr>
              <a:spLocks noEditPoints="1"/>
            </p:cNvSpPr>
            <p:nvPr/>
          </p:nvSpPr>
          <p:spPr bwMode="auto">
            <a:xfrm>
              <a:off x="3360738" y="2043113"/>
              <a:ext cx="0" cy="4763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D5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5"/>
            <p:cNvSpPr>
              <a:spLocks noEditPoints="1"/>
            </p:cNvSpPr>
            <p:nvPr/>
          </p:nvSpPr>
          <p:spPr bwMode="auto">
            <a:xfrm>
              <a:off x="2886076" y="2413000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3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0 w 5"/>
                <a:gd name="T52" fmla="*/ 0 w 5"/>
                <a:gd name="T53" fmla="*/ 0 w 5"/>
                <a:gd name="T54" fmla="*/ 0 w 5"/>
                <a:gd name="T55" fmla="*/ 0 w 5"/>
                <a:gd name="T5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C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6"/>
            <p:cNvSpPr>
              <a:spLocks noEditPoints="1"/>
            </p:cNvSpPr>
            <p:nvPr/>
          </p:nvSpPr>
          <p:spPr bwMode="auto">
            <a:xfrm>
              <a:off x="2479676" y="1806575"/>
              <a:ext cx="881063" cy="606425"/>
            </a:xfrm>
            <a:custGeom>
              <a:avLst/>
              <a:gdLst>
                <a:gd name="T0" fmla="*/ 0 w 314"/>
                <a:gd name="T1" fmla="*/ 138 h 216"/>
                <a:gd name="T2" fmla="*/ 145 w 314"/>
                <a:gd name="T3" fmla="*/ 216 h 216"/>
                <a:gd name="T4" fmla="*/ 145 w 314"/>
                <a:gd name="T5" fmla="*/ 216 h 216"/>
                <a:gd name="T6" fmla="*/ 145 w 314"/>
                <a:gd name="T7" fmla="*/ 216 h 216"/>
                <a:gd name="T8" fmla="*/ 145 w 314"/>
                <a:gd name="T9" fmla="*/ 216 h 216"/>
                <a:gd name="T10" fmla="*/ 146 w 314"/>
                <a:gd name="T11" fmla="*/ 216 h 216"/>
                <a:gd name="T12" fmla="*/ 146 w 314"/>
                <a:gd name="T13" fmla="*/ 216 h 216"/>
                <a:gd name="T14" fmla="*/ 146 w 314"/>
                <a:gd name="T15" fmla="*/ 216 h 216"/>
                <a:gd name="T16" fmla="*/ 146 w 314"/>
                <a:gd name="T17" fmla="*/ 216 h 216"/>
                <a:gd name="T18" fmla="*/ 146 w 314"/>
                <a:gd name="T19" fmla="*/ 216 h 216"/>
                <a:gd name="T20" fmla="*/ 146 w 314"/>
                <a:gd name="T21" fmla="*/ 216 h 216"/>
                <a:gd name="T22" fmla="*/ 146 w 314"/>
                <a:gd name="T23" fmla="*/ 216 h 216"/>
                <a:gd name="T24" fmla="*/ 146 w 314"/>
                <a:gd name="T25" fmla="*/ 216 h 216"/>
                <a:gd name="T26" fmla="*/ 147 w 314"/>
                <a:gd name="T27" fmla="*/ 216 h 216"/>
                <a:gd name="T28" fmla="*/ 147 w 314"/>
                <a:gd name="T29" fmla="*/ 216 h 216"/>
                <a:gd name="T30" fmla="*/ 147 w 314"/>
                <a:gd name="T31" fmla="*/ 216 h 216"/>
                <a:gd name="T32" fmla="*/ 147 w 314"/>
                <a:gd name="T33" fmla="*/ 216 h 216"/>
                <a:gd name="T34" fmla="*/ 147 w 314"/>
                <a:gd name="T35" fmla="*/ 216 h 216"/>
                <a:gd name="T36" fmla="*/ 147 w 314"/>
                <a:gd name="T37" fmla="*/ 216 h 216"/>
                <a:gd name="T38" fmla="*/ 147 w 314"/>
                <a:gd name="T39" fmla="*/ 216 h 216"/>
                <a:gd name="T40" fmla="*/ 148 w 314"/>
                <a:gd name="T41" fmla="*/ 216 h 216"/>
                <a:gd name="T42" fmla="*/ 148 w 314"/>
                <a:gd name="T43" fmla="*/ 216 h 216"/>
                <a:gd name="T44" fmla="*/ 148 w 314"/>
                <a:gd name="T45" fmla="*/ 216 h 216"/>
                <a:gd name="T46" fmla="*/ 148 w 314"/>
                <a:gd name="T47" fmla="*/ 216 h 216"/>
                <a:gd name="T48" fmla="*/ 148 w 314"/>
                <a:gd name="T49" fmla="*/ 216 h 216"/>
                <a:gd name="T50" fmla="*/ 148 w 314"/>
                <a:gd name="T51" fmla="*/ 216 h 216"/>
                <a:gd name="T52" fmla="*/ 148 w 314"/>
                <a:gd name="T53" fmla="*/ 216 h 216"/>
                <a:gd name="T54" fmla="*/ 148 w 314"/>
                <a:gd name="T55" fmla="*/ 216 h 216"/>
                <a:gd name="T56" fmla="*/ 149 w 314"/>
                <a:gd name="T57" fmla="*/ 216 h 216"/>
                <a:gd name="T58" fmla="*/ 149 w 314"/>
                <a:gd name="T59" fmla="*/ 216 h 216"/>
                <a:gd name="T60" fmla="*/ 149 w 314"/>
                <a:gd name="T61" fmla="*/ 216 h 216"/>
                <a:gd name="T62" fmla="*/ 149 w 314"/>
                <a:gd name="T63" fmla="*/ 216 h 216"/>
                <a:gd name="T64" fmla="*/ 149 w 314"/>
                <a:gd name="T65" fmla="*/ 216 h 216"/>
                <a:gd name="T66" fmla="*/ 149 w 314"/>
                <a:gd name="T67" fmla="*/ 216 h 216"/>
                <a:gd name="T68" fmla="*/ 149 w 314"/>
                <a:gd name="T69" fmla="*/ 216 h 216"/>
                <a:gd name="T70" fmla="*/ 150 w 314"/>
                <a:gd name="T71" fmla="*/ 216 h 216"/>
                <a:gd name="T72" fmla="*/ 150 w 314"/>
                <a:gd name="T73" fmla="*/ 216 h 216"/>
                <a:gd name="T74" fmla="*/ 150 w 314"/>
                <a:gd name="T75" fmla="*/ 216 h 216"/>
                <a:gd name="T76" fmla="*/ 150 w 314"/>
                <a:gd name="T77" fmla="*/ 216 h 216"/>
                <a:gd name="T78" fmla="*/ 150 w 314"/>
                <a:gd name="T79" fmla="*/ 216 h 216"/>
                <a:gd name="T80" fmla="*/ 69 w 314"/>
                <a:gd name="T81" fmla="*/ 176 h 216"/>
                <a:gd name="T82" fmla="*/ 0 w 314"/>
                <a:gd name="T83" fmla="*/ 138 h 216"/>
                <a:gd name="T84" fmla="*/ 274 w 314"/>
                <a:gd name="T85" fmla="*/ 0 h 216"/>
                <a:gd name="T86" fmla="*/ 288 w 314"/>
                <a:gd name="T87" fmla="*/ 53 h 216"/>
                <a:gd name="T88" fmla="*/ 255 w 314"/>
                <a:gd name="T89" fmla="*/ 132 h 216"/>
                <a:gd name="T90" fmla="*/ 150 w 314"/>
                <a:gd name="T91" fmla="*/ 216 h 216"/>
                <a:gd name="T92" fmla="*/ 314 w 314"/>
                <a:gd name="T93" fmla="*/ 86 h 216"/>
                <a:gd name="T94" fmla="*/ 314 w 314"/>
                <a:gd name="T95" fmla="*/ 85 h 216"/>
                <a:gd name="T96" fmla="*/ 314 w 314"/>
                <a:gd name="T97" fmla="*/ 85 h 216"/>
                <a:gd name="T98" fmla="*/ 314 w 314"/>
                <a:gd name="T99" fmla="*/ 85 h 216"/>
                <a:gd name="T100" fmla="*/ 314 w 314"/>
                <a:gd name="T101" fmla="*/ 85 h 216"/>
                <a:gd name="T102" fmla="*/ 314 w 314"/>
                <a:gd name="T103" fmla="*/ 85 h 216"/>
                <a:gd name="T104" fmla="*/ 314 w 314"/>
                <a:gd name="T105" fmla="*/ 85 h 216"/>
                <a:gd name="T106" fmla="*/ 314 w 314"/>
                <a:gd name="T107" fmla="*/ 85 h 216"/>
                <a:gd name="T108" fmla="*/ 314 w 314"/>
                <a:gd name="T109" fmla="*/ 85 h 216"/>
                <a:gd name="T110" fmla="*/ 314 w 314"/>
                <a:gd name="T111" fmla="*/ 85 h 216"/>
                <a:gd name="T112" fmla="*/ 314 w 314"/>
                <a:gd name="T113" fmla="*/ 84 h 216"/>
                <a:gd name="T114" fmla="*/ 314 w 314"/>
                <a:gd name="T115" fmla="*/ 84 h 216"/>
                <a:gd name="T116" fmla="*/ 314 w 314"/>
                <a:gd name="T117" fmla="*/ 84 h 216"/>
                <a:gd name="T118" fmla="*/ 314 w 314"/>
                <a:gd name="T119" fmla="*/ 84 h 216"/>
                <a:gd name="T120" fmla="*/ 314 w 314"/>
                <a:gd name="T121" fmla="*/ 84 h 216"/>
                <a:gd name="T122" fmla="*/ 314 w 314"/>
                <a:gd name="T123" fmla="*/ 84 h 216"/>
                <a:gd name="T124" fmla="*/ 274 w 314"/>
                <a:gd name="T1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4" h="216">
                  <a:moveTo>
                    <a:pt x="0" y="138"/>
                  </a:moveTo>
                  <a:cubicBezTo>
                    <a:pt x="25" y="183"/>
                    <a:pt x="80" y="214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90" y="201"/>
                    <a:pt x="69" y="176"/>
                  </a:cubicBezTo>
                  <a:cubicBezTo>
                    <a:pt x="42" y="168"/>
                    <a:pt x="19" y="155"/>
                    <a:pt x="0" y="138"/>
                  </a:cubicBezTo>
                  <a:moveTo>
                    <a:pt x="274" y="0"/>
                  </a:moveTo>
                  <a:cubicBezTo>
                    <a:pt x="283" y="17"/>
                    <a:pt x="288" y="34"/>
                    <a:pt x="288" y="53"/>
                  </a:cubicBezTo>
                  <a:cubicBezTo>
                    <a:pt x="288" y="83"/>
                    <a:pt x="276" y="110"/>
                    <a:pt x="255" y="132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4" y="158"/>
                    <a:pt x="314" y="86"/>
                  </a:cubicBezTo>
                  <a:cubicBezTo>
                    <a:pt x="314" y="86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7"/>
            <p:cNvSpPr>
              <a:spLocks/>
            </p:cNvSpPr>
            <p:nvPr/>
          </p:nvSpPr>
          <p:spPr bwMode="auto">
            <a:xfrm>
              <a:off x="2673351" y="2178050"/>
              <a:ext cx="522288" cy="234950"/>
            </a:xfrm>
            <a:custGeom>
              <a:avLst/>
              <a:gdLst>
                <a:gd name="T0" fmla="*/ 186 w 186"/>
                <a:gd name="T1" fmla="*/ 0 h 84"/>
                <a:gd name="T2" fmla="*/ 111 w 186"/>
                <a:gd name="T3" fmla="*/ 44 h 84"/>
                <a:gd name="T4" fmla="*/ 81 w 186"/>
                <a:gd name="T5" fmla="*/ 84 h 84"/>
                <a:gd name="T6" fmla="*/ 53 w 186"/>
                <a:gd name="T7" fmla="*/ 52 h 84"/>
                <a:gd name="T8" fmla="*/ 0 w 186"/>
                <a:gd name="T9" fmla="*/ 44 h 84"/>
                <a:gd name="T10" fmla="*/ 81 w 186"/>
                <a:gd name="T11" fmla="*/ 84 h 84"/>
                <a:gd name="T12" fmla="*/ 81 w 186"/>
                <a:gd name="T13" fmla="*/ 84 h 84"/>
                <a:gd name="T14" fmla="*/ 81 w 186"/>
                <a:gd name="T15" fmla="*/ 84 h 84"/>
                <a:gd name="T16" fmla="*/ 186 w 1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4">
                  <a:moveTo>
                    <a:pt x="186" y="0"/>
                  </a:moveTo>
                  <a:cubicBezTo>
                    <a:pt x="167" y="20"/>
                    <a:pt x="141" y="35"/>
                    <a:pt x="111" y="44"/>
                  </a:cubicBezTo>
                  <a:cubicBezTo>
                    <a:pt x="104" y="68"/>
                    <a:pt x="93" y="84"/>
                    <a:pt x="81" y="84"/>
                  </a:cubicBezTo>
                  <a:cubicBezTo>
                    <a:pt x="70" y="84"/>
                    <a:pt x="61" y="72"/>
                    <a:pt x="53" y="52"/>
                  </a:cubicBezTo>
                  <a:cubicBezTo>
                    <a:pt x="35" y="51"/>
                    <a:pt x="17" y="49"/>
                    <a:pt x="0" y="44"/>
                  </a:cubicBezTo>
                  <a:cubicBezTo>
                    <a:pt x="21" y="69"/>
                    <a:pt x="49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129" y="84"/>
                    <a:pt x="170" y="49"/>
                    <a:pt x="186" y="0"/>
                  </a:cubicBezTo>
                </a:path>
              </a:pathLst>
            </a:custGeom>
            <a:solidFill>
              <a:srgbClr val="036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8"/>
            <p:cNvSpPr>
              <a:spLocks/>
            </p:cNvSpPr>
            <p:nvPr/>
          </p:nvSpPr>
          <p:spPr bwMode="auto">
            <a:xfrm>
              <a:off x="2822576" y="2300288"/>
              <a:ext cx="161925" cy="112713"/>
            </a:xfrm>
            <a:custGeom>
              <a:avLst/>
              <a:gdLst>
                <a:gd name="T0" fmla="*/ 58 w 58"/>
                <a:gd name="T1" fmla="*/ 0 h 40"/>
                <a:gd name="T2" fmla="*/ 2 w 58"/>
                <a:gd name="T3" fmla="*/ 8 h 40"/>
                <a:gd name="T4" fmla="*/ 0 w 58"/>
                <a:gd name="T5" fmla="*/ 8 h 40"/>
                <a:gd name="T6" fmla="*/ 28 w 58"/>
                <a:gd name="T7" fmla="*/ 40 h 40"/>
                <a:gd name="T8" fmla="*/ 58 w 5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58" y="0"/>
                  </a:moveTo>
                  <a:cubicBezTo>
                    <a:pt x="41" y="5"/>
                    <a:pt x="2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8" y="28"/>
                    <a:pt x="17" y="40"/>
                    <a:pt x="28" y="40"/>
                  </a:cubicBezTo>
                  <a:cubicBezTo>
                    <a:pt x="40" y="40"/>
                    <a:pt x="51" y="24"/>
                    <a:pt x="58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9"/>
            <p:cNvSpPr>
              <a:spLocks/>
            </p:cNvSpPr>
            <p:nvPr/>
          </p:nvSpPr>
          <p:spPr bwMode="auto">
            <a:xfrm>
              <a:off x="2782888" y="2457450"/>
              <a:ext cx="234950" cy="57150"/>
            </a:xfrm>
            <a:custGeom>
              <a:avLst/>
              <a:gdLst>
                <a:gd name="T0" fmla="*/ 0 w 84"/>
                <a:gd name="T1" fmla="*/ 0 h 20"/>
                <a:gd name="T2" fmla="*/ 0 w 84"/>
                <a:gd name="T3" fmla="*/ 2 h 20"/>
                <a:gd name="T4" fmla="*/ 18 w 84"/>
                <a:gd name="T5" fmla="*/ 20 h 20"/>
                <a:gd name="T6" fmla="*/ 66 w 84"/>
                <a:gd name="T7" fmla="*/ 20 h 20"/>
                <a:gd name="T8" fmla="*/ 84 w 84"/>
                <a:gd name="T9" fmla="*/ 2 h 20"/>
                <a:gd name="T10" fmla="*/ 84 w 84"/>
                <a:gd name="T11" fmla="*/ 0 h 20"/>
                <a:gd name="T12" fmla="*/ 0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2"/>
                    <a:pt x="8" y="20"/>
                    <a:pt x="18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6" y="20"/>
                    <a:pt x="84" y="1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493651" y="2001018"/>
            <a:ext cx="9379930" cy="3726140"/>
            <a:chOff x="678167" y="1489449"/>
            <a:chExt cx="10835665" cy="4304425"/>
          </a:xfrm>
        </p:grpSpPr>
        <p:sp>
          <p:nvSpPr>
            <p:cNvPr id="56" name="ïṩ1ïďe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8BAE81AD-5198-459D-9A38-9A15AD0FE810}"/>
                </a:ext>
              </a:extLst>
            </p:cNvPr>
            <p:cNvSpPr/>
            <p:nvPr/>
          </p:nvSpPr>
          <p:spPr bwMode="auto">
            <a:xfrm>
              <a:off x="678168" y="1489449"/>
              <a:ext cx="1674507" cy="379515"/>
            </a:xfrm>
            <a:prstGeom prst="roundRect">
              <a:avLst>
                <a:gd name="adj" fmla="val 14047"/>
              </a:avLst>
            </a:prstGeom>
            <a:solidFill>
              <a:srgbClr val="44A79D"/>
            </a:solidFill>
            <a:ln w="38100" cap="flat" cmpd="sng" algn="ctr">
              <a:noFill/>
              <a:prstDash val="solid"/>
              <a:miter lim="800000"/>
            </a:ln>
            <a:effectLst/>
            <a:extLst/>
          </p:spPr>
          <p:txBody>
            <a:bodyPr wrap="none" rtlCol="0" anchor="ctr">
              <a:normAutofit fontScale="92500" lnSpcReduction="1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标题文本预设</a:t>
              </a:r>
              <a:endPara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7" name="îsḻïďé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36EC8254-29F6-4B30-B119-DD2A40687089}"/>
                </a:ext>
              </a:extLst>
            </p:cNvPr>
            <p:cNvSpPr/>
            <p:nvPr/>
          </p:nvSpPr>
          <p:spPr>
            <a:xfrm>
              <a:off x="678167" y="1868964"/>
              <a:ext cx="4005000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fontScale="92500"/>
            </a:bodyPr>
            <a:lstStyle/>
            <a:p>
              <a:pPr marL="171450" lvl="0" indent="-171450">
                <a:lnSpc>
                  <a:spcPct val="16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Supporting text here</a:t>
              </a:r>
            </a:p>
            <a:p>
              <a:pPr marL="171450" lvl="0" indent="-171450">
                <a:lnSpc>
                  <a:spcPct val="13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58" name="îś1iḓe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B487CCA1-EC54-430E-B7A7-562B46166D6D}"/>
                </a:ext>
              </a:extLst>
            </p:cNvPr>
            <p:cNvSpPr/>
            <p:nvPr/>
          </p:nvSpPr>
          <p:spPr bwMode="auto">
            <a:xfrm>
              <a:off x="678167" y="3122294"/>
              <a:ext cx="1674507" cy="379515"/>
            </a:xfrm>
            <a:prstGeom prst="roundRect">
              <a:avLst>
                <a:gd name="adj" fmla="val 14047"/>
              </a:avLst>
            </a:prstGeom>
            <a:solidFill>
              <a:srgbClr val="525863"/>
            </a:solidFill>
            <a:ln w="38100" cap="flat" cmpd="sng" algn="ctr">
              <a:noFill/>
              <a:prstDash val="solid"/>
              <a:miter lim="800000"/>
            </a:ln>
            <a:effectLst/>
            <a:extLst/>
          </p:spPr>
          <p:txBody>
            <a:bodyPr wrap="none" rtlCol="0" anchor="ctr">
              <a:normAutofit fontScale="92500" lnSpcReduction="1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标题文本预设</a:t>
              </a:r>
              <a:endPara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9" name="îṣľîḋe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8D37C5D7-8F05-402D-8B23-7AB26E740C90}"/>
                </a:ext>
              </a:extLst>
            </p:cNvPr>
            <p:cNvSpPr/>
            <p:nvPr/>
          </p:nvSpPr>
          <p:spPr>
            <a:xfrm>
              <a:off x="678167" y="3501809"/>
              <a:ext cx="4005000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fontScale="92500"/>
            </a:bodyPr>
            <a:lstStyle/>
            <a:p>
              <a:pPr marL="171450" lvl="0" indent="-171450">
                <a:lnSpc>
                  <a:spcPct val="16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Supporting text here</a:t>
              </a:r>
            </a:p>
            <a:p>
              <a:pPr marL="171450" lvl="0" indent="-171450">
                <a:lnSpc>
                  <a:spcPct val="13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60" name="ïŝlîďè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2B33EE30-9510-487C-97B4-DCF33C279F37}"/>
                </a:ext>
              </a:extLst>
            </p:cNvPr>
            <p:cNvSpPr/>
            <p:nvPr/>
          </p:nvSpPr>
          <p:spPr bwMode="auto">
            <a:xfrm>
              <a:off x="678167" y="4755140"/>
              <a:ext cx="1674508" cy="379515"/>
            </a:xfrm>
            <a:prstGeom prst="roundRect">
              <a:avLst>
                <a:gd name="adj" fmla="val 14047"/>
              </a:avLst>
            </a:prstGeom>
            <a:solidFill>
              <a:srgbClr val="8496B0"/>
            </a:solidFill>
            <a:ln w="38100" cap="flat" cmpd="sng" algn="ctr">
              <a:noFill/>
              <a:prstDash val="solid"/>
              <a:miter lim="800000"/>
            </a:ln>
            <a:effectLst/>
            <a:extLst/>
          </p:spPr>
          <p:txBody>
            <a:bodyPr wrap="none" rtlCol="0" anchor="ctr">
              <a:normAutofit fontScale="92500" lnSpcReduction="1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标题文本预设</a:t>
              </a:r>
              <a:endPara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1" name="ïṡḷíďè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49C1A98B-3E22-47D4-B7E9-F6B16A8F5712}"/>
                </a:ext>
              </a:extLst>
            </p:cNvPr>
            <p:cNvSpPr/>
            <p:nvPr/>
          </p:nvSpPr>
          <p:spPr>
            <a:xfrm>
              <a:off x="678167" y="5134655"/>
              <a:ext cx="4005000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fontScale="92500"/>
            </a:bodyPr>
            <a:lstStyle/>
            <a:p>
              <a:pPr marL="171450" lvl="0" indent="-171450">
                <a:lnSpc>
                  <a:spcPct val="16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Supporting text here</a:t>
              </a:r>
            </a:p>
            <a:p>
              <a:pPr marL="171450" lvl="0" indent="-171450">
                <a:lnSpc>
                  <a:spcPct val="13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984692AF-EAC2-458D-878F-A004FCA26801}"/>
                </a:ext>
              </a:extLst>
            </p:cNvPr>
            <p:cNvCxnSpPr>
              <a:cxnSpLocks/>
            </p:cNvCxnSpPr>
            <p:nvPr/>
          </p:nvCxnSpPr>
          <p:spPr>
            <a:xfrm>
              <a:off x="937029" y="2704333"/>
              <a:ext cx="3386138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F6C5F5BB-A0D0-4B93-ABC3-1F0E36C94F81}"/>
                </a:ext>
              </a:extLst>
            </p:cNvPr>
            <p:cNvCxnSpPr>
              <a:cxnSpLocks/>
            </p:cNvCxnSpPr>
            <p:nvPr/>
          </p:nvCxnSpPr>
          <p:spPr>
            <a:xfrm>
              <a:off x="937029" y="4337178"/>
              <a:ext cx="3357563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sp>
          <p:nvSpPr>
            <p:cNvPr id="64" name="iṩľîḓê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C1B4BCCB-DF01-4F8B-9912-BC268CC353DA}"/>
                </a:ext>
              </a:extLst>
            </p:cNvPr>
            <p:cNvSpPr/>
            <p:nvPr/>
          </p:nvSpPr>
          <p:spPr bwMode="auto">
            <a:xfrm>
              <a:off x="5656831" y="5204673"/>
              <a:ext cx="428762" cy="111367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65" name="îsḷíďe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4BB5C79E-254D-4DFC-B557-5BA8F3ED2C4A}"/>
                </a:ext>
              </a:extLst>
            </p:cNvPr>
            <p:cNvSpPr/>
            <p:nvPr/>
          </p:nvSpPr>
          <p:spPr bwMode="auto">
            <a:xfrm>
              <a:off x="5783140" y="5242818"/>
              <a:ext cx="176143" cy="35076"/>
            </a:xfrm>
            <a:prstGeom prst="ellipse">
              <a:avLst/>
            </a:pr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66" name="íṡ1iḍe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AF7B13CD-6B56-44F2-BD58-86EEFDAA8F48}"/>
                </a:ext>
              </a:extLst>
            </p:cNvPr>
            <p:cNvSpPr/>
            <p:nvPr/>
          </p:nvSpPr>
          <p:spPr bwMode="auto">
            <a:xfrm>
              <a:off x="6803304" y="5166527"/>
              <a:ext cx="428762" cy="111367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67" name="ïṩlide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9E5B7343-CC23-4DCD-B191-9B7D5A510618}"/>
                </a:ext>
              </a:extLst>
            </p:cNvPr>
            <p:cNvSpPr/>
            <p:nvPr/>
          </p:nvSpPr>
          <p:spPr bwMode="auto">
            <a:xfrm>
              <a:off x="6929613" y="5204672"/>
              <a:ext cx="176143" cy="35076"/>
            </a:xfrm>
            <a:prstGeom prst="ellipse">
              <a:avLst/>
            </a:pr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68" name="ïšlîďé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CFCCCBD-1E65-4489-939C-37E85BE2EF6E}"/>
                </a:ext>
              </a:extLst>
            </p:cNvPr>
            <p:cNvSpPr/>
            <p:nvPr/>
          </p:nvSpPr>
          <p:spPr bwMode="auto">
            <a:xfrm>
              <a:off x="7493051" y="5418129"/>
              <a:ext cx="500227" cy="129930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69" name="ïśľîďè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99538938-4E2B-4AF8-AF34-BBA0BA82DBCE}"/>
                </a:ext>
              </a:extLst>
            </p:cNvPr>
            <p:cNvSpPr/>
            <p:nvPr/>
          </p:nvSpPr>
          <p:spPr bwMode="auto">
            <a:xfrm>
              <a:off x="7640413" y="5462633"/>
              <a:ext cx="205502" cy="40923"/>
            </a:xfrm>
            <a:prstGeom prst="ellipse">
              <a:avLst/>
            </a:pr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70" name="ïSḷíḓe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5976268-1F19-403B-B2C5-9BDBB491FB85}"/>
                </a:ext>
              </a:extLst>
            </p:cNvPr>
            <p:cNvSpPr/>
            <p:nvPr/>
          </p:nvSpPr>
          <p:spPr bwMode="auto">
            <a:xfrm>
              <a:off x="8398851" y="5236645"/>
              <a:ext cx="428762" cy="111367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71" name="íṥḻiḍè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1135D2F8-CA34-42E4-8D05-7BC9C00B40D6}"/>
                </a:ext>
              </a:extLst>
            </p:cNvPr>
            <p:cNvSpPr/>
            <p:nvPr/>
          </p:nvSpPr>
          <p:spPr bwMode="auto">
            <a:xfrm>
              <a:off x="8525160" y="5274790"/>
              <a:ext cx="176143" cy="35076"/>
            </a:xfrm>
            <a:prstGeom prst="ellipse">
              <a:avLst/>
            </a:pr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72" name="íṧḻïḑè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2B975B63-4353-4F8B-A674-89169BBE16E9}"/>
                </a:ext>
              </a:extLst>
            </p:cNvPr>
            <p:cNvSpPr/>
            <p:nvPr/>
          </p:nvSpPr>
          <p:spPr bwMode="auto">
            <a:xfrm>
              <a:off x="9186183" y="5590323"/>
              <a:ext cx="647097" cy="168078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73" name="i$ľíḓê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701D2D74-B0D6-4E89-8BAB-E480B56329F2}"/>
                </a:ext>
              </a:extLst>
            </p:cNvPr>
            <p:cNvSpPr/>
            <p:nvPr/>
          </p:nvSpPr>
          <p:spPr bwMode="auto">
            <a:xfrm>
              <a:off x="9376812" y="5647893"/>
              <a:ext cx="265839" cy="52938"/>
            </a:xfrm>
            <a:prstGeom prst="ellipse">
              <a:avLst/>
            </a:pr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74" name="îSliḍé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25DFB9F2-B631-40D6-AD79-597309F345D2}"/>
                </a:ext>
              </a:extLst>
            </p:cNvPr>
            <p:cNvSpPr/>
            <p:nvPr/>
          </p:nvSpPr>
          <p:spPr bwMode="auto">
            <a:xfrm>
              <a:off x="10033203" y="4893941"/>
              <a:ext cx="428762" cy="111367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75" name="ïŝľîḍè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B26B59D1-1972-431E-A418-F5DFF39FAAA7}"/>
                </a:ext>
              </a:extLst>
            </p:cNvPr>
            <p:cNvSpPr/>
            <p:nvPr/>
          </p:nvSpPr>
          <p:spPr bwMode="auto">
            <a:xfrm>
              <a:off x="10159512" y="4932086"/>
              <a:ext cx="176143" cy="35076"/>
            </a:xfrm>
            <a:prstGeom prst="ellipse">
              <a:avLst/>
            </a:pr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76" name="iṩļiḑé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F1FB48A2-41FF-4BD0-A7FD-6B9B753D2228}"/>
                </a:ext>
              </a:extLst>
            </p:cNvPr>
            <p:cNvSpPr/>
            <p:nvPr/>
          </p:nvSpPr>
          <p:spPr bwMode="auto">
            <a:xfrm>
              <a:off x="10848783" y="5106369"/>
              <a:ext cx="428762" cy="111367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77" name="išļïḋe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1F9D4E6B-B10E-40BE-A588-6800CBA8049C}"/>
                </a:ext>
              </a:extLst>
            </p:cNvPr>
            <p:cNvSpPr/>
            <p:nvPr/>
          </p:nvSpPr>
          <p:spPr bwMode="auto">
            <a:xfrm>
              <a:off x="10975092" y="5144514"/>
              <a:ext cx="176143" cy="35076"/>
            </a:xfrm>
            <a:prstGeom prst="ellipse">
              <a:avLst/>
            </a:pr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D7A2DBA-02BB-445E-A81A-0D9F2F92B817}"/>
                </a:ext>
              </a:extLst>
            </p:cNvPr>
            <p:cNvCxnSpPr>
              <a:cxnSpLocks noChangeShapeType="1"/>
              <a:stCxn id="64" idx="6"/>
              <a:endCxn id="66" idx="2"/>
            </p:cNvCxnSpPr>
            <p:nvPr/>
          </p:nvCxnSpPr>
          <p:spPr bwMode="auto">
            <a:xfrm flipV="1">
              <a:off x="6085593" y="5222210"/>
              <a:ext cx="717711" cy="38146"/>
            </a:xfrm>
            <a:prstGeom prst="line">
              <a:avLst/>
            </a:pr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1CD0AA12-FEA5-442E-81EA-7C57B375C4CD}"/>
                </a:ext>
              </a:extLst>
            </p:cNvPr>
            <p:cNvCxnSpPr>
              <a:cxnSpLocks noChangeShapeType="1"/>
              <a:stCxn id="66" idx="5"/>
              <a:endCxn id="68" idx="1"/>
            </p:cNvCxnSpPr>
            <p:nvPr/>
          </p:nvCxnSpPr>
          <p:spPr bwMode="auto">
            <a:xfrm>
              <a:off x="7169274" y="5261584"/>
              <a:ext cx="397032" cy="175572"/>
            </a:xfrm>
            <a:prstGeom prst="line">
              <a:avLst/>
            </a:pr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</p:cxnSp>
        <p:sp>
          <p:nvSpPr>
            <p:cNvPr id="80" name="îsļïḍé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9FB0826-3621-45C1-A1DF-E8DFA04CF113}"/>
                </a:ext>
              </a:extLst>
            </p:cNvPr>
            <p:cNvSpPr/>
            <p:nvPr/>
          </p:nvSpPr>
          <p:spPr bwMode="auto">
            <a:xfrm flipV="1">
              <a:off x="7917153" y="5331701"/>
              <a:ext cx="544487" cy="105454"/>
            </a:xfrm>
            <a:prstGeom prst="line">
              <a:avLst/>
            </a:pr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81" name="ïṥľïḓê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69F8B2BE-FAFD-461B-B1E4-C76240E69F4B}"/>
                </a:ext>
              </a:extLst>
            </p:cNvPr>
            <p:cNvSpPr/>
            <p:nvPr/>
          </p:nvSpPr>
          <p:spPr bwMode="auto">
            <a:xfrm>
              <a:off x="8764821" y="5331701"/>
              <a:ext cx="624906" cy="299200"/>
            </a:xfrm>
            <a:prstGeom prst="line">
              <a:avLst/>
            </a:pr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71953093-0336-43BB-BDC2-99DBF2155AF0}"/>
                </a:ext>
              </a:extLst>
            </p:cNvPr>
            <p:cNvCxnSpPr>
              <a:cxnSpLocks noChangeShapeType="1"/>
              <a:stCxn id="72" idx="7"/>
              <a:endCxn id="76" idx="3"/>
            </p:cNvCxnSpPr>
            <p:nvPr/>
          </p:nvCxnSpPr>
          <p:spPr bwMode="auto">
            <a:xfrm flipV="1">
              <a:off x="9738515" y="5201426"/>
              <a:ext cx="1173059" cy="413508"/>
            </a:xfrm>
            <a:prstGeom prst="line">
              <a:avLst/>
            </a:pr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D2E73F50-CAB7-486E-95DC-F0F64C7036D7}"/>
                </a:ext>
              </a:extLst>
            </p:cNvPr>
            <p:cNvCxnSpPr>
              <a:cxnSpLocks noChangeShapeType="1"/>
              <a:stCxn id="76" idx="1"/>
              <a:endCxn id="74" idx="5"/>
            </p:cNvCxnSpPr>
            <p:nvPr/>
          </p:nvCxnSpPr>
          <p:spPr bwMode="auto">
            <a:xfrm flipH="1" flipV="1">
              <a:off x="10399173" y="4988999"/>
              <a:ext cx="512400" cy="133679"/>
            </a:xfrm>
            <a:prstGeom prst="line">
              <a:avLst/>
            </a:pr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D00D5A71-CF29-4E76-A47B-585F66291E6C}"/>
                </a:ext>
              </a:extLst>
            </p:cNvPr>
            <p:cNvCxnSpPr>
              <a:cxnSpLocks noChangeShapeType="1"/>
              <a:stCxn id="70" idx="6"/>
              <a:endCxn id="76" idx="2"/>
            </p:cNvCxnSpPr>
            <p:nvPr/>
          </p:nvCxnSpPr>
          <p:spPr bwMode="auto">
            <a:xfrm flipV="1">
              <a:off x="8827612" y="5162053"/>
              <a:ext cx="2021169" cy="130275"/>
            </a:xfrm>
            <a:prstGeom prst="line">
              <a:avLst/>
            </a:pr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</p:cxnSp>
        <p:sp>
          <p:nvSpPr>
            <p:cNvPr id="85" name="ïślíḋé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43C40515-3118-4D3E-B583-10B12794CBA9}"/>
                </a:ext>
              </a:extLst>
            </p:cNvPr>
            <p:cNvSpPr/>
            <p:nvPr/>
          </p:nvSpPr>
          <p:spPr bwMode="auto">
            <a:xfrm flipV="1">
              <a:off x="9615947" y="4999921"/>
              <a:ext cx="586262" cy="601321"/>
            </a:xfrm>
            <a:prstGeom prst="line">
              <a:avLst/>
            </a:prstGeom>
            <a:noFill/>
            <a:ln w="12700" cap="flat" cmpd="sng">
              <a:solidFill>
                <a:srgbClr val="44A79D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86" name="ïŝľîḑe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B26562EC-6565-4840-86DC-0AEBFA37250B}"/>
                </a:ext>
              </a:extLst>
            </p:cNvPr>
            <p:cNvSpPr/>
            <p:nvPr/>
          </p:nvSpPr>
          <p:spPr bwMode="auto">
            <a:xfrm flipV="1">
              <a:off x="7016866" y="4049879"/>
              <a:ext cx="1" cy="1156475"/>
            </a:xfrm>
            <a:prstGeom prst="line">
              <a:avLst/>
            </a:prstGeom>
            <a:noFill/>
            <a:ln w="12700" cap="flat" cmpd="sng" algn="ctr">
              <a:solidFill>
                <a:srgbClr val="44A79D"/>
              </a:solidFill>
              <a:prstDash val="solid"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87" name="ïSļïdê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290277FD-7731-412F-961B-10D903E20E54}"/>
                </a:ext>
              </a:extLst>
            </p:cNvPr>
            <p:cNvSpPr/>
            <p:nvPr/>
          </p:nvSpPr>
          <p:spPr bwMode="auto">
            <a:xfrm>
              <a:off x="6548377" y="3633778"/>
              <a:ext cx="935296" cy="930590"/>
            </a:xfrm>
            <a:prstGeom prst="ellipse">
              <a:avLst/>
            </a:prstGeom>
            <a:solidFill>
              <a:srgbClr val="525863"/>
            </a:solidFill>
            <a:ln w="38100" cap="flat" cmpd="sng">
              <a:noFill/>
              <a:bevel/>
              <a:headEnd/>
              <a:tailEnd/>
            </a:ln>
            <a:effectLst/>
          </p:spPr>
          <p:txBody>
            <a:bodyPr wrap="none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Arial"/>
                </a:rPr>
                <a:t>7K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8" name="íšḷiḍe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453F6DE1-4163-4A7D-BF09-9DB8675D5908}"/>
                </a:ext>
              </a:extLst>
            </p:cNvPr>
            <p:cNvSpPr/>
            <p:nvPr/>
          </p:nvSpPr>
          <p:spPr bwMode="auto">
            <a:xfrm flipV="1">
              <a:off x="5871237" y="4143215"/>
              <a:ext cx="1" cy="1157462"/>
            </a:xfrm>
            <a:prstGeom prst="line">
              <a:avLst/>
            </a:prstGeom>
            <a:noFill/>
            <a:ln w="12700" cap="flat" cmpd="sng" algn="ctr">
              <a:solidFill>
                <a:srgbClr val="44A79D"/>
              </a:solidFill>
              <a:prstDash val="solid"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89" name="ïšlîḑê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D224F988-9EA8-453F-ACC8-DFB887DF8E8F}"/>
                </a:ext>
              </a:extLst>
            </p:cNvPr>
            <p:cNvSpPr/>
            <p:nvPr/>
          </p:nvSpPr>
          <p:spPr bwMode="auto">
            <a:xfrm>
              <a:off x="5448134" y="3884647"/>
              <a:ext cx="910436" cy="905062"/>
            </a:xfrm>
            <a:prstGeom prst="ellipse">
              <a:avLst/>
            </a:prstGeom>
            <a:solidFill>
              <a:srgbClr val="44A79D"/>
            </a:solidFill>
            <a:ln w="38100" cap="flat" cmpd="sng">
              <a:solidFill>
                <a:srgbClr val="44A79D"/>
              </a:solidFill>
              <a:bevel/>
              <a:headEnd/>
              <a:tailEnd/>
            </a:ln>
            <a:effectLst/>
          </p:spPr>
          <p:txBody>
            <a:bodyPr wrap="none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Arial"/>
                </a:rPr>
                <a:t>6K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90" name="ïśḷïḋè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327786A3-C471-47D8-B8DA-6492166586AC}"/>
                </a:ext>
              </a:extLst>
            </p:cNvPr>
            <p:cNvSpPr/>
            <p:nvPr/>
          </p:nvSpPr>
          <p:spPr bwMode="auto">
            <a:xfrm flipV="1">
              <a:off x="8609928" y="3548360"/>
              <a:ext cx="1" cy="1718297"/>
            </a:xfrm>
            <a:prstGeom prst="line">
              <a:avLst/>
            </a:prstGeom>
            <a:noFill/>
            <a:ln w="12700" cap="flat" cmpd="sng" algn="ctr">
              <a:solidFill>
                <a:srgbClr val="44A79D"/>
              </a:solidFill>
              <a:prstDash val="solid"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91" name="íšļïďé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EB21AEF9-1353-43BC-BF37-31A05C71AD15}"/>
                </a:ext>
              </a:extLst>
            </p:cNvPr>
            <p:cNvSpPr/>
            <p:nvPr/>
          </p:nvSpPr>
          <p:spPr bwMode="auto">
            <a:xfrm>
              <a:off x="8137758" y="3185352"/>
              <a:ext cx="935296" cy="931191"/>
            </a:xfrm>
            <a:prstGeom prst="ellipse">
              <a:avLst/>
            </a:prstGeom>
            <a:solidFill>
              <a:srgbClr val="525863"/>
            </a:solidFill>
            <a:ln w="38100" cap="flat" cmpd="sng">
              <a:noFill/>
              <a:bevel/>
              <a:headEnd/>
              <a:tailEnd/>
            </a:ln>
            <a:effectLst/>
          </p:spPr>
          <p:txBody>
            <a:bodyPr wrap="none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Arial"/>
                </a:rPr>
                <a:t>10K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92" name="îşļîdè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BAE6FDD3-4373-4C36-BB13-CEAA99BB5C25}"/>
                </a:ext>
              </a:extLst>
            </p:cNvPr>
            <p:cNvSpPr/>
            <p:nvPr/>
          </p:nvSpPr>
          <p:spPr bwMode="auto">
            <a:xfrm flipV="1">
              <a:off x="11063535" y="3298983"/>
              <a:ext cx="1" cy="1857890"/>
            </a:xfrm>
            <a:prstGeom prst="line">
              <a:avLst/>
            </a:prstGeom>
            <a:noFill/>
            <a:ln w="12700" cap="flat" cmpd="sng" algn="ctr">
              <a:solidFill>
                <a:srgbClr val="44A79D"/>
              </a:solidFill>
              <a:prstDash val="solid"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93" name="isľíḑê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1AF9E3C9-A1AB-4F77-9910-1DC5E11C649D}"/>
                </a:ext>
              </a:extLst>
            </p:cNvPr>
            <p:cNvSpPr/>
            <p:nvPr/>
          </p:nvSpPr>
          <p:spPr bwMode="auto">
            <a:xfrm>
              <a:off x="10578536" y="2528183"/>
              <a:ext cx="935296" cy="930851"/>
            </a:xfrm>
            <a:prstGeom prst="ellipse">
              <a:avLst/>
            </a:prstGeom>
            <a:solidFill>
              <a:srgbClr val="44A79D"/>
            </a:solidFill>
            <a:ln w="38100" cap="flat" cmpd="sng">
              <a:noFill/>
              <a:bevel/>
              <a:headEnd/>
              <a:tailEnd/>
            </a:ln>
            <a:effectLst/>
          </p:spPr>
          <p:txBody>
            <a:bodyPr wrap="none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Arial"/>
                </a:rPr>
                <a:t>15K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94" name="ïṣḻiḍè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36F00B5C-EDEE-431A-B9D2-07AAC5D579EE}"/>
                </a:ext>
              </a:extLst>
            </p:cNvPr>
            <p:cNvSpPr/>
            <p:nvPr/>
          </p:nvSpPr>
          <p:spPr bwMode="auto">
            <a:xfrm flipV="1">
              <a:off x="9499219" y="2835486"/>
              <a:ext cx="1" cy="2839391"/>
            </a:xfrm>
            <a:prstGeom prst="line">
              <a:avLst/>
            </a:prstGeom>
            <a:noFill/>
            <a:ln w="12700" cap="flat" cmpd="sng" algn="ctr">
              <a:solidFill>
                <a:srgbClr val="44A79D"/>
              </a:solidFill>
              <a:prstDash val="solid"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95" name="í$1îḓe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3B760D66-686C-4412-B0CE-E8777275504F}"/>
                </a:ext>
              </a:extLst>
            </p:cNvPr>
            <p:cNvSpPr/>
            <p:nvPr/>
          </p:nvSpPr>
          <p:spPr bwMode="auto">
            <a:xfrm>
              <a:off x="8950318" y="1854000"/>
              <a:ext cx="1082892" cy="1078009"/>
            </a:xfrm>
            <a:prstGeom prst="ellipse">
              <a:avLst/>
            </a:prstGeom>
            <a:solidFill>
              <a:srgbClr val="8496B0"/>
            </a:solidFill>
            <a:ln w="38100" cap="flat" cmpd="sng">
              <a:noFill/>
              <a:bevel/>
              <a:headEnd/>
              <a:tailEnd/>
            </a:ln>
            <a:effectLst/>
          </p:spPr>
          <p:txBody>
            <a:bodyPr wrap="none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Arial"/>
                </a:rPr>
                <a:t>30K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96" name="ísḷiḑe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1DA787B8-EC4B-498A-8155-9997C3E1A2C0}"/>
                </a:ext>
              </a:extLst>
            </p:cNvPr>
            <p:cNvSpPr/>
            <p:nvPr/>
          </p:nvSpPr>
          <p:spPr bwMode="auto">
            <a:xfrm flipV="1">
              <a:off x="7743364" y="2663552"/>
              <a:ext cx="1" cy="2804123"/>
            </a:xfrm>
            <a:prstGeom prst="line">
              <a:avLst/>
            </a:prstGeom>
            <a:noFill/>
            <a:ln w="12700" cap="flat" cmpd="sng" algn="ctr">
              <a:solidFill>
                <a:srgbClr val="44A79D"/>
              </a:solidFill>
              <a:prstDash val="solid"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97" name="íṩḻíḑé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26139719-9DFA-4E66-BBE0-EFA2DD708A55}"/>
                </a:ext>
              </a:extLst>
            </p:cNvPr>
            <p:cNvSpPr/>
            <p:nvPr/>
          </p:nvSpPr>
          <p:spPr bwMode="auto">
            <a:xfrm>
              <a:off x="7286359" y="2517358"/>
              <a:ext cx="935296" cy="930772"/>
            </a:xfrm>
            <a:prstGeom prst="ellipse">
              <a:avLst/>
            </a:prstGeom>
            <a:solidFill>
              <a:srgbClr val="44A79D"/>
            </a:solidFill>
            <a:ln w="38100" cap="flat" cmpd="sng">
              <a:solidFill>
                <a:srgbClr val="44A79D"/>
              </a:solidFill>
              <a:bevel/>
              <a:headEnd/>
              <a:tailEnd/>
            </a:ln>
            <a:effectLst/>
          </p:spPr>
          <p:txBody>
            <a:bodyPr wrap="none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Arial"/>
                </a:rPr>
                <a:t>8K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98" name="îṩḻïḑè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7682EE50-7CB5-432E-B52C-22946ADCD237}"/>
                </a:ext>
              </a:extLst>
            </p:cNvPr>
            <p:cNvSpPr/>
            <p:nvPr/>
          </p:nvSpPr>
          <p:spPr bwMode="auto">
            <a:xfrm flipV="1">
              <a:off x="10243258" y="3996556"/>
              <a:ext cx="1" cy="946929"/>
            </a:xfrm>
            <a:prstGeom prst="line">
              <a:avLst/>
            </a:prstGeom>
            <a:noFill/>
            <a:ln w="12700" cap="flat" cmpd="sng" algn="ctr">
              <a:solidFill>
                <a:srgbClr val="44A79D"/>
              </a:solidFill>
              <a:prstDash val="solid"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99" name="íṩḷïďé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AD38DDBF-5FE0-47B7-B405-5F31CC316CAE}"/>
                </a:ext>
              </a:extLst>
            </p:cNvPr>
            <p:cNvSpPr/>
            <p:nvPr/>
          </p:nvSpPr>
          <p:spPr bwMode="auto">
            <a:xfrm>
              <a:off x="9725585" y="3360085"/>
              <a:ext cx="1023853" cy="1018281"/>
            </a:xfrm>
            <a:prstGeom prst="ellipse">
              <a:avLst/>
            </a:prstGeom>
            <a:solidFill>
              <a:srgbClr val="525863"/>
            </a:solidFill>
            <a:ln w="38100" cap="flat" cmpd="sng">
              <a:noFill/>
              <a:bevel/>
              <a:headEnd/>
              <a:tailEnd/>
            </a:ln>
            <a:effectLst/>
          </p:spPr>
          <p:txBody>
            <a:bodyPr wrap="none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Arial"/>
                </a:rPr>
                <a:t>12K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4227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6854825"/>
          </a:xfrm>
          <a:prstGeom prst="rect">
            <a:avLst/>
          </a:prstGeom>
          <a:solidFill>
            <a:srgbClr val="8E1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0641012" y="-3175"/>
            <a:ext cx="1550988" cy="6861175"/>
            <a:chOff x="8939213" y="-3175"/>
            <a:chExt cx="1550988" cy="6861175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8939213" y="-3175"/>
              <a:ext cx="1550988" cy="1550988"/>
            </a:xfrm>
            <a:custGeom>
              <a:avLst/>
              <a:gdLst>
                <a:gd name="T0" fmla="*/ 379 w 427"/>
                <a:gd name="T1" fmla="*/ 57 h 427"/>
                <a:gd name="T2" fmla="*/ 424 w 427"/>
                <a:gd name="T3" fmla="*/ 0 h 427"/>
                <a:gd name="T4" fmla="*/ 367 w 427"/>
                <a:gd name="T5" fmla="*/ 45 h 427"/>
                <a:gd name="T6" fmla="*/ 344 w 427"/>
                <a:gd name="T7" fmla="*/ 0 h 427"/>
                <a:gd name="T8" fmla="*/ 0 w 427"/>
                <a:gd name="T9" fmla="*/ 6 h 427"/>
                <a:gd name="T10" fmla="*/ 332 w 427"/>
                <a:gd name="T11" fmla="*/ 12 h 427"/>
                <a:gd name="T12" fmla="*/ 289 w 427"/>
                <a:gd name="T13" fmla="*/ 45 h 427"/>
                <a:gd name="T14" fmla="*/ 270 w 427"/>
                <a:gd name="T15" fmla="*/ 80 h 427"/>
                <a:gd name="T16" fmla="*/ 222 w 427"/>
                <a:gd name="T17" fmla="*/ 44 h 427"/>
                <a:gd name="T18" fmla="*/ 258 w 427"/>
                <a:gd name="T19" fmla="*/ 92 h 427"/>
                <a:gd name="T20" fmla="*/ 192 w 427"/>
                <a:gd name="T21" fmla="*/ 123 h 427"/>
                <a:gd name="T22" fmla="*/ 99 w 427"/>
                <a:gd name="T23" fmla="*/ 36 h 427"/>
                <a:gd name="T24" fmla="*/ 99 w 427"/>
                <a:gd name="T25" fmla="*/ 48 h 427"/>
                <a:gd name="T26" fmla="*/ 180 w 427"/>
                <a:gd name="T27" fmla="*/ 127 h 427"/>
                <a:gd name="T28" fmla="*/ 182 w 427"/>
                <a:gd name="T29" fmla="*/ 133 h 427"/>
                <a:gd name="T30" fmla="*/ 188 w 427"/>
                <a:gd name="T31" fmla="*/ 135 h 427"/>
                <a:gd name="T32" fmla="*/ 258 w 427"/>
                <a:gd name="T33" fmla="*/ 166 h 427"/>
                <a:gd name="T34" fmla="*/ 289 w 427"/>
                <a:gd name="T35" fmla="*/ 238 h 427"/>
                <a:gd name="T36" fmla="*/ 377 w 427"/>
                <a:gd name="T37" fmla="*/ 244 h 427"/>
                <a:gd name="T38" fmla="*/ 383 w 427"/>
                <a:gd name="T39" fmla="*/ 331 h 427"/>
                <a:gd name="T40" fmla="*/ 389 w 427"/>
                <a:gd name="T41" fmla="*/ 232 h 427"/>
                <a:gd name="T42" fmla="*/ 301 w 427"/>
                <a:gd name="T43" fmla="*/ 166 h 427"/>
                <a:gd name="T44" fmla="*/ 331 w 427"/>
                <a:gd name="T45" fmla="*/ 201 h 427"/>
                <a:gd name="T46" fmla="*/ 379 w 427"/>
                <a:gd name="T47" fmla="*/ 153 h 427"/>
                <a:gd name="T48" fmla="*/ 344 w 427"/>
                <a:gd name="T49" fmla="*/ 135 h 427"/>
                <a:gd name="T50" fmla="*/ 379 w 427"/>
                <a:gd name="T51" fmla="*/ 91 h 427"/>
                <a:gd name="T52" fmla="*/ 415 w 427"/>
                <a:gd name="T53" fmla="*/ 421 h 427"/>
                <a:gd name="T54" fmla="*/ 427 w 427"/>
                <a:gd name="T55" fmla="*/ 421 h 427"/>
                <a:gd name="T56" fmla="*/ 379 w 427"/>
                <a:gd name="T57" fmla="*/ 79 h 427"/>
                <a:gd name="T58" fmla="*/ 412 w 427"/>
                <a:gd name="T59" fmla="*/ 12 h 427"/>
                <a:gd name="T60" fmla="*/ 379 w 427"/>
                <a:gd name="T61" fmla="*/ 45 h 427"/>
                <a:gd name="T62" fmla="*/ 367 w 427"/>
                <a:gd name="T63" fmla="*/ 57 h 427"/>
                <a:gd name="T64" fmla="*/ 344 w 427"/>
                <a:gd name="T65" fmla="*/ 79 h 427"/>
                <a:gd name="T66" fmla="*/ 367 w 427"/>
                <a:gd name="T67" fmla="*/ 57 h 427"/>
                <a:gd name="T68" fmla="*/ 332 w 427"/>
                <a:gd name="T69" fmla="*/ 57 h 427"/>
                <a:gd name="T70" fmla="*/ 301 w 427"/>
                <a:gd name="T71" fmla="*/ 80 h 427"/>
                <a:gd name="T72" fmla="*/ 332 w 427"/>
                <a:gd name="T73" fmla="*/ 123 h 427"/>
                <a:gd name="T74" fmla="*/ 301 w 427"/>
                <a:gd name="T75" fmla="*/ 92 h 427"/>
                <a:gd name="T76" fmla="*/ 332 w 427"/>
                <a:gd name="T77" fmla="*/ 123 h 427"/>
                <a:gd name="T78" fmla="*/ 234 w 427"/>
                <a:gd name="T79" fmla="*/ 56 h 427"/>
                <a:gd name="T80" fmla="*/ 258 w 427"/>
                <a:gd name="T81" fmla="*/ 80 h 427"/>
                <a:gd name="T82" fmla="*/ 270 w 427"/>
                <a:gd name="T83" fmla="*/ 92 h 427"/>
                <a:gd name="T84" fmla="*/ 289 w 427"/>
                <a:gd name="T85" fmla="*/ 123 h 427"/>
                <a:gd name="T86" fmla="*/ 270 w 427"/>
                <a:gd name="T87" fmla="*/ 92 h 427"/>
                <a:gd name="T88" fmla="*/ 270 w 427"/>
                <a:gd name="T89" fmla="*/ 135 h 427"/>
                <a:gd name="T90" fmla="*/ 289 w 427"/>
                <a:gd name="T91" fmla="*/ 154 h 427"/>
                <a:gd name="T92" fmla="*/ 367 w 427"/>
                <a:gd name="T93" fmla="*/ 165 h 427"/>
                <a:gd name="T94" fmla="*/ 343 w 427"/>
                <a:gd name="T95" fmla="*/ 189 h 427"/>
                <a:gd name="T96" fmla="*/ 344 w 427"/>
                <a:gd name="T97" fmla="*/ 166 h 427"/>
                <a:gd name="T98" fmla="*/ 367 w 427"/>
                <a:gd name="T99" fmla="*/ 165 h 427"/>
                <a:gd name="T100" fmla="*/ 331 w 427"/>
                <a:gd name="T101" fmla="*/ 153 h 427"/>
                <a:gd name="T102" fmla="*/ 301 w 427"/>
                <a:gd name="T103" fmla="*/ 154 h 427"/>
                <a:gd name="T104" fmla="*/ 332 w 427"/>
                <a:gd name="T105" fmla="*/ 135 h 427"/>
                <a:gd name="T106" fmla="*/ 367 w 427"/>
                <a:gd name="T107" fmla="*/ 123 h 427"/>
                <a:gd name="T108" fmla="*/ 344 w 427"/>
                <a:gd name="T109" fmla="*/ 91 h 427"/>
                <a:gd name="T110" fmla="*/ 367 w 427"/>
                <a:gd name="T111" fmla="*/ 123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379" y="79"/>
                  </a:moveTo>
                  <a:cubicBezTo>
                    <a:pt x="379" y="57"/>
                    <a:pt x="379" y="57"/>
                    <a:pt x="379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45"/>
                    <a:pt x="367" y="45"/>
                    <a:pt x="367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332" y="45"/>
                    <a:pt x="332" y="45"/>
                    <a:pt x="332" y="45"/>
                  </a:cubicBezTo>
                  <a:cubicBezTo>
                    <a:pt x="289" y="45"/>
                    <a:pt x="289" y="45"/>
                    <a:pt x="289" y="45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70" y="80"/>
                    <a:pt x="270" y="80"/>
                    <a:pt x="270" y="80"/>
                  </a:cubicBezTo>
                  <a:cubicBezTo>
                    <a:pt x="270" y="44"/>
                    <a:pt x="270" y="44"/>
                    <a:pt x="270" y="44"/>
                  </a:cubicBezTo>
                  <a:cubicBezTo>
                    <a:pt x="222" y="44"/>
                    <a:pt x="222" y="44"/>
                    <a:pt x="222" y="44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123"/>
                    <a:pt x="258" y="123"/>
                    <a:pt x="258" y="123"/>
                  </a:cubicBezTo>
                  <a:cubicBezTo>
                    <a:pt x="192" y="123"/>
                    <a:pt x="192" y="123"/>
                    <a:pt x="192" y="123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5" y="36"/>
                    <a:pt x="93" y="38"/>
                    <a:pt x="93" y="42"/>
                  </a:cubicBezTo>
                  <a:cubicBezTo>
                    <a:pt x="93" y="45"/>
                    <a:pt x="95" y="48"/>
                    <a:pt x="99" y="48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7"/>
                    <a:pt x="180" y="128"/>
                    <a:pt x="180" y="129"/>
                  </a:cubicBezTo>
                  <a:cubicBezTo>
                    <a:pt x="180" y="130"/>
                    <a:pt x="181" y="132"/>
                    <a:pt x="182" y="133"/>
                  </a:cubicBezTo>
                  <a:cubicBezTo>
                    <a:pt x="183" y="134"/>
                    <a:pt x="185" y="135"/>
                    <a:pt x="186" y="135"/>
                  </a:cubicBezTo>
                  <a:cubicBezTo>
                    <a:pt x="187" y="135"/>
                    <a:pt x="188" y="135"/>
                    <a:pt x="188" y="135"/>
                  </a:cubicBezTo>
                  <a:cubicBezTo>
                    <a:pt x="258" y="135"/>
                    <a:pt x="258" y="135"/>
                    <a:pt x="258" y="135"/>
                  </a:cubicBezTo>
                  <a:cubicBezTo>
                    <a:pt x="258" y="166"/>
                    <a:pt x="258" y="166"/>
                    <a:pt x="258" y="166"/>
                  </a:cubicBezTo>
                  <a:cubicBezTo>
                    <a:pt x="289" y="166"/>
                    <a:pt x="289" y="166"/>
                    <a:pt x="289" y="166"/>
                  </a:cubicBezTo>
                  <a:cubicBezTo>
                    <a:pt x="289" y="238"/>
                    <a:pt x="289" y="238"/>
                    <a:pt x="289" y="238"/>
                  </a:cubicBezTo>
                  <a:cubicBezTo>
                    <a:pt x="289" y="241"/>
                    <a:pt x="292" y="244"/>
                    <a:pt x="295" y="244"/>
                  </a:cubicBezTo>
                  <a:cubicBezTo>
                    <a:pt x="377" y="244"/>
                    <a:pt x="377" y="244"/>
                    <a:pt x="377" y="244"/>
                  </a:cubicBezTo>
                  <a:cubicBezTo>
                    <a:pt x="377" y="325"/>
                    <a:pt x="377" y="325"/>
                    <a:pt x="377" y="325"/>
                  </a:cubicBezTo>
                  <a:cubicBezTo>
                    <a:pt x="377" y="329"/>
                    <a:pt x="379" y="331"/>
                    <a:pt x="383" y="331"/>
                  </a:cubicBezTo>
                  <a:cubicBezTo>
                    <a:pt x="386" y="331"/>
                    <a:pt x="389" y="329"/>
                    <a:pt x="389" y="325"/>
                  </a:cubicBezTo>
                  <a:cubicBezTo>
                    <a:pt x="389" y="232"/>
                    <a:pt x="389" y="232"/>
                    <a:pt x="389" y="232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1" y="166"/>
                    <a:pt x="301" y="166"/>
                    <a:pt x="301" y="166"/>
                  </a:cubicBezTo>
                  <a:cubicBezTo>
                    <a:pt x="331" y="166"/>
                    <a:pt x="331" y="166"/>
                    <a:pt x="331" y="166"/>
                  </a:cubicBezTo>
                  <a:cubicBezTo>
                    <a:pt x="331" y="201"/>
                    <a:pt x="331" y="201"/>
                    <a:pt x="331" y="201"/>
                  </a:cubicBezTo>
                  <a:cubicBezTo>
                    <a:pt x="379" y="201"/>
                    <a:pt x="379" y="201"/>
                    <a:pt x="379" y="201"/>
                  </a:cubicBezTo>
                  <a:cubicBezTo>
                    <a:pt x="379" y="153"/>
                    <a:pt x="379" y="153"/>
                    <a:pt x="379" y="153"/>
                  </a:cubicBezTo>
                  <a:cubicBezTo>
                    <a:pt x="344" y="153"/>
                    <a:pt x="344" y="153"/>
                    <a:pt x="344" y="153"/>
                  </a:cubicBezTo>
                  <a:cubicBezTo>
                    <a:pt x="344" y="135"/>
                    <a:pt x="344" y="135"/>
                    <a:pt x="344" y="135"/>
                  </a:cubicBezTo>
                  <a:cubicBezTo>
                    <a:pt x="379" y="135"/>
                    <a:pt x="379" y="135"/>
                    <a:pt x="379" y="135"/>
                  </a:cubicBezTo>
                  <a:cubicBezTo>
                    <a:pt x="379" y="91"/>
                    <a:pt x="379" y="91"/>
                    <a:pt x="379" y="91"/>
                  </a:cubicBezTo>
                  <a:cubicBezTo>
                    <a:pt x="415" y="91"/>
                    <a:pt x="415" y="91"/>
                    <a:pt x="415" y="91"/>
                  </a:cubicBezTo>
                  <a:cubicBezTo>
                    <a:pt x="415" y="421"/>
                    <a:pt x="415" y="421"/>
                    <a:pt x="415" y="421"/>
                  </a:cubicBezTo>
                  <a:cubicBezTo>
                    <a:pt x="415" y="424"/>
                    <a:pt x="418" y="427"/>
                    <a:pt x="421" y="427"/>
                  </a:cubicBezTo>
                  <a:cubicBezTo>
                    <a:pt x="425" y="427"/>
                    <a:pt x="427" y="424"/>
                    <a:pt x="427" y="421"/>
                  </a:cubicBezTo>
                  <a:cubicBezTo>
                    <a:pt x="427" y="79"/>
                    <a:pt x="427" y="79"/>
                    <a:pt x="427" y="79"/>
                  </a:cubicBezTo>
                  <a:lnTo>
                    <a:pt x="379" y="79"/>
                  </a:lnTo>
                  <a:close/>
                  <a:moveTo>
                    <a:pt x="379" y="12"/>
                  </a:moveTo>
                  <a:cubicBezTo>
                    <a:pt x="412" y="12"/>
                    <a:pt x="412" y="12"/>
                    <a:pt x="412" y="12"/>
                  </a:cubicBezTo>
                  <a:cubicBezTo>
                    <a:pt x="412" y="45"/>
                    <a:pt x="412" y="45"/>
                    <a:pt x="412" y="45"/>
                  </a:cubicBezTo>
                  <a:cubicBezTo>
                    <a:pt x="379" y="45"/>
                    <a:pt x="379" y="45"/>
                    <a:pt x="379" y="45"/>
                  </a:cubicBezTo>
                  <a:lnTo>
                    <a:pt x="379" y="12"/>
                  </a:lnTo>
                  <a:close/>
                  <a:moveTo>
                    <a:pt x="367" y="57"/>
                  </a:moveTo>
                  <a:cubicBezTo>
                    <a:pt x="367" y="79"/>
                    <a:pt x="367" y="79"/>
                    <a:pt x="367" y="79"/>
                  </a:cubicBezTo>
                  <a:cubicBezTo>
                    <a:pt x="344" y="79"/>
                    <a:pt x="344" y="79"/>
                    <a:pt x="344" y="79"/>
                  </a:cubicBezTo>
                  <a:cubicBezTo>
                    <a:pt x="344" y="57"/>
                    <a:pt x="344" y="57"/>
                    <a:pt x="344" y="57"/>
                  </a:cubicBezTo>
                  <a:lnTo>
                    <a:pt x="367" y="57"/>
                  </a:lnTo>
                  <a:close/>
                  <a:moveTo>
                    <a:pt x="301" y="57"/>
                  </a:moveTo>
                  <a:cubicBezTo>
                    <a:pt x="332" y="57"/>
                    <a:pt x="332" y="57"/>
                    <a:pt x="332" y="57"/>
                  </a:cubicBezTo>
                  <a:cubicBezTo>
                    <a:pt x="332" y="80"/>
                    <a:pt x="332" y="80"/>
                    <a:pt x="332" y="80"/>
                  </a:cubicBezTo>
                  <a:cubicBezTo>
                    <a:pt x="301" y="80"/>
                    <a:pt x="301" y="80"/>
                    <a:pt x="301" y="80"/>
                  </a:cubicBezTo>
                  <a:lnTo>
                    <a:pt x="301" y="57"/>
                  </a:lnTo>
                  <a:close/>
                  <a:moveTo>
                    <a:pt x="332" y="123"/>
                  </a:moveTo>
                  <a:cubicBezTo>
                    <a:pt x="301" y="123"/>
                    <a:pt x="301" y="123"/>
                    <a:pt x="301" y="123"/>
                  </a:cubicBezTo>
                  <a:cubicBezTo>
                    <a:pt x="301" y="92"/>
                    <a:pt x="301" y="92"/>
                    <a:pt x="301" y="92"/>
                  </a:cubicBezTo>
                  <a:cubicBezTo>
                    <a:pt x="332" y="92"/>
                    <a:pt x="332" y="92"/>
                    <a:pt x="332" y="92"/>
                  </a:cubicBezTo>
                  <a:lnTo>
                    <a:pt x="332" y="123"/>
                  </a:lnTo>
                  <a:close/>
                  <a:moveTo>
                    <a:pt x="234" y="80"/>
                  </a:moveTo>
                  <a:cubicBezTo>
                    <a:pt x="234" y="56"/>
                    <a:pt x="234" y="56"/>
                    <a:pt x="234" y="56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8" y="80"/>
                    <a:pt x="258" y="80"/>
                    <a:pt x="258" y="80"/>
                  </a:cubicBezTo>
                  <a:lnTo>
                    <a:pt x="234" y="80"/>
                  </a:lnTo>
                  <a:close/>
                  <a:moveTo>
                    <a:pt x="270" y="92"/>
                  </a:moveTo>
                  <a:cubicBezTo>
                    <a:pt x="289" y="92"/>
                    <a:pt x="289" y="92"/>
                    <a:pt x="289" y="92"/>
                  </a:cubicBezTo>
                  <a:cubicBezTo>
                    <a:pt x="289" y="123"/>
                    <a:pt x="289" y="123"/>
                    <a:pt x="289" y="123"/>
                  </a:cubicBezTo>
                  <a:cubicBezTo>
                    <a:pt x="270" y="123"/>
                    <a:pt x="270" y="123"/>
                    <a:pt x="270" y="123"/>
                  </a:cubicBezTo>
                  <a:lnTo>
                    <a:pt x="270" y="92"/>
                  </a:lnTo>
                  <a:close/>
                  <a:moveTo>
                    <a:pt x="270" y="154"/>
                  </a:moveTo>
                  <a:cubicBezTo>
                    <a:pt x="270" y="135"/>
                    <a:pt x="270" y="135"/>
                    <a:pt x="270" y="135"/>
                  </a:cubicBezTo>
                  <a:cubicBezTo>
                    <a:pt x="289" y="135"/>
                    <a:pt x="289" y="135"/>
                    <a:pt x="289" y="135"/>
                  </a:cubicBezTo>
                  <a:cubicBezTo>
                    <a:pt x="289" y="154"/>
                    <a:pt x="289" y="154"/>
                    <a:pt x="289" y="154"/>
                  </a:cubicBezTo>
                  <a:lnTo>
                    <a:pt x="270" y="154"/>
                  </a:lnTo>
                  <a:close/>
                  <a:moveTo>
                    <a:pt x="367" y="165"/>
                  </a:moveTo>
                  <a:cubicBezTo>
                    <a:pt x="367" y="189"/>
                    <a:pt x="367" y="189"/>
                    <a:pt x="367" y="189"/>
                  </a:cubicBezTo>
                  <a:cubicBezTo>
                    <a:pt x="343" y="189"/>
                    <a:pt x="343" y="189"/>
                    <a:pt x="343" y="189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344" y="165"/>
                    <a:pt x="344" y="165"/>
                    <a:pt x="344" y="165"/>
                  </a:cubicBezTo>
                  <a:lnTo>
                    <a:pt x="367" y="165"/>
                  </a:lnTo>
                  <a:close/>
                  <a:moveTo>
                    <a:pt x="332" y="153"/>
                  </a:moveTo>
                  <a:cubicBezTo>
                    <a:pt x="331" y="153"/>
                    <a:pt x="331" y="153"/>
                    <a:pt x="331" y="153"/>
                  </a:cubicBezTo>
                  <a:cubicBezTo>
                    <a:pt x="331" y="154"/>
                    <a:pt x="331" y="154"/>
                    <a:pt x="331" y="154"/>
                  </a:cubicBezTo>
                  <a:cubicBezTo>
                    <a:pt x="301" y="154"/>
                    <a:pt x="301" y="154"/>
                    <a:pt x="301" y="154"/>
                  </a:cubicBezTo>
                  <a:cubicBezTo>
                    <a:pt x="301" y="135"/>
                    <a:pt x="301" y="135"/>
                    <a:pt x="301" y="135"/>
                  </a:cubicBezTo>
                  <a:cubicBezTo>
                    <a:pt x="332" y="135"/>
                    <a:pt x="332" y="135"/>
                    <a:pt x="332" y="135"/>
                  </a:cubicBezTo>
                  <a:lnTo>
                    <a:pt x="332" y="153"/>
                  </a:lnTo>
                  <a:close/>
                  <a:moveTo>
                    <a:pt x="367" y="123"/>
                  </a:moveTo>
                  <a:cubicBezTo>
                    <a:pt x="344" y="123"/>
                    <a:pt x="344" y="123"/>
                    <a:pt x="344" y="123"/>
                  </a:cubicBezTo>
                  <a:cubicBezTo>
                    <a:pt x="344" y="91"/>
                    <a:pt x="344" y="91"/>
                    <a:pt x="344" y="91"/>
                  </a:cubicBezTo>
                  <a:cubicBezTo>
                    <a:pt x="367" y="91"/>
                    <a:pt x="367" y="91"/>
                    <a:pt x="367" y="91"/>
                  </a:cubicBezTo>
                  <a:lnTo>
                    <a:pt x="367" y="123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9531350" y="617538"/>
              <a:ext cx="327025" cy="327025"/>
            </a:xfrm>
            <a:custGeom>
              <a:avLst/>
              <a:gdLst>
                <a:gd name="T0" fmla="*/ 206 w 206"/>
                <a:gd name="T1" fmla="*/ 0 h 206"/>
                <a:gd name="T2" fmla="*/ 0 w 206"/>
                <a:gd name="T3" fmla="*/ 0 h 206"/>
                <a:gd name="T4" fmla="*/ 0 w 206"/>
                <a:gd name="T5" fmla="*/ 206 h 206"/>
                <a:gd name="T6" fmla="*/ 206 w 206"/>
                <a:gd name="T7" fmla="*/ 206 h 206"/>
                <a:gd name="T8" fmla="*/ 206 w 206"/>
                <a:gd name="T9" fmla="*/ 0 h 206"/>
                <a:gd name="T10" fmla="*/ 178 w 206"/>
                <a:gd name="T11" fmla="*/ 179 h 206"/>
                <a:gd name="T12" fmla="*/ 27 w 206"/>
                <a:gd name="T13" fmla="*/ 179 h 206"/>
                <a:gd name="T14" fmla="*/ 27 w 206"/>
                <a:gd name="T15" fmla="*/ 28 h 206"/>
                <a:gd name="T16" fmla="*/ 178 w 206"/>
                <a:gd name="T17" fmla="*/ 28 h 206"/>
                <a:gd name="T18" fmla="*/ 178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206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206" y="206"/>
                  </a:lnTo>
                  <a:lnTo>
                    <a:pt x="206" y="0"/>
                  </a:lnTo>
                  <a:close/>
                  <a:moveTo>
                    <a:pt x="178" y="179"/>
                  </a:moveTo>
                  <a:lnTo>
                    <a:pt x="27" y="179"/>
                  </a:lnTo>
                  <a:lnTo>
                    <a:pt x="27" y="28"/>
                  </a:lnTo>
                  <a:lnTo>
                    <a:pt x="178" y="28"/>
                  </a:lnTo>
                  <a:lnTo>
                    <a:pt x="178" y="179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8939213" y="5305425"/>
              <a:ext cx="1550988" cy="1552575"/>
            </a:xfrm>
            <a:custGeom>
              <a:avLst/>
              <a:gdLst>
                <a:gd name="T0" fmla="*/ 415 w 427"/>
                <a:gd name="T1" fmla="*/ 6 h 427"/>
                <a:gd name="T2" fmla="*/ 379 w 427"/>
                <a:gd name="T3" fmla="*/ 336 h 427"/>
                <a:gd name="T4" fmla="*/ 344 w 427"/>
                <a:gd name="T5" fmla="*/ 292 h 427"/>
                <a:gd name="T6" fmla="*/ 379 w 427"/>
                <a:gd name="T7" fmla="*/ 274 h 427"/>
                <a:gd name="T8" fmla="*/ 331 w 427"/>
                <a:gd name="T9" fmla="*/ 226 h 427"/>
                <a:gd name="T10" fmla="*/ 301 w 427"/>
                <a:gd name="T11" fmla="*/ 261 h 427"/>
                <a:gd name="T12" fmla="*/ 389 w 427"/>
                <a:gd name="T13" fmla="*/ 195 h 427"/>
                <a:gd name="T14" fmla="*/ 383 w 427"/>
                <a:gd name="T15" fmla="*/ 96 h 427"/>
                <a:gd name="T16" fmla="*/ 377 w 427"/>
                <a:gd name="T17" fmla="*/ 183 h 427"/>
                <a:gd name="T18" fmla="*/ 289 w 427"/>
                <a:gd name="T19" fmla="*/ 189 h 427"/>
                <a:gd name="T20" fmla="*/ 258 w 427"/>
                <a:gd name="T21" fmla="*/ 261 h 427"/>
                <a:gd name="T22" fmla="*/ 188 w 427"/>
                <a:gd name="T23" fmla="*/ 292 h 427"/>
                <a:gd name="T24" fmla="*/ 182 w 427"/>
                <a:gd name="T25" fmla="*/ 294 h 427"/>
                <a:gd name="T26" fmla="*/ 180 w 427"/>
                <a:gd name="T27" fmla="*/ 300 h 427"/>
                <a:gd name="T28" fmla="*/ 99 w 427"/>
                <a:gd name="T29" fmla="*/ 379 h 427"/>
                <a:gd name="T30" fmla="*/ 99 w 427"/>
                <a:gd name="T31" fmla="*/ 391 h 427"/>
                <a:gd name="T32" fmla="*/ 192 w 427"/>
                <a:gd name="T33" fmla="*/ 304 h 427"/>
                <a:gd name="T34" fmla="*/ 258 w 427"/>
                <a:gd name="T35" fmla="*/ 335 h 427"/>
                <a:gd name="T36" fmla="*/ 222 w 427"/>
                <a:gd name="T37" fmla="*/ 383 h 427"/>
                <a:gd name="T38" fmla="*/ 270 w 427"/>
                <a:gd name="T39" fmla="*/ 347 h 427"/>
                <a:gd name="T40" fmla="*/ 289 w 427"/>
                <a:gd name="T41" fmla="*/ 382 h 427"/>
                <a:gd name="T42" fmla="*/ 332 w 427"/>
                <a:gd name="T43" fmla="*/ 415 h 427"/>
                <a:gd name="T44" fmla="*/ 0 w 427"/>
                <a:gd name="T45" fmla="*/ 421 h 427"/>
                <a:gd name="T46" fmla="*/ 344 w 427"/>
                <a:gd name="T47" fmla="*/ 427 h 427"/>
                <a:gd name="T48" fmla="*/ 367 w 427"/>
                <a:gd name="T49" fmla="*/ 382 h 427"/>
                <a:gd name="T50" fmla="*/ 424 w 427"/>
                <a:gd name="T51" fmla="*/ 427 h 427"/>
                <a:gd name="T52" fmla="*/ 379 w 427"/>
                <a:gd name="T53" fmla="*/ 370 h 427"/>
                <a:gd name="T54" fmla="*/ 427 w 427"/>
                <a:gd name="T55" fmla="*/ 348 h 427"/>
                <a:gd name="T56" fmla="*/ 421 w 427"/>
                <a:gd name="T57" fmla="*/ 0 h 427"/>
                <a:gd name="T58" fmla="*/ 367 w 427"/>
                <a:gd name="T59" fmla="*/ 336 h 427"/>
                <a:gd name="T60" fmla="*/ 344 w 427"/>
                <a:gd name="T61" fmla="*/ 304 h 427"/>
                <a:gd name="T62" fmla="*/ 301 w 427"/>
                <a:gd name="T63" fmla="*/ 335 h 427"/>
                <a:gd name="T64" fmla="*/ 332 w 427"/>
                <a:gd name="T65" fmla="*/ 304 h 427"/>
                <a:gd name="T66" fmla="*/ 301 w 427"/>
                <a:gd name="T67" fmla="*/ 335 h 427"/>
                <a:gd name="T68" fmla="*/ 367 w 427"/>
                <a:gd name="T69" fmla="*/ 238 h 427"/>
                <a:gd name="T70" fmla="*/ 344 w 427"/>
                <a:gd name="T71" fmla="*/ 262 h 427"/>
                <a:gd name="T72" fmla="*/ 343 w 427"/>
                <a:gd name="T73" fmla="*/ 261 h 427"/>
                <a:gd name="T74" fmla="*/ 331 w 427"/>
                <a:gd name="T75" fmla="*/ 273 h 427"/>
                <a:gd name="T76" fmla="*/ 332 w 427"/>
                <a:gd name="T77" fmla="*/ 274 h 427"/>
                <a:gd name="T78" fmla="*/ 301 w 427"/>
                <a:gd name="T79" fmla="*/ 292 h 427"/>
                <a:gd name="T80" fmla="*/ 331 w 427"/>
                <a:gd name="T81" fmla="*/ 273 h 427"/>
                <a:gd name="T82" fmla="*/ 289 w 427"/>
                <a:gd name="T83" fmla="*/ 273 h 427"/>
                <a:gd name="T84" fmla="*/ 270 w 427"/>
                <a:gd name="T85" fmla="*/ 292 h 427"/>
                <a:gd name="T86" fmla="*/ 258 w 427"/>
                <a:gd name="T87" fmla="*/ 371 h 427"/>
                <a:gd name="T88" fmla="*/ 234 w 427"/>
                <a:gd name="T89" fmla="*/ 347 h 427"/>
                <a:gd name="T90" fmla="*/ 258 w 427"/>
                <a:gd name="T91" fmla="*/ 371 h 427"/>
                <a:gd name="T92" fmla="*/ 270 w 427"/>
                <a:gd name="T93" fmla="*/ 304 h 427"/>
                <a:gd name="T94" fmla="*/ 289 w 427"/>
                <a:gd name="T95" fmla="*/ 335 h 427"/>
                <a:gd name="T96" fmla="*/ 301 w 427"/>
                <a:gd name="T97" fmla="*/ 370 h 427"/>
                <a:gd name="T98" fmla="*/ 332 w 427"/>
                <a:gd name="T99" fmla="*/ 347 h 427"/>
                <a:gd name="T100" fmla="*/ 301 w 427"/>
                <a:gd name="T101" fmla="*/ 370 h 427"/>
                <a:gd name="T102" fmla="*/ 412 w 427"/>
                <a:gd name="T103" fmla="*/ 415 h 427"/>
                <a:gd name="T104" fmla="*/ 379 w 427"/>
                <a:gd name="T105" fmla="*/ 382 h 427"/>
                <a:gd name="T106" fmla="*/ 367 w 427"/>
                <a:gd name="T107" fmla="*/ 370 h 427"/>
                <a:gd name="T108" fmla="*/ 344 w 427"/>
                <a:gd name="T109" fmla="*/ 348 h 427"/>
                <a:gd name="T110" fmla="*/ 367 w 427"/>
                <a:gd name="T111" fmla="*/ 37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0"/>
                  </a:moveTo>
                  <a:cubicBezTo>
                    <a:pt x="418" y="0"/>
                    <a:pt x="415" y="3"/>
                    <a:pt x="415" y="6"/>
                  </a:cubicBezTo>
                  <a:cubicBezTo>
                    <a:pt x="415" y="336"/>
                    <a:pt x="415" y="336"/>
                    <a:pt x="415" y="336"/>
                  </a:cubicBezTo>
                  <a:cubicBezTo>
                    <a:pt x="379" y="336"/>
                    <a:pt x="379" y="336"/>
                    <a:pt x="379" y="336"/>
                  </a:cubicBezTo>
                  <a:cubicBezTo>
                    <a:pt x="379" y="292"/>
                    <a:pt x="379" y="292"/>
                    <a:pt x="379" y="292"/>
                  </a:cubicBezTo>
                  <a:cubicBezTo>
                    <a:pt x="344" y="292"/>
                    <a:pt x="344" y="292"/>
                    <a:pt x="344" y="292"/>
                  </a:cubicBezTo>
                  <a:cubicBezTo>
                    <a:pt x="344" y="274"/>
                    <a:pt x="344" y="274"/>
                    <a:pt x="344" y="274"/>
                  </a:cubicBezTo>
                  <a:cubicBezTo>
                    <a:pt x="379" y="274"/>
                    <a:pt x="379" y="274"/>
                    <a:pt x="379" y="274"/>
                  </a:cubicBezTo>
                  <a:cubicBezTo>
                    <a:pt x="379" y="226"/>
                    <a:pt x="379" y="226"/>
                    <a:pt x="379" y="226"/>
                  </a:cubicBezTo>
                  <a:cubicBezTo>
                    <a:pt x="331" y="226"/>
                    <a:pt x="331" y="226"/>
                    <a:pt x="331" y="226"/>
                  </a:cubicBezTo>
                  <a:cubicBezTo>
                    <a:pt x="331" y="261"/>
                    <a:pt x="331" y="261"/>
                    <a:pt x="331" y="261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89" y="195"/>
                    <a:pt x="389" y="195"/>
                    <a:pt x="389" y="195"/>
                  </a:cubicBezTo>
                  <a:cubicBezTo>
                    <a:pt x="389" y="102"/>
                    <a:pt x="389" y="102"/>
                    <a:pt x="389" y="102"/>
                  </a:cubicBezTo>
                  <a:cubicBezTo>
                    <a:pt x="389" y="98"/>
                    <a:pt x="386" y="96"/>
                    <a:pt x="383" y="96"/>
                  </a:cubicBezTo>
                  <a:cubicBezTo>
                    <a:pt x="379" y="96"/>
                    <a:pt x="377" y="98"/>
                    <a:pt x="377" y="102"/>
                  </a:cubicBezTo>
                  <a:cubicBezTo>
                    <a:pt x="377" y="183"/>
                    <a:pt x="377" y="183"/>
                    <a:pt x="377" y="183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2" y="183"/>
                    <a:pt x="289" y="186"/>
                    <a:pt x="289" y="189"/>
                  </a:cubicBezTo>
                  <a:cubicBezTo>
                    <a:pt x="289" y="261"/>
                    <a:pt x="289" y="261"/>
                    <a:pt x="289" y="261"/>
                  </a:cubicBezTo>
                  <a:cubicBezTo>
                    <a:pt x="258" y="261"/>
                    <a:pt x="258" y="261"/>
                    <a:pt x="258" y="261"/>
                  </a:cubicBezTo>
                  <a:cubicBezTo>
                    <a:pt x="258" y="292"/>
                    <a:pt x="258" y="292"/>
                    <a:pt x="258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8" y="292"/>
                    <a:pt x="187" y="292"/>
                    <a:pt x="186" y="292"/>
                  </a:cubicBezTo>
                  <a:cubicBezTo>
                    <a:pt x="185" y="292"/>
                    <a:pt x="183" y="293"/>
                    <a:pt x="182" y="294"/>
                  </a:cubicBezTo>
                  <a:cubicBezTo>
                    <a:pt x="181" y="295"/>
                    <a:pt x="180" y="297"/>
                    <a:pt x="180" y="298"/>
                  </a:cubicBezTo>
                  <a:cubicBezTo>
                    <a:pt x="180" y="299"/>
                    <a:pt x="180" y="300"/>
                    <a:pt x="180" y="300"/>
                  </a:cubicBezTo>
                  <a:cubicBezTo>
                    <a:pt x="180" y="379"/>
                    <a:pt x="180" y="379"/>
                    <a:pt x="180" y="379"/>
                  </a:cubicBezTo>
                  <a:cubicBezTo>
                    <a:pt x="99" y="379"/>
                    <a:pt x="99" y="379"/>
                    <a:pt x="99" y="379"/>
                  </a:cubicBezTo>
                  <a:cubicBezTo>
                    <a:pt x="95" y="379"/>
                    <a:pt x="93" y="382"/>
                    <a:pt x="93" y="385"/>
                  </a:cubicBezTo>
                  <a:cubicBezTo>
                    <a:pt x="93" y="389"/>
                    <a:pt x="95" y="391"/>
                    <a:pt x="99" y="391"/>
                  </a:cubicBezTo>
                  <a:cubicBezTo>
                    <a:pt x="192" y="391"/>
                    <a:pt x="192" y="391"/>
                    <a:pt x="192" y="391"/>
                  </a:cubicBezTo>
                  <a:cubicBezTo>
                    <a:pt x="192" y="304"/>
                    <a:pt x="192" y="304"/>
                    <a:pt x="192" y="304"/>
                  </a:cubicBezTo>
                  <a:cubicBezTo>
                    <a:pt x="258" y="304"/>
                    <a:pt x="258" y="304"/>
                    <a:pt x="258" y="304"/>
                  </a:cubicBezTo>
                  <a:cubicBezTo>
                    <a:pt x="258" y="335"/>
                    <a:pt x="258" y="335"/>
                    <a:pt x="258" y="335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22" y="383"/>
                    <a:pt x="222" y="383"/>
                    <a:pt x="222" y="383"/>
                  </a:cubicBezTo>
                  <a:cubicBezTo>
                    <a:pt x="270" y="383"/>
                    <a:pt x="270" y="383"/>
                    <a:pt x="270" y="383"/>
                  </a:cubicBezTo>
                  <a:cubicBezTo>
                    <a:pt x="270" y="347"/>
                    <a:pt x="270" y="347"/>
                    <a:pt x="270" y="347"/>
                  </a:cubicBezTo>
                  <a:cubicBezTo>
                    <a:pt x="289" y="347"/>
                    <a:pt x="289" y="347"/>
                    <a:pt x="289" y="347"/>
                  </a:cubicBezTo>
                  <a:cubicBezTo>
                    <a:pt x="289" y="382"/>
                    <a:pt x="289" y="382"/>
                    <a:pt x="289" y="382"/>
                  </a:cubicBezTo>
                  <a:cubicBezTo>
                    <a:pt x="332" y="382"/>
                    <a:pt x="332" y="382"/>
                    <a:pt x="332" y="382"/>
                  </a:cubicBezTo>
                  <a:cubicBezTo>
                    <a:pt x="332" y="415"/>
                    <a:pt x="332" y="415"/>
                    <a:pt x="332" y="415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3" y="415"/>
                    <a:pt x="0" y="418"/>
                    <a:pt x="0" y="421"/>
                  </a:cubicBezTo>
                  <a:cubicBezTo>
                    <a:pt x="0" y="425"/>
                    <a:pt x="3" y="427"/>
                    <a:pt x="6" y="427"/>
                  </a:cubicBezTo>
                  <a:cubicBezTo>
                    <a:pt x="344" y="427"/>
                    <a:pt x="344" y="427"/>
                    <a:pt x="344" y="427"/>
                  </a:cubicBezTo>
                  <a:cubicBezTo>
                    <a:pt x="344" y="382"/>
                    <a:pt x="344" y="382"/>
                    <a:pt x="344" y="382"/>
                  </a:cubicBezTo>
                  <a:cubicBezTo>
                    <a:pt x="367" y="382"/>
                    <a:pt x="367" y="382"/>
                    <a:pt x="367" y="382"/>
                  </a:cubicBezTo>
                  <a:cubicBezTo>
                    <a:pt x="367" y="427"/>
                    <a:pt x="367" y="427"/>
                    <a:pt x="367" y="427"/>
                  </a:cubicBezTo>
                  <a:cubicBezTo>
                    <a:pt x="424" y="427"/>
                    <a:pt x="424" y="427"/>
                    <a:pt x="424" y="427"/>
                  </a:cubicBezTo>
                  <a:cubicBezTo>
                    <a:pt x="424" y="370"/>
                    <a:pt x="424" y="370"/>
                    <a:pt x="424" y="370"/>
                  </a:cubicBezTo>
                  <a:cubicBezTo>
                    <a:pt x="379" y="370"/>
                    <a:pt x="379" y="370"/>
                    <a:pt x="379" y="370"/>
                  </a:cubicBezTo>
                  <a:cubicBezTo>
                    <a:pt x="379" y="348"/>
                    <a:pt x="379" y="348"/>
                    <a:pt x="379" y="348"/>
                  </a:cubicBezTo>
                  <a:cubicBezTo>
                    <a:pt x="427" y="348"/>
                    <a:pt x="427" y="348"/>
                    <a:pt x="427" y="348"/>
                  </a:cubicBezTo>
                  <a:cubicBezTo>
                    <a:pt x="427" y="6"/>
                    <a:pt x="427" y="6"/>
                    <a:pt x="427" y="6"/>
                  </a:cubicBezTo>
                  <a:cubicBezTo>
                    <a:pt x="427" y="3"/>
                    <a:pt x="425" y="0"/>
                    <a:pt x="421" y="0"/>
                  </a:cubicBezTo>
                  <a:close/>
                  <a:moveTo>
                    <a:pt x="367" y="304"/>
                  </a:moveTo>
                  <a:cubicBezTo>
                    <a:pt x="367" y="336"/>
                    <a:pt x="367" y="336"/>
                    <a:pt x="367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4" y="304"/>
                    <a:pt x="344" y="304"/>
                    <a:pt x="344" y="304"/>
                  </a:cubicBezTo>
                  <a:lnTo>
                    <a:pt x="367" y="304"/>
                  </a:lnTo>
                  <a:close/>
                  <a:moveTo>
                    <a:pt x="301" y="335"/>
                  </a:moveTo>
                  <a:cubicBezTo>
                    <a:pt x="301" y="304"/>
                    <a:pt x="301" y="304"/>
                    <a:pt x="301" y="304"/>
                  </a:cubicBezTo>
                  <a:cubicBezTo>
                    <a:pt x="332" y="304"/>
                    <a:pt x="332" y="304"/>
                    <a:pt x="332" y="304"/>
                  </a:cubicBezTo>
                  <a:cubicBezTo>
                    <a:pt x="332" y="335"/>
                    <a:pt x="332" y="335"/>
                    <a:pt x="332" y="335"/>
                  </a:cubicBezTo>
                  <a:lnTo>
                    <a:pt x="301" y="335"/>
                  </a:lnTo>
                  <a:close/>
                  <a:moveTo>
                    <a:pt x="343" y="238"/>
                  </a:moveTo>
                  <a:cubicBezTo>
                    <a:pt x="367" y="238"/>
                    <a:pt x="367" y="238"/>
                    <a:pt x="367" y="238"/>
                  </a:cubicBezTo>
                  <a:cubicBezTo>
                    <a:pt x="367" y="262"/>
                    <a:pt x="367" y="262"/>
                    <a:pt x="367" y="262"/>
                  </a:cubicBezTo>
                  <a:cubicBezTo>
                    <a:pt x="344" y="262"/>
                    <a:pt x="344" y="262"/>
                    <a:pt x="344" y="262"/>
                  </a:cubicBezTo>
                  <a:cubicBezTo>
                    <a:pt x="344" y="261"/>
                    <a:pt x="344" y="261"/>
                    <a:pt x="344" y="261"/>
                  </a:cubicBezTo>
                  <a:cubicBezTo>
                    <a:pt x="343" y="261"/>
                    <a:pt x="343" y="261"/>
                    <a:pt x="343" y="261"/>
                  </a:cubicBezTo>
                  <a:lnTo>
                    <a:pt x="343" y="238"/>
                  </a:lnTo>
                  <a:close/>
                  <a:moveTo>
                    <a:pt x="331" y="273"/>
                  </a:moveTo>
                  <a:cubicBezTo>
                    <a:pt x="331" y="274"/>
                    <a:pt x="331" y="274"/>
                    <a:pt x="331" y="274"/>
                  </a:cubicBezTo>
                  <a:cubicBezTo>
                    <a:pt x="332" y="274"/>
                    <a:pt x="332" y="274"/>
                    <a:pt x="332" y="274"/>
                  </a:cubicBezTo>
                  <a:cubicBezTo>
                    <a:pt x="332" y="292"/>
                    <a:pt x="332" y="292"/>
                    <a:pt x="332" y="292"/>
                  </a:cubicBezTo>
                  <a:cubicBezTo>
                    <a:pt x="301" y="292"/>
                    <a:pt x="301" y="292"/>
                    <a:pt x="301" y="292"/>
                  </a:cubicBezTo>
                  <a:cubicBezTo>
                    <a:pt x="301" y="273"/>
                    <a:pt x="301" y="273"/>
                    <a:pt x="301" y="273"/>
                  </a:cubicBezTo>
                  <a:lnTo>
                    <a:pt x="331" y="273"/>
                  </a:lnTo>
                  <a:close/>
                  <a:moveTo>
                    <a:pt x="270" y="273"/>
                  </a:moveTo>
                  <a:cubicBezTo>
                    <a:pt x="289" y="273"/>
                    <a:pt x="289" y="273"/>
                    <a:pt x="289" y="273"/>
                  </a:cubicBezTo>
                  <a:cubicBezTo>
                    <a:pt x="289" y="292"/>
                    <a:pt x="289" y="292"/>
                    <a:pt x="289" y="292"/>
                  </a:cubicBezTo>
                  <a:cubicBezTo>
                    <a:pt x="270" y="292"/>
                    <a:pt x="270" y="292"/>
                    <a:pt x="270" y="292"/>
                  </a:cubicBezTo>
                  <a:lnTo>
                    <a:pt x="270" y="273"/>
                  </a:lnTo>
                  <a:close/>
                  <a:moveTo>
                    <a:pt x="258" y="371"/>
                  </a:moveTo>
                  <a:cubicBezTo>
                    <a:pt x="234" y="371"/>
                    <a:pt x="234" y="371"/>
                    <a:pt x="234" y="371"/>
                  </a:cubicBezTo>
                  <a:cubicBezTo>
                    <a:pt x="234" y="347"/>
                    <a:pt x="234" y="347"/>
                    <a:pt x="234" y="347"/>
                  </a:cubicBezTo>
                  <a:cubicBezTo>
                    <a:pt x="258" y="347"/>
                    <a:pt x="258" y="347"/>
                    <a:pt x="258" y="347"/>
                  </a:cubicBezTo>
                  <a:lnTo>
                    <a:pt x="258" y="371"/>
                  </a:lnTo>
                  <a:close/>
                  <a:moveTo>
                    <a:pt x="270" y="335"/>
                  </a:moveTo>
                  <a:cubicBezTo>
                    <a:pt x="270" y="304"/>
                    <a:pt x="270" y="304"/>
                    <a:pt x="270" y="304"/>
                  </a:cubicBezTo>
                  <a:cubicBezTo>
                    <a:pt x="289" y="304"/>
                    <a:pt x="289" y="304"/>
                    <a:pt x="289" y="304"/>
                  </a:cubicBezTo>
                  <a:cubicBezTo>
                    <a:pt x="289" y="335"/>
                    <a:pt x="289" y="335"/>
                    <a:pt x="289" y="335"/>
                  </a:cubicBezTo>
                  <a:lnTo>
                    <a:pt x="270" y="335"/>
                  </a:lnTo>
                  <a:close/>
                  <a:moveTo>
                    <a:pt x="301" y="370"/>
                  </a:moveTo>
                  <a:cubicBezTo>
                    <a:pt x="301" y="347"/>
                    <a:pt x="301" y="347"/>
                    <a:pt x="301" y="347"/>
                  </a:cubicBezTo>
                  <a:cubicBezTo>
                    <a:pt x="332" y="347"/>
                    <a:pt x="332" y="347"/>
                    <a:pt x="332" y="347"/>
                  </a:cubicBezTo>
                  <a:cubicBezTo>
                    <a:pt x="332" y="370"/>
                    <a:pt x="332" y="370"/>
                    <a:pt x="332" y="370"/>
                  </a:cubicBezTo>
                  <a:lnTo>
                    <a:pt x="301" y="370"/>
                  </a:lnTo>
                  <a:close/>
                  <a:moveTo>
                    <a:pt x="412" y="382"/>
                  </a:moveTo>
                  <a:cubicBezTo>
                    <a:pt x="412" y="415"/>
                    <a:pt x="412" y="415"/>
                    <a:pt x="412" y="415"/>
                  </a:cubicBezTo>
                  <a:cubicBezTo>
                    <a:pt x="379" y="415"/>
                    <a:pt x="379" y="415"/>
                    <a:pt x="379" y="415"/>
                  </a:cubicBezTo>
                  <a:cubicBezTo>
                    <a:pt x="379" y="382"/>
                    <a:pt x="379" y="382"/>
                    <a:pt x="379" y="382"/>
                  </a:cubicBezTo>
                  <a:lnTo>
                    <a:pt x="412" y="382"/>
                  </a:lnTo>
                  <a:close/>
                  <a:moveTo>
                    <a:pt x="367" y="370"/>
                  </a:moveTo>
                  <a:cubicBezTo>
                    <a:pt x="344" y="370"/>
                    <a:pt x="344" y="370"/>
                    <a:pt x="344" y="370"/>
                  </a:cubicBezTo>
                  <a:cubicBezTo>
                    <a:pt x="344" y="348"/>
                    <a:pt x="344" y="348"/>
                    <a:pt x="344" y="348"/>
                  </a:cubicBezTo>
                  <a:cubicBezTo>
                    <a:pt x="367" y="348"/>
                    <a:pt x="367" y="348"/>
                    <a:pt x="367" y="348"/>
                  </a:cubicBezTo>
                  <a:lnTo>
                    <a:pt x="367" y="370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9531350" y="5908675"/>
              <a:ext cx="327025" cy="328613"/>
            </a:xfrm>
            <a:custGeom>
              <a:avLst/>
              <a:gdLst>
                <a:gd name="T0" fmla="*/ 0 w 206"/>
                <a:gd name="T1" fmla="*/ 207 h 207"/>
                <a:gd name="T2" fmla="*/ 206 w 206"/>
                <a:gd name="T3" fmla="*/ 207 h 207"/>
                <a:gd name="T4" fmla="*/ 206 w 206"/>
                <a:gd name="T5" fmla="*/ 0 h 207"/>
                <a:gd name="T6" fmla="*/ 0 w 206"/>
                <a:gd name="T7" fmla="*/ 0 h 207"/>
                <a:gd name="T8" fmla="*/ 0 w 206"/>
                <a:gd name="T9" fmla="*/ 207 h 207"/>
                <a:gd name="T10" fmla="*/ 27 w 206"/>
                <a:gd name="T11" fmla="*/ 28 h 207"/>
                <a:gd name="T12" fmla="*/ 178 w 206"/>
                <a:gd name="T13" fmla="*/ 28 h 207"/>
                <a:gd name="T14" fmla="*/ 178 w 206"/>
                <a:gd name="T15" fmla="*/ 179 h 207"/>
                <a:gd name="T16" fmla="*/ 27 w 206"/>
                <a:gd name="T17" fmla="*/ 179 h 207"/>
                <a:gd name="T18" fmla="*/ 27 w 206"/>
                <a:gd name="T19" fmla="*/ 2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7">
                  <a:moveTo>
                    <a:pt x="0" y="207"/>
                  </a:moveTo>
                  <a:lnTo>
                    <a:pt x="206" y="207"/>
                  </a:lnTo>
                  <a:lnTo>
                    <a:pt x="206" y="0"/>
                  </a:lnTo>
                  <a:lnTo>
                    <a:pt x="0" y="0"/>
                  </a:lnTo>
                  <a:lnTo>
                    <a:pt x="0" y="207"/>
                  </a:lnTo>
                  <a:close/>
                  <a:moveTo>
                    <a:pt x="27" y="28"/>
                  </a:moveTo>
                  <a:lnTo>
                    <a:pt x="178" y="28"/>
                  </a:lnTo>
                  <a:lnTo>
                    <a:pt x="178" y="179"/>
                  </a:lnTo>
                  <a:lnTo>
                    <a:pt x="27" y="179"/>
                  </a:lnTo>
                  <a:lnTo>
                    <a:pt x="27" y="28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0" y="-3175"/>
            <a:ext cx="1550988" cy="6861175"/>
            <a:chOff x="0" y="-3175"/>
            <a:chExt cx="1550988" cy="6861175"/>
          </a:xfrm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0" y="-3175"/>
              <a:ext cx="1550988" cy="1550988"/>
            </a:xfrm>
            <a:custGeom>
              <a:avLst/>
              <a:gdLst>
                <a:gd name="T0" fmla="*/ 83 w 427"/>
                <a:gd name="T1" fmla="*/ 0 h 427"/>
                <a:gd name="T2" fmla="*/ 60 w 427"/>
                <a:gd name="T3" fmla="*/ 45 h 427"/>
                <a:gd name="T4" fmla="*/ 3 w 427"/>
                <a:gd name="T5" fmla="*/ 0 h 427"/>
                <a:gd name="T6" fmla="*/ 48 w 427"/>
                <a:gd name="T7" fmla="*/ 57 h 427"/>
                <a:gd name="T8" fmla="*/ 0 w 427"/>
                <a:gd name="T9" fmla="*/ 79 h 427"/>
                <a:gd name="T10" fmla="*/ 6 w 427"/>
                <a:gd name="T11" fmla="*/ 427 h 427"/>
                <a:gd name="T12" fmla="*/ 12 w 427"/>
                <a:gd name="T13" fmla="*/ 91 h 427"/>
                <a:gd name="T14" fmla="*/ 48 w 427"/>
                <a:gd name="T15" fmla="*/ 135 h 427"/>
                <a:gd name="T16" fmla="*/ 83 w 427"/>
                <a:gd name="T17" fmla="*/ 153 h 427"/>
                <a:gd name="T18" fmla="*/ 48 w 427"/>
                <a:gd name="T19" fmla="*/ 201 h 427"/>
                <a:gd name="T20" fmla="*/ 96 w 427"/>
                <a:gd name="T21" fmla="*/ 166 h 427"/>
                <a:gd name="T22" fmla="*/ 126 w 427"/>
                <a:gd name="T23" fmla="*/ 232 h 427"/>
                <a:gd name="T24" fmla="*/ 38 w 427"/>
                <a:gd name="T25" fmla="*/ 325 h 427"/>
                <a:gd name="T26" fmla="*/ 50 w 427"/>
                <a:gd name="T27" fmla="*/ 325 h 427"/>
                <a:gd name="T28" fmla="*/ 132 w 427"/>
                <a:gd name="T29" fmla="*/ 244 h 427"/>
                <a:gd name="T30" fmla="*/ 138 w 427"/>
                <a:gd name="T31" fmla="*/ 166 h 427"/>
                <a:gd name="T32" fmla="*/ 169 w 427"/>
                <a:gd name="T33" fmla="*/ 135 h 427"/>
                <a:gd name="T34" fmla="*/ 241 w 427"/>
                <a:gd name="T35" fmla="*/ 135 h 427"/>
                <a:gd name="T36" fmla="*/ 247 w 427"/>
                <a:gd name="T37" fmla="*/ 129 h 427"/>
                <a:gd name="T38" fmla="*/ 247 w 427"/>
                <a:gd name="T39" fmla="*/ 48 h 427"/>
                <a:gd name="T40" fmla="*/ 334 w 427"/>
                <a:gd name="T41" fmla="*/ 42 h 427"/>
                <a:gd name="T42" fmla="*/ 235 w 427"/>
                <a:gd name="T43" fmla="*/ 36 h 427"/>
                <a:gd name="T44" fmla="*/ 169 w 427"/>
                <a:gd name="T45" fmla="*/ 123 h 427"/>
                <a:gd name="T46" fmla="*/ 205 w 427"/>
                <a:gd name="T47" fmla="*/ 92 h 427"/>
                <a:gd name="T48" fmla="*/ 157 w 427"/>
                <a:gd name="T49" fmla="*/ 44 h 427"/>
                <a:gd name="T50" fmla="*/ 138 w 427"/>
                <a:gd name="T51" fmla="*/ 80 h 427"/>
                <a:gd name="T52" fmla="*/ 95 w 427"/>
                <a:gd name="T53" fmla="*/ 45 h 427"/>
                <a:gd name="T54" fmla="*/ 421 w 427"/>
                <a:gd name="T55" fmla="*/ 12 h 427"/>
                <a:gd name="T56" fmla="*/ 421 w 427"/>
                <a:gd name="T57" fmla="*/ 0 h 427"/>
                <a:gd name="T58" fmla="*/ 15 w 427"/>
                <a:gd name="T59" fmla="*/ 12 h 427"/>
                <a:gd name="T60" fmla="*/ 48 w 427"/>
                <a:gd name="T61" fmla="*/ 45 h 427"/>
                <a:gd name="T62" fmla="*/ 60 w 427"/>
                <a:gd name="T63" fmla="*/ 57 h 427"/>
                <a:gd name="T64" fmla="*/ 83 w 427"/>
                <a:gd name="T65" fmla="*/ 79 h 427"/>
                <a:gd name="T66" fmla="*/ 60 w 427"/>
                <a:gd name="T67" fmla="*/ 57 h 427"/>
                <a:gd name="T68" fmla="*/ 126 w 427"/>
                <a:gd name="T69" fmla="*/ 123 h 427"/>
                <a:gd name="T70" fmla="*/ 95 w 427"/>
                <a:gd name="T71" fmla="*/ 92 h 427"/>
                <a:gd name="T72" fmla="*/ 60 w 427"/>
                <a:gd name="T73" fmla="*/ 123 h 427"/>
                <a:gd name="T74" fmla="*/ 83 w 427"/>
                <a:gd name="T75" fmla="*/ 91 h 427"/>
                <a:gd name="T76" fmla="*/ 60 w 427"/>
                <a:gd name="T77" fmla="*/ 123 h 427"/>
                <a:gd name="T78" fmla="*/ 60 w 427"/>
                <a:gd name="T79" fmla="*/ 189 h 427"/>
                <a:gd name="T80" fmla="*/ 83 w 427"/>
                <a:gd name="T81" fmla="*/ 165 h 427"/>
                <a:gd name="T82" fmla="*/ 84 w 427"/>
                <a:gd name="T83" fmla="*/ 166 h 427"/>
                <a:gd name="T84" fmla="*/ 96 w 427"/>
                <a:gd name="T85" fmla="*/ 154 h 427"/>
                <a:gd name="T86" fmla="*/ 95 w 427"/>
                <a:gd name="T87" fmla="*/ 153 h 427"/>
                <a:gd name="T88" fmla="*/ 126 w 427"/>
                <a:gd name="T89" fmla="*/ 135 h 427"/>
                <a:gd name="T90" fmla="*/ 96 w 427"/>
                <a:gd name="T91" fmla="*/ 154 h 427"/>
                <a:gd name="T92" fmla="*/ 138 w 427"/>
                <a:gd name="T93" fmla="*/ 154 h 427"/>
                <a:gd name="T94" fmla="*/ 157 w 427"/>
                <a:gd name="T95" fmla="*/ 135 h 427"/>
                <a:gd name="T96" fmla="*/ 169 w 427"/>
                <a:gd name="T97" fmla="*/ 56 h 427"/>
                <a:gd name="T98" fmla="*/ 193 w 427"/>
                <a:gd name="T99" fmla="*/ 80 h 427"/>
                <a:gd name="T100" fmla="*/ 169 w 427"/>
                <a:gd name="T101" fmla="*/ 56 h 427"/>
                <a:gd name="T102" fmla="*/ 157 w 427"/>
                <a:gd name="T103" fmla="*/ 123 h 427"/>
                <a:gd name="T104" fmla="*/ 138 w 427"/>
                <a:gd name="T105" fmla="*/ 92 h 427"/>
                <a:gd name="T106" fmla="*/ 126 w 427"/>
                <a:gd name="T107" fmla="*/ 57 h 427"/>
                <a:gd name="T108" fmla="*/ 95 w 427"/>
                <a:gd name="T109" fmla="*/ 80 h 427"/>
                <a:gd name="T110" fmla="*/ 126 w 427"/>
                <a:gd name="T111" fmla="*/ 5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421"/>
                    <a:pt x="0" y="421"/>
                    <a:pt x="0" y="421"/>
                  </a:cubicBezTo>
                  <a:cubicBezTo>
                    <a:pt x="0" y="424"/>
                    <a:pt x="2" y="427"/>
                    <a:pt x="6" y="427"/>
                  </a:cubicBezTo>
                  <a:cubicBezTo>
                    <a:pt x="9" y="427"/>
                    <a:pt x="12" y="424"/>
                    <a:pt x="12" y="42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83" y="135"/>
                    <a:pt x="83" y="135"/>
                    <a:pt x="83" y="135"/>
                  </a:cubicBezTo>
                  <a:cubicBezTo>
                    <a:pt x="83" y="153"/>
                    <a:pt x="83" y="153"/>
                    <a:pt x="83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201"/>
                    <a:pt x="48" y="201"/>
                    <a:pt x="48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166"/>
                    <a:pt x="96" y="166"/>
                    <a:pt x="96" y="166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26" y="232"/>
                    <a:pt x="126" y="232"/>
                    <a:pt x="126" y="232"/>
                  </a:cubicBezTo>
                  <a:cubicBezTo>
                    <a:pt x="38" y="232"/>
                    <a:pt x="38" y="232"/>
                    <a:pt x="38" y="232"/>
                  </a:cubicBezTo>
                  <a:cubicBezTo>
                    <a:pt x="38" y="325"/>
                    <a:pt x="38" y="325"/>
                    <a:pt x="38" y="325"/>
                  </a:cubicBezTo>
                  <a:cubicBezTo>
                    <a:pt x="38" y="329"/>
                    <a:pt x="41" y="331"/>
                    <a:pt x="44" y="331"/>
                  </a:cubicBezTo>
                  <a:cubicBezTo>
                    <a:pt x="48" y="331"/>
                    <a:pt x="50" y="329"/>
                    <a:pt x="50" y="325"/>
                  </a:cubicBezTo>
                  <a:cubicBezTo>
                    <a:pt x="50" y="244"/>
                    <a:pt x="50" y="244"/>
                    <a:pt x="50" y="244"/>
                  </a:cubicBezTo>
                  <a:cubicBezTo>
                    <a:pt x="132" y="244"/>
                    <a:pt x="132" y="244"/>
                    <a:pt x="132" y="244"/>
                  </a:cubicBezTo>
                  <a:cubicBezTo>
                    <a:pt x="135" y="244"/>
                    <a:pt x="138" y="241"/>
                    <a:pt x="138" y="238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69" y="166"/>
                    <a:pt x="169" y="166"/>
                    <a:pt x="169" y="166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5"/>
                    <a:pt x="240" y="135"/>
                    <a:pt x="241" y="135"/>
                  </a:cubicBezTo>
                  <a:cubicBezTo>
                    <a:pt x="242" y="135"/>
                    <a:pt x="244" y="134"/>
                    <a:pt x="245" y="133"/>
                  </a:cubicBezTo>
                  <a:cubicBezTo>
                    <a:pt x="246" y="132"/>
                    <a:pt x="247" y="130"/>
                    <a:pt x="247" y="129"/>
                  </a:cubicBezTo>
                  <a:cubicBezTo>
                    <a:pt x="247" y="128"/>
                    <a:pt x="247" y="127"/>
                    <a:pt x="247" y="127"/>
                  </a:cubicBezTo>
                  <a:cubicBezTo>
                    <a:pt x="247" y="48"/>
                    <a:pt x="247" y="48"/>
                    <a:pt x="247" y="48"/>
                  </a:cubicBezTo>
                  <a:cubicBezTo>
                    <a:pt x="328" y="48"/>
                    <a:pt x="328" y="48"/>
                    <a:pt x="328" y="48"/>
                  </a:cubicBezTo>
                  <a:cubicBezTo>
                    <a:pt x="332" y="48"/>
                    <a:pt x="334" y="45"/>
                    <a:pt x="334" y="42"/>
                  </a:cubicBezTo>
                  <a:cubicBezTo>
                    <a:pt x="334" y="38"/>
                    <a:pt x="332" y="36"/>
                    <a:pt x="328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123"/>
                    <a:pt x="235" y="123"/>
                    <a:pt x="235" y="123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205" y="92"/>
                    <a:pt x="205" y="92"/>
                    <a:pt x="205" y="92"/>
                  </a:cubicBezTo>
                  <a:cubicBezTo>
                    <a:pt x="205" y="44"/>
                    <a:pt x="205" y="44"/>
                    <a:pt x="205" y="44"/>
                  </a:cubicBezTo>
                  <a:cubicBezTo>
                    <a:pt x="157" y="44"/>
                    <a:pt x="157" y="44"/>
                    <a:pt x="157" y="44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421" y="12"/>
                    <a:pt x="421" y="12"/>
                    <a:pt x="421" y="12"/>
                  </a:cubicBezTo>
                  <a:cubicBezTo>
                    <a:pt x="424" y="12"/>
                    <a:pt x="427" y="9"/>
                    <a:pt x="427" y="6"/>
                  </a:cubicBezTo>
                  <a:cubicBezTo>
                    <a:pt x="427" y="2"/>
                    <a:pt x="424" y="0"/>
                    <a:pt x="421" y="0"/>
                  </a:cubicBezTo>
                  <a:close/>
                  <a:moveTo>
                    <a:pt x="15" y="4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45"/>
                    <a:pt x="48" y="45"/>
                    <a:pt x="48" y="45"/>
                  </a:cubicBezTo>
                  <a:lnTo>
                    <a:pt x="15" y="45"/>
                  </a:lnTo>
                  <a:close/>
                  <a:moveTo>
                    <a:pt x="60" y="57"/>
                  </a:moveTo>
                  <a:cubicBezTo>
                    <a:pt x="83" y="57"/>
                    <a:pt x="83" y="57"/>
                    <a:pt x="83" y="5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60" y="79"/>
                    <a:pt x="60" y="79"/>
                    <a:pt x="60" y="79"/>
                  </a:cubicBezTo>
                  <a:lnTo>
                    <a:pt x="60" y="57"/>
                  </a:lnTo>
                  <a:close/>
                  <a:moveTo>
                    <a:pt x="126" y="92"/>
                  </a:moveTo>
                  <a:cubicBezTo>
                    <a:pt x="126" y="123"/>
                    <a:pt x="126" y="123"/>
                    <a:pt x="126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5" y="92"/>
                    <a:pt x="95" y="92"/>
                    <a:pt x="95" y="92"/>
                  </a:cubicBezTo>
                  <a:lnTo>
                    <a:pt x="126" y="92"/>
                  </a:lnTo>
                  <a:close/>
                  <a:moveTo>
                    <a:pt x="60" y="123"/>
                  </a:moveTo>
                  <a:cubicBezTo>
                    <a:pt x="60" y="91"/>
                    <a:pt x="60" y="91"/>
                    <a:pt x="60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123"/>
                    <a:pt x="83" y="123"/>
                    <a:pt x="83" y="123"/>
                  </a:cubicBezTo>
                  <a:lnTo>
                    <a:pt x="60" y="123"/>
                  </a:lnTo>
                  <a:close/>
                  <a:moveTo>
                    <a:pt x="84" y="189"/>
                  </a:moveTo>
                  <a:cubicBezTo>
                    <a:pt x="60" y="189"/>
                    <a:pt x="60" y="189"/>
                    <a:pt x="60" y="189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84" y="166"/>
                    <a:pt x="84" y="166"/>
                    <a:pt x="84" y="166"/>
                  </a:cubicBezTo>
                  <a:lnTo>
                    <a:pt x="84" y="189"/>
                  </a:lnTo>
                  <a:close/>
                  <a:moveTo>
                    <a:pt x="96" y="154"/>
                  </a:moveTo>
                  <a:cubicBezTo>
                    <a:pt x="96" y="153"/>
                    <a:pt x="96" y="153"/>
                    <a:pt x="96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54"/>
                    <a:pt x="126" y="154"/>
                    <a:pt x="126" y="154"/>
                  </a:cubicBezTo>
                  <a:lnTo>
                    <a:pt x="96" y="154"/>
                  </a:lnTo>
                  <a:close/>
                  <a:moveTo>
                    <a:pt x="157" y="154"/>
                  </a:moveTo>
                  <a:cubicBezTo>
                    <a:pt x="138" y="154"/>
                    <a:pt x="138" y="154"/>
                    <a:pt x="138" y="15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57" y="135"/>
                    <a:pt x="157" y="135"/>
                    <a:pt x="157" y="135"/>
                  </a:cubicBezTo>
                  <a:lnTo>
                    <a:pt x="157" y="154"/>
                  </a:lnTo>
                  <a:close/>
                  <a:moveTo>
                    <a:pt x="169" y="56"/>
                  </a:moveTo>
                  <a:cubicBezTo>
                    <a:pt x="193" y="56"/>
                    <a:pt x="193" y="56"/>
                    <a:pt x="193" y="56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69" y="80"/>
                    <a:pt x="169" y="80"/>
                    <a:pt x="169" y="80"/>
                  </a:cubicBezTo>
                  <a:lnTo>
                    <a:pt x="169" y="56"/>
                  </a:lnTo>
                  <a:close/>
                  <a:moveTo>
                    <a:pt x="157" y="92"/>
                  </a:moveTo>
                  <a:cubicBezTo>
                    <a:pt x="157" y="123"/>
                    <a:pt x="157" y="123"/>
                    <a:pt x="157" y="123"/>
                  </a:cubicBezTo>
                  <a:cubicBezTo>
                    <a:pt x="138" y="123"/>
                    <a:pt x="138" y="123"/>
                    <a:pt x="138" y="123"/>
                  </a:cubicBezTo>
                  <a:cubicBezTo>
                    <a:pt x="138" y="92"/>
                    <a:pt x="138" y="92"/>
                    <a:pt x="138" y="92"/>
                  </a:cubicBezTo>
                  <a:lnTo>
                    <a:pt x="157" y="92"/>
                  </a:lnTo>
                  <a:close/>
                  <a:moveTo>
                    <a:pt x="126" y="57"/>
                  </a:moveTo>
                  <a:cubicBezTo>
                    <a:pt x="126" y="80"/>
                    <a:pt x="126" y="80"/>
                    <a:pt x="126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57"/>
                    <a:pt x="95" y="57"/>
                    <a:pt x="95" y="57"/>
                  </a:cubicBezTo>
                  <a:lnTo>
                    <a:pt x="126" y="57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631825" y="617538"/>
              <a:ext cx="327025" cy="327025"/>
            </a:xfrm>
            <a:custGeom>
              <a:avLst/>
              <a:gdLst>
                <a:gd name="T0" fmla="*/ 206 w 206"/>
                <a:gd name="T1" fmla="*/ 0 h 206"/>
                <a:gd name="T2" fmla="*/ 0 w 206"/>
                <a:gd name="T3" fmla="*/ 0 h 206"/>
                <a:gd name="T4" fmla="*/ 0 w 206"/>
                <a:gd name="T5" fmla="*/ 206 h 206"/>
                <a:gd name="T6" fmla="*/ 206 w 206"/>
                <a:gd name="T7" fmla="*/ 206 h 206"/>
                <a:gd name="T8" fmla="*/ 206 w 206"/>
                <a:gd name="T9" fmla="*/ 0 h 206"/>
                <a:gd name="T10" fmla="*/ 179 w 206"/>
                <a:gd name="T11" fmla="*/ 179 h 206"/>
                <a:gd name="T12" fmla="*/ 28 w 206"/>
                <a:gd name="T13" fmla="*/ 179 h 206"/>
                <a:gd name="T14" fmla="*/ 28 w 206"/>
                <a:gd name="T15" fmla="*/ 28 h 206"/>
                <a:gd name="T16" fmla="*/ 179 w 206"/>
                <a:gd name="T17" fmla="*/ 28 h 206"/>
                <a:gd name="T18" fmla="*/ 179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206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206" y="206"/>
                  </a:lnTo>
                  <a:lnTo>
                    <a:pt x="206" y="0"/>
                  </a:lnTo>
                  <a:close/>
                  <a:moveTo>
                    <a:pt x="179" y="179"/>
                  </a:moveTo>
                  <a:lnTo>
                    <a:pt x="28" y="179"/>
                  </a:lnTo>
                  <a:lnTo>
                    <a:pt x="28" y="28"/>
                  </a:lnTo>
                  <a:lnTo>
                    <a:pt x="179" y="28"/>
                  </a:lnTo>
                  <a:lnTo>
                    <a:pt x="179" y="179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0" y="5305425"/>
              <a:ext cx="1550988" cy="1552575"/>
            </a:xfrm>
            <a:custGeom>
              <a:avLst/>
              <a:gdLst>
                <a:gd name="T0" fmla="*/ 95 w 427"/>
                <a:gd name="T1" fmla="*/ 415 h 427"/>
                <a:gd name="T2" fmla="*/ 138 w 427"/>
                <a:gd name="T3" fmla="*/ 382 h 427"/>
                <a:gd name="T4" fmla="*/ 157 w 427"/>
                <a:gd name="T5" fmla="*/ 347 h 427"/>
                <a:gd name="T6" fmla="*/ 205 w 427"/>
                <a:gd name="T7" fmla="*/ 383 h 427"/>
                <a:gd name="T8" fmla="*/ 169 w 427"/>
                <a:gd name="T9" fmla="*/ 335 h 427"/>
                <a:gd name="T10" fmla="*/ 235 w 427"/>
                <a:gd name="T11" fmla="*/ 304 h 427"/>
                <a:gd name="T12" fmla="*/ 328 w 427"/>
                <a:gd name="T13" fmla="*/ 391 h 427"/>
                <a:gd name="T14" fmla="*/ 328 w 427"/>
                <a:gd name="T15" fmla="*/ 379 h 427"/>
                <a:gd name="T16" fmla="*/ 247 w 427"/>
                <a:gd name="T17" fmla="*/ 300 h 427"/>
                <a:gd name="T18" fmla="*/ 245 w 427"/>
                <a:gd name="T19" fmla="*/ 294 h 427"/>
                <a:gd name="T20" fmla="*/ 239 w 427"/>
                <a:gd name="T21" fmla="*/ 292 h 427"/>
                <a:gd name="T22" fmla="*/ 169 w 427"/>
                <a:gd name="T23" fmla="*/ 261 h 427"/>
                <a:gd name="T24" fmla="*/ 138 w 427"/>
                <a:gd name="T25" fmla="*/ 189 h 427"/>
                <a:gd name="T26" fmla="*/ 50 w 427"/>
                <a:gd name="T27" fmla="*/ 183 h 427"/>
                <a:gd name="T28" fmla="*/ 44 w 427"/>
                <a:gd name="T29" fmla="*/ 96 h 427"/>
                <a:gd name="T30" fmla="*/ 38 w 427"/>
                <a:gd name="T31" fmla="*/ 195 h 427"/>
                <a:gd name="T32" fmla="*/ 126 w 427"/>
                <a:gd name="T33" fmla="*/ 261 h 427"/>
                <a:gd name="T34" fmla="*/ 96 w 427"/>
                <a:gd name="T35" fmla="*/ 226 h 427"/>
                <a:gd name="T36" fmla="*/ 48 w 427"/>
                <a:gd name="T37" fmla="*/ 274 h 427"/>
                <a:gd name="T38" fmla="*/ 83 w 427"/>
                <a:gd name="T39" fmla="*/ 292 h 427"/>
                <a:gd name="T40" fmla="*/ 48 w 427"/>
                <a:gd name="T41" fmla="*/ 336 h 427"/>
                <a:gd name="T42" fmla="*/ 12 w 427"/>
                <a:gd name="T43" fmla="*/ 6 h 427"/>
                <a:gd name="T44" fmla="*/ 0 w 427"/>
                <a:gd name="T45" fmla="*/ 6 h 427"/>
                <a:gd name="T46" fmla="*/ 48 w 427"/>
                <a:gd name="T47" fmla="*/ 348 h 427"/>
                <a:gd name="T48" fmla="*/ 3 w 427"/>
                <a:gd name="T49" fmla="*/ 370 h 427"/>
                <a:gd name="T50" fmla="*/ 60 w 427"/>
                <a:gd name="T51" fmla="*/ 427 h 427"/>
                <a:gd name="T52" fmla="*/ 83 w 427"/>
                <a:gd name="T53" fmla="*/ 382 h 427"/>
                <a:gd name="T54" fmla="*/ 421 w 427"/>
                <a:gd name="T55" fmla="*/ 427 h 427"/>
                <a:gd name="T56" fmla="*/ 421 w 427"/>
                <a:gd name="T57" fmla="*/ 415 h 427"/>
                <a:gd name="T58" fmla="*/ 95 w 427"/>
                <a:gd name="T59" fmla="*/ 370 h 427"/>
                <a:gd name="T60" fmla="*/ 126 w 427"/>
                <a:gd name="T61" fmla="*/ 347 h 427"/>
                <a:gd name="T62" fmla="*/ 95 w 427"/>
                <a:gd name="T63" fmla="*/ 304 h 427"/>
                <a:gd name="T64" fmla="*/ 126 w 427"/>
                <a:gd name="T65" fmla="*/ 335 h 427"/>
                <a:gd name="T66" fmla="*/ 95 w 427"/>
                <a:gd name="T67" fmla="*/ 304 h 427"/>
                <a:gd name="T68" fmla="*/ 193 w 427"/>
                <a:gd name="T69" fmla="*/ 371 h 427"/>
                <a:gd name="T70" fmla="*/ 169 w 427"/>
                <a:gd name="T71" fmla="*/ 347 h 427"/>
                <a:gd name="T72" fmla="*/ 157 w 427"/>
                <a:gd name="T73" fmla="*/ 335 h 427"/>
                <a:gd name="T74" fmla="*/ 138 w 427"/>
                <a:gd name="T75" fmla="*/ 304 h 427"/>
                <a:gd name="T76" fmla="*/ 157 w 427"/>
                <a:gd name="T77" fmla="*/ 335 h 427"/>
                <a:gd name="T78" fmla="*/ 157 w 427"/>
                <a:gd name="T79" fmla="*/ 292 h 427"/>
                <a:gd name="T80" fmla="*/ 138 w 427"/>
                <a:gd name="T81" fmla="*/ 273 h 427"/>
                <a:gd name="T82" fmla="*/ 60 w 427"/>
                <a:gd name="T83" fmla="*/ 262 h 427"/>
                <a:gd name="T84" fmla="*/ 84 w 427"/>
                <a:gd name="T85" fmla="*/ 238 h 427"/>
                <a:gd name="T86" fmla="*/ 83 w 427"/>
                <a:gd name="T87" fmla="*/ 261 h 427"/>
                <a:gd name="T88" fmla="*/ 60 w 427"/>
                <a:gd name="T89" fmla="*/ 262 h 427"/>
                <a:gd name="T90" fmla="*/ 96 w 427"/>
                <a:gd name="T91" fmla="*/ 274 h 427"/>
                <a:gd name="T92" fmla="*/ 126 w 427"/>
                <a:gd name="T93" fmla="*/ 273 h 427"/>
                <a:gd name="T94" fmla="*/ 95 w 427"/>
                <a:gd name="T95" fmla="*/ 292 h 427"/>
                <a:gd name="T96" fmla="*/ 60 w 427"/>
                <a:gd name="T97" fmla="*/ 304 h 427"/>
                <a:gd name="T98" fmla="*/ 83 w 427"/>
                <a:gd name="T99" fmla="*/ 336 h 427"/>
                <a:gd name="T100" fmla="*/ 60 w 427"/>
                <a:gd name="T101" fmla="*/ 304 h 427"/>
                <a:gd name="T102" fmla="*/ 15 w 427"/>
                <a:gd name="T103" fmla="*/ 415 h 427"/>
                <a:gd name="T104" fmla="*/ 48 w 427"/>
                <a:gd name="T105" fmla="*/ 382 h 427"/>
                <a:gd name="T106" fmla="*/ 60 w 427"/>
                <a:gd name="T107" fmla="*/ 370 h 427"/>
                <a:gd name="T108" fmla="*/ 83 w 427"/>
                <a:gd name="T109" fmla="*/ 348 h 427"/>
                <a:gd name="T110" fmla="*/ 60 w 427"/>
                <a:gd name="T111" fmla="*/ 37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415"/>
                  </a:moveTo>
                  <a:cubicBezTo>
                    <a:pt x="95" y="415"/>
                    <a:pt x="95" y="415"/>
                    <a:pt x="95" y="415"/>
                  </a:cubicBezTo>
                  <a:cubicBezTo>
                    <a:pt x="95" y="382"/>
                    <a:pt x="95" y="382"/>
                    <a:pt x="95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47"/>
                    <a:pt x="138" y="347"/>
                    <a:pt x="138" y="347"/>
                  </a:cubicBezTo>
                  <a:cubicBezTo>
                    <a:pt x="157" y="347"/>
                    <a:pt x="157" y="347"/>
                    <a:pt x="157" y="347"/>
                  </a:cubicBezTo>
                  <a:cubicBezTo>
                    <a:pt x="157" y="383"/>
                    <a:pt x="157" y="383"/>
                    <a:pt x="157" y="383"/>
                  </a:cubicBezTo>
                  <a:cubicBezTo>
                    <a:pt x="205" y="383"/>
                    <a:pt x="205" y="383"/>
                    <a:pt x="205" y="383"/>
                  </a:cubicBezTo>
                  <a:cubicBezTo>
                    <a:pt x="205" y="335"/>
                    <a:pt x="205" y="335"/>
                    <a:pt x="205" y="335"/>
                  </a:cubicBezTo>
                  <a:cubicBezTo>
                    <a:pt x="169" y="335"/>
                    <a:pt x="169" y="335"/>
                    <a:pt x="169" y="335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235" y="304"/>
                    <a:pt x="235" y="304"/>
                    <a:pt x="235" y="304"/>
                  </a:cubicBezTo>
                  <a:cubicBezTo>
                    <a:pt x="235" y="391"/>
                    <a:pt x="235" y="391"/>
                    <a:pt x="235" y="391"/>
                  </a:cubicBezTo>
                  <a:cubicBezTo>
                    <a:pt x="328" y="391"/>
                    <a:pt x="328" y="391"/>
                    <a:pt x="328" y="391"/>
                  </a:cubicBezTo>
                  <a:cubicBezTo>
                    <a:pt x="332" y="391"/>
                    <a:pt x="334" y="389"/>
                    <a:pt x="334" y="385"/>
                  </a:cubicBezTo>
                  <a:cubicBezTo>
                    <a:pt x="334" y="382"/>
                    <a:pt x="332" y="379"/>
                    <a:pt x="328" y="379"/>
                  </a:cubicBezTo>
                  <a:cubicBezTo>
                    <a:pt x="247" y="379"/>
                    <a:pt x="247" y="379"/>
                    <a:pt x="247" y="379"/>
                  </a:cubicBezTo>
                  <a:cubicBezTo>
                    <a:pt x="247" y="300"/>
                    <a:pt x="247" y="300"/>
                    <a:pt x="247" y="300"/>
                  </a:cubicBezTo>
                  <a:cubicBezTo>
                    <a:pt x="247" y="300"/>
                    <a:pt x="247" y="299"/>
                    <a:pt x="247" y="298"/>
                  </a:cubicBezTo>
                  <a:cubicBezTo>
                    <a:pt x="247" y="297"/>
                    <a:pt x="246" y="295"/>
                    <a:pt x="245" y="294"/>
                  </a:cubicBezTo>
                  <a:cubicBezTo>
                    <a:pt x="244" y="293"/>
                    <a:pt x="242" y="292"/>
                    <a:pt x="241" y="292"/>
                  </a:cubicBezTo>
                  <a:cubicBezTo>
                    <a:pt x="240" y="292"/>
                    <a:pt x="239" y="292"/>
                    <a:pt x="239" y="292"/>
                  </a:cubicBezTo>
                  <a:cubicBezTo>
                    <a:pt x="169" y="292"/>
                    <a:pt x="169" y="292"/>
                    <a:pt x="169" y="292"/>
                  </a:cubicBezTo>
                  <a:cubicBezTo>
                    <a:pt x="169" y="261"/>
                    <a:pt x="169" y="261"/>
                    <a:pt x="169" y="261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38" y="189"/>
                    <a:pt x="138" y="189"/>
                    <a:pt x="138" y="189"/>
                  </a:cubicBezTo>
                  <a:cubicBezTo>
                    <a:pt x="138" y="186"/>
                    <a:pt x="135" y="183"/>
                    <a:pt x="132" y="183"/>
                  </a:cubicBezTo>
                  <a:cubicBezTo>
                    <a:pt x="50" y="183"/>
                    <a:pt x="50" y="183"/>
                    <a:pt x="50" y="183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98"/>
                    <a:pt x="48" y="96"/>
                    <a:pt x="44" y="96"/>
                  </a:cubicBezTo>
                  <a:cubicBezTo>
                    <a:pt x="41" y="96"/>
                    <a:pt x="38" y="98"/>
                    <a:pt x="38" y="102"/>
                  </a:cubicBezTo>
                  <a:cubicBezTo>
                    <a:pt x="38" y="195"/>
                    <a:pt x="38" y="195"/>
                    <a:pt x="38" y="195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6" y="261"/>
                    <a:pt x="126" y="261"/>
                    <a:pt x="126" y="261"/>
                  </a:cubicBezTo>
                  <a:cubicBezTo>
                    <a:pt x="96" y="261"/>
                    <a:pt x="96" y="261"/>
                    <a:pt x="96" y="261"/>
                  </a:cubicBezTo>
                  <a:cubicBezTo>
                    <a:pt x="96" y="226"/>
                    <a:pt x="96" y="226"/>
                    <a:pt x="96" y="226"/>
                  </a:cubicBezTo>
                  <a:cubicBezTo>
                    <a:pt x="48" y="226"/>
                    <a:pt x="48" y="226"/>
                    <a:pt x="48" y="226"/>
                  </a:cubicBezTo>
                  <a:cubicBezTo>
                    <a:pt x="48" y="274"/>
                    <a:pt x="48" y="274"/>
                    <a:pt x="48" y="274"/>
                  </a:cubicBezTo>
                  <a:cubicBezTo>
                    <a:pt x="83" y="274"/>
                    <a:pt x="83" y="274"/>
                    <a:pt x="83" y="274"/>
                  </a:cubicBezTo>
                  <a:cubicBezTo>
                    <a:pt x="83" y="292"/>
                    <a:pt x="83" y="292"/>
                    <a:pt x="83" y="292"/>
                  </a:cubicBezTo>
                  <a:cubicBezTo>
                    <a:pt x="48" y="292"/>
                    <a:pt x="48" y="292"/>
                    <a:pt x="48" y="292"/>
                  </a:cubicBezTo>
                  <a:cubicBezTo>
                    <a:pt x="48" y="336"/>
                    <a:pt x="48" y="336"/>
                    <a:pt x="48" y="336"/>
                  </a:cubicBezTo>
                  <a:cubicBezTo>
                    <a:pt x="12" y="336"/>
                    <a:pt x="12" y="336"/>
                    <a:pt x="12" y="33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8" y="370"/>
                    <a:pt x="48" y="370"/>
                    <a:pt x="48" y="370"/>
                  </a:cubicBezTo>
                  <a:cubicBezTo>
                    <a:pt x="3" y="370"/>
                    <a:pt x="3" y="370"/>
                    <a:pt x="3" y="370"/>
                  </a:cubicBezTo>
                  <a:cubicBezTo>
                    <a:pt x="3" y="427"/>
                    <a:pt x="3" y="427"/>
                    <a:pt x="3" y="427"/>
                  </a:cubicBezTo>
                  <a:cubicBezTo>
                    <a:pt x="60" y="427"/>
                    <a:pt x="60" y="427"/>
                    <a:pt x="60" y="427"/>
                  </a:cubicBezTo>
                  <a:cubicBezTo>
                    <a:pt x="60" y="382"/>
                    <a:pt x="60" y="382"/>
                    <a:pt x="60" y="382"/>
                  </a:cubicBezTo>
                  <a:cubicBezTo>
                    <a:pt x="83" y="382"/>
                    <a:pt x="83" y="382"/>
                    <a:pt x="83" y="382"/>
                  </a:cubicBezTo>
                  <a:cubicBezTo>
                    <a:pt x="83" y="427"/>
                    <a:pt x="83" y="427"/>
                    <a:pt x="83" y="427"/>
                  </a:cubicBezTo>
                  <a:cubicBezTo>
                    <a:pt x="421" y="427"/>
                    <a:pt x="421" y="427"/>
                    <a:pt x="421" y="427"/>
                  </a:cubicBezTo>
                  <a:cubicBezTo>
                    <a:pt x="424" y="427"/>
                    <a:pt x="427" y="425"/>
                    <a:pt x="427" y="421"/>
                  </a:cubicBezTo>
                  <a:cubicBezTo>
                    <a:pt x="427" y="418"/>
                    <a:pt x="424" y="415"/>
                    <a:pt x="421" y="415"/>
                  </a:cubicBezTo>
                  <a:close/>
                  <a:moveTo>
                    <a:pt x="126" y="370"/>
                  </a:moveTo>
                  <a:cubicBezTo>
                    <a:pt x="95" y="370"/>
                    <a:pt x="95" y="370"/>
                    <a:pt x="95" y="370"/>
                  </a:cubicBezTo>
                  <a:cubicBezTo>
                    <a:pt x="95" y="347"/>
                    <a:pt x="95" y="347"/>
                    <a:pt x="95" y="347"/>
                  </a:cubicBezTo>
                  <a:cubicBezTo>
                    <a:pt x="126" y="347"/>
                    <a:pt x="126" y="347"/>
                    <a:pt x="126" y="347"/>
                  </a:cubicBezTo>
                  <a:lnTo>
                    <a:pt x="126" y="370"/>
                  </a:lnTo>
                  <a:close/>
                  <a:moveTo>
                    <a:pt x="95" y="304"/>
                  </a:moveTo>
                  <a:cubicBezTo>
                    <a:pt x="126" y="304"/>
                    <a:pt x="126" y="304"/>
                    <a:pt x="126" y="304"/>
                  </a:cubicBezTo>
                  <a:cubicBezTo>
                    <a:pt x="126" y="335"/>
                    <a:pt x="126" y="335"/>
                    <a:pt x="126" y="335"/>
                  </a:cubicBezTo>
                  <a:cubicBezTo>
                    <a:pt x="95" y="335"/>
                    <a:pt x="95" y="335"/>
                    <a:pt x="95" y="335"/>
                  </a:cubicBezTo>
                  <a:lnTo>
                    <a:pt x="95" y="304"/>
                  </a:lnTo>
                  <a:close/>
                  <a:moveTo>
                    <a:pt x="193" y="347"/>
                  </a:moveTo>
                  <a:cubicBezTo>
                    <a:pt x="193" y="371"/>
                    <a:pt x="193" y="371"/>
                    <a:pt x="193" y="371"/>
                  </a:cubicBezTo>
                  <a:cubicBezTo>
                    <a:pt x="169" y="371"/>
                    <a:pt x="169" y="371"/>
                    <a:pt x="169" y="371"/>
                  </a:cubicBezTo>
                  <a:cubicBezTo>
                    <a:pt x="169" y="347"/>
                    <a:pt x="169" y="347"/>
                    <a:pt x="169" y="347"/>
                  </a:cubicBezTo>
                  <a:lnTo>
                    <a:pt x="193" y="347"/>
                  </a:lnTo>
                  <a:close/>
                  <a:moveTo>
                    <a:pt x="157" y="335"/>
                  </a:moveTo>
                  <a:cubicBezTo>
                    <a:pt x="138" y="335"/>
                    <a:pt x="138" y="335"/>
                    <a:pt x="138" y="335"/>
                  </a:cubicBezTo>
                  <a:cubicBezTo>
                    <a:pt x="138" y="304"/>
                    <a:pt x="138" y="304"/>
                    <a:pt x="138" y="304"/>
                  </a:cubicBezTo>
                  <a:cubicBezTo>
                    <a:pt x="157" y="304"/>
                    <a:pt x="157" y="304"/>
                    <a:pt x="157" y="304"/>
                  </a:cubicBezTo>
                  <a:lnTo>
                    <a:pt x="157" y="335"/>
                  </a:lnTo>
                  <a:close/>
                  <a:moveTo>
                    <a:pt x="157" y="273"/>
                  </a:moveTo>
                  <a:cubicBezTo>
                    <a:pt x="157" y="292"/>
                    <a:pt x="157" y="292"/>
                    <a:pt x="157" y="292"/>
                  </a:cubicBezTo>
                  <a:cubicBezTo>
                    <a:pt x="138" y="292"/>
                    <a:pt x="138" y="292"/>
                    <a:pt x="138" y="292"/>
                  </a:cubicBezTo>
                  <a:cubicBezTo>
                    <a:pt x="138" y="273"/>
                    <a:pt x="138" y="273"/>
                    <a:pt x="138" y="273"/>
                  </a:cubicBezTo>
                  <a:lnTo>
                    <a:pt x="157" y="273"/>
                  </a:lnTo>
                  <a:close/>
                  <a:moveTo>
                    <a:pt x="60" y="262"/>
                  </a:moveTo>
                  <a:cubicBezTo>
                    <a:pt x="60" y="238"/>
                    <a:pt x="60" y="238"/>
                    <a:pt x="60" y="238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84" y="261"/>
                    <a:pt x="84" y="261"/>
                    <a:pt x="84" y="261"/>
                  </a:cubicBezTo>
                  <a:cubicBezTo>
                    <a:pt x="83" y="261"/>
                    <a:pt x="83" y="261"/>
                    <a:pt x="83" y="261"/>
                  </a:cubicBezTo>
                  <a:cubicBezTo>
                    <a:pt x="83" y="262"/>
                    <a:pt x="83" y="262"/>
                    <a:pt x="83" y="262"/>
                  </a:cubicBezTo>
                  <a:lnTo>
                    <a:pt x="60" y="262"/>
                  </a:lnTo>
                  <a:close/>
                  <a:moveTo>
                    <a:pt x="95" y="274"/>
                  </a:moveTo>
                  <a:cubicBezTo>
                    <a:pt x="96" y="274"/>
                    <a:pt x="96" y="274"/>
                    <a:pt x="96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126" y="273"/>
                    <a:pt x="126" y="273"/>
                    <a:pt x="126" y="273"/>
                  </a:cubicBezTo>
                  <a:cubicBezTo>
                    <a:pt x="126" y="292"/>
                    <a:pt x="126" y="292"/>
                    <a:pt x="126" y="292"/>
                  </a:cubicBezTo>
                  <a:cubicBezTo>
                    <a:pt x="95" y="292"/>
                    <a:pt x="95" y="292"/>
                    <a:pt x="95" y="292"/>
                  </a:cubicBezTo>
                  <a:lnTo>
                    <a:pt x="95" y="274"/>
                  </a:lnTo>
                  <a:close/>
                  <a:moveTo>
                    <a:pt x="60" y="304"/>
                  </a:moveTo>
                  <a:cubicBezTo>
                    <a:pt x="83" y="304"/>
                    <a:pt x="83" y="304"/>
                    <a:pt x="83" y="304"/>
                  </a:cubicBezTo>
                  <a:cubicBezTo>
                    <a:pt x="83" y="336"/>
                    <a:pt x="83" y="336"/>
                    <a:pt x="83" y="336"/>
                  </a:cubicBezTo>
                  <a:cubicBezTo>
                    <a:pt x="60" y="336"/>
                    <a:pt x="60" y="336"/>
                    <a:pt x="60" y="336"/>
                  </a:cubicBezTo>
                  <a:lnTo>
                    <a:pt x="60" y="304"/>
                  </a:lnTo>
                  <a:close/>
                  <a:moveTo>
                    <a:pt x="48" y="415"/>
                  </a:moveTo>
                  <a:cubicBezTo>
                    <a:pt x="15" y="415"/>
                    <a:pt x="15" y="415"/>
                    <a:pt x="15" y="415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48" y="382"/>
                    <a:pt x="48" y="382"/>
                    <a:pt x="48" y="382"/>
                  </a:cubicBezTo>
                  <a:lnTo>
                    <a:pt x="48" y="415"/>
                  </a:lnTo>
                  <a:close/>
                  <a:moveTo>
                    <a:pt x="60" y="370"/>
                  </a:moveTo>
                  <a:cubicBezTo>
                    <a:pt x="60" y="348"/>
                    <a:pt x="60" y="348"/>
                    <a:pt x="60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3" y="370"/>
                    <a:pt x="83" y="370"/>
                    <a:pt x="83" y="370"/>
                  </a:cubicBezTo>
                  <a:lnTo>
                    <a:pt x="60" y="370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631825" y="5908675"/>
              <a:ext cx="327025" cy="328613"/>
            </a:xfrm>
            <a:custGeom>
              <a:avLst/>
              <a:gdLst>
                <a:gd name="T0" fmla="*/ 0 w 206"/>
                <a:gd name="T1" fmla="*/ 207 h 207"/>
                <a:gd name="T2" fmla="*/ 206 w 206"/>
                <a:gd name="T3" fmla="*/ 207 h 207"/>
                <a:gd name="T4" fmla="*/ 206 w 206"/>
                <a:gd name="T5" fmla="*/ 0 h 207"/>
                <a:gd name="T6" fmla="*/ 0 w 206"/>
                <a:gd name="T7" fmla="*/ 0 h 207"/>
                <a:gd name="T8" fmla="*/ 0 w 206"/>
                <a:gd name="T9" fmla="*/ 207 h 207"/>
                <a:gd name="T10" fmla="*/ 28 w 206"/>
                <a:gd name="T11" fmla="*/ 28 h 207"/>
                <a:gd name="T12" fmla="*/ 179 w 206"/>
                <a:gd name="T13" fmla="*/ 28 h 207"/>
                <a:gd name="T14" fmla="*/ 179 w 206"/>
                <a:gd name="T15" fmla="*/ 179 h 207"/>
                <a:gd name="T16" fmla="*/ 28 w 206"/>
                <a:gd name="T17" fmla="*/ 179 h 207"/>
                <a:gd name="T18" fmla="*/ 28 w 206"/>
                <a:gd name="T19" fmla="*/ 2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7">
                  <a:moveTo>
                    <a:pt x="0" y="207"/>
                  </a:moveTo>
                  <a:lnTo>
                    <a:pt x="206" y="207"/>
                  </a:lnTo>
                  <a:lnTo>
                    <a:pt x="206" y="0"/>
                  </a:lnTo>
                  <a:lnTo>
                    <a:pt x="0" y="0"/>
                  </a:lnTo>
                  <a:lnTo>
                    <a:pt x="0" y="207"/>
                  </a:lnTo>
                  <a:close/>
                  <a:moveTo>
                    <a:pt x="28" y="28"/>
                  </a:moveTo>
                  <a:lnTo>
                    <a:pt x="179" y="28"/>
                  </a:lnTo>
                  <a:lnTo>
                    <a:pt x="179" y="179"/>
                  </a:lnTo>
                  <a:lnTo>
                    <a:pt x="28" y="179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Freeform 20"/>
          <p:cNvSpPr>
            <a:spLocks/>
          </p:cNvSpPr>
          <p:nvPr/>
        </p:nvSpPr>
        <p:spPr bwMode="auto">
          <a:xfrm>
            <a:off x="241301" y="4779963"/>
            <a:ext cx="2417762" cy="1322388"/>
          </a:xfrm>
          <a:custGeom>
            <a:avLst/>
            <a:gdLst>
              <a:gd name="T0" fmla="*/ 411 w 595"/>
              <a:gd name="T1" fmla="*/ 177 h 325"/>
              <a:gd name="T2" fmla="*/ 310 w 595"/>
              <a:gd name="T3" fmla="*/ 325 h 325"/>
              <a:gd name="T4" fmla="*/ 302 w 595"/>
              <a:gd name="T5" fmla="*/ 212 h 325"/>
              <a:gd name="T6" fmla="*/ 343 w 595"/>
              <a:gd name="T7" fmla="*/ 236 h 325"/>
              <a:gd name="T8" fmla="*/ 345 w 595"/>
              <a:gd name="T9" fmla="*/ 247 h 325"/>
              <a:gd name="T10" fmla="*/ 336 w 595"/>
              <a:gd name="T11" fmla="*/ 270 h 325"/>
              <a:gd name="T12" fmla="*/ 310 w 595"/>
              <a:gd name="T13" fmla="*/ 285 h 325"/>
              <a:gd name="T14" fmla="*/ 351 w 595"/>
              <a:gd name="T15" fmla="*/ 251 h 325"/>
              <a:gd name="T16" fmla="*/ 351 w 595"/>
              <a:gd name="T17" fmla="*/ 238 h 325"/>
              <a:gd name="T18" fmla="*/ 334 w 595"/>
              <a:gd name="T19" fmla="*/ 214 h 325"/>
              <a:gd name="T20" fmla="*/ 294 w 595"/>
              <a:gd name="T21" fmla="*/ 203 h 325"/>
              <a:gd name="T22" fmla="*/ 270 w 595"/>
              <a:gd name="T23" fmla="*/ 210 h 325"/>
              <a:gd name="T24" fmla="*/ 236 w 595"/>
              <a:gd name="T25" fmla="*/ 281 h 325"/>
              <a:gd name="T26" fmla="*/ 191 w 595"/>
              <a:gd name="T27" fmla="*/ 283 h 325"/>
              <a:gd name="T28" fmla="*/ 68 w 595"/>
              <a:gd name="T29" fmla="*/ 258 h 325"/>
              <a:gd name="T30" fmla="*/ 154 w 595"/>
              <a:gd name="T31" fmla="*/ 190 h 325"/>
              <a:gd name="T32" fmla="*/ 170 w 595"/>
              <a:gd name="T33" fmla="*/ 255 h 325"/>
              <a:gd name="T34" fmla="*/ 126 w 595"/>
              <a:gd name="T35" fmla="*/ 267 h 325"/>
              <a:gd name="T36" fmla="*/ 110 w 595"/>
              <a:gd name="T37" fmla="*/ 257 h 325"/>
              <a:gd name="T38" fmla="*/ 142 w 595"/>
              <a:gd name="T39" fmla="*/ 275 h 325"/>
              <a:gd name="T40" fmla="*/ 189 w 595"/>
              <a:gd name="T41" fmla="*/ 226 h 325"/>
              <a:gd name="T42" fmla="*/ 159 w 595"/>
              <a:gd name="T43" fmla="*/ 182 h 325"/>
              <a:gd name="T44" fmla="*/ 74 w 595"/>
              <a:gd name="T45" fmla="*/ 197 h 325"/>
              <a:gd name="T46" fmla="*/ 0 w 595"/>
              <a:gd name="T47" fmla="*/ 155 h 325"/>
              <a:gd name="T48" fmla="*/ 28 w 595"/>
              <a:gd name="T49" fmla="*/ 114 h 325"/>
              <a:gd name="T50" fmla="*/ 98 w 595"/>
              <a:gd name="T51" fmla="*/ 106 h 325"/>
              <a:gd name="T52" fmla="*/ 99 w 595"/>
              <a:gd name="T53" fmla="*/ 45 h 325"/>
              <a:gd name="T54" fmla="*/ 91 w 595"/>
              <a:gd name="T55" fmla="*/ 40 h 325"/>
              <a:gd name="T56" fmla="*/ 79 w 595"/>
              <a:gd name="T57" fmla="*/ 37 h 325"/>
              <a:gd name="T58" fmla="*/ 42 w 595"/>
              <a:gd name="T59" fmla="*/ 70 h 325"/>
              <a:gd name="T60" fmla="*/ 53 w 595"/>
              <a:gd name="T61" fmla="*/ 47 h 325"/>
              <a:gd name="T62" fmla="*/ 93 w 595"/>
              <a:gd name="T63" fmla="*/ 48 h 325"/>
              <a:gd name="T64" fmla="*/ 104 w 595"/>
              <a:gd name="T65" fmla="*/ 78 h 325"/>
              <a:gd name="T66" fmla="*/ 45 w 595"/>
              <a:gd name="T67" fmla="*/ 109 h 325"/>
              <a:gd name="T68" fmla="*/ 9 w 595"/>
              <a:gd name="T69" fmla="*/ 62 h 325"/>
              <a:gd name="T70" fmla="*/ 160 w 595"/>
              <a:gd name="T71" fmla="*/ 11 h 325"/>
              <a:gd name="T72" fmla="*/ 222 w 595"/>
              <a:gd name="T73" fmla="*/ 60 h 325"/>
              <a:gd name="T74" fmla="*/ 284 w 595"/>
              <a:gd name="T75" fmla="*/ 134 h 325"/>
              <a:gd name="T76" fmla="*/ 366 w 595"/>
              <a:gd name="T77" fmla="*/ 74 h 325"/>
              <a:gd name="T78" fmla="*/ 308 w 595"/>
              <a:gd name="T79" fmla="*/ 39 h 325"/>
              <a:gd name="T80" fmla="*/ 359 w 595"/>
              <a:gd name="T81" fmla="*/ 74 h 325"/>
              <a:gd name="T82" fmla="*/ 287 w 595"/>
              <a:gd name="T83" fmla="*/ 124 h 325"/>
              <a:gd name="T84" fmla="*/ 237 w 595"/>
              <a:gd name="T85" fmla="*/ 73 h 325"/>
              <a:gd name="T86" fmla="*/ 342 w 595"/>
              <a:gd name="T87" fmla="*/ 10 h 325"/>
              <a:gd name="T88" fmla="*/ 455 w 595"/>
              <a:gd name="T89" fmla="*/ 17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95" h="325">
                <a:moveTo>
                  <a:pt x="455" y="172"/>
                </a:moveTo>
                <a:cubicBezTo>
                  <a:pt x="434" y="161"/>
                  <a:pt x="420" y="163"/>
                  <a:pt x="411" y="167"/>
                </a:cubicBezTo>
                <a:cubicBezTo>
                  <a:pt x="411" y="171"/>
                  <a:pt x="411" y="174"/>
                  <a:pt x="411" y="177"/>
                </a:cubicBezTo>
                <a:cubicBezTo>
                  <a:pt x="411" y="202"/>
                  <a:pt x="398" y="225"/>
                  <a:pt x="378" y="238"/>
                </a:cubicBezTo>
                <a:cubicBezTo>
                  <a:pt x="379" y="243"/>
                  <a:pt x="380" y="249"/>
                  <a:pt x="380" y="255"/>
                </a:cubicBezTo>
                <a:cubicBezTo>
                  <a:pt x="380" y="294"/>
                  <a:pt x="349" y="325"/>
                  <a:pt x="310" y="325"/>
                </a:cubicBezTo>
                <a:cubicBezTo>
                  <a:pt x="278" y="325"/>
                  <a:pt x="248" y="301"/>
                  <a:pt x="247" y="267"/>
                </a:cubicBezTo>
                <a:cubicBezTo>
                  <a:pt x="247" y="257"/>
                  <a:pt x="250" y="248"/>
                  <a:pt x="255" y="240"/>
                </a:cubicBezTo>
                <a:cubicBezTo>
                  <a:pt x="265" y="223"/>
                  <a:pt x="283" y="211"/>
                  <a:pt x="302" y="212"/>
                </a:cubicBezTo>
                <a:cubicBezTo>
                  <a:pt x="312" y="212"/>
                  <a:pt x="322" y="215"/>
                  <a:pt x="330" y="220"/>
                </a:cubicBezTo>
                <a:cubicBezTo>
                  <a:pt x="334" y="223"/>
                  <a:pt x="337" y="226"/>
                  <a:pt x="340" y="230"/>
                </a:cubicBezTo>
                <a:cubicBezTo>
                  <a:pt x="341" y="232"/>
                  <a:pt x="342" y="234"/>
                  <a:pt x="343" y="236"/>
                </a:cubicBezTo>
                <a:cubicBezTo>
                  <a:pt x="343" y="238"/>
                  <a:pt x="344" y="239"/>
                  <a:pt x="344" y="240"/>
                </a:cubicBezTo>
                <a:cubicBezTo>
                  <a:pt x="344" y="243"/>
                  <a:pt x="344" y="243"/>
                  <a:pt x="344" y="243"/>
                </a:cubicBezTo>
                <a:cubicBezTo>
                  <a:pt x="345" y="244"/>
                  <a:pt x="345" y="246"/>
                  <a:pt x="345" y="247"/>
                </a:cubicBezTo>
                <a:cubicBezTo>
                  <a:pt x="344" y="250"/>
                  <a:pt x="344" y="250"/>
                  <a:pt x="344" y="250"/>
                </a:cubicBezTo>
                <a:cubicBezTo>
                  <a:pt x="344" y="253"/>
                  <a:pt x="344" y="255"/>
                  <a:pt x="343" y="258"/>
                </a:cubicBezTo>
                <a:cubicBezTo>
                  <a:pt x="342" y="262"/>
                  <a:pt x="339" y="266"/>
                  <a:pt x="336" y="270"/>
                </a:cubicBezTo>
                <a:cubicBezTo>
                  <a:pt x="330" y="277"/>
                  <a:pt x="320" y="281"/>
                  <a:pt x="310" y="280"/>
                </a:cubicBezTo>
                <a:cubicBezTo>
                  <a:pt x="309" y="280"/>
                  <a:pt x="308" y="281"/>
                  <a:pt x="307" y="283"/>
                </a:cubicBezTo>
                <a:cubicBezTo>
                  <a:pt x="307" y="284"/>
                  <a:pt x="308" y="285"/>
                  <a:pt x="310" y="285"/>
                </a:cubicBezTo>
                <a:cubicBezTo>
                  <a:pt x="321" y="286"/>
                  <a:pt x="333" y="282"/>
                  <a:pt x="340" y="274"/>
                </a:cubicBezTo>
                <a:cubicBezTo>
                  <a:pt x="344" y="270"/>
                  <a:pt x="347" y="265"/>
                  <a:pt x="349" y="259"/>
                </a:cubicBezTo>
                <a:cubicBezTo>
                  <a:pt x="350" y="257"/>
                  <a:pt x="351" y="254"/>
                  <a:pt x="351" y="251"/>
                </a:cubicBezTo>
                <a:cubicBezTo>
                  <a:pt x="351" y="247"/>
                  <a:pt x="351" y="247"/>
                  <a:pt x="351" y="247"/>
                </a:cubicBezTo>
                <a:cubicBezTo>
                  <a:pt x="352" y="246"/>
                  <a:pt x="352" y="244"/>
                  <a:pt x="351" y="243"/>
                </a:cubicBezTo>
                <a:cubicBezTo>
                  <a:pt x="351" y="238"/>
                  <a:pt x="351" y="238"/>
                  <a:pt x="351" y="238"/>
                </a:cubicBezTo>
                <a:cubicBezTo>
                  <a:pt x="351" y="237"/>
                  <a:pt x="350" y="236"/>
                  <a:pt x="350" y="234"/>
                </a:cubicBezTo>
                <a:cubicBezTo>
                  <a:pt x="349" y="231"/>
                  <a:pt x="347" y="229"/>
                  <a:pt x="346" y="226"/>
                </a:cubicBezTo>
                <a:cubicBezTo>
                  <a:pt x="343" y="221"/>
                  <a:pt x="339" y="217"/>
                  <a:pt x="334" y="214"/>
                </a:cubicBezTo>
                <a:cubicBezTo>
                  <a:pt x="325" y="207"/>
                  <a:pt x="314" y="203"/>
                  <a:pt x="303" y="203"/>
                </a:cubicBezTo>
                <a:cubicBezTo>
                  <a:pt x="298" y="203"/>
                  <a:pt x="298" y="203"/>
                  <a:pt x="298" y="203"/>
                </a:cubicBezTo>
                <a:cubicBezTo>
                  <a:pt x="294" y="203"/>
                  <a:pt x="294" y="203"/>
                  <a:pt x="294" y="203"/>
                </a:cubicBezTo>
                <a:cubicBezTo>
                  <a:pt x="291" y="203"/>
                  <a:pt x="288" y="204"/>
                  <a:pt x="286" y="204"/>
                </a:cubicBezTo>
                <a:cubicBezTo>
                  <a:pt x="283" y="205"/>
                  <a:pt x="280" y="206"/>
                  <a:pt x="277" y="207"/>
                </a:cubicBezTo>
                <a:cubicBezTo>
                  <a:pt x="275" y="208"/>
                  <a:pt x="272" y="209"/>
                  <a:pt x="270" y="210"/>
                </a:cubicBezTo>
                <a:cubicBezTo>
                  <a:pt x="260" y="216"/>
                  <a:pt x="251" y="224"/>
                  <a:pt x="245" y="234"/>
                </a:cubicBezTo>
                <a:cubicBezTo>
                  <a:pt x="239" y="243"/>
                  <a:pt x="235" y="255"/>
                  <a:pt x="235" y="266"/>
                </a:cubicBezTo>
                <a:cubicBezTo>
                  <a:pt x="235" y="271"/>
                  <a:pt x="235" y="276"/>
                  <a:pt x="236" y="281"/>
                </a:cubicBezTo>
                <a:cubicBezTo>
                  <a:pt x="238" y="289"/>
                  <a:pt x="232" y="297"/>
                  <a:pt x="223" y="297"/>
                </a:cubicBezTo>
                <a:cubicBezTo>
                  <a:pt x="223" y="297"/>
                  <a:pt x="223" y="297"/>
                  <a:pt x="223" y="297"/>
                </a:cubicBezTo>
                <a:cubicBezTo>
                  <a:pt x="210" y="297"/>
                  <a:pt x="199" y="291"/>
                  <a:pt x="191" y="283"/>
                </a:cubicBezTo>
                <a:cubicBezTo>
                  <a:pt x="179" y="300"/>
                  <a:pt x="158" y="311"/>
                  <a:pt x="135" y="311"/>
                </a:cubicBezTo>
                <a:cubicBezTo>
                  <a:pt x="115" y="311"/>
                  <a:pt x="95" y="301"/>
                  <a:pt x="82" y="285"/>
                </a:cubicBezTo>
                <a:cubicBezTo>
                  <a:pt x="75" y="277"/>
                  <a:pt x="70" y="268"/>
                  <a:pt x="68" y="258"/>
                </a:cubicBezTo>
                <a:cubicBezTo>
                  <a:pt x="61" y="229"/>
                  <a:pt x="82" y="198"/>
                  <a:pt x="108" y="187"/>
                </a:cubicBezTo>
                <a:cubicBezTo>
                  <a:pt x="118" y="183"/>
                  <a:pt x="129" y="183"/>
                  <a:pt x="139" y="185"/>
                </a:cubicBezTo>
                <a:cubicBezTo>
                  <a:pt x="144" y="186"/>
                  <a:pt x="149" y="188"/>
                  <a:pt x="154" y="190"/>
                </a:cubicBezTo>
                <a:cubicBezTo>
                  <a:pt x="159" y="193"/>
                  <a:pt x="164" y="196"/>
                  <a:pt x="168" y="199"/>
                </a:cubicBezTo>
                <a:cubicBezTo>
                  <a:pt x="176" y="206"/>
                  <a:pt x="181" y="216"/>
                  <a:pt x="181" y="226"/>
                </a:cubicBezTo>
                <a:cubicBezTo>
                  <a:pt x="181" y="236"/>
                  <a:pt x="177" y="247"/>
                  <a:pt x="170" y="255"/>
                </a:cubicBezTo>
                <a:cubicBezTo>
                  <a:pt x="166" y="259"/>
                  <a:pt x="162" y="262"/>
                  <a:pt x="157" y="264"/>
                </a:cubicBezTo>
                <a:cubicBezTo>
                  <a:pt x="152" y="267"/>
                  <a:pt x="147" y="268"/>
                  <a:pt x="142" y="269"/>
                </a:cubicBezTo>
                <a:cubicBezTo>
                  <a:pt x="136" y="269"/>
                  <a:pt x="131" y="269"/>
                  <a:pt x="126" y="267"/>
                </a:cubicBezTo>
                <a:cubicBezTo>
                  <a:pt x="121" y="265"/>
                  <a:pt x="117" y="261"/>
                  <a:pt x="114" y="257"/>
                </a:cubicBezTo>
                <a:cubicBezTo>
                  <a:pt x="114" y="257"/>
                  <a:pt x="114" y="257"/>
                  <a:pt x="114" y="257"/>
                </a:cubicBezTo>
                <a:cubicBezTo>
                  <a:pt x="113" y="256"/>
                  <a:pt x="111" y="256"/>
                  <a:pt x="110" y="257"/>
                </a:cubicBezTo>
                <a:cubicBezTo>
                  <a:pt x="109" y="257"/>
                  <a:pt x="109" y="259"/>
                  <a:pt x="110" y="260"/>
                </a:cubicBezTo>
                <a:cubicBezTo>
                  <a:pt x="114" y="265"/>
                  <a:pt x="118" y="269"/>
                  <a:pt x="124" y="272"/>
                </a:cubicBezTo>
                <a:cubicBezTo>
                  <a:pt x="130" y="274"/>
                  <a:pt x="136" y="275"/>
                  <a:pt x="142" y="275"/>
                </a:cubicBezTo>
                <a:cubicBezTo>
                  <a:pt x="148" y="274"/>
                  <a:pt x="154" y="273"/>
                  <a:pt x="160" y="270"/>
                </a:cubicBezTo>
                <a:cubicBezTo>
                  <a:pt x="165" y="267"/>
                  <a:pt x="171" y="264"/>
                  <a:pt x="175" y="259"/>
                </a:cubicBezTo>
                <a:cubicBezTo>
                  <a:pt x="184" y="251"/>
                  <a:pt x="189" y="239"/>
                  <a:pt x="189" y="226"/>
                </a:cubicBezTo>
                <a:cubicBezTo>
                  <a:pt x="189" y="219"/>
                  <a:pt x="188" y="213"/>
                  <a:pt x="185" y="207"/>
                </a:cubicBezTo>
                <a:cubicBezTo>
                  <a:pt x="182" y="201"/>
                  <a:pt x="178" y="197"/>
                  <a:pt x="174" y="192"/>
                </a:cubicBezTo>
                <a:cubicBezTo>
                  <a:pt x="169" y="188"/>
                  <a:pt x="164" y="184"/>
                  <a:pt x="159" y="182"/>
                </a:cubicBezTo>
                <a:cubicBezTo>
                  <a:pt x="153" y="179"/>
                  <a:pt x="147" y="176"/>
                  <a:pt x="141" y="175"/>
                </a:cubicBezTo>
                <a:cubicBezTo>
                  <a:pt x="130" y="172"/>
                  <a:pt x="116" y="172"/>
                  <a:pt x="104" y="176"/>
                </a:cubicBezTo>
                <a:cubicBezTo>
                  <a:pt x="92" y="181"/>
                  <a:pt x="82" y="188"/>
                  <a:pt x="74" y="197"/>
                </a:cubicBezTo>
                <a:cubicBezTo>
                  <a:pt x="69" y="202"/>
                  <a:pt x="66" y="207"/>
                  <a:pt x="63" y="213"/>
                </a:cubicBezTo>
                <a:cubicBezTo>
                  <a:pt x="59" y="219"/>
                  <a:pt x="51" y="223"/>
                  <a:pt x="44" y="220"/>
                </a:cubicBezTo>
                <a:cubicBezTo>
                  <a:pt x="19" y="210"/>
                  <a:pt x="0" y="185"/>
                  <a:pt x="0" y="155"/>
                </a:cubicBezTo>
                <a:cubicBezTo>
                  <a:pt x="0" y="137"/>
                  <a:pt x="8" y="120"/>
                  <a:pt x="19" y="108"/>
                </a:cubicBezTo>
                <a:cubicBezTo>
                  <a:pt x="20" y="109"/>
                  <a:pt x="21" y="109"/>
                  <a:pt x="22" y="110"/>
                </a:cubicBezTo>
                <a:cubicBezTo>
                  <a:pt x="24" y="111"/>
                  <a:pt x="26" y="113"/>
                  <a:pt x="28" y="114"/>
                </a:cubicBezTo>
                <a:cubicBezTo>
                  <a:pt x="33" y="116"/>
                  <a:pt x="37" y="118"/>
                  <a:pt x="42" y="119"/>
                </a:cubicBezTo>
                <a:cubicBezTo>
                  <a:pt x="52" y="121"/>
                  <a:pt x="62" y="121"/>
                  <a:pt x="72" y="119"/>
                </a:cubicBezTo>
                <a:cubicBezTo>
                  <a:pt x="81" y="117"/>
                  <a:pt x="91" y="113"/>
                  <a:pt x="98" y="106"/>
                </a:cubicBezTo>
                <a:cubicBezTo>
                  <a:pt x="105" y="99"/>
                  <a:pt x="110" y="89"/>
                  <a:pt x="111" y="79"/>
                </a:cubicBezTo>
                <a:cubicBezTo>
                  <a:pt x="112" y="70"/>
                  <a:pt x="110" y="59"/>
                  <a:pt x="104" y="51"/>
                </a:cubicBezTo>
                <a:cubicBezTo>
                  <a:pt x="103" y="49"/>
                  <a:pt x="101" y="47"/>
                  <a:pt x="99" y="45"/>
                </a:cubicBezTo>
                <a:cubicBezTo>
                  <a:pt x="98" y="45"/>
                  <a:pt x="97" y="44"/>
                  <a:pt x="96" y="43"/>
                </a:cubicBezTo>
                <a:cubicBezTo>
                  <a:pt x="93" y="41"/>
                  <a:pt x="93" y="41"/>
                  <a:pt x="93" y="41"/>
                </a:cubicBezTo>
                <a:cubicBezTo>
                  <a:pt x="91" y="40"/>
                  <a:pt x="91" y="40"/>
                  <a:pt x="91" y="40"/>
                </a:cubicBezTo>
                <a:cubicBezTo>
                  <a:pt x="91" y="40"/>
                  <a:pt x="90" y="40"/>
                  <a:pt x="89" y="40"/>
                </a:cubicBezTo>
                <a:cubicBezTo>
                  <a:pt x="86" y="38"/>
                  <a:pt x="86" y="38"/>
                  <a:pt x="86" y="38"/>
                </a:cubicBezTo>
                <a:cubicBezTo>
                  <a:pt x="84" y="38"/>
                  <a:pt x="81" y="37"/>
                  <a:pt x="79" y="37"/>
                </a:cubicBezTo>
                <a:cubicBezTo>
                  <a:pt x="69" y="36"/>
                  <a:pt x="59" y="37"/>
                  <a:pt x="51" y="43"/>
                </a:cubicBezTo>
                <a:cubicBezTo>
                  <a:pt x="43" y="48"/>
                  <a:pt x="37" y="59"/>
                  <a:pt x="40" y="69"/>
                </a:cubicBezTo>
                <a:cubicBezTo>
                  <a:pt x="40" y="70"/>
                  <a:pt x="41" y="71"/>
                  <a:pt x="42" y="70"/>
                </a:cubicBezTo>
                <a:cubicBezTo>
                  <a:pt x="43" y="70"/>
                  <a:pt x="44" y="69"/>
                  <a:pt x="44" y="68"/>
                </a:cubicBezTo>
                <a:cubicBezTo>
                  <a:pt x="44" y="68"/>
                  <a:pt x="44" y="68"/>
                  <a:pt x="44" y="68"/>
                </a:cubicBezTo>
                <a:cubicBezTo>
                  <a:pt x="42" y="60"/>
                  <a:pt x="46" y="51"/>
                  <a:pt x="53" y="47"/>
                </a:cubicBezTo>
                <a:cubicBezTo>
                  <a:pt x="60" y="42"/>
                  <a:pt x="69" y="41"/>
                  <a:pt x="78" y="43"/>
                </a:cubicBezTo>
                <a:cubicBezTo>
                  <a:pt x="82" y="43"/>
                  <a:pt x="86" y="44"/>
                  <a:pt x="90" y="47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49"/>
                  <a:pt x="94" y="49"/>
                  <a:pt x="95" y="50"/>
                </a:cubicBezTo>
                <a:cubicBezTo>
                  <a:pt x="96" y="51"/>
                  <a:pt x="98" y="53"/>
                  <a:pt x="99" y="55"/>
                </a:cubicBezTo>
                <a:cubicBezTo>
                  <a:pt x="104" y="61"/>
                  <a:pt x="105" y="70"/>
                  <a:pt x="104" y="78"/>
                </a:cubicBezTo>
                <a:cubicBezTo>
                  <a:pt x="102" y="87"/>
                  <a:pt x="98" y="94"/>
                  <a:pt x="92" y="100"/>
                </a:cubicBezTo>
                <a:cubicBezTo>
                  <a:pt x="86" y="105"/>
                  <a:pt x="78" y="108"/>
                  <a:pt x="70" y="110"/>
                </a:cubicBezTo>
                <a:cubicBezTo>
                  <a:pt x="61" y="112"/>
                  <a:pt x="53" y="112"/>
                  <a:pt x="45" y="109"/>
                </a:cubicBezTo>
                <a:cubicBezTo>
                  <a:pt x="41" y="108"/>
                  <a:pt x="37" y="106"/>
                  <a:pt x="33" y="104"/>
                </a:cubicBezTo>
                <a:cubicBezTo>
                  <a:pt x="26" y="100"/>
                  <a:pt x="19" y="95"/>
                  <a:pt x="15" y="87"/>
                </a:cubicBezTo>
                <a:cubicBezTo>
                  <a:pt x="11" y="80"/>
                  <a:pt x="9" y="71"/>
                  <a:pt x="9" y="62"/>
                </a:cubicBezTo>
                <a:cubicBezTo>
                  <a:pt x="9" y="31"/>
                  <a:pt x="34" y="5"/>
                  <a:pt x="65" y="5"/>
                </a:cubicBezTo>
                <a:cubicBezTo>
                  <a:pt x="84" y="5"/>
                  <a:pt x="100" y="15"/>
                  <a:pt x="111" y="29"/>
                </a:cubicBezTo>
                <a:cubicBezTo>
                  <a:pt x="124" y="18"/>
                  <a:pt x="141" y="11"/>
                  <a:pt x="160" y="11"/>
                </a:cubicBezTo>
                <a:cubicBezTo>
                  <a:pt x="174" y="11"/>
                  <a:pt x="188" y="15"/>
                  <a:pt x="200" y="23"/>
                </a:cubicBezTo>
                <a:cubicBezTo>
                  <a:pt x="206" y="26"/>
                  <a:pt x="213" y="30"/>
                  <a:pt x="217" y="36"/>
                </a:cubicBezTo>
                <a:cubicBezTo>
                  <a:pt x="223" y="43"/>
                  <a:pt x="222" y="51"/>
                  <a:pt x="222" y="60"/>
                </a:cubicBezTo>
                <a:cubicBezTo>
                  <a:pt x="224" y="81"/>
                  <a:pt x="234" y="102"/>
                  <a:pt x="250" y="116"/>
                </a:cubicBezTo>
                <a:cubicBezTo>
                  <a:pt x="255" y="120"/>
                  <a:pt x="260" y="124"/>
                  <a:pt x="266" y="127"/>
                </a:cubicBezTo>
                <a:cubicBezTo>
                  <a:pt x="272" y="130"/>
                  <a:pt x="278" y="133"/>
                  <a:pt x="284" y="134"/>
                </a:cubicBezTo>
                <a:cubicBezTo>
                  <a:pt x="297" y="137"/>
                  <a:pt x="311" y="137"/>
                  <a:pt x="323" y="133"/>
                </a:cubicBezTo>
                <a:cubicBezTo>
                  <a:pt x="336" y="129"/>
                  <a:pt x="347" y="121"/>
                  <a:pt x="355" y="111"/>
                </a:cubicBezTo>
                <a:cubicBezTo>
                  <a:pt x="363" y="100"/>
                  <a:pt x="367" y="87"/>
                  <a:pt x="366" y="74"/>
                </a:cubicBezTo>
                <a:cubicBezTo>
                  <a:pt x="365" y="61"/>
                  <a:pt x="357" y="48"/>
                  <a:pt x="347" y="41"/>
                </a:cubicBezTo>
                <a:cubicBezTo>
                  <a:pt x="336" y="33"/>
                  <a:pt x="321" y="32"/>
                  <a:pt x="309" y="36"/>
                </a:cubicBezTo>
                <a:cubicBezTo>
                  <a:pt x="308" y="36"/>
                  <a:pt x="307" y="38"/>
                  <a:pt x="308" y="39"/>
                </a:cubicBezTo>
                <a:cubicBezTo>
                  <a:pt x="308" y="40"/>
                  <a:pt x="309" y="41"/>
                  <a:pt x="311" y="40"/>
                </a:cubicBezTo>
                <a:cubicBezTo>
                  <a:pt x="322" y="37"/>
                  <a:pt x="334" y="39"/>
                  <a:pt x="343" y="46"/>
                </a:cubicBezTo>
                <a:cubicBezTo>
                  <a:pt x="352" y="52"/>
                  <a:pt x="359" y="63"/>
                  <a:pt x="359" y="74"/>
                </a:cubicBezTo>
                <a:cubicBezTo>
                  <a:pt x="360" y="86"/>
                  <a:pt x="356" y="97"/>
                  <a:pt x="348" y="106"/>
                </a:cubicBezTo>
                <a:cubicBezTo>
                  <a:pt x="341" y="115"/>
                  <a:pt x="331" y="121"/>
                  <a:pt x="320" y="124"/>
                </a:cubicBezTo>
                <a:cubicBezTo>
                  <a:pt x="309" y="127"/>
                  <a:pt x="298" y="127"/>
                  <a:pt x="287" y="124"/>
                </a:cubicBezTo>
                <a:cubicBezTo>
                  <a:pt x="281" y="123"/>
                  <a:pt x="276" y="121"/>
                  <a:pt x="271" y="118"/>
                </a:cubicBezTo>
                <a:cubicBezTo>
                  <a:pt x="266" y="115"/>
                  <a:pt x="262" y="112"/>
                  <a:pt x="257" y="108"/>
                </a:cubicBezTo>
                <a:cubicBezTo>
                  <a:pt x="248" y="99"/>
                  <a:pt x="241" y="86"/>
                  <a:pt x="237" y="73"/>
                </a:cubicBezTo>
                <a:cubicBezTo>
                  <a:pt x="231" y="49"/>
                  <a:pt x="237" y="30"/>
                  <a:pt x="257" y="15"/>
                </a:cubicBezTo>
                <a:cubicBezTo>
                  <a:pt x="271" y="5"/>
                  <a:pt x="287" y="0"/>
                  <a:pt x="304" y="0"/>
                </a:cubicBezTo>
                <a:cubicBezTo>
                  <a:pt x="318" y="0"/>
                  <a:pt x="331" y="4"/>
                  <a:pt x="342" y="10"/>
                </a:cubicBezTo>
                <a:cubicBezTo>
                  <a:pt x="377" y="26"/>
                  <a:pt x="416" y="59"/>
                  <a:pt x="450" y="105"/>
                </a:cubicBezTo>
                <a:cubicBezTo>
                  <a:pt x="495" y="168"/>
                  <a:pt x="575" y="135"/>
                  <a:pt x="595" y="124"/>
                </a:cubicBezTo>
                <a:cubicBezTo>
                  <a:pt x="561" y="197"/>
                  <a:pt x="491" y="191"/>
                  <a:pt x="455" y="172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388938" y="944563"/>
            <a:ext cx="2708275" cy="1366838"/>
          </a:xfrm>
          <a:custGeom>
            <a:avLst/>
            <a:gdLst>
              <a:gd name="T0" fmla="*/ 173 w 667"/>
              <a:gd name="T1" fmla="*/ 130 h 336"/>
              <a:gd name="T2" fmla="*/ 265 w 667"/>
              <a:gd name="T3" fmla="*/ 51 h 336"/>
              <a:gd name="T4" fmla="*/ 306 w 667"/>
              <a:gd name="T5" fmla="*/ 73 h 336"/>
              <a:gd name="T6" fmla="*/ 331 w 667"/>
              <a:gd name="T7" fmla="*/ 118 h 336"/>
              <a:gd name="T8" fmla="*/ 396 w 667"/>
              <a:gd name="T9" fmla="*/ 132 h 336"/>
              <a:gd name="T10" fmla="*/ 431 w 667"/>
              <a:gd name="T11" fmla="*/ 95 h 336"/>
              <a:gd name="T12" fmla="*/ 427 w 667"/>
              <a:gd name="T13" fmla="*/ 60 h 336"/>
              <a:gd name="T14" fmla="*/ 382 w 667"/>
              <a:gd name="T15" fmla="*/ 38 h 336"/>
              <a:gd name="T16" fmla="*/ 382 w 667"/>
              <a:gd name="T17" fmla="*/ 43 h 336"/>
              <a:gd name="T18" fmla="*/ 426 w 667"/>
              <a:gd name="T19" fmla="*/ 78 h 336"/>
              <a:gd name="T20" fmla="*/ 419 w 667"/>
              <a:gd name="T21" fmla="*/ 107 h 336"/>
              <a:gd name="T22" fmla="*/ 363 w 667"/>
              <a:gd name="T23" fmla="*/ 126 h 336"/>
              <a:gd name="T24" fmla="*/ 319 w 667"/>
              <a:gd name="T25" fmla="*/ 86 h 336"/>
              <a:gd name="T26" fmla="*/ 326 w 667"/>
              <a:gd name="T27" fmla="*/ 25 h 336"/>
              <a:gd name="T28" fmla="*/ 424 w 667"/>
              <a:gd name="T29" fmla="*/ 16 h 336"/>
              <a:gd name="T30" fmla="*/ 507 w 667"/>
              <a:gd name="T31" fmla="*/ 38 h 336"/>
              <a:gd name="T32" fmla="*/ 585 w 667"/>
              <a:gd name="T33" fmla="*/ 51 h 336"/>
              <a:gd name="T34" fmla="*/ 581 w 667"/>
              <a:gd name="T35" fmla="*/ 91 h 336"/>
              <a:gd name="T36" fmla="*/ 544 w 667"/>
              <a:gd name="T37" fmla="*/ 111 h 336"/>
              <a:gd name="T38" fmla="*/ 513 w 667"/>
              <a:gd name="T39" fmla="*/ 94 h 336"/>
              <a:gd name="T40" fmla="*/ 518 w 667"/>
              <a:gd name="T41" fmla="*/ 59 h 336"/>
              <a:gd name="T42" fmla="*/ 538 w 667"/>
              <a:gd name="T43" fmla="*/ 53 h 336"/>
              <a:gd name="T44" fmla="*/ 515 w 667"/>
              <a:gd name="T45" fmla="*/ 55 h 336"/>
              <a:gd name="T46" fmla="*/ 512 w 667"/>
              <a:gd name="T47" fmla="*/ 104 h 336"/>
              <a:gd name="T48" fmla="*/ 533 w 667"/>
              <a:gd name="T49" fmla="*/ 117 h 336"/>
              <a:gd name="T50" fmla="*/ 544 w 667"/>
              <a:gd name="T51" fmla="*/ 118 h 336"/>
              <a:gd name="T52" fmla="*/ 584 w 667"/>
              <a:gd name="T53" fmla="*/ 101 h 336"/>
              <a:gd name="T54" fmla="*/ 599 w 667"/>
              <a:gd name="T55" fmla="*/ 82 h 336"/>
              <a:gd name="T56" fmla="*/ 619 w 667"/>
              <a:gd name="T57" fmla="*/ 85 h 336"/>
              <a:gd name="T58" fmla="*/ 667 w 667"/>
              <a:gd name="T59" fmla="*/ 149 h 336"/>
              <a:gd name="T60" fmla="*/ 594 w 667"/>
              <a:gd name="T61" fmla="*/ 215 h 336"/>
              <a:gd name="T62" fmla="*/ 570 w 667"/>
              <a:gd name="T63" fmla="*/ 284 h 336"/>
              <a:gd name="T64" fmla="*/ 496 w 667"/>
              <a:gd name="T65" fmla="*/ 317 h 336"/>
              <a:gd name="T66" fmla="*/ 454 w 667"/>
              <a:gd name="T67" fmla="*/ 289 h 336"/>
              <a:gd name="T68" fmla="*/ 453 w 667"/>
              <a:gd name="T69" fmla="*/ 244 h 336"/>
              <a:gd name="T70" fmla="*/ 490 w 667"/>
              <a:gd name="T71" fmla="*/ 226 h 336"/>
              <a:gd name="T72" fmla="*/ 514 w 667"/>
              <a:gd name="T73" fmla="*/ 257 h 336"/>
              <a:gd name="T74" fmla="*/ 500 w 667"/>
              <a:gd name="T75" fmla="*/ 278 h 336"/>
              <a:gd name="T76" fmla="*/ 519 w 667"/>
              <a:gd name="T77" fmla="*/ 259 h 336"/>
              <a:gd name="T78" fmla="*/ 491 w 667"/>
              <a:gd name="T79" fmla="*/ 219 h 336"/>
              <a:gd name="T80" fmla="*/ 446 w 667"/>
              <a:gd name="T81" fmla="*/ 240 h 336"/>
              <a:gd name="T82" fmla="*/ 450 w 667"/>
              <a:gd name="T83" fmla="*/ 300 h 336"/>
              <a:gd name="T84" fmla="*/ 398 w 667"/>
              <a:gd name="T85" fmla="*/ 336 h 336"/>
              <a:gd name="T86" fmla="*/ 253 w 667"/>
              <a:gd name="T87" fmla="*/ 326 h 336"/>
              <a:gd name="T88" fmla="*/ 191 w 667"/>
              <a:gd name="T89" fmla="*/ 270 h 336"/>
              <a:gd name="T90" fmla="*/ 230 w 667"/>
              <a:gd name="T91" fmla="*/ 242 h 336"/>
              <a:gd name="T92" fmla="*/ 217 w 667"/>
              <a:gd name="T93" fmla="*/ 176 h 336"/>
              <a:gd name="T94" fmla="*/ 150 w 667"/>
              <a:gd name="T95" fmla="*/ 187 h 336"/>
              <a:gd name="T96" fmla="*/ 150 w 667"/>
              <a:gd name="T97" fmla="*/ 222 h 336"/>
              <a:gd name="T98" fmla="*/ 182 w 667"/>
              <a:gd name="T99" fmla="*/ 236 h 336"/>
              <a:gd name="T100" fmla="*/ 181 w 667"/>
              <a:gd name="T101" fmla="*/ 233 h 336"/>
              <a:gd name="T102" fmla="*/ 153 w 667"/>
              <a:gd name="T103" fmla="*/ 220 h 336"/>
              <a:gd name="T104" fmla="*/ 154 w 667"/>
              <a:gd name="T105" fmla="*/ 190 h 336"/>
              <a:gd name="T106" fmla="*/ 213 w 667"/>
              <a:gd name="T107" fmla="*/ 182 h 336"/>
              <a:gd name="T108" fmla="*/ 224 w 667"/>
              <a:gd name="T109" fmla="*/ 238 h 336"/>
              <a:gd name="T110" fmla="*/ 156 w 667"/>
              <a:gd name="T111" fmla="*/ 266 h 336"/>
              <a:gd name="T112" fmla="*/ 49 w 667"/>
              <a:gd name="T113" fmla="*/ 219 h 336"/>
              <a:gd name="T114" fmla="*/ 7 w 667"/>
              <a:gd name="T115" fmla="*/ 177 h 336"/>
              <a:gd name="T116" fmla="*/ 124 w 667"/>
              <a:gd name="T117" fmla="*/ 15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67" h="336">
                <a:moveTo>
                  <a:pt x="124" y="150"/>
                </a:moveTo>
                <a:cubicBezTo>
                  <a:pt x="136" y="138"/>
                  <a:pt x="154" y="130"/>
                  <a:pt x="173" y="130"/>
                </a:cubicBezTo>
                <a:cubicBezTo>
                  <a:pt x="176" y="130"/>
                  <a:pt x="180" y="130"/>
                  <a:pt x="184" y="131"/>
                </a:cubicBezTo>
                <a:cubicBezTo>
                  <a:pt x="185" y="87"/>
                  <a:pt x="221" y="51"/>
                  <a:pt x="265" y="51"/>
                </a:cubicBezTo>
                <a:cubicBezTo>
                  <a:pt x="273" y="51"/>
                  <a:pt x="281" y="52"/>
                  <a:pt x="289" y="54"/>
                </a:cubicBezTo>
                <a:cubicBezTo>
                  <a:pt x="297" y="57"/>
                  <a:pt x="304" y="64"/>
                  <a:pt x="306" y="73"/>
                </a:cubicBezTo>
                <a:cubicBezTo>
                  <a:pt x="307" y="78"/>
                  <a:pt x="309" y="84"/>
                  <a:pt x="311" y="89"/>
                </a:cubicBezTo>
                <a:cubicBezTo>
                  <a:pt x="315" y="100"/>
                  <a:pt x="322" y="110"/>
                  <a:pt x="331" y="118"/>
                </a:cubicBezTo>
                <a:cubicBezTo>
                  <a:pt x="339" y="125"/>
                  <a:pt x="350" y="131"/>
                  <a:pt x="361" y="134"/>
                </a:cubicBezTo>
                <a:cubicBezTo>
                  <a:pt x="373" y="136"/>
                  <a:pt x="385" y="135"/>
                  <a:pt x="396" y="132"/>
                </a:cubicBezTo>
                <a:cubicBezTo>
                  <a:pt x="407" y="128"/>
                  <a:pt x="417" y="121"/>
                  <a:pt x="424" y="111"/>
                </a:cubicBezTo>
                <a:cubicBezTo>
                  <a:pt x="427" y="106"/>
                  <a:pt x="430" y="100"/>
                  <a:pt x="431" y="95"/>
                </a:cubicBezTo>
                <a:cubicBezTo>
                  <a:pt x="432" y="89"/>
                  <a:pt x="433" y="83"/>
                  <a:pt x="432" y="77"/>
                </a:cubicBezTo>
                <a:cubicBezTo>
                  <a:pt x="432" y="71"/>
                  <a:pt x="430" y="65"/>
                  <a:pt x="427" y="60"/>
                </a:cubicBezTo>
                <a:cubicBezTo>
                  <a:pt x="424" y="55"/>
                  <a:pt x="420" y="51"/>
                  <a:pt x="415" y="47"/>
                </a:cubicBezTo>
                <a:cubicBezTo>
                  <a:pt x="405" y="40"/>
                  <a:pt x="394" y="38"/>
                  <a:pt x="382" y="38"/>
                </a:cubicBezTo>
                <a:cubicBezTo>
                  <a:pt x="381" y="38"/>
                  <a:pt x="380" y="39"/>
                  <a:pt x="380" y="41"/>
                </a:cubicBezTo>
                <a:cubicBezTo>
                  <a:pt x="380" y="42"/>
                  <a:pt x="381" y="43"/>
                  <a:pt x="382" y="43"/>
                </a:cubicBezTo>
                <a:cubicBezTo>
                  <a:pt x="393" y="43"/>
                  <a:pt x="404" y="45"/>
                  <a:pt x="412" y="52"/>
                </a:cubicBezTo>
                <a:cubicBezTo>
                  <a:pt x="421" y="57"/>
                  <a:pt x="426" y="67"/>
                  <a:pt x="426" y="78"/>
                </a:cubicBezTo>
                <a:cubicBezTo>
                  <a:pt x="426" y="83"/>
                  <a:pt x="426" y="88"/>
                  <a:pt x="425" y="93"/>
                </a:cubicBezTo>
                <a:cubicBezTo>
                  <a:pt x="424" y="98"/>
                  <a:pt x="421" y="103"/>
                  <a:pt x="419" y="107"/>
                </a:cubicBezTo>
                <a:cubicBezTo>
                  <a:pt x="413" y="116"/>
                  <a:pt x="404" y="122"/>
                  <a:pt x="394" y="125"/>
                </a:cubicBezTo>
                <a:cubicBezTo>
                  <a:pt x="384" y="128"/>
                  <a:pt x="373" y="129"/>
                  <a:pt x="363" y="126"/>
                </a:cubicBezTo>
                <a:cubicBezTo>
                  <a:pt x="353" y="124"/>
                  <a:pt x="344" y="119"/>
                  <a:pt x="336" y="112"/>
                </a:cubicBezTo>
                <a:cubicBezTo>
                  <a:pt x="328" y="105"/>
                  <a:pt x="323" y="96"/>
                  <a:pt x="319" y="86"/>
                </a:cubicBezTo>
                <a:cubicBezTo>
                  <a:pt x="315" y="75"/>
                  <a:pt x="311" y="63"/>
                  <a:pt x="313" y="51"/>
                </a:cubicBezTo>
                <a:cubicBezTo>
                  <a:pt x="314" y="42"/>
                  <a:pt x="320" y="32"/>
                  <a:pt x="326" y="25"/>
                </a:cubicBezTo>
                <a:cubicBezTo>
                  <a:pt x="339" y="9"/>
                  <a:pt x="359" y="0"/>
                  <a:pt x="379" y="0"/>
                </a:cubicBezTo>
                <a:cubicBezTo>
                  <a:pt x="396" y="0"/>
                  <a:pt x="412" y="6"/>
                  <a:pt x="424" y="16"/>
                </a:cubicBezTo>
                <a:cubicBezTo>
                  <a:pt x="433" y="7"/>
                  <a:pt x="445" y="1"/>
                  <a:pt x="459" y="1"/>
                </a:cubicBezTo>
                <a:cubicBezTo>
                  <a:pt x="482" y="1"/>
                  <a:pt x="502" y="17"/>
                  <a:pt x="507" y="38"/>
                </a:cubicBezTo>
                <a:cubicBezTo>
                  <a:pt x="517" y="28"/>
                  <a:pt x="530" y="22"/>
                  <a:pt x="545" y="23"/>
                </a:cubicBezTo>
                <a:cubicBezTo>
                  <a:pt x="563" y="24"/>
                  <a:pt x="578" y="35"/>
                  <a:pt x="585" y="51"/>
                </a:cubicBezTo>
                <a:cubicBezTo>
                  <a:pt x="588" y="56"/>
                  <a:pt x="590" y="62"/>
                  <a:pt x="590" y="68"/>
                </a:cubicBezTo>
                <a:cubicBezTo>
                  <a:pt x="590" y="76"/>
                  <a:pt x="585" y="84"/>
                  <a:pt x="581" y="91"/>
                </a:cubicBezTo>
                <a:cubicBezTo>
                  <a:pt x="576" y="98"/>
                  <a:pt x="571" y="103"/>
                  <a:pt x="563" y="107"/>
                </a:cubicBezTo>
                <a:cubicBezTo>
                  <a:pt x="557" y="109"/>
                  <a:pt x="551" y="111"/>
                  <a:pt x="544" y="111"/>
                </a:cubicBezTo>
                <a:cubicBezTo>
                  <a:pt x="538" y="110"/>
                  <a:pt x="531" y="110"/>
                  <a:pt x="526" y="107"/>
                </a:cubicBezTo>
                <a:cubicBezTo>
                  <a:pt x="520" y="104"/>
                  <a:pt x="516" y="99"/>
                  <a:pt x="513" y="94"/>
                </a:cubicBezTo>
                <a:cubicBezTo>
                  <a:pt x="510" y="88"/>
                  <a:pt x="509" y="81"/>
                  <a:pt x="510" y="75"/>
                </a:cubicBezTo>
                <a:cubicBezTo>
                  <a:pt x="511" y="69"/>
                  <a:pt x="513" y="63"/>
                  <a:pt x="518" y="59"/>
                </a:cubicBezTo>
                <a:cubicBezTo>
                  <a:pt x="523" y="55"/>
                  <a:pt x="529" y="53"/>
                  <a:pt x="535" y="55"/>
                </a:cubicBezTo>
                <a:cubicBezTo>
                  <a:pt x="537" y="55"/>
                  <a:pt x="538" y="54"/>
                  <a:pt x="538" y="53"/>
                </a:cubicBezTo>
                <a:cubicBezTo>
                  <a:pt x="538" y="51"/>
                  <a:pt x="538" y="50"/>
                  <a:pt x="536" y="50"/>
                </a:cubicBezTo>
                <a:cubicBezTo>
                  <a:pt x="529" y="48"/>
                  <a:pt x="521" y="50"/>
                  <a:pt x="515" y="55"/>
                </a:cubicBezTo>
                <a:cubicBezTo>
                  <a:pt x="509" y="60"/>
                  <a:pt x="505" y="67"/>
                  <a:pt x="504" y="74"/>
                </a:cubicBezTo>
                <a:cubicBezTo>
                  <a:pt x="503" y="85"/>
                  <a:pt x="505" y="96"/>
                  <a:pt x="512" y="104"/>
                </a:cubicBezTo>
                <a:cubicBezTo>
                  <a:pt x="515" y="107"/>
                  <a:pt x="518" y="110"/>
                  <a:pt x="521" y="112"/>
                </a:cubicBezTo>
                <a:cubicBezTo>
                  <a:pt x="525" y="114"/>
                  <a:pt x="529" y="116"/>
                  <a:pt x="533" y="117"/>
                </a:cubicBezTo>
                <a:cubicBezTo>
                  <a:pt x="535" y="117"/>
                  <a:pt x="537" y="117"/>
                  <a:pt x="539" y="117"/>
                </a:cubicBezTo>
                <a:cubicBezTo>
                  <a:pt x="541" y="118"/>
                  <a:pt x="542" y="118"/>
                  <a:pt x="544" y="118"/>
                </a:cubicBezTo>
                <a:cubicBezTo>
                  <a:pt x="552" y="118"/>
                  <a:pt x="559" y="117"/>
                  <a:pt x="566" y="114"/>
                </a:cubicBezTo>
                <a:cubicBezTo>
                  <a:pt x="573" y="111"/>
                  <a:pt x="579" y="106"/>
                  <a:pt x="584" y="101"/>
                </a:cubicBezTo>
                <a:cubicBezTo>
                  <a:pt x="587" y="98"/>
                  <a:pt x="590" y="94"/>
                  <a:pt x="592" y="90"/>
                </a:cubicBezTo>
                <a:cubicBezTo>
                  <a:pt x="594" y="87"/>
                  <a:pt x="595" y="84"/>
                  <a:pt x="599" y="82"/>
                </a:cubicBezTo>
                <a:cubicBezTo>
                  <a:pt x="601" y="82"/>
                  <a:pt x="604" y="82"/>
                  <a:pt x="605" y="82"/>
                </a:cubicBezTo>
                <a:cubicBezTo>
                  <a:pt x="610" y="83"/>
                  <a:pt x="615" y="84"/>
                  <a:pt x="619" y="85"/>
                </a:cubicBezTo>
                <a:cubicBezTo>
                  <a:pt x="627" y="87"/>
                  <a:pt x="635" y="92"/>
                  <a:pt x="642" y="97"/>
                </a:cubicBezTo>
                <a:cubicBezTo>
                  <a:pt x="657" y="110"/>
                  <a:pt x="667" y="129"/>
                  <a:pt x="667" y="149"/>
                </a:cubicBezTo>
                <a:cubicBezTo>
                  <a:pt x="667" y="185"/>
                  <a:pt x="637" y="215"/>
                  <a:pt x="600" y="215"/>
                </a:cubicBezTo>
                <a:cubicBezTo>
                  <a:pt x="598" y="215"/>
                  <a:pt x="596" y="215"/>
                  <a:pt x="594" y="215"/>
                </a:cubicBezTo>
                <a:cubicBezTo>
                  <a:pt x="601" y="224"/>
                  <a:pt x="605" y="235"/>
                  <a:pt x="603" y="248"/>
                </a:cubicBezTo>
                <a:cubicBezTo>
                  <a:pt x="601" y="266"/>
                  <a:pt x="587" y="280"/>
                  <a:pt x="570" y="284"/>
                </a:cubicBezTo>
                <a:cubicBezTo>
                  <a:pt x="560" y="287"/>
                  <a:pt x="551" y="286"/>
                  <a:pt x="543" y="283"/>
                </a:cubicBezTo>
                <a:cubicBezTo>
                  <a:pt x="537" y="303"/>
                  <a:pt x="518" y="317"/>
                  <a:pt x="496" y="317"/>
                </a:cubicBezTo>
                <a:cubicBezTo>
                  <a:pt x="488" y="317"/>
                  <a:pt x="479" y="316"/>
                  <a:pt x="471" y="311"/>
                </a:cubicBezTo>
                <a:cubicBezTo>
                  <a:pt x="464" y="306"/>
                  <a:pt x="458" y="297"/>
                  <a:pt x="454" y="289"/>
                </a:cubicBezTo>
                <a:cubicBezTo>
                  <a:pt x="451" y="282"/>
                  <a:pt x="448" y="274"/>
                  <a:pt x="448" y="265"/>
                </a:cubicBezTo>
                <a:cubicBezTo>
                  <a:pt x="448" y="258"/>
                  <a:pt x="449" y="250"/>
                  <a:pt x="453" y="244"/>
                </a:cubicBezTo>
                <a:cubicBezTo>
                  <a:pt x="456" y="238"/>
                  <a:pt x="462" y="233"/>
                  <a:pt x="469" y="229"/>
                </a:cubicBezTo>
                <a:cubicBezTo>
                  <a:pt x="475" y="226"/>
                  <a:pt x="483" y="224"/>
                  <a:pt x="490" y="226"/>
                </a:cubicBezTo>
                <a:cubicBezTo>
                  <a:pt x="497" y="227"/>
                  <a:pt x="504" y="231"/>
                  <a:pt x="508" y="237"/>
                </a:cubicBezTo>
                <a:cubicBezTo>
                  <a:pt x="513" y="243"/>
                  <a:pt x="515" y="250"/>
                  <a:pt x="514" y="257"/>
                </a:cubicBezTo>
                <a:cubicBezTo>
                  <a:pt x="512" y="265"/>
                  <a:pt x="507" y="271"/>
                  <a:pt x="501" y="275"/>
                </a:cubicBezTo>
                <a:cubicBezTo>
                  <a:pt x="500" y="276"/>
                  <a:pt x="500" y="277"/>
                  <a:pt x="500" y="278"/>
                </a:cubicBezTo>
                <a:cubicBezTo>
                  <a:pt x="501" y="279"/>
                  <a:pt x="503" y="280"/>
                  <a:pt x="504" y="279"/>
                </a:cubicBezTo>
                <a:cubicBezTo>
                  <a:pt x="511" y="274"/>
                  <a:pt x="517" y="267"/>
                  <a:pt x="519" y="259"/>
                </a:cubicBezTo>
                <a:cubicBezTo>
                  <a:pt x="521" y="250"/>
                  <a:pt x="518" y="240"/>
                  <a:pt x="513" y="233"/>
                </a:cubicBezTo>
                <a:cubicBezTo>
                  <a:pt x="508" y="226"/>
                  <a:pt x="500" y="221"/>
                  <a:pt x="491" y="219"/>
                </a:cubicBezTo>
                <a:cubicBezTo>
                  <a:pt x="483" y="218"/>
                  <a:pt x="473" y="219"/>
                  <a:pt x="466" y="223"/>
                </a:cubicBezTo>
                <a:cubicBezTo>
                  <a:pt x="458" y="227"/>
                  <a:pt x="451" y="233"/>
                  <a:pt x="446" y="240"/>
                </a:cubicBezTo>
                <a:cubicBezTo>
                  <a:pt x="442" y="248"/>
                  <a:pt x="440" y="257"/>
                  <a:pt x="440" y="266"/>
                </a:cubicBezTo>
                <a:cubicBezTo>
                  <a:pt x="440" y="278"/>
                  <a:pt x="444" y="290"/>
                  <a:pt x="450" y="300"/>
                </a:cubicBezTo>
                <a:cubicBezTo>
                  <a:pt x="455" y="307"/>
                  <a:pt x="453" y="316"/>
                  <a:pt x="446" y="321"/>
                </a:cubicBezTo>
                <a:cubicBezTo>
                  <a:pt x="432" y="331"/>
                  <a:pt x="416" y="336"/>
                  <a:pt x="398" y="336"/>
                </a:cubicBezTo>
                <a:cubicBezTo>
                  <a:pt x="364" y="336"/>
                  <a:pt x="335" y="316"/>
                  <a:pt x="323" y="287"/>
                </a:cubicBezTo>
                <a:cubicBezTo>
                  <a:pt x="309" y="310"/>
                  <a:pt x="283" y="326"/>
                  <a:pt x="253" y="326"/>
                </a:cubicBezTo>
                <a:cubicBezTo>
                  <a:pt x="225" y="326"/>
                  <a:pt x="200" y="311"/>
                  <a:pt x="185" y="289"/>
                </a:cubicBezTo>
                <a:cubicBezTo>
                  <a:pt x="181" y="282"/>
                  <a:pt x="184" y="273"/>
                  <a:pt x="191" y="270"/>
                </a:cubicBezTo>
                <a:cubicBezTo>
                  <a:pt x="195" y="269"/>
                  <a:pt x="199" y="267"/>
                  <a:pt x="202" y="265"/>
                </a:cubicBezTo>
                <a:cubicBezTo>
                  <a:pt x="213" y="260"/>
                  <a:pt x="223" y="253"/>
                  <a:pt x="230" y="242"/>
                </a:cubicBezTo>
                <a:cubicBezTo>
                  <a:pt x="237" y="232"/>
                  <a:pt x="240" y="218"/>
                  <a:pt x="238" y="206"/>
                </a:cubicBezTo>
                <a:cubicBezTo>
                  <a:pt x="236" y="193"/>
                  <a:pt x="227" y="182"/>
                  <a:pt x="217" y="176"/>
                </a:cubicBezTo>
                <a:cubicBezTo>
                  <a:pt x="206" y="170"/>
                  <a:pt x="194" y="167"/>
                  <a:pt x="181" y="169"/>
                </a:cubicBezTo>
                <a:cubicBezTo>
                  <a:pt x="169" y="171"/>
                  <a:pt x="158" y="177"/>
                  <a:pt x="150" y="187"/>
                </a:cubicBezTo>
                <a:cubicBezTo>
                  <a:pt x="146" y="192"/>
                  <a:pt x="144" y="198"/>
                  <a:pt x="144" y="205"/>
                </a:cubicBezTo>
                <a:cubicBezTo>
                  <a:pt x="144" y="211"/>
                  <a:pt x="146" y="217"/>
                  <a:pt x="150" y="222"/>
                </a:cubicBezTo>
                <a:cubicBezTo>
                  <a:pt x="153" y="227"/>
                  <a:pt x="158" y="232"/>
                  <a:pt x="164" y="234"/>
                </a:cubicBezTo>
                <a:cubicBezTo>
                  <a:pt x="169" y="236"/>
                  <a:pt x="176" y="236"/>
                  <a:pt x="182" y="236"/>
                </a:cubicBezTo>
                <a:cubicBezTo>
                  <a:pt x="182" y="236"/>
                  <a:pt x="183" y="235"/>
                  <a:pt x="183" y="234"/>
                </a:cubicBezTo>
                <a:cubicBezTo>
                  <a:pt x="183" y="233"/>
                  <a:pt x="182" y="233"/>
                  <a:pt x="181" y="233"/>
                </a:cubicBezTo>
                <a:cubicBezTo>
                  <a:pt x="176" y="233"/>
                  <a:pt x="170" y="232"/>
                  <a:pt x="165" y="230"/>
                </a:cubicBezTo>
                <a:cubicBezTo>
                  <a:pt x="160" y="228"/>
                  <a:pt x="156" y="225"/>
                  <a:pt x="153" y="220"/>
                </a:cubicBezTo>
                <a:cubicBezTo>
                  <a:pt x="150" y="215"/>
                  <a:pt x="148" y="210"/>
                  <a:pt x="149" y="205"/>
                </a:cubicBezTo>
                <a:cubicBezTo>
                  <a:pt x="149" y="199"/>
                  <a:pt x="151" y="194"/>
                  <a:pt x="154" y="190"/>
                </a:cubicBezTo>
                <a:cubicBezTo>
                  <a:pt x="161" y="181"/>
                  <a:pt x="171" y="176"/>
                  <a:pt x="182" y="174"/>
                </a:cubicBezTo>
                <a:cubicBezTo>
                  <a:pt x="193" y="173"/>
                  <a:pt x="204" y="176"/>
                  <a:pt x="213" y="182"/>
                </a:cubicBezTo>
                <a:cubicBezTo>
                  <a:pt x="222" y="187"/>
                  <a:pt x="229" y="197"/>
                  <a:pt x="231" y="207"/>
                </a:cubicBezTo>
                <a:cubicBezTo>
                  <a:pt x="232" y="218"/>
                  <a:pt x="230" y="229"/>
                  <a:pt x="224" y="238"/>
                </a:cubicBezTo>
                <a:cubicBezTo>
                  <a:pt x="218" y="246"/>
                  <a:pt x="208" y="253"/>
                  <a:pt x="198" y="257"/>
                </a:cubicBezTo>
                <a:cubicBezTo>
                  <a:pt x="185" y="264"/>
                  <a:pt x="171" y="269"/>
                  <a:pt x="156" y="266"/>
                </a:cubicBezTo>
                <a:cubicBezTo>
                  <a:pt x="138" y="264"/>
                  <a:pt x="120" y="258"/>
                  <a:pt x="103" y="251"/>
                </a:cubicBezTo>
                <a:cubicBezTo>
                  <a:pt x="84" y="242"/>
                  <a:pt x="66" y="232"/>
                  <a:pt x="49" y="219"/>
                </a:cubicBezTo>
                <a:cubicBezTo>
                  <a:pt x="37" y="211"/>
                  <a:pt x="26" y="201"/>
                  <a:pt x="17" y="190"/>
                </a:cubicBezTo>
                <a:cubicBezTo>
                  <a:pt x="13" y="186"/>
                  <a:pt x="10" y="182"/>
                  <a:pt x="7" y="177"/>
                </a:cubicBezTo>
                <a:cubicBezTo>
                  <a:pt x="6" y="175"/>
                  <a:pt x="2" y="166"/>
                  <a:pt x="0" y="165"/>
                </a:cubicBezTo>
                <a:cubicBezTo>
                  <a:pt x="61" y="192"/>
                  <a:pt x="124" y="150"/>
                  <a:pt x="124" y="150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9629775" y="4975226"/>
            <a:ext cx="2357437" cy="1195388"/>
          </a:xfrm>
          <a:custGeom>
            <a:avLst/>
            <a:gdLst>
              <a:gd name="T0" fmla="*/ 152 w 580"/>
              <a:gd name="T1" fmla="*/ 190 h 294"/>
              <a:gd name="T2" fmla="*/ 236 w 580"/>
              <a:gd name="T3" fmla="*/ 255 h 294"/>
              <a:gd name="T4" fmla="*/ 270 w 580"/>
              <a:gd name="T5" fmla="*/ 234 h 294"/>
              <a:gd name="T6" fmla="*/ 289 w 580"/>
              <a:gd name="T7" fmla="*/ 193 h 294"/>
              <a:gd name="T8" fmla="*/ 345 w 580"/>
              <a:gd name="T9" fmla="*/ 178 h 294"/>
              <a:gd name="T10" fmla="*/ 377 w 580"/>
              <a:gd name="T11" fmla="*/ 209 h 294"/>
              <a:gd name="T12" fmla="*/ 376 w 580"/>
              <a:gd name="T13" fmla="*/ 239 h 294"/>
              <a:gd name="T14" fmla="*/ 338 w 580"/>
              <a:gd name="T15" fmla="*/ 260 h 294"/>
              <a:gd name="T16" fmla="*/ 337 w 580"/>
              <a:gd name="T17" fmla="*/ 256 h 294"/>
              <a:gd name="T18" fmla="*/ 374 w 580"/>
              <a:gd name="T19" fmla="*/ 224 h 294"/>
              <a:gd name="T20" fmla="*/ 366 w 580"/>
              <a:gd name="T21" fmla="*/ 199 h 294"/>
              <a:gd name="T22" fmla="*/ 317 w 580"/>
              <a:gd name="T23" fmla="*/ 185 h 294"/>
              <a:gd name="T24" fmla="*/ 281 w 580"/>
              <a:gd name="T25" fmla="*/ 222 h 294"/>
              <a:gd name="T26" fmla="*/ 290 w 580"/>
              <a:gd name="T27" fmla="*/ 274 h 294"/>
              <a:gd name="T28" fmla="*/ 375 w 580"/>
              <a:gd name="T29" fmla="*/ 277 h 294"/>
              <a:gd name="T30" fmla="*/ 446 w 580"/>
              <a:gd name="T31" fmla="*/ 254 h 294"/>
              <a:gd name="T32" fmla="*/ 513 w 580"/>
              <a:gd name="T33" fmla="*/ 240 h 294"/>
              <a:gd name="T34" fmla="*/ 508 w 580"/>
              <a:gd name="T35" fmla="*/ 205 h 294"/>
              <a:gd name="T36" fmla="*/ 475 w 580"/>
              <a:gd name="T37" fmla="*/ 190 h 294"/>
              <a:gd name="T38" fmla="*/ 448 w 580"/>
              <a:gd name="T39" fmla="*/ 206 h 294"/>
              <a:gd name="T40" fmla="*/ 454 w 580"/>
              <a:gd name="T41" fmla="*/ 236 h 294"/>
              <a:gd name="T42" fmla="*/ 472 w 580"/>
              <a:gd name="T43" fmla="*/ 240 h 294"/>
              <a:gd name="T44" fmla="*/ 452 w 580"/>
              <a:gd name="T45" fmla="*/ 239 h 294"/>
              <a:gd name="T46" fmla="*/ 447 w 580"/>
              <a:gd name="T47" fmla="*/ 197 h 294"/>
              <a:gd name="T48" fmla="*/ 465 w 580"/>
              <a:gd name="T49" fmla="*/ 185 h 294"/>
              <a:gd name="T50" fmla="*/ 474 w 580"/>
              <a:gd name="T51" fmla="*/ 183 h 294"/>
              <a:gd name="T52" fmla="*/ 510 w 580"/>
              <a:gd name="T53" fmla="*/ 196 h 294"/>
              <a:gd name="T54" fmla="*/ 524 w 580"/>
              <a:gd name="T55" fmla="*/ 212 h 294"/>
              <a:gd name="T56" fmla="*/ 541 w 580"/>
              <a:gd name="T57" fmla="*/ 208 h 294"/>
              <a:gd name="T58" fmla="*/ 579 w 580"/>
              <a:gd name="T59" fmla="*/ 151 h 294"/>
              <a:gd name="T60" fmla="*/ 513 w 580"/>
              <a:gd name="T61" fmla="*/ 97 h 294"/>
              <a:gd name="T62" fmla="*/ 489 w 580"/>
              <a:gd name="T63" fmla="*/ 38 h 294"/>
              <a:gd name="T64" fmla="*/ 423 w 580"/>
              <a:gd name="T65" fmla="*/ 13 h 294"/>
              <a:gd name="T66" fmla="*/ 388 w 580"/>
              <a:gd name="T67" fmla="*/ 39 h 294"/>
              <a:gd name="T68" fmla="*/ 389 w 580"/>
              <a:gd name="T69" fmla="*/ 78 h 294"/>
              <a:gd name="T70" fmla="*/ 422 w 580"/>
              <a:gd name="T71" fmla="*/ 92 h 294"/>
              <a:gd name="T72" fmla="*/ 441 w 580"/>
              <a:gd name="T73" fmla="*/ 64 h 294"/>
              <a:gd name="T74" fmla="*/ 429 w 580"/>
              <a:gd name="T75" fmla="*/ 46 h 294"/>
              <a:gd name="T76" fmla="*/ 446 w 580"/>
              <a:gd name="T77" fmla="*/ 62 h 294"/>
              <a:gd name="T78" fmla="*/ 424 w 580"/>
              <a:gd name="T79" fmla="*/ 98 h 294"/>
              <a:gd name="T80" fmla="*/ 384 w 580"/>
              <a:gd name="T81" fmla="*/ 82 h 294"/>
              <a:gd name="T82" fmla="*/ 384 w 580"/>
              <a:gd name="T83" fmla="*/ 30 h 294"/>
              <a:gd name="T84" fmla="*/ 338 w 580"/>
              <a:gd name="T85" fmla="*/ 1 h 294"/>
              <a:gd name="T86" fmla="*/ 212 w 580"/>
              <a:gd name="T87" fmla="*/ 16 h 294"/>
              <a:gd name="T88" fmla="*/ 161 w 580"/>
              <a:gd name="T89" fmla="*/ 68 h 294"/>
              <a:gd name="T90" fmla="*/ 196 w 580"/>
              <a:gd name="T91" fmla="*/ 90 h 294"/>
              <a:gd name="T92" fmla="*/ 188 w 580"/>
              <a:gd name="T93" fmla="*/ 148 h 294"/>
              <a:gd name="T94" fmla="*/ 129 w 580"/>
              <a:gd name="T95" fmla="*/ 142 h 294"/>
              <a:gd name="T96" fmla="*/ 127 w 580"/>
              <a:gd name="T97" fmla="*/ 111 h 294"/>
              <a:gd name="T98" fmla="*/ 154 w 580"/>
              <a:gd name="T99" fmla="*/ 98 h 294"/>
              <a:gd name="T100" fmla="*/ 154 w 580"/>
              <a:gd name="T101" fmla="*/ 101 h 294"/>
              <a:gd name="T102" fmla="*/ 130 w 580"/>
              <a:gd name="T103" fmla="*/ 113 h 294"/>
              <a:gd name="T104" fmla="*/ 133 w 580"/>
              <a:gd name="T105" fmla="*/ 139 h 294"/>
              <a:gd name="T106" fmla="*/ 184 w 580"/>
              <a:gd name="T107" fmla="*/ 144 h 294"/>
              <a:gd name="T108" fmla="*/ 191 w 580"/>
              <a:gd name="T109" fmla="*/ 94 h 294"/>
              <a:gd name="T110" fmla="*/ 131 w 580"/>
              <a:gd name="T111" fmla="*/ 73 h 294"/>
              <a:gd name="T112" fmla="*/ 40 w 580"/>
              <a:gd name="T113" fmla="*/ 118 h 294"/>
              <a:gd name="T114" fmla="*/ 6 w 580"/>
              <a:gd name="T115" fmla="*/ 157 h 294"/>
              <a:gd name="T116" fmla="*/ 108 w 580"/>
              <a:gd name="T117" fmla="*/ 175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80" h="294">
                <a:moveTo>
                  <a:pt x="108" y="175"/>
                </a:moveTo>
                <a:cubicBezTo>
                  <a:pt x="120" y="185"/>
                  <a:pt x="135" y="191"/>
                  <a:pt x="152" y="190"/>
                </a:cubicBezTo>
                <a:cubicBezTo>
                  <a:pt x="155" y="190"/>
                  <a:pt x="158" y="190"/>
                  <a:pt x="161" y="189"/>
                </a:cubicBezTo>
                <a:cubicBezTo>
                  <a:pt x="164" y="227"/>
                  <a:pt x="197" y="257"/>
                  <a:pt x="236" y="255"/>
                </a:cubicBezTo>
                <a:cubicBezTo>
                  <a:pt x="243" y="254"/>
                  <a:pt x="249" y="253"/>
                  <a:pt x="256" y="250"/>
                </a:cubicBezTo>
                <a:cubicBezTo>
                  <a:pt x="263" y="248"/>
                  <a:pt x="269" y="241"/>
                  <a:pt x="270" y="234"/>
                </a:cubicBezTo>
                <a:cubicBezTo>
                  <a:pt x="271" y="229"/>
                  <a:pt x="272" y="224"/>
                  <a:pt x="273" y="219"/>
                </a:cubicBezTo>
                <a:cubicBezTo>
                  <a:pt x="277" y="210"/>
                  <a:pt x="282" y="200"/>
                  <a:pt x="289" y="193"/>
                </a:cubicBezTo>
                <a:cubicBezTo>
                  <a:pt x="296" y="186"/>
                  <a:pt x="305" y="181"/>
                  <a:pt x="315" y="178"/>
                </a:cubicBezTo>
                <a:cubicBezTo>
                  <a:pt x="325" y="175"/>
                  <a:pt x="336" y="176"/>
                  <a:pt x="345" y="178"/>
                </a:cubicBezTo>
                <a:cubicBezTo>
                  <a:pt x="355" y="181"/>
                  <a:pt x="364" y="187"/>
                  <a:pt x="371" y="195"/>
                </a:cubicBezTo>
                <a:cubicBezTo>
                  <a:pt x="374" y="199"/>
                  <a:pt x="376" y="204"/>
                  <a:pt x="377" y="209"/>
                </a:cubicBezTo>
                <a:cubicBezTo>
                  <a:pt x="379" y="214"/>
                  <a:pt x="379" y="219"/>
                  <a:pt x="379" y="224"/>
                </a:cubicBezTo>
                <a:cubicBezTo>
                  <a:pt x="379" y="229"/>
                  <a:pt x="378" y="234"/>
                  <a:pt x="376" y="239"/>
                </a:cubicBezTo>
                <a:cubicBezTo>
                  <a:pt x="373" y="243"/>
                  <a:pt x="370" y="248"/>
                  <a:pt x="366" y="251"/>
                </a:cubicBezTo>
                <a:cubicBezTo>
                  <a:pt x="358" y="257"/>
                  <a:pt x="347" y="259"/>
                  <a:pt x="338" y="260"/>
                </a:cubicBezTo>
                <a:cubicBezTo>
                  <a:pt x="337" y="260"/>
                  <a:pt x="336" y="259"/>
                  <a:pt x="335" y="258"/>
                </a:cubicBezTo>
                <a:cubicBezTo>
                  <a:pt x="335" y="257"/>
                  <a:pt x="336" y="256"/>
                  <a:pt x="337" y="256"/>
                </a:cubicBezTo>
                <a:cubicBezTo>
                  <a:pt x="347" y="255"/>
                  <a:pt x="356" y="253"/>
                  <a:pt x="363" y="247"/>
                </a:cubicBezTo>
                <a:cubicBezTo>
                  <a:pt x="370" y="241"/>
                  <a:pt x="374" y="233"/>
                  <a:pt x="374" y="224"/>
                </a:cubicBezTo>
                <a:cubicBezTo>
                  <a:pt x="374" y="219"/>
                  <a:pt x="373" y="215"/>
                  <a:pt x="372" y="210"/>
                </a:cubicBezTo>
                <a:cubicBezTo>
                  <a:pt x="371" y="206"/>
                  <a:pt x="369" y="202"/>
                  <a:pt x="366" y="199"/>
                </a:cubicBezTo>
                <a:cubicBezTo>
                  <a:pt x="361" y="191"/>
                  <a:pt x="352" y="187"/>
                  <a:pt x="344" y="184"/>
                </a:cubicBezTo>
                <a:cubicBezTo>
                  <a:pt x="335" y="182"/>
                  <a:pt x="326" y="182"/>
                  <a:pt x="317" y="185"/>
                </a:cubicBezTo>
                <a:cubicBezTo>
                  <a:pt x="308" y="187"/>
                  <a:pt x="301" y="192"/>
                  <a:pt x="294" y="198"/>
                </a:cubicBezTo>
                <a:cubicBezTo>
                  <a:pt x="288" y="205"/>
                  <a:pt x="283" y="213"/>
                  <a:pt x="281" y="222"/>
                </a:cubicBezTo>
                <a:cubicBezTo>
                  <a:pt x="278" y="231"/>
                  <a:pt x="275" y="242"/>
                  <a:pt x="277" y="252"/>
                </a:cubicBezTo>
                <a:cubicBezTo>
                  <a:pt x="279" y="260"/>
                  <a:pt x="284" y="268"/>
                  <a:pt x="290" y="274"/>
                </a:cubicBezTo>
                <a:cubicBezTo>
                  <a:pt x="302" y="287"/>
                  <a:pt x="319" y="294"/>
                  <a:pt x="337" y="293"/>
                </a:cubicBezTo>
                <a:cubicBezTo>
                  <a:pt x="352" y="293"/>
                  <a:pt x="365" y="287"/>
                  <a:pt x="375" y="277"/>
                </a:cubicBezTo>
                <a:cubicBezTo>
                  <a:pt x="383" y="285"/>
                  <a:pt x="394" y="289"/>
                  <a:pt x="406" y="289"/>
                </a:cubicBezTo>
                <a:cubicBezTo>
                  <a:pt x="426" y="287"/>
                  <a:pt x="442" y="273"/>
                  <a:pt x="446" y="254"/>
                </a:cubicBezTo>
                <a:cubicBezTo>
                  <a:pt x="455" y="263"/>
                  <a:pt x="467" y="267"/>
                  <a:pt x="480" y="266"/>
                </a:cubicBezTo>
                <a:cubicBezTo>
                  <a:pt x="495" y="264"/>
                  <a:pt x="507" y="254"/>
                  <a:pt x="513" y="240"/>
                </a:cubicBezTo>
                <a:cubicBezTo>
                  <a:pt x="515" y="235"/>
                  <a:pt x="516" y="230"/>
                  <a:pt x="516" y="225"/>
                </a:cubicBezTo>
                <a:cubicBezTo>
                  <a:pt x="517" y="217"/>
                  <a:pt x="512" y="211"/>
                  <a:pt x="508" y="205"/>
                </a:cubicBezTo>
                <a:cubicBezTo>
                  <a:pt x="503" y="199"/>
                  <a:pt x="498" y="195"/>
                  <a:pt x="491" y="192"/>
                </a:cubicBezTo>
                <a:cubicBezTo>
                  <a:pt x="486" y="190"/>
                  <a:pt x="481" y="189"/>
                  <a:pt x="475" y="190"/>
                </a:cubicBezTo>
                <a:cubicBezTo>
                  <a:pt x="469" y="190"/>
                  <a:pt x="464" y="191"/>
                  <a:pt x="459" y="194"/>
                </a:cubicBezTo>
                <a:cubicBezTo>
                  <a:pt x="454" y="197"/>
                  <a:pt x="451" y="201"/>
                  <a:pt x="448" y="206"/>
                </a:cubicBezTo>
                <a:cubicBezTo>
                  <a:pt x="446" y="211"/>
                  <a:pt x="446" y="217"/>
                  <a:pt x="447" y="222"/>
                </a:cubicBezTo>
                <a:cubicBezTo>
                  <a:pt x="448" y="227"/>
                  <a:pt x="450" y="233"/>
                  <a:pt x="454" y="236"/>
                </a:cubicBezTo>
                <a:cubicBezTo>
                  <a:pt x="459" y="239"/>
                  <a:pt x="464" y="240"/>
                  <a:pt x="470" y="239"/>
                </a:cubicBezTo>
                <a:cubicBezTo>
                  <a:pt x="471" y="238"/>
                  <a:pt x="472" y="239"/>
                  <a:pt x="472" y="240"/>
                </a:cubicBezTo>
                <a:cubicBezTo>
                  <a:pt x="473" y="241"/>
                  <a:pt x="472" y="242"/>
                  <a:pt x="471" y="243"/>
                </a:cubicBezTo>
                <a:cubicBezTo>
                  <a:pt x="465" y="244"/>
                  <a:pt x="457" y="244"/>
                  <a:pt x="452" y="239"/>
                </a:cubicBezTo>
                <a:cubicBezTo>
                  <a:pt x="446" y="235"/>
                  <a:pt x="443" y="229"/>
                  <a:pt x="442" y="223"/>
                </a:cubicBezTo>
                <a:cubicBezTo>
                  <a:pt x="440" y="214"/>
                  <a:pt x="442" y="204"/>
                  <a:pt x="447" y="197"/>
                </a:cubicBezTo>
                <a:cubicBezTo>
                  <a:pt x="449" y="194"/>
                  <a:pt x="452" y="191"/>
                  <a:pt x="455" y="189"/>
                </a:cubicBezTo>
                <a:cubicBezTo>
                  <a:pt x="458" y="187"/>
                  <a:pt x="462" y="186"/>
                  <a:pt x="465" y="185"/>
                </a:cubicBezTo>
                <a:cubicBezTo>
                  <a:pt x="467" y="184"/>
                  <a:pt x="468" y="184"/>
                  <a:pt x="470" y="184"/>
                </a:cubicBezTo>
                <a:cubicBezTo>
                  <a:pt x="471" y="184"/>
                  <a:pt x="473" y="183"/>
                  <a:pt x="474" y="183"/>
                </a:cubicBezTo>
                <a:cubicBezTo>
                  <a:pt x="481" y="183"/>
                  <a:pt x="487" y="183"/>
                  <a:pt x="494" y="186"/>
                </a:cubicBezTo>
                <a:cubicBezTo>
                  <a:pt x="500" y="188"/>
                  <a:pt x="505" y="192"/>
                  <a:pt x="510" y="196"/>
                </a:cubicBezTo>
                <a:cubicBezTo>
                  <a:pt x="513" y="199"/>
                  <a:pt x="515" y="202"/>
                  <a:pt x="517" y="205"/>
                </a:cubicBezTo>
                <a:cubicBezTo>
                  <a:pt x="519" y="208"/>
                  <a:pt x="520" y="211"/>
                  <a:pt x="524" y="212"/>
                </a:cubicBezTo>
                <a:cubicBezTo>
                  <a:pt x="525" y="212"/>
                  <a:pt x="528" y="211"/>
                  <a:pt x="529" y="211"/>
                </a:cubicBezTo>
                <a:cubicBezTo>
                  <a:pt x="533" y="211"/>
                  <a:pt x="537" y="210"/>
                  <a:pt x="541" y="208"/>
                </a:cubicBezTo>
                <a:cubicBezTo>
                  <a:pt x="548" y="206"/>
                  <a:pt x="555" y="202"/>
                  <a:pt x="560" y="197"/>
                </a:cubicBezTo>
                <a:cubicBezTo>
                  <a:pt x="573" y="185"/>
                  <a:pt x="580" y="168"/>
                  <a:pt x="579" y="151"/>
                </a:cubicBezTo>
                <a:cubicBezTo>
                  <a:pt x="577" y="119"/>
                  <a:pt x="550" y="95"/>
                  <a:pt x="518" y="96"/>
                </a:cubicBezTo>
                <a:cubicBezTo>
                  <a:pt x="517" y="97"/>
                  <a:pt x="515" y="97"/>
                  <a:pt x="513" y="97"/>
                </a:cubicBezTo>
                <a:cubicBezTo>
                  <a:pt x="519" y="89"/>
                  <a:pt x="522" y="79"/>
                  <a:pt x="519" y="68"/>
                </a:cubicBezTo>
                <a:cubicBezTo>
                  <a:pt x="516" y="53"/>
                  <a:pt x="504" y="40"/>
                  <a:pt x="489" y="38"/>
                </a:cubicBezTo>
                <a:cubicBezTo>
                  <a:pt x="481" y="36"/>
                  <a:pt x="473" y="37"/>
                  <a:pt x="466" y="40"/>
                </a:cubicBezTo>
                <a:cubicBezTo>
                  <a:pt x="459" y="23"/>
                  <a:pt x="442" y="12"/>
                  <a:pt x="423" y="13"/>
                </a:cubicBezTo>
                <a:cubicBezTo>
                  <a:pt x="416" y="13"/>
                  <a:pt x="408" y="15"/>
                  <a:pt x="402" y="19"/>
                </a:cubicBezTo>
                <a:cubicBezTo>
                  <a:pt x="396" y="24"/>
                  <a:pt x="391" y="32"/>
                  <a:pt x="388" y="39"/>
                </a:cubicBezTo>
                <a:cubicBezTo>
                  <a:pt x="386" y="46"/>
                  <a:pt x="384" y="53"/>
                  <a:pt x="384" y="60"/>
                </a:cubicBezTo>
                <a:cubicBezTo>
                  <a:pt x="384" y="66"/>
                  <a:pt x="386" y="73"/>
                  <a:pt x="389" y="78"/>
                </a:cubicBezTo>
                <a:cubicBezTo>
                  <a:pt x="393" y="84"/>
                  <a:pt x="398" y="88"/>
                  <a:pt x="404" y="90"/>
                </a:cubicBezTo>
                <a:cubicBezTo>
                  <a:pt x="410" y="93"/>
                  <a:pt x="416" y="94"/>
                  <a:pt x="422" y="92"/>
                </a:cubicBezTo>
                <a:cubicBezTo>
                  <a:pt x="429" y="91"/>
                  <a:pt x="434" y="87"/>
                  <a:pt x="438" y="82"/>
                </a:cubicBezTo>
                <a:cubicBezTo>
                  <a:pt x="441" y="76"/>
                  <a:pt x="443" y="70"/>
                  <a:pt x="441" y="64"/>
                </a:cubicBezTo>
                <a:cubicBezTo>
                  <a:pt x="440" y="58"/>
                  <a:pt x="435" y="53"/>
                  <a:pt x="430" y="49"/>
                </a:cubicBezTo>
                <a:cubicBezTo>
                  <a:pt x="429" y="48"/>
                  <a:pt x="428" y="47"/>
                  <a:pt x="429" y="46"/>
                </a:cubicBezTo>
                <a:cubicBezTo>
                  <a:pt x="429" y="45"/>
                  <a:pt x="431" y="45"/>
                  <a:pt x="432" y="45"/>
                </a:cubicBezTo>
                <a:cubicBezTo>
                  <a:pt x="438" y="49"/>
                  <a:pt x="444" y="55"/>
                  <a:pt x="446" y="62"/>
                </a:cubicBezTo>
                <a:cubicBezTo>
                  <a:pt x="448" y="70"/>
                  <a:pt x="446" y="78"/>
                  <a:pt x="442" y="85"/>
                </a:cubicBezTo>
                <a:cubicBezTo>
                  <a:pt x="438" y="91"/>
                  <a:pt x="431" y="96"/>
                  <a:pt x="424" y="98"/>
                </a:cubicBezTo>
                <a:cubicBezTo>
                  <a:pt x="416" y="100"/>
                  <a:pt x="408" y="99"/>
                  <a:pt x="401" y="96"/>
                </a:cubicBezTo>
                <a:cubicBezTo>
                  <a:pt x="394" y="93"/>
                  <a:pt x="388" y="88"/>
                  <a:pt x="384" y="82"/>
                </a:cubicBezTo>
                <a:cubicBezTo>
                  <a:pt x="380" y="75"/>
                  <a:pt x="378" y="68"/>
                  <a:pt x="377" y="60"/>
                </a:cubicBezTo>
                <a:cubicBezTo>
                  <a:pt x="377" y="50"/>
                  <a:pt x="379" y="39"/>
                  <a:pt x="384" y="30"/>
                </a:cubicBezTo>
                <a:cubicBezTo>
                  <a:pt x="388" y="24"/>
                  <a:pt x="386" y="16"/>
                  <a:pt x="380" y="12"/>
                </a:cubicBezTo>
                <a:cubicBezTo>
                  <a:pt x="368" y="4"/>
                  <a:pt x="353" y="0"/>
                  <a:pt x="338" y="1"/>
                </a:cubicBezTo>
                <a:cubicBezTo>
                  <a:pt x="308" y="2"/>
                  <a:pt x="284" y="21"/>
                  <a:pt x="275" y="47"/>
                </a:cubicBezTo>
                <a:cubicBezTo>
                  <a:pt x="261" y="27"/>
                  <a:pt x="238" y="15"/>
                  <a:pt x="212" y="16"/>
                </a:cubicBezTo>
                <a:cubicBezTo>
                  <a:pt x="188" y="18"/>
                  <a:pt x="166" y="32"/>
                  <a:pt x="155" y="52"/>
                </a:cubicBezTo>
                <a:cubicBezTo>
                  <a:pt x="152" y="58"/>
                  <a:pt x="155" y="66"/>
                  <a:pt x="161" y="68"/>
                </a:cubicBezTo>
                <a:cubicBezTo>
                  <a:pt x="164" y="69"/>
                  <a:pt x="168" y="70"/>
                  <a:pt x="171" y="71"/>
                </a:cubicBezTo>
                <a:cubicBezTo>
                  <a:pt x="180" y="75"/>
                  <a:pt x="190" y="81"/>
                  <a:pt x="196" y="90"/>
                </a:cubicBezTo>
                <a:cubicBezTo>
                  <a:pt x="203" y="99"/>
                  <a:pt x="206" y="110"/>
                  <a:pt x="205" y="121"/>
                </a:cubicBezTo>
                <a:cubicBezTo>
                  <a:pt x="203" y="132"/>
                  <a:pt x="196" y="142"/>
                  <a:pt x="188" y="148"/>
                </a:cubicBezTo>
                <a:cubicBezTo>
                  <a:pt x="179" y="154"/>
                  <a:pt x="168" y="157"/>
                  <a:pt x="157" y="156"/>
                </a:cubicBezTo>
                <a:cubicBezTo>
                  <a:pt x="147" y="155"/>
                  <a:pt x="136" y="150"/>
                  <a:pt x="129" y="142"/>
                </a:cubicBezTo>
                <a:cubicBezTo>
                  <a:pt x="126" y="138"/>
                  <a:pt x="124" y="132"/>
                  <a:pt x="123" y="127"/>
                </a:cubicBezTo>
                <a:cubicBezTo>
                  <a:pt x="123" y="121"/>
                  <a:pt x="125" y="116"/>
                  <a:pt x="127" y="111"/>
                </a:cubicBezTo>
                <a:cubicBezTo>
                  <a:pt x="130" y="107"/>
                  <a:pt x="134" y="103"/>
                  <a:pt x="139" y="101"/>
                </a:cubicBezTo>
                <a:cubicBezTo>
                  <a:pt x="144" y="99"/>
                  <a:pt x="149" y="98"/>
                  <a:pt x="154" y="98"/>
                </a:cubicBezTo>
                <a:cubicBezTo>
                  <a:pt x="155" y="98"/>
                  <a:pt x="156" y="99"/>
                  <a:pt x="156" y="99"/>
                </a:cubicBezTo>
                <a:cubicBezTo>
                  <a:pt x="156" y="100"/>
                  <a:pt x="155" y="101"/>
                  <a:pt x="154" y="101"/>
                </a:cubicBezTo>
                <a:cubicBezTo>
                  <a:pt x="149" y="101"/>
                  <a:pt x="145" y="101"/>
                  <a:pt x="140" y="103"/>
                </a:cubicBezTo>
                <a:cubicBezTo>
                  <a:pt x="136" y="105"/>
                  <a:pt x="132" y="109"/>
                  <a:pt x="130" y="113"/>
                </a:cubicBezTo>
                <a:cubicBezTo>
                  <a:pt x="128" y="117"/>
                  <a:pt x="127" y="122"/>
                  <a:pt x="127" y="127"/>
                </a:cubicBezTo>
                <a:cubicBezTo>
                  <a:pt x="127" y="131"/>
                  <a:pt x="129" y="136"/>
                  <a:pt x="133" y="139"/>
                </a:cubicBezTo>
                <a:cubicBezTo>
                  <a:pt x="139" y="146"/>
                  <a:pt x="148" y="151"/>
                  <a:pt x="158" y="151"/>
                </a:cubicBezTo>
                <a:cubicBezTo>
                  <a:pt x="167" y="152"/>
                  <a:pt x="177" y="149"/>
                  <a:pt x="184" y="144"/>
                </a:cubicBezTo>
                <a:cubicBezTo>
                  <a:pt x="192" y="138"/>
                  <a:pt x="197" y="130"/>
                  <a:pt x="198" y="120"/>
                </a:cubicBezTo>
                <a:cubicBezTo>
                  <a:pt x="199" y="111"/>
                  <a:pt x="197" y="102"/>
                  <a:pt x="191" y="94"/>
                </a:cubicBezTo>
                <a:cubicBezTo>
                  <a:pt x="185" y="87"/>
                  <a:pt x="177" y="82"/>
                  <a:pt x="168" y="78"/>
                </a:cubicBezTo>
                <a:cubicBezTo>
                  <a:pt x="156" y="74"/>
                  <a:pt x="144" y="70"/>
                  <a:pt x="131" y="73"/>
                </a:cubicBezTo>
                <a:cubicBezTo>
                  <a:pt x="115" y="76"/>
                  <a:pt x="100" y="82"/>
                  <a:pt x="85" y="89"/>
                </a:cubicBezTo>
                <a:cubicBezTo>
                  <a:pt x="69" y="97"/>
                  <a:pt x="54" y="107"/>
                  <a:pt x="40" y="118"/>
                </a:cubicBezTo>
                <a:cubicBezTo>
                  <a:pt x="30" y="127"/>
                  <a:pt x="21" y="135"/>
                  <a:pt x="14" y="145"/>
                </a:cubicBezTo>
                <a:cubicBezTo>
                  <a:pt x="11" y="149"/>
                  <a:pt x="8" y="153"/>
                  <a:pt x="6" y="157"/>
                </a:cubicBezTo>
                <a:cubicBezTo>
                  <a:pt x="5" y="159"/>
                  <a:pt x="2" y="167"/>
                  <a:pt x="0" y="168"/>
                </a:cubicBezTo>
                <a:cubicBezTo>
                  <a:pt x="52" y="141"/>
                  <a:pt x="108" y="175"/>
                  <a:pt x="108" y="175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9491663" y="968376"/>
            <a:ext cx="2417762" cy="1322388"/>
          </a:xfrm>
          <a:custGeom>
            <a:avLst/>
            <a:gdLst>
              <a:gd name="T0" fmla="*/ 410 w 595"/>
              <a:gd name="T1" fmla="*/ 157 h 325"/>
              <a:gd name="T2" fmla="*/ 377 w 595"/>
              <a:gd name="T3" fmla="*/ 87 h 325"/>
              <a:gd name="T4" fmla="*/ 310 w 595"/>
              <a:gd name="T5" fmla="*/ 0 h 325"/>
              <a:gd name="T6" fmla="*/ 254 w 595"/>
              <a:gd name="T7" fmla="*/ 85 h 325"/>
              <a:gd name="T8" fmla="*/ 329 w 595"/>
              <a:gd name="T9" fmla="*/ 104 h 325"/>
              <a:gd name="T10" fmla="*/ 342 w 595"/>
              <a:gd name="T11" fmla="*/ 88 h 325"/>
              <a:gd name="T12" fmla="*/ 344 w 595"/>
              <a:gd name="T13" fmla="*/ 81 h 325"/>
              <a:gd name="T14" fmla="*/ 344 w 595"/>
              <a:gd name="T15" fmla="*/ 74 h 325"/>
              <a:gd name="T16" fmla="*/ 335 w 595"/>
              <a:gd name="T17" fmla="*/ 55 h 325"/>
              <a:gd name="T18" fmla="*/ 307 w 595"/>
              <a:gd name="T19" fmla="*/ 42 h 325"/>
              <a:gd name="T20" fmla="*/ 340 w 595"/>
              <a:gd name="T21" fmla="*/ 51 h 325"/>
              <a:gd name="T22" fmla="*/ 350 w 595"/>
              <a:gd name="T23" fmla="*/ 73 h 325"/>
              <a:gd name="T24" fmla="*/ 351 w 595"/>
              <a:gd name="T25" fmla="*/ 82 h 325"/>
              <a:gd name="T26" fmla="*/ 349 w 595"/>
              <a:gd name="T27" fmla="*/ 90 h 325"/>
              <a:gd name="T28" fmla="*/ 334 w 595"/>
              <a:gd name="T29" fmla="*/ 111 h 325"/>
              <a:gd name="T30" fmla="*/ 298 w 595"/>
              <a:gd name="T31" fmla="*/ 122 h 325"/>
              <a:gd name="T32" fmla="*/ 285 w 595"/>
              <a:gd name="T33" fmla="*/ 120 h 325"/>
              <a:gd name="T34" fmla="*/ 269 w 595"/>
              <a:gd name="T35" fmla="*/ 114 h 325"/>
              <a:gd name="T36" fmla="*/ 234 w 595"/>
              <a:gd name="T37" fmla="*/ 58 h 325"/>
              <a:gd name="T38" fmla="*/ 222 w 595"/>
              <a:gd name="T39" fmla="*/ 28 h 325"/>
              <a:gd name="T40" fmla="*/ 191 w 595"/>
              <a:gd name="T41" fmla="*/ 42 h 325"/>
              <a:gd name="T42" fmla="*/ 81 w 595"/>
              <a:gd name="T43" fmla="*/ 39 h 325"/>
              <a:gd name="T44" fmla="*/ 108 w 595"/>
              <a:gd name="T45" fmla="*/ 137 h 325"/>
              <a:gd name="T46" fmla="*/ 154 w 595"/>
              <a:gd name="T47" fmla="*/ 134 h 325"/>
              <a:gd name="T48" fmla="*/ 181 w 595"/>
              <a:gd name="T49" fmla="*/ 99 h 325"/>
              <a:gd name="T50" fmla="*/ 156 w 595"/>
              <a:gd name="T51" fmla="*/ 60 h 325"/>
              <a:gd name="T52" fmla="*/ 125 w 595"/>
              <a:gd name="T53" fmla="*/ 58 h 325"/>
              <a:gd name="T54" fmla="*/ 113 w 595"/>
              <a:gd name="T55" fmla="*/ 67 h 325"/>
              <a:gd name="T56" fmla="*/ 109 w 595"/>
              <a:gd name="T57" fmla="*/ 65 h 325"/>
              <a:gd name="T58" fmla="*/ 142 w 595"/>
              <a:gd name="T59" fmla="*/ 50 h 325"/>
              <a:gd name="T60" fmla="*/ 174 w 595"/>
              <a:gd name="T61" fmla="*/ 65 h 325"/>
              <a:gd name="T62" fmla="*/ 184 w 595"/>
              <a:gd name="T63" fmla="*/ 117 h 325"/>
              <a:gd name="T64" fmla="*/ 158 w 595"/>
              <a:gd name="T65" fmla="*/ 143 h 325"/>
              <a:gd name="T66" fmla="*/ 104 w 595"/>
              <a:gd name="T67" fmla="*/ 148 h 325"/>
              <a:gd name="T68" fmla="*/ 62 w 595"/>
              <a:gd name="T69" fmla="*/ 112 h 325"/>
              <a:gd name="T70" fmla="*/ 0 w 595"/>
              <a:gd name="T71" fmla="*/ 169 h 325"/>
              <a:gd name="T72" fmla="*/ 81 w 595"/>
              <a:gd name="T73" fmla="*/ 238 h 325"/>
              <a:gd name="T74" fmla="*/ 199 w 595"/>
              <a:gd name="T75" fmla="*/ 302 h 325"/>
              <a:gd name="T76" fmla="*/ 222 w 595"/>
              <a:gd name="T77" fmla="*/ 265 h 325"/>
              <a:gd name="T78" fmla="*/ 265 w 595"/>
              <a:gd name="T79" fmla="*/ 197 h 325"/>
              <a:gd name="T80" fmla="*/ 322 w 595"/>
              <a:gd name="T81" fmla="*/ 192 h 325"/>
              <a:gd name="T82" fmla="*/ 365 w 595"/>
              <a:gd name="T83" fmla="*/ 251 h 325"/>
              <a:gd name="T84" fmla="*/ 308 w 595"/>
              <a:gd name="T85" fmla="*/ 289 h 325"/>
              <a:gd name="T86" fmla="*/ 310 w 595"/>
              <a:gd name="T87" fmla="*/ 284 h 325"/>
              <a:gd name="T88" fmla="*/ 358 w 595"/>
              <a:gd name="T89" fmla="*/ 250 h 325"/>
              <a:gd name="T90" fmla="*/ 320 w 595"/>
              <a:gd name="T91" fmla="*/ 200 h 325"/>
              <a:gd name="T92" fmla="*/ 270 w 595"/>
              <a:gd name="T93" fmla="*/ 206 h 325"/>
              <a:gd name="T94" fmla="*/ 237 w 595"/>
              <a:gd name="T95" fmla="*/ 251 h 325"/>
              <a:gd name="T96" fmla="*/ 303 w 595"/>
              <a:gd name="T97" fmla="*/ 325 h 325"/>
              <a:gd name="T98" fmla="*/ 449 w 595"/>
              <a:gd name="T99" fmla="*/ 219 h 325"/>
              <a:gd name="T100" fmla="*/ 454 w 595"/>
              <a:gd name="T101" fmla="*/ 15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95" h="325">
                <a:moveTo>
                  <a:pt x="454" y="153"/>
                </a:moveTo>
                <a:cubicBezTo>
                  <a:pt x="434" y="163"/>
                  <a:pt x="419" y="161"/>
                  <a:pt x="410" y="157"/>
                </a:cubicBezTo>
                <a:cubicBezTo>
                  <a:pt x="410" y="154"/>
                  <a:pt x="410" y="151"/>
                  <a:pt x="410" y="148"/>
                </a:cubicBezTo>
                <a:cubicBezTo>
                  <a:pt x="410" y="122"/>
                  <a:pt x="397" y="100"/>
                  <a:pt x="377" y="87"/>
                </a:cubicBezTo>
                <a:cubicBezTo>
                  <a:pt x="378" y="81"/>
                  <a:pt x="379" y="75"/>
                  <a:pt x="379" y="69"/>
                </a:cubicBezTo>
                <a:cubicBezTo>
                  <a:pt x="379" y="31"/>
                  <a:pt x="348" y="0"/>
                  <a:pt x="310" y="0"/>
                </a:cubicBezTo>
                <a:cubicBezTo>
                  <a:pt x="277" y="0"/>
                  <a:pt x="247" y="24"/>
                  <a:pt x="247" y="58"/>
                </a:cubicBezTo>
                <a:cubicBezTo>
                  <a:pt x="247" y="67"/>
                  <a:pt x="249" y="77"/>
                  <a:pt x="254" y="85"/>
                </a:cubicBezTo>
                <a:cubicBezTo>
                  <a:pt x="264" y="101"/>
                  <a:pt x="282" y="114"/>
                  <a:pt x="302" y="113"/>
                </a:cubicBezTo>
                <a:cubicBezTo>
                  <a:pt x="311" y="112"/>
                  <a:pt x="321" y="110"/>
                  <a:pt x="329" y="104"/>
                </a:cubicBezTo>
                <a:cubicBezTo>
                  <a:pt x="333" y="102"/>
                  <a:pt x="336" y="98"/>
                  <a:pt x="339" y="94"/>
                </a:cubicBezTo>
                <a:cubicBezTo>
                  <a:pt x="340" y="92"/>
                  <a:pt x="342" y="90"/>
                  <a:pt x="342" y="88"/>
                </a:cubicBezTo>
                <a:cubicBezTo>
                  <a:pt x="342" y="87"/>
                  <a:pt x="343" y="86"/>
                  <a:pt x="343" y="85"/>
                </a:cubicBezTo>
                <a:cubicBezTo>
                  <a:pt x="344" y="81"/>
                  <a:pt x="344" y="81"/>
                  <a:pt x="344" y="81"/>
                </a:cubicBezTo>
                <a:cubicBezTo>
                  <a:pt x="344" y="80"/>
                  <a:pt x="344" y="79"/>
                  <a:pt x="344" y="78"/>
                </a:cubicBezTo>
                <a:cubicBezTo>
                  <a:pt x="344" y="74"/>
                  <a:pt x="344" y="74"/>
                  <a:pt x="344" y="74"/>
                </a:cubicBezTo>
                <a:cubicBezTo>
                  <a:pt x="343" y="72"/>
                  <a:pt x="343" y="69"/>
                  <a:pt x="342" y="67"/>
                </a:cubicBezTo>
                <a:cubicBezTo>
                  <a:pt x="341" y="62"/>
                  <a:pt x="339" y="58"/>
                  <a:pt x="335" y="55"/>
                </a:cubicBezTo>
                <a:cubicBezTo>
                  <a:pt x="329" y="47"/>
                  <a:pt x="319" y="43"/>
                  <a:pt x="309" y="44"/>
                </a:cubicBezTo>
                <a:cubicBezTo>
                  <a:pt x="308" y="44"/>
                  <a:pt x="307" y="43"/>
                  <a:pt x="307" y="42"/>
                </a:cubicBezTo>
                <a:cubicBezTo>
                  <a:pt x="307" y="41"/>
                  <a:pt x="308" y="40"/>
                  <a:pt x="309" y="39"/>
                </a:cubicBezTo>
                <a:cubicBezTo>
                  <a:pt x="320" y="38"/>
                  <a:pt x="332" y="42"/>
                  <a:pt x="340" y="51"/>
                </a:cubicBezTo>
                <a:cubicBezTo>
                  <a:pt x="344" y="55"/>
                  <a:pt x="347" y="60"/>
                  <a:pt x="348" y="65"/>
                </a:cubicBezTo>
                <a:cubicBezTo>
                  <a:pt x="349" y="68"/>
                  <a:pt x="350" y="71"/>
                  <a:pt x="350" y="73"/>
                </a:cubicBezTo>
                <a:cubicBezTo>
                  <a:pt x="351" y="78"/>
                  <a:pt x="351" y="78"/>
                  <a:pt x="351" y="78"/>
                </a:cubicBezTo>
                <a:cubicBezTo>
                  <a:pt x="351" y="79"/>
                  <a:pt x="351" y="80"/>
                  <a:pt x="351" y="82"/>
                </a:cubicBezTo>
                <a:cubicBezTo>
                  <a:pt x="350" y="86"/>
                  <a:pt x="350" y="86"/>
                  <a:pt x="350" y="86"/>
                </a:cubicBezTo>
                <a:cubicBezTo>
                  <a:pt x="350" y="88"/>
                  <a:pt x="349" y="89"/>
                  <a:pt x="349" y="90"/>
                </a:cubicBezTo>
                <a:cubicBezTo>
                  <a:pt x="348" y="93"/>
                  <a:pt x="347" y="96"/>
                  <a:pt x="345" y="98"/>
                </a:cubicBezTo>
                <a:cubicBezTo>
                  <a:pt x="342" y="103"/>
                  <a:pt x="338" y="108"/>
                  <a:pt x="334" y="111"/>
                </a:cubicBezTo>
                <a:cubicBezTo>
                  <a:pt x="324" y="118"/>
                  <a:pt x="313" y="121"/>
                  <a:pt x="302" y="122"/>
                </a:cubicBezTo>
                <a:cubicBezTo>
                  <a:pt x="298" y="122"/>
                  <a:pt x="298" y="122"/>
                  <a:pt x="298" y="122"/>
                </a:cubicBezTo>
                <a:cubicBezTo>
                  <a:pt x="293" y="122"/>
                  <a:pt x="293" y="122"/>
                  <a:pt x="293" y="122"/>
                </a:cubicBezTo>
                <a:cubicBezTo>
                  <a:pt x="291" y="122"/>
                  <a:pt x="288" y="121"/>
                  <a:pt x="285" y="120"/>
                </a:cubicBezTo>
                <a:cubicBezTo>
                  <a:pt x="282" y="120"/>
                  <a:pt x="279" y="119"/>
                  <a:pt x="277" y="118"/>
                </a:cubicBezTo>
                <a:cubicBezTo>
                  <a:pt x="274" y="117"/>
                  <a:pt x="271" y="116"/>
                  <a:pt x="269" y="114"/>
                </a:cubicBezTo>
                <a:cubicBezTo>
                  <a:pt x="259" y="109"/>
                  <a:pt x="251" y="101"/>
                  <a:pt x="244" y="91"/>
                </a:cubicBezTo>
                <a:cubicBezTo>
                  <a:pt x="238" y="81"/>
                  <a:pt x="235" y="70"/>
                  <a:pt x="234" y="58"/>
                </a:cubicBezTo>
                <a:cubicBezTo>
                  <a:pt x="234" y="53"/>
                  <a:pt x="234" y="49"/>
                  <a:pt x="235" y="44"/>
                </a:cubicBezTo>
                <a:cubicBezTo>
                  <a:pt x="237" y="35"/>
                  <a:pt x="231" y="28"/>
                  <a:pt x="222" y="28"/>
                </a:cubicBezTo>
                <a:cubicBezTo>
                  <a:pt x="222" y="28"/>
                  <a:pt x="222" y="28"/>
                  <a:pt x="222" y="28"/>
                </a:cubicBezTo>
                <a:cubicBezTo>
                  <a:pt x="210" y="28"/>
                  <a:pt x="198" y="33"/>
                  <a:pt x="191" y="42"/>
                </a:cubicBezTo>
                <a:cubicBezTo>
                  <a:pt x="178" y="25"/>
                  <a:pt x="158" y="14"/>
                  <a:pt x="135" y="14"/>
                </a:cubicBezTo>
                <a:cubicBezTo>
                  <a:pt x="114" y="14"/>
                  <a:pt x="94" y="23"/>
                  <a:pt x="81" y="39"/>
                </a:cubicBezTo>
                <a:cubicBezTo>
                  <a:pt x="74" y="47"/>
                  <a:pt x="70" y="57"/>
                  <a:pt x="67" y="67"/>
                </a:cubicBezTo>
                <a:cubicBezTo>
                  <a:pt x="60" y="95"/>
                  <a:pt x="81" y="127"/>
                  <a:pt x="108" y="137"/>
                </a:cubicBezTo>
                <a:cubicBezTo>
                  <a:pt x="117" y="141"/>
                  <a:pt x="128" y="142"/>
                  <a:pt x="138" y="139"/>
                </a:cubicBezTo>
                <a:cubicBezTo>
                  <a:pt x="144" y="138"/>
                  <a:pt x="149" y="137"/>
                  <a:pt x="154" y="134"/>
                </a:cubicBezTo>
                <a:cubicBezTo>
                  <a:pt x="158" y="132"/>
                  <a:pt x="163" y="129"/>
                  <a:pt x="167" y="125"/>
                </a:cubicBezTo>
                <a:cubicBezTo>
                  <a:pt x="175" y="119"/>
                  <a:pt x="180" y="109"/>
                  <a:pt x="181" y="99"/>
                </a:cubicBezTo>
                <a:cubicBezTo>
                  <a:pt x="180" y="88"/>
                  <a:pt x="176" y="78"/>
                  <a:pt x="169" y="70"/>
                </a:cubicBezTo>
                <a:cubicBezTo>
                  <a:pt x="166" y="66"/>
                  <a:pt x="161" y="63"/>
                  <a:pt x="156" y="60"/>
                </a:cubicBezTo>
                <a:cubicBezTo>
                  <a:pt x="152" y="58"/>
                  <a:pt x="146" y="56"/>
                  <a:pt x="141" y="56"/>
                </a:cubicBezTo>
                <a:cubicBezTo>
                  <a:pt x="136" y="55"/>
                  <a:pt x="130" y="56"/>
                  <a:pt x="125" y="58"/>
                </a:cubicBezTo>
                <a:cubicBezTo>
                  <a:pt x="121" y="60"/>
                  <a:pt x="116" y="63"/>
                  <a:pt x="113" y="67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112" y="69"/>
                  <a:pt x="111" y="69"/>
                  <a:pt x="110" y="68"/>
                </a:cubicBezTo>
                <a:cubicBezTo>
                  <a:pt x="109" y="67"/>
                  <a:pt x="108" y="66"/>
                  <a:pt x="109" y="65"/>
                </a:cubicBezTo>
                <a:cubicBezTo>
                  <a:pt x="113" y="60"/>
                  <a:pt x="118" y="55"/>
                  <a:pt x="123" y="53"/>
                </a:cubicBezTo>
                <a:cubicBezTo>
                  <a:pt x="129" y="50"/>
                  <a:pt x="135" y="49"/>
                  <a:pt x="142" y="50"/>
                </a:cubicBezTo>
                <a:cubicBezTo>
                  <a:pt x="148" y="50"/>
                  <a:pt x="154" y="52"/>
                  <a:pt x="159" y="54"/>
                </a:cubicBezTo>
                <a:cubicBezTo>
                  <a:pt x="165" y="57"/>
                  <a:pt x="170" y="61"/>
                  <a:pt x="174" y="65"/>
                </a:cubicBezTo>
                <a:cubicBezTo>
                  <a:pt x="183" y="74"/>
                  <a:pt x="188" y="86"/>
                  <a:pt x="189" y="99"/>
                </a:cubicBezTo>
                <a:cubicBezTo>
                  <a:pt x="189" y="105"/>
                  <a:pt x="187" y="112"/>
                  <a:pt x="184" y="117"/>
                </a:cubicBezTo>
                <a:cubicBezTo>
                  <a:pt x="182" y="123"/>
                  <a:pt x="178" y="128"/>
                  <a:pt x="173" y="132"/>
                </a:cubicBezTo>
                <a:cubicBezTo>
                  <a:pt x="169" y="137"/>
                  <a:pt x="163" y="140"/>
                  <a:pt x="158" y="143"/>
                </a:cubicBezTo>
                <a:cubicBezTo>
                  <a:pt x="152" y="146"/>
                  <a:pt x="147" y="148"/>
                  <a:pt x="141" y="150"/>
                </a:cubicBezTo>
                <a:cubicBezTo>
                  <a:pt x="129" y="153"/>
                  <a:pt x="115" y="152"/>
                  <a:pt x="104" y="148"/>
                </a:cubicBezTo>
                <a:cubicBezTo>
                  <a:pt x="92" y="144"/>
                  <a:pt x="81" y="136"/>
                  <a:pt x="73" y="127"/>
                </a:cubicBezTo>
                <a:cubicBezTo>
                  <a:pt x="69" y="122"/>
                  <a:pt x="65" y="117"/>
                  <a:pt x="62" y="112"/>
                </a:cubicBezTo>
                <a:cubicBezTo>
                  <a:pt x="58" y="105"/>
                  <a:pt x="51" y="102"/>
                  <a:pt x="44" y="105"/>
                </a:cubicBezTo>
                <a:cubicBezTo>
                  <a:pt x="18" y="115"/>
                  <a:pt x="0" y="140"/>
                  <a:pt x="0" y="169"/>
                </a:cubicBezTo>
                <a:cubicBezTo>
                  <a:pt x="0" y="208"/>
                  <a:pt x="31" y="239"/>
                  <a:pt x="69" y="239"/>
                </a:cubicBezTo>
                <a:cubicBezTo>
                  <a:pt x="73" y="239"/>
                  <a:pt x="77" y="238"/>
                  <a:pt x="81" y="238"/>
                </a:cubicBezTo>
                <a:cubicBezTo>
                  <a:pt x="82" y="280"/>
                  <a:pt x="117" y="313"/>
                  <a:pt x="159" y="313"/>
                </a:cubicBezTo>
                <a:cubicBezTo>
                  <a:pt x="173" y="313"/>
                  <a:pt x="187" y="309"/>
                  <a:pt x="199" y="302"/>
                </a:cubicBezTo>
                <a:cubicBezTo>
                  <a:pt x="206" y="298"/>
                  <a:pt x="212" y="294"/>
                  <a:pt x="217" y="288"/>
                </a:cubicBezTo>
                <a:cubicBezTo>
                  <a:pt x="222" y="281"/>
                  <a:pt x="221" y="274"/>
                  <a:pt x="222" y="265"/>
                </a:cubicBezTo>
                <a:cubicBezTo>
                  <a:pt x="223" y="244"/>
                  <a:pt x="233" y="223"/>
                  <a:pt x="249" y="209"/>
                </a:cubicBezTo>
                <a:cubicBezTo>
                  <a:pt x="254" y="204"/>
                  <a:pt x="259" y="200"/>
                  <a:pt x="265" y="197"/>
                </a:cubicBezTo>
                <a:cubicBezTo>
                  <a:pt x="271" y="194"/>
                  <a:pt x="277" y="192"/>
                  <a:pt x="284" y="190"/>
                </a:cubicBezTo>
                <a:cubicBezTo>
                  <a:pt x="296" y="187"/>
                  <a:pt x="310" y="188"/>
                  <a:pt x="322" y="192"/>
                </a:cubicBezTo>
                <a:cubicBezTo>
                  <a:pt x="335" y="196"/>
                  <a:pt x="346" y="204"/>
                  <a:pt x="354" y="214"/>
                </a:cubicBezTo>
                <a:cubicBezTo>
                  <a:pt x="362" y="224"/>
                  <a:pt x="367" y="238"/>
                  <a:pt x="365" y="251"/>
                </a:cubicBezTo>
                <a:cubicBezTo>
                  <a:pt x="364" y="264"/>
                  <a:pt x="357" y="276"/>
                  <a:pt x="346" y="284"/>
                </a:cubicBezTo>
                <a:cubicBezTo>
                  <a:pt x="335" y="291"/>
                  <a:pt x="321" y="293"/>
                  <a:pt x="308" y="289"/>
                </a:cubicBezTo>
                <a:cubicBezTo>
                  <a:pt x="307" y="288"/>
                  <a:pt x="306" y="287"/>
                  <a:pt x="307" y="286"/>
                </a:cubicBezTo>
                <a:cubicBezTo>
                  <a:pt x="307" y="284"/>
                  <a:pt x="309" y="284"/>
                  <a:pt x="310" y="284"/>
                </a:cubicBezTo>
                <a:cubicBezTo>
                  <a:pt x="321" y="287"/>
                  <a:pt x="333" y="286"/>
                  <a:pt x="343" y="279"/>
                </a:cubicBezTo>
                <a:cubicBezTo>
                  <a:pt x="352" y="272"/>
                  <a:pt x="358" y="261"/>
                  <a:pt x="358" y="250"/>
                </a:cubicBezTo>
                <a:cubicBezTo>
                  <a:pt x="359" y="239"/>
                  <a:pt x="355" y="228"/>
                  <a:pt x="348" y="219"/>
                </a:cubicBezTo>
                <a:cubicBezTo>
                  <a:pt x="341" y="210"/>
                  <a:pt x="331" y="204"/>
                  <a:pt x="320" y="200"/>
                </a:cubicBezTo>
                <a:cubicBezTo>
                  <a:pt x="309" y="197"/>
                  <a:pt x="297" y="197"/>
                  <a:pt x="286" y="200"/>
                </a:cubicBezTo>
                <a:cubicBezTo>
                  <a:pt x="280" y="201"/>
                  <a:pt x="275" y="204"/>
                  <a:pt x="270" y="206"/>
                </a:cubicBezTo>
                <a:cubicBezTo>
                  <a:pt x="265" y="209"/>
                  <a:pt x="261" y="213"/>
                  <a:pt x="257" y="217"/>
                </a:cubicBezTo>
                <a:cubicBezTo>
                  <a:pt x="247" y="226"/>
                  <a:pt x="240" y="238"/>
                  <a:pt x="237" y="251"/>
                </a:cubicBezTo>
                <a:cubicBezTo>
                  <a:pt x="230" y="275"/>
                  <a:pt x="237" y="294"/>
                  <a:pt x="257" y="309"/>
                </a:cubicBezTo>
                <a:cubicBezTo>
                  <a:pt x="270" y="319"/>
                  <a:pt x="286" y="325"/>
                  <a:pt x="303" y="325"/>
                </a:cubicBezTo>
                <a:cubicBezTo>
                  <a:pt x="317" y="325"/>
                  <a:pt x="330" y="321"/>
                  <a:pt x="341" y="315"/>
                </a:cubicBezTo>
                <a:cubicBezTo>
                  <a:pt x="377" y="299"/>
                  <a:pt x="416" y="265"/>
                  <a:pt x="449" y="219"/>
                </a:cubicBezTo>
                <a:cubicBezTo>
                  <a:pt x="494" y="157"/>
                  <a:pt x="575" y="189"/>
                  <a:pt x="595" y="200"/>
                </a:cubicBezTo>
                <a:cubicBezTo>
                  <a:pt x="561" y="127"/>
                  <a:pt x="490" y="134"/>
                  <a:pt x="454" y="153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3525838" y="750888"/>
            <a:ext cx="5356225" cy="5356225"/>
          </a:xfrm>
          <a:custGeom>
            <a:avLst/>
            <a:gdLst>
              <a:gd name="T0" fmla="*/ 1363 w 1426"/>
              <a:gd name="T1" fmla="*/ 420 h 1426"/>
              <a:gd name="T2" fmla="*/ 1341 w 1426"/>
              <a:gd name="T3" fmla="*/ 375 h 1426"/>
              <a:gd name="T4" fmla="*/ 1251 w 1426"/>
              <a:gd name="T5" fmla="*/ 246 h 1426"/>
              <a:gd name="T6" fmla="*/ 1194 w 1426"/>
              <a:gd name="T7" fmla="*/ 187 h 1426"/>
              <a:gd name="T8" fmla="*/ 1103 w 1426"/>
              <a:gd name="T9" fmla="*/ 116 h 1426"/>
              <a:gd name="T10" fmla="*/ 959 w 1426"/>
              <a:gd name="T11" fmla="*/ 44 h 1426"/>
              <a:gd name="T12" fmla="*/ 799 w 1426"/>
              <a:gd name="T13" fmla="*/ 5 h 1426"/>
              <a:gd name="T14" fmla="*/ 627 w 1426"/>
              <a:gd name="T15" fmla="*/ 5 h 1426"/>
              <a:gd name="T16" fmla="*/ 467 w 1426"/>
              <a:gd name="T17" fmla="*/ 44 h 1426"/>
              <a:gd name="T18" fmla="*/ 323 w 1426"/>
              <a:gd name="T19" fmla="*/ 116 h 1426"/>
              <a:gd name="T20" fmla="*/ 232 w 1426"/>
              <a:gd name="T21" fmla="*/ 187 h 1426"/>
              <a:gd name="T22" fmla="*/ 175 w 1426"/>
              <a:gd name="T23" fmla="*/ 246 h 1426"/>
              <a:gd name="T24" fmla="*/ 85 w 1426"/>
              <a:gd name="T25" fmla="*/ 375 h 1426"/>
              <a:gd name="T26" fmla="*/ 63 w 1426"/>
              <a:gd name="T27" fmla="*/ 420 h 1426"/>
              <a:gd name="T28" fmla="*/ 21 w 1426"/>
              <a:gd name="T29" fmla="*/ 543 h 1426"/>
              <a:gd name="T30" fmla="*/ 32 w 1426"/>
              <a:gd name="T31" fmla="*/ 925 h 1426"/>
              <a:gd name="T32" fmla="*/ 82 w 1426"/>
              <a:gd name="T33" fmla="*/ 1044 h 1426"/>
              <a:gd name="T34" fmla="*/ 139 w 1426"/>
              <a:gd name="T35" fmla="*/ 1135 h 1426"/>
              <a:gd name="T36" fmla="*/ 182 w 1426"/>
              <a:gd name="T37" fmla="*/ 1189 h 1426"/>
              <a:gd name="T38" fmla="*/ 273 w 1426"/>
              <a:gd name="T39" fmla="*/ 1274 h 1426"/>
              <a:gd name="T40" fmla="*/ 401 w 1426"/>
              <a:gd name="T41" fmla="*/ 1354 h 1426"/>
              <a:gd name="T42" fmla="*/ 542 w 1426"/>
              <a:gd name="T43" fmla="*/ 1405 h 1426"/>
              <a:gd name="T44" fmla="*/ 713 w 1426"/>
              <a:gd name="T45" fmla="*/ 1426 h 1426"/>
              <a:gd name="T46" fmla="*/ 883 w 1426"/>
              <a:gd name="T47" fmla="*/ 1405 h 1426"/>
              <a:gd name="T48" fmla="*/ 996 w 1426"/>
              <a:gd name="T49" fmla="*/ 1368 h 1426"/>
              <a:gd name="T50" fmla="*/ 1112 w 1426"/>
              <a:gd name="T51" fmla="*/ 1304 h 1426"/>
              <a:gd name="T52" fmla="*/ 1239 w 1426"/>
              <a:gd name="T53" fmla="*/ 1194 h 1426"/>
              <a:gd name="T54" fmla="*/ 1269 w 1426"/>
              <a:gd name="T55" fmla="*/ 1159 h 1426"/>
              <a:gd name="T56" fmla="*/ 1343 w 1426"/>
              <a:gd name="T57" fmla="*/ 1048 h 1426"/>
              <a:gd name="T58" fmla="*/ 1372 w 1426"/>
              <a:gd name="T59" fmla="*/ 986 h 1426"/>
              <a:gd name="T60" fmla="*/ 1426 w 1426"/>
              <a:gd name="T61" fmla="*/ 706 h 1426"/>
              <a:gd name="T62" fmla="*/ 1331 w 1426"/>
              <a:gd name="T63" fmla="*/ 1038 h 1426"/>
              <a:gd name="T64" fmla="*/ 1263 w 1426"/>
              <a:gd name="T65" fmla="*/ 1144 h 1426"/>
              <a:gd name="T66" fmla="*/ 1150 w 1426"/>
              <a:gd name="T67" fmla="*/ 1258 h 1426"/>
              <a:gd name="T68" fmla="*/ 1047 w 1426"/>
              <a:gd name="T69" fmla="*/ 1327 h 1426"/>
              <a:gd name="T70" fmla="*/ 961 w 1426"/>
              <a:gd name="T71" fmla="*/ 1366 h 1426"/>
              <a:gd name="T72" fmla="*/ 804 w 1426"/>
              <a:gd name="T73" fmla="*/ 1405 h 1426"/>
              <a:gd name="T74" fmla="*/ 692 w 1426"/>
              <a:gd name="T75" fmla="*/ 1411 h 1426"/>
              <a:gd name="T76" fmla="*/ 595 w 1426"/>
              <a:gd name="T77" fmla="*/ 1401 h 1426"/>
              <a:gd name="T78" fmla="*/ 445 w 1426"/>
              <a:gd name="T79" fmla="*/ 1358 h 1426"/>
              <a:gd name="T80" fmla="*/ 317 w 1426"/>
              <a:gd name="T81" fmla="*/ 1288 h 1426"/>
              <a:gd name="T82" fmla="*/ 247 w 1426"/>
              <a:gd name="T83" fmla="*/ 1233 h 1426"/>
              <a:gd name="T84" fmla="*/ 138 w 1426"/>
              <a:gd name="T85" fmla="*/ 1110 h 1426"/>
              <a:gd name="T86" fmla="*/ 60 w 1426"/>
              <a:gd name="T87" fmla="*/ 960 h 1426"/>
              <a:gd name="T88" fmla="*/ 33 w 1426"/>
              <a:gd name="T89" fmla="*/ 553 h 1426"/>
              <a:gd name="T90" fmla="*/ 72 w 1426"/>
              <a:gd name="T91" fmla="*/ 436 h 1426"/>
              <a:gd name="T92" fmla="*/ 115 w 1426"/>
              <a:gd name="T93" fmla="*/ 352 h 1426"/>
              <a:gd name="T94" fmla="*/ 219 w 1426"/>
              <a:gd name="T95" fmla="*/ 219 h 1426"/>
              <a:gd name="T96" fmla="*/ 311 w 1426"/>
              <a:gd name="T97" fmla="*/ 142 h 1426"/>
              <a:gd name="T98" fmla="*/ 426 w 1426"/>
              <a:gd name="T99" fmla="*/ 76 h 1426"/>
              <a:gd name="T100" fmla="*/ 546 w 1426"/>
              <a:gd name="T101" fmla="*/ 35 h 1426"/>
              <a:gd name="T102" fmla="*/ 658 w 1426"/>
              <a:gd name="T103" fmla="*/ 17 h 1426"/>
              <a:gd name="T104" fmla="*/ 790 w 1426"/>
              <a:gd name="T105" fmla="*/ 19 h 1426"/>
              <a:gd name="T106" fmla="*/ 921 w 1426"/>
              <a:gd name="T107" fmla="*/ 46 h 1426"/>
              <a:gd name="T108" fmla="*/ 1038 w 1426"/>
              <a:gd name="T109" fmla="*/ 95 h 1426"/>
              <a:gd name="T110" fmla="*/ 1135 w 1426"/>
              <a:gd name="T111" fmla="*/ 157 h 1426"/>
              <a:gd name="T112" fmla="*/ 1250 w 1426"/>
              <a:gd name="T113" fmla="*/ 266 h 1426"/>
              <a:gd name="T114" fmla="*/ 1341 w 1426"/>
              <a:gd name="T115" fmla="*/ 407 h 1426"/>
              <a:gd name="T116" fmla="*/ 1389 w 1426"/>
              <a:gd name="T117" fmla="*/ 539 h 1426"/>
              <a:gd name="T118" fmla="*/ 1387 w 1426"/>
              <a:gd name="T119" fmla="*/ 897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26" h="1426">
                <a:moveTo>
                  <a:pt x="1426" y="706"/>
                </a:moveTo>
                <a:cubicBezTo>
                  <a:pt x="1425" y="651"/>
                  <a:pt x="1418" y="596"/>
                  <a:pt x="1405" y="542"/>
                </a:cubicBezTo>
                <a:cubicBezTo>
                  <a:pt x="1405" y="541"/>
                  <a:pt x="1405" y="541"/>
                  <a:pt x="1405" y="541"/>
                </a:cubicBezTo>
                <a:cubicBezTo>
                  <a:pt x="1404" y="536"/>
                  <a:pt x="1402" y="531"/>
                  <a:pt x="1401" y="525"/>
                </a:cubicBezTo>
                <a:cubicBezTo>
                  <a:pt x="1394" y="501"/>
                  <a:pt x="1394" y="501"/>
                  <a:pt x="1394" y="501"/>
                </a:cubicBezTo>
                <a:cubicBezTo>
                  <a:pt x="1386" y="478"/>
                  <a:pt x="1386" y="478"/>
                  <a:pt x="1386" y="478"/>
                </a:cubicBezTo>
                <a:cubicBezTo>
                  <a:pt x="1384" y="472"/>
                  <a:pt x="1382" y="466"/>
                  <a:pt x="1380" y="460"/>
                </a:cubicBezTo>
                <a:cubicBezTo>
                  <a:pt x="1372" y="440"/>
                  <a:pt x="1372" y="440"/>
                  <a:pt x="1372" y="440"/>
                </a:cubicBezTo>
                <a:cubicBezTo>
                  <a:pt x="1371" y="437"/>
                  <a:pt x="1369" y="434"/>
                  <a:pt x="1368" y="430"/>
                </a:cubicBezTo>
                <a:cubicBezTo>
                  <a:pt x="1363" y="420"/>
                  <a:pt x="1363" y="420"/>
                  <a:pt x="1363" y="420"/>
                </a:cubicBezTo>
                <a:cubicBezTo>
                  <a:pt x="1362" y="418"/>
                  <a:pt x="1361" y="416"/>
                  <a:pt x="1360" y="413"/>
                </a:cubicBezTo>
                <a:cubicBezTo>
                  <a:pt x="1358" y="409"/>
                  <a:pt x="1356" y="405"/>
                  <a:pt x="1354" y="401"/>
                </a:cubicBezTo>
                <a:cubicBezTo>
                  <a:pt x="1348" y="388"/>
                  <a:pt x="1348" y="388"/>
                  <a:pt x="1348" y="388"/>
                </a:cubicBezTo>
                <a:cubicBezTo>
                  <a:pt x="1348" y="388"/>
                  <a:pt x="1348" y="388"/>
                  <a:pt x="1348" y="388"/>
                </a:cubicBezTo>
                <a:cubicBezTo>
                  <a:pt x="1344" y="382"/>
                  <a:pt x="1344" y="382"/>
                  <a:pt x="1344" y="382"/>
                </a:cubicBezTo>
                <a:cubicBezTo>
                  <a:pt x="1344" y="381"/>
                  <a:pt x="1344" y="381"/>
                  <a:pt x="1344" y="381"/>
                </a:cubicBezTo>
                <a:cubicBezTo>
                  <a:pt x="1344" y="380"/>
                  <a:pt x="1343" y="379"/>
                  <a:pt x="1343" y="378"/>
                </a:cubicBezTo>
                <a:cubicBezTo>
                  <a:pt x="1343" y="378"/>
                  <a:pt x="1343" y="378"/>
                  <a:pt x="1343" y="378"/>
                </a:cubicBezTo>
                <a:cubicBezTo>
                  <a:pt x="1341" y="375"/>
                  <a:pt x="1341" y="375"/>
                  <a:pt x="1341" y="375"/>
                </a:cubicBezTo>
                <a:cubicBezTo>
                  <a:pt x="1341" y="375"/>
                  <a:pt x="1341" y="375"/>
                  <a:pt x="1341" y="375"/>
                </a:cubicBezTo>
                <a:cubicBezTo>
                  <a:pt x="1341" y="374"/>
                  <a:pt x="1340" y="373"/>
                  <a:pt x="1339" y="372"/>
                </a:cubicBezTo>
                <a:cubicBezTo>
                  <a:pt x="1323" y="344"/>
                  <a:pt x="1323" y="344"/>
                  <a:pt x="1323" y="344"/>
                </a:cubicBezTo>
                <a:cubicBezTo>
                  <a:pt x="1310" y="323"/>
                  <a:pt x="1310" y="323"/>
                  <a:pt x="1310" y="323"/>
                </a:cubicBezTo>
                <a:cubicBezTo>
                  <a:pt x="1306" y="318"/>
                  <a:pt x="1303" y="313"/>
                  <a:pt x="1300" y="308"/>
                </a:cubicBezTo>
                <a:cubicBezTo>
                  <a:pt x="1287" y="291"/>
                  <a:pt x="1287" y="291"/>
                  <a:pt x="1287" y="291"/>
                </a:cubicBezTo>
                <a:cubicBezTo>
                  <a:pt x="1286" y="288"/>
                  <a:pt x="1283" y="285"/>
                  <a:pt x="1281" y="282"/>
                </a:cubicBezTo>
                <a:cubicBezTo>
                  <a:pt x="1274" y="273"/>
                  <a:pt x="1274" y="273"/>
                  <a:pt x="1274" y="273"/>
                </a:cubicBezTo>
                <a:cubicBezTo>
                  <a:pt x="1273" y="271"/>
                  <a:pt x="1271" y="269"/>
                  <a:pt x="1269" y="267"/>
                </a:cubicBezTo>
                <a:cubicBezTo>
                  <a:pt x="1267" y="264"/>
                  <a:pt x="1264" y="260"/>
                  <a:pt x="1261" y="256"/>
                </a:cubicBezTo>
                <a:cubicBezTo>
                  <a:pt x="1251" y="246"/>
                  <a:pt x="1251" y="246"/>
                  <a:pt x="1251" y="246"/>
                </a:cubicBezTo>
                <a:cubicBezTo>
                  <a:pt x="1251" y="246"/>
                  <a:pt x="1251" y="246"/>
                  <a:pt x="1251" y="246"/>
                </a:cubicBezTo>
                <a:cubicBezTo>
                  <a:pt x="1247" y="240"/>
                  <a:pt x="1247" y="240"/>
                  <a:pt x="1247" y="240"/>
                </a:cubicBezTo>
                <a:cubicBezTo>
                  <a:pt x="1246" y="240"/>
                  <a:pt x="1246" y="240"/>
                  <a:pt x="1246" y="240"/>
                </a:cubicBezTo>
                <a:cubicBezTo>
                  <a:pt x="1245" y="239"/>
                  <a:pt x="1245" y="238"/>
                  <a:pt x="1244" y="237"/>
                </a:cubicBezTo>
                <a:cubicBezTo>
                  <a:pt x="1244" y="237"/>
                  <a:pt x="1244" y="237"/>
                  <a:pt x="1244" y="237"/>
                </a:cubicBezTo>
                <a:cubicBezTo>
                  <a:pt x="1242" y="235"/>
                  <a:pt x="1242" y="235"/>
                  <a:pt x="1242" y="235"/>
                </a:cubicBezTo>
                <a:cubicBezTo>
                  <a:pt x="1242" y="235"/>
                  <a:pt x="1242" y="235"/>
                  <a:pt x="1242" y="235"/>
                </a:cubicBezTo>
                <a:cubicBezTo>
                  <a:pt x="1241" y="234"/>
                  <a:pt x="1240" y="233"/>
                  <a:pt x="1239" y="232"/>
                </a:cubicBezTo>
                <a:cubicBezTo>
                  <a:pt x="1217" y="209"/>
                  <a:pt x="1217" y="209"/>
                  <a:pt x="1217" y="209"/>
                </a:cubicBezTo>
                <a:cubicBezTo>
                  <a:pt x="1194" y="187"/>
                  <a:pt x="1194" y="187"/>
                  <a:pt x="1194" y="187"/>
                </a:cubicBezTo>
                <a:cubicBezTo>
                  <a:pt x="1192" y="185"/>
                  <a:pt x="1190" y="183"/>
                  <a:pt x="1189" y="182"/>
                </a:cubicBezTo>
                <a:cubicBezTo>
                  <a:pt x="1188" y="181"/>
                  <a:pt x="1187" y="180"/>
                  <a:pt x="1186" y="179"/>
                </a:cubicBezTo>
                <a:cubicBezTo>
                  <a:pt x="1170" y="165"/>
                  <a:pt x="1170" y="165"/>
                  <a:pt x="1170" y="165"/>
                </a:cubicBezTo>
                <a:cubicBezTo>
                  <a:pt x="1166" y="162"/>
                  <a:pt x="1162" y="159"/>
                  <a:pt x="1159" y="157"/>
                </a:cubicBezTo>
                <a:cubicBezTo>
                  <a:pt x="1157" y="155"/>
                  <a:pt x="1155" y="153"/>
                  <a:pt x="1153" y="152"/>
                </a:cubicBezTo>
                <a:cubicBezTo>
                  <a:pt x="1144" y="145"/>
                  <a:pt x="1144" y="145"/>
                  <a:pt x="1144" y="145"/>
                </a:cubicBezTo>
                <a:cubicBezTo>
                  <a:pt x="1141" y="143"/>
                  <a:pt x="1138" y="140"/>
                  <a:pt x="1135" y="139"/>
                </a:cubicBezTo>
                <a:cubicBezTo>
                  <a:pt x="1112" y="122"/>
                  <a:pt x="1112" y="122"/>
                  <a:pt x="1112" y="122"/>
                </a:cubicBezTo>
                <a:cubicBezTo>
                  <a:pt x="1112" y="122"/>
                  <a:pt x="1112" y="122"/>
                  <a:pt x="1112" y="122"/>
                </a:cubicBezTo>
                <a:cubicBezTo>
                  <a:pt x="1109" y="120"/>
                  <a:pt x="1106" y="118"/>
                  <a:pt x="1103" y="116"/>
                </a:cubicBezTo>
                <a:cubicBezTo>
                  <a:pt x="1082" y="103"/>
                  <a:pt x="1082" y="103"/>
                  <a:pt x="1082" y="103"/>
                </a:cubicBezTo>
                <a:cubicBezTo>
                  <a:pt x="1054" y="87"/>
                  <a:pt x="1054" y="87"/>
                  <a:pt x="1054" y="87"/>
                </a:cubicBezTo>
                <a:cubicBezTo>
                  <a:pt x="1052" y="85"/>
                  <a:pt x="1050" y="84"/>
                  <a:pt x="1048" y="83"/>
                </a:cubicBezTo>
                <a:cubicBezTo>
                  <a:pt x="1047" y="83"/>
                  <a:pt x="1045" y="82"/>
                  <a:pt x="1044" y="82"/>
                </a:cubicBezTo>
                <a:cubicBezTo>
                  <a:pt x="1025" y="72"/>
                  <a:pt x="1025" y="72"/>
                  <a:pt x="1025" y="72"/>
                </a:cubicBezTo>
                <a:cubicBezTo>
                  <a:pt x="1021" y="70"/>
                  <a:pt x="1017" y="68"/>
                  <a:pt x="1013" y="66"/>
                </a:cubicBezTo>
                <a:cubicBezTo>
                  <a:pt x="1010" y="65"/>
                  <a:pt x="1008" y="64"/>
                  <a:pt x="1006" y="63"/>
                </a:cubicBezTo>
                <a:cubicBezTo>
                  <a:pt x="996" y="58"/>
                  <a:pt x="996" y="58"/>
                  <a:pt x="996" y="58"/>
                </a:cubicBezTo>
                <a:cubicBezTo>
                  <a:pt x="992" y="57"/>
                  <a:pt x="989" y="55"/>
                  <a:pt x="986" y="54"/>
                </a:cubicBezTo>
                <a:cubicBezTo>
                  <a:pt x="959" y="44"/>
                  <a:pt x="959" y="44"/>
                  <a:pt x="959" y="44"/>
                </a:cubicBezTo>
                <a:cubicBezTo>
                  <a:pt x="959" y="44"/>
                  <a:pt x="959" y="44"/>
                  <a:pt x="959" y="44"/>
                </a:cubicBezTo>
                <a:cubicBezTo>
                  <a:pt x="955" y="42"/>
                  <a:pt x="952" y="41"/>
                  <a:pt x="948" y="40"/>
                </a:cubicBezTo>
                <a:cubicBezTo>
                  <a:pt x="925" y="32"/>
                  <a:pt x="925" y="32"/>
                  <a:pt x="925" y="32"/>
                </a:cubicBezTo>
                <a:cubicBezTo>
                  <a:pt x="901" y="25"/>
                  <a:pt x="901" y="25"/>
                  <a:pt x="901" y="25"/>
                </a:cubicBezTo>
                <a:cubicBezTo>
                  <a:pt x="895" y="23"/>
                  <a:pt x="889" y="22"/>
                  <a:pt x="884" y="21"/>
                </a:cubicBezTo>
                <a:cubicBezTo>
                  <a:pt x="881" y="20"/>
                  <a:pt x="878" y="19"/>
                  <a:pt x="875" y="19"/>
                </a:cubicBezTo>
                <a:cubicBezTo>
                  <a:pt x="864" y="16"/>
                  <a:pt x="853" y="13"/>
                  <a:pt x="841" y="12"/>
                </a:cubicBezTo>
                <a:cubicBezTo>
                  <a:pt x="839" y="11"/>
                  <a:pt x="836" y="11"/>
                  <a:pt x="834" y="10"/>
                </a:cubicBezTo>
                <a:cubicBezTo>
                  <a:pt x="829" y="10"/>
                  <a:pt x="825" y="9"/>
                  <a:pt x="820" y="8"/>
                </a:cubicBezTo>
                <a:cubicBezTo>
                  <a:pt x="799" y="5"/>
                  <a:pt x="799" y="5"/>
                  <a:pt x="799" y="5"/>
                </a:cubicBezTo>
                <a:cubicBezTo>
                  <a:pt x="789" y="4"/>
                  <a:pt x="779" y="3"/>
                  <a:pt x="769" y="2"/>
                </a:cubicBezTo>
                <a:cubicBezTo>
                  <a:pt x="765" y="2"/>
                  <a:pt x="761" y="2"/>
                  <a:pt x="756" y="1"/>
                </a:cubicBezTo>
                <a:cubicBezTo>
                  <a:pt x="751" y="1"/>
                  <a:pt x="746" y="1"/>
                  <a:pt x="741" y="1"/>
                </a:cubicBezTo>
                <a:cubicBezTo>
                  <a:pt x="739" y="1"/>
                  <a:pt x="737" y="1"/>
                  <a:pt x="735" y="0"/>
                </a:cubicBezTo>
                <a:cubicBezTo>
                  <a:pt x="713" y="0"/>
                  <a:pt x="713" y="0"/>
                  <a:pt x="713" y="0"/>
                </a:cubicBezTo>
                <a:cubicBezTo>
                  <a:pt x="691" y="0"/>
                  <a:pt x="691" y="0"/>
                  <a:pt x="691" y="0"/>
                </a:cubicBezTo>
                <a:cubicBezTo>
                  <a:pt x="689" y="1"/>
                  <a:pt x="687" y="1"/>
                  <a:pt x="685" y="1"/>
                </a:cubicBezTo>
                <a:cubicBezTo>
                  <a:pt x="680" y="1"/>
                  <a:pt x="675" y="1"/>
                  <a:pt x="670" y="1"/>
                </a:cubicBezTo>
                <a:cubicBezTo>
                  <a:pt x="665" y="2"/>
                  <a:pt x="661" y="2"/>
                  <a:pt x="657" y="2"/>
                </a:cubicBezTo>
                <a:cubicBezTo>
                  <a:pt x="647" y="3"/>
                  <a:pt x="637" y="4"/>
                  <a:pt x="627" y="5"/>
                </a:cubicBezTo>
                <a:cubicBezTo>
                  <a:pt x="606" y="8"/>
                  <a:pt x="606" y="8"/>
                  <a:pt x="606" y="8"/>
                </a:cubicBezTo>
                <a:cubicBezTo>
                  <a:pt x="601" y="9"/>
                  <a:pt x="597" y="10"/>
                  <a:pt x="592" y="10"/>
                </a:cubicBezTo>
                <a:cubicBezTo>
                  <a:pt x="590" y="11"/>
                  <a:pt x="587" y="11"/>
                  <a:pt x="585" y="12"/>
                </a:cubicBezTo>
                <a:cubicBezTo>
                  <a:pt x="573" y="13"/>
                  <a:pt x="562" y="16"/>
                  <a:pt x="551" y="19"/>
                </a:cubicBezTo>
                <a:cubicBezTo>
                  <a:pt x="548" y="19"/>
                  <a:pt x="545" y="20"/>
                  <a:pt x="543" y="21"/>
                </a:cubicBezTo>
                <a:cubicBezTo>
                  <a:pt x="537" y="22"/>
                  <a:pt x="531" y="23"/>
                  <a:pt x="526" y="25"/>
                </a:cubicBezTo>
                <a:cubicBezTo>
                  <a:pt x="501" y="32"/>
                  <a:pt x="501" y="32"/>
                  <a:pt x="501" y="32"/>
                </a:cubicBezTo>
                <a:cubicBezTo>
                  <a:pt x="478" y="40"/>
                  <a:pt x="478" y="40"/>
                  <a:pt x="478" y="40"/>
                </a:cubicBezTo>
                <a:cubicBezTo>
                  <a:pt x="474" y="41"/>
                  <a:pt x="471" y="42"/>
                  <a:pt x="467" y="44"/>
                </a:cubicBezTo>
                <a:cubicBezTo>
                  <a:pt x="467" y="44"/>
                  <a:pt x="467" y="44"/>
                  <a:pt x="467" y="44"/>
                </a:cubicBezTo>
                <a:cubicBezTo>
                  <a:pt x="440" y="54"/>
                  <a:pt x="440" y="54"/>
                  <a:pt x="440" y="54"/>
                </a:cubicBezTo>
                <a:cubicBezTo>
                  <a:pt x="437" y="55"/>
                  <a:pt x="434" y="57"/>
                  <a:pt x="430" y="58"/>
                </a:cubicBezTo>
                <a:cubicBezTo>
                  <a:pt x="420" y="63"/>
                  <a:pt x="420" y="63"/>
                  <a:pt x="420" y="63"/>
                </a:cubicBezTo>
                <a:cubicBezTo>
                  <a:pt x="418" y="64"/>
                  <a:pt x="416" y="65"/>
                  <a:pt x="413" y="66"/>
                </a:cubicBezTo>
                <a:cubicBezTo>
                  <a:pt x="409" y="68"/>
                  <a:pt x="405" y="70"/>
                  <a:pt x="401" y="72"/>
                </a:cubicBezTo>
                <a:cubicBezTo>
                  <a:pt x="382" y="82"/>
                  <a:pt x="382" y="82"/>
                  <a:pt x="382" y="82"/>
                </a:cubicBezTo>
                <a:cubicBezTo>
                  <a:pt x="381" y="82"/>
                  <a:pt x="379" y="83"/>
                  <a:pt x="378" y="83"/>
                </a:cubicBezTo>
                <a:cubicBezTo>
                  <a:pt x="376" y="84"/>
                  <a:pt x="374" y="85"/>
                  <a:pt x="372" y="87"/>
                </a:cubicBezTo>
                <a:cubicBezTo>
                  <a:pt x="344" y="103"/>
                  <a:pt x="344" y="103"/>
                  <a:pt x="344" y="103"/>
                </a:cubicBezTo>
                <a:cubicBezTo>
                  <a:pt x="323" y="116"/>
                  <a:pt x="323" y="116"/>
                  <a:pt x="323" y="116"/>
                </a:cubicBezTo>
                <a:cubicBezTo>
                  <a:pt x="320" y="118"/>
                  <a:pt x="317" y="120"/>
                  <a:pt x="314" y="122"/>
                </a:cubicBezTo>
                <a:cubicBezTo>
                  <a:pt x="314" y="122"/>
                  <a:pt x="314" y="122"/>
                  <a:pt x="314" y="122"/>
                </a:cubicBezTo>
                <a:cubicBezTo>
                  <a:pt x="291" y="139"/>
                  <a:pt x="291" y="139"/>
                  <a:pt x="291" y="139"/>
                </a:cubicBezTo>
                <a:cubicBezTo>
                  <a:pt x="288" y="140"/>
                  <a:pt x="285" y="143"/>
                  <a:pt x="282" y="145"/>
                </a:cubicBezTo>
                <a:cubicBezTo>
                  <a:pt x="273" y="152"/>
                  <a:pt x="273" y="152"/>
                  <a:pt x="273" y="152"/>
                </a:cubicBezTo>
                <a:cubicBezTo>
                  <a:pt x="271" y="153"/>
                  <a:pt x="269" y="155"/>
                  <a:pt x="267" y="157"/>
                </a:cubicBezTo>
                <a:cubicBezTo>
                  <a:pt x="264" y="159"/>
                  <a:pt x="260" y="162"/>
                  <a:pt x="256" y="165"/>
                </a:cubicBezTo>
                <a:cubicBezTo>
                  <a:pt x="240" y="179"/>
                  <a:pt x="240" y="179"/>
                  <a:pt x="240" y="179"/>
                </a:cubicBezTo>
                <a:cubicBezTo>
                  <a:pt x="239" y="180"/>
                  <a:pt x="238" y="181"/>
                  <a:pt x="237" y="182"/>
                </a:cubicBezTo>
                <a:cubicBezTo>
                  <a:pt x="236" y="183"/>
                  <a:pt x="234" y="185"/>
                  <a:pt x="232" y="187"/>
                </a:cubicBezTo>
                <a:cubicBezTo>
                  <a:pt x="209" y="209"/>
                  <a:pt x="209" y="209"/>
                  <a:pt x="209" y="209"/>
                </a:cubicBezTo>
                <a:cubicBezTo>
                  <a:pt x="187" y="232"/>
                  <a:pt x="187" y="232"/>
                  <a:pt x="187" y="232"/>
                </a:cubicBezTo>
                <a:cubicBezTo>
                  <a:pt x="186" y="233"/>
                  <a:pt x="185" y="234"/>
                  <a:pt x="184" y="235"/>
                </a:cubicBezTo>
                <a:cubicBezTo>
                  <a:pt x="184" y="235"/>
                  <a:pt x="184" y="235"/>
                  <a:pt x="184" y="235"/>
                </a:cubicBezTo>
                <a:cubicBezTo>
                  <a:pt x="182" y="237"/>
                  <a:pt x="182" y="237"/>
                  <a:pt x="182" y="237"/>
                </a:cubicBezTo>
                <a:cubicBezTo>
                  <a:pt x="182" y="237"/>
                  <a:pt x="182" y="237"/>
                  <a:pt x="182" y="237"/>
                </a:cubicBezTo>
                <a:cubicBezTo>
                  <a:pt x="181" y="238"/>
                  <a:pt x="180" y="239"/>
                  <a:pt x="180" y="240"/>
                </a:cubicBezTo>
                <a:cubicBezTo>
                  <a:pt x="179" y="240"/>
                  <a:pt x="179" y="240"/>
                  <a:pt x="179" y="240"/>
                </a:cubicBezTo>
                <a:cubicBezTo>
                  <a:pt x="175" y="246"/>
                  <a:pt x="175" y="246"/>
                  <a:pt x="175" y="246"/>
                </a:cubicBezTo>
                <a:cubicBezTo>
                  <a:pt x="175" y="246"/>
                  <a:pt x="175" y="246"/>
                  <a:pt x="175" y="246"/>
                </a:cubicBezTo>
                <a:cubicBezTo>
                  <a:pt x="165" y="256"/>
                  <a:pt x="165" y="256"/>
                  <a:pt x="165" y="256"/>
                </a:cubicBezTo>
                <a:cubicBezTo>
                  <a:pt x="162" y="260"/>
                  <a:pt x="159" y="264"/>
                  <a:pt x="157" y="267"/>
                </a:cubicBezTo>
                <a:cubicBezTo>
                  <a:pt x="155" y="269"/>
                  <a:pt x="153" y="271"/>
                  <a:pt x="152" y="273"/>
                </a:cubicBezTo>
                <a:cubicBezTo>
                  <a:pt x="145" y="282"/>
                  <a:pt x="145" y="282"/>
                  <a:pt x="145" y="282"/>
                </a:cubicBezTo>
                <a:cubicBezTo>
                  <a:pt x="143" y="285"/>
                  <a:pt x="140" y="288"/>
                  <a:pt x="139" y="291"/>
                </a:cubicBezTo>
                <a:cubicBezTo>
                  <a:pt x="126" y="308"/>
                  <a:pt x="126" y="308"/>
                  <a:pt x="126" y="308"/>
                </a:cubicBezTo>
                <a:cubicBezTo>
                  <a:pt x="123" y="313"/>
                  <a:pt x="120" y="318"/>
                  <a:pt x="116" y="322"/>
                </a:cubicBezTo>
                <a:cubicBezTo>
                  <a:pt x="103" y="344"/>
                  <a:pt x="103" y="344"/>
                  <a:pt x="103" y="344"/>
                </a:cubicBezTo>
                <a:cubicBezTo>
                  <a:pt x="87" y="372"/>
                  <a:pt x="87" y="372"/>
                  <a:pt x="87" y="372"/>
                </a:cubicBezTo>
                <a:cubicBezTo>
                  <a:pt x="86" y="373"/>
                  <a:pt x="85" y="374"/>
                  <a:pt x="85" y="375"/>
                </a:cubicBezTo>
                <a:cubicBezTo>
                  <a:pt x="85" y="375"/>
                  <a:pt x="85" y="375"/>
                  <a:pt x="85" y="375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83" y="379"/>
                  <a:pt x="83" y="379"/>
                  <a:pt x="83" y="380"/>
                </a:cubicBezTo>
                <a:cubicBezTo>
                  <a:pt x="81" y="382"/>
                  <a:pt x="81" y="382"/>
                  <a:pt x="81" y="382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2" y="401"/>
                  <a:pt x="72" y="401"/>
                  <a:pt x="72" y="401"/>
                </a:cubicBezTo>
                <a:cubicBezTo>
                  <a:pt x="70" y="405"/>
                  <a:pt x="68" y="409"/>
                  <a:pt x="66" y="413"/>
                </a:cubicBezTo>
                <a:cubicBezTo>
                  <a:pt x="65" y="416"/>
                  <a:pt x="64" y="418"/>
                  <a:pt x="63" y="420"/>
                </a:cubicBezTo>
                <a:cubicBezTo>
                  <a:pt x="58" y="430"/>
                  <a:pt x="58" y="430"/>
                  <a:pt x="58" y="430"/>
                </a:cubicBezTo>
                <a:cubicBezTo>
                  <a:pt x="57" y="434"/>
                  <a:pt x="55" y="437"/>
                  <a:pt x="54" y="440"/>
                </a:cubicBezTo>
                <a:cubicBezTo>
                  <a:pt x="46" y="460"/>
                  <a:pt x="46" y="460"/>
                  <a:pt x="46" y="460"/>
                </a:cubicBezTo>
                <a:cubicBezTo>
                  <a:pt x="44" y="466"/>
                  <a:pt x="42" y="472"/>
                  <a:pt x="40" y="478"/>
                </a:cubicBezTo>
                <a:cubicBezTo>
                  <a:pt x="32" y="501"/>
                  <a:pt x="32" y="501"/>
                  <a:pt x="32" y="501"/>
                </a:cubicBezTo>
                <a:cubicBezTo>
                  <a:pt x="25" y="525"/>
                  <a:pt x="25" y="525"/>
                  <a:pt x="25" y="525"/>
                </a:cubicBezTo>
                <a:cubicBezTo>
                  <a:pt x="24" y="531"/>
                  <a:pt x="22" y="536"/>
                  <a:pt x="21" y="542"/>
                </a:cubicBezTo>
                <a:cubicBezTo>
                  <a:pt x="21" y="542"/>
                  <a:pt x="21" y="542"/>
                  <a:pt x="21" y="542"/>
                </a:cubicBezTo>
                <a:cubicBezTo>
                  <a:pt x="21" y="542"/>
                  <a:pt x="21" y="542"/>
                  <a:pt x="21" y="543"/>
                </a:cubicBezTo>
                <a:cubicBezTo>
                  <a:pt x="21" y="543"/>
                  <a:pt x="21" y="543"/>
                  <a:pt x="21" y="543"/>
                </a:cubicBezTo>
                <a:cubicBezTo>
                  <a:pt x="21" y="543"/>
                  <a:pt x="21" y="543"/>
                  <a:pt x="21" y="543"/>
                </a:cubicBezTo>
                <a:cubicBezTo>
                  <a:pt x="8" y="596"/>
                  <a:pt x="1" y="651"/>
                  <a:pt x="0" y="706"/>
                </a:cubicBezTo>
                <a:cubicBezTo>
                  <a:pt x="0" y="706"/>
                  <a:pt x="0" y="706"/>
                  <a:pt x="0" y="706"/>
                </a:cubicBezTo>
                <a:cubicBezTo>
                  <a:pt x="0" y="713"/>
                  <a:pt x="0" y="713"/>
                  <a:pt x="0" y="713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1" y="775"/>
                  <a:pt x="8" y="830"/>
                  <a:pt x="21" y="884"/>
                </a:cubicBezTo>
                <a:cubicBezTo>
                  <a:pt x="21" y="885"/>
                  <a:pt x="21" y="885"/>
                  <a:pt x="21" y="885"/>
                </a:cubicBezTo>
                <a:cubicBezTo>
                  <a:pt x="22" y="890"/>
                  <a:pt x="24" y="896"/>
                  <a:pt x="25" y="901"/>
                </a:cubicBezTo>
                <a:cubicBezTo>
                  <a:pt x="32" y="925"/>
                  <a:pt x="32" y="925"/>
                  <a:pt x="32" y="925"/>
                </a:cubicBezTo>
                <a:cubicBezTo>
                  <a:pt x="40" y="948"/>
                  <a:pt x="40" y="948"/>
                  <a:pt x="40" y="948"/>
                </a:cubicBezTo>
                <a:cubicBezTo>
                  <a:pt x="42" y="954"/>
                  <a:pt x="44" y="960"/>
                  <a:pt x="46" y="966"/>
                </a:cubicBezTo>
                <a:cubicBezTo>
                  <a:pt x="54" y="986"/>
                  <a:pt x="54" y="986"/>
                  <a:pt x="54" y="986"/>
                </a:cubicBezTo>
                <a:cubicBezTo>
                  <a:pt x="55" y="989"/>
                  <a:pt x="57" y="992"/>
                  <a:pt x="58" y="996"/>
                </a:cubicBezTo>
                <a:cubicBezTo>
                  <a:pt x="63" y="1006"/>
                  <a:pt x="63" y="1006"/>
                  <a:pt x="63" y="1006"/>
                </a:cubicBezTo>
                <a:cubicBezTo>
                  <a:pt x="64" y="1008"/>
                  <a:pt x="65" y="1010"/>
                  <a:pt x="66" y="1013"/>
                </a:cubicBezTo>
                <a:cubicBezTo>
                  <a:pt x="68" y="1017"/>
                  <a:pt x="70" y="1021"/>
                  <a:pt x="72" y="1025"/>
                </a:cubicBezTo>
                <a:cubicBezTo>
                  <a:pt x="78" y="1038"/>
                  <a:pt x="78" y="1038"/>
                  <a:pt x="78" y="1038"/>
                </a:cubicBezTo>
                <a:cubicBezTo>
                  <a:pt x="78" y="1038"/>
                  <a:pt x="78" y="1038"/>
                  <a:pt x="78" y="1038"/>
                </a:cubicBezTo>
                <a:cubicBezTo>
                  <a:pt x="82" y="1044"/>
                  <a:pt x="82" y="1044"/>
                  <a:pt x="82" y="1044"/>
                </a:cubicBezTo>
                <a:cubicBezTo>
                  <a:pt x="82" y="1045"/>
                  <a:pt x="82" y="1045"/>
                  <a:pt x="82" y="1045"/>
                </a:cubicBezTo>
                <a:cubicBezTo>
                  <a:pt x="82" y="1046"/>
                  <a:pt x="83" y="1047"/>
                  <a:pt x="83" y="1048"/>
                </a:cubicBezTo>
                <a:cubicBezTo>
                  <a:pt x="83" y="1048"/>
                  <a:pt x="83" y="1048"/>
                  <a:pt x="83" y="1048"/>
                </a:cubicBezTo>
                <a:cubicBezTo>
                  <a:pt x="85" y="1051"/>
                  <a:pt x="85" y="1051"/>
                  <a:pt x="85" y="1051"/>
                </a:cubicBezTo>
                <a:cubicBezTo>
                  <a:pt x="85" y="1051"/>
                  <a:pt x="85" y="1051"/>
                  <a:pt x="85" y="1051"/>
                </a:cubicBezTo>
                <a:cubicBezTo>
                  <a:pt x="85" y="1052"/>
                  <a:pt x="86" y="1053"/>
                  <a:pt x="87" y="1054"/>
                </a:cubicBezTo>
                <a:cubicBezTo>
                  <a:pt x="103" y="1082"/>
                  <a:pt x="103" y="1082"/>
                  <a:pt x="103" y="1082"/>
                </a:cubicBezTo>
                <a:cubicBezTo>
                  <a:pt x="116" y="1104"/>
                  <a:pt x="116" y="1104"/>
                  <a:pt x="116" y="1104"/>
                </a:cubicBezTo>
                <a:cubicBezTo>
                  <a:pt x="120" y="1108"/>
                  <a:pt x="123" y="1113"/>
                  <a:pt x="126" y="1118"/>
                </a:cubicBezTo>
                <a:cubicBezTo>
                  <a:pt x="139" y="1135"/>
                  <a:pt x="139" y="1135"/>
                  <a:pt x="139" y="1135"/>
                </a:cubicBezTo>
                <a:cubicBezTo>
                  <a:pt x="140" y="1138"/>
                  <a:pt x="143" y="1141"/>
                  <a:pt x="145" y="1144"/>
                </a:cubicBezTo>
                <a:cubicBezTo>
                  <a:pt x="152" y="1153"/>
                  <a:pt x="152" y="1153"/>
                  <a:pt x="152" y="1153"/>
                </a:cubicBezTo>
                <a:cubicBezTo>
                  <a:pt x="153" y="1155"/>
                  <a:pt x="155" y="1157"/>
                  <a:pt x="157" y="1159"/>
                </a:cubicBezTo>
                <a:cubicBezTo>
                  <a:pt x="159" y="1162"/>
                  <a:pt x="162" y="1166"/>
                  <a:pt x="165" y="1170"/>
                </a:cubicBezTo>
                <a:cubicBezTo>
                  <a:pt x="175" y="1180"/>
                  <a:pt x="175" y="1180"/>
                  <a:pt x="175" y="1180"/>
                </a:cubicBezTo>
                <a:cubicBezTo>
                  <a:pt x="175" y="1180"/>
                  <a:pt x="175" y="1180"/>
                  <a:pt x="175" y="1180"/>
                </a:cubicBezTo>
                <a:cubicBezTo>
                  <a:pt x="179" y="1186"/>
                  <a:pt x="179" y="1186"/>
                  <a:pt x="179" y="1186"/>
                </a:cubicBezTo>
                <a:cubicBezTo>
                  <a:pt x="180" y="1186"/>
                  <a:pt x="180" y="1186"/>
                  <a:pt x="180" y="1186"/>
                </a:cubicBezTo>
                <a:cubicBezTo>
                  <a:pt x="180" y="1187"/>
                  <a:pt x="181" y="1188"/>
                  <a:pt x="182" y="1189"/>
                </a:cubicBezTo>
                <a:cubicBezTo>
                  <a:pt x="182" y="1189"/>
                  <a:pt x="182" y="1189"/>
                  <a:pt x="182" y="1189"/>
                </a:cubicBezTo>
                <a:cubicBezTo>
                  <a:pt x="184" y="1191"/>
                  <a:pt x="184" y="1191"/>
                  <a:pt x="184" y="1191"/>
                </a:cubicBezTo>
                <a:cubicBezTo>
                  <a:pt x="184" y="1191"/>
                  <a:pt x="184" y="1191"/>
                  <a:pt x="184" y="1191"/>
                </a:cubicBezTo>
                <a:cubicBezTo>
                  <a:pt x="185" y="1192"/>
                  <a:pt x="186" y="1193"/>
                  <a:pt x="187" y="1194"/>
                </a:cubicBezTo>
                <a:cubicBezTo>
                  <a:pt x="209" y="1217"/>
                  <a:pt x="209" y="1217"/>
                  <a:pt x="209" y="1217"/>
                </a:cubicBezTo>
                <a:cubicBezTo>
                  <a:pt x="232" y="1239"/>
                  <a:pt x="232" y="1239"/>
                  <a:pt x="232" y="1239"/>
                </a:cubicBezTo>
                <a:cubicBezTo>
                  <a:pt x="234" y="1241"/>
                  <a:pt x="236" y="1243"/>
                  <a:pt x="238" y="1244"/>
                </a:cubicBezTo>
                <a:cubicBezTo>
                  <a:pt x="238" y="1245"/>
                  <a:pt x="239" y="1246"/>
                  <a:pt x="240" y="1247"/>
                </a:cubicBezTo>
                <a:cubicBezTo>
                  <a:pt x="256" y="1261"/>
                  <a:pt x="256" y="1261"/>
                  <a:pt x="256" y="1261"/>
                </a:cubicBezTo>
                <a:cubicBezTo>
                  <a:pt x="260" y="1264"/>
                  <a:pt x="264" y="1267"/>
                  <a:pt x="267" y="1270"/>
                </a:cubicBezTo>
                <a:cubicBezTo>
                  <a:pt x="269" y="1271"/>
                  <a:pt x="271" y="1273"/>
                  <a:pt x="273" y="1274"/>
                </a:cubicBezTo>
                <a:cubicBezTo>
                  <a:pt x="282" y="1281"/>
                  <a:pt x="282" y="1281"/>
                  <a:pt x="282" y="1281"/>
                </a:cubicBezTo>
                <a:cubicBezTo>
                  <a:pt x="285" y="1283"/>
                  <a:pt x="288" y="1286"/>
                  <a:pt x="291" y="1287"/>
                </a:cubicBezTo>
                <a:cubicBezTo>
                  <a:pt x="314" y="1304"/>
                  <a:pt x="314" y="1304"/>
                  <a:pt x="314" y="1304"/>
                </a:cubicBezTo>
                <a:cubicBezTo>
                  <a:pt x="314" y="1304"/>
                  <a:pt x="314" y="1304"/>
                  <a:pt x="314" y="1304"/>
                </a:cubicBezTo>
                <a:cubicBezTo>
                  <a:pt x="317" y="1306"/>
                  <a:pt x="320" y="1308"/>
                  <a:pt x="322" y="1310"/>
                </a:cubicBezTo>
                <a:cubicBezTo>
                  <a:pt x="344" y="1323"/>
                  <a:pt x="344" y="1323"/>
                  <a:pt x="344" y="1323"/>
                </a:cubicBezTo>
                <a:cubicBezTo>
                  <a:pt x="372" y="1339"/>
                  <a:pt x="372" y="1339"/>
                  <a:pt x="372" y="1339"/>
                </a:cubicBezTo>
                <a:cubicBezTo>
                  <a:pt x="374" y="1341"/>
                  <a:pt x="376" y="1342"/>
                  <a:pt x="378" y="1343"/>
                </a:cubicBezTo>
                <a:cubicBezTo>
                  <a:pt x="379" y="1343"/>
                  <a:pt x="381" y="1344"/>
                  <a:pt x="382" y="1344"/>
                </a:cubicBezTo>
                <a:cubicBezTo>
                  <a:pt x="401" y="1354"/>
                  <a:pt x="401" y="1354"/>
                  <a:pt x="401" y="1354"/>
                </a:cubicBezTo>
                <a:cubicBezTo>
                  <a:pt x="405" y="1356"/>
                  <a:pt x="409" y="1358"/>
                  <a:pt x="413" y="1360"/>
                </a:cubicBezTo>
                <a:cubicBezTo>
                  <a:pt x="416" y="1361"/>
                  <a:pt x="418" y="1362"/>
                  <a:pt x="420" y="1363"/>
                </a:cubicBezTo>
                <a:cubicBezTo>
                  <a:pt x="430" y="1368"/>
                  <a:pt x="430" y="1368"/>
                  <a:pt x="430" y="1368"/>
                </a:cubicBezTo>
                <a:cubicBezTo>
                  <a:pt x="434" y="1369"/>
                  <a:pt x="437" y="1371"/>
                  <a:pt x="440" y="1372"/>
                </a:cubicBezTo>
                <a:cubicBezTo>
                  <a:pt x="467" y="1382"/>
                  <a:pt x="467" y="1382"/>
                  <a:pt x="467" y="1382"/>
                </a:cubicBezTo>
                <a:cubicBezTo>
                  <a:pt x="467" y="1382"/>
                  <a:pt x="467" y="1382"/>
                  <a:pt x="467" y="1382"/>
                </a:cubicBezTo>
                <a:cubicBezTo>
                  <a:pt x="471" y="1384"/>
                  <a:pt x="474" y="1385"/>
                  <a:pt x="478" y="1386"/>
                </a:cubicBezTo>
                <a:cubicBezTo>
                  <a:pt x="501" y="1394"/>
                  <a:pt x="501" y="1394"/>
                  <a:pt x="501" y="1394"/>
                </a:cubicBezTo>
                <a:cubicBezTo>
                  <a:pt x="525" y="1401"/>
                  <a:pt x="525" y="1401"/>
                  <a:pt x="525" y="1401"/>
                </a:cubicBezTo>
                <a:cubicBezTo>
                  <a:pt x="531" y="1403"/>
                  <a:pt x="537" y="1404"/>
                  <a:pt x="542" y="1405"/>
                </a:cubicBezTo>
                <a:cubicBezTo>
                  <a:pt x="545" y="1406"/>
                  <a:pt x="548" y="1407"/>
                  <a:pt x="551" y="1407"/>
                </a:cubicBezTo>
                <a:cubicBezTo>
                  <a:pt x="562" y="1410"/>
                  <a:pt x="573" y="1413"/>
                  <a:pt x="585" y="1414"/>
                </a:cubicBezTo>
                <a:cubicBezTo>
                  <a:pt x="587" y="1415"/>
                  <a:pt x="590" y="1415"/>
                  <a:pt x="592" y="1416"/>
                </a:cubicBezTo>
                <a:cubicBezTo>
                  <a:pt x="597" y="1416"/>
                  <a:pt x="601" y="1417"/>
                  <a:pt x="606" y="1418"/>
                </a:cubicBezTo>
                <a:cubicBezTo>
                  <a:pt x="627" y="1421"/>
                  <a:pt x="627" y="1421"/>
                  <a:pt x="627" y="1421"/>
                </a:cubicBezTo>
                <a:cubicBezTo>
                  <a:pt x="637" y="1422"/>
                  <a:pt x="647" y="1423"/>
                  <a:pt x="657" y="1424"/>
                </a:cubicBezTo>
                <a:cubicBezTo>
                  <a:pt x="661" y="1424"/>
                  <a:pt x="665" y="1424"/>
                  <a:pt x="670" y="1425"/>
                </a:cubicBezTo>
                <a:cubicBezTo>
                  <a:pt x="675" y="1425"/>
                  <a:pt x="680" y="1425"/>
                  <a:pt x="685" y="1425"/>
                </a:cubicBezTo>
                <a:cubicBezTo>
                  <a:pt x="687" y="1425"/>
                  <a:pt x="689" y="1425"/>
                  <a:pt x="691" y="1426"/>
                </a:cubicBezTo>
                <a:cubicBezTo>
                  <a:pt x="713" y="1426"/>
                  <a:pt x="713" y="1426"/>
                  <a:pt x="713" y="1426"/>
                </a:cubicBezTo>
                <a:cubicBezTo>
                  <a:pt x="735" y="1426"/>
                  <a:pt x="735" y="1426"/>
                  <a:pt x="735" y="1426"/>
                </a:cubicBezTo>
                <a:cubicBezTo>
                  <a:pt x="737" y="1425"/>
                  <a:pt x="739" y="1425"/>
                  <a:pt x="741" y="1425"/>
                </a:cubicBezTo>
                <a:cubicBezTo>
                  <a:pt x="746" y="1425"/>
                  <a:pt x="751" y="1425"/>
                  <a:pt x="756" y="1425"/>
                </a:cubicBezTo>
                <a:cubicBezTo>
                  <a:pt x="761" y="1424"/>
                  <a:pt x="765" y="1424"/>
                  <a:pt x="769" y="1424"/>
                </a:cubicBezTo>
                <a:cubicBezTo>
                  <a:pt x="779" y="1423"/>
                  <a:pt x="789" y="1422"/>
                  <a:pt x="799" y="1421"/>
                </a:cubicBezTo>
                <a:cubicBezTo>
                  <a:pt x="820" y="1418"/>
                  <a:pt x="820" y="1418"/>
                  <a:pt x="820" y="1418"/>
                </a:cubicBezTo>
                <a:cubicBezTo>
                  <a:pt x="825" y="1417"/>
                  <a:pt x="829" y="1416"/>
                  <a:pt x="834" y="1416"/>
                </a:cubicBezTo>
                <a:cubicBezTo>
                  <a:pt x="836" y="1415"/>
                  <a:pt x="839" y="1415"/>
                  <a:pt x="841" y="1414"/>
                </a:cubicBezTo>
                <a:cubicBezTo>
                  <a:pt x="853" y="1413"/>
                  <a:pt x="864" y="1410"/>
                  <a:pt x="875" y="1407"/>
                </a:cubicBezTo>
                <a:cubicBezTo>
                  <a:pt x="878" y="1407"/>
                  <a:pt x="881" y="1406"/>
                  <a:pt x="883" y="1405"/>
                </a:cubicBezTo>
                <a:cubicBezTo>
                  <a:pt x="889" y="1404"/>
                  <a:pt x="895" y="1403"/>
                  <a:pt x="900" y="1401"/>
                </a:cubicBezTo>
                <a:cubicBezTo>
                  <a:pt x="925" y="1394"/>
                  <a:pt x="925" y="1394"/>
                  <a:pt x="925" y="1394"/>
                </a:cubicBezTo>
                <a:cubicBezTo>
                  <a:pt x="948" y="1386"/>
                  <a:pt x="948" y="1386"/>
                  <a:pt x="948" y="1386"/>
                </a:cubicBezTo>
                <a:cubicBezTo>
                  <a:pt x="952" y="1385"/>
                  <a:pt x="955" y="1384"/>
                  <a:pt x="959" y="1382"/>
                </a:cubicBezTo>
                <a:cubicBezTo>
                  <a:pt x="959" y="1382"/>
                  <a:pt x="959" y="1382"/>
                  <a:pt x="959" y="1382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86" y="1372"/>
                  <a:pt x="986" y="1372"/>
                  <a:pt x="986" y="1372"/>
                </a:cubicBezTo>
                <a:cubicBezTo>
                  <a:pt x="989" y="1371"/>
                  <a:pt x="992" y="1369"/>
                  <a:pt x="996" y="1368"/>
                </a:cubicBezTo>
                <a:cubicBezTo>
                  <a:pt x="1006" y="1363"/>
                  <a:pt x="1006" y="1363"/>
                  <a:pt x="1006" y="1363"/>
                </a:cubicBezTo>
                <a:cubicBezTo>
                  <a:pt x="1008" y="1362"/>
                  <a:pt x="1010" y="1361"/>
                  <a:pt x="1013" y="1360"/>
                </a:cubicBezTo>
                <a:cubicBezTo>
                  <a:pt x="1017" y="1358"/>
                  <a:pt x="1021" y="1356"/>
                  <a:pt x="1025" y="1354"/>
                </a:cubicBezTo>
                <a:cubicBezTo>
                  <a:pt x="1044" y="1344"/>
                  <a:pt x="1044" y="1344"/>
                  <a:pt x="1044" y="1344"/>
                </a:cubicBezTo>
                <a:cubicBezTo>
                  <a:pt x="1045" y="1344"/>
                  <a:pt x="1047" y="1343"/>
                  <a:pt x="1048" y="1343"/>
                </a:cubicBezTo>
                <a:cubicBezTo>
                  <a:pt x="1050" y="1342"/>
                  <a:pt x="1052" y="1341"/>
                  <a:pt x="1054" y="1339"/>
                </a:cubicBezTo>
                <a:cubicBezTo>
                  <a:pt x="1082" y="1323"/>
                  <a:pt x="1082" y="1323"/>
                  <a:pt x="1082" y="1323"/>
                </a:cubicBezTo>
                <a:cubicBezTo>
                  <a:pt x="1103" y="1310"/>
                  <a:pt x="1103" y="1310"/>
                  <a:pt x="1103" y="1310"/>
                </a:cubicBezTo>
                <a:cubicBezTo>
                  <a:pt x="1106" y="1308"/>
                  <a:pt x="1109" y="1306"/>
                  <a:pt x="1112" y="1304"/>
                </a:cubicBezTo>
                <a:cubicBezTo>
                  <a:pt x="1112" y="1304"/>
                  <a:pt x="1112" y="1304"/>
                  <a:pt x="1112" y="1304"/>
                </a:cubicBezTo>
                <a:cubicBezTo>
                  <a:pt x="1135" y="1287"/>
                  <a:pt x="1135" y="1287"/>
                  <a:pt x="1135" y="1287"/>
                </a:cubicBezTo>
                <a:cubicBezTo>
                  <a:pt x="1138" y="1286"/>
                  <a:pt x="1141" y="1283"/>
                  <a:pt x="1144" y="1281"/>
                </a:cubicBezTo>
                <a:cubicBezTo>
                  <a:pt x="1153" y="1274"/>
                  <a:pt x="1153" y="1274"/>
                  <a:pt x="1153" y="1274"/>
                </a:cubicBezTo>
                <a:cubicBezTo>
                  <a:pt x="1155" y="1273"/>
                  <a:pt x="1157" y="1271"/>
                  <a:pt x="1159" y="1269"/>
                </a:cubicBezTo>
                <a:cubicBezTo>
                  <a:pt x="1162" y="1267"/>
                  <a:pt x="1166" y="1264"/>
                  <a:pt x="1170" y="1261"/>
                </a:cubicBezTo>
                <a:cubicBezTo>
                  <a:pt x="1186" y="1247"/>
                  <a:pt x="1186" y="1247"/>
                  <a:pt x="1186" y="1247"/>
                </a:cubicBezTo>
                <a:cubicBezTo>
                  <a:pt x="1187" y="1246"/>
                  <a:pt x="1188" y="1245"/>
                  <a:pt x="1189" y="1244"/>
                </a:cubicBezTo>
                <a:cubicBezTo>
                  <a:pt x="1190" y="1243"/>
                  <a:pt x="1192" y="1241"/>
                  <a:pt x="1194" y="1239"/>
                </a:cubicBezTo>
                <a:cubicBezTo>
                  <a:pt x="1217" y="1217"/>
                  <a:pt x="1217" y="1217"/>
                  <a:pt x="1217" y="1217"/>
                </a:cubicBezTo>
                <a:cubicBezTo>
                  <a:pt x="1239" y="1194"/>
                  <a:pt x="1239" y="1194"/>
                  <a:pt x="1239" y="1194"/>
                </a:cubicBezTo>
                <a:cubicBezTo>
                  <a:pt x="1240" y="1193"/>
                  <a:pt x="1241" y="1192"/>
                  <a:pt x="1242" y="1191"/>
                </a:cubicBezTo>
                <a:cubicBezTo>
                  <a:pt x="1242" y="1191"/>
                  <a:pt x="1242" y="1191"/>
                  <a:pt x="1242" y="1191"/>
                </a:cubicBezTo>
                <a:cubicBezTo>
                  <a:pt x="1244" y="1189"/>
                  <a:pt x="1244" y="1189"/>
                  <a:pt x="1244" y="1189"/>
                </a:cubicBezTo>
                <a:cubicBezTo>
                  <a:pt x="1244" y="1189"/>
                  <a:pt x="1244" y="1189"/>
                  <a:pt x="1244" y="1189"/>
                </a:cubicBezTo>
                <a:cubicBezTo>
                  <a:pt x="1245" y="1188"/>
                  <a:pt x="1246" y="1187"/>
                  <a:pt x="1246" y="1186"/>
                </a:cubicBezTo>
                <a:cubicBezTo>
                  <a:pt x="1247" y="1186"/>
                  <a:pt x="1247" y="1186"/>
                  <a:pt x="1247" y="1186"/>
                </a:cubicBezTo>
                <a:cubicBezTo>
                  <a:pt x="1251" y="1180"/>
                  <a:pt x="1251" y="1180"/>
                  <a:pt x="1251" y="1180"/>
                </a:cubicBezTo>
                <a:cubicBezTo>
                  <a:pt x="1251" y="1180"/>
                  <a:pt x="1251" y="1180"/>
                  <a:pt x="1251" y="1180"/>
                </a:cubicBezTo>
                <a:cubicBezTo>
                  <a:pt x="1261" y="1170"/>
                  <a:pt x="1261" y="1170"/>
                  <a:pt x="1261" y="1170"/>
                </a:cubicBezTo>
                <a:cubicBezTo>
                  <a:pt x="1264" y="1166"/>
                  <a:pt x="1267" y="1162"/>
                  <a:pt x="1269" y="1159"/>
                </a:cubicBezTo>
                <a:cubicBezTo>
                  <a:pt x="1271" y="1157"/>
                  <a:pt x="1273" y="1155"/>
                  <a:pt x="1274" y="1153"/>
                </a:cubicBezTo>
                <a:cubicBezTo>
                  <a:pt x="1281" y="1144"/>
                  <a:pt x="1281" y="1144"/>
                  <a:pt x="1281" y="1144"/>
                </a:cubicBezTo>
                <a:cubicBezTo>
                  <a:pt x="1283" y="1141"/>
                  <a:pt x="1286" y="1138"/>
                  <a:pt x="1287" y="1135"/>
                </a:cubicBezTo>
                <a:cubicBezTo>
                  <a:pt x="1300" y="1118"/>
                  <a:pt x="1300" y="1118"/>
                  <a:pt x="1300" y="1118"/>
                </a:cubicBezTo>
                <a:cubicBezTo>
                  <a:pt x="1303" y="1113"/>
                  <a:pt x="1306" y="1108"/>
                  <a:pt x="1310" y="1104"/>
                </a:cubicBezTo>
                <a:cubicBezTo>
                  <a:pt x="1323" y="1082"/>
                  <a:pt x="1323" y="1082"/>
                  <a:pt x="1323" y="1082"/>
                </a:cubicBezTo>
                <a:cubicBezTo>
                  <a:pt x="1339" y="1054"/>
                  <a:pt x="1339" y="1054"/>
                  <a:pt x="1339" y="1054"/>
                </a:cubicBezTo>
                <a:cubicBezTo>
                  <a:pt x="1340" y="1053"/>
                  <a:pt x="1341" y="1052"/>
                  <a:pt x="1341" y="1051"/>
                </a:cubicBezTo>
                <a:cubicBezTo>
                  <a:pt x="1341" y="1051"/>
                  <a:pt x="1341" y="1051"/>
                  <a:pt x="1341" y="1051"/>
                </a:cubicBezTo>
                <a:cubicBezTo>
                  <a:pt x="1343" y="1048"/>
                  <a:pt x="1343" y="1048"/>
                  <a:pt x="1343" y="1048"/>
                </a:cubicBezTo>
                <a:cubicBezTo>
                  <a:pt x="1343" y="1048"/>
                  <a:pt x="1343" y="1048"/>
                  <a:pt x="1343" y="1048"/>
                </a:cubicBezTo>
                <a:cubicBezTo>
                  <a:pt x="1343" y="1047"/>
                  <a:pt x="1344" y="1046"/>
                  <a:pt x="1344" y="1045"/>
                </a:cubicBezTo>
                <a:cubicBezTo>
                  <a:pt x="1344" y="1044"/>
                  <a:pt x="1344" y="1044"/>
                  <a:pt x="1344" y="1044"/>
                </a:cubicBezTo>
                <a:cubicBezTo>
                  <a:pt x="1348" y="1038"/>
                  <a:pt x="1348" y="1038"/>
                  <a:pt x="1348" y="1038"/>
                </a:cubicBezTo>
                <a:cubicBezTo>
                  <a:pt x="1348" y="1038"/>
                  <a:pt x="1348" y="1038"/>
                  <a:pt x="1348" y="1038"/>
                </a:cubicBezTo>
                <a:cubicBezTo>
                  <a:pt x="1354" y="1025"/>
                  <a:pt x="1354" y="1025"/>
                  <a:pt x="1354" y="1025"/>
                </a:cubicBezTo>
                <a:cubicBezTo>
                  <a:pt x="1356" y="1021"/>
                  <a:pt x="1358" y="1017"/>
                  <a:pt x="1360" y="1013"/>
                </a:cubicBezTo>
                <a:cubicBezTo>
                  <a:pt x="1361" y="1010"/>
                  <a:pt x="1362" y="1008"/>
                  <a:pt x="1363" y="1006"/>
                </a:cubicBezTo>
                <a:cubicBezTo>
                  <a:pt x="1368" y="996"/>
                  <a:pt x="1368" y="996"/>
                  <a:pt x="1368" y="996"/>
                </a:cubicBezTo>
                <a:cubicBezTo>
                  <a:pt x="1369" y="992"/>
                  <a:pt x="1371" y="989"/>
                  <a:pt x="1372" y="986"/>
                </a:cubicBezTo>
                <a:cubicBezTo>
                  <a:pt x="1380" y="966"/>
                  <a:pt x="1380" y="966"/>
                  <a:pt x="1380" y="966"/>
                </a:cubicBezTo>
                <a:cubicBezTo>
                  <a:pt x="1382" y="960"/>
                  <a:pt x="1384" y="954"/>
                  <a:pt x="1386" y="948"/>
                </a:cubicBezTo>
                <a:cubicBezTo>
                  <a:pt x="1394" y="925"/>
                  <a:pt x="1394" y="925"/>
                  <a:pt x="1394" y="925"/>
                </a:cubicBezTo>
                <a:cubicBezTo>
                  <a:pt x="1401" y="901"/>
                  <a:pt x="1401" y="901"/>
                  <a:pt x="1401" y="901"/>
                </a:cubicBezTo>
                <a:cubicBezTo>
                  <a:pt x="1402" y="896"/>
                  <a:pt x="1404" y="890"/>
                  <a:pt x="1405" y="885"/>
                </a:cubicBezTo>
                <a:cubicBezTo>
                  <a:pt x="1405" y="884"/>
                  <a:pt x="1405" y="884"/>
                  <a:pt x="1405" y="884"/>
                </a:cubicBezTo>
                <a:cubicBezTo>
                  <a:pt x="1418" y="830"/>
                  <a:pt x="1425" y="775"/>
                  <a:pt x="1426" y="720"/>
                </a:cubicBezTo>
                <a:cubicBezTo>
                  <a:pt x="1426" y="720"/>
                  <a:pt x="1426" y="720"/>
                  <a:pt x="1426" y="720"/>
                </a:cubicBezTo>
                <a:cubicBezTo>
                  <a:pt x="1426" y="713"/>
                  <a:pt x="1426" y="713"/>
                  <a:pt x="1426" y="713"/>
                </a:cubicBezTo>
                <a:cubicBezTo>
                  <a:pt x="1426" y="706"/>
                  <a:pt x="1426" y="706"/>
                  <a:pt x="1426" y="706"/>
                </a:cubicBezTo>
                <a:close/>
                <a:moveTo>
                  <a:pt x="1380" y="921"/>
                </a:moveTo>
                <a:cubicBezTo>
                  <a:pt x="1372" y="943"/>
                  <a:pt x="1372" y="943"/>
                  <a:pt x="1372" y="943"/>
                </a:cubicBezTo>
                <a:cubicBezTo>
                  <a:pt x="1370" y="949"/>
                  <a:pt x="1369" y="955"/>
                  <a:pt x="1366" y="961"/>
                </a:cubicBezTo>
                <a:cubicBezTo>
                  <a:pt x="1358" y="981"/>
                  <a:pt x="1358" y="981"/>
                  <a:pt x="1358" y="981"/>
                </a:cubicBezTo>
                <a:cubicBezTo>
                  <a:pt x="1357" y="983"/>
                  <a:pt x="1356" y="986"/>
                  <a:pt x="1354" y="990"/>
                </a:cubicBezTo>
                <a:cubicBezTo>
                  <a:pt x="1350" y="1000"/>
                  <a:pt x="1350" y="1000"/>
                  <a:pt x="1350" y="1000"/>
                </a:cubicBezTo>
                <a:cubicBezTo>
                  <a:pt x="1349" y="1002"/>
                  <a:pt x="1348" y="1004"/>
                  <a:pt x="1347" y="1007"/>
                </a:cubicBezTo>
                <a:cubicBezTo>
                  <a:pt x="1345" y="1011"/>
                  <a:pt x="1343" y="1015"/>
                  <a:pt x="1341" y="1019"/>
                </a:cubicBezTo>
                <a:cubicBezTo>
                  <a:pt x="1332" y="1037"/>
                  <a:pt x="1332" y="1037"/>
                  <a:pt x="1332" y="1037"/>
                </a:cubicBezTo>
                <a:cubicBezTo>
                  <a:pt x="1331" y="1038"/>
                  <a:pt x="1331" y="1038"/>
                  <a:pt x="1331" y="1038"/>
                </a:cubicBezTo>
                <a:cubicBezTo>
                  <a:pt x="1331" y="1038"/>
                  <a:pt x="1331" y="1038"/>
                  <a:pt x="1331" y="1038"/>
                </a:cubicBezTo>
                <a:cubicBezTo>
                  <a:pt x="1328" y="1044"/>
                  <a:pt x="1328" y="1044"/>
                  <a:pt x="1328" y="1044"/>
                </a:cubicBezTo>
                <a:cubicBezTo>
                  <a:pt x="1328" y="1044"/>
                  <a:pt x="1328" y="1044"/>
                  <a:pt x="1328" y="1044"/>
                </a:cubicBezTo>
                <a:cubicBezTo>
                  <a:pt x="1328" y="1045"/>
                  <a:pt x="1327" y="1046"/>
                  <a:pt x="1327" y="1047"/>
                </a:cubicBezTo>
                <a:cubicBezTo>
                  <a:pt x="1311" y="1074"/>
                  <a:pt x="1311" y="1074"/>
                  <a:pt x="1311" y="1074"/>
                </a:cubicBezTo>
                <a:cubicBezTo>
                  <a:pt x="1297" y="1096"/>
                  <a:pt x="1297" y="1096"/>
                  <a:pt x="1297" y="1096"/>
                </a:cubicBezTo>
                <a:cubicBezTo>
                  <a:pt x="1294" y="1101"/>
                  <a:pt x="1291" y="1105"/>
                  <a:pt x="1288" y="1110"/>
                </a:cubicBezTo>
                <a:cubicBezTo>
                  <a:pt x="1275" y="1127"/>
                  <a:pt x="1275" y="1127"/>
                  <a:pt x="1275" y="1127"/>
                </a:cubicBezTo>
                <a:cubicBezTo>
                  <a:pt x="1274" y="1130"/>
                  <a:pt x="1272" y="1132"/>
                  <a:pt x="1269" y="1135"/>
                </a:cubicBezTo>
                <a:cubicBezTo>
                  <a:pt x="1263" y="1144"/>
                  <a:pt x="1263" y="1144"/>
                  <a:pt x="1263" y="1144"/>
                </a:cubicBezTo>
                <a:cubicBezTo>
                  <a:pt x="1261" y="1146"/>
                  <a:pt x="1260" y="1148"/>
                  <a:pt x="1258" y="1150"/>
                </a:cubicBezTo>
                <a:cubicBezTo>
                  <a:pt x="1255" y="1153"/>
                  <a:pt x="1253" y="1157"/>
                  <a:pt x="1250" y="1160"/>
                </a:cubicBezTo>
                <a:cubicBezTo>
                  <a:pt x="1233" y="1179"/>
                  <a:pt x="1233" y="1179"/>
                  <a:pt x="1233" y="1179"/>
                </a:cubicBezTo>
                <a:cubicBezTo>
                  <a:pt x="1232" y="1181"/>
                  <a:pt x="1230" y="1182"/>
                  <a:pt x="1229" y="1184"/>
                </a:cubicBezTo>
                <a:cubicBezTo>
                  <a:pt x="1207" y="1207"/>
                  <a:pt x="1207" y="1207"/>
                  <a:pt x="1207" y="1207"/>
                </a:cubicBezTo>
                <a:cubicBezTo>
                  <a:pt x="1184" y="1229"/>
                  <a:pt x="1184" y="1229"/>
                  <a:pt x="1184" y="1229"/>
                </a:cubicBezTo>
                <a:cubicBezTo>
                  <a:pt x="1182" y="1230"/>
                  <a:pt x="1181" y="1232"/>
                  <a:pt x="1179" y="1233"/>
                </a:cubicBezTo>
                <a:cubicBezTo>
                  <a:pt x="1178" y="1234"/>
                  <a:pt x="1177" y="1235"/>
                  <a:pt x="1176" y="1236"/>
                </a:cubicBezTo>
                <a:cubicBezTo>
                  <a:pt x="1160" y="1250"/>
                  <a:pt x="1160" y="1250"/>
                  <a:pt x="1160" y="1250"/>
                </a:cubicBezTo>
                <a:cubicBezTo>
                  <a:pt x="1157" y="1253"/>
                  <a:pt x="1153" y="1255"/>
                  <a:pt x="1150" y="1258"/>
                </a:cubicBezTo>
                <a:cubicBezTo>
                  <a:pt x="1148" y="1260"/>
                  <a:pt x="1146" y="1261"/>
                  <a:pt x="1144" y="1263"/>
                </a:cubicBezTo>
                <a:cubicBezTo>
                  <a:pt x="1135" y="1269"/>
                  <a:pt x="1135" y="1269"/>
                  <a:pt x="1135" y="1269"/>
                </a:cubicBezTo>
                <a:cubicBezTo>
                  <a:pt x="1132" y="1272"/>
                  <a:pt x="1130" y="1274"/>
                  <a:pt x="1127" y="1276"/>
                </a:cubicBezTo>
                <a:cubicBezTo>
                  <a:pt x="1115" y="1284"/>
                  <a:pt x="1115" y="1284"/>
                  <a:pt x="1115" y="1284"/>
                </a:cubicBezTo>
                <a:cubicBezTo>
                  <a:pt x="1115" y="1284"/>
                  <a:pt x="1115" y="1284"/>
                  <a:pt x="1115" y="1284"/>
                </a:cubicBezTo>
                <a:cubicBezTo>
                  <a:pt x="1110" y="1288"/>
                  <a:pt x="1110" y="1288"/>
                  <a:pt x="1110" y="1288"/>
                </a:cubicBezTo>
                <a:cubicBezTo>
                  <a:pt x="1109" y="1288"/>
                  <a:pt x="1109" y="1288"/>
                  <a:pt x="1109" y="1288"/>
                </a:cubicBezTo>
                <a:cubicBezTo>
                  <a:pt x="1105" y="1291"/>
                  <a:pt x="1100" y="1294"/>
                  <a:pt x="1096" y="1297"/>
                </a:cubicBezTo>
                <a:cubicBezTo>
                  <a:pt x="1075" y="1311"/>
                  <a:pt x="1075" y="1311"/>
                  <a:pt x="1075" y="1311"/>
                </a:cubicBezTo>
                <a:cubicBezTo>
                  <a:pt x="1047" y="1327"/>
                  <a:pt x="1047" y="1327"/>
                  <a:pt x="1047" y="1327"/>
                </a:cubicBezTo>
                <a:cubicBezTo>
                  <a:pt x="1045" y="1328"/>
                  <a:pt x="1043" y="1329"/>
                  <a:pt x="1041" y="1330"/>
                </a:cubicBezTo>
                <a:cubicBezTo>
                  <a:pt x="1040" y="1330"/>
                  <a:pt x="1039" y="1331"/>
                  <a:pt x="1038" y="1331"/>
                </a:cubicBezTo>
                <a:cubicBezTo>
                  <a:pt x="1019" y="1341"/>
                  <a:pt x="1019" y="1341"/>
                  <a:pt x="1019" y="1341"/>
                </a:cubicBezTo>
                <a:cubicBezTo>
                  <a:pt x="1015" y="1343"/>
                  <a:pt x="1011" y="1345"/>
                  <a:pt x="1007" y="1347"/>
                </a:cubicBezTo>
                <a:cubicBezTo>
                  <a:pt x="1004" y="1348"/>
                  <a:pt x="1002" y="1349"/>
                  <a:pt x="1000" y="1350"/>
                </a:cubicBezTo>
                <a:cubicBezTo>
                  <a:pt x="990" y="1354"/>
                  <a:pt x="990" y="1354"/>
                  <a:pt x="990" y="1354"/>
                </a:cubicBezTo>
                <a:cubicBezTo>
                  <a:pt x="986" y="1356"/>
                  <a:pt x="983" y="1357"/>
                  <a:pt x="980" y="1358"/>
                </a:cubicBezTo>
                <a:cubicBezTo>
                  <a:pt x="967" y="1364"/>
                  <a:pt x="967" y="1364"/>
                  <a:pt x="967" y="1364"/>
                </a:cubicBezTo>
                <a:cubicBezTo>
                  <a:pt x="967" y="1363"/>
                  <a:pt x="967" y="1363"/>
                  <a:pt x="967" y="1363"/>
                </a:cubicBezTo>
                <a:cubicBezTo>
                  <a:pt x="961" y="1366"/>
                  <a:pt x="961" y="1366"/>
                  <a:pt x="961" y="1366"/>
                </a:cubicBezTo>
                <a:cubicBezTo>
                  <a:pt x="960" y="1366"/>
                  <a:pt x="960" y="1366"/>
                  <a:pt x="960" y="1366"/>
                </a:cubicBezTo>
                <a:cubicBezTo>
                  <a:pt x="955" y="1369"/>
                  <a:pt x="949" y="1370"/>
                  <a:pt x="943" y="1372"/>
                </a:cubicBezTo>
                <a:cubicBezTo>
                  <a:pt x="921" y="1380"/>
                  <a:pt x="921" y="1380"/>
                  <a:pt x="921" y="1380"/>
                </a:cubicBezTo>
                <a:cubicBezTo>
                  <a:pt x="896" y="1387"/>
                  <a:pt x="896" y="1387"/>
                  <a:pt x="896" y="1387"/>
                </a:cubicBezTo>
                <a:cubicBezTo>
                  <a:pt x="891" y="1389"/>
                  <a:pt x="886" y="1390"/>
                  <a:pt x="880" y="1391"/>
                </a:cubicBezTo>
                <a:cubicBezTo>
                  <a:pt x="877" y="1392"/>
                  <a:pt x="875" y="1393"/>
                  <a:pt x="872" y="1393"/>
                </a:cubicBezTo>
                <a:cubicBezTo>
                  <a:pt x="861" y="1396"/>
                  <a:pt x="850" y="1398"/>
                  <a:pt x="839" y="1400"/>
                </a:cubicBezTo>
                <a:cubicBezTo>
                  <a:pt x="836" y="1400"/>
                  <a:pt x="834" y="1401"/>
                  <a:pt x="831" y="1401"/>
                </a:cubicBezTo>
                <a:cubicBezTo>
                  <a:pt x="827" y="1402"/>
                  <a:pt x="822" y="1403"/>
                  <a:pt x="818" y="1404"/>
                </a:cubicBezTo>
                <a:cubicBezTo>
                  <a:pt x="804" y="1405"/>
                  <a:pt x="804" y="1405"/>
                  <a:pt x="804" y="1405"/>
                </a:cubicBezTo>
                <a:cubicBezTo>
                  <a:pt x="804" y="1405"/>
                  <a:pt x="804" y="1405"/>
                  <a:pt x="804" y="1405"/>
                </a:cubicBezTo>
                <a:cubicBezTo>
                  <a:pt x="797" y="1406"/>
                  <a:pt x="797" y="1406"/>
                  <a:pt x="797" y="1406"/>
                </a:cubicBezTo>
                <a:cubicBezTo>
                  <a:pt x="790" y="1407"/>
                  <a:pt x="790" y="1407"/>
                  <a:pt x="790" y="1407"/>
                </a:cubicBezTo>
                <a:cubicBezTo>
                  <a:pt x="790" y="1407"/>
                  <a:pt x="790" y="1407"/>
                  <a:pt x="790" y="1407"/>
                </a:cubicBezTo>
                <a:cubicBezTo>
                  <a:pt x="783" y="1408"/>
                  <a:pt x="775" y="1409"/>
                  <a:pt x="768" y="1409"/>
                </a:cubicBezTo>
                <a:cubicBezTo>
                  <a:pt x="764" y="1409"/>
                  <a:pt x="759" y="1410"/>
                  <a:pt x="755" y="1410"/>
                </a:cubicBezTo>
                <a:cubicBezTo>
                  <a:pt x="750" y="1411"/>
                  <a:pt x="746" y="1411"/>
                  <a:pt x="741" y="1411"/>
                </a:cubicBezTo>
                <a:cubicBezTo>
                  <a:pt x="739" y="1411"/>
                  <a:pt x="736" y="1411"/>
                  <a:pt x="734" y="1411"/>
                </a:cubicBezTo>
                <a:cubicBezTo>
                  <a:pt x="713" y="1412"/>
                  <a:pt x="713" y="1412"/>
                  <a:pt x="713" y="1412"/>
                </a:cubicBezTo>
                <a:cubicBezTo>
                  <a:pt x="692" y="1411"/>
                  <a:pt x="692" y="1411"/>
                  <a:pt x="692" y="1411"/>
                </a:cubicBezTo>
                <a:cubicBezTo>
                  <a:pt x="690" y="1411"/>
                  <a:pt x="687" y="1411"/>
                  <a:pt x="685" y="1411"/>
                </a:cubicBezTo>
                <a:cubicBezTo>
                  <a:pt x="680" y="1411"/>
                  <a:pt x="676" y="1411"/>
                  <a:pt x="671" y="1410"/>
                </a:cubicBezTo>
                <a:cubicBezTo>
                  <a:pt x="667" y="1410"/>
                  <a:pt x="662" y="1409"/>
                  <a:pt x="658" y="1409"/>
                </a:cubicBezTo>
                <a:cubicBezTo>
                  <a:pt x="651" y="1409"/>
                  <a:pt x="643" y="1408"/>
                  <a:pt x="636" y="1407"/>
                </a:cubicBezTo>
                <a:cubicBezTo>
                  <a:pt x="636" y="1407"/>
                  <a:pt x="636" y="1407"/>
                  <a:pt x="636" y="1407"/>
                </a:cubicBezTo>
                <a:cubicBezTo>
                  <a:pt x="629" y="1406"/>
                  <a:pt x="629" y="1406"/>
                  <a:pt x="629" y="1406"/>
                </a:cubicBezTo>
                <a:cubicBezTo>
                  <a:pt x="622" y="1405"/>
                  <a:pt x="622" y="1405"/>
                  <a:pt x="622" y="1405"/>
                </a:cubicBezTo>
                <a:cubicBezTo>
                  <a:pt x="622" y="1405"/>
                  <a:pt x="622" y="1405"/>
                  <a:pt x="622" y="1405"/>
                </a:cubicBezTo>
                <a:cubicBezTo>
                  <a:pt x="608" y="1404"/>
                  <a:pt x="608" y="1404"/>
                  <a:pt x="608" y="1404"/>
                </a:cubicBezTo>
                <a:cubicBezTo>
                  <a:pt x="604" y="1403"/>
                  <a:pt x="599" y="1402"/>
                  <a:pt x="595" y="1401"/>
                </a:cubicBezTo>
                <a:cubicBezTo>
                  <a:pt x="592" y="1401"/>
                  <a:pt x="590" y="1400"/>
                  <a:pt x="587" y="1400"/>
                </a:cubicBezTo>
                <a:cubicBezTo>
                  <a:pt x="576" y="1398"/>
                  <a:pt x="565" y="1396"/>
                  <a:pt x="554" y="1393"/>
                </a:cubicBezTo>
                <a:cubicBezTo>
                  <a:pt x="551" y="1393"/>
                  <a:pt x="549" y="1392"/>
                  <a:pt x="546" y="1391"/>
                </a:cubicBezTo>
                <a:cubicBezTo>
                  <a:pt x="540" y="1390"/>
                  <a:pt x="535" y="1389"/>
                  <a:pt x="529" y="1387"/>
                </a:cubicBezTo>
                <a:cubicBezTo>
                  <a:pt x="505" y="1380"/>
                  <a:pt x="505" y="1380"/>
                  <a:pt x="505" y="1380"/>
                </a:cubicBezTo>
                <a:cubicBezTo>
                  <a:pt x="483" y="1372"/>
                  <a:pt x="483" y="1372"/>
                  <a:pt x="483" y="1372"/>
                </a:cubicBezTo>
                <a:cubicBezTo>
                  <a:pt x="477" y="1370"/>
                  <a:pt x="471" y="1369"/>
                  <a:pt x="466" y="1366"/>
                </a:cubicBezTo>
                <a:cubicBezTo>
                  <a:pt x="459" y="1363"/>
                  <a:pt x="459" y="1363"/>
                  <a:pt x="459" y="1363"/>
                </a:cubicBezTo>
                <a:cubicBezTo>
                  <a:pt x="459" y="1364"/>
                  <a:pt x="459" y="1364"/>
                  <a:pt x="459" y="1364"/>
                </a:cubicBezTo>
                <a:cubicBezTo>
                  <a:pt x="445" y="1358"/>
                  <a:pt x="445" y="1358"/>
                  <a:pt x="445" y="1358"/>
                </a:cubicBezTo>
                <a:cubicBezTo>
                  <a:pt x="443" y="1357"/>
                  <a:pt x="440" y="1356"/>
                  <a:pt x="436" y="1354"/>
                </a:cubicBezTo>
                <a:cubicBezTo>
                  <a:pt x="426" y="1350"/>
                  <a:pt x="426" y="1350"/>
                  <a:pt x="426" y="1350"/>
                </a:cubicBezTo>
                <a:cubicBezTo>
                  <a:pt x="424" y="1349"/>
                  <a:pt x="422" y="1348"/>
                  <a:pt x="419" y="1347"/>
                </a:cubicBezTo>
                <a:cubicBezTo>
                  <a:pt x="415" y="1345"/>
                  <a:pt x="411" y="1343"/>
                  <a:pt x="407" y="1341"/>
                </a:cubicBezTo>
                <a:cubicBezTo>
                  <a:pt x="388" y="1331"/>
                  <a:pt x="388" y="1331"/>
                  <a:pt x="388" y="1331"/>
                </a:cubicBezTo>
                <a:cubicBezTo>
                  <a:pt x="387" y="1331"/>
                  <a:pt x="386" y="1330"/>
                  <a:pt x="385" y="1330"/>
                </a:cubicBezTo>
                <a:cubicBezTo>
                  <a:pt x="383" y="1329"/>
                  <a:pt x="381" y="1328"/>
                  <a:pt x="379" y="1327"/>
                </a:cubicBezTo>
                <a:cubicBezTo>
                  <a:pt x="352" y="1311"/>
                  <a:pt x="352" y="1311"/>
                  <a:pt x="352" y="1311"/>
                </a:cubicBezTo>
                <a:cubicBezTo>
                  <a:pt x="330" y="1297"/>
                  <a:pt x="330" y="1297"/>
                  <a:pt x="330" y="1297"/>
                </a:cubicBezTo>
                <a:cubicBezTo>
                  <a:pt x="325" y="1294"/>
                  <a:pt x="321" y="1291"/>
                  <a:pt x="317" y="1288"/>
                </a:cubicBezTo>
                <a:cubicBezTo>
                  <a:pt x="316" y="1288"/>
                  <a:pt x="316" y="1288"/>
                  <a:pt x="316" y="1288"/>
                </a:cubicBezTo>
                <a:cubicBezTo>
                  <a:pt x="311" y="1284"/>
                  <a:pt x="311" y="1284"/>
                  <a:pt x="311" y="1284"/>
                </a:cubicBezTo>
                <a:cubicBezTo>
                  <a:pt x="311" y="1284"/>
                  <a:pt x="311" y="1284"/>
                  <a:pt x="311" y="1284"/>
                </a:cubicBezTo>
                <a:cubicBezTo>
                  <a:pt x="299" y="1275"/>
                  <a:pt x="299" y="1275"/>
                  <a:pt x="299" y="1275"/>
                </a:cubicBezTo>
                <a:cubicBezTo>
                  <a:pt x="296" y="1274"/>
                  <a:pt x="294" y="1272"/>
                  <a:pt x="291" y="1269"/>
                </a:cubicBezTo>
                <a:cubicBezTo>
                  <a:pt x="282" y="1263"/>
                  <a:pt x="282" y="1263"/>
                  <a:pt x="282" y="1263"/>
                </a:cubicBezTo>
                <a:cubicBezTo>
                  <a:pt x="280" y="1261"/>
                  <a:pt x="278" y="1260"/>
                  <a:pt x="276" y="1258"/>
                </a:cubicBezTo>
                <a:cubicBezTo>
                  <a:pt x="273" y="1255"/>
                  <a:pt x="269" y="1253"/>
                  <a:pt x="266" y="1250"/>
                </a:cubicBezTo>
                <a:cubicBezTo>
                  <a:pt x="250" y="1236"/>
                  <a:pt x="250" y="1236"/>
                  <a:pt x="250" y="1236"/>
                </a:cubicBezTo>
                <a:cubicBezTo>
                  <a:pt x="249" y="1235"/>
                  <a:pt x="248" y="1234"/>
                  <a:pt x="247" y="1233"/>
                </a:cubicBezTo>
                <a:cubicBezTo>
                  <a:pt x="245" y="1232"/>
                  <a:pt x="244" y="1230"/>
                  <a:pt x="242" y="1229"/>
                </a:cubicBezTo>
                <a:cubicBezTo>
                  <a:pt x="219" y="1207"/>
                  <a:pt x="219" y="1207"/>
                  <a:pt x="219" y="1207"/>
                </a:cubicBezTo>
                <a:cubicBezTo>
                  <a:pt x="197" y="1184"/>
                  <a:pt x="197" y="1184"/>
                  <a:pt x="197" y="1184"/>
                </a:cubicBezTo>
                <a:cubicBezTo>
                  <a:pt x="196" y="1182"/>
                  <a:pt x="194" y="1181"/>
                  <a:pt x="193" y="1179"/>
                </a:cubicBezTo>
                <a:cubicBezTo>
                  <a:pt x="176" y="1160"/>
                  <a:pt x="176" y="1160"/>
                  <a:pt x="176" y="1160"/>
                </a:cubicBezTo>
                <a:cubicBezTo>
                  <a:pt x="173" y="1157"/>
                  <a:pt x="171" y="1153"/>
                  <a:pt x="168" y="1150"/>
                </a:cubicBezTo>
                <a:cubicBezTo>
                  <a:pt x="166" y="1148"/>
                  <a:pt x="165" y="1146"/>
                  <a:pt x="163" y="1144"/>
                </a:cubicBezTo>
                <a:cubicBezTo>
                  <a:pt x="157" y="1135"/>
                  <a:pt x="157" y="1135"/>
                  <a:pt x="157" y="1135"/>
                </a:cubicBezTo>
                <a:cubicBezTo>
                  <a:pt x="154" y="1132"/>
                  <a:pt x="152" y="1130"/>
                  <a:pt x="150" y="1127"/>
                </a:cubicBezTo>
                <a:cubicBezTo>
                  <a:pt x="138" y="1110"/>
                  <a:pt x="138" y="1110"/>
                  <a:pt x="138" y="1110"/>
                </a:cubicBezTo>
                <a:cubicBezTo>
                  <a:pt x="135" y="1105"/>
                  <a:pt x="132" y="1101"/>
                  <a:pt x="129" y="1096"/>
                </a:cubicBezTo>
                <a:cubicBezTo>
                  <a:pt x="115" y="1075"/>
                  <a:pt x="115" y="1075"/>
                  <a:pt x="115" y="1075"/>
                </a:cubicBezTo>
                <a:cubicBezTo>
                  <a:pt x="99" y="1047"/>
                  <a:pt x="99" y="1047"/>
                  <a:pt x="99" y="1047"/>
                </a:cubicBezTo>
                <a:cubicBezTo>
                  <a:pt x="98" y="1045"/>
                  <a:pt x="97" y="1043"/>
                  <a:pt x="96" y="1041"/>
                </a:cubicBezTo>
                <a:cubicBezTo>
                  <a:pt x="85" y="1019"/>
                  <a:pt x="85" y="1019"/>
                  <a:pt x="85" y="1019"/>
                </a:cubicBezTo>
                <a:cubicBezTo>
                  <a:pt x="83" y="1015"/>
                  <a:pt x="81" y="1011"/>
                  <a:pt x="79" y="1007"/>
                </a:cubicBezTo>
                <a:cubicBezTo>
                  <a:pt x="78" y="1004"/>
                  <a:pt x="77" y="1002"/>
                  <a:pt x="76" y="1000"/>
                </a:cubicBezTo>
                <a:cubicBezTo>
                  <a:pt x="72" y="990"/>
                  <a:pt x="72" y="990"/>
                  <a:pt x="72" y="990"/>
                </a:cubicBezTo>
                <a:cubicBezTo>
                  <a:pt x="70" y="986"/>
                  <a:pt x="69" y="983"/>
                  <a:pt x="68" y="980"/>
                </a:cubicBezTo>
                <a:cubicBezTo>
                  <a:pt x="60" y="960"/>
                  <a:pt x="60" y="960"/>
                  <a:pt x="60" y="960"/>
                </a:cubicBezTo>
                <a:cubicBezTo>
                  <a:pt x="57" y="955"/>
                  <a:pt x="56" y="949"/>
                  <a:pt x="54" y="943"/>
                </a:cubicBezTo>
                <a:cubicBezTo>
                  <a:pt x="46" y="921"/>
                  <a:pt x="46" y="921"/>
                  <a:pt x="46" y="921"/>
                </a:cubicBezTo>
                <a:cubicBezTo>
                  <a:pt x="39" y="897"/>
                  <a:pt x="39" y="897"/>
                  <a:pt x="39" y="897"/>
                </a:cubicBezTo>
                <a:cubicBezTo>
                  <a:pt x="38" y="893"/>
                  <a:pt x="37" y="890"/>
                  <a:pt x="36" y="887"/>
                </a:cubicBezTo>
                <a:cubicBezTo>
                  <a:pt x="37" y="887"/>
                  <a:pt x="37" y="887"/>
                  <a:pt x="37" y="887"/>
                </a:cubicBezTo>
                <a:cubicBezTo>
                  <a:pt x="35" y="880"/>
                  <a:pt x="35" y="880"/>
                  <a:pt x="35" y="880"/>
                </a:cubicBezTo>
                <a:cubicBezTo>
                  <a:pt x="33" y="873"/>
                  <a:pt x="33" y="873"/>
                  <a:pt x="33" y="873"/>
                </a:cubicBezTo>
                <a:cubicBezTo>
                  <a:pt x="33" y="873"/>
                  <a:pt x="33" y="873"/>
                  <a:pt x="33" y="873"/>
                </a:cubicBezTo>
                <a:cubicBezTo>
                  <a:pt x="21" y="821"/>
                  <a:pt x="15" y="767"/>
                  <a:pt x="14" y="713"/>
                </a:cubicBezTo>
                <a:cubicBezTo>
                  <a:pt x="15" y="659"/>
                  <a:pt x="21" y="605"/>
                  <a:pt x="33" y="553"/>
                </a:cubicBezTo>
                <a:cubicBezTo>
                  <a:pt x="33" y="553"/>
                  <a:pt x="33" y="553"/>
                  <a:pt x="33" y="553"/>
                </a:cubicBezTo>
                <a:cubicBezTo>
                  <a:pt x="35" y="546"/>
                  <a:pt x="35" y="546"/>
                  <a:pt x="35" y="546"/>
                </a:cubicBezTo>
                <a:cubicBezTo>
                  <a:pt x="37" y="539"/>
                  <a:pt x="37" y="539"/>
                  <a:pt x="37" y="539"/>
                </a:cubicBezTo>
                <a:cubicBezTo>
                  <a:pt x="36" y="539"/>
                  <a:pt x="36" y="539"/>
                  <a:pt x="36" y="539"/>
                </a:cubicBezTo>
                <a:cubicBezTo>
                  <a:pt x="37" y="536"/>
                  <a:pt x="38" y="533"/>
                  <a:pt x="39" y="529"/>
                </a:cubicBezTo>
                <a:cubicBezTo>
                  <a:pt x="46" y="505"/>
                  <a:pt x="46" y="505"/>
                  <a:pt x="46" y="505"/>
                </a:cubicBezTo>
                <a:cubicBezTo>
                  <a:pt x="54" y="483"/>
                  <a:pt x="54" y="483"/>
                  <a:pt x="54" y="483"/>
                </a:cubicBezTo>
                <a:cubicBezTo>
                  <a:pt x="56" y="477"/>
                  <a:pt x="57" y="471"/>
                  <a:pt x="60" y="465"/>
                </a:cubicBezTo>
                <a:cubicBezTo>
                  <a:pt x="68" y="445"/>
                  <a:pt x="68" y="445"/>
                  <a:pt x="68" y="445"/>
                </a:cubicBezTo>
                <a:cubicBezTo>
                  <a:pt x="69" y="443"/>
                  <a:pt x="70" y="440"/>
                  <a:pt x="72" y="436"/>
                </a:cubicBezTo>
                <a:cubicBezTo>
                  <a:pt x="76" y="426"/>
                  <a:pt x="76" y="426"/>
                  <a:pt x="76" y="426"/>
                </a:cubicBezTo>
                <a:cubicBezTo>
                  <a:pt x="77" y="424"/>
                  <a:pt x="78" y="422"/>
                  <a:pt x="79" y="419"/>
                </a:cubicBezTo>
                <a:cubicBezTo>
                  <a:pt x="81" y="415"/>
                  <a:pt x="83" y="411"/>
                  <a:pt x="85" y="407"/>
                </a:cubicBezTo>
                <a:cubicBezTo>
                  <a:pt x="94" y="389"/>
                  <a:pt x="94" y="389"/>
                  <a:pt x="94" y="389"/>
                </a:cubicBezTo>
                <a:cubicBezTo>
                  <a:pt x="95" y="388"/>
                  <a:pt x="95" y="388"/>
                  <a:pt x="95" y="388"/>
                </a:cubicBezTo>
                <a:cubicBezTo>
                  <a:pt x="95" y="388"/>
                  <a:pt x="95" y="387"/>
                  <a:pt x="95" y="387"/>
                </a:cubicBezTo>
                <a:cubicBezTo>
                  <a:pt x="98" y="382"/>
                  <a:pt x="98" y="382"/>
                  <a:pt x="98" y="382"/>
                </a:cubicBezTo>
                <a:cubicBezTo>
                  <a:pt x="98" y="382"/>
                  <a:pt x="98" y="382"/>
                  <a:pt x="98" y="382"/>
                </a:cubicBezTo>
                <a:cubicBezTo>
                  <a:pt x="98" y="381"/>
                  <a:pt x="99" y="380"/>
                  <a:pt x="99" y="379"/>
                </a:cubicBezTo>
                <a:cubicBezTo>
                  <a:pt x="115" y="352"/>
                  <a:pt x="115" y="352"/>
                  <a:pt x="115" y="352"/>
                </a:cubicBezTo>
                <a:cubicBezTo>
                  <a:pt x="129" y="330"/>
                  <a:pt x="129" y="330"/>
                  <a:pt x="129" y="330"/>
                </a:cubicBezTo>
                <a:cubicBezTo>
                  <a:pt x="132" y="325"/>
                  <a:pt x="135" y="321"/>
                  <a:pt x="138" y="316"/>
                </a:cubicBezTo>
                <a:cubicBezTo>
                  <a:pt x="151" y="299"/>
                  <a:pt x="151" y="299"/>
                  <a:pt x="151" y="299"/>
                </a:cubicBezTo>
                <a:cubicBezTo>
                  <a:pt x="152" y="296"/>
                  <a:pt x="154" y="294"/>
                  <a:pt x="157" y="291"/>
                </a:cubicBezTo>
                <a:cubicBezTo>
                  <a:pt x="163" y="282"/>
                  <a:pt x="163" y="282"/>
                  <a:pt x="163" y="282"/>
                </a:cubicBezTo>
                <a:cubicBezTo>
                  <a:pt x="165" y="280"/>
                  <a:pt x="166" y="278"/>
                  <a:pt x="168" y="276"/>
                </a:cubicBezTo>
                <a:cubicBezTo>
                  <a:pt x="171" y="273"/>
                  <a:pt x="173" y="269"/>
                  <a:pt x="176" y="266"/>
                </a:cubicBezTo>
                <a:cubicBezTo>
                  <a:pt x="193" y="247"/>
                  <a:pt x="193" y="247"/>
                  <a:pt x="193" y="247"/>
                </a:cubicBezTo>
                <a:cubicBezTo>
                  <a:pt x="194" y="245"/>
                  <a:pt x="196" y="244"/>
                  <a:pt x="197" y="242"/>
                </a:cubicBezTo>
                <a:cubicBezTo>
                  <a:pt x="219" y="219"/>
                  <a:pt x="219" y="219"/>
                  <a:pt x="219" y="219"/>
                </a:cubicBezTo>
                <a:cubicBezTo>
                  <a:pt x="242" y="197"/>
                  <a:pt x="242" y="197"/>
                  <a:pt x="242" y="197"/>
                </a:cubicBezTo>
                <a:cubicBezTo>
                  <a:pt x="244" y="196"/>
                  <a:pt x="245" y="194"/>
                  <a:pt x="247" y="193"/>
                </a:cubicBezTo>
                <a:cubicBezTo>
                  <a:pt x="248" y="192"/>
                  <a:pt x="249" y="191"/>
                  <a:pt x="250" y="190"/>
                </a:cubicBezTo>
                <a:cubicBezTo>
                  <a:pt x="266" y="176"/>
                  <a:pt x="266" y="176"/>
                  <a:pt x="266" y="176"/>
                </a:cubicBezTo>
                <a:cubicBezTo>
                  <a:pt x="269" y="173"/>
                  <a:pt x="273" y="171"/>
                  <a:pt x="276" y="168"/>
                </a:cubicBezTo>
                <a:cubicBezTo>
                  <a:pt x="278" y="166"/>
                  <a:pt x="280" y="165"/>
                  <a:pt x="282" y="163"/>
                </a:cubicBezTo>
                <a:cubicBezTo>
                  <a:pt x="291" y="157"/>
                  <a:pt x="291" y="157"/>
                  <a:pt x="291" y="157"/>
                </a:cubicBezTo>
                <a:cubicBezTo>
                  <a:pt x="294" y="154"/>
                  <a:pt x="296" y="152"/>
                  <a:pt x="299" y="150"/>
                </a:cubicBezTo>
                <a:cubicBezTo>
                  <a:pt x="311" y="142"/>
                  <a:pt x="311" y="142"/>
                  <a:pt x="311" y="142"/>
                </a:cubicBezTo>
                <a:cubicBezTo>
                  <a:pt x="311" y="142"/>
                  <a:pt x="311" y="142"/>
                  <a:pt x="311" y="142"/>
                </a:cubicBezTo>
                <a:cubicBezTo>
                  <a:pt x="316" y="138"/>
                  <a:pt x="316" y="138"/>
                  <a:pt x="316" y="138"/>
                </a:cubicBezTo>
                <a:cubicBezTo>
                  <a:pt x="317" y="138"/>
                  <a:pt x="317" y="138"/>
                  <a:pt x="317" y="138"/>
                </a:cubicBezTo>
                <a:cubicBezTo>
                  <a:pt x="321" y="135"/>
                  <a:pt x="326" y="132"/>
                  <a:pt x="330" y="129"/>
                </a:cubicBezTo>
                <a:cubicBezTo>
                  <a:pt x="351" y="115"/>
                  <a:pt x="351" y="115"/>
                  <a:pt x="351" y="115"/>
                </a:cubicBezTo>
                <a:cubicBezTo>
                  <a:pt x="379" y="99"/>
                  <a:pt x="379" y="99"/>
                  <a:pt x="379" y="99"/>
                </a:cubicBezTo>
                <a:cubicBezTo>
                  <a:pt x="381" y="98"/>
                  <a:pt x="383" y="97"/>
                  <a:pt x="385" y="96"/>
                </a:cubicBezTo>
                <a:cubicBezTo>
                  <a:pt x="386" y="96"/>
                  <a:pt x="387" y="95"/>
                  <a:pt x="388" y="95"/>
                </a:cubicBezTo>
                <a:cubicBezTo>
                  <a:pt x="407" y="85"/>
                  <a:pt x="407" y="85"/>
                  <a:pt x="407" y="85"/>
                </a:cubicBezTo>
                <a:cubicBezTo>
                  <a:pt x="411" y="83"/>
                  <a:pt x="415" y="81"/>
                  <a:pt x="419" y="79"/>
                </a:cubicBezTo>
                <a:cubicBezTo>
                  <a:pt x="422" y="78"/>
                  <a:pt x="424" y="77"/>
                  <a:pt x="426" y="76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40" y="70"/>
                  <a:pt x="443" y="69"/>
                  <a:pt x="446" y="68"/>
                </a:cubicBezTo>
                <a:cubicBezTo>
                  <a:pt x="459" y="62"/>
                  <a:pt x="459" y="62"/>
                  <a:pt x="459" y="62"/>
                </a:cubicBezTo>
                <a:cubicBezTo>
                  <a:pt x="459" y="63"/>
                  <a:pt x="459" y="63"/>
                  <a:pt x="459" y="63"/>
                </a:cubicBezTo>
                <a:cubicBezTo>
                  <a:pt x="465" y="60"/>
                  <a:pt x="465" y="60"/>
                  <a:pt x="465" y="60"/>
                </a:cubicBezTo>
                <a:cubicBezTo>
                  <a:pt x="466" y="60"/>
                  <a:pt x="466" y="60"/>
                  <a:pt x="466" y="60"/>
                </a:cubicBezTo>
                <a:cubicBezTo>
                  <a:pt x="471" y="57"/>
                  <a:pt x="477" y="56"/>
                  <a:pt x="483" y="54"/>
                </a:cubicBezTo>
                <a:cubicBezTo>
                  <a:pt x="505" y="46"/>
                  <a:pt x="505" y="46"/>
                  <a:pt x="505" y="46"/>
                </a:cubicBezTo>
                <a:cubicBezTo>
                  <a:pt x="530" y="39"/>
                  <a:pt x="530" y="39"/>
                  <a:pt x="530" y="39"/>
                </a:cubicBezTo>
                <a:cubicBezTo>
                  <a:pt x="535" y="37"/>
                  <a:pt x="540" y="36"/>
                  <a:pt x="546" y="35"/>
                </a:cubicBezTo>
                <a:cubicBezTo>
                  <a:pt x="549" y="34"/>
                  <a:pt x="551" y="33"/>
                  <a:pt x="554" y="33"/>
                </a:cubicBezTo>
                <a:cubicBezTo>
                  <a:pt x="565" y="30"/>
                  <a:pt x="576" y="28"/>
                  <a:pt x="587" y="26"/>
                </a:cubicBezTo>
                <a:cubicBezTo>
                  <a:pt x="590" y="26"/>
                  <a:pt x="592" y="25"/>
                  <a:pt x="595" y="25"/>
                </a:cubicBezTo>
                <a:cubicBezTo>
                  <a:pt x="599" y="24"/>
                  <a:pt x="604" y="23"/>
                  <a:pt x="608" y="22"/>
                </a:cubicBezTo>
                <a:cubicBezTo>
                  <a:pt x="622" y="21"/>
                  <a:pt x="622" y="21"/>
                  <a:pt x="622" y="21"/>
                </a:cubicBezTo>
                <a:cubicBezTo>
                  <a:pt x="622" y="21"/>
                  <a:pt x="622" y="21"/>
                  <a:pt x="622" y="21"/>
                </a:cubicBezTo>
                <a:cubicBezTo>
                  <a:pt x="629" y="20"/>
                  <a:pt x="629" y="20"/>
                  <a:pt x="629" y="20"/>
                </a:cubicBezTo>
                <a:cubicBezTo>
                  <a:pt x="636" y="19"/>
                  <a:pt x="636" y="19"/>
                  <a:pt x="636" y="19"/>
                </a:cubicBezTo>
                <a:cubicBezTo>
                  <a:pt x="636" y="19"/>
                  <a:pt x="636" y="19"/>
                  <a:pt x="636" y="19"/>
                </a:cubicBezTo>
                <a:cubicBezTo>
                  <a:pt x="643" y="18"/>
                  <a:pt x="651" y="17"/>
                  <a:pt x="658" y="17"/>
                </a:cubicBezTo>
                <a:cubicBezTo>
                  <a:pt x="662" y="17"/>
                  <a:pt x="667" y="16"/>
                  <a:pt x="671" y="16"/>
                </a:cubicBezTo>
                <a:cubicBezTo>
                  <a:pt x="676" y="15"/>
                  <a:pt x="680" y="15"/>
                  <a:pt x="685" y="15"/>
                </a:cubicBezTo>
                <a:cubicBezTo>
                  <a:pt x="687" y="15"/>
                  <a:pt x="690" y="15"/>
                  <a:pt x="692" y="15"/>
                </a:cubicBezTo>
                <a:cubicBezTo>
                  <a:pt x="713" y="15"/>
                  <a:pt x="713" y="15"/>
                  <a:pt x="713" y="15"/>
                </a:cubicBezTo>
                <a:cubicBezTo>
                  <a:pt x="734" y="15"/>
                  <a:pt x="734" y="15"/>
                  <a:pt x="734" y="15"/>
                </a:cubicBezTo>
                <a:cubicBezTo>
                  <a:pt x="736" y="15"/>
                  <a:pt x="739" y="15"/>
                  <a:pt x="741" y="15"/>
                </a:cubicBezTo>
                <a:cubicBezTo>
                  <a:pt x="746" y="15"/>
                  <a:pt x="750" y="15"/>
                  <a:pt x="755" y="16"/>
                </a:cubicBezTo>
                <a:cubicBezTo>
                  <a:pt x="759" y="16"/>
                  <a:pt x="764" y="17"/>
                  <a:pt x="768" y="17"/>
                </a:cubicBezTo>
                <a:cubicBezTo>
                  <a:pt x="775" y="17"/>
                  <a:pt x="783" y="18"/>
                  <a:pt x="790" y="19"/>
                </a:cubicBezTo>
                <a:cubicBezTo>
                  <a:pt x="790" y="19"/>
                  <a:pt x="790" y="19"/>
                  <a:pt x="790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804" y="21"/>
                  <a:pt x="804" y="21"/>
                  <a:pt x="804" y="21"/>
                </a:cubicBezTo>
                <a:cubicBezTo>
                  <a:pt x="804" y="21"/>
                  <a:pt x="804" y="21"/>
                  <a:pt x="804" y="21"/>
                </a:cubicBezTo>
                <a:cubicBezTo>
                  <a:pt x="818" y="22"/>
                  <a:pt x="818" y="22"/>
                  <a:pt x="818" y="22"/>
                </a:cubicBezTo>
                <a:cubicBezTo>
                  <a:pt x="822" y="23"/>
                  <a:pt x="827" y="24"/>
                  <a:pt x="831" y="25"/>
                </a:cubicBezTo>
                <a:cubicBezTo>
                  <a:pt x="834" y="25"/>
                  <a:pt x="836" y="26"/>
                  <a:pt x="839" y="26"/>
                </a:cubicBezTo>
                <a:cubicBezTo>
                  <a:pt x="850" y="28"/>
                  <a:pt x="861" y="30"/>
                  <a:pt x="872" y="33"/>
                </a:cubicBezTo>
                <a:cubicBezTo>
                  <a:pt x="875" y="33"/>
                  <a:pt x="877" y="34"/>
                  <a:pt x="880" y="35"/>
                </a:cubicBezTo>
                <a:cubicBezTo>
                  <a:pt x="886" y="36"/>
                  <a:pt x="891" y="37"/>
                  <a:pt x="896" y="39"/>
                </a:cubicBezTo>
                <a:cubicBezTo>
                  <a:pt x="921" y="46"/>
                  <a:pt x="921" y="46"/>
                  <a:pt x="921" y="46"/>
                </a:cubicBezTo>
                <a:cubicBezTo>
                  <a:pt x="943" y="54"/>
                  <a:pt x="943" y="54"/>
                  <a:pt x="943" y="54"/>
                </a:cubicBezTo>
                <a:cubicBezTo>
                  <a:pt x="949" y="56"/>
                  <a:pt x="955" y="57"/>
                  <a:pt x="960" y="60"/>
                </a:cubicBezTo>
                <a:cubicBezTo>
                  <a:pt x="967" y="63"/>
                  <a:pt x="967" y="63"/>
                  <a:pt x="967" y="63"/>
                </a:cubicBezTo>
                <a:cubicBezTo>
                  <a:pt x="967" y="62"/>
                  <a:pt x="967" y="62"/>
                  <a:pt x="967" y="62"/>
                </a:cubicBezTo>
                <a:cubicBezTo>
                  <a:pt x="981" y="68"/>
                  <a:pt x="981" y="68"/>
                  <a:pt x="981" y="68"/>
                </a:cubicBezTo>
                <a:cubicBezTo>
                  <a:pt x="983" y="69"/>
                  <a:pt x="986" y="70"/>
                  <a:pt x="990" y="72"/>
                </a:cubicBezTo>
                <a:cubicBezTo>
                  <a:pt x="1000" y="76"/>
                  <a:pt x="1000" y="76"/>
                  <a:pt x="1000" y="76"/>
                </a:cubicBezTo>
                <a:cubicBezTo>
                  <a:pt x="1002" y="77"/>
                  <a:pt x="1004" y="78"/>
                  <a:pt x="1007" y="79"/>
                </a:cubicBezTo>
                <a:cubicBezTo>
                  <a:pt x="1011" y="81"/>
                  <a:pt x="1015" y="83"/>
                  <a:pt x="1019" y="85"/>
                </a:cubicBezTo>
                <a:cubicBezTo>
                  <a:pt x="1038" y="95"/>
                  <a:pt x="1038" y="95"/>
                  <a:pt x="1038" y="95"/>
                </a:cubicBezTo>
                <a:cubicBezTo>
                  <a:pt x="1039" y="95"/>
                  <a:pt x="1040" y="96"/>
                  <a:pt x="1041" y="96"/>
                </a:cubicBezTo>
                <a:cubicBezTo>
                  <a:pt x="1043" y="97"/>
                  <a:pt x="1045" y="98"/>
                  <a:pt x="1047" y="99"/>
                </a:cubicBezTo>
                <a:cubicBezTo>
                  <a:pt x="1074" y="115"/>
                  <a:pt x="1074" y="115"/>
                  <a:pt x="1074" y="115"/>
                </a:cubicBezTo>
                <a:cubicBezTo>
                  <a:pt x="1096" y="129"/>
                  <a:pt x="1096" y="129"/>
                  <a:pt x="1096" y="129"/>
                </a:cubicBezTo>
                <a:cubicBezTo>
                  <a:pt x="1100" y="132"/>
                  <a:pt x="1105" y="135"/>
                  <a:pt x="1109" y="138"/>
                </a:cubicBezTo>
                <a:cubicBezTo>
                  <a:pt x="1110" y="138"/>
                  <a:pt x="1110" y="138"/>
                  <a:pt x="1110" y="138"/>
                </a:cubicBezTo>
                <a:cubicBezTo>
                  <a:pt x="1115" y="142"/>
                  <a:pt x="1115" y="142"/>
                  <a:pt x="1115" y="142"/>
                </a:cubicBezTo>
                <a:cubicBezTo>
                  <a:pt x="1115" y="142"/>
                  <a:pt x="1115" y="142"/>
                  <a:pt x="1115" y="142"/>
                </a:cubicBezTo>
                <a:cubicBezTo>
                  <a:pt x="1127" y="151"/>
                  <a:pt x="1127" y="151"/>
                  <a:pt x="1127" y="151"/>
                </a:cubicBezTo>
                <a:cubicBezTo>
                  <a:pt x="1130" y="152"/>
                  <a:pt x="1132" y="154"/>
                  <a:pt x="1135" y="157"/>
                </a:cubicBezTo>
                <a:cubicBezTo>
                  <a:pt x="1144" y="163"/>
                  <a:pt x="1144" y="163"/>
                  <a:pt x="1144" y="163"/>
                </a:cubicBezTo>
                <a:cubicBezTo>
                  <a:pt x="1146" y="165"/>
                  <a:pt x="1148" y="166"/>
                  <a:pt x="1150" y="168"/>
                </a:cubicBezTo>
                <a:cubicBezTo>
                  <a:pt x="1153" y="171"/>
                  <a:pt x="1157" y="173"/>
                  <a:pt x="1160" y="176"/>
                </a:cubicBezTo>
                <a:cubicBezTo>
                  <a:pt x="1176" y="190"/>
                  <a:pt x="1176" y="190"/>
                  <a:pt x="1176" y="190"/>
                </a:cubicBezTo>
                <a:cubicBezTo>
                  <a:pt x="1177" y="191"/>
                  <a:pt x="1178" y="192"/>
                  <a:pt x="1179" y="193"/>
                </a:cubicBezTo>
                <a:cubicBezTo>
                  <a:pt x="1181" y="194"/>
                  <a:pt x="1182" y="196"/>
                  <a:pt x="1184" y="197"/>
                </a:cubicBezTo>
                <a:cubicBezTo>
                  <a:pt x="1207" y="219"/>
                  <a:pt x="1207" y="219"/>
                  <a:pt x="1207" y="219"/>
                </a:cubicBezTo>
                <a:cubicBezTo>
                  <a:pt x="1229" y="242"/>
                  <a:pt x="1229" y="242"/>
                  <a:pt x="1229" y="242"/>
                </a:cubicBezTo>
                <a:cubicBezTo>
                  <a:pt x="1230" y="244"/>
                  <a:pt x="1232" y="245"/>
                  <a:pt x="1233" y="247"/>
                </a:cubicBezTo>
                <a:cubicBezTo>
                  <a:pt x="1250" y="266"/>
                  <a:pt x="1250" y="266"/>
                  <a:pt x="1250" y="266"/>
                </a:cubicBezTo>
                <a:cubicBezTo>
                  <a:pt x="1253" y="269"/>
                  <a:pt x="1255" y="273"/>
                  <a:pt x="1258" y="276"/>
                </a:cubicBezTo>
                <a:cubicBezTo>
                  <a:pt x="1260" y="278"/>
                  <a:pt x="1261" y="280"/>
                  <a:pt x="1263" y="282"/>
                </a:cubicBezTo>
                <a:cubicBezTo>
                  <a:pt x="1269" y="291"/>
                  <a:pt x="1269" y="291"/>
                  <a:pt x="1269" y="291"/>
                </a:cubicBezTo>
                <a:cubicBezTo>
                  <a:pt x="1272" y="294"/>
                  <a:pt x="1274" y="296"/>
                  <a:pt x="1276" y="299"/>
                </a:cubicBezTo>
                <a:cubicBezTo>
                  <a:pt x="1288" y="316"/>
                  <a:pt x="1288" y="316"/>
                  <a:pt x="1288" y="316"/>
                </a:cubicBezTo>
                <a:cubicBezTo>
                  <a:pt x="1291" y="321"/>
                  <a:pt x="1294" y="325"/>
                  <a:pt x="1297" y="330"/>
                </a:cubicBezTo>
                <a:cubicBezTo>
                  <a:pt x="1311" y="351"/>
                  <a:pt x="1311" y="351"/>
                  <a:pt x="1311" y="351"/>
                </a:cubicBezTo>
                <a:cubicBezTo>
                  <a:pt x="1327" y="379"/>
                  <a:pt x="1327" y="379"/>
                  <a:pt x="1327" y="379"/>
                </a:cubicBezTo>
                <a:cubicBezTo>
                  <a:pt x="1328" y="381"/>
                  <a:pt x="1329" y="383"/>
                  <a:pt x="1330" y="385"/>
                </a:cubicBezTo>
                <a:cubicBezTo>
                  <a:pt x="1341" y="407"/>
                  <a:pt x="1341" y="407"/>
                  <a:pt x="1341" y="407"/>
                </a:cubicBezTo>
                <a:cubicBezTo>
                  <a:pt x="1343" y="411"/>
                  <a:pt x="1345" y="415"/>
                  <a:pt x="1347" y="419"/>
                </a:cubicBezTo>
                <a:cubicBezTo>
                  <a:pt x="1348" y="422"/>
                  <a:pt x="1349" y="424"/>
                  <a:pt x="1350" y="426"/>
                </a:cubicBezTo>
                <a:cubicBezTo>
                  <a:pt x="1354" y="436"/>
                  <a:pt x="1354" y="436"/>
                  <a:pt x="1354" y="436"/>
                </a:cubicBezTo>
                <a:cubicBezTo>
                  <a:pt x="1356" y="440"/>
                  <a:pt x="1357" y="443"/>
                  <a:pt x="1358" y="446"/>
                </a:cubicBezTo>
                <a:cubicBezTo>
                  <a:pt x="1366" y="466"/>
                  <a:pt x="1366" y="466"/>
                  <a:pt x="1366" y="466"/>
                </a:cubicBezTo>
                <a:cubicBezTo>
                  <a:pt x="1369" y="471"/>
                  <a:pt x="1370" y="477"/>
                  <a:pt x="1372" y="483"/>
                </a:cubicBezTo>
                <a:cubicBezTo>
                  <a:pt x="1380" y="505"/>
                  <a:pt x="1380" y="505"/>
                  <a:pt x="1380" y="505"/>
                </a:cubicBezTo>
                <a:cubicBezTo>
                  <a:pt x="1387" y="529"/>
                  <a:pt x="1387" y="529"/>
                  <a:pt x="1387" y="529"/>
                </a:cubicBezTo>
                <a:cubicBezTo>
                  <a:pt x="1388" y="533"/>
                  <a:pt x="1389" y="536"/>
                  <a:pt x="1390" y="539"/>
                </a:cubicBezTo>
                <a:cubicBezTo>
                  <a:pt x="1389" y="539"/>
                  <a:pt x="1389" y="539"/>
                  <a:pt x="1389" y="539"/>
                </a:cubicBezTo>
                <a:cubicBezTo>
                  <a:pt x="1391" y="546"/>
                  <a:pt x="1391" y="546"/>
                  <a:pt x="1391" y="546"/>
                </a:cubicBezTo>
                <a:cubicBezTo>
                  <a:pt x="1393" y="553"/>
                  <a:pt x="1393" y="553"/>
                  <a:pt x="1393" y="553"/>
                </a:cubicBezTo>
                <a:cubicBezTo>
                  <a:pt x="1393" y="553"/>
                  <a:pt x="1393" y="553"/>
                  <a:pt x="1393" y="553"/>
                </a:cubicBezTo>
                <a:cubicBezTo>
                  <a:pt x="1405" y="605"/>
                  <a:pt x="1411" y="659"/>
                  <a:pt x="1412" y="713"/>
                </a:cubicBezTo>
                <a:cubicBezTo>
                  <a:pt x="1411" y="767"/>
                  <a:pt x="1405" y="821"/>
                  <a:pt x="1393" y="873"/>
                </a:cubicBezTo>
                <a:cubicBezTo>
                  <a:pt x="1393" y="873"/>
                  <a:pt x="1393" y="873"/>
                  <a:pt x="1393" y="873"/>
                </a:cubicBezTo>
                <a:cubicBezTo>
                  <a:pt x="1391" y="880"/>
                  <a:pt x="1391" y="880"/>
                  <a:pt x="1391" y="880"/>
                </a:cubicBezTo>
                <a:cubicBezTo>
                  <a:pt x="1389" y="887"/>
                  <a:pt x="1389" y="887"/>
                  <a:pt x="1389" y="887"/>
                </a:cubicBezTo>
                <a:cubicBezTo>
                  <a:pt x="1390" y="887"/>
                  <a:pt x="1390" y="887"/>
                  <a:pt x="1390" y="887"/>
                </a:cubicBezTo>
                <a:cubicBezTo>
                  <a:pt x="1389" y="890"/>
                  <a:pt x="1388" y="893"/>
                  <a:pt x="1387" y="897"/>
                </a:cubicBezTo>
                <a:lnTo>
                  <a:pt x="1380" y="921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3074988" y="300038"/>
            <a:ext cx="6257925" cy="6257925"/>
          </a:xfrm>
          <a:custGeom>
            <a:avLst/>
            <a:gdLst>
              <a:gd name="T0" fmla="*/ 1603 w 1666"/>
              <a:gd name="T1" fmla="*/ 514 h 1666"/>
              <a:gd name="T2" fmla="*/ 1565 w 1666"/>
              <a:gd name="T3" fmla="*/ 434 h 1666"/>
              <a:gd name="T4" fmla="*/ 1461 w 1666"/>
              <a:gd name="T5" fmla="*/ 286 h 1666"/>
              <a:gd name="T6" fmla="*/ 1385 w 1666"/>
              <a:gd name="T7" fmla="*/ 209 h 1666"/>
              <a:gd name="T8" fmla="*/ 1300 w 1666"/>
              <a:gd name="T9" fmla="*/ 143 h 1666"/>
              <a:gd name="T10" fmla="*/ 1152 w 1666"/>
              <a:gd name="T11" fmla="*/ 63 h 1666"/>
              <a:gd name="T12" fmla="*/ 1024 w 1666"/>
              <a:gd name="T13" fmla="*/ 22 h 1666"/>
              <a:gd name="T14" fmla="*/ 808 w 1666"/>
              <a:gd name="T15" fmla="*/ 0 h 1666"/>
              <a:gd name="T16" fmla="*/ 613 w 1666"/>
              <a:gd name="T17" fmla="*/ 29 h 1666"/>
              <a:gd name="T18" fmla="*/ 442 w 1666"/>
              <a:gd name="T19" fmla="*/ 97 h 1666"/>
              <a:gd name="T20" fmla="*/ 312 w 1666"/>
              <a:gd name="T21" fmla="*/ 182 h 1666"/>
              <a:gd name="T22" fmla="*/ 209 w 1666"/>
              <a:gd name="T23" fmla="*/ 281 h 1666"/>
              <a:gd name="T24" fmla="*/ 129 w 1666"/>
              <a:gd name="T25" fmla="*/ 387 h 1666"/>
              <a:gd name="T26" fmla="*/ 73 w 1666"/>
              <a:gd name="T27" fmla="*/ 491 h 1666"/>
              <a:gd name="T28" fmla="*/ 0 w 1666"/>
              <a:gd name="T29" fmla="*/ 826 h 1666"/>
              <a:gd name="T30" fmla="*/ 37 w 1666"/>
              <a:gd name="T31" fmla="*/ 1081 h 1666"/>
              <a:gd name="T32" fmla="*/ 95 w 1666"/>
              <a:gd name="T33" fmla="*/ 1220 h 1666"/>
              <a:gd name="T34" fmla="*/ 177 w 1666"/>
              <a:gd name="T35" fmla="*/ 1347 h 1666"/>
              <a:gd name="T36" fmla="*/ 271 w 1666"/>
              <a:gd name="T37" fmla="*/ 1448 h 1666"/>
              <a:gd name="T38" fmla="*/ 377 w 1666"/>
              <a:gd name="T39" fmla="*/ 1530 h 1666"/>
              <a:gd name="T40" fmla="*/ 537 w 1666"/>
              <a:gd name="T41" fmla="*/ 1612 h 1666"/>
              <a:gd name="T42" fmla="*/ 683 w 1666"/>
              <a:gd name="T43" fmla="*/ 1653 h 1666"/>
              <a:gd name="T44" fmla="*/ 865 w 1666"/>
              <a:gd name="T45" fmla="*/ 1666 h 1666"/>
              <a:gd name="T46" fmla="*/ 1081 w 1666"/>
              <a:gd name="T47" fmla="*/ 1629 h 1666"/>
              <a:gd name="T48" fmla="*/ 1224 w 1666"/>
              <a:gd name="T49" fmla="*/ 1569 h 1666"/>
              <a:gd name="T50" fmla="*/ 1354 w 1666"/>
              <a:gd name="T51" fmla="*/ 1484 h 1666"/>
              <a:gd name="T52" fmla="*/ 1461 w 1666"/>
              <a:gd name="T53" fmla="*/ 1380 h 1666"/>
              <a:gd name="T54" fmla="*/ 1546 w 1666"/>
              <a:gd name="T55" fmla="*/ 1264 h 1666"/>
              <a:gd name="T56" fmla="*/ 1598 w 1666"/>
              <a:gd name="T57" fmla="*/ 1164 h 1666"/>
              <a:gd name="T58" fmla="*/ 1666 w 1666"/>
              <a:gd name="T59" fmla="*/ 833 h 1666"/>
              <a:gd name="T60" fmla="*/ 1556 w 1666"/>
              <a:gd name="T61" fmla="*/ 1217 h 1666"/>
              <a:gd name="T62" fmla="*/ 1462 w 1666"/>
              <a:gd name="T63" fmla="*/ 1357 h 1666"/>
              <a:gd name="T64" fmla="*/ 1338 w 1666"/>
              <a:gd name="T65" fmla="*/ 1477 h 1666"/>
              <a:gd name="T66" fmla="*/ 1224 w 1666"/>
              <a:gd name="T67" fmla="*/ 1552 h 1666"/>
              <a:gd name="T68" fmla="*/ 1123 w 1666"/>
              <a:gd name="T69" fmla="*/ 1599 h 1666"/>
              <a:gd name="T70" fmla="*/ 939 w 1666"/>
              <a:gd name="T71" fmla="*/ 1645 h 1666"/>
              <a:gd name="T72" fmla="*/ 801 w 1666"/>
              <a:gd name="T73" fmla="*/ 1651 h 1666"/>
              <a:gd name="T74" fmla="*/ 693 w 1666"/>
              <a:gd name="T75" fmla="*/ 1640 h 1666"/>
              <a:gd name="T76" fmla="*/ 536 w 1666"/>
              <a:gd name="T77" fmla="*/ 1596 h 1666"/>
              <a:gd name="T78" fmla="*/ 395 w 1666"/>
              <a:gd name="T79" fmla="*/ 1524 h 1666"/>
              <a:gd name="T80" fmla="*/ 309 w 1666"/>
              <a:gd name="T81" fmla="*/ 1462 h 1666"/>
              <a:gd name="T82" fmla="*/ 189 w 1666"/>
              <a:gd name="T83" fmla="*/ 1338 h 1666"/>
              <a:gd name="T84" fmla="*/ 108 w 1666"/>
              <a:gd name="T85" fmla="*/ 1213 h 1666"/>
              <a:gd name="T86" fmla="*/ 40 w 1666"/>
              <a:gd name="T87" fmla="*/ 1036 h 1666"/>
              <a:gd name="T88" fmla="*/ 40 w 1666"/>
              <a:gd name="T89" fmla="*/ 630 h 1666"/>
              <a:gd name="T90" fmla="*/ 108 w 1666"/>
              <a:gd name="T91" fmla="*/ 453 h 1666"/>
              <a:gd name="T92" fmla="*/ 189 w 1666"/>
              <a:gd name="T93" fmla="*/ 328 h 1666"/>
              <a:gd name="T94" fmla="*/ 309 w 1666"/>
              <a:gd name="T95" fmla="*/ 204 h 1666"/>
              <a:gd name="T96" fmla="*/ 395 w 1666"/>
              <a:gd name="T97" fmla="*/ 142 h 1666"/>
              <a:gd name="T98" fmla="*/ 536 w 1666"/>
              <a:gd name="T99" fmla="*/ 70 h 1666"/>
              <a:gd name="T100" fmla="*/ 710 w 1666"/>
              <a:gd name="T101" fmla="*/ 24 h 1666"/>
              <a:gd name="T102" fmla="*/ 808 w 1666"/>
              <a:gd name="T103" fmla="*/ 15 h 1666"/>
              <a:gd name="T104" fmla="*/ 939 w 1666"/>
              <a:gd name="T105" fmla="*/ 21 h 1666"/>
              <a:gd name="T106" fmla="*/ 1123 w 1666"/>
              <a:gd name="T107" fmla="*/ 67 h 1666"/>
              <a:gd name="T108" fmla="*/ 1224 w 1666"/>
              <a:gd name="T109" fmla="*/ 114 h 1666"/>
              <a:gd name="T110" fmla="*/ 1338 w 1666"/>
              <a:gd name="T111" fmla="*/ 189 h 1666"/>
              <a:gd name="T112" fmla="*/ 1462 w 1666"/>
              <a:gd name="T113" fmla="*/ 309 h 1666"/>
              <a:gd name="T114" fmla="*/ 1556 w 1666"/>
              <a:gd name="T115" fmla="*/ 449 h 1666"/>
              <a:gd name="T116" fmla="*/ 1623 w 1666"/>
              <a:gd name="T117" fmla="*/ 617 h 1666"/>
              <a:gd name="T118" fmla="*/ 1626 w 1666"/>
              <a:gd name="T119" fmla="*/ 1036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66" h="1666">
                <a:moveTo>
                  <a:pt x="1666" y="833"/>
                </a:moveTo>
                <a:cubicBezTo>
                  <a:pt x="1666" y="826"/>
                  <a:pt x="1666" y="826"/>
                  <a:pt x="1666" y="826"/>
                </a:cubicBezTo>
                <a:cubicBezTo>
                  <a:pt x="1666" y="826"/>
                  <a:pt x="1666" y="826"/>
                  <a:pt x="1666" y="826"/>
                </a:cubicBezTo>
                <a:cubicBezTo>
                  <a:pt x="1665" y="761"/>
                  <a:pt x="1657" y="696"/>
                  <a:pt x="1642" y="634"/>
                </a:cubicBezTo>
                <a:cubicBezTo>
                  <a:pt x="1642" y="631"/>
                  <a:pt x="1642" y="631"/>
                  <a:pt x="1642" y="631"/>
                </a:cubicBezTo>
                <a:cubicBezTo>
                  <a:pt x="1640" y="625"/>
                  <a:pt x="1639" y="619"/>
                  <a:pt x="1637" y="613"/>
                </a:cubicBezTo>
                <a:cubicBezTo>
                  <a:pt x="1629" y="585"/>
                  <a:pt x="1629" y="585"/>
                  <a:pt x="1629" y="585"/>
                </a:cubicBezTo>
                <a:cubicBezTo>
                  <a:pt x="1620" y="559"/>
                  <a:pt x="1620" y="559"/>
                  <a:pt x="1620" y="559"/>
                </a:cubicBezTo>
                <a:cubicBezTo>
                  <a:pt x="1618" y="552"/>
                  <a:pt x="1615" y="544"/>
                  <a:pt x="1612" y="537"/>
                </a:cubicBezTo>
                <a:cubicBezTo>
                  <a:pt x="1603" y="514"/>
                  <a:pt x="1603" y="514"/>
                  <a:pt x="1603" y="514"/>
                </a:cubicBezTo>
                <a:cubicBezTo>
                  <a:pt x="1602" y="511"/>
                  <a:pt x="1600" y="507"/>
                  <a:pt x="1598" y="502"/>
                </a:cubicBezTo>
                <a:cubicBezTo>
                  <a:pt x="1593" y="491"/>
                  <a:pt x="1593" y="491"/>
                  <a:pt x="1593" y="491"/>
                </a:cubicBezTo>
                <a:cubicBezTo>
                  <a:pt x="1592" y="488"/>
                  <a:pt x="1591" y="486"/>
                  <a:pt x="1589" y="483"/>
                </a:cubicBezTo>
                <a:cubicBezTo>
                  <a:pt x="1587" y="478"/>
                  <a:pt x="1585" y="473"/>
                  <a:pt x="1582" y="468"/>
                </a:cubicBezTo>
                <a:cubicBezTo>
                  <a:pt x="1574" y="452"/>
                  <a:pt x="1574" y="452"/>
                  <a:pt x="1574" y="452"/>
                </a:cubicBezTo>
                <a:cubicBezTo>
                  <a:pt x="1574" y="452"/>
                  <a:pt x="1574" y="452"/>
                  <a:pt x="1574" y="452"/>
                </a:cubicBezTo>
                <a:cubicBezTo>
                  <a:pt x="1570" y="443"/>
                  <a:pt x="1570" y="443"/>
                  <a:pt x="1570" y="443"/>
                </a:cubicBezTo>
                <a:cubicBezTo>
                  <a:pt x="1568" y="439"/>
                  <a:pt x="1568" y="439"/>
                  <a:pt x="1568" y="439"/>
                </a:cubicBezTo>
                <a:cubicBezTo>
                  <a:pt x="1567" y="439"/>
                  <a:pt x="1567" y="439"/>
                  <a:pt x="1567" y="439"/>
                </a:cubicBezTo>
                <a:cubicBezTo>
                  <a:pt x="1567" y="438"/>
                  <a:pt x="1566" y="436"/>
                  <a:pt x="1565" y="434"/>
                </a:cubicBezTo>
                <a:cubicBezTo>
                  <a:pt x="1546" y="402"/>
                  <a:pt x="1546" y="402"/>
                  <a:pt x="1546" y="402"/>
                </a:cubicBezTo>
                <a:cubicBezTo>
                  <a:pt x="1543" y="397"/>
                  <a:pt x="1540" y="392"/>
                  <a:pt x="1537" y="387"/>
                </a:cubicBezTo>
                <a:cubicBezTo>
                  <a:pt x="1530" y="377"/>
                  <a:pt x="1530" y="377"/>
                  <a:pt x="1530" y="377"/>
                </a:cubicBezTo>
                <a:cubicBezTo>
                  <a:pt x="1527" y="371"/>
                  <a:pt x="1523" y="365"/>
                  <a:pt x="1519" y="360"/>
                </a:cubicBezTo>
                <a:cubicBezTo>
                  <a:pt x="1504" y="339"/>
                  <a:pt x="1504" y="339"/>
                  <a:pt x="1504" y="339"/>
                </a:cubicBezTo>
                <a:cubicBezTo>
                  <a:pt x="1502" y="336"/>
                  <a:pt x="1500" y="333"/>
                  <a:pt x="1496" y="329"/>
                </a:cubicBezTo>
                <a:cubicBezTo>
                  <a:pt x="1489" y="319"/>
                  <a:pt x="1489" y="319"/>
                  <a:pt x="1489" y="319"/>
                </a:cubicBezTo>
                <a:cubicBezTo>
                  <a:pt x="1487" y="317"/>
                  <a:pt x="1485" y="315"/>
                  <a:pt x="1484" y="312"/>
                </a:cubicBezTo>
                <a:cubicBezTo>
                  <a:pt x="1480" y="308"/>
                  <a:pt x="1477" y="304"/>
                  <a:pt x="1473" y="299"/>
                </a:cubicBezTo>
                <a:cubicBezTo>
                  <a:pt x="1461" y="286"/>
                  <a:pt x="1461" y="286"/>
                  <a:pt x="1461" y="286"/>
                </a:cubicBezTo>
                <a:cubicBezTo>
                  <a:pt x="1461" y="286"/>
                  <a:pt x="1461" y="286"/>
                  <a:pt x="1461" y="286"/>
                </a:cubicBezTo>
                <a:cubicBezTo>
                  <a:pt x="1457" y="280"/>
                  <a:pt x="1457" y="280"/>
                  <a:pt x="1457" y="280"/>
                </a:cubicBezTo>
                <a:cubicBezTo>
                  <a:pt x="1457" y="280"/>
                  <a:pt x="1456" y="280"/>
                  <a:pt x="1456" y="280"/>
                </a:cubicBezTo>
                <a:cubicBezTo>
                  <a:pt x="1452" y="275"/>
                  <a:pt x="1452" y="275"/>
                  <a:pt x="1452" y="275"/>
                </a:cubicBezTo>
                <a:cubicBezTo>
                  <a:pt x="1452" y="275"/>
                  <a:pt x="1452" y="275"/>
                  <a:pt x="1452" y="275"/>
                </a:cubicBezTo>
                <a:cubicBezTo>
                  <a:pt x="1451" y="274"/>
                  <a:pt x="1449" y="272"/>
                  <a:pt x="1448" y="271"/>
                </a:cubicBezTo>
                <a:cubicBezTo>
                  <a:pt x="1422" y="244"/>
                  <a:pt x="1422" y="244"/>
                  <a:pt x="1422" y="244"/>
                </a:cubicBezTo>
                <a:cubicBezTo>
                  <a:pt x="1395" y="218"/>
                  <a:pt x="1395" y="218"/>
                  <a:pt x="1395" y="218"/>
                </a:cubicBezTo>
                <a:cubicBezTo>
                  <a:pt x="1393" y="216"/>
                  <a:pt x="1391" y="214"/>
                  <a:pt x="1389" y="212"/>
                </a:cubicBezTo>
                <a:cubicBezTo>
                  <a:pt x="1388" y="211"/>
                  <a:pt x="1387" y="210"/>
                  <a:pt x="1385" y="209"/>
                </a:cubicBezTo>
                <a:cubicBezTo>
                  <a:pt x="1367" y="193"/>
                  <a:pt x="1367" y="193"/>
                  <a:pt x="1367" y="193"/>
                </a:cubicBezTo>
                <a:cubicBezTo>
                  <a:pt x="1362" y="189"/>
                  <a:pt x="1358" y="186"/>
                  <a:pt x="1354" y="182"/>
                </a:cubicBezTo>
                <a:cubicBezTo>
                  <a:pt x="1351" y="181"/>
                  <a:pt x="1349" y="179"/>
                  <a:pt x="1347" y="177"/>
                </a:cubicBezTo>
                <a:cubicBezTo>
                  <a:pt x="1337" y="170"/>
                  <a:pt x="1337" y="170"/>
                  <a:pt x="1337" y="170"/>
                </a:cubicBezTo>
                <a:cubicBezTo>
                  <a:pt x="1333" y="167"/>
                  <a:pt x="1330" y="164"/>
                  <a:pt x="1327" y="162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1" y="143"/>
                  <a:pt x="1301" y="143"/>
                  <a:pt x="1301" y="143"/>
                </a:cubicBezTo>
                <a:cubicBezTo>
                  <a:pt x="1300" y="143"/>
                  <a:pt x="1300" y="143"/>
                  <a:pt x="1300" y="143"/>
                </a:cubicBezTo>
                <a:cubicBezTo>
                  <a:pt x="1297" y="141"/>
                  <a:pt x="1293" y="138"/>
                  <a:pt x="1289" y="136"/>
                </a:cubicBezTo>
                <a:cubicBezTo>
                  <a:pt x="1279" y="129"/>
                  <a:pt x="1279" y="129"/>
                  <a:pt x="1279" y="129"/>
                </a:cubicBezTo>
                <a:cubicBezTo>
                  <a:pt x="1274" y="126"/>
                  <a:pt x="1269" y="123"/>
                  <a:pt x="1264" y="120"/>
                </a:cubicBezTo>
                <a:cubicBezTo>
                  <a:pt x="1232" y="101"/>
                  <a:pt x="1232" y="101"/>
                  <a:pt x="1232" y="101"/>
                </a:cubicBezTo>
                <a:cubicBezTo>
                  <a:pt x="1229" y="100"/>
                  <a:pt x="1227" y="98"/>
                  <a:pt x="1224" y="97"/>
                </a:cubicBezTo>
                <a:cubicBezTo>
                  <a:pt x="1198" y="84"/>
                  <a:pt x="1198" y="84"/>
                  <a:pt x="1198" y="84"/>
                </a:cubicBezTo>
                <a:cubicBezTo>
                  <a:pt x="1193" y="81"/>
                  <a:pt x="1188" y="79"/>
                  <a:pt x="1183" y="77"/>
                </a:cubicBezTo>
                <a:cubicBezTo>
                  <a:pt x="1180" y="75"/>
                  <a:pt x="1178" y="74"/>
                  <a:pt x="1175" y="73"/>
                </a:cubicBezTo>
                <a:cubicBezTo>
                  <a:pt x="1164" y="68"/>
                  <a:pt x="1164" y="68"/>
                  <a:pt x="1164" y="68"/>
                </a:cubicBezTo>
                <a:cubicBezTo>
                  <a:pt x="1159" y="66"/>
                  <a:pt x="1155" y="64"/>
                  <a:pt x="1152" y="63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2" y="51"/>
                  <a:pt x="1122" y="51"/>
                  <a:pt x="1122" y="51"/>
                </a:cubicBezTo>
                <a:cubicBezTo>
                  <a:pt x="1122" y="51"/>
                  <a:pt x="1122" y="51"/>
                  <a:pt x="1122" y="51"/>
                </a:cubicBezTo>
                <a:cubicBezTo>
                  <a:pt x="1117" y="49"/>
                  <a:pt x="1112" y="48"/>
                  <a:pt x="1107" y="46"/>
                </a:cubicBezTo>
                <a:cubicBezTo>
                  <a:pt x="1081" y="37"/>
                  <a:pt x="1081" y="37"/>
                  <a:pt x="1081" y="37"/>
                </a:cubicBezTo>
                <a:cubicBezTo>
                  <a:pt x="1053" y="29"/>
                  <a:pt x="1053" y="29"/>
                  <a:pt x="1053" y="29"/>
                </a:cubicBezTo>
                <a:cubicBezTo>
                  <a:pt x="1046" y="27"/>
                  <a:pt x="1039" y="25"/>
                  <a:pt x="1032" y="24"/>
                </a:cubicBezTo>
                <a:cubicBezTo>
                  <a:pt x="1024" y="22"/>
                  <a:pt x="1024" y="22"/>
                  <a:pt x="1024" y="22"/>
                </a:cubicBezTo>
                <a:cubicBezTo>
                  <a:pt x="1011" y="19"/>
                  <a:pt x="997" y="16"/>
                  <a:pt x="983" y="13"/>
                </a:cubicBezTo>
                <a:cubicBezTo>
                  <a:pt x="975" y="12"/>
                  <a:pt x="975" y="12"/>
                  <a:pt x="975" y="12"/>
                </a:cubicBezTo>
                <a:cubicBezTo>
                  <a:pt x="970" y="11"/>
                  <a:pt x="964" y="10"/>
                  <a:pt x="958" y="9"/>
                </a:cubicBezTo>
                <a:cubicBezTo>
                  <a:pt x="933" y="6"/>
                  <a:pt x="933" y="6"/>
                  <a:pt x="933" y="6"/>
                </a:cubicBezTo>
                <a:cubicBezTo>
                  <a:pt x="921" y="4"/>
                  <a:pt x="909" y="3"/>
                  <a:pt x="897" y="2"/>
                </a:cubicBezTo>
                <a:cubicBezTo>
                  <a:pt x="892" y="2"/>
                  <a:pt x="888" y="2"/>
                  <a:pt x="883" y="1"/>
                </a:cubicBezTo>
                <a:cubicBezTo>
                  <a:pt x="877" y="1"/>
                  <a:pt x="871" y="1"/>
                  <a:pt x="865" y="0"/>
                </a:cubicBezTo>
                <a:cubicBezTo>
                  <a:pt x="863" y="0"/>
                  <a:pt x="861" y="0"/>
                  <a:pt x="858" y="0"/>
                </a:cubicBezTo>
                <a:cubicBezTo>
                  <a:pt x="833" y="0"/>
                  <a:pt x="833" y="0"/>
                  <a:pt x="833" y="0"/>
                </a:cubicBezTo>
                <a:cubicBezTo>
                  <a:pt x="808" y="0"/>
                  <a:pt x="808" y="0"/>
                  <a:pt x="808" y="0"/>
                </a:cubicBezTo>
                <a:cubicBezTo>
                  <a:pt x="805" y="0"/>
                  <a:pt x="803" y="0"/>
                  <a:pt x="801" y="0"/>
                </a:cubicBezTo>
                <a:cubicBezTo>
                  <a:pt x="795" y="1"/>
                  <a:pt x="789" y="1"/>
                  <a:pt x="783" y="1"/>
                </a:cubicBezTo>
                <a:cubicBezTo>
                  <a:pt x="778" y="2"/>
                  <a:pt x="774" y="2"/>
                  <a:pt x="769" y="2"/>
                </a:cubicBezTo>
                <a:cubicBezTo>
                  <a:pt x="757" y="3"/>
                  <a:pt x="745" y="4"/>
                  <a:pt x="733" y="6"/>
                </a:cubicBezTo>
                <a:cubicBezTo>
                  <a:pt x="708" y="9"/>
                  <a:pt x="708" y="9"/>
                  <a:pt x="708" y="9"/>
                </a:cubicBezTo>
                <a:cubicBezTo>
                  <a:pt x="702" y="10"/>
                  <a:pt x="696" y="11"/>
                  <a:pt x="691" y="12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69" y="16"/>
                  <a:pt x="655" y="19"/>
                  <a:pt x="642" y="22"/>
                </a:cubicBezTo>
                <a:cubicBezTo>
                  <a:pt x="634" y="24"/>
                  <a:pt x="634" y="24"/>
                  <a:pt x="634" y="24"/>
                </a:cubicBezTo>
                <a:cubicBezTo>
                  <a:pt x="627" y="25"/>
                  <a:pt x="620" y="27"/>
                  <a:pt x="613" y="29"/>
                </a:cubicBezTo>
                <a:cubicBezTo>
                  <a:pt x="585" y="37"/>
                  <a:pt x="585" y="37"/>
                  <a:pt x="585" y="37"/>
                </a:cubicBezTo>
                <a:cubicBezTo>
                  <a:pt x="559" y="46"/>
                  <a:pt x="559" y="46"/>
                  <a:pt x="559" y="46"/>
                </a:cubicBezTo>
                <a:cubicBezTo>
                  <a:pt x="554" y="48"/>
                  <a:pt x="549" y="49"/>
                  <a:pt x="544" y="51"/>
                </a:cubicBezTo>
                <a:cubicBezTo>
                  <a:pt x="544" y="51"/>
                  <a:pt x="544" y="51"/>
                  <a:pt x="544" y="51"/>
                </a:cubicBezTo>
                <a:cubicBezTo>
                  <a:pt x="514" y="63"/>
                  <a:pt x="514" y="63"/>
                  <a:pt x="514" y="63"/>
                </a:cubicBezTo>
                <a:cubicBezTo>
                  <a:pt x="511" y="64"/>
                  <a:pt x="507" y="66"/>
                  <a:pt x="502" y="68"/>
                </a:cubicBezTo>
                <a:cubicBezTo>
                  <a:pt x="491" y="73"/>
                  <a:pt x="491" y="73"/>
                  <a:pt x="491" y="73"/>
                </a:cubicBezTo>
                <a:cubicBezTo>
                  <a:pt x="488" y="74"/>
                  <a:pt x="486" y="75"/>
                  <a:pt x="483" y="77"/>
                </a:cubicBezTo>
                <a:cubicBezTo>
                  <a:pt x="478" y="79"/>
                  <a:pt x="473" y="81"/>
                  <a:pt x="468" y="84"/>
                </a:cubicBezTo>
                <a:cubicBezTo>
                  <a:pt x="442" y="97"/>
                  <a:pt x="442" y="97"/>
                  <a:pt x="442" y="97"/>
                </a:cubicBezTo>
                <a:cubicBezTo>
                  <a:pt x="439" y="98"/>
                  <a:pt x="437" y="100"/>
                  <a:pt x="434" y="101"/>
                </a:cubicBezTo>
                <a:cubicBezTo>
                  <a:pt x="402" y="120"/>
                  <a:pt x="402" y="120"/>
                  <a:pt x="402" y="120"/>
                </a:cubicBezTo>
                <a:cubicBezTo>
                  <a:pt x="397" y="123"/>
                  <a:pt x="392" y="126"/>
                  <a:pt x="387" y="129"/>
                </a:cubicBezTo>
                <a:cubicBezTo>
                  <a:pt x="377" y="136"/>
                  <a:pt x="377" y="136"/>
                  <a:pt x="377" y="136"/>
                </a:cubicBezTo>
                <a:cubicBezTo>
                  <a:pt x="373" y="138"/>
                  <a:pt x="369" y="141"/>
                  <a:pt x="366" y="143"/>
                </a:cubicBezTo>
                <a:cubicBezTo>
                  <a:pt x="365" y="143"/>
                  <a:pt x="365" y="143"/>
                  <a:pt x="365" y="143"/>
                </a:cubicBezTo>
                <a:cubicBezTo>
                  <a:pt x="339" y="162"/>
                  <a:pt x="339" y="162"/>
                  <a:pt x="339" y="162"/>
                </a:cubicBezTo>
                <a:cubicBezTo>
                  <a:pt x="336" y="164"/>
                  <a:pt x="333" y="166"/>
                  <a:pt x="329" y="169"/>
                </a:cubicBezTo>
                <a:cubicBezTo>
                  <a:pt x="319" y="177"/>
                  <a:pt x="319" y="177"/>
                  <a:pt x="319" y="177"/>
                </a:cubicBezTo>
                <a:cubicBezTo>
                  <a:pt x="317" y="179"/>
                  <a:pt x="315" y="181"/>
                  <a:pt x="312" y="182"/>
                </a:cubicBezTo>
                <a:cubicBezTo>
                  <a:pt x="308" y="186"/>
                  <a:pt x="304" y="189"/>
                  <a:pt x="299" y="193"/>
                </a:cubicBezTo>
                <a:cubicBezTo>
                  <a:pt x="280" y="209"/>
                  <a:pt x="280" y="209"/>
                  <a:pt x="280" y="209"/>
                </a:cubicBezTo>
                <a:cubicBezTo>
                  <a:pt x="279" y="210"/>
                  <a:pt x="278" y="211"/>
                  <a:pt x="277" y="212"/>
                </a:cubicBezTo>
                <a:cubicBezTo>
                  <a:pt x="275" y="214"/>
                  <a:pt x="273" y="216"/>
                  <a:pt x="271" y="218"/>
                </a:cubicBezTo>
                <a:cubicBezTo>
                  <a:pt x="244" y="244"/>
                  <a:pt x="244" y="244"/>
                  <a:pt x="244" y="244"/>
                </a:cubicBezTo>
                <a:cubicBezTo>
                  <a:pt x="218" y="271"/>
                  <a:pt x="218" y="271"/>
                  <a:pt x="218" y="271"/>
                </a:cubicBezTo>
                <a:cubicBezTo>
                  <a:pt x="217" y="272"/>
                  <a:pt x="215" y="274"/>
                  <a:pt x="214" y="275"/>
                </a:cubicBezTo>
                <a:cubicBezTo>
                  <a:pt x="214" y="275"/>
                  <a:pt x="214" y="275"/>
                  <a:pt x="214" y="275"/>
                </a:cubicBezTo>
                <a:cubicBezTo>
                  <a:pt x="210" y="280"/>
                  <a:pt x="210" y="280"/>
                  <a:pt x="210" y="280"/>
                </a:cubicBezTo>
                <a:cubicBezTo>
                  <a:pt x="210" y="280"/>
                  <a:pt x="209" y="280"/>
                  <a:pt x="209" y="281"/>
                </a:cubicBezTo>
                <a:cubicBezTo>
                  <a:pt x="205" y="286"/>
                  <a:pt x="205" y="286"/>
                  <a:pt x="205" y="286"/>
                </a:cubicBezTo>
                <a:cubicBezTo>
                  <a:pt x="205" y="286"/>
                  <a:pt x="205" y="286"/>
                  <a:pt x="205" y="286"/>
                </a:cubicBezTo>
                <a:cubicBezTo>
                  <a:pt x="193" y="299"/>
                  <a:pt x="193" y="299"/>
                  <a:pt x="193" y="299"/>
                </a:cubicBezTo>
                <a:cubicBezTo>
                  <a:pt x="189" y="304"/>
                  <a:pt x="186" y="308"/>
                  <a:pt x="182" y="312"/>
                </a:cubicBezTo>
                <a:cubicBezTo>
                  <a:pt x="181" y="315"/>
                  <a:pt x="179" y="317"/>
                  <a:pt x="177" y="319"/>
                </a:cubicBezTo>
                <a:cubicBezTo>
                  <a:pt x="170" y="329"/>
                  <a:pt x="170" y="329"/>
                  <a:pt x="170" y="329"/>
                </a:cubicBezTo>
                <a:cubicBezTo>
                  <a:pt x="166" y="333"/>
                  <a:pt x="164" y="336"/>
                  <a:pt x="162" y="339"/>
                </a:cubicBezTo>
                <a:cubicBezTo>
                  <a:pt x="147" y="359"/>
                  <a:pt x="147" y="359"/>
                  <a:pt x="147" y="359"/>
                </a:cubicBezTo>
                <a:cubicBezTo>
                  <a:pt x="143" y="365"/>
                  <a:pt x="139" y="371"/>
                  <a:pt x="136" y="377"/>
                </a:cubicBezTo>
                <a:cubicBezTo>
                  <a:pt x="129" y="387"/>
                  <a:pt x="129" y="387"/>
                  <a:pt x="129" y="387"/>
                </a:cubicBezTo>
                <a:cubicBezTo>
                  <a:pt x="126" y="392"/>
                  <a:pt x="123" y="397"/>
                  <a:pt x="120" y="402"/>
                </a:cubicBezTo>
                <a:cubicBezTo>
                  <a:pt x="101" y="435"/>
                  <a:pt x="101" y="435"/>
                  <a:pt x="101" y="435"/>
                </a:cubicBezTo>
                <a:cubicBezTo>
                  <a:pt x="100" y="436"/>
                  <a:pt x="99" y="438"/>
                  <a:pt x="98" y="439"/>
                </a:cubicBezTo>
                <a:cubicBezTo>
                  <a:pt x="98" y="439"/>
                  <a:pt x="98" y="439"/>
                  <a:pt x="98" y="439"/>
                </a:cubicBezTo>
                <a:cubicBezTo>
                  <a:pt x="95" y="446"/>
                  <a:pt x="95" y="446"/>
                  <a:pt x="95" y="446"/>
                </a:cubicBezTo>
                <a:cubicBezTo>
                  <a:pt x="92" y="452"/>
                  <a:pt x="92" y="452"/>
                  <a:pt x="92" y="452"/>
                </a:cubicBezTo>
                <a:cubicBezTo>
                  <a:pt x="92" y="452"/>
                  <a:pt x="92" y="452"/>
                  <a:pt x="92" y="452"/>
                </a:cubicBezTo>
                <a:cubicBezTo>
                  <a:pt x="84" y="468"/>
                  <a:pt x="84" y="468"/>
                  <a:pt x="84" y="468"/>
                </a:cubicBezTo>
                <a:cubicBezTo>
                  <a:pt x="81" y="473"/>
                  <a:pt x="79" y="478"/>
                  <a:pt x="77" y="483"/>
                </a:cubicBezTo>
                <a:cubicBezTo>
                  <a:pt x="75" y="486"/>
                  <a:pt x="74" y="488"/>
                  <a:pt x="73" y="491"/>
                </a:cubicBezTo>
                <a:cubicBezTo>
                  <a:pt x="68" y="502"/>
                  <a:pt x="68" y="502"/>
                  <a:pt x="68" y="502"/>
                </a:cubicBezTo>
                <a:cubicBezTo>
                  <a:pt x="66" y="507"/>
                  <a:pt x="64" y="511"/>
                  <a:pt x="63" y="514"/>
                </a:cubicBezTo>
                <a:cubicBezTo>
                  <a:pt x="54" y="537"/>
                  <a:pt x="54" y="537"/>
                  <a:pt x="54" y="537"/>
                </a:cubicBezTo>
                <a:cubicBezTo>
                  <a:pt x="51" y="544"/>
                  <a:pt x="48" y="552"/>
                  <a:pt x="46" y="559"/>
                </a:cubicBezTo>
                <a:cubicBezTo>
                  <a:pt x="37" y="585"/>
                  <a:pt x="37" y="585"/>
                  <a:pt x="37" y="585"/>
                </a:cubicBezTo>
                <a:cubicBezTo>
                  <a:pt x="29" y="613"/>
                  <a:pt x="29" y="613"/>
                  <a:pt x="29" y="613"/>
                </a:cubicBezTo>
                <a:cubicBezTo>
                  <a:pt x="28" y="619"/>
                  <a:pt x="26" y="624"/>
                  <a:pt x="25" y="630"/>
                </a:cubicBezTo>
                <a:cubicBezTo>
                  <a:pt x="24" y="634"/>
                  <a:pt x="24" y="634"/>
                  <a:pt x="24" y="634"/>
                </a:cubicBezTo>
                <a:cubicBezTo>
                  <a:pt x="9" y="696"/>
                  <a:pt x="1" y="761"/>
                  <a:pt x="0" y="826"/>
                </a:cubicBezTo>
                <a:cubicBezTo>
                  <a:pt x="0" y="826"/>
                  <a:pt x="0" y="826"/>
                  <a:pt x="0" y="826"/>
                </a:cubicBezTo>
                <a:cubicBezTo>
                  <a:pt x="0" y="833"/>
                  <a:pt x="0" y="833"/>
                  <a:pt x="0" y="833"/>
                </a:cubicBezTo>
                <a:cubicBezTo>
                  <a:pt x="0" y="840"/>
                  <a:pt x="0" y="840"/>
                  <a:pt x="0" y="840"/>
                </a:cubicBezTo>
                <a:cubicBezTo>
                  <a:pt x="0" y="840"/>
                  <a:pt x="0" y="840"/>
                  <a:pt x="0" y="840"/>
                </a:cubicBezTo>
                <a:cubicBezTo>
                  <a:pt x="1" y="905"/>
                  <a:pt x="9" y="969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5"/>
                  <a:pt x="24" y="1035"/>
                  <a:pt x="24" y="1035"/>
                </a:cubicBezTo>
                <a:cubicBezTo>
                  <a:pt x="26" y="1041"/>
                  <a:pt x="27" y="1047"/>
                  <a:pt x="29" y="1053"/>
                </a:cubicBezTo>
                <a:cubicBezTo>
                  <a:pt x="37" y="1081"/>
                  <a:pt x="37" y="1081"/>
                  <a:pt x="37" y="1081"/>
                </a:cubicBezTo>
                <a:cubicBezTo>
                  <a:pt x="46" y="1107"/>
                  <a:pt x="46" y="1107"/>
                  <a:pt x="46" y="1107"/>
                </a:cubicBezTo>
                <a:cubicBezTo>
                  <a:pt x="48" y="1114"/>
                  <a:pt x="51" y="1122"/>
                  <a:pt x="54" y="1129"/>
                </a:cubicBezTo>
                <a:cubicBezTo>
                  <a:pt x="63" y="1152"/>
                  <a:pt x="63" y="1152"/>
                  <a:pt x="63" y="1152"/>
                </a:cubicBezTo>
                <a:cubicBezTo>
                  <a:pt x="64" y="1155"/>
                  <a:pt x="66" y="1159"/>
                  <a:pt x="68" y="1164"/>
                </a:cubicBezTo>
                <a:cubicBezTo>
                  <a:pt x="73" y="1175"/>
                  <a:pt x="73" y="1175"/>
                  <a:pt x="73" y="1175"/>
                </a:cubicBezTo>
                <a:cubicBezTo>
                  <a:pt x="74" y="1178"/>
                  <a:pt x="75" y="1180"/>
                  <a:pt x="77" y="1183"/>
                </a:cubicBezTo>
                <a:cubicBezTo>
                  <a:pt x="79" y="1188"/>
                  <a:pt x="81" y="1193"/>
                  <a:pt x="84" y="1198"/>
                </a:cubicBezTo>
                <a:cubicBezTo>
                  <a:pt x="92" y="1214"/>
                  <a:pt x="92" y="1214"/>
                  <a:pt x="92" y="1214"/>
                </a:cubicBezTo>
                <a:cubicBezTo>
                  <a:pt x="92" y="1214"/>
                  <a:pt x="92" y="1214"/>
                  <a:pt x="92" y="1214"/>
                </a:cubicBezTo>
                <a:cubicBezTo>
                  <a:pt x="95" y="1220"/>
                  <a:pt x="95" y="1220"/>
                  <a:pt x="95" y="1220"/>
                </a:cubicBezTo>
                <a:cubicBezTo>
                  <a:pt x="98" y="1227"/>
                  <a:pt x="98" y="1227"/>
                  <a:pt x="98" y="1227"/>
                </a:cubicBezTo>
                <a:cubicBezTo>
                  <a:pt x="99" y="1227"/>
                  <a:pt x="99" y="1227"/>
                  <a:pt x="99" y="1227"/>
                </a:cubicBezTo>
                <a:cubicBezTo>
                  <a:pt x="99" y="1228"/>
                  <a:pt x="100" y="1230"/>
                  <a:pt x="101" y="1232"/>
                </a:cubicBezTo>
                <a:cubicBezTo>
                  <a:pt x="120" y="1264"/>
                  <a:pt x="120" y="1264"/>
                  <a:pt x="120" y="1264"/>
                </a:cubicBezTo>
                <a:cubicBezTo>
                  <a:pt x="123" y="1269"/>
                  <a:pt x="126" y="1274"/>
                  <a:pt x="129" y="1279"/>
                </a:cubicBezTo>
                <a:cubicBezTo>
                  <a:pt x="136" y="1289"/>
                  <a:pt x="136" y="1289"/>
                  <a:pt x="136" y="1289"/>
                </a:cubicBezTo>
                <a:cubicBezTo>
                  <a:pt x="139" y="1295"/>
                  <a:pt x="143" y="1301"/>
                  <a:pt x="147" y="1306"/>
                </a:cubicBezTo>
                <a:cubicBezTo>
                  <a:pt x="162" y="1327"/>
                  <a:pt x="162" y="1327"/>
                  <a:pt x="162" y="1327"/>
                </a:cubicBezTo>
                <a:cubicBezTo>
                  <a:pt x="164" y="1330"/>
                  <a:pt x="166" y="1333"/>
                  <a:pt x="170" y="1337"/>
                </a:cubicBezTo>
                <a:cubicBezTo>
                  <a:pt x="177" y="1347"/>
                  <a:pt x="177" y="1347"/>
                  <a:pt x="177" y="1347"/>
                </a:cubicBezTo>
                <a:cubicBezTo>
                  <a:pt x="179" y="1349"/>
                  <a:pt x="181" y="1351"/>
                  <a:pt x="182" y="1354"/>
                </a:cubicBezTo>
                <a:cubicBezTo>
                  <a:pt x="186" y="1358"/>
                  <a:pt x="189" y="1362"/>
                  <a:pt x="193" y="1367"/>
                </a:cubicBezTo>
                <a:cubicBezTo>
                  <a:pt x="205" y="1380"/>
                  <a:pt x="205" y="1380"/>
                  <a:pt x="205" y="1380"/>
                </a:cubicBezTo>
                <a:cubicBezTo>
                  <a:pt x="205" y="1380"/>
                  <a:pt x="205" y="1380"/>
                  <a:pt x="205" y="1380"/>
                </a:cubicBezTo>
                <a:cubicBezTo>
                  <a:pt x="209" y="1385"/>
                  <a:pt x="209" y="1385"/>
                  <a:pt x="209" y="1385"/>
                </a:cubicBezTo>
                <a:cubicBezTo>
                  <a:pt x="214" y="1391"/>
                  <a:pt x="214" y="1391"/>
                  <a:pt x="214" y="1391"/>
                </a:cubicBezTo>
                <a:cubicBezTo>
                  <a:pt x="214" y="1391"/>
                  <a:pt x="214" y="1391"/>
                  <a:pt x="214" y="1391"/>
                </a:cubicBezTo>
                <a:cubicBezTo>
                  <a:pt x="215" y="1392"/>
                  <a:pt x="217" y="1394"/>
                  <a:pt x="218" y="1395"/>
                </a:cubicBezTo>
                <a:cubicBezTo>
                  <a:pt x="244" y="1422"/>
                  <a:pt x="244" y="1422"/>
                  <a:pt x="244" y="1422"/>
                </a:cubicBezTo>
                <a:cubicBezTo>
                  <a:pt x="271" y="1448"/>
                  <a:pt x="271" y="1448"/>
                  <a:pt x="271" y="1448"/>
                </a:cubicBezTo>
                <a:cubicBezTo>
                  <a:pt x="273" y="1450"/>
                  <a:pt x="275" y="1452"/>
                  <a:pt x="277" y="1454"/>
                </a:cubicBezTo>
                <a:cubicBezTo>
                  <a:pt x="278" y="1455"/>
                  <a:pt x="279" y="1456"/>
                  <a:pt x="281" y="1457"/>
                </a:cubicBezTo>
                <a:cubicBezTo>
                  <a:pt x="299" y="1473"/>
                  <a:pt x="299" y="1473"/>
                  <a:pt x="299" y="1473"/>
                </a:cubicBezTo>
                <a:cubicBezTo>
                  <a:pt x="304" y="1477"/>
                  <a:pt x="308" y="1480"/>
                  <a:pt x="312" y="1484"/>
                </a:cubicBezTo>
                <a:cubicBezTo>
                  <a:pt x="315" y="1485"/>
                  <a:pt x="317" y="1487"/>
                  <a:pt x="319" y="1489"/>
                </a:cubicBezTo>
                <a:cubicBezTo>
                  <a:pt x="329" y="1496"/>
                  <a:pt x="329" y="1496"/>
                  <a:pt x="329" y="1496"/>
                </a:cubicBezTo>
                <a:cubicBezTo>
                  <a:pt x="333" y="1500"/>
                  <a:pt x="336" y="1502"/>
                  <a:pt x="339" y="1504"/>
                </a:cubicBezTo>
                <a:cubicBezTo>
                  <a:pt x="365" y="1523"/>
                  <a:pt x="365" y="1523"/>
                  <a:pt x="365" y="1523"/>
                </a:cubicBezTo>
                <a:cubicBezTo>
                  <a:pt x="366" y="1523"/>
                  <a:pt x="366" y="1523"/>
                  <a:pt x="366" y="1523"/>
                </a:cubicBezTo>
                <a:cubicBezTo>
                  <a:pt x="369" y="1525"/>
                  <a:pt x="373" y="1528"/>
                  <a:pt x="377" y="1530"/>
                </a:cubicBezTo>
                <a:cubicBezTo>
                  <a:pt x="387" y="1537"/>
                  <a:pt x="387" y="1537"/>
                  <a:pt x="387" y="1537"/>
                </a:cubicBezTo>
                <a:cubicBezTo>
                  <a:pt x="392" y="1540"/>
                  <a:pt x="397" y="1543"/>
                  <a:pt x="402" y="1546"/>
                </a:cubicBezTo>
                <a:cubicBezTo>
                  <a:pt x="434" y="1565"/>
                  <a:pt x="434" y="1565"/>
                  <a:pt x="434" y="1565"/>
                </a:cubicBezTo>
                <a:cubicBezTo>
                  <a:pt x="437" y="1566"/>
                  <a:pt x="439" y="1568"/>
                  <a:pt x="442" y="1569"/>
                </a:cubicBezTo>
                <a:cubicBezTo>
                  <a:pt x="468" y="1582"/>
                  <a:pt x="468" y="1582"/>
                  <a:pt x="468" y="1582"/>
                </a:cubicBezTo>
                <a:cubicBezTo>
                  <a:pt x="473" y="1585"/>
                  <a:pt x="478" y="1587"/>
                  <a:pt x="483" y="1589"/>
                </a:cubicBezTo>
                <a:cubicBezTo>
                  <a:pt x="486" y="1591"/>
                  <a:pt x="488" y="1592"/>
                  <a:pt x="491" y="1593"/>
                </a:cubicBezTo>
                <a:cubicBezTo>
                  <a:pt x="502" y="1598"/>
                  <a:pt x="502" y="1598"/>
                  <a:pt x="502" y="1598"/>
                </a:cubicBezTo>
                <a:cubicBezTo>
                  <a:pt x="507" y="1600"/>
                  <a:pt x="511" y="1602"/>
                  <a:pt x="514" y="1603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44" y="1615"/>
                  <a:pt x="544" y="1615"/>
                  <a:pt x="544" y="1615"/>
                </a:cubicBezTo>
                <a:cubicBezTo>
                  <a:pt x="544" y="1615"/>
                  <a:pt x="544" y="1615"/>
                  <a:pt x="544" y="1615"/>
                </a:cubicBezTo>
                <a:cubicBezTo>
                  <a:pt x="549" y="1617"/>
                  <a:pt x="554" y="1618"/>
                  <a:pt x="559" y="1620"/>
                </a:cubicBezTo>
                <a:cubicBezTo>
                  <a:pt x="585" y="1629"/>
                  <a:pt x="585" y="1629"/>
                  <a:pt x="585" y="1629"/>
                </a:cubicBezTo>
                <a:cubicBezTo>
                  <a:pt x="613" y="1637"/>
                  <a:pt x="613" y="1637"/>
                  <a:pt x="613" y="1637"/>
                </a:cubicBezTo>
                <a:cubicBezTo>
                  <a:pt x="620" y="1639"/>
                  <a:pt x="627" y="1641"/>
                  <a:pt x="634" y="1642"/>
                </a:cubicBezTo>
                <a:cubicBezTo>
                  <a:pt x="642" y="1644"/>
                  <a:pt x="642" y="1644"/>
                  <a:pt x="642" y="1644"/>
                </a:cubicBezTo>
                <a:cubicBezTo>
                  <a:pt x="655" y="1647"/>
                  <a:pt x="669" y="1650"/>
                  <a:pt x="683" y="1653"/>
                </a:cubicBezTo>
                <a:cubicBezTo>
                  <a:pt x="691" y="1654"/>
                  <a:pt x="691" y="1654"/>
                  <a:pt x="691" y="1654"/>
                </a:cubicBezTo>
                <a:cubicBezTo>
                  <a:pt x="696" y="1655"/>
                  <a:pt x="702" y="1656"/>
                  <a:pt x="708" y="1657"/>
                </a:cubicBezTo>
                <a:cubicBezTo>
                  <a:pt x="734" y="1660"/>
                  <a:pt x="734" y="1660"/>
                  <a:pt x="734" y="1660"/>
                </a:cubicBezTo>
                <a:cubicBezTo>
                  <a:pt x="746" y="1662"/>
                  <a:pt x="758" y="1663"/>
                  <a:pt x="769" y="1664"/>
                </a:cubicBezTo>
                <a:cubicBezTo>
                  <a:pt x="774" y="1664"/>
                  <a:pt x="778" y="1664"/>
                  <a:pt x="783" y="1665"/>
                </a:cubicBezTo>
                <a:cubicBezTo>
                  <a:pt x="789" y="1665"/>
                  <a:pt x="795" y="1665"/>
                  <a:pt x="801" y="1666"/>
                </a:cubicBezTo>
                <a:cubicBezTo>
                  <a:pt x="803" y="1666"/>
                  <a:pt x="805" y="1666"/>
                  <a:pt x="808" y="1666"/>
                </a:cubicBezTo>
                <a:cubicBezTo>
                  <a:pt x="833" y="1666"/>
                  <a:pt x="833" y="1666"/>
                  <a:pt x="833" y="1666"/>
                </a:cubicBezTo>
                <a:cubicBezTo>
                  <a:pt x="858" y="1666"/>
                  <a:pt x="858" y="1666"/>
                  <a:pt x="858" y="1666"/>
                </a:cubicBezTo>
                <a:cubicBezTo>
                  <a:pt x="861" y="1666"/>
                  <a:pt x="863" y="1666"/>
                  <a:pt x="865" y="1666"/>
                </a:cubicBezTo>
                <a:cubicBezTo>
                  <a:pt x="871" y="1665"/>
                  <a:pt x="877" y="1665"/>
                  <a:pt x="883" y="1665"/>
                </a:cubicBezTo>
                <a:cubicBezTo>
                  <a:pt x="888" y="1664"/>
                  <a:pt x="892" y="1664"/>
                  <a:pt x="897" y="1664"/>
                </a:cubicBezTo>
                <a:cubicBezTo>
                  <a:pt x="909" y="1663"/>
                  <a:pt x="921" y="1662"/>
                  <a:pt x="933" y="1660"/>
                </a:cubicBezTo>
                <a:cubicBezTo>
                  <a:pt x="958" y="1657"/>
                  <a:pt x="958" y="1657"/>
                  <a:pt x="958" y="1657"/>
                </a:cubicBezTo>
                <a:cubicBezTo>
                  <a:pt x="964" y="1656"/>
                  <a:pt x="970" y="1655"/>
                  <a:pt x="975" y="1654"/>
                </a:cubicBezTo>
                <a:cubicBezTo>
                  <a:pt x="983" y="1653"/>
                  <a:pt x="983" y="1653"/>
                  <a:pt x="983" y="1653"/>
                </a:cubicBezTo>
                <a:cubicBezTo>
                  <a:pt x="997" y="1650"/>
                  <a:pt x="1011" y="1647"/>
                  <a:pt x="1024" y="1644"/>
                </a:cubicBezTo>
                <a:cubicBezTo>
                  <a:pt x="1032" y="1642"/>
                  <a:pt x="1032" y="1642"/>
                  <a:pt x="1032" y="1642"/>
                </a:cubicBezTo>
                <a:cubicBezTo>
                  <a:pt x="1039" y="1641"/>
                  <a:pt x="1046" y="1639"/>
                  <a:pt x="1053" y="1637"/>
                </a:cubicBezTo>
                <a:cubicBezTo>
                  <a:pt x="1081" y="1629"/>
                  <a:pt x="1081" y="1629"/>
                  <a:pt x="1081" y="1629"/>
                </a:cubicBezTo>
                <a:cubicBezTo>
                  <a:pt x="1107" y="1620"/>
                  <a:pt x="1107" y="1620"/>
                  <a:pt x="1107" y="1620"/>
                </a:cubicBezTo>
                <a:cubicBezTo>
                  <a:pt x="1112" y="1618"/>
                  <a:pt x="1117" y="1617"/>
                  <a:pt x="1122" y="1615"/>
                </a:cubicBezTo>
                <a:cubicBezTo>
                  <a:pt x="1122" y="1615"/>
                  <a:pt x="1122" y="1615"/>
                  <a:pt x="1122" y="1615"/>
                </a:cubicBezTo>
                <a:cubicBezTo>
                  <a:pt x="1152" y="1603"/>
                  <a:pt x="1152" y="1603"/>
                  <a:pt x="1152" y="1603"/>
                </a:cubicBezTo>
                <a:cubicBezTo>
                  <a:pt x="1155" y="1602"/>
                  <a:pt x="1159" y="1600"/>
                  <a:pt x="1164" y="1598"/>
                </a:cubicBezTo>
                <a:cubicBezTo>
                  <a:pt x="1175" y="1593"/>
                  <a:pt x="1175" y="1593"/>
                  <a:pt x="1175" y="1593"/>
                </a:cubicBezTo>
                <a:cubicBezTo>
                  <a:pt x="1178" y="1592"/>
                  <a:pt x="1180" y="1591"/>
                  <a:pt x="1183" y="1589"/>
                </a:cubicBezTo>
                <a:cubicBezTo>
                  <a:pt x="1188" y="1587"/>
                  <a:pt x="1193" y="1585"/>
                  <a:pt x="1198" y="1582"/>
                </a:cubicBezTo>
                <a:cubicBezTo>
                  <a:pt x="1220" y="1571"/>
                  <a:pt x="1220" y="1571"/>
                  <a:pt x="1220" y="1571"/>
                </a:cubicBezTo>
                <a:cubicBezTo>
                  <a:pt x="1222" y="1570"/>
                  <a:pt x="1223" y="1570"/>
                  <a:pt x="1224" y="1569"/>
                </a:cubicBezTo>
                <a:cubicBezTo>
                  <a:pt x="1227" y="1568"/>
                  <a:pt x="1229" y="1566"/>
                  <a:pt x="1232" y="1565"/>
                </a:cubicBezTo>
                <a:cubicBezTo>
                  <a:pt x="1264" y="1546"/>
                  <a:pt x="1264" y="1546"/>
                  <a:pt x="1264" y="1546"/>
                </a:cubicBezTo>
                <a:cubicBezTo>
                  <a:pt x="1269" y="1543"/>
                  <a:pt x="1274" y="1540"/>
                  <a:pt x="1279" y="1537"/>
                </a:cubicBezTo>
                <a:cubicBezTo>
                  <a:pt x="1289" y="1530"/>
                  <a:pt x="1289" y="1530"/>
                  <a:pt x="1289" y="1530"/>
                </a:cubicBezTo>
                <a:cubicBezTo>
                  <a:pt x="1293" y="1528"/>
                  <a:pt x="1297" y="1525"/>
                  <a:pt x="1300" y="1523"/>
                </a:cubicBezTo>
                <a:cubicBezTo>
                  <a:pt x="1301" y="1523"/>
                  <a:pt x="1301" y="1523"/>
                  <a:pt x="1301" y="1523"/>
                </a:cubicBezTo>
                <a:cubicBezTo>
                  <a:pt x="1327" y="1504"/>
                  <a:pt x="1327" y="1504"/>
                  <a:pt x="1327" y="1504"/>
                </a:cubicBezTo>
                <a:cubicBezTo>
                  <a:pt x="1330" y="1502"/>
                  <a:pt x="1333" y="1500"/>
                  <a:pt x="1337" y="1497"/>
                </a:cubicBezTo>
                <a:cubicBezTo>
                  <a:pt x="1347" y="1489"/>
                  <a:pt x="1347" y="1489"/>
                  <a:pt x="1347" y="1489"/>
                </a:cubicBezTo>
                <a:cubicBezTo>
                  <a:pt x="1349" y="1487"/>
                  <a:pt x="1351" y="1485"/>
                  <a:pt x="1354" y="1484"/>
                </a:cubicBezTo>
                <a:cubicBezTo>
                  <a:pt x="1358" y="1480"/>
                  <a:pt x="1362" y="1477"/>
                  <a:pt x="1367" y="1473"/>
                </a:cubicBezTo>
                <a:cubicBezTo>
                  <a:pt x="1386" y="1457"/>
                  <a:pt x="1386" y="1457"/>
                  <a:pt x="1386" y="1457"/>
                </a:cubicBezTo>
                <a:cubicBezTo>
                  <a:pt x="1387" y="1456"/>
                  <a:pt x="1388" y="1455"/>
                  <a:pt x="1389" y="1454"/>
                </a:cubicBezTo>
                <a:cubicBezTo>
                  <a:pt x="1391" y="1452"/>
                  <a:pt x="1393" y="1450"/>
                  <a:pt x="1395" y="1448"/>
                </a:cubicBezTo>
                <a:cubicBezTo>
                  <a:pt x="1422" y="1422"/>
                  <a:pt x="1422" y="1422"/>
                  <a:pt x="1422" y="1422"/>
                </a:cubicBezTo>
                <a:cubicBezTo>
                  <a:pt x="1448" y="1395"/>
                  <a:pt x="1448" y="1395"/>
                  <a:pt x="1448" y="1395"/>
                </a:cubicBezTo>
                <a:cubicBezTo>
                  <a:pt x="1449" y="1394"/>
                  <a:pt x="1451" y="1392"/>
                  <a:pt x="1452" y="1391"/>
                </a:cubicBezTo>
                <a:cubicBezTo>
                  <a:pt x="1452" y="1391"/>
                  <a:pt x="1452" y="1391"/>
                  <a:pt x="1452" y="1391"/>
                </a:cubicBezTo>
                <a:cubicBezTo>
                  <a:pt x="1457" y="1385"/>
                  <a:pt x="1457" y="1385"/>
                  <a:pt x="1457" y="1385"/>
                </a:cubicBezTo>
                <a:cubicBezTo>
                  <a:pt x="1461" y="1380"/>
                  <a:pt x="1461" y="1380"/>
                  <a:pt x="1461" y="1380"/>
                </a:cubicBezTo>
                <a:cubicBezTo>
                  <a:pt x="1461" y="1380"/>
                  <a:pt x="1461" y="1380"/>
                  <a:pt x="1461" y="1380"/>
                </a:cubicBezTo>
                <a:cubicBezTo>
                  <a:pt x="1473" y="1367"/>
                  <a:pt x="1473" y="1367"/>
                  <a:pt x="1473" y="1367"/>
                </a:cubicBezTo>
                <a:cubicBezTo>
                  <a:pt x="1477" y="1362"/>
                  <a:pt x="1480" y="1358"/>
                  <a:pt x="1484" y="1354"/>
                </a:cubicBezTo>
                <a:cubicBezTo>
                  <a:pt x="1485" y="1351"/>
                  <a:pt x="1487" y="1349"/>
                  <a:pt x="1489" y="1347"/>
                </a:cubicBezTo>
                <a:cubicBezTo>
                  <a:pt x="1496" y="1337"/>
                  <a:pt x="1496" y="1337"/>
                  <a:pt x="1496" y="1337"/>
                </a:cubicBezTo>
                <a:cubicBezTo>
                  <a:pt x="1500" y="1333"/>
                  <a:pt x="1502" y="1330"/>
                  <a:pt x="1504" y="1327"/>
                </a:cubicBezTo>
                <a:cubicBezTo>
                  <a:pt x="1519" y="1307"/>
                  <a:pt x="1519" y="1307"/>
                  <a:pt x="1519" y="1307"/>
                </a:cubicBezTo>
                <a:cubicBezTo>
                  <a:pt x="1523" y="1301"/>
                  <a:pt x="1527" y="1295"/>
                  <a:pt x="1530" y="1289"/>
                </a:cubicBezTo>
                <a:cubicBezTo>
                  <a:pt x="1537" y="1279"/>
                  <a:pt x="1537" y="1279"/>
                  <a:pt x="1537" y="1279"/>
                </a:cubicBezTo>
                <a:cubicBezTo>
                  <a:pt x="1540" y="1274"/>
                  <a:pt x="1543" y="1269"/>
                  <a:pt x="1546" y="1264"/>
                </a:cubicBezTo>
                <a:cubicBezTo>
                  <a:pt x="1565" y="1231"/>
                  <a:pt x="1565" y="1231"/>
                  <a:pt x="1565" y="1231"/>
                </a:cubicBezTo>
                <a:cubicBezTo>
                  <a:pt x="1566" y="1230"/>
                  <a:pt x="1567" y="1228"/>
                  <a:pt x="1568" y="1227"/>
                </a:cubicBezTo>
                <a:cubicBezTo>
                  <a:pt x="1568" y="1227"/>
                  <a:pt x="1568" y="1227"/>
                  <a:pt x="1568" y="1227"/>
                </a:cubicBezTo>
                <a:cubicBezTo>
                  <a:pt x="1570" y="1223"/>
                  <a:pt x="1570" y="1223"/>
                  <a:pt x="1570" y="1223"/>
                </a:cubicBezTo>
                <a:cubicBezTo>
                  <a:pt x="1574" y="1214"/>
                  <a:pt x="1574" y="1214"/>
                  <a:pt x="1574" y="1214"/>
                </a:cubicBezTo>
                <a:cubicBezTo>
                  <a:pt x="1574" y="1214"/>
                  <a:pt x="1574" y="1214"/>
                  <a:pt x="1574" y="1214"/>
                </a:cubicBezTo>
                <a:cubicBezTo>
                  <a:pt x="1582" y="1198"/>
                  <a:pt x="1582" y="1198"/>
                  <a:pt x="1582" y="1198"/>
                </a:cubicBezTo>
                <a:cubicBezTo>
                  <a:pt x="1585" y="1193"/>
                  <a:pt x="1587" y="1188"/>
                  <a:pt x="1589" y="1183"/>
                </a:cubicBezTo>
                <a:cubicBezTo>
                  <a:pt x="1591" y="1180"/>
                  <a:pt x="1592" y="1178"/>
                  <a:pt x="1593" y="1175"/>
                </a:cubicBezTo>
                <a:cubicBezTo>
                  <a:pt x="1598" y="1164"/>
                  <a:pt x="1598" y="1164"/>
                  <a:pt x="1598" y="1164"/>
                </a:cubicBezTo>
                <a:cubicBezTo>
                  <a:pt x="1600" y="1159"/>
                  <a:pt x="1602" y="1155"/>
                  <a:pt x="1603" y="1152"/>
                </a:cubicBezTo>
                <a:cubicBezTo>
                  <a:pt x="1612" y="1129"/>
                  <a:pt x="1612" y="1129"/>
                  <a:pt x="1612" y="1129"/>
                </a:cubicBezTo>
                <a:cubicBezTo>
                  <a:pt x="1615" y="1122"/>
                  <a:pt x="1618" y="1114"/>
                  <a:pt x="1620" y="1107"/>
                </a:cubicBezTo>
                <a:cubicBezTo>
                  <a:pt x="1629" y="1081"/>
                  <a:pt x="1629" y="1081"/>
                  <a:pt x="1629" y="1081"/>
                </a:cubicBezTo>
                <a:cubicBezTo>
                  <a:pt x="1637" y="1053"/>
                  <a:pt x="1637" y="1053"/>
                  <a:pt x="1637" y="1053"/>
                </a:cubicBezTo>
                <a:cubicBezTo>
                  <a:pt x="1638" y="1047"/>
                  <a:pt x="1640" y="1041"/>
                  <a:pt x="1641" y="1035"/>
                </a:cubicBezTo>
                <a:cubicBezTo>
                  <a:pt x="1642" y="1032"/>
                  <a:pt x="1642" y="1032"/>
                  <a:pt x="1642" y="1032"/>
                </a:cubicBezTo>
                <a:cubicBezTo>
                  <a:pt x="1657" y="970"/>
                  <a:pt x="1665" y="905"/>
                  <a:pt x="1666" y="840"/>
                </a:cubicBezTo>
                <a:cubicBezTo>
                  <a:pt x="1666" y="840"/>
                  <a:pt x="1666" y="840"/>
                  <a:pt x="1666" y="840"/>
                </a:cubicBezTo>
                <a:lnTo>
                  <a:pt x="1666" y="833"/>
                </a:lnTo>
                <a:close/>
                <a:moveTo>
                  <a:pt x="1615" y="1076"/>
                </a:moveTo>
                <a:cubicBezTo>
                  <a:pt x="1606" y="1102"/>
                  <a:pt x="1606" y="1102"/>
                  <a:pt x="1606" y="1102"/>
                </a:cubicBezTo>
                <a:cubicBezTo>
                  <a:pt x="1604" y="1109"/>
                  <a:pt x="1601" y="1116"/>
                  <a:pt x="1599" y="1123"/>
                </a:cubicBezTo>
                <a:cubicBezTo>
                  <a:pt x="1589" y="1147"/>
                  <a:pt x="1589" y="1147"/>
                  <a:pt x="1589" y="1147"/>
                </a:cubicBezTo>
                <a:cubicBezTo>
                  <a:pt x="1588" y="1150"/>
                  <a:pt x="1587" y="1153"/>
                  <a:pt x="1585" y="1158"/>
                </a:cubicBezTo>
                <a:cubicBezTo>
                  <a:pt x="1580" y="1169"/>
                  <a:pt x="1580" y="1169"/>
                  <a:pt x="1580" y="1169"/>
                </a:cubicBezTo>
                <a:cubicBezTo>
                  <a:pt x="1578" y="1172"/>
                  <a:pt x="1577" y="1174"/>
                  <a:pt x="1576" y="1177"/>
                </a:cubicBezTo>
                <a:cubicBezTo>
                  <a:pt x="1574" y="1182"/>
                  <a:pt x="1572" y="1187"/>
                  <a:pt x="1569" y="1191"/>
                </a:cubicBezTo>
                <a:cubicBezTo>
                  <a:pt x="1558" y="1214"/>
                  <a:pt x="1558" y="1214"/>
                  <a:pt x="1558" y="1214"/>
                </a:cubicBezTo>
                <a:cubicBezTo>
                  <a:pt x="1557" y="1215"/>
                  <a:pt x="1557" y="1216"/>
                  <a:pt x="1556" y="1217"/>
                </a:cubicBezTo>
                <a:cubicBezTo>
                  <a:pt x="1555" y="1220"/>
                  <a:pt x="1554" y="1222"/>
                  <a:pt x="1552" y="1224"/>
                </a:cubicBezTo>
                <a:cubicBezTo>
                  <a:pt x="1534" y="1257"/>
                  <a:pt x="1534" y="1257"/>
                  <a:pt x="1534" y="1257"/>
                </a:cubicBezTo>
                <a:cubicBezTo>
                  <a:pt x="1531" y="1261"/>
                  <a:pt x="1528" y="1266"/>
                  <a:pt x="1524" y="1271"/>
                </a:cubicBezTo>
                <a:cubicBezTo>
                  <a:pt x="1518" y="1281"/>
                  <a:pt x="1518" y="1281"/>
                  <a:pt x="1518" y="1281"/>
                </a:cubicBezTo>
                <a:cubicBezTo>
                  <a:pt x="1514" y="1287"/>
                  <a:pt x="1511" y="1293"/>
                  <a:pt x="1507" y="1298"/>
                </a:cubicBezTo>
                <a:cubicBezTo>
                  <a:pt x="1492" y="1318"/>
                  <a:pt x="1492" y="1318"/>
                  <a:pt x="1492" y="1318"/>
                </a:cubicBezTo>
                <a:cubicBezTo>
                  <a:pt x="1490" y="1321"/>
                  <a:pt x="1488" y="1324"/>
                  <a:pt x="1485" y="1328"/>
                </a:cubicBezTo>
                <a:cubicBezTo>
                  <a:pt x="1477" y="1338"/>
                  <a:pt x="1477" y="1338"/>
                  <a:pt x="1477" y="1338"/>
                </a:cubicBezTo>
                <a:cubicBezTo>
                  <a:pt x="1476" y="1340"/>
                  <a:pt x="1474" y="1342"/>
                  <a:pt x="1472" y="1345"/>
                </a:cubicBezTo>
                <a:cubicBezTo>
                  <a:pt x="1469" y="1349"/>
                  <a:pt x="1465" y="1353"/>
                  <a:pt x="1462" y="1357"/>
                </a:cubicBezTo>
                <a:cubicBezTo>
                  <a:pt x="1446" y="1376"/>
                  <a:pt x="1446" y="1376"/>
                  <a:pt x="1446" y="1376"/>
                </a:cubicBezTo>
                <a:cubicBezTo>
                  <a:pt x="1445" y="1377"/>
                  <a:pt x="1444" y="1378"/>
                  <a:pt x="1443" y="1379"/>
                </a:cubicBezTo>
                <a:cubicBezTo>
                  <a:pt x="1441" y="1381"/>
                  <a:pt x="1439" y="1383"/>
                  <a:pt x="1438" y="1385"/>
                </a:cubicBezTo>
                <a:cubicBezTo>
                  <a:pt x="1412" y="1412"/>
                  <a:pt x="1412" y="1412"/>
                  <a:pt x="1412" y="1412"/>
                </a:cubicBezTo>
                <a:cubicBezTo>
                  <a:pt x="1385" y="1438"/>
                  <a:pt x="1385" y="1438"/>
                  <a:pt x="1385" y="1438"/>
                </a:cubicBezTo>
                <a:cubicBezTo>
                  <a:pt x="1383" y="1439"/>
                  <a:pt x="1381" y="1441"/>
                  <a:pt x="1379" y="1443"/>
                </a:cubicBezTo>
                <a:cubicBezTo>
                  <a:pt x="1378" y="1444"/>
                  <a:pt x="1377" y="1445"/>
                  <a:pt x="1376" y="1446"/>
                </a:cubicBezTo>
                <a:cubicBezTo>
                  <a:pt x="1357" y="1462"/>
                  <a:pt x="1357" y="1462"/>
                  <a:pt x="1357" y="1462"/>
                </a:cubicBezTo>
                <a:cubicBezTo>
                  <a:pt x="1353" y="1465"/>
                  <a:pt x="1349" y="1469"/>
                  <a:pt x="1345" y="1472"/>
                </a:cubicBezTo>
                <a:cubicBezTo>
                  <a:pt x="1342" y="1474"/>
                  <a:pt x="1340" y="1476"/>
                  <a:pt x="1338" y="1477"/>
                </a:cubicBezTo>
                <a:cubicBezTo>
                  <a:pt x="1328" y="1485"/>
                  <a:pt x="1328" y="1485"/>
                  <a:pt x="1328" y="1485"/>
                </a:cubicBezTo>
                <a:cubicBezTo>
                  <a:pt x="1324" y="1488"/>
                  <a:pt x="1321" y="1490"/>
                  <a:pt x="1318" y="1492"/>
                </a:cubicBezTo>
                <a:cubicBezTo>
                  <a:pt x="1304" y="1503"/>
                  <a:pt x="1304" y="1503"/>
                  <a:pt x="1304" y="1503"/>
                </a:cubicBezTo>
                <a:cubicBezTo>
                  <a:pt x="1304" y="1503"/>
                  <a:pt x="1304" y="1503"/>
                  <a:pt x="1304" y="1503"/>
                </a:cubicBezTo>
                <a:cubicBezTo>
                  <a:pt x="1298" y="1507"/>
                  <a:pt x="1298" y="1507"/>
                  <a:pt x="1298" y="1507"/>
                </a:cubicBezTo>
                <a:cubicBezTo>
                  <a:pt x="1298" y="1507"/>
                  <a:pt x="1298" y="1507"/>
                  <a:pt x="1298" y="1507"/>
                </a:cubicBezTo>
                <a:cubicBezTo>
                  <a:pt x="1293" y="1511"/>
                  <a:pt x="1287" y="1515"/>
                  <a:pt x="1281" y="1518"/>
                </a:cubicBezTo>
                <a:cubicBezTo>
                  <a:pt x="1271" y="1524"/>
                  <a:pt x="1271" y="1524"/>
                  <a:pt x="1271" y="1524"/>
                </a:cubicBezTo>
                <a:cubicBezTo>
                  <a:pt x="1266" y="1528"/>
                  <a:pt x="1262" y="1531"/>
                  <a:pt x="1257" y="1534"/>
                </a:cubicBezTo>
                <a:cubicBezTo>
                  <a:pt x="1224" y="1552"/>
                  <a:pt x="1224" y="1552"/>
                  <a:pt x="1224" y="1552"/>
                </a:cubicBezTo>
                <a:cubicBezTo>
                  <a:pt x="1222" y="1554"/>
                  <a:pt x="1220" y="1555"/>
                  <a:pt x="1217" y="1556"/>
                </a:cubicBezTo>
                <a:cubicBezTo>
                  <a:pt x="1216" y="1557"/>
                  <a:pt x="1215" y="1557"/>
                  <a:pt x="1214" y="1558"/>
                </a:cubicBezTo>
                <a:cubicBezTo>
                  <a:pt x="1191" y="1569"/>
                  <a:pt x="1191" y="1569"/>
                  <a:pt x="1191" y="1569"/>
                </a:cubicBezTo>
                <a:cubicBezTo>
                  <a:pt x="1187" y="1572"/>
                  <a:pt x="1182" y="1574"/>
                  <a:pt x="1177" y="1576"/>
                </a:cubicBezTo>
                <a:cubicBezTo>
                  <a:pt x="1174" y="1577"/>
                  <a:pt x="1172" y="1578"/>
                  <a:pt x="1169" y="1580"/>
                </a:cubicBezTo>
                <a:cubicBezTo>
                  <a:pt x="1158" y="1585"/>
                  <a:pt x="1158" y="1585"/>
                  <a:pt x="1158" y="1585"/>
                </a:cubicBezTo>
                <a:cubicBezTo>
                  <a:pt x="1153" y="1587"/>
                  <a:pt x="1150" y="1588"/>
                  <a:pt x="1147" y="1589"/>
                </a:cubicBezTo>
                <a:cubicBezTo>
                  <a:pt x="1130" y="1596"/>
                  <a:pt x="1130" y="1596"/>
                  <a:pt x="1130" y="1596"/>
                </a:cubicBezTo>
                <a:cubicBezTo>
                  <a:pt x="1130" y="1596"/>
                  <a:pt x="1130" y="1596"/>
                  <a:pt x="1130" y="1596"/>
                </a:cubicBezTo>
                <a:cubicBezTo>
                  <a:pt x="1123" y="1599"/>
                  <a:pt x="1123" y="1599"/>
                  <a:pt x="1123" y="1599"/>
                </a:cubicBezTo>
                <a:cubicBezTo>
                  <a:pt x="1116" y="1601"/>
                  <a:pt x="1109" y="1604"/>
                  <a:pt x="1102" y="1606"/>
                </a:cubicBezTo>
                <a:cubicBezTo>
                  <a:pt x="1077" y="1615"/>
                  <a:pt x="1077" y="1615"/>
                  <a:pt x="1077" y="1615"/>
                </a:cubicBezTo>
                <a:cubicBezTo>
                  <a:pt x="1049" y="1623"/>
                  <a:pt x="1049" y="1623"/>
                  <a:pt x="1049" y="1623"/>
                </a:cubicBezTo>
                <a:cubicBezTo>
                  <a:pt x="1042" y="1625"/>
                  <a:pt x="1036" y="1627"/>
                  <a:pt x="1029" y="1628"/>
                </a:cubicBezTo>
                <a:cubicBezTo>
                  <a:pt x="1021" y="1630"/>
                  <a:pt x="1021" y="1630"/>
                  <a:pt x="1021" y="1630"/>
                </a:cubicBezTo>
                <a:cubicBezTo>
                  <a:pt x="1008" y="1633"/>
                  <a:pt x="994" y="1636"/>
                  <a:pt x="981" y="1638"/>
                </a:cubicBezTo>
                <a:cubicBezTo>
                  <a:pt x="973" y="1640"/>
                  <a:pt x="973" y="1640"/>
                  <a:pt x="973" y="1640"/>
                </a:cubicBezTo>
                <a:cubicBezTo>
                  <a:pt x="967" y="1641"/>
                  <a:pt x="962" y="1642"/>
                  <a:pt x="956" y="1642"/>
                </a:cubicBezTo>
                <a:cubicBezTo>
                  <a:pt x="939" y="1645"/>
                  <a:pt x="939" y="1645"/>
                  <a:pt x="939" y="1645"/>
                </a:cubicBezTo>
                <a:cubicBezTo>
                  <a:pt x="939" y="1645"/>
                  <a:pt x="939" y="1645"/>
                  <a:pt x="939" y="1645"/>
                </a:cubicBezTo>
                <a:cubicBezTo>
                  <a:pt x="931" y="1646"/>
                  <a:pt x="931" y="1646"/>
                  <a:pt x="931" y="1646"/>
                </a:cubicBezTo>
                <a:cubicBezTo>
                  <a:pt x="924" y="1647"/>
                  <a:pt x="924" y="1647"/>
                  <a:pt x="924" y="1647"/>
                </a:cubicBezTo>
                <a:cubicBezTo>
                  <a:pt x="924" y="1647"/>
                  <a:pt x="924" y="1647"/>
                  <a:pt x="924" y="1647"/>
                </a:cubicBezTo>
                <a:cubicBezTo>
                  <a:pt x="915" y="1648"/>
                  <a:pt x="905" y="1648"/>
                  <a:pt x="896" y="1649"/>
                </a:cubicBezTo>
                <a:cubicBezTo>
                  <a:pt x="891" y="1649"/>
                  <a:pt x="887" y="1650"/>
                  <a:pt x="882" y="1650"/>
                </a:cubicBezTo>
                <a:cubicBezTo>
                  <a:pt x="877" y="1651"/>
                  <a:pt x="871" y="1651"/>
                  <a:pt x="865" y="1651"/>
                </a:cubicBezTo>
                <a:cubicBezTo>
                  <a:pt x="863" y="1651"/>
                  <a:pt x="860" y="1651"/>
                  <a:pt x="858" y="1651"/>
                </a:cubicBezTo>
                <a:cubicBezTo>
                  <a:pt x="833" y="1652"/>
                  <a:pt x="833" y="1652"/>
                  <a:pt x="833" y="1652"/>
                </a:cubicBezTo>
                <a:cubicBezTo>
                  <a:pt x="808" y="1651"/>
                  <a:pt x="808" y="1651"/>
                  <a:pt x="808" y="1651"/>
                </a:cubicBezTo>
                <a:cubicBezTo>
                  <a:pt x="806" y="1651"/>
                  <a:pt x="803" y="1651"/>
                  <a:pt x="801" y="1651"/>
                </a:cubicBezTo>
                <a:cubicBezTo>
                  <a:pt x="795" y="1651"/>
                  <a:pt x="789" y="1651"/>
                  <a:pt x="784" y="1650"/>
                </a:cubicBezTo>
                <a:cubicBezTo>
                  <a:pt x="779" y="1650"/>
                  <a:pt x="775" y="1649"/>
                  <a:pt x="770" y="1649"/>
                </a:cubicBezTo>
                <a:cubicBezTo>
                  <a:pt x="761" y="1648"/>
                  <a:pt x="751" y="1648"/>
                  <a:pt x="742" y="1647"/>
                </a:cubicBezTo>
                <a:cubicBezTo>
                  <a:pt x="742" y="1647"/>
                  <a:pt x="742" y="1647"/>
                  <a:pt x="742" y="1647"/>
                </a:cubicBezTo>
                <a:cubicBezTo>
                  <a:pt x="735" y="1646"/>
                  <a:pt x="735" y="1646"/>
                  <a:pt x="735" y="1646"/>
                </a:cubicBezTo>
                <a:cubicBezTo>
                  <a:pt x="735" y="1646"/>
                  <a:pt x="735" y="1646"/>
                  <a:pt x="735" y="1646"/>
                </a:cubicBezTo>
                <a:cubicBezTo>
                  <a:pt x="727" y="1645"/>
                  <a:pt x="727" y="1645"/>
                  <a:pt x="727" y="1645"/>
                </a:cubicBezTo>
                <a:cubicBezTo>
                  <a:pt x="727" y="1645"/>
                  <a:pt x="727" y="1645"/>
                  <a:pt x="727" y="1645"/>
                </a:cubicBezTo>
                <a:cubicBezTo>
                  <a:pt x="710" y="1643"/>
                  <a:pt x="710" y="1643"/>
                  <a:pt x="710" y="1643"/>
                </a:cubicBezTo>
                <a:cubicBezTo>
                  <a:pt x="704" y="1642"/>
                  <a:pt x="699" y="1641"/>
                  <a:pt x="693" y="1640"/>
                </a:cubicBezTo>
                <a:cubicBezTo>
                  <a:pt x="685" y="1638"/>
                  <a:pt x="685" y="1638"/>
                  <a:pt x="685" y="1638"/>
                </a:cubicBezTo>
                <a:cubicBezTo>
                  <a:pt x="672" y="1636"/>
                  <a:pt x="658" y="1633"/>
                  <a:pt x="645" y="1630"/>
                </a:cubicBezTo>
                <a:cubicBezTo>
                  <a:pt x="637" y="1628"/>
                  <a:pt x="637" y="1628"/>
                  <a:pt x="637" y="1628"/>
                </a:cubicBezTo>
                <a:cubicBezTo>
                  <a:pt x="630" y="1627"/>
                  <a:pt x="624" y="1625"/>
                  <a:pt x="617" y="1623"/>
                </a:cubicBezTo>
                <a:cubicBezTo>
                  <a:pt x="590" y="1615"/>
                  <a:pt x="590" y="1615"/>
                  <a:pt x="590" y="1615"/>
                </a:cubicBezTo>
                <a:cubicBezTo>
                  <a:pt x="564" y="1606"/>
                  <a:pt x="564" y="1606"/>
                  <a:pt x="564" y="1606"/>
                </a:cubicBezTo>
                <a:cubicBezTo>
                  <a:pt x="557" y="1604"/>
                  <a:pt x="550" y="1601"/>
                  <a:pt x="543" y="1599"/>
                </a:cubicBezTo>
                <a:cubicBezTo>
                  <a:pt x="543" y="1599"/>
                  <a:pt x="543" y="1599"/>
                  <a:pt x="543" y="1599"/>
                </a:cubicBezTo>
                <a:cubicBezTo>
                  <a:pt x="536" y="1596"/>
                  <a:pt x="536" y="1596"/>
                  <a:pt x="536" y="1596"/>
                </a:cubicBezTo>
                <a:cubicBezTo>
                  <a:pt x="536" y="1596"/>
                  <a:pt x="536" y="1596"/>
                  <a:pt x="536" y="1596"/>
                </a:cubicBezTo>
                <a:cubicBezTo>
                  <a:pt x="519" y="1589"/>
                  <a:pt x="519" y="1589"/>
                  <a:pt x="519" y="1589"/>
                </a:cubicBezTo>
                <a:cubicBezTo>
                  <a:pt x="516" y="1588"/>
                  <a:pt x="512" y="1587"/>
                  <a:pt x="508" y="1585"/>
                </a:cubicBezTo>
                <a:cubicBezTo>
                  <a:pt x="497" y="1580"/>
                  <a:pt x="497" y="1580"/>
                  <a:pt x="497" y="1580"/>
                </a:cubicBezTo>
                <a:cubicBezTo>
                  <a:pt x="494" y="1578"/>
                  <a:pt x="492" y="1577"/>
                  <a:pt x="489" y="1576"/>
                </a:cubicBezTo>
                <a:cubicBezTo>
                  <a:pt x="484" y="1574"/>
                  <a:pt x="479" y="1572"/>
                  <a:pt x="475" y="1569"/>
                </a:cubicBezTo>
                <a:cubicBezTo>
                  <a:pt x="452" y="1558"/>
                  <a:pt x="452" y="1558"/>
                  <a:pt x="452" y="1558"/>
                </a:cubicBezTo>
                <a:cubicBezTo>
                  <a:pt x="451" y="1557"/>
                  <a:pt x="450" y="1557"/>
                  <a:pt x="449" y="1556"/>
                </a:cubicBezTo>
                <a:cubicBezTo>
                  <a:pt x="446" y="1555"/>
                  <a:pt x="444" y="1554"/>
                  <a:pt x="442" y="1552"/>
                </a:cubicBezTo>
                <a:cubicBezTo>
                  <a:pt x="409" y="1534"/>
                  <a:pt x="409" y="1534"/>
                  <a:pt x="409" y="1534"/>
                </a:cubicBezTo>
                <a:cubicBezTo>
                  <a:pt x="404" y="1531"/>
                  <a:pt x="400" y="1528"/>
                  <a:pt x="395" y="1524"/>
                </a:cubicBezTo>
                <a:cubicBezTo>
                  <a:pt x="385" y="1518"/>
                  <a:pt x="385" y="1518"/>
                  <a:pt x="385" y="1518"/>
                </a:cubicBezTo>
                <a:cubicBezTo>
                  <a:pt x="379" y="1515"/>
                  <a:pt x="373" y="1511"/>
                  <a:pt x="368" y="1507"/>
                </a:cubicBezTo>
                <a:cubicBezTo>
                  <a:pt x="368" y="1507"/>
                  <a:pt x="368" y="1507"/>
                  <a:pt x="368" y="1507"/>
                </a:cubicBezTo>
                <a:cubicBezTo>
                  <a:pt x="362" y="1503"/>
                  <a:pt x="362" y="1503"/>
                  <a:pt x="362" y="1503"/>
                </a:cubicBezTo>
                <a:cubicBezTo>
                  <a:pt x="362" y="1503"/>
                  <a:pt x="362" y="1503"/>
                  <a:pt x="362" y="1503"/>
                </a:cubicBezTo>
                <a:cubicBezTo>
                  <a:pt x="348" y="1492"/>
                  <a:pt x="348" y="1492"/>
                  <a:pt x="348" y="1492"/>
                </a:cubicBezTo>
                <a:cubicBezTo>
                  <a:pt x="345" y="1490"/>
                  <a:pt x="342" y="1488"/>
                  <a:pt x="338" y="1485"/>
                </a:cubicBezTo>
                <a:cubicBezTo>
                  <a:pt x="328" y="1477"/>
                  <a:pt x="328" y="1477"/>
                  <a:pt x="328" y="1477"/>
                </a:cubicBezTo>
                <a:cubicBezTo>
                  <a:pt x="326" y="1476"/>
                  <a:pt x="324" y="1474"/>
                  <a:pt x="321" y="1472"/>
                </a:cubicBezTo>
                <a:cubicBezTo>
                  <a:pt x="317" y="1469"/>
                  <a:pt x="313" y="1465"/>
                  <a:pt x="309" y="1462"/>
                </a:cubicBezTo>
                <a:cubicBezTo>
                  <a:pt x="290" y="1446"/>
                  <a:pt x="290" y="1446"/>
                  <a:pt x="290" y="1446"/>
                </a:cubicBezTo>
                <a:cubicBezTo>
                  <a:pt x="289" y="1445"/>
                  <a:pt x="288" y="1444"/>
                  <a:pt x="287" y="1443"/>
                </a:cubicBezTo>
                <a:cubicBezTo>
                  <a:pt x="285" y="1441"/>
                  <a:pt x="283" y="1439"/>
                  <a:pt x="281" y="1438"/>
                </a:cubicBezTo>
                <a:cubicBezTo>
                  <a:pt x="254" y="1412"/>
                  <a:pt x="254" y="1412"/>
                  <a:pt x="254" y="1412"/>
                </a:cubicBezTo>
                <a:cubicBezTo>
                  <a:pt x="228" y="1385"/>
                  <a:pt x="228" y="1385"/>
                  <a:pt x="228" y="1385"/>
                </a:cubicBezTo>
                <a:cubicBezTo>
                  <a:pt x="227" y="1383"/>
                  <a:pt x="225" y="1381"/>
                  <a:pt x="223" y="1379"/>
                </a:cubicBezTo>
                <a:cubicBezTo>
                  <a:pt x="222" y="1378"/>
                  <a:pt x="221" y="1377"/>
                  <a:pt x="220" y="1376"/>
                </a:cubicBezTo>
                <a:cubicBezTo>
                  <a:pt x="204" y="1357"/>
                  <a:pt x="204" y="1357"/>
                  <a:pt x="204" y="1357"/>
                </a:cubicBezTo>
                <a:cubicBezTo>
                  <a:pt x="201" y="1353"/>
                  <a:pt x="197" y="1349"/>
                  <a:pt x="194" y="1345"/>
                </a:cubicBezTo>
                <a:cubicBezTo>
                  <a:pt x="192" y="1342"/>
                  <a:pt x="190" y="1340"/>
                  <a:pt x="189" y="1338"/>
                </a:cubicBezTo>
                <a:cubicBezTo>
                  <a:pt x="181" y="1328"/>
                  <a:pt x="181" y="1328"/>
                  <a:pt x="181" y="1328"/>
                </a:cubicBezTo>
                <a:cubicBezTo>
                  <a:pt x="178" y="1324"/>
                  <a:pt x="176" y="1321"/>
                  <a:pt x="174" y="1318"/>
                </a:cubicBezTo>
                <a:cubicBezTo>
                  <a:pt x="159" y="1298"/>
                  <a:pt x="159" y="1298"/>
                  <a:pt x="159" y="1298"/>
                </a:cubicBezTo>
                <a:cubicBezTo>
                  <a:pt x="155" y="1293"/>
                  <a:pt x="151" y="1287"/>
                  <a:pt x="148" y="1281"/>
                </a:cubicBezTo>
                <a:cubicBezTo>
                  <a:pt x="142" y="1271"/>
                  <a:pt x="142" y="1271"/>
                  <a:pt x="142" y="1271"/>
                </a:cubicBezTo>
                <a:cubicBezTo>
                  <a:pt x="138" y="1266"/>
                  <a:pt x="135" y="1262"/>
                  <a:pt x="132" y="1257"/>
                </a:cubicBezTo>
                <a:cubicBezTo>
                  <a:pt x="114" y="1224"/>
                  <a:pt x="114" y="1224"/>
                  <a:pt x="114" y="1224"/>
                </a:cubicBezTo>
                <a:cubicBezTo>
                  <a:pt x="112" y="1222"/>
                  <a:pt x="111" y="1220"/>
                  <a:pt x="110" y="1217"/>
                </a:cubicBezTo>
                <a:cubicBezTo>
                  <a:pt x="109" y="1216"/>
                  <a:pt x="109" y="1215"/>
                  <a:pt x="108" y="1214"/>
                </a:cubicBezTo>
                <a:cubicBezTo>
                  <a:pt x="108" y="1213"/>
                  <a:pt x="108" y="1213"/>
                  <a:pt x="108" y="1213"/>
                </a:cubicBezTo>
                <a:cubicBezTo>
                  <a:pt x="97" y="1191"/>
                  <a:pt x="97" y="1191"/>
                  <a:pt x="97" y="1191"/>
                </a:cubicBezTo>
                <a:cubicBezTo>
                  <a:pt x="94" y="1187"/>
                  <a:pt x="92" y="1182"/>
                  <a:pt x="90" y="1177"/>
                </a:cubicBezTo>
                <a:cubicBezTo>
                  <a:pt x="89" y="1174"/>
                  <a:pt x="88" y="1172"/>
                  <a:pt x="86" y="1169"/>
                </a:cubicBezTo>
                <a:cubicBezTo>
                  <a:pt x="81" y="1158"/>
                  <a:pt x="81" y="1158"/>
                  <a:pt x="81" y="1158"/>
                </a:cubicBezTo>
                <a:cubicBezTo>
                  <a:pt x="79" y="1153"/>
                  <a:pt x="78" y="1150"/>
                  <a:pt x="77" y="1147"/>
                </a:cubicBezTo>
                <a:cubicBezTo>
                  <a:pt x="67" y="1123"/>
                  <a:pt x="67" y="1123"/>
                  <a:pt x="67" y="1123"/>
                </a:cubicBezTo>
                <a:cubicBezTo>
                  <a:pt x="65" y="1116"/>
                  <a:pt x="62" y="1109"/>
                  <a:pt x="60" y="1102"/>
                </a:cubicBezTo>
                <a:cubicBezTo>
                  <a:pt x="51" y="1077"/>
                  <a:pt x="51" y="1077"/>
                  <a:pt x="51" y="1077"/>
                </a:cubicBezTo>
                <a:cubicBezTo>
                  <a:pt x="43" y="1049"/>
                  <a:pt x="43" y="1049"/>
                  <a:pt x="43" y="1049"/>
                </a:cubicBezTo>
                <a:cubicBezTo>
                  <a:pt x="42" y="1044"/>
                  <a:pt x="41" y="1040"/>
                  <a:pt x="40" y="1036"/>
                </a:cubicBezTo>
                <a:cubicBezTo>
                  <a:pt x="40" y="1036"/>
                  <a:pt x="40" y="1036"/>
                  <a:pt x="40" y="1036"/>
                </a:cubicBezTo>
                <a:cubicBezTo>
                  <a:pt x="38" y="1029"/>
                  <a:pt x="38" y="1029"/>
                  <a:pt x="38" y="1029"/>
                </a:cubicBezTo>
                <a:cubicBezTo>
                  <a:pt x="37" y="1022"/>
                  <a:pt x="37" y="1022"/>
                  <a:pt x="37" y="1022"/>
                </a:cubicBezTo>
                <a:cubicBezTo>
                  <a:pt x="36" y="1022"/>
                  <a:pt x="36" y="1022"/>
                  <a:pt x="36" y="1022"/>
                </a:cubicBezTo>
                <a:cubicBezTo>
                  <a:pt x="22" y="960"/>
                  <a:pt x="14" y="897"/>
                  <a:pt x="14" y="833"/>
                </a:cubicBezTo>
                <a:cubicBezTo>
                  <a:pt x="14" y="769"/>
                  <a:pt x="22" y="706"/>
                  <a:pt x="36" y="644"/>
                </a:cubicBezTo>
                <a:cubicBezTo>
                  <a:pt x="37" y="644"/>
                  <a:pt x="37" y="644"/>
                  <a:pt x="37" y="644"/>
                </a:cubicBezTo>
                <a:cubicBezTo>
                  <a:pt x="38" y="637"/>
                  <a:pt x="38" y="637"/>
                  <a:pt x="38" y="637"/>
                </a:cubicBezTo>
                <a:cubicBezTo>
                  <a:pt x="40" y="630"/>
                  <a:pt x="40" y="630"/>
                  <a:pt x="40" y="630"/>
                </a:cubicBezTo>
                <a:cubicBezTo>
                  <a:pt x="40" y="630"/>
                  <a:pt x="40" y="630"/>
                  <a:pt x="40" y="630"/>
                </a:cubicBezTo>
                <a:cubicBezTo>
                  <a:pt x="41" y="626"/>
                  <a:pt x="42" y="622"/>
                  <a:pt x="43" y="617"/>
                </a:cubicBezTo>
                <a:cubicBezTo>
                  <a:pt x="51" y="590"/>
                  <a:pt x="51" y="590"/>
                  <a:pt x="51" y="590"/>
                </a:cubicBezTo>
                <a:cubicBezTo>
                  <a:pt x="60" y="564"/>
                  <a:pt x="60" y="564"/>
                  <a:pt x="60" y="564"/>
                </a:cubicBezTo>
                <a:cubicBezTo>
                  <a:pt x="62" y="557"/>
                  <a:pt x="65" y="550"/>
                  <a:pt x="67" y="543"/>
                </a:cubicBezTo>
                <a:cubicBezTo>
                  <a:pt x="77" y="519"/>
                  <a:pt x="77" y="519"/>
                  <a:pt x="77" y="519"/>
                </a:cubicBezTo>
                <a:cubicBezTo>
                  <a:pt x="78" y="516"/>
                  <a:pt x="79" y="513"/>
                  <a:pt x="81" y="508"/>
                </a:cubicBezTo>
                <a:cubicBezTo>
                  <a:pt x="86" y="497"/>
                  <a:pt x="86" y="497"/>
                  <a:pt x="86" y="497"/>
                </a:cubicBezTo>
                <a:cubicBezTo>
                  <a:pt x="88" y="494"/>
                  <a:pt x="89" y="492"/>
                  <a:pt x="90" y="489"/>
                </a:cubicBezTo>
                <a:cubicBezTo>
                  <a:pt x="92" y="484"/>
                  <a:pt x="94" y="479"/>
                  <a:pt x="97" y="475"/>
                </a:cubicBezTo>
                <a:cubicBezTo>
                  <a:pt x="108" y="453"/>
                  <a:pt x="108" y="453"/>
                  <a:pt x="108" y="453"/>
                </a:cubicBezTo>
                <a:cubicBezTo>
                  <a:pt x="108" y="452"/>
                  <a:pt x="108" y="452"/>
                  <a:pt x="108" y="452"/>
                </a:cubicBezTo>
                <a:cubicBezTo>
                  <a:pt x="109" y="451"/>
                  <a:pt x="109" y="450"/>
                  <a:pt x="110" y="449"/>
                </a:cubicBezTo>
                <a:cubicBezTo>
                  <a:pt x="111" y="446"/>
                  <a:pt x="112" y="444"/>
                  <a:pt x="114" y="442"/>
                </a:cubicBezTo>
                <a:cubicBezTo>
                  <a:pt x="132" y="409"/>
                  <a:pt x="132" y="409"/>
                  <a:pt x="132" y="409"/>
                </a:cubicBezTo>
                <a:cubicBezTo>
                  <a:pt x="135" y="405"/>
                  <a:pt x="138" y="400"/>
                  <a:pt x="142" y="395"/>
                </a:cubicBezTo>
                <a:cubicBezTo>
                  <a:pt x="148" y="385"/>
                  <a:pt x="148" y="385"/>
                  <a:pt x="148" y="385"/>
                </a:cubicBezTo>
                <a:cubicBezTo>
                  <a:pt x="152" y="379"/>
                  <a:pt x="155" y="373"/>
                  <a:pt x="159" y="368"/>
                </a:cubicBezTo>
                <a:cubicBezTo>
                  <a:pt x="174" y="348"/>
                  <a:pt x="174" y="348"/>
                  <a:pt x="174" y="348"/>
                </a:cubicBezTo>
                <a:cubicBezTo>
                  <a:pt x="176" y="345"/>
                  <a:pt x="178" y="342"/>
                  <a:pt x="181" y="338"/>
                </a:cubicBezTo>
                <a:cubicBezTo>
                  <a:pt x="189" y="328"/>
                  <a:pt x="189" y="328"/>
                  <a:pt x="189" y="328"/>
                </a:cubicBezTo>
                <a:cubicBezTo>
                  <a:pt x="190" y="326"/>
                  <a:pt x="192" y="324"/>
                  <a:pt x="194" y="321"/>
                </a:cubicBezTo>
                <a:cubicBezTo>
                  <a:pt x="197" y="317"/>
                  <a:pt x="201" y="313"/>
                  <a:pt x="204" y="309"/>
                </a:cubicBezTo>
                <a:cubicBezTo>
                  <a:pt x="221" y="289"/>
                  <a:pt x="221" y="289"/>
                  <a:pt x="221" y="289"/>
                </a:cubicBezTo>
                <a:cubicBezTo>
                  <a:pt x="222" y="288"/>
                  <a:pt x="223" y="288"/>
                  <a:pt x="223" y="287"/>
                </a:cubicBezTo>
                <a:cubicBezTo>
                  <a:pt x="225" y="285"/>
                  <a:pt x="227" y="283"/>
                  <a:pt x="228" y="281"/>
                </a:cubicBezTo>
                <a:cubicBezTo>
                  <a:pt x="254" y="254"/>
                  <a:pt x="254" y="254"/>
                  <a:pt x="254" y="254"/>
                </a:cubicBezTo>
                <a:cubicBezTo>
                  <a:pt x="281" y="228"/>
                  <a:pt x="281" y="228"/>
                  <a:pt x="281" y="228"/>
                </a:cubicBezTo>
                <a:cubicBezTo>
                  <a:pt x="283" y="227"/>
                  <a:pt x="285" y="225"/>
                  <a:pt x="287" y="223"/>
                </a:cubicBezTo>
                <a:cubicBezTo>
                  <a:pt x="288" y="222"/>
                  <a:pt x="289" y="221"/>
                  <a:pt x="290" y="220"/>
                </a:cubicBezTo>
                <a:cubicBezTo>
                  <a:pt x="309" y="204"/>
                  <a:pt x="309" y="204"/>
                  <a:pt x="309" y="204"/>
                </a:cubicBezTo>
                <a:cubicBezTo>
                  <a:pt x="313" y="201"/>
                  <a:pt x="317" y="197"/>
                  <a:pt x="321" y="194"/>
                </a:cubicBezTo>
                <a:cubicBezTo>
                  <a:pt x="324" y="192"/>
                  <a:pt x="326" y="190"/>
                  <a:pt x="328" y="189"/>
                </a:cubicBezTo>
                <a:cubicBezTo>
                  <a:pt x="338" y="181"/>
                  <a:pt x="338" y="181"/>
                  <a:pt x="338" y="181"/>
                </a:cubicBezTo>
                <a:cubicBezTo>
                  <a:pt x="342" y="178"/>
                  <a:pt x="345" y="176"/>
                  <a:pt x="348" y="174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73" y="155"/>
                  <a:pt x="379" y="151"/>
                  <a:pt x="385" y="148"/>
                </a:cubicBezTo>
                <a:cubicBezTo>
                  <a:pt x="395" y="142"/>
                  <a:pt x="395" y="142"/>
                  <a:pt x="395" y="142"/>
                </a:cubicBezTo>
                <a:cubicBezTo>
                  <a:pt x="400" y="138"/>
                  <a:pt x="404" y="135"/>
                  <a:pt x="409" y="132"/>
                </a:cubicBezTo>
                <a:cubicBezTo>
                  <a:pt x="442" y="114"/>
                  <a:pt x="442" y="114"/>
                  <a:pt x="442" y="114"/>
                </a:cubicBezTo>
                <a:cubicBezTo>
                  <a:pt x="444" y="112"/>
                  <a:pt x="446" y="111"/>
                  <a:pt x="449" y="110"/>
                </a:cubicBezTo>
                <a:cubicBezTo>
                  <a:pt x="450" y="109"/>
                  <a:pt x="451" y="109"/>
                  <a:pt x="452" y="108"/>
                </a:cubicBezTo>
                <a:cubicBezTo>
                  <a:pt x="475" y="97"/>
                  <a:pt x="475" y="97"/>
                  <a:pt x="475" y="97"/>
                </a:cubicBezTo>
                <a:cubicBezTo>
                  <a:pt x="479" y="94"/>
                  <a:pt x="484" y="92"/>
                  <a:pt x="489" y="90"/>
                </a:cubicBezTo>
                <a:cubicBezTo>
                  <a:pt x="492" y="89"/>
                  <a:pt x="494" y="88"/>
                  <a:pt x="497" y="86"/>
                </a:cubicBezTo>
                <a:cubicBezTo>
                  <a:pt x="508" y="81"/>
                  <a:pt x="508" y="81"/>
                  <a:pt x="508" y="81"/>
                </a:cubicBezTo>
                <a:cubicBezTo>
                  <a:pt x="513" y="79"/>
                  <a:pt x="516" y="78"/>
                  <a:pt x="520" y="77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43" y="67"/>
                  <a:pt x="543" y="67"/>
                  <a:pt x="543" y="67"/>
                </a:cubicBezTo>
                <a:cubicBezTo>
                  <a:pt x="550" y="65"/>
                  <a:pt x="557" y="62"/>
                  <a:pt x="564" y="60"/>
                </a:cubicBezTo>
                <a:cubicBezTo>
                  <a:pt x="589" y="51"/>
                  <a:pt x="589" y="51"/>
                  <a:pt x="589" y="51"/>
                </a:cubicBezTo>
                <a:cubicBezTo>
                  <a:pt x="617" y="43"/>
                  <a:pt x="617" y="43"/>
                  <a:pt x="617" y="43"/>
                </a:cubicBezTo>
                <a:cubicBezTo>
                  <a:pt x="624" y="41"/>
                  <a:pt x="630" y="39"/>
                  <a:pt x="637" y="38"/>
                </a:cubicBezTo>
                <a:cubicBezTo>
                  <a:pt x="645" y="36"/>
                  <a:pt x="645" y="36"/>
                  <a:pt x="645" y="36"/>
                </a:cubicBezTo>
                <a:cubicBezTo>
                  <a:pt x="658" y="33"/>
                  <a:pt x="672" y="30"/>
                  <a:pt x="685" y="28"/>
                </a:cubicBezTo>
                <a:cubicBezTo>
                  <a:pt x="693" y="26"/>
                  <a:pt x="693" y="26"/>
                  <a:pt x="693" y="26"/>
                </a:cubicBezTo>
                <a:cubicBezTo>
                  <a:pt x="699" y="25"/>
                  <a:pt x="704" y="24"/>
                  <a:pt x="710" y="24"/>
                </a:cubicBezTo>
                <a:cubicBezTo>
                  <a:pt x="727" y="21"/>
                  <a:pt x="727" y="21"/>
                  <a:pt x="727" y="21"/>
                </a:cubicBezTo>
                <a:cubicBezTo>
                  <a:pt x="727" y="21"/>
                  <a:pt x="727" y="21"/>
                  <a:pt x="727" y="21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42" y="19"/>
                  <a:pt x="742" y="19"/>
                  <a:pt x="742" y="19"/>
                </a:cubicBezTo>
                <a:cubicBezTo>
                  <a:pt x="742" y="19"/>
                  <a:pt x="742" y="19"/>
                  <a:pt x="742" y="19"/>
                </a:cubicBezTo>
                <a:cubicBezTo>
                  <a:pt x="751" y="18"/>
                  <a:pt x="761" y="18"/>
                  <a:pt x="770" y="17"/>
                </a:cubicBezTo>
                <a:cubicBezTo>
                  <a:pt x="775" y="17"/>
                  <a:pt x="779" y="16"/>
                  <a:pt x="784" y="16"/>
                </a:cubicBezTo>
                <a:cubicBezTo>
                  <a:pt x="789" y="15"/>
                  <a:pt x="795" y="15"/>
                  <a:pt x="801" y="15"/>
                </a:cubicBezTo>
                <a:cubicBezTo>
                  <a:pt x="803" y="15"/>
                  <a:pt x="806" y="15"/>
                  <a:pt x="808" y="15"/>
                </a:cubicBezTo>
                <a:cubicBezTo>
                  <a:pt x="833" y="14"/>
                  <a:pt x="833" y="14"/>
                  <a:pt x="833" y="14"/>
                </a:cubicBezTo>
                <a:cubicBezTo>
                  <a:pt x="858" y="15"/>
                  <a:pt x="858" y="15"/>
                  <a:pt x="858" y="15"/>
                </a:cubicBezTo>
                <a:cubicBezTo>
                  <a:pt x="860" y="15"/>
                  <a:pt x="863" y="15"/>
                  <a:pt x="865" y="15"/>
                </a:cubicBezTo>
                <a:cubicBezTo>
                  <a:pt x="871" y="15"/>
                  <a:pt x="877" y="15"/>
                  <a:pt x="882" y="16"/>
                </a:cubicBezTo>
                <a:cubicBezTo>
                  <a:pt x="887" y="16"/>
                  <a:pt x="891" y="17"/>
                  <a:pt x="896" y="17"/>
                </a:cubicBezTo>
                <a:cubicBezTo>
                  <a:pt x="905" y="18"/>
                  <a:pt x="915" y="18"/>
                  <a:pt x="924" y="19"/>
                </a:cubicBezTo>
                <a:cubicBezTo>
                  <a:pt x="924" y="19"/>
                  <a:pt x="924" y="19"/>
                  <a:pt x="924" y="19"/>
                </a:cubicBezTo>
                <a:cubicBezTo>
                  <a:pt x="931" y="20"/>
                  <a:pt x="931" y="20"/>
                  <a:pt x="931" y="20"/>
                </a:cubicBezTo>
                <a:cubicBezTo>
                  <a:pt x="939" y="21"/>
                  <a:pt x="939" y="21"/>
                  <a:pt x="939" y="21"/>
                </a:cubicBezTo>
                <a:cubicBezTo>
                  <a:pt x="939" y="21"/>
                  <a:pt x="939" y="21"/>
                  <a:pt x="939" y="21"/>
                </a:cubicBezTo>
                <a:cubicBezTo>
                  <a:pt x="956" y="23"/>
                  <a:pt x="956" y="23"/>
                  <a:pt x="956" y="23"/>
                </a:cubicBezTo>
                <a:cubicBezTo>
                  <a:pt x="962" y="24"/>
                  <a:pt x="967" y="25"/>
                  <a:pt x="973" y="26"/>
                </a:cubicBezTo>
                <a:cubicBezTo>
                  <a:pt x="981" y="28"/>
                  <a:pt x="981" y="28"/>
                  <a:pt x="981" y="28"/>
                </a:cubicBezTo>
                <a:cubicBezTo>
                  <a:pt x="994" y="30"/>
                  <a:pt x="1008" y="33"/>
                  <a:pt x="1021" y="36"/>
                </a:cubicBezTo>
                <a:cubicBezTo>
                  <a:pt x="1029" y="38"/>
                  <a:pt x="1029" y="38"/>
                  <a:pt x="1029" y="38"/>
                </a:cubicBezTo>
                <a:cubicBezTo>
                  <a:pt x="1036" y="39"/>
                  <a:pt x="1042" y="41"/>
                  <a:pt x="1049" y="43"/>
                </a:cubicBezTo>
                <a:cubicBezTo>
                  <a:pt x="1076" y="51"/>
                  <a:pt x="1076" y="51"/>
                  <a:pt x="1076" y="51"/>
                </a:cubicBezTo>
                <a:cubicBezTo>
                  <a:pt x="1102" y="60"/>
                  <a:pt x="1102" y="60"/>
                  <a:pt x="1102" y="60"/>
                </a:cubicBezTo>
                <a:cubicBezTo>
                  <a:pt x="1109" y="62"/>
                  <a:pt x="1116" y="65"/>
                  <a:pt x="1123" y="67"/>
                </a:cubicBezTo>
                <a:cubicBezTo>
                  <a:pt x="1123" y="67"/>
                  <a:pt x="1123" y="67"/>
                  <a:pt x="1123" y="67"/>
                </a:cubicBezTo>
                <a:cubicBezTo>
                  <a:pt x="1130" y="70"/>
                  <a:pt x="1130" y="70"/>
                  <a:pt x="1130" y="70"/>
                </a:cubicBezTo>
                <a:cubicBezTo>
                  <a:pt x="1130" y="70"/>
                  <a:pt x="1130" y="70"/>
                  <a:pt x="1130" y="70"/>
                </a:cubicBezTo>
                <a:cubicBezTo>
                  <a:pt x="1147" y="77"/>
                  <a:pt x="1147" y="77"/>
                  <a:pt x="1147" y="77"/>
                </a:cubicBezTo>
                <a:cubicBezTo>
                  <a:pt x="1150" y="78"/>
                  <a:pt x="1154" y="79"/>
                  <a:pt x="1158" y="81"/>
                </a:cubicBezTo>
                <a:cubicBezTo>
                  <a:pt x="1169" y="86"/>
                  <a:pt x="1169" y="86"/>
                  <a:pt x="1169" y="86"/>
                </a:cubicBezTo>
                <a:cubicBezTo>
                  <a:pt x="1172" y="88"/>
                  <a:pt x="1174" y="89"/>
                  <a:pt x="1177" y="90"/>
                </a:cubicBezTo>
                <a:cubicBezTo>
                  <a:pt x="1182" y="92"/>
                  <a:pt x="1187" y="94"/>
                  <a:pt x="1191" y="97"/>
                </a:cubicBezTo>
                <a:cubicBezTo>
                  <a:pt x="1214" y="108"/>
                  <a:pt x="1214" y="108"/>
                  <a:pt x="1214" y="108"/>
                </a:cubicBezTo>
                <a:cubicBezTo>
                  <a:pt x="1215" y="109"/>
                  <a:pt x="1216" y="109"/>
                  <a:pt x="1217" y="110"/>
                </a:cubicBezTo>
                <a:cubicBezTo>
                  <a:pt x="1220" y="111"/>
                  <a:pt x="1222" y="112"/>
                  <a:pt x="1224" y="114"/>
                </a:cubicBezTo>
                <a:cubicBezTo>
                  <a:pt x="1257" y="132"/>
                  <a:pt x="1257" y="132"/>
                  <a:pt x="1257" y="132"/>
                </a:cubicBezTo>
                <a:cubicBezTo>
                  <a:pt x="1262" y="135"/>
                  <a:pt x="1266" y="138"/>
                  <a:pt x="1271" y="142"/>
                </a:cubicBezTo>
                <a:cubicBezTo>
                  <a:pt x="1281" y="148"/>
                  <a:pt x="1281" y="148"/>
                  <a:pt x="1281" y="148"/>
                </a:cubicBezTo>
                <a:cubicBezTo>
                  <a:pt x="1287" y="151"/>
                  <a:pt x="1292" y="155"/>
                  <a:pt x="1298" y="159"/>
                </a:cubicBezTo>
                <a:cubicBezTo>
                  <a:pt x="1298" y="159"/>
                  <a:pt x="1298" y="159"/>
                  <a:pt x="1298" y="159"/>
                </a:cubicBezTo>
                <a:cubicBezTo>
                  <a:pt x="1304" y="163"/>
                  <a:pt x="1304" y="163"/>
                  <a:pt x="1304" y="163"/>
                </a:cubicBezTo>
                <a:cubicBezTo>
                  <a:pt x="1304" y="163"/>
                  <a:pt x="1304" y="163"/>
                  <a:pt x="1304" y="163"/>
                </a:cubicBezTo>
                <a:cubicBezTo>
                  <a:pt x="1318" y="174"/>
                  <a:pt x="1318" y="174"/>
                  <a:pt x="1318" y="174"/>
                </a:cubicBezTo>
                <a:cubicBezTo>
                  <a:pt x="1321" y="176"/>
                  <a:pt x="1324" y="178"/>
                  <a:pt x="1328" y="181"/>
                </a:cubicBezTo>
                <a:cubicBezTo>
                  <a:pt x="1338" y="189"/>
                  <a:pt x="1338" y="189"/>
                  <a:pt x="1338" y="189"/>
                </a:cubicBezTo>
                <a:cubicBezTo>
                  <a:pt x="1340" y="190"/>
                  <a:pt x="1342" y="192"/>
                  <a:pt x="1345" y="194"/>
                </a:cubicBezTo>
                <a:cubicBezTo>
                  <a:pt x="1349" y="197"/>
                  <a:pt x="1353" y="201"/>
                  <a:pt x="1357" y="204"/>
                </a:cubicBezTo>
                <a:cubicBezTo>
                  <a:pt x="1376" y="220"/>
                  <a:pt x="1376" y="220"/>
                  <a:pt x="1376" y="220"/>
                </a:cubicBezTo>
                <a:cubicBezTo>
                  <a:pt x="1377" y="221"/>
                  <a:pt x="1378" y="222"/>
                  <a:pt x="1379" y="223"/>
                </a:cubicBezTo>
                <a:cubicBezTo>
                  <a:pt x="1381" y="225"/>
                  <a:pt x="1383" y="227"/>
                  <a:pt x="1385" y="228"/>
                </a:cubicBezTo>
                <a:cubicBezTo>
                  <a:pt x="1412" y="254"/>
                  <a:pt x="1412" y="254"/>
                  <a:pt x="1412" y="254"/>
                </a:cubicBezTo>
                <a:cubicBezTo>
                  <a:pt x="1438" y="281"/>
                  <a:pt x="1438" y="281"/>
                  <a:pt x="1438" y="281"/>
                </a:cubicBezTo>
                <a:cubicBezTo>
                  <a:pt x="1439" y="283"/>
                  <a:pt x="1441" y="285"/>
                  <a:pt x="1443" y="287"/>
                </a:cubicBezTo>
                <a:cubicBezTo>
                  <a:pt x="1444" y="288"/>
                  <a:pt x="1444" y="288"/>
                  <a:pt x="1445" y="289"/>
                </a:cubicBezTo>
                <a:cubicBezTo>
                  <a:pt x="1462" y="309"/>
                  <a:pt x="1462" y="309"/>
                  <a:pt x="1462" y="309"/>
                </a:cubicBezTo>
                <a:cubicBezTo>
                  <a:pt x="1465" y="313"/>
                  <a:pt x="1469" y="317"/>
                  <a:pt x="1472" y="321"/>
                </a:cubicBezTo>
                <a:cubicBezTo>
                  <a:pt x="1474" y="324"/>
                  <a:pt x="1476" y="326"/>
                  <a:pt x="1477" y="328"/>
                </a:cubicBezTo>
                <a:cubicBezTo>
                  <a:pt x="1485" y="338"/>
                  <a:pt x="1485" y="338"/>
                  <a:pt x="1485" y="338"/>
                </a:cubicBezTo>
                <a:cubicBezTo>
                  <a:pt x="1488" y="342"/>
                  <a:pt x="1490" y="345"/>
                  <a:pt x="1492" y="348"/>
                </a:cubicBezTo>
                <a:cubicBezTo>
                  <a:pt x="1507" y="368"/>
                  <a:pt x="1507" y="368"/>
                  <a:pt x="1507" y="368"/>
                </a:cubicBezTo>
                <a:cubicBezTo>
                  <a:pt x="1511" y="373"/>
                  <a:pt x="1515" y="379"/>
                  <a:pt x="1518" y="385"/>
                </a:cubicBezTo>
                <a:cubicBezTo>
                  <a:pt x="1524" y="395"/>
                  <a:pt x="1524" y="395"/>
                  <a:pt x="1524" y="395"/>
                </a:cubicBezTo>
                <a:cubicBezTo>
                  <a:pt x="1528" y="400"/>
                  <a:pt x="1531" y="405"/>
                  <a:pt x="1534" y="409"/>
                </a:cubicBezTo>
                <a:cubicBezTo>
                  <a:pt x="1552" y="442"/>
                  <a:pt x="1552" y="442"/>
                  <a:pt x="1552" y="442"/>
                </a:cubicBezTo>
                <a:cubicBezTo>
                  <a:pt x="1554" y="444"/>
                  <a:pt x="1555" y="446"/>
                  <a:pt x="1556" y="449"/>
                </a:cubicBezTo>
                <a:cubicBezTo>
                  <a:pt x="1557" y="450"/>
                  <a:pt x="1557" y="451"/>
                  <a:pt x="1558" y="452"/>
                </a:cubicBezTo>
                <a:cubicBezTo>
                  <a:pt x="1569" y="475"/>
                  <a:pt x="1569" y="475"/>
                  <a:pt x="1569" y="475"/>
                </a:cubicBezTo>
                <a:cubicBezTo>
                  <a:pt x="1572" y="479"/>
                  <a:pt x="1574" y="484"/>
                  <a:pt x="1576" y="489"/>
                </a:cubicBezTo>
                <a:cubicBezTo>
                  <a:pt x="1577" y="492"/>
                  <a:pt x="1578" y="494"/>
                  <a:pt x="1580" y="497"/>
                </a:cubicBezTo>
                <a:cubicBezTo>
                  <a:pt x="1585" y="508"/>
                  <a:pt x="1585" y="508"/>
                  <a:pt x="1585" y="508"/>
                </a:cubicBezTo>
                <a:cubicBezTo>
                  <a:pt x="1587" y="513"/>
                  <a:pt x="1588" y="516"/>
                  <a:pt x="1589" y="519"/>
                </a:cubicBezTo>
                <a:cubicBezTo>
                  <a:pt x="1599" y="543"/>
                  <a:pt x="1599" y="543"/>
                  <a:pt x="1599" y="543"/>
                </a:cubicBezTo>
                <a:cubicBezTo>
                  <a:pt x="1601" y="550"/>
                  <a:pt x="1604" y="557"/>
                  <a:pt x="1606" y="564"/>
                </a:cubicBezTo>
                <a:cubicBezTo>
                  <a:pt x="1615" y="589"/>
                  <a:pt x="1615" y="589"/>
                  <a:pt x="1615" y="589"/>
                </a:cubicBezTo>
                <a:cubicBezTo>
                  <a:pt x="1623" y="617"/>
                  <a:pt x="1623" y="617"/>
                  <a:pt x="1623" y="617"/>
                </a:cubicBezTo>
                <a:cubicBezTo>
                  <a:pt x="1624" y="622"/>
                  <a:pt x="1625" y="626"/>
                  <a:pt x="1626" y="630"/>
                </a:cubicBezTo>
                <a:cubicBezTo>
                  <a:pt x="1626" y="630"/>
                  <a:pt x="1626" y="630"/>
                  <a:pt x="1626" y="630"/>
                </a:cubicBezTo>
                <a:cubicBezTo>
                  <a:pt x="1628" y="637"/>
                  <a:pt x="1628" y="637"/>
                  <a:pt x="1628" y="637"/>
                </a:cubicBezTo>
                <a:cubicBezTo>
                  <a:pt x="1629" y="644"/>
                  <a:pt x="1629" y="644"/>
                  <a:pt x="1629" y="644"/>
                </a:cubicBezTo>
                <a:cubicBezTo>
                  <a:pt x="1630" y="644"/>
                  <a:pt x="1630" y="644"/>
                  <a:pt x="1630" y="644"/>
                </a:cubicBezTo>
                <a:cubicBezTo>
                  <a:pt x="1644" y="706"/>
                  <a:pt x="1652" y="769"/>
                  <a:pt x="1652" y="833"/>
                </a:cubicBezTo>
                <a:cubicBezTo>
                  <a:pt x="1652" y="897"/>
                  <a:pt x="1644" y="960"/>
                  <a:pt x="1630" y="1022"/>
                </a:cubicBezTo>
                <a:cubicBezTo>
                  <a:pt x="1629" y="1022"/>
                  <a:pt x="1629" y="1022"/>
                  <a:pt x="1629" y="1022"/>
                </a:cubicBezTo>
                <a:cubicBezTo>
                  <a:pt x="1628" y="1029"/>
                  <a:pt x="1628" y="1029"/>
                  <a:pt x="1628" y="1029"/>
                </a:cubicBezTo>
                <a:cubicBezTo>
                  <a:pt x="1626" y="1036"/>
                  <a:pt x="1626" y="1036"/>
                  <a:pt x="1626" y="1036"/>
                </a:cubicBezTo>
                <a:cubicBezTo>
                  <a:pt x="1626" y="1036"/>
                  <a:pt x="1626" y="1036"/>
                  <a:pt x="1626" y="1036"/>
                </a:cubicBezTo>
                <a:cubicBezTo>
                  <a:pt x="1625" y="1040"/>
                  <a:pt x="1624" y="1044"/>
                  <a:pt x="1623" y="1049"/>
                </a:cubicBezTo>
                <a:lnTo>
                  <a:pt x="1615" y="1076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11233149" y="30634"/>
            <a:ext cx="920751" cy="3005138"/>
            <a:chOff x="2439988" y="3175"/>
            <a:chExt cx="920751" cy="3005138"/>
          </a:xfrm>
        </p:grpSpPr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2895601" y="3175"/>
              <a:ext cx="11113" cy="1544638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2846388" y="2492375"/>
              <a:ext cx="112713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4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6" y="158"/>
                    <a:pt x="28" y="131"/>
                    <a:pt x="18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908301" y="2492375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3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8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2771776" y="2492375"/>
              <a:ext cx="111125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5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20" y="86"/>
                    <a:pt x="21" y="80"/>
                    <a:pt x="23" y="74"/>
                  </a:cubicBezTo>
                  <a:cubicBezTo>
                    <a:pt x="35" y="29"/>
                    <a:pt x="17" y="3"/>
                    <a:pt x="1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6" y="82"/>
                    <a:pt x="24" y="87"/>
                    <a:pt x="22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2933701" y="2492375"/>
              <a:ext cx="61913" cy="515938"/>
            </a:xfrm>
            <a:custGeom>
              <a:avLst/>
              <a:gdLst>
                <a:gd name="T0" fmla="*/ 8 w 22"/>
                <a:gd name="T1" fmla="*/ 184 h 184"/>
                <a:gd name="T2" fmla="*/ 12 w 22"/>
                <a:gd name="T3" fmla="*/ 99 h 184"/>
                <a:gd name="T4" fmla="*/ 17 w 22"/>
                <a:gd name="T5" fmla="*/ 62 h 184"/>
                <a:gd name="T6" fmla="*/ 0 w 22"/>
                <a:gd name="T7" fmla="*/ 2 h 184"/>
                <a:gd name="T8" fmla="*/ 3 w 22"/>
                <a:gd name="T9" fmla="*/ 0 h 184"/>
                <a:gd name="T10" fmla="*/ 21 w 22"/>
                <a:gd name="T11" fmla="*/ 62 h 184"/>
                <a:gd name="T12" fmla="*/ 16 w 22"/>
                <a:gd name="T13" fmla="*/ 100 h 184"/>
                <a:gd name="T14" fmla="*/ 12 w 22"/>
                <a:gd name="T15" fmla="*/ 183 h 184"/>
                <a:gd name="T16" fmla="*/ 8 w 22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4">
                  <a:moveTo>
                    <a:pt x="8" y="184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6" y="72"/>
                    <a:pt x="17" y="62"/>
                  </a:cubicBezTo>
                  <a:cubicBezTo>
                    <a:pt x="17" y="32"/>
                    <a:pt x="0" y="3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2" y="31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6" y="156"/>
                    <a:pt x="12" y="183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2782888" y="2382838"/>
              <a:ext cx="234950" cy="131763"/>
            </a:xfrm>
            <a:custGeom>
              <a:avLst/>
              <a:gdLst>
                <a:gd name="T0" fmla="*/ 42 w 84"/>
                <a:gd name="T1" fmla="*/ 4 h 47"/>
                <a:gd name="T2" fmla="*/ 0 w 84"/>
                <a:gd name="T3" fmla="*/ 0 h 47"/>
                <a:gd name="T4" fmla="*/ 0 w 84"/>
                <a:gd name="T5" fmla="*/ 29 h 47"/>
                <a:gd name="T6" fmla="*/ 18 w 84"/>
                <a:gd name="T7" fmla="*/ 47 h 47"/>
                <a:gd name="T8" fmla="*/ 66 w 84"/>
                <a:gd name="T9" fmla="*/ 47 h 47"/>
                <a:gd name="T10" fmla="*/ 84 w 84"/>
                <a:gd name="T11" fmla="*/ 29 h 47"/>
                <a:gd name="T12" fmla="*/ 84 w 84"/>
                <a:gd name="T13" fmla="*/ 0 h 47"/>
                <a:gd name="T14" fmla="*/ 42 w 84"/>
                <a:gd name="T1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7">
                  <a:moveTo>
                    <a:pt x="42" y="4"/>
                  </a:moveTo>
                  <a:cubicBezTo>
                    <a:pt x="28" y="4"/>
                    <a:pt x="14" y="3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8" y="47"/>
                    <a:pt x="18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7"/>
                    <a:pt x="84" y="39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3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2852738" y="1590675"/>
              <a:ext cx="95250" cy="134938"/>
            </a:xfrm>
            <a:custGeom>
              <a:avLst/>
              <a:gdLst>
                <a:gd name="T0" fmla="*/ 17 w 34"/>
                <a:gd name="T1" fmla="*/ 0 h 48"/>
                <a:gd name="T2" fmla="*/ 0 w 34"/>
                <a:gd name="T3" fmla="*/ 17 h 48"/>
                <a:gd name="T4" fmla="*/ 0 w 34"/>
                <a:gd name="T5" fmla="*/ 48 h 48"/>
                <a:gd name="T6" fmla="*/ 34 w 34"/>
                <a:gd name="T7" fmla="*/ 48 h 48"/>
                <a:gd name="T8" fmla="*/ 34 w 34"/>
                <a:gd name="T9" fmla="*/ 17 h 48"/>
                <a:gd name="T10" fmla="*/ 17 w 3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8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auto">
            <a:xfrm>
              <a:off x="2439988" y="1679575"/>
              <a:ext cx="9207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auto">
            <a:xfrm>
              <a:off x="2586038" y="1679575"/>
              <a:ext cx="628650" cy="733425"/>
            </a:xfrm>
            <a:prstGeom prst="ellipse">
              <a:avLst/>
            </a:prstGeom>
            <a:solidFill>
              <a:srgbClr val="067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auto">
            <a:xfrm>
              <a:off x="2782888" y="1679575"/>
              <a:ext cx="2349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2863851" y="1543050"/>
              <a:ext cx="73025" cy="111125"/>
            </a:xfrm>
            <a:custGeom>
              <a:avLst/>
              <a:gdLst>
                <a:gd name="T0" fmla="*/ 13 w 26"/>
                <a:gd name="T1" fmla="*/ 0 h 40"/>
                <a:gd name="T2" fmla="*/ 0 w 26"/>
                <a:gd name="T3" fmla="*/ 13 h 40"/>
                <a:gd name="T4" fmla="*/ 0 w 26"/>
                <a:gd name="T5" fmla="*/ 40 h 40"/>
                <a:gd name="T6" fmla="*/ 26 w 26"/>
                <a:gd name="T7" fmla="*/ 40 h 40"/>
                <a:gd name="T8" fmla="*/ 26 w 26"/>
                <a:gd name="T9" fmla="*/ 13 h 40"/>
                <a:gd name="T10" fmla="*/ 13 w 26"/>
                <a:gd name="T11" fmla="*/ 0 h 40"/>
                <a:gd name="T12" fmla="*/ 5 w 26"/>
                <a:gd name="T13" fmla="*/ 35 h 40"/>
                <a:gd name="T14" fmla="*/ 5 w 26"/>
                <a:gd name="T15" fmla="*/ 13 h 40"/>
                <a:gd name="T16" fmla="*/ 13 w 26"/>
                <a:gd name="T17" fmla="*/ 5 h 40"/>
                <a:gd name="T18" fmla="*/ 21 w 26"/>
                <a:gd name="T19" fmla="*/ 13 h 40"/>
                <a:gd name="T20" fmla="*/ 21 w 26"/>
                <a:gd name="T21" fmla="*/ 35 h 40"/>
                <a:gd name="T22" fmla="*/ 5 w 2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0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5"/>
                    <a:pt x="20" y="0"/>
                    <a:pt x="13" y="0"/>
                  </a:cubicBezTo>
                  <a:close/>
                  <a:moveTo>
                    <a:pt x="5" y="3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8"/>
                    <a:pt x="8" y="5"/>
                    <a:pt x="13" y="5"/>
                  </a:cubicBezTo>
                  <a:cubicBezTo>
                    <a:pt x="18" y="5"/>
                    <a:pt x="21" y="8"/>
                    <a:pt x="21" y="13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3360738" y="2043113"/>
              <a:ext cx="0" cy="4763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D5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2886076" y="2413000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3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0 w 5"/>
                <a:gd name="T52" fmla="*/ 0 w 5"/>
                <a:gd name="T53" fmla="*/ 0 w 5"/>
                <a:gd name="T54" fmla="*/ 0 w 5"/>
                <a:gd name="T55" fmla="*/ 0 w 5"/>
                <a:gd name="T5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C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2479676" y="1806575"/>
              <a:ext cx="881063" cy="606425"/>
            </a:xfrm>
            <a:custGeom>
              <a:avLst/>
              <a:gdLst>
                <a:gd name="T0" fmla="*/ 0 w 314"/>
                <a:gd name="T1" fmla="*/ 138 h 216"/>
                <a:gd name="T2" fmla="*/ 145 w 314"/>
                <a:gd name="T3" fmla="*/ 216 h 216"/>
                <a:gd name="T4" fmla="*/ 145 w 314"/>
                <a:gd name="T5" fmla="*/ 216 h 216"/>
                <a:gd name="T6" fmla="*/ 145 w 314"/>
                <a:gd name="T7" fmla="*/ 216 h 216"/>
                <a:gd name="T8" fmla="*/ 145 w 314"/>
                <a:gd name="T9" fmla="*/ 216 h 216"/>
                <a:gd name="T10" fmla="*/ 146 w 314"/>
                <a:gd name="T11" fmla="*/ 216 h 216"/>
                <a:gd name="T12" fmla="*/ 146 w 314"/>
                <a:gd name="T13" fmla="*/ 216 h 216"/>
                <a:gd name="T14" fmla="*/ 146 w 314"/>
                <a:gd name="T15" fmla="*/ 216 h 216"/>
                <a:gd name="T16" fmla="*/ 146 w 314"/>
                <a:gd name="T17" fmla="*/ 216 h 216"/>
                <a:gd name="T18" fmla="*/ 146 w 314"/>
                <a:gd name="T19" fmla="*/ 216 h 216"/>
                <a:gd name="T20" fmla="*/ 146 w 314"/>
                <a:gd name="T21" fmla="*/ 216 h 216"/>
                <a:gd name="T22" fmla="*/ 146 w 314"/>
                <a:gd name="T23" fmla="*/ 216 h 216"/>
                <a:gd name="T24" fmla="*/ 146 w 314"/>
                <a:gd name="T25" fmla="*/ 216 h 216"/>
                <a:gd name="T26" fmla="*/ 147 w 314"/>
                <a:gd name="T27" fmla="*/ 216 h 216"/>
                <a:gd name="T28" fmla="*/ 147 w 314"/>
                <a:gd name="T29" fmla="*/ 216 h 216"/>
                <a:gd name="T30" fmla="*/ 147 w 314"/>
                <a:gd name="T31" fmla="*/ 216 h 216"/>
                <a:gd name="T32" fmla="*/ 147 w 314"/>
                <a:gd name="T33" fmla="*/ 216 h 216"/>
                <a:gd name="T34" fmla="*/ 147 w 314"/>
                <a:gd name="T35" fmla="*/ 216 h 216"/>
                <a:gd name="T36" fmla="*/ 147 w 314"/>
                <a:gd name="T37" fmla="*/ 216 h 216"/>
                <a:gd name="T38" fmla="*/ 147 w 314"/>
                <a:gd name="T39" fmla="*/ 216 h 216"/>
                <a:gd name="T40" fmla="*/ 148 w 314"/>
                <a:gd name="T41" fmla="*/ 216 h 216"/>
                <a:gd name="T42" fmla="*/ 148 w 314"/>
                <a:gd name="T43" fmla="*/ 216 h 216"/>
                <a:gd name="T44" fmla="*/ 148 w 314"/>
                <a:gd name="T45" fmla="*/ 216 h 216"/>
                <a:gd name="T46" fmla="*/ 148 w 314"/>
                <a:gd name="T47" fmla="*/ 216 h 216"/>
                <a:gd name="T48" fmla="*/ 148 w 314"/>
                <a:gd name="T49" fmla="*/ 216 h 216"/>
                <a:gd name="T50" fmla="*/ 148 w 314"/>
                <a:gd name="T51" fmla="*/ 216 h 216"/>
                <a:gd name="T52" fmla="*/ 148 w 314"/>
                <a:gd name="T53" fmla="*/ 216 h 216"/>
                <a:gd name="T54" fmla="*/ 148 w 314"/>
                <a:gd name="T55" fmla="*/ 216 h 216"/>
                <a:gd name="T56" fmla="*/ 149 w 314"/>
                <a:gd name="T57" fmla="*/ 216 h 216"/>
                <a:gd name="T58" fmla="*/ 149 w 314"/>
                <a:gd name="T59" fmla="*/ 216 h 216"/>
                <a:gd name="T60" fmla="*/ 149 w 314"/>
                <a:gd name="T61" fmla="*/ 216 h 216"/>
                <a:gd name="T62" fmla="*/ 149 w 314"/>
                <a:gd name="T63" fmla="*/ 216 h 216"/>
                <a:gd name="T64" fmla="*/ 149 w 314"/>
                <a:gd name="T65" fmla="*/ 216 h 216"/>
                <a:gd name="T66" fmla="*/ 149 w 314"/>
                <a:gd name="T67" fmla="*/ 216 h 216"/>
                <a:gd name="T68" fmla="*/ 149 w 314"/>
                <a:gd name="T69" fmla="*/ 216 h 216"/>
                <a:gd name="T70" fmla="*/ 150 w 314"/>
                <a:gd name="T71" fmla="*/ 216 h 216"/>
                <a:gd name="T72" fmla="*/ 150 w 314"/>
                <a:gd name="T73" fmla="*/ 216 h 216"/>
                <a:gd name="T74" fmla="*/ 150 w 314"/>
                <a:gd name="T75" fmla="*/ 216 h 216"/>
                <a:gd name="T76" fmla="*/ 150 w 314"/>
                <a:gd name="T77" fmla="*/ 216 h 216"/>
                <a:gd name="T78" fmla="*/ 150 w 314"/>
                <a:gd name="T79" fmla="*/ 216 h 216"/>
                <a:gd name="T80" fmla="*/ 69 w 314"/>
                <a:gd name="T81" fmla="*/ 176 h 216"/>
                <a:gd name="T82" fmla="*/ 0 w 314"/>
                <a:gd name="T83" fmla="*/ 138 h 216"/>
                <a:gd name="T84" fmla="*/ 274 w 314"/>
                <a:gd name="T85" fmla="*/ 0 h 216"/>
                <a:gd name="T86" fmla="*/ 288 w 314"/>
                <a:gd name="T87" fmla="*/ 53 h 216"/>
                <a:gd name="T88" fmla="*/ 255 w 314"/>
                <a:gd name="T89" fmla="*/ 132 h 216"/>
                <a:gd name="T90" fmla="*/ 150 w 314"/>
                <a:gd name="T91" fmla="*/ 216 h 216"/>
                <a:gd name="T92" fmla="*/ 314 w 314"/>
                <a:gd name="T93" fmla="*/ 86 h 216"/>
                <a:gd name="T94" fmla="*/ 314 w 314"/>
                <a:gd name="T95" fmla="*/ 85 h 216"/>
                <a:gd name="T96" fmla="*/ 314 w 314"/>
                <a:gd name="T97" fmla="*/ 85 h 216"/>
                <a:gd name="T98" fmla="*/ 314 w 314"/>
                <a:gd name="T99" fmla="*/ 85 h 216"/>
                <a:gd name="T100" fmla="*/ 314 w 314"/>
                <a:gd name="T101" fmla="*/ 85 h 216"/>
                <a:gd name="T102" fmla="*/ 314 w 314"/>
                <a:gd name="T103" fmla="*/ 85 h 216"/>
                <a:gd name="T104" fmla="*/ 314 w 314"/>
                <a:gd name="T105" fmla="*/ 85 h 216"/>
                <a:gd name="T106" fmla="*/ 314 w 314"/>
                <a:gd name="T107" fmla="*/ 85 h 216"/>
                <a:gd name="T108" fmla="*/ 314 w 314"/>
                <a:gd name="T109" fmla="*/ 85 h 216"/>
                <a:gd name="T110" fmla="*/ 314 w 314"/>
                <a:gd name="T111" fmla="*/ 85 h 216"/>
                <a:gd name="T112" fmla="*/ 314 w 314"/>
                <a:gd name="T113" fmla="*/ 84 h 216"/>
                <a:gd name="T114" fmla="*/ 314 w 314"/>
                <a:gd name="T115" fmla="*/ 84 h 216"/>
                <a:gd name="T116" fmla="*/ 314 w 314"/>
                <a:gd name="T117" fmla="*/ 84 h 216"/>
                <a:gd name="T118" fmla="*/ 314 w 314"/>
                <a:gd name="T119" fmla="*/ 84 h 216"/>
                <a:gd name="T120" fmla="*/ 314 w 314"/>
                <a:gd name="T121" fmla="*/ 84 h 216"/>
                <a:gd name="T122" fmla="*/ 314 w 314"/>
                <a:gd name="T123" fmla="*/ 84 h 216"/>
                <a:gd name="T124" fmla="*/ 274 w 314"/>
                <a:gd name="T1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4" h="216">
                  <a:moveTo>
                    <a:pt x="0" y="138"/>
                  </a:moveTo>
                  <a:cubicBezTo>
                    <a:pt x="25" y="183"/>
                    <a:pt x="80" y="214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90" y="201"/>
                    <a:pt x="69" y="176"/>
                  </a:cubicBezTo>
                  <a:cubicBezTo>
                    <a:pt x="42" y="168"/>
                    <a:pt x="19" y="155"/>
                    <a:pt x="0" y="138"/>
                  </a:cubicBezTo>
                  <a:moveTo>
                    <a:pt x="274" y="0"/>
                  </a:moveTo>
                  <a:cubicBezTo>
                    <a:pt x="283" y="17"/>
                    <a:pt x="288" y="34"/>
                    <a:pt x="288" y="53"/>
                  </a:cubicBezTo>
                  <a:cubicBezTo>
                    <a:pt x="288" y="83"/>
                    <a:pt x="276" y="110"/>
                    <a:pt x="255" y="132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4" y="158"/>
                    <a:pt x="314" y="86"/>
                  </a:cubicBezTo>
                  <a:cubicBezTo>
                    <a:pt x="314" y="86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673351" y="2178050"/>
              <a:ext cx="522288" cy="234950"/>
            </a:xfrm>
            <a:custGeom>
              <a:avLst/>
              <a:gdLst>
                <a:gd name="T0" fmla="*/ 186 w 186"/>
                <a:gd name="T1" fmla="*/ 0 h 84"/>
                <a:gd name="T2" fmla="*/ 111 w 186"/>
                <a:gd name="T3" fmla="*/ 44 h 84"/>
                <a:gd name="T4" fmla="*/ 81 w 186"/>
                <a:gd name="T5" fmla="*/ 84 h 84"/>
                <a:gd name="T6" fmla="*/ 53 w 186"/>
                <a:gd name="T7" fmla="*/ 52 h 84"/>
                <a:gd name="T8" fmla="*/ 0 w 186"/>
                <a:gd name="T9" fmla="*/ 44 h 84"/>
                <a:gd name="T10" fmla="*/ 81 w 186"/>
                <a:gd name="T11" fmla="*/ 84 h 84"/>
                <a:gd name="T12" fmla="*/ 81 w 186"/>
                <a:gd name="T13" fmla="*/ 84 h 84"/>
                <a:gd name="T14" fmla="*/ 81 w 186"/>
                <a:gd name="T15" fmla="*/ 84 h 84"/>
                <a:gd name="T16" fmla="*/ 186 w 1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4">
                  <a:moveTo>
                    <a:pt x="186" y="0"/>
                  </a:moveTo>
                  <a:cubicBezTo>
                    <a:pt x="167" y="20"/>
                    <a:pt x="141" y="35"/>
                    <a:pt x="111" y="44"/>
                  </a:cubicBezTo>
                  <a:cubicBezTo>
                    <a:pt x="104" y="68"/>
                    <a:pt x="93" y="84"/>
                    <a:pt x="81" y="84"/>
                  </a:cubicBezTo>
                  <a:cubicBezTo>
                    <a:pt x="70" y="84"/>
                    <a:pt x="61" y="72"/>
                    <a:pt x="53" y="52"/>
                  </a:cubicBezTo>
                  <a:cubicBezTo>
                    <a:pt x="35" y="51"/>
                    <a:pt x="17" y="49"/>
                    <a:pt x="0" y="44"/>
                  </a:cubicBezTo>
                  <a:cubicBezTo>
                    <a:pt x="21" y="69"/>
                    <a:pt x="49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129" y="84"/>
                    <a:pt x="170" y="49"/>
                    <a:pt x="186" y="0"/>
                  </a:cubicBezTo>
                </a:path>
              </a:pathLst>
            </a:custGeom>
            <a:solidFill>
              <a:srgbClr val="036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2822576" y="2300288"/>
              <a:ext cx="161925" cy="112713"/>
            </a:xfrm>
            <a:custGeom>
              <a:avLst/>
              <a:gdLst>
                <a:gd name="T0" fmla="*/ 58 w 58"/>
                <a:gd name="T1" fmla="*/ 0 h 40"/>
                <a:gd name="T2" fmla="*/ 2 w 58"/>
                <a:gd name="T3" fmla="*/ 8 h 40"/>
                <a:gd name="T4" fmla="*/ 0 w 58"/>
                <a:gd name="T5" fmla="*/ 8 h 40"/>
                <a:gd name="T6" fmla="*/ 28 w 58"/>
                <a:gd name="T7" fmla="*/ 40 h 40"/>
                <a:gd name="T8" fmla="*/ 58 w 5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58" y="0"/>
                  </a:moveTo>
                  <a:cubicBezTo>
                    <a:pt x="41" y="5"/>
                    <a:pt x="2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8" y="28"/>
                    <a:pt x="17" y="40"/>
                    <a:pt x="28" y="40"/>
                  </a:cubicBezTo>
                  <a:cubicBezTo>
                    <a:pt x="40" y="40"/>
                    <a:pt x="51" y="24"/>
                    <a:pt x="58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2782888" y="2457450"/>
              <a:ext cx="234950" cy="57150"/>
            </a:xfrm>
            <a:custGeom>
              <a:avLst/>
              <a:gdLst>
                <a:gd name="T0" fmla="*/ 0 w 84"/>
                <a:gd name="T1" fmla="*/ 0 h 20"/>
                <a:gd name="T2" fmla="*/ 0 w 84"/>
                <a:gd name="T3" fmla="*/ 2 h 20"/>
                <a:gd name="T4" fmla="*/ 18 w 84"/>
                <a:gd name="T5" fmla="*/ 20 h 20"/>
                <a:gd name="T6" fmla="*/ 66 w 84"/>
                <a:gd name="T7" fmla="*/ 20 h 20"/>
                <a:gd name="T8" fmla="*/ 84 w 84"/>
                <a:gd name="T9" fmla="*/ 2 h 20"/>
                <a:gd name="T10" fmla="*/ 84 w 84"/>
                <a:gd name="T11" fmla="*/ 0 h 20"/>
                <a:gd name="T12" fmla="*/ 0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2"/>
                    <a:pt x="8" y="20"/>
                    <a:pt x="18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6" y="20"/>
                    <a:pt x="84" y="1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7323" y="19544"/>
            <a:ext cx="920751" cy="3005138"/>
            <a:chOff x="2439988" y="3175"/>
            <a:chExt cx="920751" cy="3005138"/>
          </a:xfrm>
        </p:grpSpPr>
        <p:sp>
          <p:nvSpPr>
            <p:cNvPr id="108" name="Rectangle 33"/>
            <p:cNvSpPr>
              <a:spLocks noChangeArrowheads="1"/>
            </p:cNvSpPr>
            <p:nvPr/>
          </p:nvSpPr>
          <p:spPr bwMode="auto">
            <a:xfrm>
              <a:off x="2895601" y="3175"/>
              <a:ext cx="11113" cy="1544638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4"/>
            <p:cNvSpPr>
              <a:spLocks/>
            </p:cNvSpPr>
            <p:nvPr/>
          </p:nvSpPr>
          <p:spPr bwMode="auto">
            <a:xfrm>
              <a:off x="2846388" y="2492375"/>
              <a:ext cx="112713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4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6" y="158"/>
                    <a:pt x="28" y="131"/>
                    <a:pt x="18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5"/>
            <p:cNvSpPr>
              <a:spLocks/>
            </p:cNvSpPr>
            <p:nvPr/>
          </p:nvSpPr>
          <p:spPr bwMode="auto">
            <a:xfrm>
              <a:off x="2908301" y="2492375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3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8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6"/>
            <p:cNvSpPr>
              <a:spLocks/>
            </p:cNvSpPr>
            <p:nvPr/>
          </p:nvSpPr>
          <p:spPr bwMode="auto">
            <a:xfrm>
              <a:off x="2771776" y="2492375"/>
              <a:ext cx="111125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5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20" y="86"/>
                    <a:pt x="21" y="80"/>
                    <a:pt x="23" y="74"/>
                  </a:cubicBezTo>
                  <a:cubicBezTo>
                    <a:pt x="35" y="29"/>
                    <a:pt x="17" y="3"/>
                    <a:pt x="1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6" y="82"/>
                    <a:pt x="24" y="87"/>
                    <a:pt x="22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7"/>
            <p:cNvSpPr>
              <a:spLocks/>
            </p:cNvSpPr>
            <p:nvPr/>
          </p:nvSpPr>
          <p:spPr bwMode="auto">
            <a:xfrm>
              <a:off x="2933701" y="2492375"/>
              <a:ext cx="61913" cy="515938"/>
            </a:xfrm>
            <a:custGeom>
              <a:avLst/>
              <a:gdLst>
                <a:gd name="T0" fmla="*/ 8 w 22"/>
                <a:gd name="T1" fmla="*/ 184 h 184"/>
                <a:gd name="T2" fmla="*/ 12 w 22"/>
                <a:gd name="T3" fmla="*/ 99 h 184"/>
                <a:gd name="T4" fmla="*/ 17 w 22"/>
                <a:gd name="T5" fmla="*/ 62 h 184"/>
                <a:gd name="T6" fmla="*/ 0 w 22"/>
                <a:gd name="T7" fmla="*/ 2 h 184"/>
                <a:gd name="T8" fmla="*/ 3 w 22"/>
                <a:gd name="T9" fmla="*/ 0 h 184"/>
                <a:gd name="T10" fmla="*/ 21 w 22"/>
                <a:gd name="T11" fmla="*/ 62 h 184"/>
                <a:gd name="T12" fmla="*/ 16 w 22"/>
                <a:gd name="T13" fmla="*/ 100 h 184"/>
                <a:gd name="T14" fmla="*/ 12 w 22"/>
                <a:gd name="T15" fmla="*/ 183 h 184"/>
                <a:gd name="T16" fmla="*/ 8 w 22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4">
                  <a:moveTo>
                    <a:pt x="8" y="184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6" y="72"/>
                    <a:pt x="17" y="62"/>
                  </a:cubicBezTo>
                  <a:cubicBezTo>
                    <a:pt x="17" y="32"/>
                    <a:pt x="0" y="3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2" y="31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6" y="156"/>
                    <a:pt x="12" y="183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8"/>
            <p:cNvSpPr>
              <a:spLocks/>
            </p:cNvSpPr>
            <p:nvPr/>
          </p:nvSpPr>
          <p:spPr bwMode="auto">
            <a:xfrm>
              <a:off x="2782888" y="2382838"/>
              <a:ext cx="234950" cy="131763"/>
            </a:xfrm>
            <a:custGeom>
              <a:avLst/>
              <a:gdLst>
                <a:gd name="T0" fmla="*/ 42 w 84"/>
                <a:gd name="T1" fmla="*/ 4 h 47"/>
                <a:gd name="T2" fmla="*/ 0 w 84"/>
                <a:gd name="T3" fmla="*/ 0 h 47"/>
                <a:gd name="T4" fmla="*/ 0 w 84"/>
                <a:gd name="T5" fmla="*/ 29 h 47"/>
                <a:gd name="T6" fmla="*/ 18 w 84"/>
                <a:gd name="T7" fmla="*/ 47 h 47"/>
                <a:gd name="T8" fmla="*/ 66 w 84"/>
                <a:gd name="T9" fmla="*/ 47 h 47"/>
                <a:gd name="T10" fmla="*/ 84 w 84"/>
                <a:gd name="T11" fmla="*/ 29 h 47"/>
                <a:gd name="T12" fmla="*/ 84 w 84"/>
                <a:gd name="T13" fmla="*/ 0 h 47"/>
                <a:gd name="T14" fmla="*/ 42 w 84"/>
                <a:gd name="T1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7">
                  <a:moveTo>
                    <a:pt x="42" y="4"/>
                  </a:moveTo>
                  <a:cubicBezTo>
                    <a:pt x="28" y="4"/>
                    <a:pt x="14" y="3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8" y="47"/>
                    <a:pt x="18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7"/>
                    <a:pt x="84" y="39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3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9"/>
            <p:cNvSpPr>
              <a:spLocks/>
            </p:cNvSpPr>
            <p:nvPr/>
          </p:nvSpPr>
          <p:spPr bwMode="auto">
            <a:xfrm>
              <a:off x="2852738" y="1590675"/>
              <a:ext cx="95250" cy="134938"/>
            </a:xfrm>
            <a:custGeom>
              <a:avLst/>
              <a:gdLst>
                <a:gd name="T0" fmla="*/ 17 w 34"/>
                <a:gd name="T1" fmla="*/ 0 h 48"/>
                <a:gd name="T2" fmla="*/ 0 w 34"/>
                <a:gd name="T3" fmla="*/ 17 h 48"/>
                <a:gd name="T4" fmla="*/ 0 w 34"/>
                <a:gd name="T5" fmla="*/ 48 h 48"/>
                <a:gd name="T6" fmla="*/ 34 w 34"/>
                <a:gd name="T7" fmla="*/ 48 h 48"/>
                <a:gd name="T8" fmla="*/ 34 w 34"/>
                <a:gd name="T9" fmla="*/ 17 h 48"/>
                <a:gd name="T10" fmla="*/ 17 w 3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8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40"/>
            <p:cNvSpPr>
              <a:spLocks noChangeArrowheads="1"/>
            </p:cNvSpPr>
            <p:nvPr/>
          </p:nvSpPr>
          <p:spPr bwMode="auto">
            <a:xfrm>
              <a:off x="2439988" y="1679575"/>
              <a:ext cx="9207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41"/>
            <p:cNvSpPr>
              <a:spLocks noChangeArrowheads="1"/>
            </p:cNvSpPr>
            <p:nvPr/>
          </p:nvSpPr>
          <p:spPr bwMode="auto">
            <a:xfrm>
              <a:off x="2586038" y="1679575"/>
              <a:ext cx="628650" cy="733425"/>
            </a:xfrm>
            <a:prstGeom prst="ellipse">
              <a:avLst/>
            </a:prstGeom>
            <a:solidFill>
              <a:srgbClr val="067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42"/>
            <p:cNvSpPr>
              <a:spLocks noChangeArrowheads="1"/>
            </p:cNvSpPr>
            <p:nvPr/>
          </p:nvSpPr>
          <p:spPr bwMode="auto">
            <a:xfrm>
              <a:off x="2782888" y="1679575"/>
              <a:ext cx="2349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43"/>
            <p:cNvSpPr>
              <a:spLocks noEditPoints="1"/>
            </p:cNvSpPr>
            <p:nvPr/>
          </p:nvSpPr>
          <p:spPr bwMode="auto">
            <a:xfrm>
              <a:off x="2863851" y="1543050"/>
              <a:ext cx="73025" cy="111125"/>
            </a:xfrm>
            <a:custGeom>
              <a:avLst/>
              <a:gdLst>
                <a:gd name="T0" fmla="*/ 13 w 26"/>
                <a:gd name="T1" fmla="*/ 0 h 40"/>
                <a:gd name="T2" fmla="*/ 0 w 26"/>
                <a:gd name="T3" fmla="*/ 13 h 40"/>
                <a:gd name="T4" fmla="*/ 0 w 26"/>
                <a:gd name="T5" fmla="*/ 40 h 40"/>
                <a:gd name="T6" fmla="*/ 26 w 26"/>
                <a:gd name="T7" fmla="*/ 40 h 40"/>
                <a:gd name="T8" fmla="*/ 26 w 26"/>
                <a:gd name="T9" fmla="*/ 13 h 40"/>
                <a:gd name="T10" fmla="*/ 13 w 26"/>
                <a:gd name="T11" fmla="*/ 0 h 40"/>
                <a:gd name="T12" fmla="*/ 5 w 26"/>
                <a:gd name="T13" fmla="*/ 35 h 40"/>
                <a:gd name="T14" fmla="*/ 5 w 26"/>
                <a:gd name="T15" fmla="*/ 13 h 40"/>
                <a:gd name="T16" fmla="*/ 13 w 26"/>
                <a:gd name="T17" fmla="*/ 5 h 40"/>
                <a:gd name="T18" fmla="*/ 21 w 26"/>
                <a:gd name="T19" fmla="*/ 13 h 40"/>
                <a:gd name="T20" fmla="*/ 21 w 26"/>
                <a:gd name="T21" fmla="*/ 35 h 40"/>
                <a:gd name="T22" fmla="*/ 5 w 2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0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5"/>
                    <a:pt x="20" y="0"/>
                    <a:pt x="13" y="0"/>
                  </a:cubicBezTo>
                  <a:close/>
                  <a:moveTo>
                    <a:pt x="5" y="3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8"/>
                    <a:pt x="8" y="5"/>
                    <a:pt x="13" y="5"/>
                  </a:cubicBezTo>
                  <a:cubicBezTo>
                    <a:pt x="18" y="5"/>
                    <a:pt x="21" y="8"/>
                    <a:pt x="21" y="13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4"/>
            <p:cNvSpPr>
              <a:spLocks noEditPoints="1"/>
            </p:cNvSpPr>
            <p:nvPr/>
          </p:nvSpPr>
          <p:spPr bwMode="auto">
            <a:xfrm>
              <a:off x="3360738" y="2043113"/>
              <a:ext cx="0" cy="4763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D5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5"/>
            <p:cNvSpPr>
              <a:spLocks noEditPoints="1"/>
            </p:cNvSpPr>
            <p:nvPr/>
          </p:nvSpPr>
          <p:spPr bwMode="auto">
            <a:xfrm>
              <a:off x="2886076" y="2413000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3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0 w 5"/>
                <a:gd name="T52" fmla="*/ 0 w 5"/>
                <a:gd name="T53" fmla="*/ 0 w 5"/>
                <a:gd name="T54" fmla="*/ 0 w 5"/>
                <a:gd name="T55" fmla="*/ 0 w 5"/>
                <a:gd name="T5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C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6"/>
            <p:cNvSpPr>
              <a:spLocks noEditPoints="1"/>
            </p:cNvSpPr>
            <p:nvPr/>
          </p:nvSpPr>
          <p:spPr bwMode="auto">
            <a:xfrm>
              <a:off x="2479676" y="1806575"/>
              <a:ext cx="881063" cy="606425"/>
            </a:xfrm>
            <a:custGeom>
              <a:avLst/>
              <a:gdLst>
                <a:gd name="T0" fmla="*/ 0 w 314"/>
                <a:gd name="T1" fmla="*/ 138 h 216"/>
                <a:gd name="T2" fmla="*/ 145 w 314"/>
                <a:gd name="T3" fmla="*/ 216 h 216"/>
                <a:gd name="T4" fmla="*/ 145 w 314"/>
                <a:gd name="T5" fmla="*/ 216 h 216"/>
                <a:gd name="T6" fmla="*/ 145 w 314"/>
                <a:gd name="T7" fmla="*/ 216 h 216"/>
                <a:gd name="T8" fmla="*/ 145 w 314"/>
                <a:gd name="T9" fmla="*/ 216 h 216"/>
                <a:gd name="T10" fmla="*/ 146 w 314"/>
                <a:gd name="T11" fmla="*/ 216 h 216"/>
                <a:gd name="T12" fmla="*/ 146 w 314"/>
                <a:gd name="T13" fmla="*/ 216 h 216"/>
                <a:gd name="T14" fmla="*/ 146 w 314"/>
                <a:gd name="T15" fmla="*/ 216 h 216"/>
                <a:gd name="T16" fmla="*/ 146 w 314"/>
                <a:gd name="T17" fmla="*/ 216 h 216"/>
                <a:gd name="T18" fmla="*/ 146 w 314"/>
                <a:gd name="T19" fmla="*/ 216 h 216"/>
                <a:gd name="T20" fmla="*/ 146 w 314"/>
                <a:gd name="T21" fmla="*/ 216 h 216"/>
                <a:gd name="T22" fmla="*/ 146 w 314"/>
                <a:gd name="T23" fmla="*/ 216 h 216"/>
                <a:gd name="T24" fmla="*/ 146 w 314"/>
                <a:gd name="T25" fmla="*/ 216 h 216"/>
                <a:gd name="T26" fmla="*/ 147 w 314"/>
                <a:gd name="T27" fmla="*/ 216 h 216"/>
                <a:gd name="T28" fmla="*/ 147 w 314"/>
                <a:gd name="T29" fmla="*/ 216 h 216"/>
                <a:gd name="T30" fmla="*/ 147 w 314"/>
                <a:gd name="T31" fmla="*/ 216 h 216"/>
                <a:gd name="T32" fmla="*/ 147 w 314"/>
                <a:gd name="T33" fmla="*/ 216 h 216"/>
                <a:gd name="T34" fmla="*/ 147 w 314"/>
                <a:gd name="T35" fmla="*/ 216 h 216"/>
                <a:gd name="T36" fmla="*/ 147 w 314"/>
                <a:gd name="T37" fmla="*/ 216 h 216"/>
                <a:gd name="T38" fmla="*/ 147 w 314"/>
                <a:gd name="T39" fmla="*/ 216 h 216"/>
                <a:gd name="T40" fmla="*/ 148 w 314"/>
                <a:gd name="T41" fmla="*/ 216 h 216"/>
                <a:gd name="T42" fmla="*/ 148 w 314"/>
                <a:gd name="T43" fmla="*/ 216 h 216"/>
                <a:gd name="T44" fmla="*/ 148 w 314"/>
                <a:gd name="T45" fmla="*/ 216 h 216"/>
                <a:gd name="T46" fmla="*/ 148 w 314"/>
                <a:gd name="T47" fmla="*/ 216 h 216"/>
                <a:gd name="T48" fmla="*/ 148 w 314"/>
                <a:gd name="T49" fmla="*/ 216 h 216"/>
                <a:gd name="T50" fmla="*/ 148 w 314"/>
                <a:gd name="T51" fmla="*/ 216 h 216"/>
                <a:gd name="T52" fmla="*/ 148 w 314"/>
                <a:gd name="T53" fmla="*/ 216 h 216"/>
                <a:gd name="T54" fmla="*/ 148 w 314"/>
                <a:gd name="T55" fmla="*/ 216 h 216"/>
                <a:gd name="T56" fmla="*/ 149 w 314"/>
                <a:gd name="T57" fmla="*/ 216 h 216"/>
                <a:gd name="T58" fmla="*/ 149 w 314"/>
                <a:gd name="T59" fmla="*/ 216 h 216"/>
                <a:gd name="T60" fmla="*/ 149 w 314"/>
                <a:gd name="T61" fmla="*/ 216 h 216"/>
                <a:gd name="T62" fmla="*/ 149 w 314"/>
                <a:gd name="T63" fmla="*/ 216 h 216"/>
                <a:gd name="T64" fmla="*/ 149 w 314"/>
                <a:gd name="T65" fmla="*/ 216 h 216"/>
                <a:gd name="T66" fmla="*/ 149 w 314"/>
                <a:gd name="T67" fmla="*/ 216 h 216"/>
                <a:gd name="T68" fmla="*/ 149 w 314"/>
                <a:gd name="T69" fmla="*/ 216 h 216"/>
                <a:gd name="T70" fmla="*/ 150 w 314"/>
                <a:gd name="T71" fmla="*/ 216 h 216"/>
                <a:gd name="T72" fmla="*/ 150 w 314"/>
                <a:gd name="T73" fmla="*/ 216 h 216"/>
                <a:gd name="T74" fmla="*/ 150 w 314"/>
                <a:gd name="T75" fmla="*/ 216 h 216"/>
                <a:gd name="T76" fmla="*/ 150 w 314"/>
                <a:gd name="T77" fmla="*/ 216 h 216"/>
                <a:gd name="T78" fmla="*/ 150 w 314"/>
                <a:gd name="T79" fmla="*/ 216 h 216"/>
                <a:gd name="T80" fmla="*/ 69 w 314"/>
                <a:gd name="T81" fmla="*/ 176 h 216"/>
                <a:gd name="T82" fmla="*/ 0 w 314"/>
                <a:gd name="T83" fmla="*/ 138 h 216"/>
                <a:gd name="T84" fmla="*/ 274 w 314"/>
                <a:gd name="T85" fmla="*/ 0 h 216"/>
                <a:gd name="T86" fmla="*/ 288 w 314"/>
                <a:gd name="T87" fmla="*/ 53 h 216"/>
                <a:gd name="T88" fmla="*/ 255 w 314"/>
                <a:gd name="T89" fmla="*/ 132 h 216"/>
                <a:gd name="T90" fmla="*/ 150 w 314"/>
                <a:gd name="T91" fmla="*/ 216 h 216"/>
                <a:gd name="T92" fmla="*/ 314 w 314"/>
                <a:gd name="T93" fmla="*/ 86 h 216"/>
                <a:gd name="T94" fmla="*/ 314 w 314"/>
                <a:gd name="T95" fmla="*/ 85 h 216"/>
                <a:gd name="T96" fmla="*/ 314 w 314"/>
                <a:gd name="T97" fmla="*/ 85 h 216"/>
                <a:gd name="T98" fmla="*/ 314 w 314"/>
                <a:gd name="T99" fmla="*/ 85 h 216"/>
                <a:gd name="T100" fmla="*/ 314 w 314"/>
                <a:gd name="T101" fmla="*/ 85 h 216"/>
                <a:gd name="T102" fmla="*/ 314 w 314"/>
                <a:gd name="T103" fmla="*/ 85 h 216"/>
                <a:gd name="T104" fmla="*/ 314 w 314"/>
                <a:gd name="T105" fmla="*/ 85 h 216"/>
                <a:gd name="T106" fmla="*/ 314 w 314"/>
                <a:gd name="T107" fmla="*/ 85 h 216"/>
                <a:gd name="T108" fmla="*/ 314 w 314"/>
                <a:gd name="T109" fmla="*/ 85 h 216"/>
                <a:gd name="T110" fmla="*/ 314 w 314"/>
                <a:gd name="T111" fmla="*/ 85 h 216"/>
                <a:gd name="T112" fmla="*/ 314 w 314"/>
                <a:gd name="T113" fmla="*/ 84 h 216"/>
                <a:gd name="T114" fmla="*/ 314 w 314"/>
                <a:gd name="T115" fmla="*/ 84 h 216"/>
                <a:gd name="T116" fmla="*/ 314 w 314"/>
                <a:gd name="T117" fmla="*/ 84 h 216"/>
                <a:gd name="T118" fmla="*/ 314 w 314"/>
                <a:gd name="T119" fmla="*/ 84 h 216"/>
                <a:gd name="T120" fmla="*/ 314 w 314"/>
                <a:gd name="T121" fmla="*/ 84 h 216"/>
                <a:gd name="T122" fmla="*/ 314 w 314"/>
                <a:gd name="T123" fmla="*/ 84 h 216"/>
                <a:gd name="T124" fmla="*/ 274 w 314"/>
                <a:gd name="T1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4" h="216">
                  <a:moveTo>
                    <a:pt x="0" y="138"/>
                  </a:moveTo>
                  <a:cubicBezTo>
                    <a:pt x="25" y="183"/>
                    <a:pt x="80" y="214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90" y="201"/>
                    <a:pt x="69" y="176"/>
                  </a:cubicBezTo>
                  <a:cubicBezTo>
                    <a:pt x="42" y="168"/>
                    <a:pt x="19" y="155"/>
                    <a:pt x="0" y="138"/>
                  </a:cubicBezTo>
                  <a:moveTo>
                    <a:pt x="274" y="0"/>
                  </a:moveTo>
                  <a:cubicBezTo>
                    <a:pt x="283" y="17"/>
                    <a:pt x="288" y="34"/>
                    <a:pt x="288" y="53"/>
                  </a:cubicBezTo>
                  <a:cubicBezTo>
                    <a:pt x="288" y="83"/>
                    <a:pt x="276" y="110"/>
                    <a:pt x="255" y="132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4" y="158"/>
                    <a:pt x="314" y="86"/>
                  </a:cubicBezTo>
                  <a:cubicBezTo>
                    <a:pt x="314" y="86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7"/>
            <p:cNvSpPr>
              <a:spLocks/>
            </p:cNvSpPr>
            <p:nvPr/>
          </p:nvSpPr>
          <p:spPr bwMode="auto">
            <a:xfrm>
              <a:off x="2673351" y="2178050"/>
              <a:ext cx="522288" cy="234950"/>
            </a:xfrm>
            <a:custGeom>
              <a:avLst/>
              <a:gdLst>
                <a:gd name="T0" fmla="*/ 186 w 186"/>
                <a:gd name="T1" fmla="*/ 0 h 84"/>
                <a:gd name="T2" fmla="*/ 111 w 186"/>
                <a:gd name="T3" fmla="*/ 44 h 84"/>
                <a:gd name="T4" fmla="*/ 81 w 186"/>
                <a:gd name="T5" fmla="*/ 84 h 84"/>
                <a:gd name="T6" fmla="*/ 53 w 186"/>
                <a:gd name="T7" fmla="*/ 52 h 84"/>
                <a:gd name="T8" fmla="*/ 0 w 186"/>
                <a:gd name="T9" fmla="*/ 44 h 84"/>
                <a:gd name="T10" fmla="*/ 81 w 186"/>
                <a:gd name="T11" fmla="*/ 84 h 84"/>
                <a:gd name="T12" fmla="*/ 81 w 186"/>
                <a:gd name="T13" fmla="*/ 84 h 84"/>
                <a:gd name="T14" fmla="*/ 81 w 186"/>
                <a:gd name="T15" fmla="*/ 84 h 84"/>
                <a:gd name="T16" fmla="*/ 186 w 1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4">
                  <a:moveTo>
                    <a:pt x="186" y="0"/>
                  </a:moveTo>
                  <a:cubicBezTo>
                    <a:pt x="167" y="20"/>
                    <a:pt x="141" y="35"/>
                    <a:pt x="111" y="44"/>
                  </a:cubicBezTo>
                  <a:cubicBezTo>
                    <a:pt x="104" y="68"/>
                    <a:pt x="93" y="84"/>
                    <a:pt x="81" y="84"/>
                  </a:cubicBezTo>
                  <a:cubicBezTo>
                    <a:pt x="70" y="84"/>
                    <a:pt x="61" y="72"/>
                    <a:pt x="53" y="52"/>
                  </a:cubicBezTo>
                  <a:cubicBezTo>
                    <a:pt x="35" y="51"/>
                    <a:pt x="17" y="49"/>
                    <a:pt x="0" y="44"/>
                  </a:cubicBezTo>
                  <a:cubicBezTo>
                    <a:pt x="21" y="69"/>
                    <a:pt x="49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129" y="84"/>
                    <a:pt x="170" y="49"/>
                    <a:pt x="186" y="0"/>
                  </a:cubicBezTo>
                </a:path>
              </a:pathLst>
            </a:custGeom>
            <a:solidFill>
              <a:srgbClr val="036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8"/>
            <p:cNvSpPr>
              <a:spLocks/>
            </p:cNvSpPr>
            <p:nvPr/>
          </p:nvSpPr>
          <p:spPr bwMode="auto">
            <a:xfrm>
              <a:off x="2822576" y="2300288"/>
              <a:ext cx="161925" cy="112713"/>
            </a:xfrm>
            <a:custGeom>
              <a:avLst/>
              <a:gdLst>
                <a:gd name="T0" fmla="*/ 58 w 58"/>
                <a:gd name="T1" fmla="*/ 0 h 40"/>
                <a:gd name="T2" fmla="*/ 2 w 58"/>
                <a:gd name="T3" fmla="*/ 8 h 40"/>
                <a:gd name="T4" fmla="*/ 0 w 58"/>
                <a:gd name="T5" fmla="*/ 8 h 40"/>
                <a:gd name="T6" fmla="*/ 28 w 58"/>
                <a:gd name="T7" fmla="*/ 40 h 40"/>
                <a:gd name="T8" fmla="*/ 58 w 5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58" y="0"/>
                  </a:moveTo>
                  <a:cubicBezTo>
                    <a:pt x="41" y="5"/>
                    <a:pt x="2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8" y="28"/>
                    <a:pt x="17" y="40"/>
                    <a:pt x="28" y="40"/>
                  </a:cubicBezTo>
                  <a:cubicBezTo>
                    <a:pt x="40" y="40"/>
                    <a:pt x="51" y="24"/>
                    <a:pt x="58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9"/>
            <p:cNvSpPr>
              <a:spLocks/>
            </p:cNvSpPr>
            <p:nvPr/>
          </p:nvSpPr>
          <p:spPr bwMode="auto">
            <a:xfrm>
              <a:off x="2782888" y="2457450"/>
              <a:ext cx="234950" cy="57150"/>
            </a:xfrm>
            <a:custGeom>
              <a:avLst/>
              <a:gdLst>
                <a:gd name="T0" fmla="*/ 0 w 84"/>
                <a:gd name="T1" fmla="*/ 0 h 20"/>
                <a:gd name="T2" fmla="*/ 0 w 84"/>
                <a:gd name="T3" fmla="*/ 2 h 20"/>
                <a:gd name="T4" fmla="*/ 18 w 84"/>
                <a:gd name="T5" fmla="*/ 20 h 20"/>
                <a:gd name="T6" fmla="*/ 66 w 84"/>
                <a:gd name="T7" fmla="*/ 20 h 20"/>
                <a:gd name="T8" fmla="*/ 84 w 84"/>
                <a:gd name="T9" fmla="*/ 2 h 20"/>
                <a:gd name="T10" fmla="*/ 84 w 84"/>
                <a:gd name="T11" fmla="*/ 0 h 20"/>
                <a:gd name="T12" fmla="*/ 0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2"/>
                    <a:pt x="8" y="20"/>
                    <a:pt x="18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6" y="20"/>
                    <a:pt x="84" y="1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53557" y="1674000"/>
            <a:ext cx="10484887" cy="3876110"/>
            <a:chOff x="853557" y="1674000"/>
            <a:chExt cx="10484887" cy="3876110"/>
          </a:xfrm>
        </p:grpSpPr>
        <p:sp>
          <p:nvSpPr>
            <p:cNvPr id="56" name="ïṣ1ïdé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542C07FF-6B35-4A50-995D-E657BA63473D}"/>
                </a:ext>
              </a:extLst>
            </p:cNvPr>
            <p:cNvSpPr/>
            <p:nvPr/>
          </p:nvSpPr>
          <p:spPr bwMode="auto">
            <a:xfrm>
              <a:off x="1271556" y="1674000"/>
              <a:ext cx="9648889" cy="2683201"/>
            </a:xfrm>
            <a:custGeom>
              <a:avLst/>
              <a:gdLst>
                <a:gd name="T0" fmla="+- 0 10799 137"/>
                <a:gd name="T1" fmla="*/ T0 w 21325"/>
                <a:gd name="T2" fmla="*/ 10297 h 20595"/>
                <a:gd name="T3" fmla="+- 0 10799 137"/>
                <a:gd name="T4" fmla="*/ T3 w 21325"/>
                <a:gd name="T5" fmla="*/ 10297 h 20595"/>
                <a:gd name="T6" fmla="+- 0 10799 137"/>
                <a:gd name="T7" fmla="*/ T6 w 21325"/>
                <a:gd name="T8" fmla="*/ 10297 h 20595"/>
                <a:gd name="T9" fmla="+- 0 10799 137"/>
                <a:gd name="T10" fmla="*/ T9 w 21325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25" h="20595">
                  <a:moveTo>
                    <a:pt x="7460" y="0"/>
                  </a:moveTo>
                  <a:cubicBezTo>
                    <a:pt x="6701" y="0"/>
                    <a:pt x="5943" y="1004"/>
                    <a:pt x="5364" y="3015"/>
                  </a:cubicBezTo>
                  <a:cubicBezTo>
                    <a:pt x="5216" y="3528"/>
                    <a:pt x="5088" y="4082"/>
                    <a:pt x="4978" y="4666"/>
                  </a:cubicBezTo>
                  <a:cubicBezTo>
                    <a:pt x="4802" y="5522"/>
                    <a:pt x="4623" y="6511"/>
                    <a:pt x="4433" y="7355"/>
                  </a:cubicBezTo>
                  <a:cubicBezTo>
                    <a:pt x="4291" y="7986"/>
                    <a:pt x="4091" y="8422"/>
                    <a:pt x="3868" y="8636"/>
                  </a:cubicBezTo>
                  <a:cubicBezTo>
                    <a:pt x="3543" y="8949"/>
                    <a:pt x="3237" y="8788"/>
                    <a:pt x="2957" y="8196"/>
                  </a:cubicBezTo>
                  <a:cubicBezTo>
                    <a:pt x="2717" y="7690"/>
                    <a:pt x="2519" y="6882"/>
                    <a:pt x="2273" y="6452"/>
                  </a:cubicBezTo>
                  <a:cubicBezTo>
                    <a:pt x="1721" y="4949"/>
                    <a:pt x="920" y="5076"/>
                    <a:pt x="412" y="6842"/>
                  </a:cubicBezTo>
                  <a:cubicBezTo>
                    <a:pt x="-137" y="8749"/>
                    <a:pt x="-137" y="11844"/>
                    <a:pt x="412" y="13751"/>
                  </a:cubicBezTo>
                  <a:cubicBezTo>
                    <a:pt x="961" y="15659"/>
                    <a:pt x="1852" y="15659"/>
                    <a:pt x="2401" y="13751"/>
                  </a:cubicBezTo>
                  <a:cubicBezTo>
                    <a:pt x="2424" y="13672"/>
                    <a:pt x="2444" y="13587"/>
                    <a:pt x="2465" y="13503"/>
                  </a:cubicBezTo>
                  <a:cubicBezTo>
                    <a:pt x="2512" y="13392"/>
                    <a:pt x="2559" y="13278"/>
                    <a:pt x="2605" y="13164"/>
                  </a:cubicBezTo>
                  <a:cubicBezTo>
                    <a:pt x="2877" y="12500"/>
                    <a:pt x="3169" y="11842"/>
                    <a:pt x="3508" y="11816"/>
                  </a:cubicBezTo>
                  <a:cubicBezTo>
                    <a:pt x="4045" y="11775"/>
                    <a:pt x="4450" y="13254"/>
                    <a:pt x="4790" y="14750"/>
                  </a:cubicBezTo>
                  <a:cubicBezTo>
                    <a:pt x="4931" y="15771"/>
                    <a:pt x="5120" y="16732"/>
                    <a:pt x="5364" y="17578"/>
                  </a:cubicBezTo>
                  <a:cubicBezTo>
                    <a:pt x="6521" y="21599"/>
                    <a:pt x="8399" y="21599"/>
                    <a:pt x="9557" y="17578"/>
                  </a:cubicBezTo>
                  <a:cubicBezTo>
                    <a:pt x="9601" y="17424"/>
                    <a:pt x="9643" y="17265"/>
                    <a:pt x="9684" y="17104"/>
                  </a:cubicBezTo>
                  <a:cubicBezTo>
                    <a:pt x="10226" y="15788"/>
                    <a:pt x="10609" y="13433"/>
                    <a:pt x="11267" y="12762"/>
                  </a:cubicBezTo>
                  <a:cubicBezTo>
                    <a:pt x="11933" y="12084"/>
                    <a:pt x="12577" y="13243"/>
                    <a:pt x="13119" y="14575"/>
                  </a:cubicBezTo>
                  <a:cubicBezTo>
                    <a:pt x="13319" y="15068"/>
                    <a:pt x="13514" y="15594"/>
                    <a:pt x="13724" y="16048"/>
                  </a:cubicBezTo>
                  <a:cubicBezTo>
                    <a:pt x="14395" y="17738"/>
                    <a:pt x="15294" y="17839"/>
                    <a:pt x="15993" y="16344"/>
                  </a:cubicBezTo>
                  <a:lnTo>
                    <a:pt x="15993" y="16388"/>
                  </a:lnTo>
                  <a:cubicBezTo>
                    <a:pt x="16008" y="16345"/>
                    <a:pt x="16022" y="16299"/>
                    <a:pt x="16036" y="16255"/>
                  </a:cubicBezTo>
                  <a:cubicBezTo>
                    <a:pt x="16154" y="15989"/>
                    <a:pt x="16265" y="15679"/>
                    <a:pt x="16368" y="15321"/>
                  </a:cubicBezTo>
                  <a:cubicBezTo>
                    <a:pt x="16431" y="15103"/>
                    <a:pt x="16487" y="14870"/>
                    <a:pt x="16540" y="14632"/>
                  </a:cubicBezTo>
                  <a:cubicBezTo>
                    <a:pt x="16575" y="14515"/>
                    <a:pt x="16611" y="14401"/>
                    <a:pt x="16645" y="14282"/>
                  </a:cubicBezTo>
                  <a:cubicBezTo>
                    <a:pt x="16984" y="13107"/>
                    <a:pt x="17343" y="11817"/>
                    <a:pt x="17817" y="11816"/>
                  </a:cubicBezTo>
                  <a:cubicBezTo>
                    <a:pt x="18157" y="11815"/>
                    <a:pt x="18449" y="12494"/>
                    <a:pt x="18720" y="13164"/>
                  </a:cubicBezTo>
                  <a:cubicBezTo>
                    <a:pt x="18767" y="13280"/>
                    <a:pt x="18813" y="13395"/>
                    <a:pt x="18861" y="13508"/>
                  </a:cubicBezTo>
                  <a:cubicBezTo>
                    <a:pt x="18881" y="13590"/>
                    <a:pt x="18902" y="13673"/>
                    <a:pt x="18924" y="13751"/>
                  </a:cubicBezTo>
                  <a:cubicBezTo>
                    <a:pt x="19473" y="15659"/>
                    <a:pt x="20364" y="15659"/>
                    <a:pt x="20913" y="13751"/>
                  </a:cubicBezTo>
                  <a:cubicBezTo>
                    <a:pt x="21463" y="11844"/>
                    <a:pt x="21463" y="8749"/>
                    <a:pt x="20913" y="6842"/>
                  </a:cubicBezTo>
                  <a:cubicBezTo>
                    <a:pt x="20405" y="5076"/>
                    <a:pt x="19604" y="4949"/>
                    <a:pt x="19052" y="6452"/>
                  </a:cubicBezTo>
                  <a:cubicBezTo>
                    <a:pt x="18805" y="6879"/>
                    <a:pt x="18606" y="7682"/>
                    <a:pt x="18368" y="8196"/>
                  </a:cubicBezTo>
                  <a:cubicBezTo>
                    <a:pt x="18088" y="8801"/>
                    <a:pt x="17781" y="8993"/>
                    <a:pt x="17457" y="8636"/>
                  </a:cubicBezTo>
                  <a:cubicBezTo>
                    <a:pt x="17243" y="8400"/>
                    <a:pt x="17054" y="7922"/>
                    <a:pt x="16892" y="7355"/>
                  </a:cubicBezTo>
                  <a:cubicBezTo>
                    <a:pt x="16806" y="7055"/>
                    <a:pt x="16727" y="6740"/>
                    <a:pt x="16642" y="6456"/>
                  </a:cubicBezTo>
                  <a:cubicBezTo>
                    <a:pt x="16564" y="6037"/>
                    <a:pt x="16474" y="5639"/>
                    <a:pt x="16368" y="5272"/>
                  </a:cubicBezTo>
                  <a:cubicBezTo>
                    <a:pt x="15619" y="2669"/>
                    <a:pt x="14432" y="2508"/>
                    <a:pt x="13628" y="4789"/>
                  </a:cubicBezTo>
                  <a:cubicBezTo>
                    <a:pt x="13546" y="4942"/>
                    <a:pt x="13465" y="5101"/>
                    <a:pt x="13386" y="5272"/>
                  </a:cubicBezTo>
                  <a:cubicBezTo>
                    <a:pt x="12852" y="6421"/>
                    <a:pt x="12348" y="8048"/>
                    <a:pt x="11685" y="8121"/>
                  </a:cubicBezTo>
                  <a:cubicBezTo>
                    <a:pt x="11111" y="8184"/>
                    <a:pt x="10652" y="7089"/>
                    <a:pt x="10263" y="5658"/>
                  </a:cubicBezTo>
                  <a:cubicBezTo>
                    <a:pt x="10080" y="4985"/>
                    <a:pt x="9913" y="4244"/>
                    <a:pt x="9722" y="3643"/>
                  </a:cubicBezTo>
                  <a:cubicBezTo>
                    <a:pt x="9670" y="3428"/>
                    <a:pt x="9615" y="3217"/>
                    <a:pt x="9557" y="3015"/>
                  </a:cubicBezTo>
                  <a:cubicBezTo>
                    <a:pt x="8978" y="1004"/>
                    <a:pt x="8219" y="0"/>
                    <a:pt x="7460" y="0"/>
                  </a:cubicBezTo>
                  <a:close/>
                  <a:moveTo>
                    <a:pt x="7460" y="2478"/>
                  </a:moveTo>
                  <a:cubicBezTo>
                    <a:pt x="8043" y="2478"/>
                    <a:pt x="8625" y="3248"/>
                    <a:pt x="9070" y="4792"/>
                  </a:cubicBezTo>
                  <a:cubicBezTo>
                    <a:pt x="9959" y="7878"/>
                    <a:pt x="9959" y="12884"/>
                    <a:pt x="9070" y="15971"/>
                  </a:cubicBezTo>
                  <a:cubicBezTo>
                    <a:pt x="8181" y="19058"/>
                    <a:pt x="6740" y="19058"/>
                    <a:pt x="5851" y="15971"/>
                  </a:cubicBezTo>
                  <a:cubicBezTo>
                    <a:pt x="4962" y="12884"/>
                    <a:pt x="4962" y="7878"/>
                    <a:pt x="5851" y="4792"/>
                  </a:cubicBezTo>
                  <a:cubicBezTo>
                    <a:pt x="6295" y="3248"/>
                    <a:pt x="6878" y="2478"/>
                    <a:pt x="7460" y="2478"/>
                  </a:cubicBezTo>
                  <a:close/>
                  <a:moveTo>
                    <a:pt x="14921" y="5071"/>
                  </a:moveTo>
                  <a:cubicBezTo>
                    <a:pt x="15307" y="5071"/>
                    <a:pt x="15692" y="5581"/>
                    <a:pt x="15985" y="6602"/>
                  </a:cubicBezTo>
                  <a:cubicBezTo>
                    <a:pt x="16573" y="8642"/>
                    <a:pt x="16573" y="11951"/>
                    <a:pt x="15985" y="13992"/>
                  </a:cubicBezTo>
                  <a:cubicBezTo>
                    <a:pt x="15398" y="16032"/>
                    <a:pt x="14445" y="16032"/>
                    <a:pt x="13857" y="13992"/>
                  </a:cubicBezTo>
                  <a:cubicBezTo>
                    <a:pt x="13270" y="11951"/>
                    <a:pt x="13270" y="8642"/>
                    <a:pt x="13857" y="6602"/>
                  </a:cubicBezTo>
                  <a:cubicBezTo>
                    <a:pt x="14151" y="5581"/>
                    <a:pt x="14536" y="5071"/>
                    <a:pt x="14921" y="5071"/>
                  </a:cubicBezTo>
                  <a:close/>
                  <a:moveTo>
                    <a:pt x="1407" y="6850"/>
                  </a:moveTo>
                  <a:cubicBezTo>
                    <a:pt x="1667" y="6850"/>
                    <a:pt x="1927" y="7194"/>
                    <a:pt x="2126" y="7884"/>
                  </a:cubicBezTo>
                  <a:cubicBezTo>
                    <a:pt x="2523" y="9264"/>
                    <a:pt x="2523" y="11502"/>
                    <a:pt x="2126" y="12882"/>
                  </a:cubicBezTo>
                  <a:cubicBezTo>
                    <a:pt x="1729" y="14262"/>
                    <a:pt x="1084" y="14262"/>
                    <a:pt x="687" y="12882"/>
                  </a:cubicBezTo>
                  <a:cubicBezTo>
                    <a:pt x="290" y="11502"/>
                    <a:pt x="290" y="9264"/>
                    <a:pt x="687" y="7884"/>
                  </a:cubicBezTo>
                  <a:cubicBezTo>
                    <a:pt x="886" y="7194"/>
                    <a:pt x="1146" y="6850"/>
                    <a:pt x="1407" y="6850"/>
                  </a:cubicBezTo>
                  <a:close/>
                  <a:moveTo>
                    <a:pt x="19918" y="6850"/>
                  </a:moveTo>
                  <a:cubicBezTo>
                    <a:pt x="20179" y="6850"/>
                    <a:pt x="20439" y="7194"/>
                    <a:pt x="20638" y="7884"/>
                  </a:cubicBezTo>
                  <a:cubicBezTo>
                    <a:pt x="21035" y="9264"/>
                    <a:pt x="21035" y="11502"/>
                    <a:pt x="20638" y="12882"/>
                  </a:cubicBezTo>
                  <a:cubicBezTo>
                    <a:pt x="20241" y="14262"/>
                    <a:pt x="19596" y="14262"/>
                    <a:pt x="19199" y="12882"/>
                  </a:cubicBezTo>
                  <a:cubicBezTo>
                    <a:pt x="18802" y="11502"/>
                    <a:pt x="18802" y="9264"/>
                    <a:pt x="19199" y="7884"/>
                  </a:cubicBezTo>
                  <a:cubicBezTo>
                    <a:pt x="19398" y="7194"/>
                    <a:pt x="19658" y="6850"/>
                    <a:pt x="19918" y="68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7" name="iŝḷîďé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03F6FABF-3278-455E-B0BA-94754C02D5D9}"/>
                </a:ext>
              </a:extLst>
            </p:cNvPr>
            <p:cNvSpPr/>
            <p:nvPr/>
          </p:nvSpPr>
          <p:spPr bwMode="auto">
            <a:xfrm flipH="1">
              <a:off x="1573416" y="2692471"/>
              <a:ext cx="668346" cy="66834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00A69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8" name="í$ľiḑè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001132FF-6489-49DC-8B76-C8755E770C42}"/>
                </a:ext>
              </a:extLst>
            </p:cNvPr>
            <p:cNvSpPr/>
            <p:nvPr/>
          </p:nvSpPr>
          <p:spPr bwMode="auto">
            <a:xfrm>
              <a:off x="3842684" y="2222093"/>
              <a:ext cx="1608284" cy="160828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52586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9" name="iṡḷïdé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4427883-9901-43FD-89D4-851A3C61576E}"/>
                </a:ext>
              </a:extLst>
            </p:cNvPr>
            <p:cNvSpPr/>
            <p:nvPr/>
          </p:nvSpPr>
          <p:spPr bwMode="auto">
            <a:xfrm>
              <a:off x="7511634" y="2504320"/>
              <a:ext cx="1022561" cy="102174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8496B0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0" name="iṥḻïdê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65CF925-AE1A-402B-8FA9-F4DE1B56A8A9}"/>
                </a:ext>
              </a:extLst>
            </p:cNvPr>
            <p:cNvSpPr/>
            <p:nvPr/>
          </p:nvSpPr>
          <p:spPr bwMode="auto">
            <a:xfrm>
              <a:off x="9950239" y="2692471"/>
              <a:ext cx="668346" cy="66834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1" name="ïşļïḍe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0033A9AA-6D82-49C7-BA6D-38CA5424D4ED}"/>
                </a:ext>
              </a:extLst>
            </p:cNvPr>
            <p:cNvSpPr/>
            <p:nvPr/>
          </p:nvSpPr>
          <p:spPr bwMode="auto">
            <a:xfrm>
              <a:off x="1794290" y="2890439"/>
              <a:ext cx="227418" cy="2495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15882" y="21600"/>
                  </a:lnTo>
                  <a:lnTo>
                    <a:pt x="15882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  <a:moveTo>
                    <a:pt x="13658" y="21600"/>
                  </a:moveTo>
                  <a:lnTo>
                    <a:pt x="7941" y="21600"/>
                  </a:lnTo>
                  <a:lnTo>
                    <a:pt x="7941" y="9983"/>
                  </a:lnTo>
                  <a:lnTo>
                    <a:pt x="13658" y="9983"/>
                  </a:lnTo>
                  <a:cubicBezTo>
                    <a:pt x="13658" y="9983"/>
                    <a:pt x="13658" y="21600"/>
                    <a:pt x="13658" y="21600"/>
                  </a:cubicBezTo>
                  <a:close/>
                  <a:moveTo>
                    <a:pt x="5717" y="21600"/>
                  </a:moveTo>
                  <a:lnTo>
                    <a:pt x="0" y="21600"/>
                  </a:lnTo>
                  <a:lnTo>
                    <a:pt x="0" y="5989"/>
                  </a:lnTo>
                  <a:lnTo>
                    <a:pt x="5717" y="5989"/>
                  </a:lnTo>
                  <a:cubicBezTo>
                    <a:pt x="5717" y="5989"/>
                    <a:pt x="5717" y="21600"/>
                    <a:pt x="5717" y="216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2" name="íŝḻiḓe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7139C878-5DC4-42BF-935B-C418E9379C5A}"/>
                </a:ext>
              </a:extLst>
            </p:cNvPr>
            <p:cNvSpPr/>
            <p:nvPr/>
          </p:nvSpPr>
          <p:spPr bwMode="auto">
            <a:xfrm>
              <a:off x="7855215" y="2847901"/>
              <a:ext cx="335400" cy="335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277" y="9428"/>
                  </a:moveTo>
                  <a:lnTo>
                    <a:pt x="12277" y="0"/>
                  </a:lnTo>
                  <a:cubicBezTo>
                    <a:pt x="17448" y="0"/>
                    <a:pt x="21599" y="4151"/>
                    <a:pt x="21599" y="9322"/>
                  </a:cubicBezTo>
                  <a:cubicBezTo>
                    <a:pt x="21599" y="9357"/>
                    <a:pt x="21599" y="9392"/>
                    <a:pt x="21599" y="9428"/>
                  </a:cubicBezTo>
                  <a:cubicBezTo>
                    <a:pt x="21599" y="9428"/>
                    <a:pt x="12277" y="9428"/>
                    <a:pt x="12277" y="9428"/>
                  </a:cubicBezTo>
                  <a:close/>
                  <a:moveTo>
                    <a:pt x="18680" y="12383"/>
                  </a:moveTo>
                  <a:cubicBezTo>
                    <a:pt x="18680" y="12312"/>
                    <a:pt x="18680" y="12277"/>
                    <a:pt x="18680" y="12277"/>
                  </a:cubicBezTo>
                  <a:cubicBezTo>
                    <a:pt x="18680" y="17448"/>
                    <a:pt x="14493" y="21599"/>
                    <a:pt x="9322" y="21599"/>
                  </a:cubicBezTo>
                  <a:cubicBezTo>
                    <a:pt x="4151" y="21599"/>
                    <a:pt x="0" y="17448"/>
                    <a:pt x="0" y="12277"/>
                  </a:cubicBezTo>
                  <a:cubicBezTo>
                    <a:pt x="0" y="7106"/>
                    <a:pt x="4151" y="2919"/>
                    <a:pt x="9322" y="2919"/>
                  </a:cubicBezTo>
                  <a:lnTo>
                    <a:pt x="9322" y="12383"/>
                  </a:lnTo>
                  <a:cubicBezTo>
                    <a:pt x="9322" y="12383"/>
                    <a:pt x="18680" y="12383"/>
                    <a:pt x="18680" y="123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3" name="íSľïḓe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AC1AAA2E-8732-4658-964F-BF433494A3B8}"/>
                </a:ext>
              </a:extLst>
            </p:cNvPr>
            <p:cNvSpPr/>
            <p:nvPr/>
          </p:nvSpPr>
          <p:spPr bwMode="auto">
            <a:xfrm>
              <a:off x="4388323" y="2785729"/>
              <a:ext cx="517007" cy="4810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188" y="12491"/>
                  </a:moveTo>
                  <a:lnTo>
                    <a:pt x="19188" y="9719"/>
                  </a:lnTo>
                  <a:lnTo>
                    <a:pt x="16141" y="9719"/>
                  </a:lnTo>
                  <a:lnTo>
                    <a:pt x="16141" y="12491"/>
                  </a:lnTo>
                  <a:cubicBezTo>
                    <a:pt x="16141" y="12491"/>
                    <a:pt x="19188" y="12491"/>
                    <a:pt x="19188" y="12491"/>
                  </a:cubicBezTo>
                  <a:close/>
                  <a:moveTo>
                    <a:pt x="19188" y="6551"/>
                  </a:moveTo>
                  <a:lnTo>
                    <a:pt x="16141" y="6299"/>
                  </a:lnTo>
                  <a:lnTo>
                    <a:pt x="16141" y="8891"/>
                  </a:lnTo>
                  <a:lnTo>
                    <a:pt x="19188" y="8891"/>
                  </a:lnTo>
                  <a:cubicBezTo>
                    <a:pt x="19188" y="8891"/>
                    <a:pt x="19188" y="6551"/>
                    <a:pt x="19188" y="6551"/>
                  </a:cubicBezTo>
                  <a:close/>
                  <a:moveTo>
                    <a:pt x="18217" y="16775"/>
                  </a:moveTo>
                  <a:cubicBezTo>
                    <a:pt x="17011" y="16775"/>
                    <a:pt x="16007" y="17855"/>
                    <a:pt x="16007" y="19188"/>
                  </a:cubicBezTo>
                  <a:cubicBezTo>
                    <a:pt x="16007" y="20519"/>
                    <a:pt x="17011" y="21599"/>
                    <a:pt x="18217" y="21599"/>
                  </a:cubicBezTo>
                  <a:cubicBezTo>
                    <a:pt x="19456" y="21599"/>
                    <a:pt x="20460" y="20519"/>
                    <a:pt x="20460" y="19188"/>
                  </a:cubicBezTo>
                  <a:cubicBezTo>
                    <a:pt x="20427" y="17855"/>
                    <a:pt x="19456" y="16775"/>
                    <a:pt x="18217" y="16775"/>
                  </a:cubicBezTo>
                  <a:close/>
                  <a:moveTo>
                    <a:pt x="11720" y="9719"/>
                  </a:moveTo>
                  <a:lnTo>
                    <a:pt x="11720" y="12491"/>
                  </a:lnTo>
                  <a:lnTo>
                    <a:pt x="15069" y="12491"/>
                  </a:lnTo>
                  <a:lnTo>
                    <a:pt x="15069" y="9719"/>
                  </a:lnTo>
                  <a:cubicBezTo>
                    <a:pt x="15069" y="9719"/>
                    <a:pt x="11720" y="9719"/>
                    <a:pt x="11720" y="9719"/>
                  </a:cubicBezTo>
                  <a:close/>
                  <a:moveTo>
                    <a:pt x="15069" y="8891"/>
                  </a:moveTo>
                  <a:lnTo>
                    <a:pt x="15069" y="6228"/>
                  </a:lnTo>
                  <a:lnTo>
                    <a:pt x="11720" y="5975"/>
                  </a:lnTo>
                  <a:lnTo>
                    <a:pt x="11720" y="8891"/>
                  </a:lnTo>
                  <a:cubicBezTo>
                    <a:pt x="11720" y="8891"/>
                    <a:pt x="15069" y="8891"/>
                    <a:pt x="15069" y="8891"/>
                  </a:cubicBezTo>
                  <a:close/>
                  <a:moveTo>
                    <a:pt x="8438" y="12491"/>
                  </a:moveTo>
                  <a:lnTo>
                    <a:pt x="10649" y="12491"/>
                  </a:lnTo>
                  <a:lnTo>
                    <a:pt x="10649" y="9719"/>
                  </a:lnTo>
                  <a:lnTo>
                    <a:pt x="7635" y="9719"/>
                  </a:lnTo>
                  <a:cubicBezTo>
                    <a:pt x="7635" y="9719"/>
                    <a:pt x="8438" y="12491"/>
                    <a:pt x="8438" y="12491"/>
                  </a:cubicBezTo>
                  <a:close/>
                  <a:moveTo>
                    <a:pt x="6362" y="5616"/>
                  </a:moveTo>
                  <a:lnTo>
                    <a:pt x="7367" y="8891"/>
                  </a:lnTo>
                  <a:lnTo>
                    <a:pt x="10649" y="8891"/>
                  </a:lnTo>
                  <a:lnTo>
                    <a:pt x="10649" y="5904"/>
                  </a:lnTo>
                  <a:cubicBezTo>
                    <a:pt x="10649" y="5904"/>
                    <a:pt x="6362" y="5616"/>
                    <a:pt x="6362" y="5616"/>
                  </a:cubicBezTo>
                  <a:close/>
                  <a:moveTo>
                    <a:pt x="7367" y="16775"/>
                  </a:moveTo>
                  <a:cubicBezTo>
                    <a:pt x="6127" y="16775"/>
                    <a:pt x="5124" y="17855"/>
                    <a:pt x="5124" y="19188"/>
                  </a:cubicBezTo>
                  <a:cubicBezTo>
                    <a:pt x="5124" y="20519"/>
                    <a:pt x="6127" y="21599"/>
                    <a:pt x="7367" y="21599"/>
                  </a:cubicBezTo>
                  <a:cubicBezTo>
                    <a:pt x="8606" y="21599"/>
                    <a:pt x="9610" y="20519"/>
                    <a:pt x="9610" y="19188"/>
                  </a:cubicBezTo>
                  <a:cubicBezTo>
                    <a:pt x="9610" y="17855"/>
                    <a:pt x="8606" y="16775"/>
                    <a:pt x="7367" y="16775"/>
                  </a:cubicBezTo>
                  <a:close/>
                  <a:moveTo>
                    <a:pt x="21599" y="5508"/>
                  </a:moveTo>
                  <a:lnTo>
                    <a:pt x="21599" y="13607"/>
                  </a:lnTo>
                  <a:cubicBezTo>
                    <a:pt x="21599" y="14436"/>
                    <a:pt x="20996" y="15083"/>
                    <a:pt x="20226" y="15083"/>
                  </a:cubicBezTo>
                  <a:lnTo>
                    <a:pt x="7434" y="15083"/>
                  </a:lnTo>
                  <a:cubicBezTo>
                    <a:pt x="6797" y="15083"/>
                    <a:pt x="6228" y="14543"/>
                    <a:pt x="6127" y="13860"/>
                  </a:cubicBezTo>
                  <a:lnTo>
                    <a:pt x="3750" y="4715"/>
                  </a:lnTo>
                  <a:cubicBezTo>
                    <a:pt x="3750" y="4715"/>
                    <a:pt x="3348" y="3060"/>
                    <a:pt x="2645" y="2843"/>
                  </a:cubicBezTo>
                  <a:cubicBezTo>
                    <a:pt x="1540" y="2519"/>
                    <a:pt x="0" y="3168"/>
                    <a:pt x="0" y="1259"/>
                  </a:cubicBezTo>
                  <a:cubicBezTo>
                    <a:pt x="0" y="36"/>
                    <a:pt x="1037" y="36"/>
                    <a:pt x="1037" y="36"/>
                  </a:cubicBezTo>
                  <a:cubicBezTo>
                    <a:pt x="1071" y="36"/>
                    <a:pt x="1272" y="0"/>
                    <a:pt x="1540" y="0"/>
                  </a:cubicBezTo>
                  <a:cubicBezTo>
                    <a:pt x="3147" y="0"/>
                    <a:pt x="5056" y="647"/>
                    <a:pt x="5793" y="2951"/>
                  </a:cubicBezTo>
                  <a:lnTo>
                    <a:pt x="20293" y="4068"/>
                  </a:lnTo>
                  <a:cubicBezTo>
                    <a:pt x="21030" y="4103"/>
                    <a:pt x="21599" y="4715"/>
                    <a:pt x="21599" y="55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4" name="íṣľiḑe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4113A89C-8E62-405F-9F11-E6653D9D19CA}"/>
                </a:ext>
              </a:extLst>
            </p:cNvPr>
            <p:cNvSpPr/>
            <p:nvPr/>
          </p:nvSpPr>
          <p:spPr bwMode="auto">
            <a:xfrm>
              <a:off x="10157205" y="2937068"/>
              <a:ext cx="254414" cy="1783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303"/>
                  </a:moveTo>
                  <a:lnTo>
                    <a:pt x="21599" y="19991"/>
                  </a:lnTo>
                  <a:lnTo>
                    <a:pt x="15324" y="10736"/>
                  </a:lnTo>
                  <a:cubicBezTo>
                    <a:pt x="15324" y="10736"/>
                    <a:pt x="21599" y="2303"/>
                    <a:pt x="21599" y="2303"/>
                  </a:cubicBezTo>
                  <a:close/>
                  <a:moveTo>
                    <a:pt x="20046" y="0"/>
                  </a:moveTo>
                  <a:lnTo>
                    <a:pt x="10784" y="12560"/>
                  </a:lnTo>
                  <a:lnTo>
                    <a:pt x="1523" y="0"/>
                  </a:lnTo>
                  <a:cubicBezTo>
                    <a:pt x="1523" y="0"/>
                    <a:pt x="20046" y="0"/>
                    <a:pt x="20046" y="0"/>
                  </a:cubicBezTo>
                  <a:close/>
                  <a:moveTo>
                    <a:pt x="20412" y="21600"/>
                  </a:moveTo>
                  <a:lnTo>
                    <a:pt x="1188" y="21600"/>
                  </a:lnTo>
                  <a:lnTo>
                    <a:pt x="7494" y="12430"/>
                  </a:lnTo>
                  <a:lnTo>
                    <a:pt x="10784" y="16862"/>
                  </a:lnTo>
                  <a:lnTo>
                    <a:pt x="14136" y="12342"/>
                  </a:lnTo>
                  <a:cubicBezTo>
                    <a:pt x="14136" y="12342"/>
                    <a:pt x="20412" y="21600"/>
                    <a:pt x="20412" y="21600"/>
                  </a:cubicBezTo>
                  <a:close/>
                  <a:moveTo>
                    <a:pt x="0" y="2303"/>
                  </a:moveTo>
                  <a:lnTo>
                    <a:pt x="6306" y="10778"/>
                  </a:lnTo>
                  <a:lnTo>
                    <a:pt x="0" y="19991"/>
                  </a:lnTo>
                  <a:cubicBezTo>
                    <a:pt x="0" y="19991"/>
                    <a:pt x="0" y="2303"/>
                    <a:pt x="0" y="23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5" name="íşļíḑé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53557" y="416695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66" name="ïśļiḑê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53557" y="375407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67" name="ïṣḷíḑê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592794" y="499271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68" name="íşļîḍe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592794" y="457983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69" name="iśḷîḓè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968882" y="457983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70" name="íšľíḍè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968882" y="416695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71" name="îS1íḍè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230381" y="416695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72" name="íṡľîďe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230381" y="375407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179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6854825"/>
          </a:xfrm>
          <a:prstGeom prst="rect">
            <a:avLst/>
          </a:prstGeom>
          <a:solidFill>
            <a:srgbClr val="8E1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0641012" y="-3175"/>
            <a:ext cx="1550988" cy="6861175"/>
            <a:chOff x="8939213" y="-3175"/>
            <a:chExt cx="1550988" cy="6861175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8939213" y="-3175"/>
              <a:ext cx="1550988" cy="1550988"/>
            </a:xfrm>
            <a:custGeom>
              <a:avLst/>
              <a:gdLst>
                <a:gd name="T0" fmla="*/ 379 w 427"/>
                <a:gd name="T1" fmla="*/ 57 h 427"/>
                <a:gd name="T2" fmla="*/ 424 w 427"/>
                <a:gd name="T3" fmla="*/ 0 h 427"/>
                <a:gd name="T4" fmla="*/ 367 w 427"/>
                <a:gd name="T5" fmla="*/ 45 h 427"/>
                <a:gd name="T6" fmla="*/ 344 w 427"/>
                <a:gd name="T7" fmla="*/ 0 h 427"/>
                <a:gd name="T8" fmla="*/ 0 w 427"/>
                <a:gd name="T9" fmla="*/ 6 h 427"/>
                <a:gd name="T10" fmla="*/ 332 w 427"/>
                <a:gd name="T11" fmla="*/ 12 h 427"/>
                <a:gd name="T12" fmla="*/ 289 w 427"/>
                <a:gd name="T13" fmla="*/ 45 h 427"/>
                <a:gd name="T14" fmla="*/ 270 w 427"/>
                <a:gd name="T15" fmla="*/ 80 h 427"/>
                <a:gd name="T16" fmla="*/ 222 w 427"/>
                <a:gd name="T17" fmla="*/ 44 h 427"/>
                <a:gd name="T18" fmla="*/ 258 w 427"/>
                <a:gd name="T19" fmla="*/ 92 h 427"/>
                <a:gd name="T20" fmla="*/ 192 w 427"/>
                <a:gd name="T21" fmla="*/ 123 h 427"/>
                <a:gd name="T22" fmla="*/ 99 w 427"/>
                <a:gd name="T23" fmla="*/ 36 h 427"/>
                <a:gd name="T24" fmla="*/ 99 w 427"/>
                <a:gd name="T25" fmla="*/ 48 h 427"/>
                <a:gd name="T26" fmla="*/ 180 w 427"/>
                <a:gd name="T27" fmla="*/ 127 h 427"/>
                <a:gd name="T28" fmla="*/ 182 w 427"/>
                <a:gd name="T29" fmla="*/ 133 h 427"/>
                <a:gd name="T30" fmla="*/ 188 w 427"/>
                <a:gd name="T31" fmla="*/ 135 h 427"/>
                <a:gd name="T32" fmla="*/ 258 w 427"/>
                <a:gd name="T33" fmla="*/ 166 h 427"/>
                <a:gd name="T34" fmla="*/ 289 w 427"/>
                <a:gd name="T35" fmla="*/ 238 h 427"/>
                <a:gd name="T36" fmla="*/ 377 w 427"/>
                <a:gd name="T37" fmla="*/ 244 h 427"/>
                <a:gd name="T38" fmla="*/ 383 w 427"/>
                <a:gd name="T39" fmla="*/ 331 h 427"/>
                <a:gd name="T40" fmla="*/ 389 w 427"/>
                <a:gd name="T41" fmla="*/ 232 h 427"/>
                <a:gd name="T42" fmla="*/ 301 w 427"/>
                <a:gd name="T43" fmla="*/ 166 h 427"/>
                <a:gd name="T44" fmla="*/ 331 w 427"/>
                <a:gd name="T45" fmla="*/ 201 h 427"/>
                <a:gd name="T46" fmla="*/ 379 w 427"/>
                <a:gd name="T47" fmla="*/ 153 h 427"/>
                <a:gd name="T48" fmla="*/ 344 w 427"/>
                <a:gd name="T49" fmla="*/ 135 h 427"/>
                <a:gd name="T50" fmla="*/ 379 w 427"/>
                <a:gd name="T51" fmla="*/ 91 h 427"/>
                <a:gd name="T52" fmla="*/ 415 w 427"/>
                <a:gd name="T53" fmla="*/ 421 h 427"/>
                <a:gd name="T54" fmla="*/ 427 w 427"/>
                <a:gd name="T55" fmla="*/ 421 h 427"/>
                <a:gd name="T56" fmla="*/ 379 w 427"/>
                <a:gd name="T57" fmla="*/ 79 h 427"/>
                <a:gd name="T58" fmla="*/ 412 w 427"/>
                <a:gd name="T59" fmla="*/ 12 h 427"/>
                <a:gd name="T60" fmla="*/ 379 w 427"/>
                <a:gd name="T61" fmla="*/ 45 h 427"/>
                <a:gd name="T62" fmla="*/ 367 w 427"/>
                <a:gd name="T63" fmla="*/ 57 h 427"/>
                <a:gd name="T64" fmla="*/ 344 w 427"/>
                <a:gd name="T65" fmla="*/ 79 h 427"/>
                <a:gd name="T66" fmla="*/ 367 w 427"/>
                <a:gd name="T67" fmla="*/ 57 h 427"/>
                <a:gd name="T68" fmla="*/ 332 w 427"/>
                <a:gd name="T69" fmla="*/ 57 h 427"/>
                <a:gd name="T70" fmla="*/ 301 w 427"/>
                <a:gd name="T71" fmla="*/ 80 h 427"/>
                <a:gd name="T72" fmla="*/ 332 w 427"/>
                <a:gd name="T73" fmla="*/ 123 h 427"/>
                <a:gd name="T74" fmla="*/ 301 w 427"/>
                <a:gd name="T75" fmla="*/ 92 h 427"/>
                <a:gd name="T76" fmla="*/ 332 w 427"/>
                <a:gd name="T77" fmla="*/ 123 h 427"/>
                <a:gd name="T78" fmla="*/ 234 w 427"/>
                <a:gd name="T79" fmla="*/ 56 h 427"/>
                <a:gd name="T80" fmla="*/ 258 w 427"/>
                <a:gd name="T81" fmla="*/ 80 h 427"/>
                <a:gd name="T82" fmla="*/ 270 w 427"/>
                <a:gd name="T83" fmla="*/ 92 h 427"/>
                <a:gd name="T84" fmla="*/ 289 w 427"/>
                <a:gd name="T85" fmla="*/ 123 h 427"/>
                <a:gd name="T86" fmla="*/ 270 w 427"/>
                <a:gd name="T87" fmla="*/ 92 h 427"/>
                <a:gd name="T88" fmla="*/ 270 w 427"/>
                <a:gd name="T89" fmla="*/ 135 h 427"/>
                <a:gd name="T90" fmla="*/ 289 w 427"/>
                <a:gd name="T91" fmla="*/ 154 h 427"/>
                <a:gd name="T92" fmla="*/ 367 w 427"/>
                <a:gd name="T93" fmla="*/ 165 h 427"/>
                <a:gd name="T94" fmla="*/ 343 w 427"/>
                <a:gd name="T95" fmla="*/ 189 h 427"/>
                <a:gd name="T96" fmla="*/ 344 w 427"/>
                <a:gd name="T97" fmla="*/ 166 h 427"/>
                <a:gd name="T98" fmla="*/ 367 w 427"/>
                <a:gd name="T99" fmla="*/ 165 h 427"/>
                <a:gd name="T100" fmla="*/ 331 w 427"/>
                <a:gd name="T101" fmla="*/ 153 h 427"/>
                <a:gd name="T102" fmla="*/ 301 w 427"/>
                <a:gd name="T103" fmla="*/ 154 h 427"/>
                <a:gd name="T104" fmla="*/ 332 w 427"/>
                <a:gd name="T105" fmla="*/ 135 h 427"/>
                <a:gd name="T106" fmla="*/ 367 w 427"/>
                <a:gd name="T107" fmla="*/ 123 h 427"/>
                <a:gd name="T108" fmla="*/ 344 w 427"/>
                <a:gd name="T109" fmla="*/ 91 h 427"/>
                <a:gd name="T110" fmla="*/ 367 w 427"/>
                <a:gd name="T111" fmla="*/ 123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379" y="79"/>
                  </a:moveTo>
                  <a:cubicBezTo>
                    <a:pt x="379" y="57"/>
                    <a:pt x="379" y="57"/>
                    <a:pt x="379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45"/>
                    <a:pt x="367" y="45"/>
                    <a:pt x="367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332" y="45"/>
                    <a:pt x="332" y="45"/>
                    <a:pt x="332" y="45"/>
                  </a:cubicBezTo>
                  <a:cubicBezTo>
                    <a:pt x="289" y="45"/>
                    <a:pt x="289" y="45"/>
                    <a:pt x="289" y="45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70" y="80"/>
                    <a:pt x="270" y="80"/>
                    <a:pt x="270" y="80"/>
                  </a:cubicBezTo>
                  <a:cubicBezTo>
                    <a:pt x="270" y="44"/>
                    <a:pt x="270" y="44"/>
                    <a:pt x="270" y="44"/>
                  </a:cubicBezTo>
                  <a:cubicBezTo>
                    <a:pt x="222" y="44"/>
                    <a:pt x="222" y="44"/>
                    <a:pt x="222" y="44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123"/>
                    <a:pt x="258" y="123"/>
                    <a:pt x="258" y="123"/>
                  </a:cubicBezTo>
                  <a:cubicBezTo>
                    <a:pt x="192" y="123"/>
                    <a:pt x="192" y="123"/>
                    <a:pt x="192" y="123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5" y="36"/>
                    <a:pt x="93" y="38"/>
                    <a:pt x="93" y="42"/>
                  </a:cubicBezTo>
                  <a:cubicBezTo>
                    <a:pt x="93" y="45"/>
                    <a:pt x="95" y="48"/>
                    <a:pt x="99" y="48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7"/>
                    <a:pt x="180" y="128"/>
                    <a:pt x="180" y="129"/>
                  </a:cubicBezTo>
                  <a:cubicBezTo>
                    <a:pt x="180" y="130"/>
                    <a:pt x="181" y="132"/>
                    <a:pt x="182" y="133"/>
                  </a:cubicBezTo>
                  <a:cubicBezTo>
                    <a:pt x="183" y="134"/>
                    <a:pt x="185" y="135"/>
                    <a:pt x="186" y="135"/>
                  </a:cubicBezTo>
                  <a:cubicBezTo>
                    <a:pt x="187" y="135"/>
                    <a:pt x="188" y="135"/>
                    <a:pt x="188" y="135"/>
                  </a:cubicBezTo>
                  <a:cubicBezTo>
                    <a:pt x="258" y="135"/>
                    <a:pt x="258" y="135"/>
                    <a:pt x="258" y="135"/>
                  </a:cubicBezTo>
                  <a:cubicBezTo>
                    <a:pt x="258" y="166"/>
                    <a:pt x="258" y="166"/>
                    <a:pt x="258" y="166"/>
                  </a:cubicBezTo>
                  <a:cubicBezTo>
                    <a:pt x="289" y="166"/>
                    <a:pt x="289" y="166"/>
                    <a:pt x="289" y="166"/>
                  </a:cubicBezTo>
                  <a:cubicBezTo>
                    <a:pt x="289" y="238"/>
                    <a:pt x="289" y="238"/>
                    <a:pt x="289" y="238"/>
                  </a:cubicBezTo>
                  <a:cubicBezTo>
                    <a:pt x="289" y="241"/>
                    <a:pt x="292" y="244"/>
                    <a:pt x="295" y="244"/>
                  </a:cubicBezTo>
                  <a:cubicBezTo>
                    <a:pt x="377" y="244"/>
                    <a:pt x="377" y="244"/>
                    <a:pt x="377" y="244"/>
                  </a:cubicBezTo>
                  <a:cubicBezTo>
                    <a:pt x="377" y="325"/>
                    <a:pt x="377" y="325"/>
                    <a:pt x="377" y="325"/>
                  </a:cubicBezTo>
                  <a:cubicBezTo>
                    <a:pt x="377" y="329"/>
                    <a:pt x="379" y="331"/>
                    <a:pt x="383" y="331"/>
                  </a:cubicBezTo>
                  <a:cubicBezTo>
                    <a:pt x="386" y="331"/>
                    <a:pt x="389" y="329"/>
                    <a:pt x="389" y="325"/>
                  </a:cubicBezTo>
                  <a:cubicBezTo>
                    <a:pt x="389" y="232"/>
                    <a:pt x="389" y="232"/>
                    <a:pt x="389" y="232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1" y="166"/>
                    <a:pt x="301" y="166"/>
                    <a:pt x="301" y="166"/>
                  </a:cubicBezTo>
                  <a:cubicBezTo>
                    <a:pt x="331" y="166"/>
                    <a:pt x="331" y="166"/>
                    <a:pt x="331" y="166"/>
                  </a:cubicBezTo>
                  <a:cubicBezTo>
                    <a:pt x="331" y="201"/>
                    <a:pt x="331" y="201"/>
                    <a:pt x="331" y="201"/>
                  </a:cubicBezTo>
                  <a:cubicBezTo>
                    <a:pt x="379" y="201"/>
                    <a:pt x="379" y="201"/>
                    <a:pt x="379" y="201"/>
                  </a:cubicBezTo>
                  <a:cubicBezTo>
                    <a:pt x="379" y="153"/>
                    <a:pt x="379" y="153"/>
                    <a:pt x="379" y="153"/>
                  </a:cubicBezTo>
                  <a:cubicBezTo>
                    <a:pt x="344" y="153"/>
                    <a:pt x="344" y="153"/>
                    <a:pt x="344" y="153"/>
                  </a:cubicBezTo>
                  <a:cubicBezTo>
                    <a:pt x="344" y="135"/>
                    <a:pt x="344" y="135"/>
                    <a:pt x="344" y="135"/>
                  </a:cubicBezTo>
                  <a:cubicBezTo>
                    <a:pt x="379" y="135"/>
                    <a:pt x="379" y="135"/>
                    <a:pt x="379" y="135"/>
                  </a:cubicBezTo>
                  <a:cubicBezTo>
                    <a:pt x="379" y="91"/>
                    <a:pt x="379" y="91"/>
                    <a:pt x="379" y="91"/>
                  </a:cubicBezTo>
                  <a:cubicBezTo>
                    <a:pt x="415" y="91"/>
                    <a:pt x="415" y="91"/>
                    <a:pt x="415" y="91"/>
                  </a:cubicBezTo>
                  <a:cubicBezTo>
                    <a:pt x="415" y="421"/>
                    <a:pt x="415" y="421"/>
                    <a:pt x="415" y="421"/>
                  </a:cubicBezTo>
                  <a:cubicBezTo>
                    <a:pt x="415" y="424"/>
                    <a:pt x="418" y="427"/>
                    <a:pt x="421" y="427"/>
                  </a:cubicBezTo>
                  <a:cubicBezTo>
                    <a:pt x="425" y="427"/>
                    <a:pt x="427" y="424"/>
                    <a:pt x="427" y="421"/>
                  </a:cubicBezTo>
                  <a:cubicBezTo>
                    <a:pt x="427" y="79"/>
                    <a:pt x="427" y="79"/>
                    <a:pt x="427" y="79"/>
                  </a:cubicBezTo>
                  <a:lnTo>
                    <a:pt x="379" y="79"/>
                  </a:lnTo>
                  <a:close/>
                  <a:moveTo>
                    <a:pt x="379" y="12"/>
                  </a:moveTo>
                  <a:cubicBezTo>
                    <a:pt x="412" y="12"/>
                    <a:pt x="412" y="12"/>
                    <a:pt x="412" y="12"/>
                  </a:cubicBezTo>
                  <a:cubicBezTo>
                    <a:pt x="412" y="45"/>
                    <a:pt x="412" y="45"/>
                    <a:pt x="412" y="45"/>
                  </a:cubicBezTo>
                  <a:cubicBezTo>
                    <a:pt x="379" y="45"/>
                    <a:pt x="379" y="45"/>
                    <a:pt x="379" y="45"/>
                  </a:cubicBezTo>
                  <a:lnTo>
                    <a:pt x="379" y="12"/>
                  </a:lnTo>
                  <a:close/>
                  <a:moveTo>
                    <a:pt x="367" y="57"/>
                  </a:moveTo>
                  <a:cubicBezTo>
                    <a:pt x="367" y="79"/>
                    <a:pt x="367" y="79"/>
                    <a:pt x="367" y="79"/>
                  </a:cubicBezTo>
                  <a:cubicBezTo>
                    <a:pt x="344" y="79"/>
                    <a:pt x="344" y="79"/>
                    <a:pt x="344" y="79"/>
                  </a:cubicBezTo>
                  <a:cubicBezTo>
                    <a:pt x="344" y="57"/>
                    <a:pt x="344" y="57"/>
                    <a:pt x="344" y="57"/>
                  </a:cubicBezTo>
                  <a:lnTo>
                    <a:pt x="367" y="57"/>
                  </a:lnTo>
                  <a:close/>
                  <a:moveTo>
                    <a:pt x="301" y="57"/>
                  </a:moveTo>
                  <a:cubicBezTo>
                    <a:pt x="332" y="57"/>
                    <a:pt x="332" y="57"/>
                    <a:pt x="332" y="57"/>
                  </a:cubicBezTo>
                  <a:cubicBezTo>
                    <a:pt x="332" y="80"/>
                    <a:pt x="332" y="80"/>
                    <a:pt x="332" y="80"/>
                  </a:cubicBezTo>
                  <a:cubicBezTo>
                    <a:pt x="301" y="80"/>
                    <a:pt x="301" y="80"/>
                    <a:pt x="301" y="80"/>
                  </a:cubicBezTo>
                  <a:lnTo>
                    <a:pt x="301" y="57"/>
                  </a:lnTo>
                  <a:close/>
                  <a:moveTo>
                    <a:pt x="332" y="123"/>
                  </a:moveTo>
                  <a:cubicBezTo>
                    <a:pt x="301" y="123"/>
                    <a:pt x="301" y="123"/>
                    <a:pt x="301" y="123"/>
                  </a:cubicBezTo>
                  <a:cubicBezTo>
                    <a:pt x="301" y="92"/>
                    <a:pt x="301" y="92"/>
                    <a:pt x="301" y="92"/>
                  </a:cubicBezTo>
                  <a:cubicBezTo>
                    <a:pt x="332" y="92"/>
                    <a:pt x="332" y="92"/>
                    <a:pt x="332" y="92"/>
                  </a:cubicBezTo>
                  <a:lnTo>
                    <a:pt x="332" y="123"/>
                  </a:lnTo>
                  <a:close/>
                  <a:moveTo>
                    <a:pt x="234" y="80"/>
                  </a:moveTo>
                  <a:cubicBezTo>
                    <a:pt x="234" y="56"/>
                    <a:pt x="234" y="56"/>
                    <a:pt x="234" y="56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8" y="80"/>
                    <a:pt x="258" y="80"/>
                    <a:pt x="258" y="80"/>
                  </a:cubicBezTo>
                  <a:lnTo>
                    <a:pt x="234" y="80"/>
                  </a:lnTo>
                  <a:close/>
                  <a:moveTo>
                    <a:pt x="270" y="92"/>
                  </a:moveTo>
                  <a:cubicBezTo>
                    <a:pt x="289" y="92"/>
                    <a:pt x="289" y="92"/>
                    <a:pt x="289" y="92"/>
                  </a:cubicBezTo>
                  <a:cubicBezTo>
                    <a:pt x="289" y="123"/>
                    <a:pt x="289" y="123"/>
                    <a:pt x="289" y="123"/>
                  </a:cubicBezTo>
                  <a:cubicBezTo>
                    <a:pt x="270" y="123"/>
                    <a:pt x="270" y="123"/>
                    <a:pt x="270" y="123"/>
                  </a:cubicBezTo>
                  <a:lnTo>
                    <a:pt x="270" y="92"/>
                  </a:lnTo>
                  <a:close/>
                  <a:moveTo>
                    <a:pt x="270" y="154"/>
                  </a:moveTo>
                  <a:cubicBezTo>
                    <a:pt x="270" y="135"/>
                    <a:pt x="270" y="135"/>
                    <a:pt x="270" y="135"/>
                  </a:cubicBezTo>
                  <a:cubicBezTo>
                    <a:pt x="289" y="135"/>
                    <a:pt x="289" y="135"/>
                    <a:pt x="289" y="135"/>
                  </a:cubicBezTo>
                  <a:cubicBezTo>
                    <a:pt x="289" y="154"/>
                    <a:pt x="289" y="154"/>
                    <a:pt x="289" y="154"/>
                  </a:cubicBezTo>
                  <a:lnTo>
                    <a:pt x="270" y="154"/>
                  </a:lnTo>
                  <a:close/>
                  <a:moveTo>
                    <a:pt x="367" y="165"/>
                  </a:moveTo>
                  <a:cubicBezTo>
                    <a:pt x="367" y="189"/>
                    <a:pt x="367" y="189"/>
                    <a:pt x="367" y="189"/>
                  </a:cubicBezTo>
                  <a:cubicBezTo>
                    <a:pt x="343" y="189"/>
                    <a:pt x="343" y="189"/>
                    <a:pt x="343" y="189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344" y="165"/>
                    <a:pt x="344" y="165"/>
                    <a:pt x="344" y="165"/>
                  </a:cubicBezTo>
                  <a:lnTo>
                    <a:pt x="367" y="165"/>
                  </a:lnTo>
                  <a:close/>
                  <a:moveTo>
                    <a:pt x="332" y="153"/>
                  </a:moveTo>
                  <a:cubicBezTo>
                    <a:pt x="331" y="153"/>
                    <a:pt x="331" y="153"/>
                    <a:pt x="331" y="153"/>
                  </a:cubicBezTo>
                  <a:cubicBezTo>
                    <a:pt x="331" y="154"/>
                    <a:pt x="331" y="154"/>
                    <a:pt x="331" y="154"/>
                  </a:cubicBezTo>
                  <a:cubicBezTo>
                    <a:pt x="301" y="154"/>
                    <a:pt x="301" y="154"/>
                    <a:pt x="301" y="154"/>
                  </a:cubicBezTo>
                  <a:cubicBezTo>
                    <a:pt x="301" y="135"/>
                    <a:pt x="301" y="135"/>
                    <a:pt x="301" y="135"/>
                  </a:cubicBezTo>
                  <a:cubicBezTo>
                    <a:pt x="332" y="135"/>
                    <a:pt x="332" y="135"/>
                    <a:pt x="332" y="135"/>
                  </a:cubicBezTo>
                  <a:lnTo>
                    <a:pt x="332" y="153"/>
                  </a:lnTo>
                  <a:close/>
                  <a:moveTo>
                    <a:pt x="367" y="123"/>
                  </a:moveTo>
                  <a:cubicBezTo>
                    <a:pt x="344" y="123"/>
                    <a:pt x="344" y="123"/>
                    <a:pt x="344" y="123"/>
                  </a:cubicBezTo>
                  <a:cubicBezTo>
                    <a:pt x="344" y="91"/>
                    <a:pt x="344" y="91"/>
                    <a:pt x="344" y="91"/>
                  </a:cubicBezTo>
                  <a:cubicBezTo>
                    <a:pt x="367" y="91"/>
                    <a:pt x="367" y="91"/>
                    <a:pt x="367" y="91"/>
                  </a:cubicBezTo>
                  <a:lnTo>
                    <a:pt x="367" y="123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9531350" y="617538"/>
              <a:ext cx="327025" cy="327025"/>
            </a:xfrm>
            <a:custGeom>
              <a:avLst/>
              <a:gdLst>
                <a:gd name="T0" fmla="*/ 206 w 206"/>
                <a:gd name="T1" fmla="*/ 0 h 206"/>
                <a:gd name="T2" fmla="*/ 0 w 206"/>
                <a:gd name="T3" fmla="*/ 0 h 206"/>
                <a:gd name="T4" fmla="*/ 0 w 206"/>
                <a:gd name="T5" fmla="*/ 206 h 206"/>
                <a:gd name="T6" fmla="*/ 206 w 206"/>
                <a:gd name="T7" fmla="*/ 206 h 206"/>
                <a:gd name="T8" fmla="*/ 206 w 206"/>
                <a:gd name="T9" fmla="*/ 0 h 206"/>
                <a:gd name="T10" fmla="*/ 178 w 206"/>
                <a:gd name="T11" fmla="*/ 179 h 206"/>
                <a:gd name="T12" fmla="*/ 27 w 206"/>
                <a:gd name="T13" fmla="*/ 179 h 206"/>
                <a:gd name="T14" fmla="*/ 27 w 206"/>
                <a:gd name="T15" fmla="*/ 28 h 206"/>
                <a:gd name="T16" fmla="*/ 178 w 206"/>
                <a:gd name="T17" fmla="*/ 28 h 206"/>
                <a:gd name="T18" fmla="*/ 178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206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206" y="206"/>
                  </a:lnTo>
                  <a:lnTo>
                    <a:pt x="206" y="0"/>
                  </a:lnTo>
                  <a:close/>
                  <a:moveTo>
                    <a:pt x="178" y="179"/>
                  </a:moveTo>
                  <a:lnTo>
                    <a:pt x="27" y="179"/>
                  </a:lnTo>
                  <a:lnTo>
                    <a:pt x="27" y="28"/>
                  </a:lnTo>
                  <a:lnTo>
                    <a:pt x="178" y="28"/>
                  </a:lnTo>
                  <a:lnTo>
                    <a:pt x="178" y="179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8939213" y="5305425"/>
              <a:ext cx="1550988" cy="1552575"/>
            </a:xfrm>
            <a:custGeom>
              <a:avLst/>
              <a:gdLst>
                <a:gd name="T0" fmla="*/ 415 w 427"/>
                <a:gd name="T1" fmla="*/ 6 h 427"/>
                <a:gd name="T2" fmla="*/ 379 w 427"/>
                <a:gd name="T3" fmla="*/ 336 h 427"/>
                <a:gd name="T4" fmla="*/ 344 w 427"/>
                <a:gd name="T5" fmla="*/ 292 h 427"/>
                <a:gd name="T6" fmla="*/ 379 w 427"/>
                <a:gd name="T7" fmla="*/ 274 h 427"/>
                <a:gd name="T8" fmla="*/ 331 w 427"/>
                <a:gd name="T9" fmla="*/ 226 h 427"/>
                <a:gd name="T10" fmla="*/ 301 w 427"/>
                <a:gd name="T11" fmla="*/ 261 h 427"/>
                <a:gd name="T12" fmla="*/ 389 w 427"/>
                <a:gd name="T13" fmla="*/ 195 h 427"/>
                <a:gd name="T14" fmla="*/ 383 w 427"/>
                <a:gd name="T15" fmla="*/ 96 h 427"/>
                <a:gd name="T16" fmla="*/ 377 w 427"/>
                <a:gd name="T17" fmla="*/ 183 h 427"/>
                <a:gd name="T18" fmla="*/ 289 w 427"/>
                <a:gd name="T19" fmla="*/ 189 h 427"/>
                <a:gd name="T20" fmla="*/ 258 w 427"/>
                <a:gd name="T21" fmla="*/ 261 h 427"/>
                <a:gd name="T22" fmla="*/ 188 w 427"/>
                <a:gd name="T23" fmla="*/ 292 h 427"/>
                <a:gd name="T24" fmla="*/ 182 w 427"/>
                <a:gd name="T25" fmla="*/ 294 h 427"/>
                <a:gd name="T26" fmla="*/ 180 w 427"/>
                <a:gd name="T27" fmla="*/ 300 h 427"/>
                <a:gd name="T28" fmla="*/ 99 w 427"/>
                <a:gd name="T29" fmla="*/ 379 h 427"/>
                <a:gd name="T30" fmla="*/ 99 w 427"/>
                <a:gd name="T31" fmla="*/ 391 h 427"/>
                <a:gd name="T32" fmla="*/ 192 w 427"/>
                <a:gd name="T33" fmla="*/ 304 h 427"/>
                <a:gd name="T34" fmla="*/ 258 w 427"/>
                <a:gd name="T35" fmla="*/ 335 h 427"/>
                <a:gd name="T36" fmla="*/ 222 w 427"/>
                <a:gd name="T37" fmla="*/ 383 h 427"/>
                <a:gd name="T38" fmla="*/ 270 w 427"/>
                <a:gd name="T39" fmla="*/ 347 h 427"/>
                <a:gd name="T40" fmla="*/ 289 w 427"/>
                <a:gd name="T41" fmla="*/ 382 h 427"/>
                <a:gd name="T42" fmla="*/ 332 w 427"/>
                <a:gd name="T43" fmla="*/ 415 h 427"/>
                <a:gd name="T44" fmla="*/ 0 w 427"/>
                <a:gd name="T45" fmla="*/ 421 h 427"/>
                <a:gd name="T46" fmla="*/ 344 w 427"/>
                <a:gd name="T47" fmla="*/ 427 h 427"/>
                <a:gd name="T48" fmla="*/ 367 w 427"/>
                <a:gd name="T49" fmla="*/ 382 h 427"/>
                <a:gd name="T50" fmla="*/ 424 w 427"/>
                <a:gd name="T51" fmla="*/ 427 h 427"/>
                <a:gd name="T52" fmla="*/ 379 w 427"/>
                <a:gd name="T53" fmla="*/ 370 h 427"/>
                <a:gd name="T54" fmla="*/ 427 w 427"/>
                <a:gd name="T55" fmla="*/ 348 h 427"/>
                <a:gd name="T56" fmla="*/ 421 w 427"/>
                <a:gd name="T57" fmla="*/ 0 h 427"/>
                <a:gd name="T58" fmla="*/ 367 w 427"/>
                <a:gd name="T59" fmla="*/ 336 h 427"/>
                <a:gd name="T60" fmla="*/ 344 w 427"/>
                <a:gd name="T61" fmla="*/ 304 h 427"/>
                <a:gd name="T62" fmla="*/ 301 w 427"/>
                <a:gd name="T63" fmla="*/ 335 h 427"/>
                <a:gd name="T64" fmla="*/ 332 w 427"/>
                <a:gd name="T65" fmla="*/ 304 h 427"/>
                <a:gd name="T66" fmla="*/ 301 w 427"/>
                <a:gd name="T67" fmla="*/ 335 h 427"/>
                <a:gd name="T68" fmla="*/ 367 w 427"/>
                <a:gd name="T69" fmla="*/ 238 h 427"/>
                <a:gd name="T70" fmla="*/ 344 w 427"/>
                <a:gd name="T71" fmla="*/ 262 h 427"/>
                <a:gd name="T72" fmla="*/ 343 w 427"/>
                <a:gd name="T73" fmla="*/ 261 h 427"/>
                <a:gd name="T74" fmla="*/ 331 w 427"/>
                <a:gd name="T75" fmla="*/ 273 h 427"/>
                <a:gd name="T76" fmla="*/ 332 w 427"/>
                <a:gd name="T77" fmla="*/ 274 h 427"/>
                <a:gd name="T78" fmla="*/ 301 w 427"/>
                <a:gd name="T79" fmla="*/ 292 h 427"/>
                <a:gd name="T80" fmla="*/ 331 w 427"/>
                <a:gd name="T81" fmla="*/ 273 h 427"/>
                <a:gd name="T82" fmla="*/ 289 w 427"/>
                <a:gd name="T83" fmla="*/ 273 h 427"/>
                <a:gd name="T84" fmla="*/ 270 w 427"/>
                <a:gd name="T85" fmla="*/ 292 h 427"/>
                <a:gd name="T86" fmla="*/ 258 w 427"/>
                <a:gd name="T87" fmla="*/ 371 h 427"/>
                <a:gd name="T88" fmla="*/ 234 w 427"/>
                <a:gd name="T89" fmla="*/ 347 h 427"/>
                <a:gd name="T90" fmla="*/ 258 w 427"/>
                <a:gd name="T91" fmla="*/ 371 h 427"/>
                <a:gd name="T92" fmla="*/ 270 w 427"/>
                <a:gd name="T93" fmla="*/ 304 h 427"/>
                <a:gd name="T94" fmla="*/ 289 w 427"/>
                <a:gd name="T95" fmla="*/ 335 h 427"/>
                <a:gd name="T96" fmla="*/ 301 w 427"/>
                <a:gd name="T97" fmla="*/ 370 h 427"/>
                <a:gd name="T98" fmla="*/ 332 w 427"/>
                <a:gd name="T99" fmla="*/ 347 h 427"/>
                <a:gd name="T100" fmla="*/ 301 w 427"/>
                <a:gd name="T101" fmla="*/ 370 h 427"/>
                <a:gd name="T102" fmla="*/ 412 w 427"/>
                <a:gd name="T103" fmla="*/ 415 h 427"/>
                <a:gd name="T104" fmla="*/ 379 w 427"/>
                <a:gd name="T105" fmla="*/ 382 h 427"/>
                <a:gd name="T106" fmla="*/ 367 w 427"/>
                <a:gd name="T107" fmla="*/ 370 h 427"/>
                <a:gd name="T108" fmla="*/ 344 w 427"/>
                <a:gd name="T109" fmla="*/ 348 h 427"/>
                <a:gd name="T110" fmla="*/ 367 w 427"/>
                <a:gd name="T111" fmla="*/ 37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0"/>
                  </a:moveTo>
                  <a:cubicBezTo>
                    <a:pt x="418" y="0"/>
                    <a:pt x="415" y="3"/>
                    <a:pt x="415" y="6"/>
                  </a:cubicBezTo>
                  <a:cubicBezTo>
                    <a:pt x="415" y="336"/>
                    <a:pt x="415" y="336"/>
                    <a:pt x="415" y="336"/>
                  </a:cubicBezTo>
                  <a:cubicBezTo>
                    <a:pt x="379" y="336"/>
                    <a:pt x="379" y="336"/>
                    <a:pt x="379" y="336"/>
                  </a:cubicBezTo>
                  <a:cubicBezTo>
                    <a:pt x="379" y="292"/>
                    <a:pt x="379" y="292"/>
                    <a:pt x="379" y="292"/>
                  </a:cubicBezTo>
                  <a:cubicBezTo>
                    <a:pt x="344" y="292"/>
                    <a:pt x="344" y="292"/>
                    <a:pt x="344" y="292"/>
                  </a:cubicBezTo>
                  <a:cubicBezTo>
                    <a:pt x="344" y="274"/>
                    <a:pt x="344" y="274"/>
                    <a:pt x="344" y="274"/>
                  </a:cubicBezTo>
                  <a:cubicBezTo>
                    <a:pt x="379" y="274"/>
                    <a:pt x="379" y="274"/>
                    <a:pt x="379" y="274"/>
                  </a:cubicBezTo>
                  <a:cubicBezTo>
                    <a:pt x="379" y="226"/>
                    <a:pt x="379" y="226"/>
                    <a:pt x="379" y="226"/>
                  </a:cubicBezTo>
                  <a:cubicBezTo>
                    <a:pt x="331" y="226"/>
                    <a:pt x="331" y="226"/>
                    <a:pt x="331" y="226"/>
                  </a:cubicBezTo>
                  <a:cubicBezTo>
                    <a:pt x="331" y="261"/>
                    <a:pt x="331" y="261"/>
                    <a:pt x="331" y="261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89" y="195"/>
                    <a:pt x="389" y="195"/>
                    <a:pt x="389" y="195"/>
                  </a:cubicBezTo>
                  <a:cubicBezTo>
                    <a:pt x="389" y="102"/>
                    <a:pt x="389" y="102"/>
                    <a:pt x="389" y="102"/>
                  </a:cubicBezTo>
                  <a:cubicBezTo>
                    <a:pt x="389" y="98"/>
                    <a:pt x="386" y="96"/>
                    <a:pt x="383" y="96"/>
                  </a:cubicBezTo>
                  <a:cubicBezTo>
                    <a:pt x="379" y="96"/>
                    <a:pt x="377" y="98"/>
                    <a:pt x="377" y="102"/>
                  </a:cubicBezTo>
                  <a:cubicBezTo>
                    <a:pt x="377" y="183"/>
                    <a:pt x="377" y="183"/>
                    <a:pt x="377" y="183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2" y="183"/>
                    <a:pt x="289" y="186"/>
                    <a:pt x="289" y="189"/>
                  </a:cubicBezTo>
                  <a:cubicBezTo>
                    <a:pt x="289" y="261"/>
                    <a:pt x="289" y="261"/>
                    <a:pt x="289" y="261"/>
                  </a:cubicBezTo>
                  <a:cubicBezTo>
                    <a:pt x="258" y="261"/>
                    <a:pt x="258" y="261"/>
                    <a:pt x="258" y="261"/>
                  </a:cubicBezTo>
                  <a:cubicBezTo>
                    <a:pt x="258" y="292"/>
                    <a:pt x="258" y="292"/>
                    <a:pt x="258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8" y="292"/>
                    <a:pt x="187" y="292"/>
                    <a:pt x="186" y="292"/>
                  </a:cubicBezTo>
                  <a:cubicBezTo>
                    <a:pt x="185" y="292"/>
                    <a:pt x="183" y="293"/>
                    <a:pt x="182" y="294"/>
                  </a:cubicBezTo>
                  <a:cubicBezTo>
                    <a:pt x="181" y="295"/>
                    <a:pt x="180" y="297"/>
                    <a:pt x="180" y="298"/>
                  </a:cubicBezTo>
                  <a:cubicBezTo>
                    <a:pt x="180" y="299"/>
                    <a:pt x="180" y="300"/>
                    <a:pt x="180" y="300"/>
                  </a:cubicBezTo>
                  <a:cubicBezTo>
                    <a:pt x="180" y="379"/>
                    <a:pt x="180" y="379"/>
                    <a:pt x="180" y="379"/>
                  </a:cubicBezTo>
                  <a:cubicBezTo>
                    <a:pt x="99" y="379"/>
                    <a:pt x="99" y="379"/>
                    <a:pt x="99" y="379"/>
                  </a:cubicBezTo>
                  <a:cubicBezTo>
                    <a:pt x="95" y="379"/>
                    <a:pt x="93" y="382"/>
                    <a:pt x="93" y="385"/>
                  </a:cubicBezTo>
                  <a:cubicBezTo>
                    <a:pt x="93" y="389"/>
                    <a:pt x="95" y="391"/>
                    <a:pt x="99" y="391"/>
                  </a:cubicBezTo>
                  <a:cubicBezTo>
                    <a:pt x="192" y="391"/>
                    <a:pt x="192" y="391"/>
                    <a:pt x="192" y="391"/>
                  </a:cubicBezTo>
                  <a:cubicBezTo>
                    <a:pt x="192" y="304"/>
                    <a:pt x="192" y="304"/>
                    <a:pt x="192" y="304"/>
                  </a:cubicBezTo>
                  <a:cubicBezTo>
                    <a:pt x="258" y="304"/>
                    <a:pt x="258" y="304"/>
                    <a:pt x="258" y="304"/>
                  </a:cubicBezTo>
                  <a:cubicBezTo>
                    <a:pt x="258" y="335"/>
                    <a:pt x="258" y="335"/>
                    <a:pt x="258" y="335"/>
                  </a:cubicBezTo>
                  <a:cubicBezTo>
                    <a:pt x="222" y="335"/>
                    <a:pt x="222" y="335"/>
                    <a:pt x="222" y="335"/>
                  </a:cubicBezTo>
                  <a:cubicBezTo>
                    <a:pt x="222" y="383"/>
                    <a:pt x="222" y="383"/>
                    <a:pt x="222" y="383"/>
                  </a:cubicBezTo>
                  <a:cubicBezTo>
                    <a:pt x="270" y="383"/>
                    <a:pt x="270" y="383"/>
                    <a:pt x="270" y="383"/>
                  </a:cubicBezTo>
                  <a:cubicBezTo>
                    <a:pt x="270" y="347"/>
                    <a:pt x="270" y="347"/>
                    <a:pt x="270" y="347"/>
                  </a:cubicBezTo>
                  <a:cubicBezTo>
                    <a:pt x="289" y="347"/>
                    <a:pt x="289" y="347"/>
                    <a:pt x="289" y="347"/>
                  </a:cubicBezTo>
                  <a:cubicBezTo>
                    <a:pt x="289" y="382"/>
                    <a:pt x="289" y="382"/>
                    <a:pt x="289" y="382"/>
                  </a:cubicBezTo>
                  <a:cubicBezTo>
                    <a:pt x="332" y="382"/>
                    <a:pt x="332" y="382"/>
                    <a:pt x="332" y="382"/>
                  </a:cubicBezTo>
                  <a:cubicBezTo>
                    <a:pt x="332" y="415"/>
                    <a:pt x="332" y="415"/>
                    <a:pt x="332" y="415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3" y="415"/>
                    <a:pt x="0" y="418"/>
                    <a:pt x="0" y="421"/>
                  </a:cubicBezTo>
                  <a:cubicBezTo>
                    <a:pt x="0" y="425"/>
                    <a:pt x="3" y="427"/>
                    <a:pt x="6" y="427"/>
                  </a:cubicBezTo>
                  <a:cubicBezTo>
                    <a:pt x="344" y="427"/>
                    <a:pt x="344" y="427"/>
                    <a:pt x="344" y="427"/>
                  </a:cubicBezTo>
                  <a:cubicBezTo>
                    <a:pt x="344" y="382"/>
                    <a:pt x="344" y="382"/>
                    <a:pt x="344" y="382"/>
                  </a:cubicBezTo>
                  <a:cubicBezTo>
                    <a:pt x="367" y="382"/>
                    <a:pt x="367" y="382"/>
                    <a:pt x="367" y="382"/>
                  </a:cubicBezTo>
                  <a:cubicBezTo>
                    <a:pt x="367" y="427"/>
                    <a:pt x="367" y="427"/>
                    <a:pt x="367" y="427"/>
                  </a:cubicBezTo>
                  <a:cubicBezTo>
                    <a:pt x="424" y="427"/>
                    <a:pt x="424" y="427"/>
                    <a:pt x="424" y="427"/>
                  </a:cubicBezTo>
                  <a:cubicBezTo>
                    <a:pt x="424" y="370"/>
                    <a:pt x="424" y="370"/>
                    <a:pt x="424" y="370"/>
                  </a:cubicBezTo>
                  <a:cubicBezTo>
                    <a:pt x="379" y="370"/>
                    <a:pt x="379" y="370"/>
                    <a:pt x="379" y="370"/>
                  </a:cubicBezTo>
                  <a:cubicBezTo>
                    <a:pt x="379" y="348"/>
                    <a:pt x="379" y="348"/>
                    <a:pt x="379" y="348"/>
                  </a:cubicBezTo>
                  <a:cubicBezTo>
                    <a:pt x="427" y="348"/>
                    <a:pt x="427" y="348"/>
                    <a:pt x="427" y="348"/>
                  </a:cubicBezTo>
                  <a:cubicBezTo>
                    <a:pt x="427" y="6"/>
                    <a:pt x="427" y="6"/>
                    <a:pt x="427" y="6"/>
                  </a:cubicBezTo>
                  <a:cubicBezTo>
                    <a:pt x="427" y="3"/>
                    <a:pt x="425" y="0"/>
                    <a:pt x="421" y="0"/>
                  </a:cubicBezTo>
                  <a:close/>
                  <a:moveTo>
                    <a:pt x="367" y="304"/>
                  </a:moveTo>
                  <a:cubicBezTo>
                    <a:pt x="367" y="336"/>
                    <a:pt x="367" y="336"/>
                    <a:pt x="367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4" y="304"/>
                    <a:pt x="344" y="304"/>
                    <a:pt x="344" y="304"/>
                  </a:cubicBezTo>
                  <a:lnTo>
                    <a:pt x="367" y="304"/>
                  </a:lnTo>
                  <a:close/>
                  <a:moveTo>
                    <a:pt x="301" y="335"/>
                  </a:moveTo>
                  <a:cubicBezTo>
                    <a:pt x="301" y="304"/>
                    <a:pt x="301" y="304"/>
                    <a:pt x="301" y="304"/>
                  </a:cubicBezTo>
                  <a:cubicBezTo>
                    <a:pt x="332" y="304"/>
                    <a:pt x="332" y="304"/>
                    <a:pt x="332" y="304"/>
                  </a:cubicBezTo>
                  <a:cubicBezTo>
                    <a:pt x="332" y="335"/>
                    <a:pt x="332" y="335"/>
                    <a:pt x="332" y="335"/>
                  </a:cubicBezTo>
                  <a:lnTo>
                    <a:pt x="301" y="335"/>
                  </a:lnTo>
                  <a:close/>
                  <a:moveTo>
                    <a:pt x="343" y="238"/>
                  </a:moveTo>
                  <a:cubicBezTo>
                    <a:pt x="367" y="238"/>
                    <a:pt x="367" y="238"/>
                    <a:pt x="367" y="238"/>
                  </a:cubicBezTo>
                  <a:cubicBezTo>
                    <a:pt x="367" y="262"/>
                    <a:pt x="367" y="262"/>
                    <a:pt x="367" y="262"/>
                  </a:cubicBezTo>
                  <a:cubicBezTo>
                    <a:pt x="344" y="262"/>
                    <a:pt x="344" y="262"/>
                    <a:pt x="344" y="262"/>
                  </a:cubicBezTo>
                  <a:cubicBezTo>
                    <a:pt x="344" y="261"/>
                    <a:pt x="344" y="261"/>
                    <a:pt x="344" y="261"/>
                  </a:cubicBezTo>
                  <a:cubicBezTo>
                    <a:pt x="343" y="261"/>
                    <a:pt x="343" y="261"/>
                    <a:pt x="343" y="261"/>
                  </a:cubicBezTo>
                  <a:lnTo>
                    <a:pt x="343" y="238"/>
                  </a:lnTo>
                  <a:close/>
                  <a:moveTo>
                    <a:pt x="331" y="273"/>
                  </a:moveTo>
                  <a:cubicBezTo>
                    <a:pt x="331" y="274"/>
                    <a:pt x="331" y="274"/>
                    <a:pt x="331" y="274"/>
                  </a:cubicBezTo>
                  <a:cubicBezTo>
                    <a:pt x="332" y="274"/>
                    <a:pt x="332" y="274"/>
                    <a:pt x="332" y="274"/>
                  </a:cubicBezTo>
                  <a:cubicBezTo>
                    <a:pt x="332" y="292"/>
                    <a:pt x="332" y="292"/>
                    <a:pt x="332" y="292"/>
                  </a:cubicBezTo>
                  <a:cubicBezTo>
                    <a:pt x="301" y="292"/>
                    <a:pt x="301" y="292"/>
                    <a:pt x="301" y="292"/>
                  </a:cubicBezTo>
                  <a:cubicBezTo>
                    <a:pt x="301" y="273"/>
                    <a:pt x="301" y="273"/>
                    <a:pt x="301" y="273"/>
                  </a:cubicBezTo>
                  <a:lnTo>
                    <a:pt x="331" y="273"/>
                  </a:lnTo>
                  <a:close/>
                  <a:moveTo>
                    <a:pt x="270" y="273"/>
                  </a:moveTo>
                  <a:cubicBezTo>
                    <a:pt x="289" y="273"/>
                    <a:pt x="289" y="273"/>
                    <a:pt x="289" y="273"/>
                  </a:cubicBezTo>
                  <a:cubicBezTo>
                    <a:pt x="289" y="292"/>
                    <a:pt x="289" y="292"/>
                    <a:pt x="289" y="292"/>
                  </a:cubicBezTo>
                  <a:cubicBezTo>
                    <a:pt x="270" y="292"/>
                    <a:pt x="270" y="292"/>
                    <a:pt x="270" y="292"/>
                  </a:cubicBezTo>
                  <a:lnTo>
                    <a:pt x="270" y="273"/>
                  </a:lnTo>
                  <a:close/>
                  <a:moveTo>
                    <a:pt x="258" y="371"/>
                  </a:moveTo>
                  <a:cubicBezTo>
                    <a:pt x="234" y="371"/>
                    <a:pt x="234" y="371"/>
                    <a:pt x="234" y="371"/>
                  </a:cubicBezTo>
                  <a:cubicBezTo>
                    <a:pt x="234" y="347"/>
                    <a:pt x="234" y="347"/>
                    <a:pt x="234" y="347"/>
                  </a:cubicBezTo>
                  <a:cubicBezTo>
                    <a:pt x="258" y="347"/>
                    <a:pt x="258" y="347"/>
                    <a:pt x="258" y="347"/>
                  </a:cubicBezTo>
                  <a:lnTo>
                    <a:pt x="258" y="371"/>
                  </a:lnTo>
                  <a:close/>
                  <a:moveTo>
                    <a:pt x="270" y="335"/>
                  </a:moveTo>
                  <a:cubicBezTo>
                    <a:pt x="270" y="304"/>
                    <a:pt x="270" y="304"/>
                    <a:pt x="270" y="304"/>
                  </a:cubicBezTo>
                  <a:cubicBezTo>
                    <a:pt x="289" y="304"/>
                    <a:pt x="289" y="304"/>
                    <a:pt x="289" y="304"/>
                  </a:cubicBezTo>
                  <a:cubicBezTo>
                    <a:pt x="289" y="335"/>
                    <a:pt x="289" y="335"/>
                    <a:pt x="289" y="335"/>
                  </a:cubicBezTo>
                  <a:lnTo>
                    <a:pt x="270" y="335"/>
                  </a:lnTo>
                  <a:close/>
                  <a:moveTo>
                    <a:pt x="301" y="370"/>
                  </a:moveTo>
                  <a:cubicBezTo>
                    <a:pt x="301" y="347"/>
                    <a:pt x="301" y="347"/>
                    <a:pt x="301" y="347"/>
                  </a:cubicBezTo>
                  <a:cubicBezTo>
                    <a:pt x="332" y="347"/>
                    <a:pt x="332" y="347"/>
                    <a:pt x="332" y="347"/>
                  </a:cubicBezTo>
                  <a:cubicBezTo>
                    <a:pt x="332" y="370"/>
                    <a:pt x="332" y="370"/>
                    <a:pt x="332" y="370"/>
                  </a:cubicBezTo>
                  <a:lnTo>
                    <a:pt x="301" y="370"/>
                  </a:lnTo>
                  <a:close/>
                  <a:moveTo>
                    <a:pt x="412" y="382"/>
                  </a:moveTo>
                  <a:cubicBezTo>
                    <a:pt x="412" y="415"/>
                    <a:pt x="412" y="415"/>
                    <a:pt x="412" y="415"/>
                  </a:cubicBezTo>
                  <a:cubicBezTo>
                    <a:pt x="379" y="415"/>
                    <a:pt x="379" y="415"/>
                    <a:pt x="379" y="415"/>
                  </a:cubicBezTo>
                  <a:cubicBezTo>
                    <a:pt x="379" y="382"/>
                    <a:pt x="379" y="382"/>
                    <a:pt x="379" y="382"/>
                  </a:cubicBezTo>
                  <a:lnTo>
                    <a:pt x="412" y="382"/>
                  </a:lnTo>
                  <a:close/>
                  <a:moveTo>
                    <a:pt x="367" y="370"/>
                  </a:moveTo>
                  <a:cubicBezTo>
                    <a:pt x="344" y="370"/>
                    <a:pt x="344" y="370"/>
                    <a:pt x="344" y="370"/>
                  </a:cubicBezTo>
                  <a:cubicBezTo>
                    <a:pt x="344" y="348"/>
                    <a:pt x="344" y="348"/>
                    <a:pt x="344" y="348"/>
                  </a:cubicBezTo>
                  <a:cubicBezTo>
                    <a:pt x="367" y="348"/>
                    <a:pt x="367" y="348"/>
                    <a:pt x="367" y="348"/>
                  </a:cubicBezTo>
                  <a:lnTo>
                    <a:pt x="367" y="370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9531350" y="5908675"/>
              <a:ext cx="327025" cy="328613"/>
            </a:xfrm>
            <a:custGeom>
              <a:avLst/>
              <a:gdLst>
                <a:gd name="T0" fmla="*/ 0 w 206"/>
                <a:gd name="T1" fmla="*/ 207 h 207"/>
                <a:gd name="T2" fmla="*/ 206 w 206"/>
                <a:gd name="T3" fmla="*/ 207 h 207"/>
                <a:gd name="T4" fmla="*/ 206 w 206"/>
                <a:gd name="T5" fmla="*/ 0 h 207"/>
                <a:gd name="T6" fmla="*/ 0 w 206"/>
                <a:gd name="T7" fmla="*/ 0 h 207"/>
                <a:gd name="T8" fmla="*/ 0 w 206"/>
                <a:gd name="T9" fmla="*/ 207 h 207"/>
                <a:gd name="T10" fmla="*/ 27 w 206"/>
                <a:gd name="T11" fmla="*/ 28 h 207"/>
                <a:gd name="T12" fmla="*/ 178 w 206"/>
                <a:gd name="T13" fmla="*/ 28 h 207"/>
                <a:gd name="T14" fmla="*/ 178 w 206"/>
                <a:gd name="T15" fmla="*/ 179 h 207"/>
                <a:gd name="T16" fmla="*/ 27 w 206"/>
                <a:gd name="T17" fmla="*/ 179 h 207"/>
                <a:gd name="T18" fmla="*/ 27 w 206"/>
                <a:gd name="T19" fmla="*/ 2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7">
                  <a:moveTo>
                    <a:pt x="0" y="207"/>
                  </a:moveTo>
                  <a:lnTo>
                    <a:pt x="206" y="207"/>
                  </a:lnTo>
                  <a:lnTo>
                    <a:pt x="206" y="0"/>
                  </a:lnTo>
                  <a:lnTo>
                    <a:pt x="0" y="0"/>
                  </a:lnTo>
                  <a:lnTo>
                    <a:pt x="0" y="207"/>
                  </a:lnTo>
                  <a:close/>
                  <a:moveTo>
                    <a:pt x="27" y="28"/>
                  </a:moveTo>
                  <a:lnTo>
                    <a:pt x="178" y="28"/>
                  </a:lnTo>
                  <a:lnTo>
                    <a:pt x="178" y="179"/>
                  </a:lnTo>
                  <a:lnTo>
                    <a:pt x="27" y="179"/>
                  </a:lnTo>
                  <a:lnTo>
                    <a:pt x="27" y="28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0" y="-3175"/>
            <a:ext cx="1550988" cy="6861175"/>
            <a:chOff x="0" y="-3175"/>
            <a:chExt cx="1550988" cy="6861175"/>
          </a:xfrm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0" y="-3175"/>
              <a:ext cx="1550988" cy="1550988"/>
            </a:xfrm>
            <a:custGeom>
              <a:avLst/>
              <a:gdLst>
                <a:gd name="T0" fmla="*/ 83 w 427"/>
                <a:gd name="T1" fmla="*/ 0 h 427"/>
                <a:gd name="T2" fmla="*/ 60 w 427"/>
                <a:gd name="T3" fmla="*/ 45 h 427"/>
                <a:gd name="T4" fmla="*/ 3 w 427"/>
                <a:gd name="T5" fmla="*/ 0 h 427"/>
                <a:gd name="T6" fmla="*/ 48 w 427"/>
                <a:gd name="T7" fmla="*/ 57 h 427"/>
                <a:gd name="T8" fmla="*/ 0 w 427"/>
                <a:gd name="T9" fmla="*/ 79 h 427"/>
                <a:gd name="T10" fmla="*/ 6 w 427"/>
                <a:gd name="T11" fmla="*/ 427 h 427"/>
                <a:gd name="T12" fmla="*/ 12 w 427"/>
                <a:gd name="T13" fmla="*/ 91 h 427"/>
                <a:gd name="T14" fmla="*/ 48 w 427"/>
                <a:gd name="T15" fmla="*/ 135 h 427"/>
                <a:gd name="T16" fmla="*/ 83 w 427"/>
                <a:gd name="T17" fmla="*/ 153 h 427"/>
                <a:gd name="T18" fmla="*/ 48 w 427"/>
                <a:gd name="T19" fmla="*/ 201 h 427"/>
                <a:gd name="T20" fmla="*/ 96 w 427"/>
                <a:gd name="T21" fmla="*/ 166 h 427"/>
                <a:gd name="T22" fmla="*/ 126 w 427"/>
                <a:gd name="T23" fmla="*/ 232 h 427"/>
                <a:gd name="T24" fmla="*/ 38 w 427"/>
                <a:gd name="T25" fmla="*/ 325 h 427"/>
                <a:gd name="T26" fmla="*/ 50 w 427"/>
                <a:gd name="T27" fmla="*/ 325 h 427"/>
                <a:gd name="T28" fmla="*/ 132 w 427"/>
                <a:gd name="T29" fmla="*/ 244 h 427"/>
                <a:gd name="T30" fmla="*/ 138 w 427"/>
                <a:gd name="T31" fmla="*/ 166 h 427"/>
                <a:gd name="T32" fmla="*/ 169 w 427"/>
                <a:gd name="T33" fmla="*/ 135 h 427"/>
                <a:gd name="T34" fmla="*/ 241 w 427"/>
                <a:gd name="T35" fmla="*/ 135 h 427"/>
                <a:gd name="T36" fmla="*/ 247 w 427"/>
                <a:gd name="T37" fmla="*/ 129 h 427"/>
                <a:gd name="T38" fmla="*/ 247 w 427"/>
                <a:gd name="T39" fmla="*/ 48 h 427"/>
                <a:gd name="T40" fmla="*/ 334 w 427"/>
                <a:gd name="T41" fmla="*/ 42 h 427"/>
                <a:gd name="T42" fmla="*/ 235 w 427"/>
                <a:gd name="T43" fmla="*/ 36 h 427"/>
                <a:gd name="T44" fmla="*/ 169 w 427"/>
                <a:gd name="T45" fmla="*/ 123 h 427"/>
                <a:gd name="T46" fmla="*/ 205 w 427"/>
                <a:gd name="T47" fmla="*/ 92 h 427"/>
                <a:gd name="T48" fmla="*/ 157 w 427"/>
                <a:gd name="T49" fmla="*/ 44 h 427"/>
                <a:gd name="T50" fmla="*/ 138 w 427"/>
                <a:gd name="T51" fmla="*/ 80 h 427"/>
                <a:gd name="T52" fmla="*/ 95 w 427"/>
                <a:gd name="T53" fmla="*/ 45 h 427"/>
                <a:gd name="T54" fmla="*/ 421 w 427"/>
                <a:gd name="T55" fmla="*/ 12 h 427"/>
                <a:gd name="T56" fmla="*/ 421 w 427"/>
                <a:gd name="T57" fmla="*/ 0 h 427"/>
                <a:gd name="T58" fmla="*/ 15 w 427"/>
                <a:gd name="T59" fmla="*/ 12 h 427"/>
                <a:gd name="T60" fmla="*/ 48 w 427"/>
                <a:gd name="T61" fmla="*/ 45 h 427"/>
                <a:gd name="T62" fmla="*/ 60 w 427"/>
                <a:gd name="T63" fmla="*/ 57 h 427"/>
                <a:gd name="T64" fmla="*/ 83 w 427"/>
                <a:gd name="T65" fmla="*/ 79 h 427"/>
                <a:gd name="T66" fmla="*/ 60 w 427"/>
                <a:gd name="T67" fmla="*/ 57 h 427"/>
                <a:gd name="T68" fmla="*/ 126 w 427"/>
                <a:gd name="T69" fmla="*/ 123 h 427"/>
                <a:gd name="T70" fmla="*/ 95 w 427"/>
                <a:gd name="T71" fmla="*/ 92 h 427"/>
                <a:gd name="T72" fmla="*/ 60 w 427"/>
                <a:gd name="T73" fmla="*/ 123 h 427"/>
                <a:gd name="T74" fmla="*/ 83 w 427"/>
                <a:gd name="T75" fmla="*/ 91 h 427"/>
                <a:gd name="T76" fmla="*/ 60 w 427"/>
                <a:gd name="T77" fmla="*/ 123 h 427"/>
                <a:gd name="T78" fmla="*/ 60 w 427"/>
                <a:gd name="T79" fmla="*/ 189 h 427"/>
                <a:gd name="T80" fmla="*/ 83 w 427"/>
                <a:gd name="T81" fmla="*/ 165 h 427"/>
                <a:gd name="T82" fmla="*/ 84 w 427"/>
                <a:gd name="T83" fmla="*/ 166 h 427"/>
                <a:gd name="T84" fmla="*/ 96 w 427"/>
                <a:gd name="T85" fmla="*/ 154 h 427"/>
                <a:gd name="T86" fmla="*/ 95 w 427"/>
                <a:gd name="T87" fmla="*/ 153 h 427"/>
                <a:gd name="T88" fmla="*/ 126 w 427"/>
                <a:gd name="T89" fmla="*/ 135 h 427"/>
                <a:gd name="T90" fmla="*/ 96 w 427"/>
                <a:gd name="T91" fmla="*/ 154 h 427"/>
                <a:gd name="T92" fmla="*/ 138 w 427"/>
                <a:gd name="T93" fmla="*/ 154 h 427"/>
                <a:gd name="T94" fmla="*/ 157 w 427"/>
                <a:gd name="T95" fmla="*/ 135 h 427"/>
                <a:gd name="T96" fmla="*/ 169 w 427"/>
                <a:gd name="T97" fmla="*/ 56 h 427"/>
                <a:gd name="T98" fmla="*/ 193 w 427"/>
                <a:gd name="T99" fmla="*/ 80 h 427"/>
                <a:gd name="T100" fmla="*/ 169 w 427"/>
                <a:gd name="T101" fmla="*/ 56 h 427"/>
                <a:gd name="T102" fmla="*/ 157 w 427"/>
                <a:gd name="T103" fmla="*/ 123 h 427"/>
                <a:gd name="T104" fmla="*/ 138 w 427"/>
                <a:gd name="T105" fmla="*/ 92 h 427"/>
                <a:gd name="T106" fmla="*/ 126 w 427"/>
                <a:gd name="T107" fmla="*/ 57 h 427"/>
                <a:gd name="T108" fmla="*/ 95 w 427"/>
                <a:gd name="T109" fmla="*/ 80 h 427"/>
                <a:gd name="T110" fmla="*/ 126 w 427"/>
                <a:gd name="T111" fmla="*/ 5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421"/>
                    <a:pt x="0" y="421"/>
                    <a:pt x="0" y="421"/>
                  </a:cubicBezTo>
                  <a:cubicBezTo>
                    <a:pt x="0" y="424"/>
                    <a:pt x="2" y="427"/>
                    <a:pt x="6" y="427"/>
                  </a:cubicBezTo>
                  <a:cubicBezTo>
                    <a:pt x="9" y="427"/>
                    <a:pt x="12" y="424"/>
                    <a:pt x="12" y="42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83" y="135"/>
                    <a:pt x="83" y="135"/>
                    <a:pt x="83" y="135"/>
                  </a:cubicBezTo>
                  <a:cubicBezTo>
                    <a:pt x="83" y="153"/>
                    <a:pt x="83" y="153"/>
                    <a:pt x="83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201"/>
                    <a:pt x="48" y="201"/>
                    <a:pt x="48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166"/>
                    <a:pt x="96" y="166"/>
                    <a:pt x="96" y="166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26" y="232"/>
                    <a:pt x="126" y="232"/>
                    <a:pt x="126" y="232"/>
                  </a:cubicBezTo>
                  <a:cubicBezTo>
                    <a:pt x="38" y="232"/>
                    <a:pt x="38" y="232"/>
                    <a:pt x="38" y="232"/>
                  </a:cubicBezTo>
                  <a:cubicBezTo>
                    <a:pt x="38" y="325"/>
                    <a:pt x="38" y="325"/>
                    <a:pt x="38" y="325"/>
                  </a:cubicBezTo>
                  <a:cubicBezTo>
                    <a:pt x="38" y="329"/>
                    <a:pt x="41" y="331"/>
                    <a:pt x="44" y="331"/>
                  </a:cubicBezTo>
                  <a:cubicBezTo>
                    <a:pt x="48" y="331"/>
                    <a:pt x="50" y="329"/>
                    <a:pt x="50" y="325"/>
                  </a:cubicBezTo>
                  <a:cubicBezTo>
                    <a:pt x="50" y="244"/>
                    <a:pt x="50" y="244"/>
                    <a:pt x="50" y="244"/>
                  </a:cubicBezTo>
                  <a:cubicBezTo>
                    <a:pt x="132" y="244"/>
                    <a:pt x="132" y="244"/>
                    <a:pt x="132" y="244"/>
                  </a:cubicBezTo>
                  <a:cubicBezTo>
                    <a:pt x="135" y="244"/>
                    <a:pt x="138" y="241"/>
                    <a:pt x="138" y="238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69" y="166"/>
                    <a:pt x="169" y="166"/>
                    <a:pt x="169" y="166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5"/>
                    <a:pt x="240" y="135"/>
                    <a:pt x="241" y="135"/>
                  </a:cubicBezTo>
                  <a:cubicBezTo>
                    <a:pt x="242" y="135"/>
                    <a:pt x="244" y="134"/>
                    <a:pt x="245" y="133"/>
                  </a:cubicBezTo>
                  <a:cubicBezTo>
                    <a:pt x="246" y="132"/>
                    <a:pt x="247" y="130"/>
                    <a:pt x="247" y="129"/>
                  </a:cubicBezTo>
                  <a:cubicBezTo>
                    <a:pt x="247" y="128"/>
                    <a:pt x="247" y="127"/>
                    <a:pt x="247" y="127"/>
                  </a:cubicBezTo>
                  <a:cubicBezTo>
                    <a:pt x="247" y="48"/>
                    <a:pt x="247" y="48"/>
                    <a:pt x="247" y="48"/>
                  </a:cubicBezTo>
                  <a:cubicBezTo>
                    <a:pt x="328" y="48"/>
                    <a:pt x="328" y="48"/>
                    <a:pt x="328" y="48"/>
                  </a:cubicBezTo>
                  <a:cubicBezTo>
                    <a:pt x="332" y="48"/>
                    <a:pt x="334" y="45"/>
                    <a:pt x="334" y="42"/>
                  </a:cubicBezTo>
                  <a:cubicBezTo>
                    <a:pt x="334" y="38"/>
                    <a:pt x="332" y="36"/>
                    <a:pt x="328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123"/>
                    <a:pt x="235" y="123"/>
                    <a:pt x="235" y="123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205" y="92"/>
                    <a:pt x="205" y="92"/>
                    <a:pt x="205" y="92"/>
                  </a:cubicBezTo>
                  <a:cubicBezTo>
                    <a:pt x="205" y="44"/>
                    <a:pt x="205" y="44"/>
                    <a:pt x="205" y="44"/>
                  </a:cubicBezTo>
                  <a:cubicBezTo>
                    <a:pt x="157" y="44"/>
                    <a:pt x="157" y="44"/>
                    <a:pt x="157" y="44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421" y="12"/>
                    <a:pt x="421" y="12"/>
                    <a:pt x="421" y="12"/>
                  </a:cubicBezTo>
                  <a:cubicBezTo>
                    <a:pt x="424" y="12"/>
                    <a:pt x="427" y="9"/>
                    <a:pt x="427" y="6"/>
                  </a:cubicBezTo>
                  <a:cubicBezTo>
                    <a:pt x="427" y="2"/>
                    <a:pt x="424" y="0"/>
                    <a:pt x="421" y="0"/>
                  </a:cubicBezTo>
                  <a:close/>
                  <a:moveTo>
                    <a:pt x="15" y="4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45"/>
                    <a:pt x="48" y="45"/>
                    <a:pt x="48" y="45"/>
                  </a:cubicBezTo>
                  <a:lnTo>
                    <a:pt x="15" y="45"/>
                  </a:lnTo>
                  <a:close/>
                  <a:moveTo>
                    <a:pt x="60" y="57"/>
                  </a:moveTo>
                  <a:cubicBezTo>
                    <a:pt x="83" y="57"/>
                    <a:pt x="83" y="57"/>
                    <a:pt x="83" y="5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60" y="79"/>
                    <a:pt x="60" y="79"/>
                    <a:pt x="60" y="79"/>
                  </a:cubicBezTo>
                  <a:lnTo>
                    <a:pt x="60" y="57"/>
                  </a:lnTo>
                  <a:close/>
                  <a:moveTo>
                    <a:pt x="126" y="92"/>
                  </a:moveTo>
                  <a:cubicBezTo>
                    <a:pt x="126" y="123"/>
                    <a:pt x="126" y="123"/>
                    <a:pt x="126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5" y="92"/>
                    <a:pt x="95" y="92"/>
                    <a:pt x="95" y="92"/>
                  </a:cubicBezTo>
                  <a:lnTo>
                    <a:pt x="126" y="92"/>
                  </a:lnTo>
                  <a:close/>
                  <a:moveTo>
                    <a:pt x="60" y="123"/>
                  </a:moveTo>
                  <a:cubicBezTo>
                    <a:pt x="60" y="91"/>
                    <a:pt x="60" y="91"/>
                    <a:pt x="60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123"/>
                    <a:pt x="83" y="123"/>
                    <a:pt x="83" y="123"/>
                  </a:cubicBezTo>
                  <a:lnTo>
                    <a:pt x="60" y="123"/>
                  </a:lnTo>
                  <a:close/>
                  <a:moveTo>
                    <a:pt x="84" y="189"/>
                  </a:moveTo>
                  <a:cubicBezTo>
                    <a:pt x="60" y="189"/>
                    <a:pt x="60" y="189"/>
                    <a:pt x="60" y="189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84" y="166"/>
                    <a:pt x="84" y="166"/>
                    <a:pt x="84" y="166"/>
                  </a:cubicBezTo>
                  <a:lnTo>
                    <a:pt x="84" y="189"/>
                  </a:lnTo>
                  <a:close/>
                  <a:moveTo>
                    <a:pt x="96" y="154"/>
                  </a:moveTo>
                  <a:cubicBezTo>
                    <a:pt x="96" y="153"/>
                    <a:pt x="96" y="153"/>
                    <a:pt x="96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54"/>
                    <a:pt x="126" y="154"/>
                    <a:pt x="126" y="154"/>
                  </a:cubicBezTo>
                  <a:lnTo>
                    <a:pt x="96" y="154"/>
                  </a:lnTo>
                  <a:close/>
                  <a:moveTo>
                    <a:pt x="157" y="154"/>
                  </a:moveTo>
                  <a:cubicBezTo>
                    <a:pt x="138" y="154"/>
                    <a:pt x="138" y="154"/>
                    <a:pt x="138" y="15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57" y="135"/>
                    <a:pt x="157" y="135"/>
                    <a:pt x="157" y="135"/>
                  </a:cubicBezTo>
                  <a:lnTo>
                    <a:pt x="157" y="154"/>
                  </a:lnTo>
                  <a:close/>
                  <a:moveTo>
                    <a:pt x="169" y="56"/>
                  </a:moveTo>
                  <a:cubicBezTo>
                    <a:pt x="193" y="56"/>
                    <a:pt x="193" y="56"/>
                    <a:pt x="193" y="56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69" y="80"/>
                    <a:pt x="169" y="80"/>
                    <a:pt x="169" y="80"/>
                  </a:cubicBezTo>
                  <a:lnTo>
                    <a:pt x="169" y="56"/>
                  </a:lnTo>
                  <a:close/>
                  <a:moveTo>
                    <a:pt x="157" y="92"/>
                  </a:moveTo>
                  <a:cubicBezTo>
                    <a:pt x="157" y="123"/>
                    <a:pt x="157" y="123"/>
                    <a:pt x="157" y="123"/>
                  </a:cubicBezTo>
                  <a:cubicBezTo>
                    <a:pt x="138" y="123"/>
                    <a:pt x="138" y="123"/>
                    <a:pt x="138" y="123"/>
                  </a:cubicBezTo>
                  <a:cubicBezTo>
                    <a:pt x="138" y="92"/>
                    <a:pt x="138" y="92"/>
                    <a:pt x="138" y="92"/>
                  </a:cubicBezTo>
                  <a:lnTo>
                    <a:pt x="157" y="92"/>
                  </a:lnTo>
                  <a:close/>
                  <a:moveTo>
                    <a:pt x="126" y="57"/>
                  </a:moveTo>
                  <a:cubicBezTo>
                    <a:pt x="126" y="80"/>
                    <a:pt x="126" y="80"/>
                    <a:pt x="126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57"/>
                    <a:pt x="95" y="57"/>
                    <a:pt x="95" y="57"/>
                  </a:cubicBezTo>
                  <a:lnTo>
                    <a:pt x="126" y="57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631825" y="617538"/>
              <a:ext cx="327025" cy="327025"/>
            </a:xfrm>
            <a:custGeom>
              <a:avLst/>
              <a:gdLst>
                <a:gd name="T0" fmla="*/ 206 w 206"/>
                <a:gd name="T1" fmla="*/ 0 h 206"/>
                <a:gd name="T2" fmla="*/ 0 w 206"/>
                <a:gd name="T3" fmla="*/ 0 h 206"/>
                <a:gd name="T4" fmla="*/ 0 w 206"/>
                <a:gd name="T5" fmla="*/ 206 h 206"/>
                <a:gd name="T6" fmla="*/ 206 w 206"/>
                <a:gd name="T7" fmla="*/ 206 h 206"/>
                <a:gd name="T8" fmla="*/ 206 w 206"/>
                <a:gd name="T9" fmla="*/ 0 h 206"/>
                <a:gd name="T10" fmla="*/ 179 w 206"/>
                <a:gd name="T11" fmla="*/ 179 h 206"/>
                <a:gd name="T12" fmla="*/ 28 w 206"/>
                <a:gd name="T13" fmla="*/ 179 h 206"/>
                <a:gd name="T14" fmla="*/ 28 w 206"/>
                <a:gd name="T15" fmla="*/ 28 h 206"/>
                <a:gd name="T16" fmla="*/ 179 w 206"/>
                <a:gd name="T17" fmla="*/ 28 h 206"/>
                <a:gd name="T18" fmla="*/ 179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206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206" y="206"/>
                  </a:lnTo>
                  <a:lnTo>
                    <a:pt x="206" y="0"/>
                  </a:lnTo>
                  <a:close/>
                  <a:moveTo>
                    <a:pt x="179" y="179"/>
                  </a:moveTo>
                  <a:lnTo>
                    <a:pt x="28" y="179"/>
                  </a:lnTo>
                  <a:lnTo>
                    <a:pt x="28" y="28"/>
                  </a:lnTo>
                  <a:lnTo>
                    <a:pt x="179" y="28"/>
                  </a:lnTo>
                  <a:lnTo>
                    <a:pt x="179" y="179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0" y="5305425"/>
              <a:ext cx="1550988" cy="1552575"/>
            </a:xfrm>
            <a:custGeom>
              <a:avLst/>
              <a:gdLst>
                <a:gd name="T0" fmla="*/ 95 w 427"/>
                <a:gd name="T1" fmla="*/ 415 h 427"/>
                <a:gd name="T2" fmla="*/ 138 w 427"/>
                <a:gd name="T3" fmla="*/ 382 h 427"/>
                <a:gd name="T4" fmla="*/ 157 w 427"/>
                <a:gd name="T5" fmla="*/ 347 h 427"/>
                <a:gd name="T6" fmla="*/ 205 w 427"/>
                <a:gd name="T7" fmla="*/ 383 h 427"/>
                <a:gd name="T8" fmla="*/ 169 w 427"/>
                <a:gd name="T9" fmla="*/ 335 h 427"/>
                <a:gd name="T10" fmla="*/ 235 w 427"/>
                <a:gd name="T11" fmla="*/ 304 h 427"/>
                <a:gd name="T12" fmla="*/ 328 w 427"/>
                <a:gd name="T13" fmla="*/ 391 h 427"/>
                <a:gd name="T14" fmla="*/ 328 w 427"/>
                <a:gd name="T15" fmla="*/ 379 h 427"/>
                <a:gd name="T16" fmla="*/ 247 w 427"/>
                <a:gd name="T17" fmla="*/ 300 h 427"/>
                <a:gd name="T18" fmla="*/ 245 w 427"/>
                <a:gd name="T19" fmla="*/ 294 h 427"/>
                <a:gd name="T20" fmla="*/ 239 w 427"/>
                <a:gd name="T21" fmla="*/ 292 h 427"/>
                <a:gd name="T22" fmla="*/ 169 w 427"/>
                <a:gd name="T23" fmla="*/ 261 h 427"/>
                <a:gd name="T24" fmla="*/ 138 w 427"/>
                <a:gd name="T25" fmla="*/ 189 h 427"/>
                <a:gd name="T26" fmla="*/ 50 w 427"/>
                <a:gd name="T27" fmla="*/ 183 h 427"/>
                <a:gd name="T28" fmla="*/ 44 w 427"/>
                <a:gd name="T29" fmla="*/ 96 h 427"/>
                <a:gd name="T30" fmla="*/ 38 w 427"/>
                <a:gd name="T31" fmla="*/ 195 h 427"/>
                <a:gd name="T32" fmla="*/ 126 w 427"/>
                <a:gd name="T33" fmla="*/ 261 h 427"/>
                <a:gd name="T34" fmla="*/ 96 w 427"/>
                <a:gd name="T35" fmla="*/ 226 h 427"/>
                <a:gd name="T36" fmla="*/ 48 w 427"/>
                <a:gd name="T37" fmla="*/ 274 h 427"/>
                <a:gd name="T38" fmla="*/ 83 w 427"/>
                <a:gd name="T39" fmla="*/ 292 h 427"/>
                <a:gd name="T40" fmla="*/ 48 w 427"/>
                <a:gd name="T41" fmla="*/ 336 h 427"/>
                <a:gd name="T42" fmla="*/ 12 w 427"/>
                <a:gd name="T43" fmla="*/ 6 h 427"/>
                <a:gd name="T44" fmla="*/ 0 w 427"/>
                <a:gd name="T45" fmla="*/ 6 h 427"/>
                <a:gd name="T46" fmla="*/ 48 w 427"/>
                <a:gd name="T47" fmla="*/ 348 h 427"/>
                <a:gd name="T48" fmla="*/ 3 w 427"/>
                <a:gd name="T49" fmla="*/ 370 h 427"/>
                <a:gd name="T50" fmla="*/ 60 w 427"/>
                <a:gd name="T51" fmla="*/ 427 h 427"/>
                <a:gd name="T52" fmla="*/ 83 w 427"/>
                <a:gd name="T53" fmla="*/ 382 h 427"/>
                <a:gd name="T54" fmla="*/ 421 w 427"/>
                <a:gd name="T55" fmla="*/ 427 h 427"/>
                <a:gd name="T56" fmla="*/ 421 w 427"/>
                <a:gd name="T57" fmla="*/ 415 h 427"/>
                <a:gd name="T58" fmla="*/ 95 w 427"/>
                <a:gd name="T59" fmla="*/ 370 h 427"/>
                <a:gd name="T60" fmla="*/ 126 w 427"/>
                <a:gd name="T61" fmla="*/ 347 h 427"/>
                <a:gd name="T62" fmla="*/ 95 w 427"/>
                <a:gd name="T63" fmla="*/ 304 h 427"/>
                <a:gd name="T64" fmla="*/ 126 w 427"/>
                <a:gd name="T65" fmla="*/ 335 h 427"/>
                <a:gd name="T66" fmla="*/ 95 w 427"/>
                <a:gd name="T67" fmla="*/ 304 h 427"/>
                <a:gd name="T68" fmla="*/ 193 w 427"/>
                <a:gd name="T69" fmla="*/ 371 h 427"/>
                <a:gd name="T70" fmla="*/ 169 w 427"/>
                <a:gd name="T71" fmla="*/ 347 h 427"/>
                <a:gd name="T72" fmla="*/ 157 w 427"/>
                <a:gd name="T73" fmla="*/ 335 h 427"/>
                <a:gd name="T74" fmla="*/ 138 w 427"/>
                <a:gd name="T75" fmla="*/ 304 h 427"/>
                <a:gd name="T76" fmla="*/ 157 w 427"/>
                <a:gd name="T77" fmla="*/ 335 h 427"/>
                <a:gd name="T78" fmla="*/ 157 w 427"/>
                <a:gd name="T79" fmla="*/ 292 h 427"/>
                <a:gd name="T80" fmla="*/ 138 w 427"/>
                <a:gd name="T81" fmla="*/ 273 h 427"/>
                <a:gd name="T82" fmla="*/ 60 w 427"/>
                <a:gd name="T83" fmla="*/ 262 h 427"/>
                <a:gd name="T84" fmla="*/ 84 w 427"/>
                <a:gd name="T85" fmla="*/ 238 h 427"/>
                <a:gd name="T86" fmla="*/ 83 w 427"/>
                <a:gd name="T87" fmla="*/ 261 h 427"/>
                <a:gd name="T88" fmla="*/ 60 w 427"/>
                <a:gd name="T89" fmla="*/ 262 h 427"/>
                <a:gd name="T90" fmla="*/ 96 w 427"/>
                <a:gd name="T91" fmla="*/ 274 h 427"/>
                <a:gd name="T92" fmla="*/ 126 w 427"/>
                <a:gd name="T93" fmla="*/ 273 h 427"/>
                <a:gd name="T94" fmla="*/ 95 w 427"/>
                <a:gd name="T95" fmla="*/ 292 h 427"/>
                <a:gd name="T96" fmla="*/ 60 w 427"/>
                <a:gd name="T97" fmla="*/ 304 h 427"/>
                <a:gd name="T98" fmla="*/ 83 w 427"/>
                <a:gd name="T99" fmla="*/ 336 h 427"/>
                <a:gd name="T100" fmla="*/ 60 w 427"/>
                <a:gd name="T101" fmla="*/ 304 h 427"/>
                <a:gd name="T102" fmla="*/ 15 w 427"/>
                <a:gd name="T103" fmla="*/ 415 h 427"/>
                <a:gd name="T104" fmla="*/ 48 w 427"/>
                <a:gd name="T105" fmla="*/ 382 h 427"/>
                <a:gd name="T106" fmla="*/ 60 w 427"/>
                <a:gd name="T107" fmla="*/ 370 h 427"/>
                <a:gd name="T108" fmla="*/ 83 w 427"/>
                <a:gd name="T109" fmla="*/ 348 h 427"/>
                <a:gd name="T110" fmla="*/ 60 w 427"/>
                <a:gd name="T111" fmla="*/ 37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427">
                  <a:moveTo>
                    <a:pt x="421" y="415"/>
                  </a:moveTo>
                  <a:cubicBezTo>
                    <a:pt x="95" y="415"/>
                    <a:pt x="95" y="415"/>
                    <a:pt x="95" y="415"/>
                  </a:cubicBezTo>
                  <a:cubicBezTo>
                    <a:pt x="95" y="382"/>
                    <a:pt x="95" y="382"/>
                    <a:pt x="95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47"/>
                    <a:pt x="138" y="347"/>
                    <a:pt x="138" y="347"/>
                  </a:cubicBezTo>
                  <a:cubicBezTo>
                    <a:pt x="157" y="347"/>
                    <a:pt x="157" y="347"/>
                    <a:pt x="157" y="347"/>
                  </a:cubicBezTo>
                  <a:cubicBezTo>
                    <a:pt x="157" y="383"/>
                    <a:pt x="157" y="383"/>
                    <a:pt x="157" y="383"/>
                  </a:cubicBezTo>
                  <a:cubicBezTo>
                    <a:pt x="205" y="383"/>
                    <a:pt x="205" y="383"/>
                    <a:pt x="205" y="383"/>
                  </a:cubicBezTo>
                  <a:cubicBezTo>
                    <a:pt x="205" y="335"/>
                    <a:pt x="205" y="335"/>
                    <a:pt x="205" y="335"/>
                  </a:cubicBezTo>
                  <a:cubicBezTo>
                    <a:pt x="169" y="335"/>
                    <a:pt x="169" y="335"/>
                    <a:pt x="169" y="335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235" y="304"/>
                    <a:pt x="235" y="304"/>
                    <a:pt x="235" y="304"/>
                  </a:cubicBezTo>
                  <a:cubicBezTo>
                    <a:pt x="235" y="391"/>
                    <a:pt x="235" y="391"/>
                    <a:pt x="235" y="391"/>
                  </a:cubicBezTo>
                  <a:cubicBezTo>
                    <a:pt x="328" y="391"/>
                    <a:pt x="328" y="391"/>
                    <a:pt x="328" y="391"/>
                  </a:cubicBezTo>
                  <a:cubicBezTo>
                    <a:pt x="332" y="391"/>
                    <a:pt x="334" y="389"/>
                    <a:pt x="334" y="385"/>
                  </a:cubicBezTo>
                  <a:cubicBezTo>
                    <a:pt x="334" y="382"/>
                    <a:pt x="332" y="379"/>
                    <a:pt x="328" y="379"/>
                  </a:cubicBezTo>
                  <a:cubicBezTo>
                    <a:pt x="247" y="379"/>
                    <a:pt x="247" y="379"/>
                    <a:pt x="247" y="379"/>
                  </a:cubicBezTo>
                  <a:cubicBezTo>
                    <a:pt x="247" y="300"/>
                    <a:pt x="247" y="300"/>
                    <a:pt x="247" y="300"/>
                  </a:cubicBezTo>
                  <a:cubicBezTo>
                    <a:pt x="247" y="300"/>
                    <a:pt x="247" y="299"/>
                    <a:pt x="247" y="298"/>
                  </a:cubicBezTo>
                  <a:cubicBezTo>
                    <a:pt x="247" y="297"/>
                    <a:pt x="246" y="295"/>
                    <a:pt x="245" y="294"/>
                  </a:cubicBezTo>
                  <a:cubicBezTo>
                    <a:pt x="244" y="293"/>
                    <a:pt x="242" y="292"/>
                    <a:pt x="241" y="292"/>
                  </a:cubicBezTo>
                  <a:cubicBezTo>
                    <a:pt x="240" y="292"/>
                    <a:pt x="239" y="292"/>
                    <a:pt x="239" y="292"/>
                  </a:cubicBezTo>
                  <a:cubicBezTo>
                    <a:pt x="169" y="292"/>
                    <a:pt x="169" y="292"/>
                    <a:pt x="169" y="292"/>
                  </a:cubicBezTo>
                  <a:cubicBezTo>
                    <a:pt x="169" y="261"/>
                    <a:pt x="169" y="261"/>
                    <a:pt x="169" y="261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38" y="189"/>
                    <a:pt x="138" y="189"/>
                    <a:pt x="138" y="189"/>
                  </a:cubicBezTo>
                  <a:cubicBezTo>
                    <a:pt x="138" y="186"/>
                    <a:pt x="135" y="183"/>
                    <a:pt x="132" y="183"/>
                  </a:cubicBezTo>
                  <a:cubicBezTo>
                    <a:pt x="50" y="183"/>
                    <a:pt x="50" y="183"/>
                    <a:pt x="50" y="183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98"/>
                    <a:pt x="48" y="96"/>
                    <a:pt x="44" y="96"/>
                  </a:cubicBezTo>
                  <a:cubicBezTo>
                    <a:pt x="41" y="96"/>
                    <a:pt x="38" y="98"/>
                    <a:pt x="38" y="102"/>
                  </a:cubicBezTo>
                  <a:cubicBezTo>
                    <a:pt x="38" y="195"/>
                    <a:pt x="38" y="195"/>
                    <a:pt x="38" y="195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6" y="261"/>
                    <a:pt x="126" y="261"/>
                    <a:pt x="126" y="261"/>
                  </a:cubicBezTo>
                  <a:cubicBezTo>
                    <a:pt x="96" y="261"/>
                    <a:pt x="96" y="261"/>
                    <a:pt x="96" y="261"/>
                  </a:cubicBezTo>
                  <a:cubicBezTo>
                    <a:pt x="96" y="226"/>
                    <a:pt x="96" y="226"/>
                    <a:pt x="96" y="226"/>
                  </a:cubicBezTo>
                  <a:cubicBezTo>
                    <a:pt x="48" y="226"/>
                    <a:pt x="48" y="226"/>
                    <a:pt x="48" y="226"/>
                  </a:cubicBezTo>
                  <a:cubicBezTo>
                    <a:pt x="48" y="274"/>
                    <a:pt x="48" y="274"/>
                    <a:pt x="48" y="274"/>
                  </a:cubicBezTo>
                  <a:cubicBezTo>
                    <a:pt x="83" y="274"/>
                    <a:pt x="83" y="274"/>
                    <a:pt x="83" y="274"/>
                  </a:cubicBezTo>
                  <a:cubicBezTo>
                    <a:pt x="83" y="292"/>
                    <a:pt x="83" y="292"/>
                    <a:pt x="83" y="292"/>
                  </a:cubicBezTo>
                  <a:cubicBezTo>
                    <a:pt x="48" y="292"/>
                    <a:pt x="48" y="292"/>
                    <a:pt x="48" y="292"/>
                  </a:cubicBezTo>
                  <a:cubicBezTo>
                    <a:pt x="48" y="336"/>
                    <a:pt x="48" y="336"/>
                    <a:pt x="48" y="336"/>
                  </a:cubicBezTo>
                  <a:cubicBezTo>
                    <a:pt x="12" y="336"/>
                    <a:pt x="12" y="336"/>
                    <a:pt x="12" y="33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8" y="370"/>
                    <a:pt x="48" y="370"/>
                    <a:pt x="48" y="370"/>
                  </a:cubicBezTo>
                  <a:cubicBezTo>
                    <a:pt x="3" y="370"/>
                    <a:pt x="3" y="370"/>
                    <a:pt x="3" y="370"/>
                  </a:cubicBezTo>
                  <a:cubicBezTo>
                    <a:pt x="3" y="427"/>
                    <a:pt x="3" y="427"/>
                    <a:pt x="3" y="427"/>
                  </a:cubicBezTo>
                  <a:cubicBezTo>
                    <a:pt x="60" y="427"/>
                    <a:pt x="60" y="427"/>
                    <a:pt x="60" y="427"/>
                  </a:cubicBezTo>
                  <a:cubicBezTo>
                    <a:pt x="60" y="382"/>
                    <a:pt x="60" y="382"/>
                    <a:pt x="60" y="382"/>
                  </a:cubicBezTo>
                  <a:cubicBezTo>
                    <a:pt x="83" y="382"/>
                    <a:pt x="83" y="382"/>
                    <a:pt x="83" y="382"/>
                  </a:cubicBezTo>
                  <a:cubicBezTo>
                    <a:pt x="83" y="427"/>
                    <a:pt x="83" y="427"/>
                    <a:pt x="83" y="427"/>
                  </a:cubicBezTo>
                  <a:cubicBezTo>
                    <a:pt x="421" y="427"/>
                    <a:pt x="421" y="427"/>
                    <a:pt x="421" y="427"/>
                  </a:cubicBezTo>
                  <a:cubicBezTo>
                    <a:pt x="424" y="427"/>
                    <a:pt x="427" y="425"/>
                    <a:pt x="427" y="421"/>
                  </a:cubicBezTo>
                  <a:cubicBezTo>
                    <a:pt x="427" y="418"/>
                    <a:pt x="424" y="415"/>
                    <a:pt x="421" y="415"/>
                  </a:cubicBezTo>
                  <a:close/>
                  <a:moveTo>
                    <a:pt x="126" y="370"/>
                  </a:moveTo>
                  <a:cubicBezTo>
                    <a:pt x="95" y="370"/>
                    <a:pt x="95" y="370"/>
                    <a:pt x="95" y="370"/>
                  </a:cubicBezTo>
                  <a:cubicBezTo>
                    <a:pt x="95" y="347"/>
                    <a:pt x="95" y="347"/>
                    <a:pt x="95" y="347"/>
                  </a:cubicBezTo>
                  <a:cubicBezTo>
                    <a:pt x="126" y="347"/>
                    <a:pt x="126" y="347"/>
                    <a:pt x="126" y="347"/>
                  </a:cubicBezTo>
                  <a:lnTo>
                    <a:pt x="126" y="370"/>
                  </a:lnTo>
                  <a:close/>
                  <a:moveTo>
                    <a:pt x="95" y="304"/>
                  </a:moveTo>
                  <a:cubicBezTo>
                    <a:pt x="126" y="304"/>
                    <a:pt x="126" y="304"/>
                    <a:pt x="126" y="304"/>
                  </a:cubicBezTo>
                  <a:cubicBezTo>
                    <a:pt x="126" y="335"/>
                    <a:pt x="126" y="335"/>
                    <a:pt x="126" y="335"/>
                  </a:cubicBezTo>
                  <a:cubicBezTo>
                    <a:pt x="95" y="335"/>
                    <a:pt x="95" y="335"/>
                    <a:pt x="95" y="335"/>
                  </a:cubicBezTo>
                  <a:lnTo>
                    <a:pt x="95" y="304"/>
                  </a:lnTo>
                  <a:close/>
                  <a:moveTo>
                    <a:pt x="193" y="347"/>
                  </a:moveTo>
                  <a:cubicBezTo>
                    <a:pt x="193" y="371"/>
                    <a:pt x="193" y="371"/>
                    <a:pt x="193" y="371"/>
                  </a:cubicBezTo>
                  <a:cubicBezTo>
                    <a:pt x="169" y="371"/>
                    <a:pt x="169" y="371"/>
                    <a:pt x="169" y="371"/>
                  </a:cubicBezTo>
                  <a:cubicBezTo>
                    <a:pt x="169" y="347"/>
                    <a:pt x="169" y="347"/>
                    <a:pt x="169" y="347"/>
                  </a:cubicBezTo>
                  <a:lnTo>
                    <a:pt x="193" y="347"/>
                  </a:lnTo>
                  <a:close/>
                  <a:moveTo>
                    <a:pt x="157" y="335"/>
                  </a:moveTo>
                  <a:cubicBezTo>
                    <a:pt x="138" y="335"/>
                    <a:pt x="138" y="335"/>
                    <a:pt x="138" y="335"/>
                  </a:cubicBezTo>
                  <a:cubicBezTo>
                    <a:pt x="138" y="304"/>
                    <a:pt x="138" y="304"/>
                    <a:pt x="138" y="304"/>
                  </a:cubicBezTo>
                  <a:cubicBezTo>
                    <a:pt x="157" y="304"/>
                    <a:pt x="157" y="304"/>
                    <a:pt x="157" y="304"/>
                  </a:cubicBezTo>
                  <a:lnTo>
                    <a:pt x="157" y="335"/>
                  </a:lnTo>
                  <a:close/>
                  <a:moveTo>
                    <a:pt x="157" y="273"/>
                  </a:moveTo>
                  <a:cubicBezTo>
                    <a:pt x="157" y="292"/>
                    <a:pt x="157" y="292"/>
                    <a:pt x="157" y="292"/>
                  </a:cubicBezTo>
                  <a:cubicBezTo>
                    <a:pt x="138" y="292"/>
                    <a:pt x="138" y="292"/>
                    <a:pt x="138" y="292"/>
                  </a:cubicBezTo>
                  <a:cubicBezTo>
                    <a:pt x="138" y="273"/>
                    <a:pt x="138" y="273"/>
                    <a:pt x="138" y="273"/>
                  </a:cubicBezTo>
                  <a:lnTo>
                    <a:pt x="157" y="273"/>
                  </a:lnTo>
                  <a:close/>
                  <a:moveTo>
                    <a:pt x="60" y="262"/>
                  </a:moveTo>
                  <a:cubicBezTo>
                    <a:pt x="60" y="238"/>
                    <a:pt x="60" y="238"/>
                    <a:pt x="60" y="238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84" y="261"/>
                    <a:pt x="84" y="261"/>
                    <a:pt x="84" y="261"/>
                  </a:cubicBezTo>
                  <a:cubicBezTo>
                    <a:pt x="83" y="261"/>
                    <a:pt x="83" y="261"/>
                    <a:pt x="83" y="261"/>
                  </a:cubicBezTo>
                  <a:cubicBezTo>
                    <a:pt x="83" y="262"/>
                    <a:pt x="83" y="262"/>
                    <a:pt x="83" y="262"/>
                  </a:cubicBezTo>
                  <a:lnTo>
                    <a:pt x="60" y="262"/>
                  </a:lnTo>
                  <a:close/>
                  <a:moveTo>
                    <a:pt x="95" y="274"/>
                  </a:moveTo>
                  <a:cubicBezTo>
                    <a:pt x="96" y="274"/>
                    <a:pt x="96" y="274"/>
                    <a:pt x="96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126" y="273"/>
                    <a:pt x="126" y="273"/>
                    <a:pt x="126" y="273"/>
                  </a:cubicBezTo>
                  <a:cubicBezTo>
                    <a:pt x="126" y="292"/>
                    <a:pt x="126" y="292"/>
                    <a:pt x="126" y="292"/>
                  </a:cubicBezTo>
                  <a:cubicBezTo>
                    <a:pt x="95" y="292"/>
                    <a:pt x="95" y="292"/>
                    <a:pt x="95" y="292"/>
                  </a:cubicBezTo>
                  <a:lnTo>
                    <a:pt x="95" y="274"/>
                  </a:lnTo>
                  <a:close/>
                  <a:moveTo>
                    <a:pt x="60" y="304"/>
                  </a:moveTo>
                  <a:cubicBezTo>
                    <a:pt x="83" y="304"/>
                    <a:pt x="83" y="304"/>
                    <a:pt x="83" y="304"/>
                  </a:cubicBezTo>
                  <a:cubicBezTo>
                    <a:pt x="83" y="336"/>
                    <a:pt x="83" y="336"/>
                    <a:pt x="83" y="336"/>
                  </a:cubicBezTo>
                  <a:cubicBezTo>
                    <a:pt x="60" y="336"/>
                    <a:pt x="60" y="336"/>
                    <a:pt x="60" y="336"/>
                  </a:cubicBezTo>
                  <a:lnTo>
                    <a:pt x="60" y="304"/>
                  </a:lnTo>
                  <a:close/>
                  <a:moveTo>
                    <a:pt x="48" y="415"/>
                  </a:moveTo>
                  <a:cubicBezTo>
                    <a:pt x="15" y="415"/>
                    <a:pt x="15" y="415"/>
                    <a:pt x="15" y="415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48" y="382"/>
                    <a:pt x="48" y="382"/>
                    <a:pt x="48" y="382"/>
                  </a:cubicBezTo>
                  <a:lnTo>
                    <a:pt x="48" y="415"/>
                  </a:lnTo>
                  <a:close/>
                  <a:moveTo>
                    <a:pt x="60" y="370"/>
                  </a:moveTo>
                  <a:cubicBezTo>
                    <a:pt x="60" y="348"/>
                    <a:pt x="60" y="348"/>
                    <a:pt x="60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3" y="370"/>
                    <a:pt x="83" y="370"/>
                    <a:pt x="83" y="370"/>
                  </a:cubicBezTo>
                  <a:lnTo>
                    <a:pt x="60" y="370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631825" y="5908675"/>
              <a:ext cx="327025" cy="328613"/>
            </a:xfrm>
            <a:custGeom>
              <a:avLst/>
              <a:gdLst>
                <a:gd name="T0" fmla="*/ 0 w 206"/>
                <a:gd name="T1" fmla="*/ 207 h 207"/>
                <a:gd name="T2" fmla="*/ 206 w 206"/>
                <a:gd name="T3" fmla="*/ 207 h 207"/>
                <a:gd name="T4" fmla="*/ 206 w 206"/>
                <a:gd name="T5" fmla="*/ 0 h 207"/>
                <a:gd name="T6" fmla="*/ 0 w 206"/>
                <a:gd name="T7" fmla="*/ 0 h 207"/>
                <a:gd name="T8" fmla="*/ 0 w 206"/>
                <a:gd name="T9" fmla="*/ 207 h 207"/>
                <a:gd name="T10" fmla="*/ 28 w 206"/>
                <a:gd name="T11" fmla="*/ 28 h 207"/>
                <a:gd name="T12" fmla="*/ 179 w 206"/>
                <a:gd name="T13" fmla="*/ 28 h 207"/>
                <a:gd name="T14" fmla="*/ 179 w 206"/>
                <a:gd name="T15" fmla="*/ 179 h 207"/>
                <a:gd name="T16" fmla="*/ 28 w 206"/>
                <a:gd name="T17" fmla="*/ 179 h 207"/>
                <a:gd name="T18" fmla="*/ 28 w 206"/>
                <a:gd name="T19" fmla="*/ 2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7">
                  <a:moveTo>
                    <a:pt x="0" y="207"/>
                  </a:moveTo>
                  <a:lnTo>
                    <a:pt x="206" y="207"/>
                  </a:lnTo>
                  <a:lnTo>
                    <a:pt x="206" y="0"/>
                  </a:lnTo>
                  <a:lnTo>
                    <a:pt x="0" y="0"/>
                  </a:lnTo>
                  <a:lnTo>
                    <a:pt x="0" y="207"/>
                  </a:lnTo>
                  <a:close/>
                  <a:moveTo>
                    <a:pt x="28" y="28"/>
                  </a:moveTo>
                  <a:lnTo>
                    <a:pt x="179" y="28"/>
                  </a:lnTo>
                  <a:lnTo>
                    <a:pt x="179" y="179"/>
                  </a:lnTo>
                  <a:lnTo>
                    <a:pt x="28" y="179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E7A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Freeform 20"/>
          <p:cNvSpPr>
            <a:spLocks/>
          </p:cNvSpPr>
          <p:nvPr/>
        </p:nvSpPr>
        <p:spPr bwMode="auto">
          <a:xfrm>
            <a:off x="241301" y="4779963"/>
            <a:ext cx="2417762" cy="1322388"/>
          </a:xfrm>
          <a:custGeom>
            <a:avLst/>
            <a:gdLst>
              <a:gd name="T0" fmla="*/ 411 w 595"/>
              <a:gd name="T1" fmla="*/ 177 h 325"/>
              <a:gd name="T2" fmla="*/ 310 w 595"/>
              <a:gd name="T3" fmla="*/ 325 h 325"/>
              <a:gd name="T4" fmla="*/ 302 w 595"/>
              <a:gd name="T5" fmla="*/ 212 h 325"/>
              <a:gd name="T6" fmla="*/ 343 w 595"/>
              <a:gd name="T7" fmla="*/ 236 h 325"/>
              <a:gd name="T8" fmla="*/ 345 w 595"/>
              <a:gd name="T9" fmla="*/ 247 h 325"/>
              <a:gd name="T10" fmla="*/ 336 w 595"/>
              <a:gd name="T11" fmla="*/ 270 h 325"/>
              <a:gd name="T12" fmla="*/ 310 w 595"/>
              <a:gd name="T13" fmla="*/ 285 h 325"/>
              <a:gd name="T14" fmla="*/ 351 w 595"/>
              <a:gd name="T15" fmla="*/ 251 h 325"/>
              <a:gd name="T16" fmla="*/ 351 w 595"/>
              <a:gd name="T17" fmla="*/ 238 h 325"/>
              <a:gd name="T18" fmla="*/ 334 w 595"/>
              <a:gd name="T19" fmla="*/ 214 h 325"/>
              <a:gd name="T20" fmla="*/ 294 w 595"/>
              <a:gd name="T21" fmla="*/ 203 h 325"/>
              <a:gd name="T22" fmla="*/ 270 w 595"/>
              <a:gd name="T23" fmla="*/ 210 h 325"/>
              <a:gd name="T24" fmla="*/ 236 w 595"/>
              <a:gd name="T25" fmla="*/ 281 h 325"/>
              <a:gd name="T26" fmla="*/ 191 w 595"/>
              <a:gd name="T27" fmla="*/ 283 h 325"/>
              <a:gd name="T28" fmla="*/ 68 w 595"/>
              <a:gd name="T29" fmla="*/ 258 h 325"/>
              <a:gd name="T30" fmla="*/ 154 w 595"/>
              <a:gd name="T31" fmla="*/ 190 h 325"/>
              <a:gd name="T32" fmla="*/ 170 w 595"/>
              <a:gd name="T33" fmla="*/ 255 h 325"/>
              <a:gd name="T34" fmla="*/ 126 w 595"/>
              <a:gd name="T35" fmla="*/ 267 h 325"/>
              <a:gd name="T36" fmla="*/ 110 w 595"/>
              <a:gd name="T37" fmla="*/ 257 h 325"/>
              <a:gd name="T38" fmla="*/ 142 w 595"/>
              <a:gd name="T39" fmla="*/ 275 h 325"/>
              <a:gd name="T40" fmla="*/ 189 w 595"/>
              <a:gd name="T41" fmla="*/ 226 h 325"/>
              <a:gd name="T42" fmla="*/ 159 w 595"/>
              <a:gd name="T43" fmla="*/ 182 h 325"/>
              <a:gd name="T44" fmla="*/ 74 w 595"/>
              <a:gd name="T45" fmla="*/ 197 h 325"/>
              <a:gd name="T46" fmla="*/ 0 w 595"/>
              <a:gd name="T47" fmla="*/ 155 h 325"/>
              <a:gd name="T48" fmla="*/ 28 w 595"/>
              <a:gd name="T49" fmla="*/ 114 h 325"/>
              <a:gd name="T50" fmla="*/ 98 w 595"/>
              <a:gd name="T51" fmla="*/ 106 h 325"/>
              <a:gd name="T52" fmla="*/ 99 w 595"/>
              <a:gd name="T53" fmla="*/ 45 h 325"/>
              <a:gd name="T54" fmla="*/ 91 w 595"/>
              <a:gd name="T55" fmla="*/ 40 h 325"/>
              <a:gd name="T56" fmla="*/ 79 w 595"/>
              <a:gd name="T57" fmla="*/ 37 h 325"/>
              <a:gd name="T58" fmla="*/ 42 w 595"/>
              <a:gd name="T59" fmla="*/ 70 h 325"/>
              <a:gd name="T60" fmla="*/ 53 w 595"/>
              <a:gd name="T61" fmla="*/ 47 h 325"/>
              <a:gd name="T62" fmla="*/ 93 w 595"/>
              <a:gd name="T63" fmla="*/ 48 h 325"/>
              <a:gd name="T64" fmla="*/ 104 w 595"/>
              <a:gd name="T65" fmla="*/ 78 h 325"/>
              <a:gd name="T66" fmla="*/ 45 w 595"/>
              <a:gd name="T67" fmla="*/ 109 h 325"/>
              <a:gd name="T68" fmla="*/ 9 w 595"/>
              <a:gd name="T69" fmla="*/ 62 h 325"/>
              <a:gd name="T70" fmla="*/ 160 w 595"/>
              <a:gd name="T71" fmla="*/ 11 h 325"/>
              <a:gd name="T72" fmla="*/ 222 w 595"/>
              <a:gd name="T73" fmla="*/ 60 h 325"/>
              <a:gd name="T74" fmla="*/ 284 w 595"/>
              <a:gd name="T75" fmla="*/ 134 h 325"/>
              <a:gd name="T76" fmla="*/ 366 w 595"/>
              <a:gd name="T77" fmla="*/ 74 h 325"/>
              <a:gd name="T78" fmla="*/ 308 w 595"/>
              <a:gd name="T79" fmla="*/ 39 h 325"/>
              <a:gd name="T80" fmla="*/ 359 w 595"/>
              <a:gd name="T81" fmla="*/ 74 h 325"/>
              <a:gd name="T82" fmla="*/ 287 w 595"/>
              <a:gd name="T83" fmla="*/ 124 h 325"/>
              <a:gd name="T84" fmla="*/ 237 w 595"/>
              <a:gd name="T85" fmla="*/ 73 h 325"/>
              <a:gd name="T86" fmla="*/ 342 w 595"/>
              <a:gd name="T87" fmla="*/ 10 h 325"/>
              <a:gd name="T88" fmla="*/ 455 w 595"/>
              <a:gd name="T89" fmla="*/ 17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95" h="325">
                <a:moveTo>
                  <a:pt x="455" y="172"/>
                </a:moveTo>
                <a:cubicBezTo>
                  <a:pt x="434" y="161"/>
                  <a:pt x="420" y="163"/>
                  <a:pt x="411" y="167"/>
                </a:cubicBezTo>
                <a:cubicBezTo>
                  <a:pt x="411" y="171"/>
                  <a:pt x="411" y="174"/>
                  <a:pt x="411" y="177"/>
                </a:cubicBezTo>
                <a:cubicBezTo>
                  <a:pt x="411" y="202"/>
                  <a:pt x="398" y="225"/>
                  <a:pt x="378" y="238"/>
                </a:cubicBezTo>
                <a:cubicBezTo>
                  <a:pt x="379" y="243"/>
                  <a:pt x="380" y="249"/>
                  <a:pt x="380" y="255"/>
                </a:cubicBezTo>
                <a:cubicBezTo>
                  <a:pt x="380" y="294"/>
                  <a:pt x="349" y="325"/>
                  <a:pt x="310" y="325"/>
                </a:cubicBezTo>
                <a:cubicBezTo>
                  <a:pt x="278" y="325"/>
                  <a:pt x="248" y="301"/>
                  <a:pt x="247" y="267"/>
                </a:cubicBezTo>
                <a:cubicBezTo>
                  <a:pt x="247" y="257"/>
                  <a:pt x="250" y="248"/>
                  <a:pt x="255" y="240"/>
                </a:cubicBezTo>
                <a:cubicBezTo>
                  <a:pt x="265" y="223"/>
                  <a:pt x="283" y="211"/>
                  <a:pt x="302" y="212"/>
                </a:cubicBezTo>
                <a:cubicBezTo>
                  <a:pt x="312" y="212"/>
                  <a:pt x="322" y="215"/>
                  <a:pt x="330" y="220"/>
                </a:cubicBezTo>
                <a:cubicBezTo>
                  <a:pt x="334" y="223"/>
                  <a:pt x="337" y="226"/>
                  <a:pt x="340" y="230"/>
                </a:cubicBezTo>
                <a:cubicBezTo>
                  <a:pt x="341" y="232"/>
                  <a:pt x="342" y="234"/>
                  <a:pt x="343" y="236"/>
                </a:cubicBezTo>
                <a:cubicBezTo>
                  <a:pt x="343" y="238"/>
                  <a:pt x="344" y="239"/>
                  <a:pt x="344" y="240"/>
                </a:cubicBezTo>
                <a:cubicBezTo>
                  <a:pt x="344" y="243"/>
                  <a:pt x="344" y="243"/>
                  <a:pt x="344" y="243"/>
                </a:cubicBezTo>
                <a:cubicBezTo>
                  <a:pt x="345" y="244"/>
                  <a:pt x="345" y="246"/>
                  <a:pt x="345" y="247"/>
                </a:cubicBezTo>
                <a:cubicBezTo>
                  <a:pt x="344" y="250"/>
                  <a:pt x="344" y="250"/>
                  <a:pt x="344" y="250"/>
                </a:cubicBezTo>
                <a:cubicBezTo>
                  <a:pt x="344" y="253"/>
                  <a:pt x="344" y="255"/>
                  <a:pt x="343" y="258"/>
                </a:cubicBezTo>
                <a:cubicBezTo>
                  <a:pt x="342" y="262"/>
                  <a:pt x="339" y="266"/>
                  <a:pt x="336" y="270"/>
                </a:cubicBezTo>
                <a:cubicBezTo>
                  <a:pt x="330" y="277"/>
                  <a:pt x="320" y="281"/>
                  <a:pt x="310" y="280"/>
                </a:cubicBezTo>
                <a:cubicBezTo>
                  <a:pt x="309" y="280"/>
                  <a:pt x="308" y="281"/>
                  <a:pt x="307" y="283"/>
                </a:cubicBezTo>
                <a:cubicBezTo>
                  <a:pt x="307" y="284"/>
                  <a:pt x="308" y="285"/>
                  <a:pt x="310" y="285"/>
                </a:cubicBezTo>
                <a:cubicBezTo>
                  <a:pt x="321" y="286"/>
                  <a:pt x="333" y="282"/>
                  <a:pt x="340" y="274"/>
                </a:cubicBezTo>
                <a:cubicBezTo>
                  <a:pt x="344" y="270"/>
                  <a:pt x="347" y="265"/>
                  <a:pt x="349" y="259"/>
                </a:cubicBezTo>
                <a:cubicBezTo>
                  <a:pt x="350" y="257"/>
                  <a:pt x="351" y="254"/>
                  <a:pt x="351" y="251"/>
                </a:cubicBezTo>
                <a:cubicBezTo>
                  <a:pt x="351" y="247"/>
                  <a:pt x="351" y="247"/>
                  <a:pt x="351" y="247"/>
                </a:cubicBezTo>
                <a:cubicBezTo>
                  <a:pt x="352" y="246"/>
                  <a:pt x="352" y="244"/>
                  <a:pt x="351" y="243"/>
                </a:cubicBezTo>
                <a:cubicBezTo>
                  <a:pt x="351" y="238"/>
                  <a:pt x="351" y="238"/>
                  <a:pt x="351" y="238"/>
                </a:cubicBezTo>
                <a:cubicBezTo>
                  <a:pt x="351" y="237"/>
                  <a:pt x="350" y="236"/>
                  <a:pt x="350" y="234"/>
                </a:cubicBezTo>
                <a:cubicBezTo>
                  <a:pt x="349" y="231"/>
                  <a:pt x="347" y="229"/>
                  <a:pt x="346" y="226"/>
                </a:cubicBezTo>
                <a:cubicBezTo>
                  <a:pt x="343" y="221"/>
                  <a:pt x="339" y="217"/>
                  <a:pt x="334" y="214"/>
                </a:cubicBezTo>
                <a:cubicBezTo>
                  <a:pt x="325" y="207"/>
                  <a:pt x="314" y="203"/>
                  <a:pt x="303" y="203"/>
                </a:cubicBezTo>
                <a:cubicBezTo>
                  <a:pt x="298" y="203"/>
                  <a:pt x="298" y="203"/>
                  <a:pt x="298" y="203"/>
                </a:cubicBezTo>
                <a:cubicBezTo>
                  <a:pt x="294" y="203"/>
                  <a:pt x="294" y="203"/>
                  <a:pt x="294" y="203"/>
                </a:cubicBezTo>
                <a:cubicBezTo>
                  <a:pt x="291" y="203"/>
                  <a:pt x="288" y="204"/>
                  <a:pt x="286" y="204"/>
                </a:cubicBezTo>
                <a:cubicBezTo>
                  <a:pt x="283" y="205"/>
                  <a:pt x="280" y="206"/>
                  <a:pt x="277" y="207"/>
                </a:cubicBezTo>
                <a:cubicBezTo>
                  <a:pt x="275" y="208"/>
                  <a:pt x="272" y="209"/>
                  <a:pt x="270" y="210"/>
                </a:cubicBezTo>
                <a:cubicBezTo>
                  <a:pt x="260" y="216"/>
                  <a:pt x="251" y="224"/>
                  <a:pt x="245" y="234"/>
                </a:cubicBezTo>
                <a:cubicBezTo>
                  <a:pt x="239" y="243"/>
                  <a:pt x="235" y="255"/>
                  <a:pt x="235" y="266"/>
                </a:cubicBezTo>
                <a:cubicBezTo>
                  <a:pt x="235" y="271"/>
                  <a:pt x="235" y="276"/>
                  <a:pt x="236" y="281"/>
                </a:cubicBezTo>
                <a:cubicBezTo>
                  <a:pt x="238" y="289"/>
                  <a:pt x="232" y="297"/>
                  <a:pt x="223" y="297"/>
                </a:cubicBezTo>
                <a:cubicBezTo>
                  <a:pt x="223" y="297"/>
                  <a:pt x="223" y="297"/>
                  <a:pt x="223" y="297"/>
                </a:cubicBezTo>
                <a:cubicBezTo>
                  <a:pt x="210" y="297"/>
                  <a:pt x="199" y="291"/>
                  <a:pt x="191" y="283"/>
                </a:cubicBezTo>
                <a:cubicBezTo>
                  <a:pt x="179" y="300"/>
                  <a:pt x="158" y="311"/>
                  <a:pt x="135" y="311"/>
                </a:cubicBezTo>
                <a:cubicBezTo>
                  <a:pt x="115" y="311"/>
                  <a:pt x="95" y="301"/>
                  <a:pt x="82" y="285"/>
                </a:cubicBezTo>
                <a:cubicBezTo>
                  <a:pt x="75" y="277"/>
                  <a:pt x="70" y="268"/>
                  <a:pt x="68" y="258"/>
                </a:cubicBezTo>
                <a:cubicBezTo>
                  <a:pt x="61" y="229"/>
                  <a:pt x="82" y="198"/>
                  <a:pt x="108" y="187"/>
                </a:cubicBezTo>
                <a:cubicBezTo>
                  <a:pt x="118" y="183"/>
                  <a:pt x="129" y="183"/>
                  <a:pt x="139" y="185"/>
                </a:cubicBezTo>
                <a:cubicBezTo>
                  <a:pt x="144" y="186"/>
                  <a:pt x="149" y="188"/>
                  <a:pt x="154" y="190"/>
                </a:cubicBezTo>
                <a:cubicBezTo>
                  <a:pt x="159" y="193"/>
                  <a:pt x="164" y="196"/>
                  <a:pt x="168" y="199"/>
                </a:cubicBezTo>
                <a:cubicBezTo>
                  <a:pt x="176" y="206"/>
                  <a:pt x="181" y="216"/>
                  <a:pt x="181" y="226"/>
                </a:cubicBezTo>
                <a:cubicBezTo>
                  <a:pt x="181" y="236"/>
                  <a:pt x="177" y="247"/>
                  <a:pt x="170" y="255"/>
                </a:cubicBezTo>
                <a:cubicBezTo>
                  <a:pt x="166" y="259"/>
                  <a:pt x="162" y="262"/>
                  <a:pt x="157" y="264"/>
                </a:cubicBezTo>
                <a:cubicBezTo>
                  <a:pt x="152" y="267"/>
                  <a:pt x="147" y="268"/>
                  <a:pt x="142" y="269"/>
                </a:cubicBezTo>
                <a:cubicBezTo>
                  <a:pt x="136" y="269"/>
                  <a:pt x="131" y="269"/>
                  <a:pt x="126" y="267"/>
                </a:cubicBezTo>
                <a:cubicBezTo>
                  <a:pt x="121" y="265"/>
                  <a:pt x="117" y="261"/>
                  <a:pt x="114" y="257"/>
                </a:cubicBezTo>
                <a:cubicBezTo>
                  <a:pt x="114" y="257"/>
                  <a:pt x="114" y="257"/>
                  <a:pt x="114" y="257"/>
                </a:cubicBezTo>
                <a:cubicBezTo>
                  <a:pt x="113" y="256"/>
                  <a:pt x="111" y="256"/>
                  <a:pt x="110" y="257"/>
                </a:cubicBezTo>
                <a:cubicBezTo>
                  <a:pt x="109" y="257"/>
                  <a:pt x="109" y="259"/>
                  <a:pt x="110" y="260"/>
                </a:cubicBezTo>
                <a:cubicBezTo>
                  <a:pt x="114" y="265"/>
                  <a:pt x="118" y="269"/>
                  <a:pt x="124" y="272"/>
                </a:cubicBezTo>
                <a:cubicBezTo>
                  <a:pt x="130" y="274"/>
                  <a:pt x="136" y="275"/>
                  <a:pt x="142" y="275"/>
                </a:cubicBezTo>
                <a:cubicBezTo>
                  <a:pt x="148" y="274"/>
                  <a:pt x="154" y="273"/>
                  <a:pt x="160" y="270"/>
                </a:cubicBezTo>
                <a:cubicBezTo>
                  <a:pt x="165" y="267"/>
                  <a:pt x="171" y="264"/>
                  <a:pt x="175" y="259"/>
                </a:cubicBezTo>
                <a:cubicBezTo>
                  <a:pt x="184" y="251"/>
                  <a:pt x="189" y="239"/>
                  <a:pt x="189" y="226"/>
                </a:cubicBezTo>
                <a:cubicBezTo>
                  <a:pt x="189" y="219"/>
                  <a:pt x="188" y="213"/>
                  <a:pt x="185" y="207"/>
                </a:cubicBezTo>
                <a:cubicBezTo>
                  <a:pt x="182" y="201"/>
                  <a:pt x="178" y="197"/>
                  <a:pt x="174" y="192"/>
                </a:cubicBezTo>
                <a:cubicBezTo>
                  <a:pt x="169" y="188"/>
                  <a:pt x="164" y="184"/>
                  <a:pt x="159" y="182"/>
                </a:cubicBezTo>
                <a:cubicBezTo>
                  <a:pt x="153" y="179"/>
                  <a:pt x="147" y="176"/>
                  <a:pt x="141" y="175"/>
                </a:cubicBezTo>
                <a:cubicBezTo>
                  <a:pt x="130" y="172"/>
                  <a:pt x="116" y="172"/>
                  <a:pt x="104" y="176"/>
                </a:cubicBezTo>
                <a:cubicBezTo>
                  <a:pt x="92" y="181"/>
                  <a:pt x="82" y="188"/>
                  <a:pt x="74" y="197"/>
                </a:cubicBezTo>
                <a:cubicBezTo>
                  <a:pt x="69" y="202"/>
                  <a:pt x="66" y="207"/>
                  <a:pt x="63" y="213"/>
                </a:cubicBezTo>
                <a:cubicBezTo>
                  <a:pt x="59" y="219"/>
                  <a:pt x="51" y="223"/>
                  <a:pt x="44" y="220"/>
                </a:cubicBezTo>
                <a:cubicBezTo>
                  <a:pt x="19" y="210"/>
                  <a:pt x="0" y="185"/>
                  <a:pt x="0" y="155"/>
                </a:cubicBezTo>
                <a:cubicBezTo>
                  <a:pt x="0" y="137"/>
                  <a:pt x="8" y="120"/>
                  <a:pt x="19" y="108"/>
                </a:cubicBezTo>
                <a:cubicBezTo>
                  <a:pt x="20" y="109"/>
                  <a:pt x="21" y="109"/>
                  <a:pt x="22" y="110"/>
                </a:cubicBezTo>
                <a:cubicBezTo>
                  <a:pt x="24" y="111"/>
                  <a:pt x="26" y="113"/>
                  <a:pt x="28" y="114"/>
                </a:cubicBezTo>
                <a:cubicBezTo>
                  <a:pt x="33" y="116"/>
                  <a:pt x="37" y="118"/>
                  <a:pt x="42" y="119"/>
                </a:cubicBezTo>
                <a:cubicBezTo>
                  <a:pt x="52" y="121"/>
                  <a:pt x="62" y="121"/>
                  <a:pt x="72" y="119"/>
                </a:cubicBezTo>
                <a:cubicBezTo>
                  <a:pt x="81" y="117"/>
                  <a:pt x="91" y="113"/>
                  <a:pt x="98" y="106"/>
                </a:cubicBezTo>
                <a:cubicBezTo>
                  <a:pt x="105" y="99"/>
                  <a:pt x="110" y="89"/>
                  <a:pt x="111" y="79"/>
                </a:cubicBezTo>
                <a:cubicBezTo>
                  <a:pt x="112" y="70"/>
                  <a:pt x="110" y="59"/>
                  <a:pt x="104" y="51"/>
                </a:cubicBezTo>
                <a:cubicBezTo>
                  <a:pt x="103" y="49"/>
                  <a:pt x="101" y="47"/>
                  <a:pt x="99" y="45"/>
                </a:cubicBezTo>
                <a:cubicBezTo>
                  <a:pt x="98" y="45"/>
                  <a:pt x="97" y="44"/>
                  <a:pt x="96" y="43"/>
                </a:cubicBezTo>
                <a:cubicBezTo>
                  <a:pt x="93" y="41"/>
                  <a:pt x="93" y="41"/>
                  <a:pt x="93" y="41"/>
                </a:cubicBezTo>
                <a:cubicBezTo>
                  <a:pt x="91" y="40"/>
                  <a:pt x="91" y="40"/>
                  <a:pt x="91" y="40"/>
                </a:cubicBezTo>
                <a:cubicBezTo>
                  <a:pt x="91" y="40"/>
                  <a:pt x="90" y="40"/>
                  <a:pt x="89" y="40"/>
                </a:cubicBezTo>
                <a:cubicBezTo>
                  <a:pt x="86" y="38"/>
                  <a:pt x="86" y="38"/>
                  <a:pt x="86" y="38"/>
                </a:cubicBezTo>
                <a:cubicBezTo>
                  <a:pt x="84" y="38"/>
                  <a:pt x="81" y="37"/>
                  <a:pt x="79" y="37"/>
                </a:cubicBezTo>
                <a:cubicBezTo>
                  <a:pt x="69" y="36"/>
                  <a:pt x="59" y="37"/>
                  <a:pt x="51" y="43"/>
                </a:cubicBezTo>
                <a:cubicBezTo>
                  <a:pt x="43" y="48"/>
                  <a:pt x="37" y="59"/>
                  <a:pt x="40" y="69"/>
                </a:cubicBezTo>
                <a:cubicBezTo>
                  <a:pt x="40" y="70"/>
                  <a:pt x="41" y="71"/>
                  <a:pt x="42" y="70"/>
                </a:cubicBezTo>
                <a:cubicBezTo>
                  <a:pt x="43" y="70"/>
                  <a:pt x="44" y="69"/>
                  <a:pt x="44" y="68"/>
                </a:cubicBezTo>
                <a:cubicBezTo>
                  <a:pt x="44" y="68"/>
                  <a:pt x="44" y="68"/>
                  <a:pt x="44" y="68"/>
                </a:cubicBezTo>
                <a:cubicBezTo>
                  <a:pt x="42" y="60"/>
                  <a:pt x="46" y="51"/>
                  <a:pt x="53" y="47"/>
                </a:cubicBezTo>
                <a:cubicBezTo>
                  <a:pt x="60" y="42"/>
                  <a:pt x="69" y="41"/>
                  <a:pt x="78" y="43"/>
                </a:cubicBezTo>
                <a:cubicBezTo>
                  <a:pt x="82" y="43"/>
                  <a:pt x="86" y="44"/>
                  <a:pt x="90" y="47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49"/>
                  <a:pt x="94" y="49"/>
                  <a:pt x="95" y="50"/>
                </a:cubicBezTo>
                <a:cubicBezTo>
                  <a:pt x="96" y="51"/>
                  <a:pt x="98" y="53"/>
                  <a:pt x="99" y="55"/>
                </a:cubicBezTo>
                <a:cubicBezTo>
                  <a:pt x="104" y="61"/>
                  <a:pt x="105" y="70"/>
                  <a:pt x="104" y="78"/>
                </a:cubicBezTo>
                <a:cubicBezTo>
                  <a:pt x="102" y="87"/>
                  <a:pt x="98" y="94"/>
                  <a:pt x="92" y="100"/>
                </a:cubicBezTo>
                <a:cubicBezTo>
                  <a:pt x="86" y="105"/>
                  <a:pt x="78" y="108"/>
                  <a:pt x="70" y="110"/>
                </a:cubicBezTo>
                <a:cubicBezTo>
                  <a:pt x="61" y="112"/>
                  <a:pt x="53" y="112"/>
                  <a:pt x="45" y="109"/>
                </a:cubicBezTo>
                <a:cubicBezTo>
                  <a:pt x="41" y="108"/>
                  <a:pt x="37" y="106"/>
                  <a:pt x="33" y="104"/>
                </a:cubicBezTo>
                <a:cubicBezTo>
                  <a:pt x="26" y="100"/>
                  <a:pt x="19" y="95"/>
                  <a:pt x="15" y="87"/>
                </a:cubicBezTo>
                <a:cubicBezTo>
                  <a:pt x="11" y="80"/>
                  <a:pt x="9" y="71"/>
                  <a:pt x="9" y="62"/>
                </a:cubicBezTo>
                <a:cubicBezTo>
                  <a:pt x="9" y="31"/>
                  <a:pt x="34" y="5"/>
                  <a:pt x="65" y="5"/>
                </a:cubicBezTo>
                <a:cubicBezTo>
                  <a:pt x="84" y="5"/>
                  <a:pt x="100" y="15"/>
                  <a:pt x="111" y="29"/>
                </a:cubicBezTo>
                <a:cubicBezTo>
                  <a:pt x="124" y="18"/>
                  <a:pt x="141" y="11"/>
                  <a:pt x="160" y="11"/>
                </a:cubicBezTo>
                <a:cubicBezTo>
                  <a:pt x="174" y="11"/>
                  <a:pt x="188" y="15"/>
                  <a:pt x="200" y="23"/>
                </a:cubicBezTo>
                <a:cubicBezTo>
                  <a:pt x="206" y="26"/>
                  <a:pt x="213" y="30"/>
                  <a:pt x="217" y="36"/>
                </a:cubicBezTo>
                <a:cubicBezTo>
                  <a:pt x="223" y="43"/>
                  <a:pt x="222" y="51"/>
                  <a:pt x="222" y="60"/>
                </a:cubicBezTo>
                <a:cubicBezTo>
                  <a:pt x="224" y="81"/>
                  <a:pt x="234" y="102"/>
                  <a:pt x="250" y="116"/>
                </a:cubicBezTo>
                <a:cubicBezTo>
                  <a:pt x="255" y="120"/>
                  <a:pt x="260" y="124"/>
                  <a:pt x="266" y="127"/>
                </a:cubicBezTo>
                <a:cubicBezTo>
                  <a:pt x="272" y="130"/>
                  <a:pt x="278" y="133"/>
                  <a:pt x="284" y="134"/>
                </a:cubicBezTo>
                <a:cubicBezTo>
                  <a:pt x="297" y="137"/>
                  <a:pt x="311" y="137"/>
                  <a:pt x="323" y="133"/>
                </a:cubicBezTo>
                <a:cubicBezTo>
                  <a:pt x="336" y="129"/>
                  <a:pt x="347" y="121"/>
                  <a:pt x="355" y="111"/>
                </a:cubicBezTo>
                <a:cubicBezTo>
                  <a:pt x="363" y="100"/>
                  <a:pt x="367" y="87"/>
                  <a:pt x="366" y="74"/>
                </a:cubicBezTo>
                <a:cubicBezTo>
                  <a:pt x="365" y="61"/>
                  <a:pt x="357" y="48"/>
                  <a:pt x="347" y="41"/>
                </a:cubicBezTo>
                <a:cubicBezTo>
                  <a:pt x="336" y="33"/>
                  <a:pt x="321" y="32"/>
                  <a:pt x="309" y="36"/>
                </a:cubicBezTo>
                <a:cubicBezTo>
                  <a:pt x="308" y="36"/>
                  <a:pt x="307" y="38"/>
                  <a:pt x="308" y="39"/>
                </a:cubicBezTo>
                <a:cubicBezTo>
                  <a:pt x="308" y="40"/>
                  <a:pt x="309" y="41"/>
                  <a:pt x="311" y="40"/>
                </a:cubicBezTo>
                <a:cubicBezTo>
                  <a:pt x="322" y="37"/>
                  <a:pt x="334" y="39"/>
                  <a:pt x="343" y="46"/>
                </a:cubicBezTo>
                <a:cubicBezTo>
                  <a:pt x="352" y="52"/>
                  <a:pt x="359" y="63"/>
                  <a:pt x="359" y="74"/>
                </a:cubicBezTo>
                <a:cubicBezTo>
                  <a:pt x="360" y="86"/>
                  <a:pt x="356" y="97"/>
                  <a:pt x="348" y="106"/>
                </a:cubicBezTo>
                <a:cubicBezTo>
                  <a:pt x="341" y="115"/>
                  <a:pt x="331" y="121"/>
                  <a:pt x="320" y="124"/>
                </a:cubicBezTo>
                <a:cubicBezTo>
                  <a:pt x="309" y="127"/>
                  <a:pt x="298" y="127"/>
                  <a:pt x="287" y="124"/>
                </a:cubicBezTo>
                <a:cubicBezTo>
                  <a:pt x="281" y="123"/>
                  <a:pt x="276" y="121"/>
                  <a:pt x="271" y="118"/>
                </a:cubicBezTo>
                <a:cubicBezTo>
                  <a:pt x="266" y="115"/>
                  <a:pt x="262" y="112"/>
                  <a:pt x="257" y="108"/>
                </a:cubicBezTo>
                <a:cubicBezTo>
                  <a:pt x="248" y="99"/>
                  <a:pt x="241" y="86"/>
                  <a:pt x="237" y="73"/>
                </a:cubicBezTo>
                <a:cubicBezTo>
                  <a:pt x="231" y="49"/>
                  <a:pt x="237" y="30"/>
                  <a:pt x="257" y="15"/>
                </a:cubicBezTo>
                <a:cubicBezTo>
                  <a:pt x="271" y="5"/>
                  <a:pt x="287" y="0"/>
                  <a:pt x="304" y="0"/>
                </a:cubicBezTo>
                <a:cubicBezTo>
                  <a:pt x="318" y="0"/>
                  <a:pt x="331" y="4"/>
                  <a:pt x="342" y="10"/>
                </a:cubicBezTo>
                <a:cubicBezTo>
                  <a:pt x="377" y="26"/>
                  <a:pt x="416" y="59"/>
                  <a:pt x="450" y="105"/>
                </a:cubicBezTo>
                <a:cubicBezTo>
                  <a:pt x="495" y="168"/>
                  <a:pt x="575" y="135"/>
                  <a:pt x="595" y="124"/>
                </a:cubicBezTo>
                <a:cubicBezTo>
                  <a:pt x="561" y="197"/>
                  <a:pt x="491" y="191"/>
                  <a:pt x="455" y="172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388938" y="944563"/>
            <a:ext cx="2708275" cy="1366838"/>
          </a:xfrm>
          <a:custGeom>
            <a:avLst/>
            <a:gdLst>
              <a:gd name="T0" fmla="*/ 173 w 667"/>
              <a:gd name="T1" fmla="*/ 130 h 336"/>
              <a:gd name="T2" fmla="*/ 265 w 667"/>
              <a:gd name="T3" fmla="*/ 51 h 336"/>
              <a:gd name="T4" fmla="*/ 306 w 667"/>
              <a:gd name="T5" fmla="*/ 73 h 336"/>
              <a:gd name="T6" fmla="*/ 331 w 667"/>
              <a:gd name="T7" fmla="*/ 118 h 336"/>
              <a:gd name="T8" fmla="*/ 396 w 667"/>
              <a:gd name="T9" fmla="*/ 132 h 336"/>
              <a:gd name="T10" fmla="*/ 431 w 667"/>
              <a:gd name="T11" fmla="*/ 95 h 336"/>
              <a:gd name="T12" fmla="*/ 427 w 667"/>
              <a:gd name="T13" fmla="*/ 60 h 336"/>
              <a:gd name="T14" fmla="*/ 382 w 667"/>
              <a:gd name="T15" fmla="*/ 38 h 336"/>
              <a:gd name="T16" fmla="*/ 382 w 667"/>
              <a:gd name="T17" fmla="*/ 43 h 336"/>
              <a:gd name="T18" fmla="*/ 426 w 667"/>
              <a:gd name="T19" fmla="*/ 78 h 336"/>
              <a:gd name="T20" fmla="*/ 419 w 667"/>
              <a:gd name="T21" fmla="*/ 107 h 336"/>
              <a:gd name="T22" fmla="*/ 363 w 667"/>
              <a:gd name="T23" fmla="*/ 126 h 336"/>
              <a:gd name="T24" fmla="*/ 319 w 667"/>
              <a:gd name="T25" fmla="*/ 86 h 336"/>
              <a:gd name="T26" fmla="*/ 326 w 667"/>
              <a:gd name="T27" fmla="*/ 25 h 336"/>
              <a:gd name="T28" fmla="*/ 424 w 667"/>
              <a:gd name="T29" fmla="*/ 16 h 336"/>
              <a:gd name="T30" fmla="*/ 507 w 667"/>
              <a:gd name="T31" fmla="*/ 38 h 336"/>
              <a:gd name="T32" fmla="*/ 585 w 667"/>
              <a:gd name="T33" fmla="*/ 51 h 336"/>
              <a:gd name="T34" fmla="*/ 581 w 667"/>
              <a:gd name="T35" fmla="*/ 91 h 336"/>
              <a:gd name="T36" fmla="*/ 544 w 667"/>
              <a:gd name="T37" fmla="*/ 111 h 336"/>
              <a:gd name="T38" fmla="*/ 513 w 667"/>
              <a:gd name="T39" fmla="*/ 94 h 336"/>
              <a:gd name="T40" fmla="*/ 518 w 667"/>
              <a:gd name="T41" fmla="*/ 59 h 336"/>
              <a:gd name="T42" fmla="*/ 538 w 667"/>
              <a:gd name="T43" fmla="*/ 53 h 336"/>
              <a:gd name="T44" fmla="*/ 515 w 667"/>
              <a:gd name="T45" fmla="*/ 55 h 336"/>
              <a:gd name="T46" fmla="*/ 512 w 667"/>
              <a:gd name="T47" fmla="*/ 104 h 336"/>
              <a:gd name="T48" fmla="*/ 533 w 667"/>
              <a:gd name="T49" fmla="*/ 117 h 336"/>
              <a:gd name="T50" fmla="*/ 544 w 667"/>
              <a:gd name="T51" fmla="*/ 118 h 336"/>
              <a:gd name="T52" fmla="*/ 584 w 667"/>
              <a:gd name="T53" fmla="*/ 101 h 336"/>
              <a:gd name="T54" fmla="*/ 599 w 667"/>
              <a:gd name="T55" fmla="*/ 82 h 336"/>
              <a:gd name="T56" fmla="*/ 619 w 667"/>
              <a:gd name="T57" fmla="*/ 85 h 336"/>
              <a:gd name="T58" fmla="*/ 667 w 667"/>
              <a:gd name="T59" fmla="*/ 149 h 336"/>
              <a:gd name="T60" fmla="*/ 594 w 667"/>
              <a:gd name="T61" fmla="*/ 215 h 336"/>
              <a:gd name="T62" fmla="*/ 570 w 667"/>
              <a:gd name="T63" fmla="*/ 284 h 336"/>
              <a:gd name="T64" fmla="*/ 496 w 667"/>
              <a:gd name="T65" fmla="*/ 317 h 336"/>
              <a:gd name="T66" fmla="*/ 454 w 667"/>
              <a:gd name="T67" fmla="*/ 289 h 336"/>
              <a:gd name="T68" fmla="*/ 453 w 667"/>
              <a:gd name="T69" fmla="*/ 244 h 336"/>
              <a:gd name="T70" fmla="*/ 490 w 667"/>
              <a:gd name="T71" fmla="*/ 226 h 336"/>
              <a:gd name="T72" fmla="*/ 514 w 667"/>
              <a:gd name="T73" fmla="*/ 257 h 336"/>
              <a:gd name="T74" fmla="*/ 500 w 667"/>
              <a:gd name="T75" fmla="*/ 278 h 336"/>
              <a:gd name="T76" fmla="*/ 519 w 667"/>
              <a:gd name="T77" fmla="*/ 259 h 336"/>
              <a:gd name="T78" fmla="*/ 491 w 667"/>
              <a:gd name="T79" fmla="*/ 219 h 336"/>
              <a:gd name="T80" fmla="*/ 446 w 667"/>
              <a:gd name="T81" fmla="*/ 240 h 336"/>
              <a:gd name="T82" fmla="*/ 450 w 667"/>
              <a:gd name="T83" fmla="*/ 300 h 336"/>
              <a:gd name="T84" fmla="*/ 398 w 667"/>
              <a:gd name="T85" fmla="*/ 336 h 336"/>
              <a:gd name="T86" fmla="*/ 253 w 667"/>
              <a:gd name="T87" fmla="*/ 326 h 336"/>
              <a:gd name="T88" fmla="*/ 191 w 667"/>
              <a:gd name="T89" fmla="*/ 270 h 336"/>
              <a:gd name="T90" fmla="*/ 230 w 667"/>
              <a:gd name="T91" fmla="*/ 242 h 336"/>
              <a:gd name="T92" fmla="*/ 217 w 667"/>
              <a:gd name="T93" fmla="*/ 176 h 336"/>
              <a:gd name="T94" fmla="*/ 150 w 667"/>
              <a:gd name="T95" fmla="*/ 187 h 336"/>
              <a:gd name="T96" fmla="*/ 150 w 667"/>
              <a:gd name="T97" fmla="*/ 222 h 336"/>
              <a:gd name="T98" fmla="*/ 182 w 667"/>
              <a:gd name="T99" fmla="*/ 236 h 336"/>
              <a:gd name="T100" fmla="*/ 181 w 667"/>
              <a:gd name="T101" fmla="*/ 233 h 336"/>
              <a:gd name="T102" fmla="*/ 153 w 667"/>
              <a:gd name="T103" fmla="*/ 220 h 336"/>
              <a:gd name="T104" fmla="*/ 154 w 667"/>
              <a:gd name="T105" fmla="*/ 190 h 336"/>
              <a:gd name="T106" fmla="*/ 213 w 667"/>
              <a:gd name="T107" fmla="*/ 182 h 336"/>
              <a:gd name="T108" fmla="*/ 224 w 667"/>
              <a:gd name="T109" fmla="*/ 238 h 336"/>
              <a:gd name="T110" fmla="*/ 156 w 667"/>
              <a:gd name="T111" fmla="*/ 266 h 336"/>
              <a:gd name="T112" fmla="*/ 49 w 667"/>
              <a:gd name="T113" fmla="*/ 219 h 336"/>
              <a:gd name="T114" fmla="*/ 7 w 667"/>
              <a:gd name="T115" fmla="*/ 177 h 336"/>
              <a:gd name="T116" fmla="*/ 124 w 667"/>
              <a:gd name="T117" fmla="*/ 15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67" h="336">
                <a:moveTo>
                  <a:pt x="124" y="150"/>
                </a:moveTo>
                <a:cubicBezTo>
                  <a:pt x="136" y="138"/>
                  <a:pt x="154" y="130"/>
                  <a:pt x="173" y="130"/>
                </a:cubicBezTo>
                <a:cubicBezTo>
                  <a:pt x="176" y="130"/>
                  <a:pt x="180" y="130"/>
                  <a:pt x="184" y="131"/>
                </a:cubicBezTo>
                <a:cubicBezTo>
                  <a:pt x="185" y="87"/>
                  <a:pt x="221" y="51"/>
                  <a:pt x="265" y="51"/>
                </a:cubicBezTo>
                <a:cubicBezTo>
                  <a:pt x="273" y="51"/>
                  <a:pt x="281" y="52"/>
                  <a:pt x="289" y="54"/>
                </a:cubicBezTo>
                <a:cubicBezTo>
                  <a:pt x="297" y="57"/>
                  <a:pt x="304" y="64"/>
                  <a:pt x="306" y="73"/>
                </a:cubicBezTo>
                <a:cubicBezTo>
                  <a:pt x="307" y="78"/>
                  <a:pt x="309" y="84"/>
                  <a:pt x="311" y="89"/>
                </a:cubicBezTo>
                <a:cubicBezTo>
                  <a:pt x="315" y="100"/>
                  <a:pt x="322" y="110"/>
                  <a:pt x="331" y="118"/>
                </a:cubicBezTo>
                <a:cubicBezTo>
                  <a:pt x="339" y="125"/>
                  <a:pt x="350" y="131"/>
                  <a:pt x="361" y="134"/>
                </a:cubicBezTo>
                <a:cubicBezTo>
                  <a:pt x="373" y="136"/>
                  <a:pt x="385" y="135"/>
                  <a:pt x="396" y="132"/>
                </a:cubicBezTo>
                <a:cubicBezTo>
                  <a:pt x="407" y="128"/>
                  <a:pt x="417" y="121"/>
                  <a:pt x="424" y="111"/>
                </a:cubicBezTo>
                <a:cubicBezTo>
                  <a:pt x="427" y="106"/>
                  <a:pt x="430" y="100"/>
                  <a:pt x="431" y="95"/>
                </a:cubicBezTo>
                <a:cubicBezTo>
                  <a:pt x="432" y="89"/>
                  <a:pt x="433" y="83"/>
                  <a:pt x="432" y="77"/>
                </a:cubicBezTo>
                <a:cubicBezTo>
                  <a:pt x="432" y="71"/>
                  <a:pt x="430" y="65"/>
                  <a:pt x="427" y="60"/>
                </a:cubicBezTo>
                <a:cubicBezTo>
                  <a:pt x="424" y="55"/>
                  <a:pt x="420" y="51"/>
                  <a:pt x="415" y="47"/>
                </a:cubicBezTo>
                <a:cubicBezTo>
                  <a:pt x="405" y="40"/>
                  <a:pt x="394" y="38"/>
                  <a:pt x="382" y="38"/>
                </a:cubicBezTo>
                <a:cubicBezTo>
                  <a:pt x="381" y="38"/>
                  <a:pt x="380" y="39"/>
                  <a:pt x="380" y="41"/>
                </a:cubicBezTo>
                <a:cubicBezTo>
                  <a:pt x="380" y="42"/>
                  <a:pt x="381" y="43"/>
                  <a:pt x="382" y="43"/>
                </a:cubicBezTo>
                <a:cubicBezTo>
                  <a:pt x="393" y="43"/>
                  <a:pt x="404" y="45"/>
                  <a:pt x="412" y="52"/>
                </a:cubicBezTo>
                <a:cubicBezTo>
                  <a:pt x="421" y="57"/>
                  <a:pt x="426" y="67"/>
                  <a:pt x="426" y="78"/>
                </a:cubicBezTo>
                <a:cubicBezTo>
                  <a:pt x="426" y="83"/>
                  <a:pt x="426" y="88"/>
                  <a:pt x="425" y="93"/>
                </a:cubicBezTo>
                <a:cubicBezTo>
                  <a:pt x="424" y="98"/>
                  <a:pt x="421" y="103"/>
                  <a:pt x="419" y="107"/>
                </a:cubicBezTo>
                <a:cubicBezTo>
                  <a:pt x="413" y="116"/>
                  <a:pt x="404" y="122"/>
                  <a:pt x="394" y="125"/>
                </a:cubicBezTo>
                <a:cubicBezTo>
                  <a:pt x="384" y="128"/>
                  <a:pt x="373" y="129"/>
                  <a:pt x="363" y="126"/>
                </a:cubicBezTo>
                <a:cubicBezTo>
                  <a:pt x="353" y="124"/>
                  <a:pt x="344" y="119"/>
                  <a:pt x="336" y="112"/>
                </a:cubicBezTo>
                <a:cubicBezTo>
                  <a:pt x="328" y="105"/>
                  <a:pt x="323" y="96"/>
                  <a:pt x="319" y="86"/>
                </a:cubicBezTo>
                <a:cubicBezTo>
                  <a:pt x="315" y="75"/>
                  <a:pt x="311" y="63"/>
                  <a:pt x="313" y="51"/>
                </a:cubicBezTo>
                <a:cubicBezTo>
                  <a:pt x="314" y="42"/>
                  <a:pt x="320" y="32"/>
                  <a:pt x="326" y="25"/>
                </a:cubicBezTo>
                <a:cubicBezTo>
                  <a:pt x="339" y="9"/>
                  <a:pt x="359" y="0"/>
                  <a:pt x="379" y="0"/>
                </a:cubicBezTo>
                <a:cubicBezTo>
                  <a:pt x="396" y="0"/>
                  <a:pt x="412" y="6"/>
                  <a:pt x="424" y="16"/>
                </a:cubicBezTo>
                <a:cubicBezTo>
                  <a:pt x="433" y="7"/>
                  <a:pt x="445" y="1"/>
                  <a:pt x="459" y="1"/>
                </a:cubicBezTo>
                <a:cubicBezTo>
                  <a:pt x="482" y="1"/>
                  <a:pt x="502" y="17"/>
                  <a:pt x="507" y="38"/>
                </a:cubicBezTo>
                <a:cubicBezTo>
                  <a:pt x="517" y="28"/>
                  <a:pt x="530" y="22"/>
                  <a:pt x="545" y="23"/>
                </a:cubicBezTo>
                <a:cubicBezTo>
                  <a:pt x="563" y="24"/>
                  <a:pt x="578" y="35"/>
                  <a:pt x="585" y="51"/>
                </a:cubicBezTo>
                <a:cubicBezTo>
                  <a:pt x="588" y="56"/>
                  <a:pt x="590" y="62"/>
                  <a:pt x="590" y="68"/>
                </a:cubicBezTo>
                <a:cubicBezTo>
                  <a:pt x="590" y="76"/>
                  <a:pt x="585" y="84"/>
                  <a:pt x="581" y="91"/>
                </a:cubicBezTo>
                <a:cubicBezTo>
                  <a:pt x="576" y="98"/>
                  <a:pt x="571" y="103"/>
                  <a:pt x="563" y="107"/>
                </a:cubicBezTo>
                <a:cubicBezTo>
                  <a:pt x="557" y="109"/>
                  <a:pt x="551" y="111"/>
                  <a:pt x="544" y="111"/>
                </a:cubicBezTo>
                <a:cubicBezTo>
                  <a:pt x="538" y="110"/>
                  <a:pt x="531" y="110"/>
                  <a:pt x="526" y="107"/>
                </a:cubicBezTo>
                <a:cubicBezTo>
                  <a:pt x="520" y="104"/>
                  <a:pt x="516" y="99"/>
                  <a:pt x="513" y="94"/>
                </a:cubicBezTo>
                <a:cubicBezTo>
                  <a:pt x="510" y="88"/>
                  <a:pt x="509" y="81"/>
                  <a:pt x="510" y="75"/>
                </a:cubicBezTo>
                <a:cubicBezTo>
                  <a:pt x="511" y="69"/>
                  <a:pt x="513" y="63"/>
                  <a:pt x="518" y="59"/>
                </a:cubicBezTo>
                <a:cubicBezTo>
                  <a:pt x="523" y="55"/>
                  <a:pt x="529" y="53"/>
                  <a:pt x="535" y="55"/>
                </a:cubicBezTo>
                <a:cubicBezTo>
                  <a:pt x="537" y="55"/>
                  <a:pt x="538" y="54"/>
                  <a:pt x="538" y="53"/>
                </a:cubicBezTo>
                <a:cubicBezTo>
                  <a:pt x="538" y="51"/>
                  <a:pt x="538" y="50"/>
                  <a:pt x="536" y="50"/>
                </a:cubicBezTo>
                <a:cubicBezTo>
                  <a:pt x="529" y="48"/>
                  <a:pt x="521" y="50"/>
                  <a:pt x="515" y="55"/>
                </a:cubicBezTo>
                <a:cubicBezTo>
                  <a:pt x="509" y="60"/>
                  <a:pt x="505" y="67"/>
                  <a:pt x="504" y="74"/>
                </a:cubicBezTo>
                <a:cubicBezTo>
                  <a:pt x="503" y="85"/>
                  <a:pt x="505" y="96"/>
                  <a:pt x="512" y="104"/>
                </a:cubicBezTo>
                <a:cubicBezTo>
                  <a:pt x="515" y="107"/>
                  <a:pt x="518" y="110"/>
                  <a:pt x="521" y="112"/>
                </a:cubicBezTo>
                <a:cubicBezTo>
                  <a:pt x="525" y="114"/>
                  <a:pt x="529" y="116"/>
                  <a:pt x="533" y="117"/>
                </a:cubicBezTo>
                <a:cubicBezTo>
                  <a:pt x="535" y="117"/>
                  <a:pt x="537" y="117"/>
                  <a:pt x="539" y="117"/>
                </a:cubicBezTo>
                <a:cubicBezTo>
                  <a:pt x="541" y="118"/>
                  <a:pt x="542" y="118"/>
                  <a:pt x="544" y="118"/>
                </a:cubicBezTo>
                <a:cubicBezTo>
                  <a:pt x="552" y="118"/>
                  <a:pt x="559" y="117"/>
                  <a:pt x="566" y="114"/>
                </a:cubicBezTo>
                <a:cubicBezTo>
                  <a:pt x="573" y="111"/>
                  <a:pt x="579" y="106"/>
                  <a:pt x="584" y="101"/>
                </a:cubicBezTo>
                <a:cubicBezTo>
                  <a:pt x="587" y="98"/>
                  <a:pt x="590" y="94"/>
                  <a:pt x="592" y="90"/>
                </a:cubicBezTo>
                <a:cubicBezTo>
                  <a:pt x="594" y="87"/>
                  <a:pt x="595" y="84"/>
                  <a:pt x="599" y="82"/>
                </a:cubicBezTo>
                <a:cubicBezTo>
                  <a:pt x="601" y="82"/>
                  <a:pt x="604" y="82"/>
                  <a:pt x="605" y="82"/>
                </a:cubicBezTo>
                <a:cubicBezTo>
                  <a:pt x="610" y="83"/>
                  <a:pt x="615" y="84"/>
                  <a:pt x="619" y="85"/>
                </a:cubicBezTo>
                <a:cubicBezTo>
                  <a:pt x="627" y="87"/>
                  <a:pt x="635" y="92"/>
                  <a:pt x="642" y="97"/>
                </a:cubicBezTo>
                <a:cubicBezTo>
                  <a:pt x="657" y="110"/>
                  <a:pt x="667" y="129"/>
                  <a:pt x="667" y="149"/>
                </a:cubicBezTo>
                <a:cubicBezTo>
                  <a:pt x="667" y="185"/>
                  <a:pt x="637" y="215"/>
                  <a:pt x="600" y="215"/>
                </a:cubicBezTo>
                <a:cubicBezTo>
                  <a:pt x="598" y="215"/>
                  <a:pt x="596" y="215"/>
                  <a:pt x="594" y="215"/>
                </a:cubicBezTo>
                <a:cubicBezTo>
                  <a:pt x="601" y="224"/>
                  <a:pt x="605" y="235"/>
                  <a:pt x="603" y="248"/>
                </a:cubicBezTo>
                <a:cubicBezTo>
                  <a:pt x="601" y="266"/>
                  <a:pt x="587" y="280"/>
                  <a:pt x="570" y="284"/>
                </a:cubicBezTo>
                <a:cubicBezTo>
                  <a:pt x="560" y="287"/>
                  <a:pt x="551" y="286"/>
                  <a:pt x="543" y="283"/>
                </a:cubicBezTo>
                <a:cubicBezTo>
                  <a:pt x="537" y="303"/>
                  <a:pt x="518" y="317"/>
                  <a:pt x="496" y="317"/>
                </a:cubicBezTo>
                <a:cubicBezTo>
                  <a:pt x="488" y="317"/>
                  <a:pt x="479" y="316"/>
                  <a:pt x="471" y="311"/>
                </a:cubicBezTo>
                <a:cubicBezTo>
                  <a:pt x="464" y="306"/>
                  <a:pt x="458" y="297"/>
                  <a:pt x="454" y="289"/>
                </a:cubicBezTo>
                <a:cubicBezTo>
                  <a:pt x="451" y="282"/>
                  <a:pt x="448" y="274"/>
                  <a:pt x="448" y="265"/>
                </a:cubicBezTo>
                <a:cubicBezTo>
                  <a:pt x="448" y="258"/>
                  <a:pt x="449" y="250"/>
                  <a:pt x="453" y="244"/>
                </a:cubicBezTo>
                <a:cubicBezTo>
                  <a:pt x="456" y="238"/>
                  <a:pt x="462" y="233"/>
                  <a:pt x="469" y="229"/>
                </a:cubicBezTo>
                <a:cubicBezTo>
                  <a:pt x="475" y="226"/>
                  <a:pt x="483" y="224"/>
                  <a:pt x="490" y="226"/>
                </a:cubicBezTo>
                <a:cubicBezTo>
                  <a:pt x="497" y="227"/>
                  <a:pt x="504" y="231"/>
                  <a:pt x="508" y="237"/>
                </a:cubicBezTo>
                <a:cubicBezTo>
                  <a:pt x="513" y="243"/>
                  <a:pt x="515" y="250"/>
                  <a:pt x="514" y="257"/>
                </a:cubicBezTo>
                <a:cubicBezTo>
                  <a:pt x="512" y="265"/>
                  <a:pt x="507" y="271"/>
                  <a:pt x="501" y="275"/>
                </a:cubicBezTo>
                <a:cubicBezTo>
                  <a:pt x="500" y="276"/>
                  <a:pt x="500" y="277"/>
                  <a:pt x="500" y="278"/>
                </a:cubicBezTo>
                <a:cubicBezTo>
                  <a:pt x="501" y="279"/>
                  <a:pt x="503" y="280"/>
                  <a:pt x="504" y="279"/>
                </a:cubicBezTo>
                <a:cubicBezTo>
                  <a:pt x="511" y="274"/>
                  <a:pt x="517" y="267"/>
                  <a:pt x="519" y="259"/>
                </a:cubicBezTo>
                <a:cubicBezTo>
                  <a:pt x="521" y="250"/>
                  <a:pt x="518" y="240"/>
                  <a:pt x="513" y="233"/>
                </a:cubicBezTo>
                <a:cubicBezTo>
                  <a:pt x="508" y="226"/>
                  <a:pt x="500" y="221"/>
                  <a:pt x="491" y="219"/>
                </a:cubicBezTo>
                <a:cubicBezTo>
                  <a:pt x="483" y="218"/>
                  <a:pt x="473" y="219"/>
                  <a:pt x="466" y="223"/>
                </a:cubicBezTo>
                <a:cubicBezTo>
                  <a:pt x="458" y="227"/>
                  <a:pt x="451" y="233"/>
                  <a:pt x="446" y="240"/>
                </a:cubicBezTo>
                <a:cubicBezTo>
                  <a:pt x="442" y="248"/>
                  <a:pt x="440" y="257"/>
                  <a:pt x="440" y="266"/>
                </a:cubicBezTo>
                <a:cubicBezTo>
                  <a:pt x="440" y="278"/>
                  <a:pt x="444" y="290"/>
                  <a:pt x="450" y="300"/>
                </a:cubicBezTo>
                <a:cubicBezTo>
                  <a:pt x="455" y="307"/>
                  <a:pt x="453" y="316"/>
                  <a:pt x="446" y="321"/>
                </a:cubicBezTo>
                <a:cubicBezTo>
                  <a:pt x="432" y="331"/>
                  <a:pt x="416" y="336"/>
                  <a:pt x="398" y="336"/>
                </a:cubicBezTo>
                <a:cubicBezTo>
                  <a:pt x="364" y="336"/>
                  <a:pt x="335" y="316"/>
                  <a:pt x="323" y="287"/>
                </a:cubicBezTo>
                <a:cubicBezTo>
                  <a:pt x="309" y="310"/>
                  <a:pt x="283" y="326"/>
                  <a:pt x="253" y="326"/>
                </a:cubicBezTo>
                <a:cubicBezTo>
                  <a:pt x="225" y="326"/>
                  <a:pt x="200" y="311"/>
                  <a:pt x="185" y="289"/>
                </a:cubicBezTo>
                <a:cubicBezTo>
                  <a:pt x="181" y="282"/>
                  <a:pt x="184" y="273"/>
                  <a:pt x="191" y="270"/>
                </a:cubicBezTo>
                <a:cubicBezTo>
                  <a:pt x="195" y="269"/>
                  <a:pt x="199" y="267"/>
                  <a:pt x="202" y="265"/>
                </a:cubicBezTo>
                <a:cubicBezTo>
                  <a:pt x="213" y="260"/>
                  <a:pt x="223" y="253"/>
                  <a:pt x="230" y="242"/>
                </a:cubicBezTo>
                <a:cubicBezTo>
                  <a:pt x="237" y="232"/>
                  <a:pt x="240" y="218"/>
                  <a:pt x="238" y="206"/>
                </a:cubicBezTo>
                <a:cubicBezTo>
                  <a:pt x="236" y="193"/>
                  <a:pt x="227" y="182"/>
                  <a:pt x="217" y="176"/>
                </a:cubicBezTo>
                <a:cubicBezTo>
                  <a:pt x="206" y="170"/>
                  <a:pt x="194" y="167"/>
                  <a:pt x="181" y="169"/>
                </a:cubicBezTo>
                <a:cubicBezTo>
                  <a:pt x="169" y="171"/>
                  <a:pt x="158" y="177"/>
                  <a:pt x="150" y="187"/>
                </a:cubicBezTo>
                <a:cubicBezTo>
                  <a:pt x="146" y="192"/>
                  <a:pt x="144" y="198"/>
                  <a:pt x="144" y="205"/>
                </a:cubicBezTo>
                <a:cubicBezTo>
                  <a:pt x="144" y="211"/>
                  <a:pt x="146" y="217"/>
                  <a:pt x="150" y="222"/>
                </a:cubicBezTo>
                <a:cubicBezTo>
                  <a:pt x="153" y="227"/>
                  <a:pt x="158" y="232"/>
                  <a:pt x="164" y="234"/>
                </a:cubicBezTo>
                <a:cubicBezTo>
                  <a:pt x="169" y="236"/>
                  <a:pt x="176" y="236"/>
                  <a:pt x="182" y="236"/>
                </a:cubicBezTo>
                <a:cubicBezTo>
                  <a:pt x="182" y="236"/>
                  <a:pt x="183" y="235"/>
                  <a:pt x="183" y="234"/>
                </a:cubicBezTo>
                <a:cubicBezTo>
                  <a:pt x="183" y="233"/>
                  <a:pt x="182" y="233"/>
                  <a:pt x="181" y="233"/>
                </a:cubicBezTo>
                <a:cubicBezTo>
                  <a:pt x="176" y="233"/>
                  <a:pt x="170" y="232"/>
                  <a:pt x="165" y="230"/>
                </a:cubicBezTo>
                <a:cubicBezTo>
                  <a:pt x="160" y="228"/>
                  <a:pt x="156" y="225"/>
                  <a:pt x="153" y="220"/>
                </a:cubicBezTo>
                <a:cubicBezTo>
                  <a:pt x="150" y="215"/>
                  <a:pt x="148" y="210"/>
                  <a:pt x="149" y="205"/>
                </a:cubicBezTo>
                <a:cubicBezTo>
                  <a:pt x="149" y="199"/>
                  <a:pt x="151" y="194"/>
                  <a:pt x="154" y="190"/>
                </a:cubicBezTo>
                <a:cubicBezTo>
                  <a:pt x="161" y="181"/>
                  <a:pt x="171" y="176"/>
                  <a:pt x="182" y="174"/>
                </a:cubicBezTo>
                <a:cubicBezTo>
                  <a:pt x="193" y="173"/>
                  <a:pt x="204" y="176"/>
                  <a:pt x="213" y="182"/>
                </a:cubicBezTo>
                <a:cubicBezTo>
                  <a:pt x="222" y="187"/>
                  <a:pt x="229" y="197"/>
                  <a:pt x="231" y="207"/>
                </a:cubicBezTo>
                <a:cubicBezTo>
                  <a:pt x="232" y="218"/>
                  <a:pt x="230" y="229"/>
                  <a:pt x="224" y="238"/>
                </a:cubicBezTo>
                <a:cubicBezTo>
                  <a:pt x="218" y="246"/>
                  <a:pt x="208" y="253"/>
                  <a:pt x="198" y="257"/>
                </a:cubicBezTo>
                <a:cubicBezTo>
                  <a:pt x="185" y="264"/>
                  <a:pt x="171" y="269"/>
                  <a:pt x="156" y="266"/>
                </a:cubicBezTo>
                <a:cubicBezTo>
                  <a:pt x="138" y="264"/>
                  <a:pt x="120" y="258"/>
                  <a:pt x="103" y="251"/>
                </a:cubicBezTo>
                <a:cubicBezTo>
                  <a:pt x="84" y="242"/>
                  <a:pt x="66" y="232"/>
                  <a:pt x="49" y="219"/>
                </a:cubicBezTo>
                <a:cubicBezTo>
                  <a:pt x="37" y="211"/>
                  <a:pt x="26" y="201"/>
                  <a:pt x="17" y="190"/>
                </a:cubicBezTo>
                <a:cubicBezTo>
                  <a:pt x="13" y="186"/>
                  <a:pt x="10" y="182"/>
                  <a:pt x="7" y="177"/>
                </a:cubicBezTo>
                <a:cubicBezTo>
                  <a:pt x="6" y="175"/>
                  <a:pt x="2" y="166"/>
                  <a:pt x="0" y="165"/>
                </a:cubicBezTo>
                <a:cubicBezTo>
                  <a:pt x="61" y="192"/>
                  <a:pt x="124" y="150"/>
                  <a:pt x="124" y="150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9629775" y="4975226"/>
            <a:ext cx="2357437" cy="1195388"/>
          </a:xfrm>
          <a:custGeom>
            <a:avLst/>
            <a:gdLst>
              <a:gd name="T0" fmla="*/ 152 w 580"/>
              <a:gd name="T1" fmla="*/ 190 h 294"/>
              <a:gd name="T2" fmla="*/ 236 w 580"/>
              <a:gd name="T3" fmla="*/ 255 h 294"/>
              <a:gd name="T4" fmla="*/ 270 w 580"/>
              <a:gd name="T5" fmla="*/ 234 h 294"/>
              <a:gd name="T6" fmla="*/ 289 w 580"/>
              <a:gd name="T7" fmla="*/ 193 h 294"/>
              <a:gd name="T8" fmla="*/ 345 w 580"/>
              <a:gd name="T9" fmla="*/ 178 h 294"/>
              <a:gd name="T10" fmla="*/ 377 w 580"/>
              <a:gd name="T11" fmla="*/ 209 h 294"/>
              <a:gd name="T12" fmla="*/ 376 w 580"/>
              <a:gd name="T13" fmla="*/ 239 h 294"/>
              <a:gd name="T14" fmla="*/ 338 w 580"/>
              <a:gd name="T15" fmla="*/ 260 h 294"/>
              <a:gd name="T16" fmla="*/ 337 w 580"/>
              <a:gd name="T17" fmla="*/ 256 h 294"/>
              <a:gd name="T18" fmla="*/ 374 w 580"/>
              <a:gd name="T19" fmla="*/ 224 h 294"/>
              <a:gd name="T20" fmla="*/ 366 w 580"/>
              <a:gd name="T21" fmla="*/ 199 h 294"/>
              <a:gd name="T22" fmla="*/ 317 w 580"/>
              <a:gd name="T23" fmla="*/ 185 h 294"/>
              <a:gd name="T24" fmla="*/ 281 w 580"/>
              <a:gd name="T25" fmla="*/ 222 h 294"/>
              <a:gd name="T26" fmla="*/ 290 w 580"/>
              <a:gd name="T27" fmla="*/ 274 h 294"/>
              <a:gd name="T28" fmla="*/ 375 w 580"/>
              <a:gd name="T29" fmla="*/ 277 h 294"/>
              <a:gd name="T30" fmla="*/ 446 w 580"/>
              <a:gd name="T31" fmla="*/ 254 h 294"/>
              <a:gd name="T32" fmla="*/ 513 w 580"/>
              <a:gd name="T33" fmla="*/ 240 h 294"/>
              <a:gd name="T34" fmla="*/ 508 w 580"/>
              <a:gd name="T35" fmla="*/ 205 h 294"/>
              <a:gd name="T36" fmla="*/ 475 w 580"/>
              <a:gd name="T37" fmla="*/ 190 h 294"/>
              <a:gd name="T38" fmla="*/ 448 w 580"/>
              <a:gd name="T39" fmla="*/ 206 h 294"/>
              <a:gd name="T40" fmla="*/ 454 w 580"/>
              <a:gd name="T41" fmla="*/ 236 h 294"/>
              <a:gd name="T42" fmla="*/ 472 w 580"/>
              <a:gd name="T43" fmla="*/ 240 h 294"/>
              <a:gd name="T44" fmla="*/ 452 w 580"/>
              <a:gd name="T45" fmla="*/ 239 h 294"/>
              <a:gd name="T46" fmla="*/ 447 w 580"/>
              <a:gd name="T47" fmla="*/ 197 h 294"/>
              <a:gd name="T48" fmla="*/ 465 w 580"/>
              <a:gd name="T49" fmla="*/ 185 h 294"/>
              <a:gd name="T50" fmla="*/ 474 w 580"/>
              <a:gd name="T51" fmla="*/ 183 h 294"/>
              <a:gd name="T52" fmla="*/ 510 w 580"/>
              <a:gd name="T53" fmla="*/ 196 h 294"/>
              <a:gd name="T54" fmla="*/ 524 w 580"/>
              <a:gd name="T55" fmla="*/ 212 h 294"/>
              <a:gd name="T56" fmla="*/ 541 w 580"/>
              <a:gd name="T57" fmla="*/ 208 h 294"/>
              <a:gd name="T58" fmla="*/ 579 w 580"/>
              <a:gd name="T59" fmla="*/ 151 h 294"/>
              <a:gd name="T60" fmla="*/ 513 w 580"/>
              <a:gd name="T61" fmla="*/ 97 h 294"/>
              <a:gd name="T62" fmla="*/ 489 w 580"/>
              <a:gd name="T63" fmla="*/ 38 h 294"/>
              <a:gd name="T64" fmla="*/ 423 w 580"/>
              <a:gd name="T65" fmla="*/ 13 h 294"/>
              <a:gd name="T66" fmla="*/ 388 w 580"/>
              <a:gd name="T67" fmla="*/ 39 h 294"/>
              <a:gd name="T68" fmla="*/ 389 w 580"/>
              <a:gd name="T69" fmla="*/ 78 h 294"/>
              <a:gd name="T70" fmla="*/ 422 w 580"/>
              <a:gd name="T71" fmla="*/ 92 h 294"/>
              <a:gd name="T72" fmla="*/ 441 w 580"/>
              <a:gd name="T73" fmla="*/ 64 h 294"/>
              <a:gd name="T74" fmla="*/ 429 w 580"/>
              <a:gd name="T75" fmla="*/ 46 h 294"/>
              <a:gd name="T76" fmla="*/ 446 w 580"/>
              <a:gd name="T77" fmla="*/ 62 h 294"/>
              <a:gd name="T78" fmla="*/ 424 w 580"/>
              <a:gd name="T79" fmla="*/ 98 h 294"/>
              <a:gd name="T80" fmla="*/ 384 w 580"/>
              <a:gd name="T81" fmla="*/ 82 h 294"/>
              <a:gd name="T82" fmla="*/ 384 w 580"/>
              <a:gd name="T83" fmla="*/ 30 h 294"/>
              <a:gd name="T84" fmla="*/ 338 w 580"/>
              <a:gd name="T85" fmla="*/ 1 h 294"/>
              <a:gd name="T86" fmla="*/ 212 w 580"/>
              <a:gd name="T87" fmla="*/ 16 h 294"/>
              <a:gd name="T88" fmla="*/ 161 w 580"/>
              <a:gd name="T89" fmla="*/ 68 h 294"/>
              <a:gd name="T90" fmla="*/ 196 w 580"/>
              <a:gd name="T91" fmla="*/ 90 h 294"/>
              <a:gd name="T92" fmla="*/ 188 w 580"/>
              <a:gd name="T93" fmla="*/ 148 h 294"/>
              <a:gd name="T94" fmla="*/ 129 w 580"/>
              <a:gd name="T95" fmla="*/ 142 h 294"/>
              <a:gd name="T96" fmla="*/ 127 w 580"/>
              <a:gd name="T97" fmla="*/ 111 h 294"/>
              <a:gd name="T98" fmla="*/ 154 w 580"/>
              <a:gd name="T99" fmla="*/ 98 h 294"/>
              <a:gd name="T100" fmla="*/ 154 w 580"/>
              <a:gd name="T101" fmla="*/ 101 h 294"/>
              <a:gd name="T102" fmla="*/ 130 w 580"/>
              <a:gd name="T103" fmla="*/ 113 h 294"/>
              <a:gd name="T104" fmla="*/ 133 w 580"/>
              <a:gd name="T105" fmla="*/ 139 h 294"/>
              <a:gd name="T106" fmla="*/ 184 w 580"/>
              <a:gd name="T107" fmla="*/ 144 h 294"/>
              <a:gd name="T108" fmla="*/ 191 w 580"/>
              <a:gd name="T109" fmla="*/ 94 h 294"/>
              <a:gd name="T110" fmla="*/ 131 w 580"/>
              <a:gd name="T111" fmla="*/ 73 h 294"/>
              <a:gd name="T112" fmla="*/ 40 w 580"/>
              <a:gd name="T113" fmla="*/ 118 h 294"/>
              <a:gd name="T114" fmla="*/ 6 w 580"/>
              <a:gd name="T115" fmla="*/ 157 h 294"/>
              <a:gd name="T116" fmla="*/ 108 w 580"/>
              <a:gd name="T117" fmla="*/ 175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80" h="294">
                <a:moveTo>
                  <a:pt x="108" y="175"/>
                </a:moveTo>
                <a:cubicBezTo>
                  <a:pt x="120" y="185"/>
                  <a:pt x="135" y="191"/>
                  <a:pt x="152" y="190"/>
                </a:cubicBezTo>
                <a:cubicBezTo>
                  <a:pt x="155" y="190"/>
                  <a:pt x="158" y="190"/>
                  <a:pt x="161" y="189"/>
                </a:cubicBezTo>
                <a:cubicBezTo>
                  <a:pt x="164" y="227"/>
                  <a:pt x="197" y="257"/>
                  <a:pt x="236" y="255"/>
                </a:cubicBezTo>
                <a:cubicBezTo>
                  <a:pt x="243" y="254"/>
                  <a:pt x="249" y="253"/>
                  <a:pt x="256" y="250"/>
                </a:cubicBezTo>
                <a:cubicBezTo>
                  <a:pt x="263" y="248"/>
                  <a:pt x="269" y="241"/>
                  <a:pt x="270" y="234"/>
                </a:cubicBezTo>
                <a:cubicBezTo>
                  <a:pt x="271" y="229"/>
                  <a:pt x="272" y="224"/>
                  <a:pt x="273" y="219"/>
                </a:cubicBezTo>
                <a:cubicBezTo>
                  <a:pt x="277" y="210"/>
                  <a:pt x="282" y="200"/>
                  <a:pt x="289" y="193"/>
                </a:cubicBezTo>
                <a:cubicBezTo>
                  <a:pt x="296" y="186"/>
                  <a:pt x="305" y="181"/>
                  <a:pt x="315" y="178"/>
                </a:cubicBezTo>
                <a:cubicBezTo>
                  <a:pt x="325" y="175"/>
                  <a:pt x="336" y="176"/>
                  <a:pt x="345" y="178"/>
                </a:cubicBezTo>
                <a:cubicBezTo>
                  <a:pt x="355" y="181"/>
                  <a:pt x="364" y="187"/>
                  <a:pt x="371" y="195"/>
                </a:cubicBezTo>
                <a:cubicBezTo>
                  <a:pt x="374" y="199"/>
                  <a:pt x="376" y="204"/>
                  <a:pt x="377" y="209"/>
                </a:cubicBezTo>
                <a:cubicBezTo>
                  <a:pt x="379" y="214"/>
                  <a:pt x="379" y="219"/>
                  <a:pt x="379" y="224"/>
                </a:cubicBezTo>
                <a:cubicBezTo>
                  <a:pt x="379" y="229"/>
                  <a:pt x="378" y="234"/>
                  <a:pt x="376" y="239"/>
                </a:cubicBezTo>
                <a:cubicBezTo>
                  <a:pt x="373" y="243"/>
                  <a:pt x="370" y="248"/>
                  <a:pt x="366" y="251"/>
                </a:cubicBezTo>
                <a:cubicBezTo>
                  <a:pt x="358" y="257"/>
                  <a:pt x="347" y="259"/>
                  <a:pt x="338" y="260"/>
                </a:cubicBezTo>
                <a:cubicBezTo>
                  <a:pt x="337" y="260"/>
                  <a:pt x="336" y="259"/>
                  <a:pt x="335" y="258"/>
                </a:cubicBezTo>
                <a:cubicBezTo>
                  <a:pt x="335" y="257"/>
                  <a:pt x="336" y="256"/>
                  <a:pt x="337" y="256"/>
                </a:cubicBezTo>
                <a:cubicBezTo>
                  <a:pt x="347" y="255"/>
                  <a:pt x="356" y="253"/>
                  <a:pt x="363" y="247"/>
                </a:cubicBezTo>
                <a:cubicBezTo>
                  <a:pt x="370" y="241"/>
                  <a:pt x="374" y="233"/>
                  <a:pt x="374" y="224"/>
                </a:cubicBezTo>
                <a:cubicBezTo>
                  <a:pt x="374" y="219"/>
                  <a:pt x="373" y="215"/>
                  <a:pt x="372" y="210"/>
                </a:cubicBezTo>
                <a:cubicBezTo>
                  <a:pt x="371" y="206"/>
                  <a:pt x="369" y="202"/>
                  <a:pt x="366" y="199"/>
                </a:cubicBezTo>
                <a:cubicBezTo>
                  <a:pt x="361" y="191"/>
                  <a:pt x="352" y="187"/>
                  <a:pt x="344" y="184"/>
                </a:cubicBezTo>
                <a:cubicBezTo>
                  <a:pt x="335" y="182"/>
                  <a:pt x="326" y="182"/>
                  <a:pt x="317" y="185"/>
                </a:cubicBezTo>
                <a:cubicBezTo>
                  <a:pt x="308" y="187"/>
                  <a:pt x="301" y="192"/>
                  <a:pt x="294" y="198"/>
                </a:cubicBezTo>
                <a:cubicBezTo>
                  <a:pt x="288" y="205"/>
                  <a:pt x="283" y="213"/>
                  <a:pt x="281" y="222"/>
                </a:cubicBezTo>
                <a:cubicBezTo>
                  <a:pt x="278" y="231"/>
                  <a:pt x="275" y="242"/>
                  <a:pt x="277" y="252"/>
                </a:cubicBezTo>
                <a:cubicBezTo>
                  <a:pt x="279" y="260"/>
                  <a:pt x="284" y="268"/>
                  <a:pt x="290" y="274"/>
                </a:cubicBezTo>
                <a:cubicBezTo>
                  <a:pt x="302" y="287"/>
                  <a:pt x="319" y="294"/>
                  <a:pt x="337" y="293"/>
                </a:cubicBezTo>
                <a:cubicBezTo>
                  <a:pt x="352" y="293"/>
                  <a:pt x="365" y="287"/>
                  <a:pt x="375" y="277"/>
                </a:cubicBezTo>
                <a:cubicBezTo>
                  <a:pt x="383" y="285"/>
                  <a:pt x="394" y="289"/>
                  <a:pt x="406" y="289"/>
                </a:cubicBezTo>
                <a:cubicBezTo>
                  <a:pt x="426" y="287"/>
                  <a:pt x="442" y="273"/>
                  <a:pt x="446" y="254"/>
                </a:cubicBezTo>
                <a:cubicBezTo>
                  <a:pt x="455" y="263"/>
                  <a:pt x="467" y="267"/>
                  <a:pt x="480" y="266"/>
                </a:cubicBezTo>
                <a:cubicBezTo>
                  <a:pt x="495" y="264"/>
                  <a:pt x="507" y="254"/>
                  <a:pt x="513" y="240"/>
                </a:cubicBezTo>
                <a:cubicBezTo>
                  <a:pt x="515" y="235"/>
                  <a:pt x="516" y="230"/>
                  <a:pt x="516" y="225"/>
                </a:cubicBezTo>
                <a:cubicBezTo>
                  <a:pt x="517" y="217"/>
                  <a:pt x="512" y="211"/>
                  <a:pt x="508" y="205"/>
                </a:cubicBezTo>
                <a:cubicBezTo>
                  <a:pt x="503" y="199"/>
                  <a:pt x="498" y="195"/>
                  <a:pt x="491" y="192"/>
                </a:cubicBezTo>
                <a:cubicBezTo>
                  <a:pt x="486" y="190"/>
                  <a:pt x="481" y="189"/>
                  <a:pt x="475" y="190"/>
                </a:cubicBezTo>
                <a:cubicBezTo>
                  <a:pt x="469" y="190"/>
                  <a:pt x="464" y="191"/>
                  <a:pt x="459" y="194"/>
                </a:cubicBezTo>
                <a:cubicBezTo>
                  <a:pt x="454" y="197"/>
                  <a:pt x="451" y="201"/>
                  <a:pt x="448" y="206"/>
                </a:cubicBezTo>
                <a:cubicBezTo>
                  <a:pt x="446" y="211"/>
                  <a:pt x="446" y="217"/>
                  <a:pt x="447" y="222"/>
                </a:cubicBezTo>
                <a:cubicBezTo>
                  <a:pt x="448" y="227"/>
                  <a:pt x="450" y="233"/>
                  <a:pt x="454" y="236"/>
                </a:cubicBezTo>
                <a:cubicBezTo>
                  <a:pt x="459" y="239"/>
                  <a:pt x="464" y="240"/>
                  <a:pt x="470" y="239"/>
                </a:cubicBezTo>
                <a:cubicBezTo>
                  <a:pt x="471" y="238"/>
                  <a:pt x="472" y="239"/>
                  <a:pt x="472" y="240"/>
                </a:cubicBezTo>
                <a:cubicBezTo>
                  <a:pt x="473" y="241"/>
                  <a:pt x="472" y="242"/>
                  <a:pt x="471" y="243"/>
                </a:cubicBezTo>
                <a:cubicBezTo>
                  <a:pt x="465" y="244"/>
                  <a:pt x="457" y="244"/>
                  <a:pt x="452" y="239"/>
                </a:cubicBezTo>
                <a:cubicBezTo>
                  <a:pt x="446" y="235"/>
                  <a:pt x="443" y="229"/>
                  <a:pt x="442" y="223"/>
                </a:cubicBezTo>
                <a:cubicBezTo>
                  <a:pt x="440" y="214"/>
                  <a:pt x="442" y="204"/>
                  <a:pt x="447" y="197"/>
                </a:cubicBezTo>
                <a:cubicBezTo>
                  <a:pt x="449" y="194"/>
                  <a:pt x="452" y="191"/>
                  <a:pt x="455" y="189"/>
                </a:cubicBezTo>
                <a:cubicBezTo>
                  <a:pt x="458" y="187"/>
                  <a:pt x="462" y="186"/>
                  <a:pt x="465" y="185"/>
                </a:cubicBezTo>
                <a:cubicBezTo>
                  <a:pt x="467" y="184"/>
                  <a:pt x="468" y="184"/>
                  <a:pt x="470" y="184"/>
                </a:cubicBezTo>
                <a:cubicBezTo>
                  <a:pt x="471" y="184"/>
                  <a:pt x="473" y="183"/>
                  <a:pt x="474" y="183"/>
                </a:cubicBezTo>
                <a:cubicBezTo>
                  <a:pt x="481" y="183"/>
                  <a:pt x="487" y="183"/>
                  <a:pt x="494" y="186"/>
                </a:cubicBezTo>
                <a:cubicBezTo>
                  <a:pt x="500" y="188"/>
                  <a:pt x="505" y="192"/>
                  <a:pt x="510" y="196"/>
                </a:cubicBezTo>
                <a:cubicBezTo>
                  <a:pt x="513" y="199"/>
                  <a:pt x="515" y="202"/>
                  <a:pt x="517" y="205"/>
                </a:cubicBezTo>
                <a:cubicBezTo>
                  <a:pt x="519" y="208"/>
                  <a:pt x="520" y="211"/>
                  <a:pt x="524" y="212"/>
                </a:cubicBezTo>
                <a:cubicBezTo>
                  <a:pt x="525" y="212"/>
                  <a:pt x="528" y="211"/>
                  <a:pt x="529" y="211"/>
                </a:cubicBezTo>
                <a:cubicBezTo>
                  <a:pt x="533" y="211"/>
                  <a:pt x="537" y="210"/>
                  <a:pt x="541" y="208"/>
                </a:cubicBezTo>
                <a:cubicBezTo>
                  <a:pt x="548" y="206"/>
                  <a:pt x="555" y="202"/>
                  <a:pt x="560" y="197"/>
                </a:cubicBezTo>
                <a:cubicBezTo>
                  <a:pt x="573" y="185"/>
                  <a:pt x="580" y="168"/>
                  <a:pt x="579" y="151"/>
                </a:cubicBezTo>
                <a:cubicBezTo>
                  <a:pt x="577" y="119"/>
                  <a:pt x="550" y="95"/>
                  <a:pt x="518" y="96"/>
                </a:cubicBezTo>
                <a:cubicBezTo>
                  <a:pt x="517" y="97"/>
                  <a:pt x="515" y="97"/>
                  <a:pt x="513" y="97"/>
                </a:cubicBezTo>
                <a:cubicBezTo>
                  <a:pt x="519" y="89"/>
                  <a:pt x="522" y="79"/>
                  <a:pt x="519" y="68"/>
                </a:cubicBezTo>
                <a:cubicBezTo>
                  <a:pt x="516" y="53"/>
                  <a:pt x="504" y="40"/>
                  <a:pt x="489" y="38"/>
                </a:cubicBezTo>
                <a:cubicBezTo>
                  <a:pt x="481" y="36"/>
                  <a:pt x="473" y="37"/>
                  <a:pt x="466" y="40"/>
                </a:cubicBezTo>
                <a:cubicBezTo>
                  <a:pt x="459" y="23"/>
                  <a:pt x="442" y="12"/>
                  <a:pt x="423" y="13"/>
                </a:cubicBezTo>
                <a:cubicBezTo>
                  <a:pt x="416" y="13"/>
                  <a:pt x="408" y="15"/>
                  <a:pt x="402" y="19"/>
                </a:cubicBezTo>
                <a:cubicBezTo>
                  <a:pt x="396" y="24"/>
                  <a:pt x="391" y="32"/>
                  <a:pt x="388" y="39"/>
                </a:cubicBezTo>
                <a:cubicBezTo>
                  <a:pt x="386" y="46"/>
                  <a:pt x="384" y="53"/>
                  <a:pt x="384" y="60"/>
                </a:cubicBezTo>
                <a:cubicBezTo>
                  <a:pt x="384" y="66"/>
                  <a:pt x="386" y="73"/>
                  <a:pt x="389" y="78"/>
                </a:cubicBezTo>
                <a:cubicBezTo>
                  <a:pt x="393" y="84"/>
                  <a:pt x="398" y="88"/>
                  <a:pt x="404" y="90"/>
                </a:cubicBezTo>
                <a:cubicBezTo>
                  <a:pt x="410" y="93"/>
                  <a:pt x="416" y="94"/>
                  <a:pt x="422" y="92"/>
                </a:cubicBezTo>
                <a:cubicBezTo>
                  <a:pt x="429" y="91"/>
                  <a:pt x="434" y="87"/>
                  <a:pt x="438" y="82"/>
                </a:cubicBezTo>
                <a:cubicBezTo>
                  <a:pt x="441" y="76"/>
                  <a:pt x="443" y="70"/>
                  <a:pt x="441" y="64"/>
                </a:cubicBezTo>
                <a:cubicBezTo>
                  <a:pt x="440" y="58"/>
                  <a:pt x="435" y="53"/>
                  <a:pt x="430" y="49"/>
                </a:cubicBezTo>
                <a:cubicBezTo>
                  <a:pt x="429" y="48"/>
                  <a:pt x="428" y="47"/>
                  <a:pt x="429" y="46"/>
                </a:cubicBezTo>
                <a:cubicBezTo>
                  <a:pt x="429" y="45"/>
                  <a:pt x="431" y="45"/>
                  <a:pt x="432" y="45"/>
                </a:cubicBezTo>
                <a:cubicBezTo>
                  <a:pt x="438" y="49"/>
                  <a:pt x="444" y="55"/>
                  <a:pt x="446" y="62"/>
                </a:cubicBezTo>
                <a:cubicBezTo>
                  <a:pt x="448" y="70"/>
                  <a:pt x="446" y="78"/>
                  <a:pt x="442" y="85"/>
                </a:cubicBezTo>
                <a:cubicBezTo>
                  <a:pt x="438" y="91"/>
                  <a:pt x="431" y="96"/>
                  <a:pt x="424" y="98"/>
                </a:cubicBezTo>
                <a:cubicBezTo>
                  <a:pt x="416" y="100"/>
                  <a:pt x="408" y="99"/>
                  <a:pt x="401" y="96"/>
                </a:cubicBezTo>
                <a:cubicBezTo>
                  <a:pt x="394" y="93"/>
                  <a:pt x="388" y="88"/>
                  <a:pt x="384" y="82"/>
                </a:cubicBezTo>
                <a:cubicBezTo>
                  <a:pt x="380" y="75"/>
                  <a:pt x="378" y="68"/>
                  <a:pt x="377" y="60"/>
                </a:cubicBezTo>
                <a:cubicBezTo>
                  <a:pt x="377" y="50"/>
                  <a:pt x="379" y="39"/>
                  <a:pt x="384" y="30"/>
                </a:cubicBezTo>
                <a:cubicBezTo>
                  <a:pt x="388" y="24"/>
                  <a:pt x="386" y="16"/>
                  <a:pt x="380" y="12"/>
                </a:cubicBezTo>
                <a:cubicBezTo>
                  <a:pt x="368" y="4"/>
                  <a:pt x="353" y="0"/>
                  <a:pt x="338" y="1"/>
                </a:cubicBezTo>
                <a:cubicBezTo>
                  <a:pt x="308" y="2"/>
                  <a:pt x="284" y="21"/>
                  <a:pt x="275" y="47"/>
                </a:cubicBezTo>
                <a:cubicBezTo>
                  <a:pt x="261" y="27"/>
                  <a:pt x="238" y="15"/>
                  <a:pt x="212" y="16"/>
                </a:cubicBezTo>
                <a:cubicBezTo>
                  <a:pt x="188" y="18"/>
                  <a:pt x="166" y="32"/>
                  <a:pt x="155" y="52"/>
                </a:cubicBezTo>
                <a:cubicBezTo>
                  <a:pt x="152" y="58"/>
                  <a:pt x="155" y="66"/>
                  <a:pt x="161" y="68"/>
                </a:cubicBezTo>
                <a:cubicBezTo>
                  <a:pt x="164" y="69"/>
                  <a:pt x="168" y="70"/>
                  <a:pt x="171" y="71"/>
                </a:cubicBezTo>
                <a:cubicBezTo>
                  <a:pt x="180" y="75"/>
                  <a:pt x="190" y="81"/>
                  <a:pt x="196" y="90"/>
                </a:cubicBezTo>
                <a:cubicBezTo>
                  <a:pt x="203" y="99"/>
                  <a:pt x="206" y="110"/>
                  <a:pt x="205" y="121"/>
                </a:cubicBezTo>
                <a:cubicBezTo>
                  <a:pt x="203" y="132"/>
                  <a:pt x="196" y="142"/>
                  <a:pt x="188" y="148"/>
                </a:cubicBezTo>
                <a:cubicBezTo>
                  <a:pt x="179" y="154"/>
                  <a:pt x="168" y="157"/>
                  <a:pt x="157" y="156"/>
                </a:cubicBezTo>
                <a:cubicBezTo>
                  <a:pt x="147" y="155"/>
                  <a:pt x="136" y="150"/>
                  <a:pt x="129" y="142"/>
                </a:cubicBezTo>
                <a:cubicBezTo>
                  <a:pt x="126" y="138"/>
                  <a:pt x="124" y="132"/>
                  <a:pt x="123" y="127"/>
                </a:cubicBezTo>
                <a:cubicBezTo>
                  <a:pt x="123" y="121"/>
                  <a:pt x="125" y="116"/>
                  <a:pt x="127" y="111"/>
                </a:cubicBezTo>
                <a:cubicBezTo>
                  <a:pt x="130" y="107"/>
                  <a:pt x="134" y="103"/>
                  <a:pt x="139" y="101"/>
                </a:cubicBezTo>
                <a:cubicBezTo>
                  <a:pt x="144" y="99"/>
                  <a:pt x="149" y="98"/>
                  <a:pt x="154" y="98"/>
                </a:cubicBezTo>
                <a:cubicBezTo>
                  <a:pt x="155" y="98"/>
                  <a:pt x="156" y="99"/>
                  <a:pt x="156" y="99"/>
                </a:cubicBezTo>
                <a:cubicBezTo>
                  <a:pt x="156" y="100"/>
                  <a:pt x="155" y="101"/>
                  <a:pt x="154" y="101"/>
                </a:cubicBezTo>
                <a:cubicBezTo>
                  <a:pt x="149" y="101"/>
                  <a:pt x="145" y="101"/>
                  <a:pt x="140" y="103"/>
                </a:cubicBezTo>
                <a:cubicBezTo>
                  <a:pt x="136" y="105"/>
                  <a:pt x="132" y="109"/>
                  <a:pt x="130" y="113"/>
                </a:cubicBezTo>
                <a:cubicBezTo>
                  <a:pt x="128" y="117"/>
                  <a:pt x="127" y="122"/>
                  <a:pt x="127" y="127"/>
                </a:cubicBezTo>
                <a:cubicBezTo>
                  <a:pt x="127" y="131"/>
                  <a:pt x="129" y="136"/>
                  <a:pt x="133" y="139"/>
                </a:cubicBezTo>
                <a:cubicBezTo>
                  <a:pt x="139" y="146"/>
                  <a:pt x="148" y="151"/>
                  <a:pt x="158" y="151"/>
                </a:cubicBezTo>
                <a:cubicBezTo>
                  <a:pt x="167" y="152"/>
                  <a:pt x="177" y="149"/>
                  <a:pt x="184" y="144"/>
                </a:cubicBezTo>
                <a:cubicBezTo>
                  <a:pt x="192" y="138"/>
                  <a:pt x="197" y="130"/>
                  <a:pt x="198" y="120"/>
                </a:cubicBezTo>
                <a:cubicBezTo>
                  <a:pt x="199" y="111"/>
                  <a:pt x="197" y="102"/>
                  <a:pt x="191" y="94"/>
                </a:cubicBezTo>
                <a:cubicBezTo>
                  <a:pt x="185" y="87"/>
                  <a:pt x="177" y="82"/>
                  <a:pt x="168" y="78"/>
                </a:cubicBezTo>
                <a:cubicBezTo>
                  <a:pt x="156" y="74"/>
                  <a:pt x="144" y="70"/>
                  <a:pt x="131" y="73"/>
                </a:cubicBezTo>
                <a:cubicBezTo>
                  <a:pt x="115" y="76"/>
                  <a:pt x="100" y="82"/>
                  <a:pt x="85" y="89"/>
                </a:cubicBezTo>
                <a:cubicBezTo>
                  <a:pt x="69" y="97"/>
                  <a:pt x="54" y="107"/>
                  <a:pt x="40" y="118"/>
                </a:cubicBezTo>
                <a:cubicBezTo>
                  <a:pt x="30" y="127"/>
                  <a:pt x="21" y="135"/>
                  <a:pt x="14" y="145"/>
                </a:cubicBezTo>
                <a:cubicBezTo>
                  <a:pt x="11" y="149"/>
                  <a:pt x="8" y="153"/>
                  <a:pt x="6" y="157"/>
                </a:cubicBezTo>
                <a:cubicBezTo>
                  <a:pt x="5" y="159"/>
                  <a:pt x="2" y="167"/>
                  <a:pt x="0" y="168"/>
                </a:cubicBezTo>
                <a:cubicBezTo>
                  <a:pt x="52" y="141"/>
                  <a:pt x="108" y="175"/>
                  <a:pt x="108" y="175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9491663" y="968376"/>
            <a:ext cx="2417762" cy="1322388"/>
          </a:xfrm>
          <a:custGeom>
            <a:avLst/>
            <a:gdLst>
              <a:gd name="T0" fmla="*/ 410 w 595"/>
              <a:gd name="T1" fmla="*/ 157 h 325"/>
              <a:gd name="T2" fmla="*/ 377 w 595"/>
              <a:gd name="T3" fmla="*/ 87 h 325"/>
              <a:gd name="T4" fmla="*/ 310 w 595"/>
              <a:gd name="T5" fmla="*/ 0 h 325"/>
              <a:gd name="T6" fmla="*/ 254 w 595"/>
              <a:gd name="T7" fmla="*/ 85 h 325"/>
              <a:gd name="T8" fmla="*/ 329 w 595"/>
              <a:gd name="T9" fmla="*/ 104 h 325"/>
              <a:gd name="T10" fmla="*/ 342 w 595"/>
              <a:gd name="T11" fmla="*/ 88 h 325"/>
              <a:gd name="T12" fmla="*/ 344 w 595"/>
              <a:gd name="T13" fmla="*/ 81 h 325"/>
              <a:gd name="T14" fmla="*/ 344 w 595"/>
              <a:gd name="T15" fmla="*/ 74 h 325"/>
              <a:gd name="T16" fmla="*/ 335 w 595"/>
              <a:gd name="T17" fmla="*/ 55 h 325"/>
              <a:gd name="T18" fmla="*/ 307 w 595"/>
              <a:gd name="T19" fmla="*/ 42 h 325"/>
              <a:gd name="T20" fmla="*/ 340 w 595"/>
              <a:gd name="T21" fmla="*/ 51 h 325"/>
              <a:gd name="T22" fmla="*/ 350 w 595"/>
              <a:gd name="T23" fmla="*/ 73 h 325"/>
              <a:gd name="T24" fmla="*/ 351 w 595"/>
              <a:gd name="T25" fmla="*/ 82 h 325"/>
              <a:gd name="T26" fmla="*/ 349 w 595"/>
              <a:gd name="T27" fmla="*/ 90 h 325"/>
              <a:gd name="T28" fmla="*/ 334 w 595"/>
              <a:gd name="T29" fmla="*/ 111 h 325"/>
              <a:gd name="T30" fmla="*/ 298 w 595"/>
              <a:gd name="T31" fmla="*/ 122 h 325"/>
              <a:gd name="T32" fmla="*/ 285 w 595"/>
              <a:gd name="T33" fmla="*/ 120 h 325"/>
              <a:gd name="T34" fmla="*/ 269 w 595"/>
              <a:gd name="T35" fmla="*/ 114 h 325"/>
              <a:gd name="T36" fmla="*/ 234 w 595"/>
              <a:gd name="T37" fmla="*/ 58 h 325"/>
              <a:gd name="T38" fmla="*/ 222 w 595"/>
              <a:gd name="T39" fmla="*/ 28 h 325"/>
              <a:gd name="T40" fmla="*/ 191 w 595"/>
              <a:gd name="T41" fmla="*/ 42 h 325"/>
              <a:gd name="T42" fmla="*/ 81 w 595"/>
              <a:gd name="T43" fmla="*/ 39 h 325"/>
              <a:gd name="T44" fmla="*/ 108 w 595"/>
              <a:gd name="T45" fmla="*/ 137 h 325"/>
              <a:gd name="T46" fmla="*/ 154 w 595"/>
              <a:gd name="T47" fmla="*/ 134 h 325"/>
              <a:gd name="T48" fmla="*/ 181 w 595"/>
              <a:gd name="T49" fmla="*/ 99 h 325"/>
              <a:gd name="T50" fmla="*/ 156 w 595"/>
              <a:gd name="T51" fmla="*/ 60 h 325"/>
              <a:gd name="T52" fmla="*/ 125 w 595"/>
              <a:gd name="T53" fmla="*/ 58 h 325"/>
              <a:gd name="T54" fmla="*/ 113 w 595"/>
              <a:gd name="T55" fmla="*/ 67 h 325"/>
              <a:gd name="T56" fmla="*/ 109 w 595"/>
              <a:gd name="T57" fmla="*/ 65 h 325"/>
              <a:gd name="T58" fmla="*/ 142 w 595"/>
              <a:gd name="T59" fmla="*/ 50 h 325"/>
              <a:gd name="T60" fmla="*/ 174 w 595"/>
              <a:gd name="T61" fmla="*/ 65 h 325"/>
              <a:gd name="T62" fmla="*/ 184 w 595"/>
              <a:gd name="T63" fmla="*/ 117 h 325"/>
              <a:gd name="T64" fmla="*/ 158 w 595"/>
              <a:gd name="T65" fmla="*/ 143 h 325"/>
              <a:gd name="T66" fmla="*/ 104 w 595"/>
              <a:gd name="T67" fmla="*/ 148 h 325"/>
              <a:gd name="T68" fmla="*/ 62 w 595"/>
              <a:gd name="T69" fmla="*/ 112 h 325"/>
              <a:gd name="T70" fmla="*/ 0 w 595"/>
              <a:gd name="T71" fmla="*/ 169 h 325"/>
              <a:gd name="T72" fmla="*/ 81 w 595"/>
              <a:gd name="T73" fmla="*/ 238 h 325"/>
              <a:gd name="T74" fmla="*/ 199 w 595"/>
              <a:gd name="T75" fmla="*/ 302 h 325"/>
              <a:gd name="T76" fmla="*/ 222 w 595"/>
              <a:gd name="T77" fmla="*/ 265 h 325"/>
              <a:gd name="T78" fmla="*/ 265 w 595"/>
              <a:gd name="T79" fmla="*/ 197 h 325"/>
              <a:gd name="T80" fmla="*/ 322 w 595"/>
              <a:gd name="T81" fmla="*/ 192 h 325"/>
              <a:gd name="T82" fmla="*/ 365 w 595"/>
              <a:gd name="T83" fmla="*/ 251 h 325"/>
              <a:gd name="T84" fmla="*/ 308 w 595"/>
              <a:gd name="T85" fmla="*/ 289 h 325"/>
              <a:gd name="T86" fmla="*/ 310 w 595"/>
              <a:gd name="T87" fmla="*/ 284 h 325"/>
              <a:gd name="T88" fmla="*/ 358 w 595"/>
              <a:gd name="T89" fmla="*/ 250 h 325"/>
              <a:gd name="T90" fmla="*/ 320 w 595"/>
              <a:gd name="T91" fmla="*/ 200 h 325"/>
              <a:gd name="T92" fmla="*/ 270 w 595"/>
              <a:gd name="T93" fmla="*/ 206 h 325"/>
              <a:gd name="T94" fmla="*/ 237 w 595"/>
              <a:gd name="T95" fmla="*/ 251 h 325"/>
              <a:gd name="T96" fmla="*/ 303 w 595"/>
              <a:gd name="T97" fmla="*/ 325 h 325"/>
              <a:gd name="T98" fmla="*/ 449 w 595"/>
              <a:gd name="T99" fmla="*/ 219 h 325"/>
              <a:gd name="T100" fmla="*/ 454 w 595"/>
              <a:gd name="T101" fmla="*/ 15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95" h="325">
                <a:moveTo>
                  <a:pt x="454" y="153"/>
                </a:moveTo>
                <a:cubicBezTo>
                  <a:pt x="434" y="163"/>
                  <a:pt x="419" y="161"/>
                  <a:pt x="410" y="157"/>
                </a:cubicBezTo>
                <a:cubicBezTo>
                  <a:pt x="410" y="154"/>
                  <a:pt x="410" y="151"/>
                  <a:pt x="410" y="148"/>
                </a:cubicBezTo>
                <a:cubicBezTo>
                  <a:pt x="410" y="122"/>
                  <a:pt x="397" y="100"/>
                  <a:pt x="377" y="87"/>
                </a:cubicBezTo>
                <a:cubicBezTo>
                  <a:pt x="378" y="81"/>
                  <a:pt x="379" y="75"/>
                  <a:pt x="379" y="69"/>
                </a:cubicBezTo>
                <a:cubicBezTo>
                  <a:pt x="379" y="31"/>
                  <a:pt x="348" y="0"/>
                  <a:pt x="310" y="0"/>
                </a:cubicBezTo>
                <a:cubicBezTo>
                  <a:pt x="277" y="0"/>
                  <a:pt x="247" y="24"/>
                  <a:pt x="247" y="58"/>
                </a:cubicBezTo>
                <a:cubicBezTo>
                  <a:pt x="247" y="67"/>
                  <a:pt x="249" y="77"/>
                  <a:pt x="254" y="85"/>
                </a:cubicBezTo>
                <a:cubicBezTo>
                  <a:pt x="264" y="101"/>
                  <a:pt x="282" y="114"/>
                  <a:pt x="302" y="113"/>
                </a:cubicBezTo>
                <a:cubicBezTo>
                  <a:pt x="311" y="112"/>
                  <a:pt x="321" y="110"/>
                  <a:pt x="329" y="104"/>
                </a:cubicBezTo>
                <a:cubicBezTo>
                  <a:pt x="333" y="102"/>
                  <a:pt x="336" y="98"/>
                  <a:pt x="339" y="94"/>
                </a:cubicBezTo>
                <a:cubicBezTo>
                  <a:pt x="340" y="92"/>
                  <a:pt x="342" y="90"/>
                  <a:pt x="342" y="88"/>
                </a:cubicBezTo>
                <a:cubicBezTo>
                  <a:pt x="342" y="87"/>
                  <a:pt x="343" y="86"/>
                  <a:pt x="343" y="85"/>
                </a:cubicBezTo>
                <a:cubicBezTo>
                  <a:pt x="344" y="81"/>
                  <a:pt x="344" y="81"/>
                  <a:pt x="344" y="81"/>
                </a:cubicBezTo>
                <a:cubicBezTo>
                  <a:pt x="344" y="80"/>
                  <a:pt x="344" y="79"/>
                  <a:pt x="344" y="78"/>
                </a:cubicBezTo>
                <a:cubicBezTo>
                  <a:pt x="344" y="74"/>
                  <a:pt x="344" y="74"/>
                  <a:pt x="344" y="74"/>
                </a:cubicBezTo>
                <a:cubicBezTo>
                  <a:pt x="343" y="72"/>
                  <a:pt x="343" y="69"/>
                  <a:pt x="342" y="67"/>
                </a:cubicBezTo>
                <a:cubicBezTo>
                  <a:pt x="341" y="62"/>
                  <a:pt x="339" y="58"/>
                  <a:pt x="335" y="55"/>
                </a:cubicBezTo>
                <a:cubicBezTo>
                  <a:pt x="329" y="47"/>
                  <a:pt x="319" y="43"/>
                  <a:pt x="309" y="44"/>
                </a:cubicBezTo>
                <a:cubicBezTo>
                  <a:pt x="308" y="44"/>
                  <a:pt x="307" y="43"/>
                  <a:pt x="307" y="42"/>
                </a:cubicBezTo>
                <a:cubicBezTo>
                  <a:pt x="307" y="41"/>
                  <a:pt x="308" y="40"/>
                  <a:pt x="309" y="39"/>
                </a:cubicBezTo>
                <a:cubicBezTo>
                  <a:pt x="320" y="38"/>
                  <a:pt x="332" y="42"/>
                  <a:pt x="340" y="51"/>
                </a:cubicBezTo>
                <a:cubicBezTo>
                  <a:pt x="344" y="55"/>
                  <a:pt x="347" y="60"/>
                  <a:pt x="348" y="65"/>
                </a:cubicBezTo>
                <a:cubicBezTo>
                  <a:pt x="349" y="68"/>
                  <a:pt x="350" y="71"/>
                  <a:pt x="350" y="73"/>
                </a:cubicBezTo>
                <a:cubicBezTo>
                  <a:pt x="351" y="78"/>
                  <a:pt x="351" y="78"/>
                  <a:pt x="351" y="78"/>
                </a:cubicBezTo>
                <a:cubicBezTo>
                  <a:pt x="351" y="79"/>
                  <a:pt x="351" y="80"/>
                  <a:pt x="351" y="82"/>
                </a:cubicBezTo>
                <a:cubicBezTo>
                  <a:pt x="350" y="86"/>
                  <a:pt x="350" y="86"/>
                  <a:pt x="350" y="86"/>
                </a:cubicBezTo>
                <a:cubicBezTo>
                  <a:pt x="350" y="88"/>
                  <a:pt x="349" y="89"/>
                  <a:pt x="349" y="90"/>
                </a:cubicBezTo>
                <a:cubicBezTo>
                  <a:pt x="348" y="93"/>
                  <a:pt x="347" y="96"/>
                  <a:pt x="345" y="98"/>
                </a:cubicBezTo>
                <a:cubicBezTo>
                  <a:pt x="342" y="103"/>
                  <a:pt x="338" y="108"/>
                  <a:pt x="334" y="111"/>
                </a:cubicBezTo>
                <a:cubicBezTo>
                  <a:pt x="324" y="118"/>
                  <a:pt x="313" y="121"/>
                  <a:pt x="302" y="122"/>
                </a:cubicBezTo>
                <a:cubicBezTo>
                  <a:pt x="298" y="122"/>
                  <a:pt x="298" y="122"/>
                  <a:pt x="298" y="122"/>
                </a:cubicBezTo>
                <a:cubicBezTo>
                  <a:pt x="293" y="122"/>
                  <a:pt x="293" y="122"/>
                  <a:pt x="293" y="122"/>
                </a:cubicBezTo>
                <a:cubicBezTo>
                  <a:pt x="291" y="122"/>
                  <a:pt x="288" y="121"/>
                  <a:pt x="285" y="120"/>
                </a:cubicBezTo>
                <a:cubicBezTo>
                  <a:pt x="282" y="120"/>
                  <a:pt x="279" y="119"/>
                  <a:pt x="277" y="118"/>
                </a:cubicBezTo>
                <a:cubicBezTo>
                  <a:pt x="274" y="117"/>
                  <a:pt x="271" y="116"/>
                  <a:pt x="269" y="114"/>
                </a:cubicBezTo>
                <a:cubicBezTo>
                  <a:pt x="259" y="109"/>
                  <a:pt x="251" y="101"/>
                  <a:pt x="244" y="91"/>
                </a:cubicBezTo>
                <a:cubicBezTo>
                  <a:pt x="238" y="81"/>
                  <a:pt x="235" y="70"/>
                  <a:pt x="234" y="58"/>
                </a:cubicBezTo>
                <a:cubicBezTo>
                  <a:pt x="234" y="53"/>
                  <a:pt x="234" y="49"/>
                  <a:pt x="235" y="44"/>
                </a:cubicBezTo>
                <a:cubicBezTo>
                  <a:pt x="237" y="35"/>
                  <a:pt x="231" y="28"/>
                  <a:pt x="222" y="28"/>
                </a:cubicBezTo>
                <a:cubicBezTo>
                  <a:pt x="222" y="28"/>
                  <a:pt x="222" y="28"/>
                  <a:pt x="222" y="28"/>
                </a:cubicBezTo>
                <a:cubicBezTo>
                  <a:pt x="210" y="28"/>
                  <a:pt x="198" y="33"/>
                  <a:pt x="191" y="42"/>
                </a:cubicBezTo>
                <a:cubicBezTo>
                  <a:pt x="178" y="25"/>
                  <a:pt x="158" y="14"/>
                  <a:pt x="135" y="14"/>
                </a:cubicBezTo>
                <a:cubicBezTo>
                  <a:pt x="114" y="14"/>
                  <a:pt x="94" y="23"/>
                  <a:pt x="81" y="39"/>
                </a:cubicBezTo>
                <a:cubicBezTo>
                  <a:pt x="74" y="47"/>
                  <a:pt x="70" y="57"/>
                  <a:pt x="67" y="67"/>
                </a:cubicBezTo>
                <a:cubicBezTo>
                  <a:pt x="60" y="95"/>
                  <a:pt x="81" y="127"/>
                  <a:pt x="108" y="137"/>
                </a:cubicBezTo>
                <a:cubicBezTo>
                  <a:pt x="117" y="141"/>
                  <a:pt x="128" y="142"/>
                  <a:pt x="138" y="139"/>
                </a:cubicBezTo>
                <a:cubicBezTo>
                  <a:pt x="144" y="138"/>
                  <a:pt x="149" y="137"/>
                  <a:pt x="154" y="134"/>
                </a:cubicBezTo>
                <a:cubicBezTo>
                  <a:pt x="158" y="132"/>
                  <a:pt x="163" y="129"/>
                  <a:pt x="167" y="125"/>
                </a:cubicBezTo>
                <a:cubicBezTo>
                  <a:pt x="175" y="119"/>
                  <a:pt x="180" y="109"/>
                  <a:pt x="181" y="99"/>
                </a:cubicBezTo>
                <a:cubicBezTo>
                  <a:pt x="180" y="88"/>
                  <a:pt x="176" y="78"/>
                  <a:pt x="169" y="70"/>
                </a:cubicBezTo>
                <a:cubicBezTo>
                  <a:pt x="166" y="66"/>
                  <a:pt x="161" y="63"/>
                  <a:pt x="156" y="60"/>
                </a:cubicBezTo>
                <a:cubicBezTo>
                  <a:pt x="152" y="58"/>
                  <a:pt x="146" y="56"/>
                  <a:pt x="141" y="56"/>
                </a:cubicBezTo>
                <a:cubicBezTo>
                  <a:pt x="136" y="55"/>
                  <a:pt x="130" y="56"/>
                  <a:pt x="125" y="58"/>
                </a:cubicBezTo>
                <a:cubicBezTo>
                  <a:pt x="121" y="60"/>
                  <a:pt x="116" y="63"/>
                  <a:pt x="113" y="67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112" y="69"/>
                  <a:pt x="111" y="69"/>
                  <a:pt x="110" y="68"/>
                </a:cubicBezTo>
                <a:cubicBezTo>
                  <a:pt x="109" y="67"/>
                  <a:pt x="108" y="66"/>
                  <a:pt x="109" y="65"/>
                </a:cubicBezTo>
                <a:cubicBezTo>
                  <a:pt x="113" y="60"/>
                  <a:pt x="118" y="55"/>
                  <a:pt x="123" y="53"/>
                </a:cubicBezTo>
                <a:cubicBezTo>
                  <a:pt x="129" y="50"/>
                  <a:pt x="135" y="49"/>
                  <a:pt x="142" y="50"/>
                </a:cubicBezTo>
                <a:cubicBezTo>
                  <a:pt x="148" y="50"/>
                  <a:pt x="154" y="52"/>
                  <a:pt x="159" y="54"/>
                </a:cubicBezTo>
                <a:cubicBezTo>
                  <a:pt x="165" y="57"/>
                  <a:pt x="170" y="61"/>
                  <a:pt x="174" y="65"/>
                </a:cubicBezTo>
                <a:cubicBezTo>
                  <a:pt x="183" y="74"/>
                  <a:pt x="188" y="86"/>
                  <a:pt x="189" y="99"/>
                </a:cubicBezTo>
                <a:cubicBezTo>
                  <a:pt x="189" y="105"/>
                  <a:pt x="187" y="112"/>
                  <a:pt x="184" y="117"/>
                </a:cubicBezTo>
                <a:cubicBezTo>
                  <a:pt x="182" y="123"/>
                  <a:pt x="178" y="128"/>
                  <a:pt x="173" y="132"/>
                </a:cubicBezTo>
                <a:cubicBezTo>
                  <a:pt x="169" y="137"/>
                  <a:pt x="163" y="140"/>
                  <a:pt x="158" y="143"/>
                </a:cubicBezTo>
                <a:cubicBezTo>
                  <a:pt x="152" y="146"/>
                  <a:pt x="147" y="148"/>
                  <a:pt x="141" y="150"/>
                </a:cubicBezTo>
                <a:cubicBezTo>
                  <a:pt x="129" y="153"/>
                  <a:pt x="115" y="152"/>
                  <a:pt x="104" y="148"/>
                </a:cubicBezTo>
                <a:cubicBezTo>
                  <a:pt x="92" y="144"/>
                  <a:pt x="81" y="136"/>
                  <a:pt x="73" y="127"/>
                </a:cubicBezTo>
                <a:cubicBezTo>
                  <a:pt x="69" y="122"/>
                  <a:pt x="65" y="117"/>
                  <a:pt x="62" y="112"/>
                </a:cubicBezTo>
                <a:cubicBezTo>
                  <a:pt x="58" y="105"/>
                  <a:pt x="51" y="102"/>
                  <a:pt x="44" y="105"/>
                </a:cubicBezTo>
                <a:cubicBezTo>
                  <a:pt x="18" y="115"/>
                  <a:pt x="0" y="140"/>
                  <a:pt x="0" y="169"/>
                </a:cubicBezTo>
                <a:cubicBezTo>
                  <a:pt x="0" y="208"/>
                  <a:pt x="31" y="239"/>
                  <a:pt x="69" y="239"/>
                </a:cubicBezTo>
                <a:cubicBezTo>
                  <a:pt x="73" y="239"/>
                  <a:pt x="77" y="238"/>
                  <a:pt x="81" y="238"/>
                </a:cubicBezTo>
                <a:cubicBezTo>
                  <a:pt x="82" y="280"/>
                  <a:pt x="117" y="313"/>
                  <a:pt x="159" y="313"/>
                </a:cubicBezTo>
                <a:cubicBezTo>
                  <a:pt x="173" y="313"/>
                  <a:pt x="187" y="309"/>
                  <a:pt x="199" y="302"/>
                </a:cubicBezTo>
                <a:cubicBezTo>
                  <a:pt x="206" y="298"/>
                  <a:pt x="212" y="294"/>
                  <a:pt x="217" y="288"/>
                </a:cubicBezTo>
                <a:cubicBezTo>
                  <a:pt x="222" y="281"/>
                  <a:pt x="221" y="274"/>
                  <a:pt x="222" y="265"/>
                </a:cubicBezTo>
                <a:cubicBezTo>
                  <a:pt x="223" y="244"/>
                  <a:pt x="233" y="223"/>
                  <a:pt x="249" y="209"/>
                </a:cubicBezTo>
                <a:cubicBezTo>
                  <a:pt x="254" y="204"/>
                  <a:pt x="259" y="200"/>
                  <a:pt x="265" y="197"/>
                </a:cubicBezTo>
                <a:cubicBezTo>
                  <a:pt x="271" y="194"/>
                  <a:pt x="277" y="192"/>
                  <a:pt x="284" y="190"/>
                </a:cubicBezTo>
                <a:cubicBezTo>
                  <a:pt x="296" y="187"/>
                  <a:pt x="310" y="188"/>
                  <a:pt x="322" y="192"/>
                </a:cubicBezTo>
                <a:cubicBezTo>
                  <a:pt x="335" y="196"/>
                  <a:pt x="346" y="204"/>
                  <a:pt x="354" y="214"/>
                </a:cubicBezTo>
                <a:cubicBezTo>
                  <a:pt x="362" y="224"/>
                  <a:pt x="367" y="238"/>
                  <a:pt x="365" y="251"/>
                </a:cubicBezTo>
                <a:cubicBezTo>
                  <a:pt x="364" y="264"/>
                  <a:pt x="357" y="276"/>
                  <a:pt x="346" y="284"/>
                </a:cubicBezTo>
                <a:cubicBezTo>
                  <a:pt x="335" y="291"/>
                  <a:pt x="321" y="293"/>
                  <a:pt x="308" y="289"/>
                </a:cubicBezTo>
                <a:cubicBezTo>
                  <a:pt x="307" y="288"/>
                  <a:pt x="306" y="287"/>
                  <a:pt x="307" y="286"/>
                </a:cubicBezTo>
                <a:cubicBezTo>
                  <a:pt x="307" y="284"/>
                  <a:pt x="309" y="284"/>
                  <a:pt x="310" y="284"/>
                </a:cubicBezTo>
                <a:cubicBezTo>
                  <a:pt x="321" y="287"/>
                  <a:pt x="333" y="286"/>
                  <a:pt x="343" y="279"/>
                </a:cubicBezTo>
                <a:cubicBezTo>
                  <a:pt x="352" y="272"/>
                  <a:pt x="358" y="261"/>
                  <a:pt x="358" y="250"/>
                </a:cubicBezTo>
                <a:cubicBezTo>
                  <a:pt x="359" y="239"/>
                  <a:pt x="355" y="228"/>
                  <a:pt x="348" y="219"/>
                </a:cubicBezTo>
                <a:cubicBezTo>
                  <a:pt x="341" y="210"/>
                  <a:pt x="331" y="204"/>
                  <a:pt x="320" y="200"/>
                </a:cubicBezTo>
                <a:cubicBezTo>
                  <a:pt x="309" y="197"/>
                  <a:pt x="297" y="197"/>
                  <a:pt x="286" y="200"/>
                </a:cubicBezTo>
                <a:cubicBezTo>
                  <a:pt x="280" y="201"/>
                  <a:pt x="275" y="204"/>
                  <a:pt x="270" y="206"/>
                </a:cubicBezTo>
                <a:cubicBezTo>
                  <a:pt x="265" y="209"/>
                  <a:pt x="261" y="213"/>
                  <a:pt x="257" y="217"/>
                </a:cubicBezTo>
                <a:cubicBezTo>
                  <a:pt x="247" y="226"/>
                  <a:pt x="240" y="238"/>
                  <a:pt x="237" y="251"/>
                </a:cubicBezTo>
                <a:cubicBezTo>
                  <a:pt x="230" y="275"/>
                  <a:pt x="237" y="294"/>
                  <a:pt x="257" y="309"/>
                </a:cubicBezTo>
                <a:cubicBezTo>
                  <a:pt x="270" y="319"/>
                  <a:pt x="286" y="325"/>
                  <a:pt x="303" y="325"/>
                </a:cubicBezTo>
                <a:cubicBezTo>
                  <a:pt x="317" y="325"/>
                  <a:pt x="330" y="321"/>
                  <a:pt x="341" y="315"/>
                </a:cubicBezTo>
                <a:cubicBezTo>
                  <a:pt x="377" y="299"/>
                  <a:pt x="416" y="265"/>
                  <a:pt x="449" y="219"/>
                </a:cubicBezTo>
                <a:cubicBezTo>
                  <a:pt x="494" y="157"/>
                  <a:pt x="575" y="189"/>
                  <a:pt x="595" y="200"/>
                </a:cubicBezTo>
                <a:cubicBezTo>
                  <a:pt x="561" y="127"/>
                  <a:pt x="490" y="134"/>
                  <a:pt x="454" y="153"/>
                </a:cubicBez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3525838" y="750888"/>
            <a:ext cx="5356225" cy="5356225"/>
          </a:xfrm>
          <a:custGeom>
            <a:avLst/>
            <a:gdLst>
              <a:gd name="T0" fmla="*/ 1363 w 1426"/>
              <a:gd name="T1" fmla="*/ 420 h 1426"/>
              <a:gd name="T2" fmla="*/ 1341 w 1426"/>
              <a:gd name="T3" fmla="*/ 375 h 1426"/>
              <a:gd name="T4" fmla="*/ 1251 w 1426"/>
              <a:gd name="T5" fmla="*/ 246 h 1426"/>
              <a:gd name="T6" fmla="*/ 1194 w 1426"/>
              <a:gd name="T7" fmla="*/ 187 h 1426"/>
              <a:gd name="T8" fmla="*/ 1103 w 1426"/>
              <a:gd name="T9" fmla="*/ 116 h 1426"/>
              <a:gd name="T10" fmla="*/ 959 w 1426"/>
              <a:gd name="T11" fmla="*/ 44 h 1426"/>
              <a:gd name="T12" fmla="*/ 799 w 1426"/>
              <a:gd name="T13" fmla="*/ 5 h 1426"/>
              <a:gd name="T14" fmla="*/ 627 w 1426"/>
              <a:gd name="T15" fmla="*/ 5 h 1426"/>
              <a:gd name="T16" fmla="*/ 467 w 1426"/>
              <a:gd name="T17" fmla="*/ 44 h 1426"/>
              <a:gd name="T18" fmla="*/ 323 w 1426"/>
              <a:gd name="T19" fmla="*/ 116 h 1426"/>
              <a:gd name="T20" fmla="*/ 232 w 1426"/>
              <a:gd name="T21" fmla="*/ 187 h 1426"/>
              <a:gd name="T22" fmla="*/ 175 w 1426"/>
              <a:gd name="T23" fmla="*/ 246 h 1426"/>
              <a:gd name="T24" fmla="*/ 85 w 1426"/>
              <a:gd name="T25" fmla="*/ 375 h 1426"/>
              <a:gd name="T26" fmla="*/ 63 w 1426"/>
              <a:gd name="T27" fmla="*/ 420 h 1426"/>
              <a:gd name="T28" fmla="*/ 21 w 1426"/>
              <a:gd name="T29" fmla="*/ 543 h 1426"/>
              <a:gd name="T30" fmla="*/ 32 w 1426"/>
              <a:gd name="T31" fmla="*/ 925 h 1426"/>
              <a:gd name="T32" fmla="*/ 82 w 1426"/>
              <a:gd name="T33" fmla="*/ 1044 h 1426"/>
              <a:gd name="T34" fmla="*/ 139 w 1426"/>
              <a:gd name="T35" fmla="*/ 1135 h 1426"/>
              <a:gd name="T36" fmla="*/ 182 w 1426"/>
              <a:gd name="T37" fmla="*/ 1189 h 1426"/>
              <a:gd name="T38" fmla="*/ 273 w 1426"/>
              <a:gd name="T39" fmla="*/ 1274 h 1426"/>
              <a:gd name="T40" fmla="*/ 401 w 1426"/>
              <a:gd name="T41" fmla="*/ 1354 h 1426"/>
              <a:gd name="T42" fmla="*/ 542 w 1426"/>
              <a:gd name="T43" fmla="*/ 1405 h 1426"/>
              <a:gd name="T44" fmla="*/ 713 w 1426"/>
              <a:gd name="T45" fmla="*/ 1426 h 1426"/>
              <a:gd name="T46" fmla="*/ 883 w 1426"/>
              <a:gd name="T47" fmla="*/ 1405 h 1426"/>
              <a:gd name="T48" fmla="*/ 996 w 1426"/>
              <a:gd name="T49" fmla="*/ 1368 h 1426"/>
              <a:gd name="T50" fmla="*/ 1112 w 1426"/>
              <a:gd name="T51" fmla="*/ 1304 h 1426"/>
              <a:gd name="T52" fmla="*/ 1239 w 1426"/>
              <a:gd name="T53" fmla="*/ 1194 h 1426"/>
              <a:gd name="T54" fmla="*/ 1269 w 1426"/>
              <a:gd name="T55" fmla="*/ 1159 h 1426"/>
              <a:gd name="T56" fmla="*/ 1343 w 1426"/>
              <a:gd name="T57" fmla="*/ 1048 h 1426"/>
              <a:gd name="T58" fmla="*/ 1372 w 1426"/>
              <a:gd name="T59" fmla="*/ 986 h 1426"/>
              <a:gd name="T60" fmla="*/ 1426 w 1426"/>
              <a:gd name="T61" fmla="*/ 706 h 1426"/>
              <a:gd name="T62" fmla="*/ 1331 w 1426"/>
              <a:gd name="T63" fmla="*/ 1038 h 1426"/>
              <a:gd name="T64" fmla="*/ 1263 w 1426"/>
              <a:gd name="T65" fmla="*/ 1144 h 1426"/>
              <a:gd name="T66" fmla="*/ 1150 w 1426"/>
              <a:gd name="T67" fmla="*/ 1258 h 1426"/>
              <a:gd name="T68" fmla="*/ 1047 w 1426"/>
              <a:gd name="T69" fmla="*/ 1327 h 1426"/>
              <a:gd name="T70" fmla="*/ 961 w 1426"/>
              <a:gd name="T71" fmla="*/ 1366 h 1426"/>
              <a:gd name="T72" fmla="*/ 804 w 1426"/>
              <a:gd name="T73" fmla="*/ 1405 h 1426"/>
              <a:gd name="T74" fmla="*/ 692 w 1426"/>
              <a:gd name="T75" fmla="*/ 1411 h 1426"/>
              <a:gd name="T76" fmla="*/ 595 w 1426"/>
              <a:gd name="T77" fmla="*/ 1401 h 1426"/>
              <a:gd name="T78" fmla="*/ 445 w 1426"/>
              <a:gd name="T79" fmla="*/ 1358 h 1426"/>
              <a:gd name="T80" fmla="*/ 317 w 1426"/>
              <a:gd name="T81" fmla="*/ 1288 h 1426"/>
              <a:gd name="T82" fmla="*/ 247 w 1426"/>
              <a:gd name="T83" fmla="*/ 1233 h 1426"/>
              <a:gd name="T84" fmla="*/ 138 w 1426"/>
              <a:gd name="T85" fmla="*/ 1110 h 1426"/>
              <a:gd name="T86" fmla="*/ 60 w 1426"/>
              <a:gd name="T87" fmla="*/ 960 h 1426"/>
              <a:gd name="T88" fmla="*/ 33 w 1426"/>
              <a:gd name="T89" fmla="*/ 553 h 1426"/>
              <a:gd name="T90" fmla="*/ 72 w 1426"/>
              <a:gd name="T91" fmla="*/ 436 h 1426"/>
              <a:gd name="T92" fmla="*/ 115 w 1426"/>
              <a:gd name="T93" fmla="*/ 352 h 1426"/>
              <a:gd name="T94" fmla="*/ 219 w 1426"/>
              <a:gd name="T95" fmla="*/ 219 h 1426"/>
              <a:gd name="T96" fmla="*/ 311 w 1426"/>
              <a:gd name="T97" fmla="*/ 142 h 1426"/>
              <a:gd name="T98" fmla="*/ 426 w 1426"/>
              <a:gd name="T99" fmla="*/ 76 h 1426"/>
              <a:gd name="T100" fmla="*/ 546 w 1426"/>
              <a:gd name="T101" fmla="*/ 35 h 1426"/>
              <a:gd name="T102" fmla="*/ 658 w 1426"/>
              <a:gd name="T103" fmla="*/ 17 h 1426"/>
              <a:gd name="T104" fmla="*/ 790 w 1426"/>
              <a:gd name="T105" fmla="*/ 19 h 1426"/>
              <a:gd name="T106" fmla="*/ 921 w 1426"/>
              <a:gd name="T107" fmla="*/ 46 h 1426"/>
              <a:gd name="T108" fmla="*/ 1038 w 1426"/>
              <a:gd name="T109" fmla="*/ 95 h 1426"/>
              <a:gd name="T110" fmla="*/ 1135 w 1426"/>
              <a:gd name="T111" fmla="*/ 157 h 1426"/>
              <a:gd name="T112" fmla="*/ 1250 w 1426"/>
              <a:gd name="T113" fmla="*/ 266 h 1426"/>
              <a:gd name="T114" fmla="*/ 1341 w 1426"/>
              <a:gd name="T115" fmla="*/ 407 h 1426"/>
              <a:gd name="T116" fmla="*/ 1389 w 1426"/>
              <a:gd name="T117" fmla="*/ 539 h 1426"/>
              <a:gd name="T118" fmla="*/ 1387 w 1426"/>
              <a:gd name="T119" fmla="*/ 897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26" h="1426">
                <a:moveTo>
                  <a:pt x="1426" y="706"/>
                </a:moveTo>
                <a:cubicBezTo>
                  <a:pt x="1425" y="651"/>
                  <a:pt x="1418" y="596"/>
                  <a:pt x="1405" y="542"/>
                </a:cubicBezTo>
                <a:cubicBezTo>
                  <a:pt x="1405" y="541"/>
                  <a:pt x="1405" y="541"/>
                  <a:pt x="1405" y="541"/>
                </a:cubicBezTo>
                <a:cubicBezTo>
                  <a:pt x="1404" y="536"/>
                  <a:pt x="1402" y="531"/>
                  <a:pt x="1401" y="525"/>
                </a:cubicBezTo>
                <a:cubicBezTo>
                  <a:pt x="1394" y="501"/>
                  <a:pt x="1394" y="501"/>
                  <a:pt x="1394" y="501"/>
                </a:cubicBezTo>
                <a:cubicBezTo>
                  <a:pt x="1386" y="478"/>
                  <a:pt x="1386" y="478"/>
                  <a:pt x="1386" y="478"/>
                </a:cubicBezTo>
                <a:cubicBezTo>
                  <a:pt x="1384" y="472"/>
                  <a:pt x="1382" y="466"/>
                  <a:pt x="1380" y="460"/>
                </a:cubicBezTo>
                <a:cubicBezTo>
                  <a:pt x="1372" y="440"/>
                  <a:pt x="1372" y="440"/>
                  <a:pt x="1372" y="440"/>
                </a:cubicBezTo>
                <a:cubicBezTo>
                  <a:pt x="1371" y="437"/>
                  <a:pt x="1369" y="434"/>
                  <a:pt x="1368" y="430"/>
                </a:cubicBezTo>
                <a:cubicBezTo>
                  <a:pt x="1363" y="420"/>
                  <a:pt x="1363" y="420"/>
                  <a:pt x="1363" y="420"/>
                </a:cubicBezTo>
                <a:cubicBezTo>
                  <a:pt x="1362" y="418"/>
                  <a:pt x="1361" y="416"/>
                  <a:pt x="1360" y="413"/>
                </a:cubicBezTo>
                <a:cubicBezTo>
                  <a:pt x="1358" y="409"/>
                  <a:pt x="1356" y="405"/>
                  <a:pt x="1354" y="401"/>
                </a:cubicBezTo>
                <a:cubicBezTo>
                  <a:pt x="1348" y="388"/>
                  <a:pt x="1348" y="388"/>
                  <a:pt x="1348" y="388"/>
                </a:cubicBezTo>
                <a:cubicBezTo>
                  <a:pt x="1348" y="388"/>
                  <a:pt x="1348" y="388"/>
                  <a:pt x="1348" y="388"/>
                </a:cubicBezTo>
                <a:cubicBezTo>
                  <a:pt x="1344" y="382"/>
                  <a:pt x="1344" y="382"/>
                  <a:pt x="1344" y="382"/>
                </a:cubicBezTo>
                <a:cubicBezTo>
                  <a:pt x="1344" y="381"/>
                  <a:pt x="1344" y="381"/>
                  <a:pt x="1344" y="381"/>
                </a:cubicBezTo>
                <a:cubicBezTo>
                  <a:pt x="1344" y="380"/>
                  <a:pt x="1343" y="379"/>
                  <a:pt x="1343" y="378"/>
                </a:cubicBezTo>
                <a:cubicBezTo>
                  <a:pt x="1343" y="378"/>
                  <a:pt x="1343" y="378"/>
                  <a:pt x="1343" y="378"/>
                </a:cubicBezTo>
                <a:cubicBezTo>
                  <a:pt x="1341" y="375"/>
                  <a:pt x="1341" y="375"/>
                  <a:pt x="1341" y="375"/>
                </a:cubicBezTo>
                <a:cubicBezTo>
                  <a:pt x="1341" y="375"/>
                  <a:pt x="1341" y="375"/>
                  <a:pt x="1341" y="375"/>
                </a:cubicBezTo>
                <a:cubicBezTo>
                  <a:pt x="1341" y="374"/>
                  <a:pt x="1340" y="373"/>
                  <a:pt x="1339" y="372"/>
                </a:cubicBezTo>
                <a:cubicBezTo>
                  <a:pt x="1323" y="344"/>
                  <a:pt x="1323" y="344"/>
                  <a:pt x="1323" y="344"/>
                </a:cubicBezTo>
                <a:cubicBezTo>
                  <a:pt x="1310" y="323"/>
                  <a:pt x="1310" y="323"/>
                  <a:pt x="1310" y="323"/>
                </a:cubicBezTo>
                <a:cubicBezTo>
                  <a:pt x="1306" y="318"/>
                  <a:pt x="1303" y="313"/>
                  <a:pt x="1300" y="308"/>
                </a:cubicBezTo>
                <a:cubicBezTo>
                  <a:pt x="1287" y="291"/>
                  <a:pt x="1287" y="291"/>
                  <a:pt x="1287" y="291"/>
                </a:cubicBezTo>
                <a:cubicBezTo>
                  <a:pt x="1286" y="288"/>
                  <a:pt x="1283" y="285"/>
                  <a:pt x="1281" y="282"/>
                </a:cubicBezTo>
                <a:cubicBezTo>
                  <a:pt x="1274" y="273"/>
                  <a:pt x="1274" y="273"/>
                  <a:pt x="1274" y="273"/>
                </a:cubicBezTo>
                <a:cubicBezTo>
                  <a:pt x="1273" y="271"/>
                  <a:pt x="1271" y="269"/>
                  <a:pt x="1269" y="267"/>
                </a:cubicBezTo>
                <a:cubicBezTo>
                  <a:pt x="1267" y="264"/>
                  <a:pt x="1264" y="260"/>
                  <a:pt x="1261" y="256"/>
                </a:cubicBezTo>
                <a:cubicBezTo>
                  <a:pt x="1251" y="246"/>
                  <a:pt x="1251" y="246"/>
                  <a:pt x="1251" y="246"/>
                </a:cubicBezTo>
                <a:cubicBezTo>
                  <a:pt x="1251" y="246"/>
                  <a:pt x="1251" y="246"/>
                  <a:pt x="1251" y="246"/>
                </a:cubicBezTo>
                <a:cubicBezTo>
                  <a:pt x="1247" y="240"/>
                  <a:pt x="1247" y="240"/>
                  <a:pt x="1247" y="240"/>
                </a:cubicBezTo>
                <a:cubicBezTo>
                  <a:pt x="1246" y="240"/>
                  <a:pt x="1246" y="240"/>
                  <a:pt x="1246" y="240"/>
                </a:cubicBezTo>
                <a:cubicBezTo>
                  <a:pt x="1245" y="239"/>
                  <a:pt x="1245" y="238"/>
                  <a:pt x="1244" y="237"/>
                </a:cubicBezTo>
                <a:cubicBezTo>
                  <a:pt x="1244" y="237"/>
                  <a:pt x="1244" y="237"/>
                  <a:pt x="1244" y="237"/>
                </a:cubicBezTo>
                <a:cubicBezTo>
                  <a:pt x="1242" y="235"/>
                  <a:pt x="1242" y="235"/>
                  <a:pt x="1242" y="235"/>
                </a:cubicBezTo>
                <a:cubicBezTo>
                  <a:pt x="1242" y="235"/>
                  <a:pt x="1242" y="235"/>
                  <a:pt x="1242" y="235"/>
                </a:cubicBezTo>
                <a:cubicBezTo>
                  <a:pt x="1241" y="234"/>
                  <a:pt x="1240" y="233"/>
                  <a:pt x="1239" y="232"/>
                </a:cubicBezTo>
                <a:cubicBezTo>
                  <a:pt x="1217" y="209"/>
                  <a:pt x="1217" y="209"/>
                  <a:pt x="1217" y="209"/>
                </a:cubicBezTo>
                <a:cubicBezTo>
                  <a:pt x="1194" y="187"/>
                  <a:pt x="1194" y="187"/>
                  <a:pt x="1194" y="187"/>
                </a:cubicBezTo>
                <a:cubicBezTo>
                  <a:pt x="1192" y="185"/>
                  <a:pt x="1190" y="183"/>
                  <a:pt x="1189" y="182"/>
                </a:cubicBezTo>
                <a:cubicBezTo>
                  <a:pt x="1188" y="181"/>
                  <a:pt x="1187" y="180"/>
                  <a:pt x="1186" y="179"/>
                </a:cubicBezTo>
                <a:cubicBezTo>
                  <a:pt x="1170" y="165"/>
                  <a:pt x="1170" y="165"/>
                  <a:pt x="1170" y="165"/>
                </a:cubicBezTo>
                <a:cubicBezTo>
                  <a:pt x="1166" y="162"/>
                  <a:pt x="1162" y="159"/>
                  <a:pt x="1159" y="157"/>
                </a:cubicBezTo>
                <a:cubicBezTo>
                  <a:pt x="1157" y="155"/>
                  <a:pt x="1155" y="153"/>
                  <a:pt x="1153" y="152"/>
                </a:cubicBezTo>
                <a:cubicBezTo>
                  <a:pt x="1144" y="145"/>
                  <a:pt x="1144" y="145"/>
                  <a:pt x="1144" y="145"/>
                </a:cubicBezTo>
                <a:cubicBezTo>
                  <a:pt x="1141" y="143"/>
                  <a:pt x="1138" y="140"/>
                  <a:pt x="1135" y="139"/>
                </a:cubicBezTo>
                <a:cubicBezTo>
                  <a:pt x="1112" y="122"/>
                  <a:pt x="1112" y="122"/>
                  <a:pt x="1112" y="122"/>
                </a:cubicBezTo>
                <a:cubicBezTo>
                  <a:pt x="1112" y="122"/>
                  <a:pt x="1112" y="122"/>
                  <a:pt x="1112" y="122"/>
                </a:cubicBezTo>
                <a:cubicBezTo>
                  <a:pt x="1109" y="120"/>
                  <a:pt x="1106" y="118"/>
                  <a:pt x="1103" y="116"/>
                </a:cubicBezTo>
                <a:cubicBezTo>
                  <a:pt x="1082" y="103"/>
                  <a:pt x="1082" y="103"/>
                  <a:pt x="1082" y="103"/>
                </a:cubicBezTo>
                <a:cubicBezTo>
                  <a:pt x="1054" y="87"/>
                  <a:pt x="1054" y="87"/>
                  <a:pt x="1054" y="87"/>
                </a:cubicBezTo>
                <a:cubicBezTo>
                  <a:pt x="1052" y="85"/>
                  <a:pt x="1050" y="84"/>
                  <a:pt x="1048" y="83"/>
                </a:cubicBezTo>
                <a:cubicBezTo>
                  <a:pt x="1047" y="83"/>
                  <a:pt x="1045" y="82"/>
                  <a:pt x="1044" y="82"/>
                </a:cubicBezTo>
                <a:cubicBezTo>
                  <a:pt x="1025" y="72"/>
                  <a:pt x="1025" y="72"/>
                  <a:pt x="1025" y="72"/>
                </a:cubicBezTo>
                <a:cubicBezTo>
                  <a:pt x="1021" y="70"/>
                  <a:pt x="1017" y="68"/>
                  <a:pt x="1013" y="66"/>
                </a:cubicBezTo>
                <a:cubicBezTo>
                  <a:pt x="1010" y="65"/>
                  <a:pt x="1008" y="64"/>
                  <a:pt x="1006" y="63"/>
                </a:cubicBezTo>
                <a:cubicBezTo>
                  <a:pt x="996" y="58"/>
                  <a:pt x="996" y="58"/>
                  <a:pt x="996" y="58"/>
                </a:cubicBezTo>
                <a:cubicBezTo>
                  <a:pt x="992" y="57"/>
                  <a:pt x="989" y="55"/>
                  <a:pt x="986" y="54"/>
                </a:cubicBezTo>
                <a:cubicBezTo>
                  <a:pt x="959" y="44"/>
                  <a:pt x="959" y="44"/>
                  <a:pt x="959" y="44"/>
                </a:cubicBezTo>
                <a:cubicBezTo>
                  <a:pt x="959" y="44"/>
                  <a:pt x="959" y="44"/>
                  <a:pt x="959" y="44"/>
                </a:cubicBezTo>
                <a:cubicBezTo>
                  <a:pt x="955" y="42"/>
                  <a:pt x="952" y="41"/>
                  <a:pt x="948" y="40"/>
                </a:cubicBezTo>
                <a:cubicBezTo>
                  <a:pt x="925" y="32"/>
                  <a:pt x="925" y="32"/>
                  <a:pt x="925" y="32"/>
                </a:cubicBezTo>
                <a:cubicBezTo>
                  <a:pt x="901" y="25"/>
                  <a:pt x="901" y="25"/>
                  <a:pt x="901" y="25"/>
                </a:cubicBezTo>
                <a:cubicBezTo>
                  <a:pt x="895" y="23"/>
                  <a:pt x="889" y="22"/>
                  <a:pt x="884" y="21"/>
                </a:cubicBezTo>
                <a:cubicBezTo>
                  <a:pt x="881" y="20"/>
                  <a:pt x="878" y="19"/>
                  <a:pt x="875" y="19"/>
                </a:cubicBezTo>
                <a:cubicBezTo>
                  <a:pt x="864" y="16"/>
                  <a:pt x="853" y="13"/>
                  <a:pt x="841" y="12"/>
                </a:cubicBezTo>
                <a:cubicBezTo>
                  <a:pt x="839" y="11"/>
                  <a:pt x="836" y="11"/>
                  <a:pt x="834" y="10"/>
                </a:cubicBezTo>
                <a:cubicBezTo>
                  <a:pt x="829" y="10"/>
                  <a:pt x="825" y="9"/>
                  <a:pt x="820" y="8"/>
                </a:cubicBezTo>
                <a:cubicBezTo>
                  <a:pt x="799" y="5"/>
                  <a:pt x="799" y="5"/>
                  <a:pt x="799" y="5"/>
                </a:cubicBezTo>
                <a:cubicBezTo>
                  <a:pt x="789" y="4"/>
                  <a:pt x="779" y="3"/>
                  <a:pt x="769" y="2"/>
                </a:cubicBezTo>
                <a:cubicBezTo>
                  <a:pt x="765" y="2"/>
                  <a:pt x="761" y="2"/>
                  <a:pt x="756" y="1"/>
                </a:cubicBezTo>
                <a:cubicBezTo>
                  <a:pt x="751" y="1"/>
                  <a:pt x="746" y="1"/>
                  <a:pt x="741" y="1"/>
                </a:cubicBezTo>
                <a:cubicBezTo>
                  <a:pt x="739" y="1"/>
                  <a:pt x="737" y="1"/>
                  <a:pt x="735" y="0"/>
                </a:cubicBezTo>
                <a:cubicBezTo>
                  <a:pt x="713" y="0"/>
                  <a:pt x="713" y="0"/>
                  <a:pt x="713" y="0"/>
                </a:cubicBezTo>
                <a:cubicBezTo>
                  <a:pt x="691" y="0"/>
                  <a:pt x="691" y="0"/>
                  <a:pt x="691" y="0"/>
                </a:cubicBezTo>
                <a:cubicBezTo>
                  <a:pt x="689" y="1"/>
                  <a:pt x="687" y="1"/>
                  <a:pt x="685" y="1"/>
                </a:cubicBezTo>
                <a:cubicBezTo>
                  <a:pt x="680" y="1"/>
                  <a:pt x="675" y="1"/>
                  <a:pt x="670" y="1"/>
                </a:cubicBezTo>
                <a:cubicBezTo>
                  <a:pt x="665" y="2"/>
                  <a:pt x="661" y="2"/>
                  <a:pt x="657" y="2"/>
                </a:cubicBezTo>
                <a:cubicBezTo>
                  <a:pt x="647" y="3"/>
                  <a:pt x="637" y="4"/>
                  <a:pt x="627" y="5"/>
                </a:cubicBezTo>
                <a:cubicBezTo>
                  <a:pt x="606" y="8"/>
                  <a:pt x="606" y="8"/>
                  <a:pt x="606" y="8"/>
                </a:cubicBezTo>
                <a:cubicBezTo>
                  <a:pt x="601" y="9"/>
                  <a:pt x="597" y="10"/>
                  <a:pt x="592" y="10"/>
                </a:cubicBezTo>
                <a:cubicBezTo>
                  <a:pt x="590" y="11"/>
                  <a:pt x="587" y="11"/>
                  <a:pt x="585" y="12"/>
                </a:cubicBezTo>
                <a:cubicBezTo>
                  <a:pt x="573" y="13"/>
                  <a:pt x="562" y="16"/>
                  <a:pt x="551" y="19"/>
                </a:cubicBezTo>
                <a:cubicBezTo>
                  <a:pt x="548" y="19"/>
                  <a:pt x="545" y="20"/>
                  <a:pt x="543" y="21"/>
                </a:cubicBezTo>
                <a:cubicBezTo>
                  <a:pt x="537" y="22"/>
                  <a:pt x="531" y="23"/>
                  <a:pt x="526" y="25"/>
                </a:cubicBezTo>
                <a:cubicBezTo>
                  <a:pt x="501" y="32"/>
                  <a:pt x="501" y="32"/>
                  <a:pt x="501" y="32"/>
                </a:cubicBezTo>
                <a:cubicBezTo>
                  <a:pt x="478" y="40"/>
                  <a:pt x="478" y="40"/>
                  <a:pt x="478" y="40"/>
                </a:cubicBezTo>
                <a:cubicBezTo>
                  <a:pt x="474" y="41"/>
                  <a:pt x="471" y="42"/>
                  <a:pt x="467" y="44"/>
                </a:cubicBezTo>
                <a:cubicBezTo>
                  <a:pt x="467" y="44"/>
                  <a:pt x="467" y="44"/>
                  <a:pt x="467" y="44"/>
                </a:cubicBezTo>
                <a:cubicBezTo>
                  <a:pt x="440" y="54"/>
                  <a:pt x="440" y="54"/>
                  <a:pt x="440" y="54"/>
                </a:cubicBezTo>
                <a:cubicBezTo>
                  <a:pt x="437" y="55"/>
                  <a:pt x="434" y="57"/>
                  <a:pt x="430" y="58"/>
                </a:cubicBezTo>
                <a:cubicBezTo>
                  <a:pt x="420" y="63"/>
                  <a:pt x="420" y="63"/>
                  <a:pt x="420" y="63"/>
                </a:cubicBezTo>
                <a:cubicBezTo>
                  <a:pt x="418" y="64"/>
                  <a:pt x="416" y="65"/>
                  <a:pt x="413" y="66"/>
                </a:cubicBezTo>
                <a:cubicBezTo>
                  <a:pt x="409" y="68"/>
                  <a:pt x="405" y="70"/>
                  <a:pt x="401" y="72"/>
                </a:cubicBezTo>
                <a:cubicBezTo>
                  <a:pt x="382" y="82"/>
                  <a:pt x="382" y="82"/>
                  <a:pt x="382" y="82"/>
                </a:cubicBezTo>
                <a:cubicBezTo>
                  <a:pt x="381" y="82"/>
                  <a:pt x="379" y="83"/>
                  <a:pt x="378" y="83"/>
                </a:cubicBezTo>
                <a:cubicBezTo>
                  <a:pt x="376" y="84"/>
                  <a:pt x="374" y="85"/>
                  <a:pt x="372" y="87"/>
                </a:cubicBezTo>
                <a:cubicBezTo>
                  <a:pt x="344" y="103"/>
                  <a:pt x="344" y="103"/>
                  <a:pt x="344" y="103"/>
                </a:cubicBezTo>
                <a:cubicBezTo>
                  <a:pt x="323" y="116"/>
                  <a:pt x="323" y="116"/>
                  <a:pt x="323" y="116"/>
                </a:cubicBezTo>
                <a:cubicBezTo>
                  <a:pt x="320" y="118"/>
                  <a:pt x="317" y="120"/>
                  <a:pt x="314" y="122"/>
                </a:cubicBezTo>
                <a:cubicBezTo>
                  <a:pt x="314" y="122"/>
                  <a:pt x="314" y="122"/>
                  <a:pt x="314" y="122"/>
                </a:cubicBezTo>
                <a:cubicBezTo>
                  <a:pt x="291" y="139"/>
                  <a:pt x="291" y="139"/>
                  <a:pt x="291" y="139"/>
                </a:cubicBezTo>
                <a:cubicBezTo>
                  <a:pt x="288" y="140"/>
                  <a:pt x="285" y="143"/>
                  <a:pt x="282" y="145"/>
                </a:cubicBezTo>
                <a:cubicBezTo>
                  <a:pt x="273" y="152"/>
                  <a:pt x="273" y="152"/>
                  <a:pt x="273" y="152"/>
                </a:cubicBezTo>
                <a:cubicBezTo>
                  <a:pt x="271" y="153"/>
                  <a:pt x="269" y="155"/>
                  <a:pt x="267" y="157"/>
                </a:cubicBezTo>
                <a:cubicBezTo>
                  <a:pt x="264" y="159"/>
                  <a:pt x="260" y="162"/>
                  <a:pt x="256" y="165"/>
                </a:cubicBezTo>
                <a:cubicBezTo>
                  <a:pt x="240" y="179"/>
                  <a:pt x="240" y="179"/>
                  <a:pt x="240" y="179"/>
                </a:cubicBezTo>
                <a:cubicBezTo>
                  <a:pt x="239" y="180"/>
                  <a:pt x="238" y="181"/>
                  <a:pt x="237" y="182"/>
                </a:cubicBezTo>
                <a:cubicBezTo>
                  <a:pt x="236" y="183"/>
                  <a:pt x="234" y="185"/>
                  <a:pt x="232" y="187"/>
                </a:cubicBezTo>
                <a:cubicBezTo>
                  <a:pt x="209" y="209"/>
                  <a:pt x="209" y="209"/>
                  <a:pt x="209" y="209"/>
                </a:cubicBezTo>
                <a:cubicBezTo>
                  <a:pt x="187" y="232"/>
                  <a:pt x="187" y="232"/>
                  <a:pt x="187" y="232"/>
                </a:cubicBezTo>
                <a:cubicBezTo>
                  <a:pt x="186" y="233"/>
                  <a:pt x="185" y="234"/>
                  <a:pt x="184" y="235"/>
                </a:cubicBezTo>
                <a:cubicBezTo>
                  <a:pt x="184" y="235"/>
                  <a:pt x="184" y="235"/>
                  <a:pt x="184" y="235"/>
                </a:cubicBezTo>
                <a:cubicBezTo>
                  <a:pt x="182" y="237"/>
                  <a:pt x="182" y="237"/>
                  <a:pt x="182" y="237"/>
                </a:cubicBezTo>
                <a:cubicBezTo>
                  <a:pt x="182" y="237"/>
                  <a:pt x="182" y="237"/>
                  <a:pt x="182" y="237"/>
                </a:cubicBezTo>
                <a:cubicBezTo>
                  <a:pt x="181" y="238"/>
                  <a:pt x="180" y="239"/>
                  <a:pt x="180" y="240"/>
                </a:cubicBezTo>
                <a:cubicBezTo>
                  <a:pt x="179" y="240"/>
                  <a:pt x="179" y="240"/>
                  <a:pt x="179" y="240"/>
                </a:cubicBezTo>
                <a:cubicBezTo>
                  <a:pt x="175" y="246"/>
                  <a:pt x="175" y="246"/>
                  <a:pt x="175" y="246"/>
                </a:cubicBezTo>
                <a:cubicBezTo>
                  <a:pt x="175" y="246"/>
                  <a:pt x="175" y="246"/>
                  <a:pt x="175" y="246"/>
                </a:cubicBezTo>
                <a:cubicBezTo>
                  <a:pt x="165" y="256"/>
                  <a:pt x="165" y="256"/>
                  <a:pt x="165" y="256"/>
                </a:cubicBezTo>
                <a:cubicBezTo>
                  <a:pt x="162" y="260"/>
                  <a:pt x="159" y="264"/>
                  <a:pt x="157" y="267"/>
                </a:cubicBezTo>
                <a:cubicBezTo>
                  <a:pt x="155" y="269"/>
                  <a:pt x="153" y="271"/>
                  <a:pt x="152" y="273"/>
                </a:cubicBezTo>
                <a:cubicBezTo>
                  <a:pt x="145" y="282"/>
                  <a:pt x="145" y="282"/>
                  <a:pt x="145" y="282"/>
                </a:cubicBezTo>
                <a:cubicBezTo>
                  <a:pt x="143" y="285"/>
                  <a:pt x="140" y="288"/>
                  <a:pt x="139" y="291"/>
                </a:cubicBezTo>
                <a:cubicBezTo>
                  <a:pt x="126" y="308"/>
                  <a:pt x="126" y="308"/>
                  <a:pt x="126" y="308"/>
                </a:cubicBezTo>
                <a:cubicBezTo>
                  <a:pt x="123" y="313"/>
                  <a:pt x="120" y="318"/>
                  <a:pt x="116" y="322"/>
                </a:cubicBezTo>
                <a:cubicBezTo>
                  <a:pt x="103" y="344"/>
                  <a:pt x="103" y="344"/>
                  <a:pt x="103" y="344"/>
                </a:cubicBezTo>
                <a:cubicBezTo>
                  <a:pt x="87" y="372"/>
                  <a:pt x="87" y="372"/>
                  <a:pt x="87" y="372"/>
                </a:cubicBezTo>
                <a:cubicBezTo>
                  <a:pt x="86" y="373"/>
                  <a:pt x="85" y="374"/>
                  <a:pt x="85" y="375"/>
                </a:cubicBezTo>
                <a:cubicBezTo>
                  <a:pt x="85" y="375"/>
                  <a:pt x="85" y="375"/>
                  <a:pt x="85" y="375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83" y="379"/>
                  <a:pt x="83" y="379"/>
                  <a:pt x="83" y="380"/>
                </a:cubicBezTo>
                <a:cubicBezTo>
                  <a:pt x="81" y="382"/>
                  <a:pt x="81" y="382"/>
                  <a:pt x="81" y="382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2" y="401"/>
                  <a:pt x="72" y="401"/>
                  <a:pt x="72" y="401"/>
                </a:cubicBezTo>
                <a:cubicBezTo>
                  <a:pt x="70" y="405"/>
                  <a:pt x="68" y="409"/>
                  <a:pt x="66" y="413"/>
                </a:cubicBezTo>
                <a:cubicBezTo>
                  <a:pt x="65" y="416"/>
                  <a:pt x="64" y="418"/>
                  <a:pt x="63" y="420"/>
                </a:cubicBezTo>
                <a:cubicBezTo>
                  <a:pt x="58" y="430"/>
                  <a:pt x="58" y="430"/>
                  <a:pt x="58" y="430"/>
                </a:cubicBezTo>
                <a:cubicBezTo>
                  <a:pt x="57" y="434"/>
                  <a:pt x="55" y="437"/>
                  <a:pt x="54" y="440"/>
                </a:cubicBezTo>
                <a:cubicBezTo>
                  <a:pt x="46" y="460"/>
                  <a:pt x="46" y="460"/>
                  <a:pt x="46" y="460"/>
                </a:cubicBezTo>
                <a:cubicBezTo>
                  <a:pt x="44" y="466"/>
                  <a:pt x="42" y="472"/>
                  <a:pt x="40" y="478"/>
                </a:cubicBezTo>
                <a:cubicBezTo>
                  <a:pt x="32" y="501"/>
                  <a:pt x="32" y="501"/>
                  <a:pt x="32" y="501"/>
                </a:cubicBezTo>
                <a:cubicBezTo>
                  <a:pt x="25" y="525"/>
                  <a:pt x="25" y="525"/>
                  <a:pt x="25" y="525"/>
                </a:cubicBezTo>
                <a:cubicBezTo>
                  <a:pt x="24" y="531"/>
                  <a:pt x="22" y="536"/>
                  <a:pt x="21" y="542"/>
                </a:cubicBezTo>
                <a:cubicBezTo>
                  <a:pt x="21" y="542"/>
                  <a:pt x="21" y="542"/>
                  <a:pt x="21" y="542"/>
                </a:cubicBezTo>
                <a:cubicBezTo>
                  <a:pt x="21" y="542"/>
                  <a:pt x="21" y="542"/>
                  <a:pt x="21" y="543"/>
                </a:cubicBezTo>
                <a:cubicBezTo>
                  <a:pt x="21" y="543"/>
                  <a:pt x="21" y="543"/>
                  <a:pt x="21" y="543"/>
                </a:cubicBezTo>
                <a:cubicBezTo>
                  <a:pt x="21" y="543"/>
                  <a:pt x="21" y="543"/>
                  <a:pt x="21" y="543"/>
                </a:cubicBezTo>
                <a:cubicBezTo>
                  <a:pt x="8" y="596"/>
                  <a:pt x="1" y="651"/>
                  <a:pt x="0" y="706"/>
                </a:cubicBezTo>
                <a:cubicBezTo>
                  <a:pt x="0" y="706"/>
                  <a:pt x="0" y="706"/>
                  <a:pt x="0" y="706"/>
                </a:cubicBezTo>
                <a:cubicBezTo>
                  <a:pt x="0" y="713"/>
                  <a:pt x="0" y="713"/>
                  <a:pt x="0" y="713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1" y="775"/>
                  <a:pt x="8" y="830"/>
                  <a:pt x="21" y="884"/>
                </a:cubicBezTo>
                <a:cubicBezTo>
                  <a:pt x="21" y="885"/>
                  <a:pt x="21" y="885"/>
                  <a:pt x="21" y="885"/>
                </a:cubicBezTo>
                <a:cubicBezTo>
                  <a:pt x="22" y="890"/>
                  <a:pt x="24" y="896"/>
                  <a:pt x="25" y="901"/>
                </a:cubicBezTo>
                <a:cubicBezTo>
                  <a:pt x="32" y="925"/>
                  <a:pt x="32" y="925"/>
                  <a:pt x="32" y="925"/>
                </a:cubicBezTo>
                <a:cubicBezTo>
                  <a:pt x="40" y="948"/>
                  <a:pt x="40" y="948"/>
                  <a:pt x="40" y="948"/>
                </a:cubicBezTo>
                <a:cubicBezTo>
                  <a:pt x="42" y="954"/>
                  <a:pt x="44" y="960"/>
                  <a:pt x="46" y="966"/>
                </a:cubicBezTo>
                <a:cubicBezTo>
                  <a:pt x="54" y="986"/>
                  <a:pt x="54" y="986"/>
                  <a:pt x="54" y="986"/>
                </a:cubicBezTo>
                <a:cubicBezTo>
                  <a:pt x="55" y="989"/>
                  <a:pt x="57" y="992"/>
                  <a:pt x="58" y="996"/>
                </a:cubicBezTo>
                <a:cubicBezTo>
                  <a:pt x="63" y="1006"/>
                  <a:pt x="63" y="1006"/>
                  <a:pt x="63" y="1006"/>
                </a:cubicBezTo>
                <a:cubicBezTo>
                  <a:pt x="64" y="1008"/>
                  <a:pt x="65" y="1010"/>
                  <a:pt x="66" y="1013"/>
                </a:cubicBezTo>
                <a:cubicBezTo>
                  <a:pt x="68" y="1017"/>
                  <a:pt x="70" y="1021"/>
                  <a:pt x="72" y="1025"/>
                </a:cubicBezTo>
                <a:cubicBezTo>
                  <a:pt x="78" y="1038"/>
                  <a:pt x="78" y="1038"/>
                  <a:pt x="78" y="1038"/>
                </a:cubicBezTo>
                <a:cubicBezTo>
                  <a:pt x="78" y="1038"/>
                  <a:pt x="78" y="1038"/>
                  <a:pt x="78" y="1038"/>
                </a:cubicBezTo>
                <a:cubicBezTo>
                  <a:pt x="82" y="1044"/>
                  <a:pt x="82" y="1044"/>
                  <a:pt x="82" y="1044"/>
                </a:cubicBezTo>
                <a:cubicBezTo>
                  <a:pt x="82" y="1045"/>
                  <a:pt x="82" y="1045"/>
                  <a:pt x="82" y="1045"/>
                </a:cubicBezTo>
                <a:cubicBezTo>
                  <a:pt x="82" y="1046"/>
                  <a:pt x="83" y="1047"/>
                  <a:pt x="83" y="1048"/>
                </a:cubicBezTo>
                <a:cubicBezTo>
                  <a:pt x="83" y="1048"/>
                  <a:pt x="83" y="1048"/>
                  <a:pt x="83" y="1048"/>
                </a:cubicBezTo>
                <a:cubicBezTo>
                  <a:pt x="85" y="1051"/>
                  <a:pt x="85" y="1051"/>
                  <a:pt x="85" y="1051"/>
                </a:cubicBezTo>
                <a:cubicBezTo>
                  <a:pt x="85" y="1051"/>
                  <a:pt x="85" y="1051"/>
                  <a:pt x="85" y="1051"/>
                </a:cubicBezTo>
                <a:cubicBezTo>
                  <a:pt x="85" y="1052"/>
                  <a:pt x="86" y="1053"/>
                  <a:pt x="87" y="1054"/>
                </a:cubicBezTo>
                <a:cubicBezTo>
                  <a:pt x="103" y="1082"/>
                  <a:pt x="103" y="1082"/>
                  <a:pt x="103" y="1082"/>
                </a:cubicBezTo>
                <a:cubicBezTo>
                  <a:pt x="116" y="1104"/>
                  <a:pt x="116" y="1104"/>
                  <a:pt x="116" y="1104"/>
                </a:cubicBezTo>
                <a:cubicBezTo>
                  <a:pt x="120" y="1108"/>
                  <a:pt x="123" y="1113"/>
                  <a:pt x="126" y="1118"/>
                </a:cubicBezTo>
                <a:cubicBezTo>
                  <a:pt x="139" y="1135"/>
                  <a:pt x="139" y="1135"/>
                  <a:pt x="139" y="1135"/>
                </a:cubicBezTo>
                <a:cubicBezTo>
                  <a:pt x="140" y="1138"/>
                  <a:pt x="143" y="1141"/>
                  <a:pt x="145" y="1144"/>
                </a:cubicBezTo>
                <a:cubicBezTo>
                  <a:pt x="152" y="1153"/>
                  <a:pt x="152" y="1153"/>
                  <a:pt x="152" y="1153"/>
                </a:cubicBezTo>
                <a:cubicBezTo>
                  <a:pt x="153" y="1155"/>
                  <a:pt x="155" y="1157"/>
                  <a:pt x="157" y="1159"/>
                </a:cubicBezTo>
                <a:cubicBezTo>
                  <a:pt x="159" y="1162"/>
                  <a:pt x="162" y="1166"/>
                  <a:pt x="165" y="1170"/>
                </a:cubicBezTo>
                <a:cubicBezTo>
                  <a:pt x="175" y="1180"/>
                  <a:pt x="175" y="1180"/>
                  <a:pt x="175" y="1180"/>
                </a:cubicBezTo>
                <a:cubicBezTo>
                  <a:pt x="175" y="1180"/>
                  <a:pt x="175" y="1180"/>
                  <a:pt x="175" y="1180"/>
                </a:cubicBezTo>
                <a:cubicBezTo>
                  <a:pt x="179" y="1186"/>
                  <a:pt x="179" y="1186"/>
                  <a:pt x="179" y="1186"/>
                </a:cubicBezTo>
                <a:cubicBezTo>
                  <a:pt x="180" y="1186"/>
                  <a:pt x="180" y="1186"/>
                  <a:pt x="180" y="1186"/>
                </a:cubicBezTo>
                <a:cubicBezTo>
                  <a:pt x="180" y="1187"/>
                  <a:pt x="181" y="1188"/>
                  <a:pt x="182" y="1189"/>
                </a:cubicBezTo>
                <a:cubicBezTo>
                  <a:pt x="182" y="1189"/>
                  <a:pt x="182" y="1189"/>
                  <a:pt x="182" y="1189"/>
                </a:cubicBezTo>
                <a:cubicBezTo>
                  <a:pt x="184" y="1191"/>
                  <a:pt x="184" y="1191"/>
                  <a:pt x="184" y="1191"/>
                </a:cubicBezTo>
                <a:cubicBezTo>
                  <a:pt x="184" y="1191"/>
                  <a:pt x="184" y="1191"/>
                  <a:pt x="184" y="1191"/>
                </a:cubicBezTo>
                <a:cubicBezTo>
                  <a:pt x="185" y="1192"/>
                  <a:pt x="186" y="1193"/>
                  <a:pt x="187" y="1194"/>
                </a:cubicBezTo>
                <a:cubicBezTo>
                  <a:pt x="209" y="1217"/>
                  <a:pt x="209" y="1217"/>
                  <a:pt x="209" y="1217"/>
                </a:cubicBezTo>
                <a:cubicBezTo>
                  <a:pt x="232" y="1239"/>
                  <a:pt x="232" y="1239"/>
                  <a:pt x="232" y="1239"/>
                </a:cubicBezTo>
                <a:cubicBezTo>
                  <a:pt x="234" y="1241"/>
                  <a:pt x="236" y="1243"/>
                  <a:pt x="238" y="1244"/>
                </a:cubicBezTo>
                <a:cubicBezTo>
                  <a:pt x="238" y="1245"/>
                  <a:pt x="239" y="1246"/>
                  <a:pt x="240" y="1247"/>
                </a:cubicBezTo>
                <a:cubicBezTo>
                  <a:pt x="256" y="1261"/>
                  <a:pt x="256" y="1261"/>
                  <a:pt x="256" y="1261"/>
                </a:cubicBezTo>
                <a:cubicBezTo>
                  <a:pt x="260" y="1264"/>
                  <a:pt x="264" y="1267"/>
                  <a:pt x="267" y="1270"/>
                </a:cubicBezTo>
                <a:cubicBezTo>
                  <a:pt x="269" y="1271"/>
                  <a:pt x="271" y="1273"/>
                  <a:pt x="273" y="1274"/>
                </a:cubicBezTo>
                <a:cubicBezTo>
                  <a:pt x="282" y="1281"/>
                  <a:pt x="282" y="1281"/>
                  <a:pt x="282" y="1281"/>
                </a:cubicBezTo>
                <a:cubicBezTo>
                  <a:pt x="285" y="1283"/>
                  <a:pt x="288" y="1286"/>
                  <a:pt x="291" y="1287"/>
                </a:cubicBezTo>
                <a:cubicBezTo>
                  <a:pt x="314" y="1304"/>
                  <a:pt x="314" y="1304"/>
                  <a:pt x="314" y="1304"/>
                </a:cubicBezTo>
                <a:cubicBezTo>
                  <a:pt x="314" y="1304"/>
                  <a:pt x="314" y="1304"/>
                  <a:pt x="314" y="1304"/>
                </a:cubicBezTo>
                <a:cubicBezTo>
                  <a:pt x="317" y="1306"/>
                  <a:pt x="320" y="1308"/>
                  <a:pt x="322" y="1310"/>
                </a:cubicBezTo>
                <a:cubicBezTo>
                  <a:pt x="344" y="1323"/>
                  <a:pt x="344" y="1323"/>
                  <a:pt x="344" y="1323"/>
                </a:cubicBezTo>
                <a:cubicBezTo>
                  <a:pt x="372" y="1339"/>
                  <a:pt x="372" y="1339"/>
                  <a:pt x="372" y="1339"/>
                </a:cubicBezTo>
                <a:cubicBezTo>
                  <a:pt x="374" y="1341"/>
                  <a:pt x="376" y="1342"/>
                  <a:pt x="378" y="1343"/>
                </a:cubicBezTo>
                <a:cubicBezTo>
                  <a:pt x="379" y="1343"/>
                  <a:pt x="381" y="1344"/>
                  <a:pt x="382" y="1344"/>
                </a:cubicBezTo>
                <a:cubicBezTo>
                  <a:pt x="401" y="1354"/>
                  <a:pt x="401" y="1354"/>
                  <a:pt x="401" y="1354"/>
                </a:cubicBezTo>
                <a:cubicBezTo>
                  <a:pt x="405" y="1356"/>
                  <a:pt x="409" y="1358"/>
                  <a:pt x="413" y="1360"/>
                </a:cubicBezTo>
                <a:cubicBezTo>
                  <a:pt x="416" y="1361"/>
                  <a:pt x="418" y="1362"/>
                  <a:pt x="420" y="1363"/>
                </a:cubicBezTo>
                <a:cubicBezTo>
                  <a:pt x="430" y="1368"/>
                  <a:pt x="430" y="1368"/>
                  <a:pt x="430" y="1368"/>
                </a:cubicBezTo>
                <a:cubicBezTo>
                  <a:pt x="434" y="1369"/>
                  <a:pt x="437" y="1371"/>
                  <a:pt x="440" y="1372"/>
                </a:cubicBezTo>
                <a:cubicBezTo>
                  <a:pt x="467" y="1382"/>
                  <a:pt x="467" y="1382"/>
                  <a:pt x="467" y="1382"/>
                </a:cubicBezTo>
                <a:cubicBezTo>
                  <a:pt x="467" y="1382"/>
                  <a:pt x="467" y="1382"/>
                  <a:pt x="467" y="1382"/>
                </a:cubicBezTo>
                <a:cubicBezTo>
                  <a:pt x="471" y="1384"/>
                  <a:pt x="474" y="1385"/>
                  <a:pt x="478" y="1386"/>
                </a:cubicBezTo>
                <a:cubicBezTo>
                  <a:pt x="501" y="1394"/>
                  <a:pt x="501" y="1394"/>
                  <a:pt x="501" y="1394"/>
                </a:cubicBezTo>
                <a:cubicBezTo>
                  <a:pt x="525" y="1401"/>
                  <a:pt x="525" y="1401"/>
                  <a:pt x="525" y="1401"/>
                </a:cubicBezTo>
                <a:cubicBezTo>
                  <a:pt x="531" y="1403"/>
                  <a:pt x="537" y="1404"/>
                  <a:pt x="542" y="1405"/>
                </a:cubicBezTo>
                <a:cubicBezTo>
                  <a:pt x="545" y="1406"/>
                  <a:pt x="548" y="1407"/>
                  <a:pt x="551" y="1407"/>
                </a:cubicBezTo>
                <a:cubicBezTo>
                  <a:pt x="562" y="1410"/>
                  <a:pt x="573" y="1413"/>
                  <a:pt x="585" y="1414"/>
                </a:cubicBezTo>
                <a:cubicBezTo>
                  <a:pt x="587" y="1415"/>
                  <a:pt x="590" y="1415"/>
                  <a:pt x="592" y="1416"/>
                </a:cubicBezTo>
                <a:cubicBezTo>
                  <a:pt x="597" y="1416"/>
                  <a:pt x="601" y="1417"/>
                  <a:pt x="606" y="1418"/>
                </a:cubicBezTo>
                <a:cubicBezTo>
                  <a:pt x="627" y="1421"/>
                  <a:pt x="627" y="1421"/>
                  <a:pt x="627" y="1421"/>
                </a:cubicBezTo>
                <a:cubicBezTo>
                  <a:pt x="637" y="1422"/>
                  <a:pt x="647" y="1423"/>
                  <a:pt x="657" y="1424"/>
                </a:cubicBezTo>
                <a:cubicBezTo>
                  <a:pt x="661" y="1424"/>
                  <a:pt x="665" y="1424"/>
                  <a:pt x="670" y="1425"/>
                </a:cubicBezTo>
                <a:cubicBezTo>
                  <a:pt x="675" y="1425"/>
                  <a:pt x="680" y="1425"/>
                  <a:pt x="685" y="1425"/>
                </a:cubicBezTo>
                <a:cubicBezTo>
                  <a:pt x="687" y="1425"/>
                  <a:pt x="689" y="1425"/>
                  <a:pt x="691" y="1426"/>
                </a:cubicBezTo>
                <a:cubicBezTo>
                  <a:pt x="713" y="1426"/>
                  <a:pt x="713" y="1426"/>
                  <a:pt x="713" y="1426"/>
                </a:cubicBezTo>
                <a:cubicBezTo>
                  <a:pt x="735" y="1426"/>
                  <a:pt x="735" y="1426"/>
                  <a:pt x="735" y="1426"/>
                </a:cubicBezTo>
                <a:cubicBezTo>
                  <a:pt x="737" y="1425"/>
                  <a:pt x="739" y="1425"/>
                  <a:pt x="741" y="1425"/>
                </a:cubicBezTo>
                <a:cubicBezTo>
                  <a:pt x="746" y="1425"/>
                  <a:pt x="751" y="1425"/>
                  <a:pt x="756" y="1425"/>
                </a:cubicBezTo>
                <a:cubicBezTo>
                  <a:pt x="761" y="1424"/>
                  <a:pt x="765" y="1424"/>
                  <a:pt x="769" y="1424"/>
                </a:cubicBezTo>
                <a:cubicBezTo>
                  <a:pt x="779" y="1423"/>
                  <a:pt x="789" y="1422"/>
                  <a:pt x="799" y="1421"/>
                </a:cubicBezTo>
                <a:cubicBezTo>
                  <a:pt x="820" y="1418"/>
                  <a:pt x="820" y="1418"/>
                  <a:pt x="820" y="1418"/>
                </a:cubicBezTo>
                <a:cubicBezTo>
                  <a:pt x="825" y="1417"/>
                  <a:pt x="829" y="1416"/>
                  <a:pt x="834" y="1416"/>
                </a:cubicBezTo>
                <a:cubicBezTo>
                  <a:pt x="836" y="1415"/>
                  <a:pt x="839" y="1415"/>
                  <a:pt x="841" y="1414"/>
                </a:cubicBezTo>
                <a:cubicBezTo>
                  <a:pt x="853" y="1413"/>
                  <a:pt x="864" y="1410"/>
                  <a:pt x="875" y="1407"/>
                </a:cubicBezTo>
                <a:cubicBezTo>
                  <a:pt x="878" y="1407"/>
                  <a:pt x="881" y="1406"/>
                  <a:pt x="883" y="1405"/>
                </a:cubicBezTo>
                <a:cubicBezTo>
                  <a:pt x="889" y="1404"/>
                  <a:pt x="895" y="1403"/>
                  <a:pt x="900" y="1401"/>
                </a:cubicBezTo>
                <a:cubicBezTo>
                  <a:pt x="925" y="1394"/>
                  <a:pt x="925" y="1394"/>
                  <a:pt x="925" y="1394"/>
                </a:cubicBezTo>
                <a:cubicBezTo>
                  <a:pt x="948" y="1386"/>
                  <a:pt x="948" y="1386"/>
                  <a:pt x="948" y="1386"/>
                </a:cubicBezTo>
                <a:cubicBezTo>
                  <a:pt x="952" y="1385"/>
                  <a:pt x="955" y="1384"/>
                  <a:pt x="959" y="1382"/>
                </a:cubicBezTo>
                <a:cubicBezTo>
                  <a:pt x="959" y="1382"/>
                  <a:pt x="959" y="1382"/>
                  <a:pt x="959" y="1382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66" y="1380"/>
                  <a:pt x="966" y="1380"/>
                  <a:pt x="966" y="1380"/>
                </a:cubicBezTo>
                <a:cubicBezTo>
                  <a:pt x="986" y="1372"/>
                  <a:pt x="986" y="1372"/>
                  <a:pt x="986" y="1372"/>
                </a:cubicBezTo>
                <a:cubicBezTo>
                  <a:pt x="989" y="1371"/>
                  <a:pt x="992" y="1369"/>
                  <a:pt x="996" y="1368"/>
                </a:cubicBezTo>
                <a:cubicBezTo>
                  <a:pt x="1006" y="1363"/>
                  <a:pt x="1006" y="1363"/>
                  <a:pt x="1006" y="1363"/>
                </a:cubicBezTo>
                <a:cubicBezTo>
                  <a:pt x="1008" y="1362"/>
                  <a:pt x="1010" y="1361"/>
                  <a:pt x="1013" y="1360"/>
                </a:cubicBezTo>
                <a:cubicBezTo>
                  <a:pt x="1017" y="1358"/>
                  <a:pt x="1021" y="1356"/>
                  <a:pt x="1025" y="1354"/>
                </a:cubicBezTo>
                <a:cubicBezTo>
                  <a:pt x="1044" y="1344"/>
                  <a:pt x="1044" y="1344"/>
                  <a:pt x="1044" y="1344"/>
                </a:cubicBezTo>
                <a:cubicBezTo>
                  <a:pt x="1045" y="1344"/>
                  <a:pt x="1047" y="1343"/>
                  <a:pt x="1048" y="1343"/>
                </a:cubicBezTo>
                <a:cubicBezTo>
                  <a:pt x="1050" y="1342"/>
                  <a:pt x="1052" y="1341"/>
                  <a:pt x="1054" y="1339"/>
                </a:cubicBezTo>
                <a:cubicBezTo>
                  <a:pt x="1082" y="1323"/>
                  <a:pt x="1082" y="1323"/>
                  <a:pt x="1082" y="1323"/>
                </a:cubicBezTo>
                <a:cubicBezTo>
                  <a:pt x="1103" y="1310"/>
                  <a:pt x="1103" y="1310"/>
                  <a:pt x="1103" y="1310"/>
                </a:cubicBezTo>
                <a:cubicBezTo>
                  <a:pt x="1106" y="1308"/>
                  <a:pt x="1109" y="1306"/>
                  <a:pt x="1112" y="1304"/>
                </a:cubicBezTo>
                <a:cubicBezTo>
                  <a:pt x="1112" y="1304"/>
                  <a:pt x="1112" y="1304"/>
                  <a:pt x="1112" y="1304"/>
                </a:cubicBezTo>
                <a:cubicBezTo>
                  <a:pt x="1135" y="1287"/>
                  <a:pt x="1135" y="1287"/>
                  <a:pt x="1135" y="1287"/>
                </a:cubicBezTo>
                <a:cubicBezTo>
                  <a:pt x="1138" y="1286"/>
                  <a:pt x="1141" y="1283"/>
                  <a:pt x="1144" y="1281"/>
                </a:cubicBezTo>
                <a:cubicBezTo>
                  <a:pt x="1153" y="1274"/>
                  <a:pt x="1153" y="1274"/>
                  <a:pt x="1153" y="1274"/>
                </a:cubicBezTo>
                <a:cubicBezTo>
                  <a:pt x="1155" y="1273"/>
                  <a:pt x="1157" y="1271"/>
                  <a:pt x="1159" y="1269"/>
                </a:cubicBezTo>
                <a:cubicBezTo>
                  <a:pt x="1162" y="1267"/>
                  <a:pt x="1166" y="1264"/>
                  <a:pt x="1170" y="1261"/>
                </a:cubicBezTo>
                <a:cubicBezTo>
                  <a:pt x="1186" y="1247"/>
                  <a:pt x="1186" y="1247"/>
                  <a:pt x="1186" y="1247"/>
                </a:cubicBezTo>
                <a:cubicBezTo>
                  <a:pt x="1187" y="1246"/>
                  <a:pt x="1188" y="1245"/>
                  <a:pt x="1189" y="1244"/>
                </a:cubicBezTo>
                <a:cubicBezTo>
                  <a:pt x="1190" y="1243"/>
                  <a:pt x="1192" y="1241"/>
                  <a:pt x="1194" y="1239"/>
                </a:cubicBezTo>
                <a:cubicBezTo>
                  <a:pt x="1217" y="1217"/>
                  <a:pt x="1217" y="1217"/>
                  <a:pt x="1217" y="1217"/>
                </a:cubicBezTo>
                <a:cubicBezTo>
                  <a:pt x="1239" y="1194"/>
                  <a:pt x="1239" y="1194"/>
                  <a:pt x="1239" y="1194"/>
                </a:cubicBezTo>
                <a:cubicBezTo>
                  <a:pt x="1240" y="1193"/>
                  <a:pt x="1241" y="1192"/>
                  <a:pt x="1242" y="1191"/>
                </a:cubicBezTo>
                <a:cubicBezTo>
                  <a:pt x="1242" y="1191"/>
                  <a:pt x="1242" y="1191"/>
                  <a:pt x="1242" y="1191"/>
                </a:cubicBezTo>
                <a:cubicBezTo>
                  <a:pt x="1244" y="1189"/>
                  <a:pt x="1244" y="1189"/>
                  <a:pt x="1244" y="1189"/>
                </a:cubicBezTo>
                <a:cubicBezTo>
                  <a:pt x="1244" y="1189"/>
                  <a:pt x="1244" y="1189"/>
                  <a:pt x="1244" y="1189"/>
                </a:cubicBezTo>
                <a:cubicBezTo>
                  <a:pt x="1245" y="1188"/>
                  <a:pt x="1246" y="1187"/>
                  <a:pt x="1246" y="1186"/>
                </a:cubicBezTo>
                <a:cubicBezTo>
                  <a:pt x="1247" y="1186"/>
                  <a:pt x="1247" y="1186"/>
                  <a:pt x="1247" y="1186"/>
                </a:cubicBezTo>
                <a:cubicBezTo>
                  <a:pt x="1251" y="1180"/>
                  <a:pt x="1251" y="1180"/>
                  <a:pt x="1251" y="1180"/>
                </a:cubicBezTo>
                <a:cubicBezTo>
                  <a:pt x="1251" y="1180"/>
                  <a:pt x="1251" y="1180"/>
                  <a:pt x="1251" y="1180"/>
                </a:cubicBezTo>
                <a:cubicBezTo>
                  <a:pt x="1261" y="1170"/>
                  <a:pt x="1261" y="1170"/>
                  <a:pt x="1261" y="1170"/>
                </a:cubicBezTo>
                <a:cubicBezTo>
                  <a:pt x="1264" y="1166"/>
                  <a:pt x="1267" y="1162"/>
                  <a:pt x="1269" y="1159"/>
                </a:cubicBezTo>
                <a:cubicBezTo>
                  <a:pt x="1271" y="1157"/>
                  <a:pt x="1273" y="1155"/>
                  <a:pt x="1274" y="1153"/>
                </a:cubicBezTo>
                <a:cubicBezTo>
                  <a:pt x="1281" y="1144"/>
                  <a:pt x="1281" y="1144"/>
                  <a:pt x="1281" y="1144"/>
                </a:cubicBezTo>
                <a:cubicBezTo>
                  <a:pt x="1283" y="1141"/>
                  <a:pt x="1286" y="1138"/>
                  <a:pt x="1287" y="1135"/>
                </a:cubicBezTo>
                <a:cubicBezTo>
                  <a:pt x="1300" y="1118"/>
                  <a:pt x="1300" y="1118"/>
                  <a:pt x="1300" y="1118"/>
                </a:cubicBezTo>
                <a:cubicBezTo>
                  <a:pt x="1303" y="1113"/>
                  <a:pt x="1306" y="1108"/>
                  <a:pt x="1310" y="1104"/>
                </a:cubicBezTo>
                <a:cubicBezTo>
                  <a:pt x="1323" y="1082"/>
                  <a:pt x="1323" y="1082"/>
                  <a:pt x="1323" y="1082"/>
                </a:cubicBezTo>
                <a:cubicBezTo>
                  <a:pt x="1339" y="1054"/>
                  <a:pt x="1339" y="1054"/>
                  <a:pt x="1339" y="1054"/>
                </a:cubicBezTo>
                <a:cubicBezTo>
                  <a:pt x="1340" y="1053"/>
                  <a:pt x="1341" y="1052"/>
                  <a:pt x="1341" y="1051"/>
                </a:cubicBezTo>
                <a:cubicBezTo>
                  <a:pt x="1341" y="1051"/>
                  <a:pt x="1341" y="1051"/>
                  <a:pt x="1341" y="1051"/>
                </a:cubicBezTo>
                <a:cubicBezTo>
                  <a:pt x="1343" y="1048"/>
                  <a:pt x="1343" y="1048"/>
                  <a:pt x="1343" y="1048"/>
                </a:cubicBezTo>
                <a:cubicBezTo>
                  <a:pt x="1343" y="1048"/>
                  <a:pt x="1343" y="1048"/>
                  <a:pt x="1343" y="1048"/>
                </a:cubicBezTo>
                <a:cubicBezTo>
                  <a:pt x="1343" y="1047"/>
                  <a:pt x="1344" y="1046"/>
                  <a:pt x="1344" y="1045"/>
                </a:cubicBezTo>
                <a:cubicBezTo>
                  <a:pt x="1344" y="1044"/>
                  <a:pt x="1344" y="1044"/>
                  <a:pt x="1344" y="1044"/>
                </a:cubicBezTo>
                <a:cubicBezTo>
                  <a:pt x="1348" y="1038"/>
                  <a:pt x="1348" y="1038"/>
                  <a:pt x="1348" y="1038"/>
                </a:cubicBezTo>
                <a:cubicBezTo>
                  <a:pt x="1348" y="1038"/>
                  <a:pt x="1348" y="1038"/>
                  <a:pt x="1348" y="1038"/>
                </a:cubicBezTo>
                <a:cubicBezTo>
                  <a:pt x="1354" y="1025"/>
                  <a:pt x="1354" y="1025"/>
                  <a:pt x="1354" y="1025"/>
                </a:cubicBezTo>
                <a:cubicBezTo>
                  <a:pt x="1356" y="1021"/>
                  <a:pt x="1358" y="1017"/>
                  <a:pt x="1360" y="1013"/>
                </a:cubicBezTo>
                <a:cubicBezTo>
                  <a:pt x="1361" y="1010"/>
                  <a:pt x="1362" y="1008"/>
                  <a:pt x="1363" y="1006"/>
                </a:cubicBezTo>
                <a:cubicBezTo>
                  <a:pt x="1368" y="996"/>
                  <a:pt x="1368" y="996"/>
                  <a:pt x="1368" y="996"/>
                </a:cubicBezTo>
                <a:cubicBezTo>
                  <a:pt x="1369" y="992"/>
                  <a:pt x="1371" y="989"/>
                  <a:pt x="1372" y="986"/>
                </a:cubicBezTo>
                <a:cubicBezTo>
                  <a:pt x="1380" y="966"/>
                  <a:pt x="1380" y="966"/>
                  <a:pt x="1380" y="966"/>
                </a:cubicBezTo>
                <a:cubicBezTo>
                  <a:pt x="1382" y="960"/>
                  <a:pt x="1384" y="954"/>
                  <a:pt x="1386" y="948"/>
                </a:cubicBezTo>
                <a:cubicBezTo>
                  <a:pt x="1394" y="925"/>
                  <a:pt x="1394" y="925"/>
                  <a:pt x="1394" y="925"/>
                </a:cubicBezTo>
                <a:cubicBezTo>
                  <a:pt x="1401" y="901"/>
                  <a:pt x="1401" y="901"/>
                  <a:pt x="1401" y="901"/>
                </a:cubicBezTo>
                <a:cubicBezTo>
                  <a:pt x="1402" y="896"/>
                  <a:pt x="1404" y="890"/>
                  <a:pt x="1405" y="885"/>
                </a:cubicBezTo>
                <a:cubicBezTo>
                  <a:pt x="1405" y="884"/>
                  <a:pt x="1405" y="884"/>
                  <a:pt x="1405" y="884"/>
                </a:cubicBezTo>
                <a:cubicBezTo>
                  <a:pt x="1418" y="830"/>
                  <a:pt x="1425" y="775"/>
                  <a:pt x="1426" y="720"/>
                </a:cubicBezTo>
                <a:cubicBezTo>
                  <a:pt x="1426" y="720"/>
                  <a:pt x="1426" y="720"/>
                  <a:pt x="1426" y="720"/>
                </a:cubicBezTo>
                <a:cubicBezTo>
                  <a:pt x="1426" y="713"/>
                  <a:pt x="1426" y="713"/>
                  <a:pt x="1426" y="713"/>
                </a:cubicBezTo>
                <a:cubicBezTo>
                  <a:pt x="1426" y="706"/>
                  <a:pt x="1426" y="706"/>
                  <a:pt x="1426" y="706"/>
                </a:cubicBezTo>
                <a:close/>
                <a:moveTo>
                  <a:pt x="1380" y="921"/>
                </a:moveTo>
                <a:cubicBezTo>
                  <a:pt x="1372" y="943"/>
                  <a:pt x="1372" y="943"/>
                  <a:pt x="1372" y="943"/>
                </a:cubicBezTo>
                <a:cubicBezTo>
                  <a:pt x="1370" y="949"/>
                  <a:pt x="1369" y="955"/>
                  <a:pt x="1366" y="961"/>
                </a:cubicBezTo>
                <a:cubicBezTo>
                  <a:pt x="1358" y="981"/>
                  <a:pt x="1358" y="981"/>
                  <a:pt x="1358" y="981"/>
                </a:cubicBezTo>
                <a:cubicBezTo>
                  <a:pt x="1357" y="983"/>
                  <a:pt x="1356" y="986"/>
                  <a:pt x="1354" y="990"/>
                </a:cubicBezTo>
                <a:cubicBezTo>
                  <a:pt x="1350" y="1000"/>
                  <a:pt x="1350" y="1000"/>
                  <a:pt x="1350" y="1000"/>
                </a:cubicBezTo>
                <a:cubicBezTo>
                  <a:pt x="1349" y="1002"/>
                  <a:pt x="1348" y="1004"/>
                  <a:pt x="1347" y="1007"/>
                </a:cubicBezTo>
                <a:cubicBezTo>
                  <a:pt x="1345" y="1011"/>
                  <a:pt x="1343" y="1015"/>
                  <a:pt x="1341" y="1019"/>
                </a:cubicBezTo>
                <a:cubicBezTo>
                  <a:pt x="1332" y="1037"/>
                  <a:pt x="1332" y="1037"/>
                  <a:pt x="1332" y="1037"/>
                </a:cubicBezTo>
                <a:cubicBezTo>
                  <a:pt x="1331" y="1038"/>
                  <a:pt x="1331" y="1038"/>
                  <a:pt x="1331" y="1038"/>
                </a:cubicBezTo>
                <a:cubicBezTo>
                  <a:pt x="1331" y="1038"/>
                  <a:pt x="1331" y="1038"/>
                  <a:pt x="1331" y="1038"/>
                </a:cubicBezTo>
                <a:cubicBezTo>
                  <a:pt x="1328" y="1044"/>
                  <a:pt x="1328" y="1044"/>
                  <a:pt x="1328" y="1044"/>
                </a:cubicBezTo>
                <a:cubicBezTo>
                  <a:pt x="1328" y="1044"/>
                  <a:pt x="1328" y="1044"/>
                  <a:pt x="1328" y="1044"/>
                </a:cubicBezTo>
                <a:cubicBezTo>
                  <a:pt x="1328" y="1045"/>
                  <a:pt x="1327" y="1046"/>
                  <a:pt x="1327" y="1047"/>
                </a:cubicBezTo>
                <a:cubicBezTo>
                  <a:pt x="1311" y="1074"/>
                  <a:pt x="1311" y="1074"/>
                  <a:pt x="1311" y="1074"/>
                </a:cubicBezTo>
                <a:cubicBezTo>
                  <a:pt x="1297" y="1096"/>
                  <a:pt x="1297" y="1096"/>
                  <a:pt x="1297" y="1096"/>
                </a:cubicBezTo>
                <a:cubicBezTo>
                  <a:pt x="1294" y="1101"/>
                  <a:pt x="1291" y="1105"/>
                  <a:pt x="1288" y="1110"/>
                </a:cubicBezTo>
                <a:cubicBezTo>
                  <a:pt x="1275" y="1127"/>
                  <a:pt x="1275" y="1127"/>
                  <a:pt x="1275" y="1127"/>
                </a:cubicBezTo>
                <a:cubicBezTo>
                  <a:pt x="1274" y="1130"/>
                  <a:pt x="1272" y="1132"/>
                  <a:pt x="1269" y="1135"/>
                </a:cubicBezTo>
                <a:cubicBezTo>
                  <a:pt x="1263" y="1144"/>
                  <a:pt x="1263" y="1144"/>
                  <a:pt x="1263" y="1144"/>
                </a:cubicBezTo>
                <a:cubicBezTo>
                  <a:pt x="1261" y="1146"/>
                  <a:pt x="1260" y="1148"/>
                  <a:pt x="1258" y="1150"/>
                </a:cubicBezTo>
                <a:cubicBezTo>
                  <a:pt x="1255" y="1153"/>
                  <a:pt x="1253" y="1157"/>
                  <a:pt x="1250" y="1160"/>
                </a:cubicBezTo>
                <a:cubicBezTo>
                  <a:pt x="1233" y="1179"/>
                  <a:pt x="1233" y="1179"/>
                  <a:pt x="1233" y="1179"/>
                </a:cubicBezTo>
                <a:cubicBezTo>
                  <a:pt x="1232" y="1181"/>
                  <a:pt x="1230" y="1182"/>
                  <a:pt x="1229" y="1184"/>
                </a:cubicBezTo>
                <a:cubicBezTo>
                  <a:pt x="1207" y="1207"/>
                  <a:pt x="1207" y="1207"/>
                  <a:pt x="1207" y="1207"/>
                </a:cubicBezTo>
                <a:cubicBezTo>
                  <a:pt x="1184" y="1229"/>
                  <a:pt x="1184" y="1229"/>
                  <a:pt x="1184" y="1229"/>
                </a:cubicBezTo>
                <a:cubicBezTo>
                  <a:pt x="1182" y="1230"/>
                  <a:pt x="1181" y="1232"/>
                  <a:pt x="1179" y="1233"/>
                </a:cubicBezTo>
                <a:cubicBezTo>
                  <a:pt x="1178" y="1234"/>
                  <a:pt x="1177" y="1235"/>
                  <a:pt x="1176" y="1236"/>
                </a:cubicBezTo>
                <a:cubicBezTo>
                  <a:pt x="1160" y="1250"/>
                  <a:pt x="1160" y="1250"/>
                  <a:pt x="1160" y="1250"/>
                </a:cubicBezTo>
                <a:cubicBezTo>
                  <a:pt x="1157" y="1253"/>
                  <a:pt x="1153" y="1255"/>
                  <a:pt x="1150" y="1258"/>
                </a:cubicBezTo>
                <a:cubicBezTo>
                  <a:pt x="1148" y="1260"/>
                  <a:pt x="1146" y="1261"/>
                  <a:pt x="1144" y="1263"/>
                </a:cubicBezTo>
                <a:cubicBezTo>
                  <a:pt x="1135" y="1269"/>
                  <a:pt x="1135" y="1269"/>
                  <a:pt x="1135" y="1269"/>
                </a:cubicBezTo>
                <a:cubicBezTo>
                  <a:pt x="1132" y="1272"/>
                  <a:pt x="1130" y="1274"/>
                  <a:pt x="1127" y="1276"/>
                </a:cubicBezTo>
                <a:cubicBezTo>
                  <a:pt x="1115" y="1284"/>
                  <a:pt x="1115" y="1284"/>
                  <a:pt x="1115" y="1284"/>
                </a:cubicBezTo>
                <a:cubicBezTo>
                  <a:pt x="1115" y="1284"/>
                  <a:pt x="1115" y="1284"/>
                  <a:pt x="1115" y="1284"/>
                </a:cubicBezTo>
                <a:cubicBezTo>
                  <a:pt x="1110" y="1288"/>
                  <a:pt x="1110" y="1288"/>
                  <a:pt x="1110" y="1288"/>
                </a:cubicBezTo>
                <a:cubicBezTo>
                  <a:pt x="1109" y="1288"/>
                  <a:pt x="1109" y="1288"/>
                  <a:pt x="1109" y="1288"/>
                </a:cubicBezTo>
                <a:cubicBezTo>
                  <a:pt x="1105" y="1291"/>
                  <a:pt x="1100" y="1294"/>
                  <a:pt x="1096" y="1297"/>
                </a:cubicBezTo>
                <a:cubicBezTo>
                  <a:pt x="1075" y="1311"/>
                  <a:pt x="1075" y="1311"/>
                  <a:pt x="1075" y="1311"/>
                </a:cubicBezTo>
                <a:cubicBezTo>
                  <a:pt x="1047" y="1327"/>
                  <a:pt x="1047" y="1327"/>
                  <a:pt x="1047" y="1327"/>
                </a:cubicBezTo>
                <a:cubicBezTo>
                  <a:pt x="1045" y="1328"/>
                  <a:pt x="1043" y="1329"/>
                  <a:pt x="1041" y="1330"/>
                </a:cubicBezTo>
                <a:cubicBezTo>
                  <a:pt x="1040" y="1330"/>
                  <a:pt x="1039" y="1331"/>
                  <a:pt x="1038" y="1331"/>
                </a:cubicBezTo>
                <a:cubicBezTo>
                  <a:pt x="1019" y="1341"/>
                  <a:pt x="1019" y="1341"/>
                  <a:pt x="1019" y="1341"/>
                </a:cubicBezTo>
                <a:cubicBezTo>
                  <a:pt x="1015" y="1343"/>
                  <a:pt x="1011" y="1345"/>
                  <a:pt x="1007" y="1347"/>
                </a:cubicBezTo>
                <a:cubicBezTo>
                  <a:pt x="1004" y="1348"/>
                  <a:pt x="1002" y="1349"/>
                  <a:pt x="1000" y="1350"/>
                </a:cubicBezTo>
                <a:cubicBezTo>
                  <a:pt x="990" y="1354"/>
                  <a:pt x="990" y="1354"/>
                  <a:pt x="990" y="1354"/>
                </a:cubicBezTo>
                <a:cubicBezTo>
                  <a:pt x="986" y="1356"/>
                  <a:pt x="983" y="1357"/>
                  <a:pt x="980" y="1358"/>
                </a:cubicBezTo>
                <a:cubicBezTo>
                  <a:pt x="967" y="1364"/>
                  <a:pt x="967" y="1364"/>
                  <a:pt x="967" y="1364"/>
                </a:cubicBezTo>
                <a:cubicBezTo>
                  <a:pt x="967" y="1363"/>
                  <a:pt x="967" y="1363"/>
                  <a:pt x="967" y="1363"/>
                </a:cubicBezTo>
                <a:cubicBezTo>
                  <a:pt x="961" y="1366"/>
                  <a:pt x="961" y="1366"/>
                  <a:pt x="961" y="1366"/>
                </a:cubicBezTo>
                <a:cubicBezTo>
                  <a:pt x="960" y="1366"/>
                  <a:pt x="960" y="1366"/>
                  <a:pt x="960" y="1366"/>
                </a:cubicBezTo>
                <a:cubicBezTo>
                  <a:pt x="955" y="1369"/>
                  <a:pt x="949" y="1370"/>
                  <a:pt x="943" y="1372"/>
                </a:cubicBezTo>
                <a:cubicBezTo>
                  <a:pt x="921" y="1380"/>
                  <a:pt x="921" y="1380"/>
                  <a:pt x="921" y="1380"/>
                </a:cubicBezTo>
                <a:cubicBezTo>
                  <a:pt x="896" y="1387"/>
                  <a:pt x="896" y="1387"/>
                  <a:pt x="896" y="1387"/>
                </a:cubicBezTo>
                <a:cubicBezTo>
                  <a:pt x="891" y="1389"/>
                  <a:pt x="886" y="1390"/>
                  <a:pt x="880" y="1391"/>
                </a:cubicBezTo>
                <a:cubicBezTo>
                  <a:pt x="877" y="1392"/>
                  <a:pt x="875" y="1393"/>
                  <a:pt x="872" y="1393"/>
                </a:cubicBezTo>
                <a:cubicBezTo>
                  <a:pt x="861" y="1396"/>
                  <a:pt x="850" y="1398"/>
                  <a:pt x="839" y="1400"/>
                </a:cubicBezTo>
                <a:cubicBezTo>
                  <a:pt x="836" y="1400"/>
                  <a:pt x="834" y="1401"/>
                  <a:pt x="831" y="1401"/>
                </a:cubicBezTo>
                <a:cubicBezTo>
                  <a:pt x="827" y="1402"/>
                  <a:pt x="822" y="1403"/>
                  <a:pt x="818" y="1404"/>
                </a:cubicBezTo>
                <a:cubicBezTo>
                  <a:pt x="804" y="1405"/>
                  <a:pt x="804" y="1405"/>
                  <a:pt x="804" y="1405"/>
                </a:cubicBezTo>
                <a:cubicBezTo>
                  <a:pt x="804" y="1405"/>
                  <a:pt x="804" y="1405"/>
                  <a:pt x="804" y="1405"/>
                </a:cubicBezTo>
                <a:cubicBezTo>
                  <a:pt x="797" y="1406"/>
                  <a:pt x="797" y="1406"/>
                  <a:pt x="797" y="1406"/>
                </a:cubicBezTo>
                <a:cubicBezTo>
                  <a:pt x="790" y="1407"/>
                  <a:pt x="790" y="1407"/>
                  <a:pt x="790" y="1407"/>
                </a:cubicBezTo>
                <a:cubicBezTo>
                  <a:pt x="790" y="1407"/>
                  <a:pt x="790" y="1407"/>
                  <a:pt x="790" y="1407"/>
                </a:cubicBezTo>
                <a:cubicBezTo>
                  <a:pt x="783" y="1408"/>
                  <a:pt x="775" y="1409"/>
                  <a:pt x="768" y="1409"/>
                </a:cubicBezTo>
                <a:cubicBezTo>
                  <a:pt x="764" y="1409"/>
                  <a:pt x="759" y="1410"/>
                  <a:pt x="755" y="1410"/>
                </a:cubicBezTo>
                <a:cubicBezTo>
                  <a:pt x="750" y="1411"/>
                  <a:pt x="746" y="1411"/>
                  <a:pt x="741" y="1411"/>
                </a:cubicBezTo>
                <a:cubicBezTo>
                  <a:pt x="739" y="1411"/>
                  <a:pt x="736" y="1411"/>
                  <a:pt x="734" y="1411"/>
                </a:cubicBezTo>
                <a:cubicBezTo>
                  <a:pt x="713" y="1412"/>
                  <a:pt x="713" y="1412"/>
                  <a:pt x="713" y="1412"/>
                </a:cubicBezTo>
                <a:cubicBezTo>
                  <a:pt x="692" y="1411"/>
                  <a:pt x="692" y="1411"/>
                  <a:pt x="692" y="1411"/>
                </a:cubicBezTo>
                <a:cubicBezTo>
                  <a:pt x="690" y="1411"/>
                  <a:pt x="687" y="1411"/>
                  <a:pt x="685" y="1411"/>
                </a:cubicBezTo>
                <a:cubicBezTo>
                  <a:pt x="680" y="1411"/>
                  <a:pt x="676" y="1411"/>
                  <a:pt x="671" y="1410"/>
                </a:cubicBezTo>
                <a:cubicBezTo>
                  <a:pt x="667" y="1410"/>
                  <a:pt x="662" y="1409"/>
                  <a:pt x="658" y="1409"/>
                </a:cubicBezTo>
                <a:cubicBezTo>
                  <a:pt x="651" y="1409"/>
                  <a:pt x="643" y="1408"/>
                  <a:pt x="636" y="1407"/>
                </a:cubicBezTo>
                <a:cubicBezTo>
                  <a:pt x="636" y="1407"/>
                  <a:pt x="636" y="1407"/>
                  <a:pt x="636" y="1407"/>
                </a:cubicBezTo>
                <a:cubicBezTo>
                  <a:pt x="629" y="1406"/>
                  <a:pt x="629" y="1406"/>
                  <a:pt x="629" y="1406"/>
                </a:cubicBezTo>
                <a:cubicBezTo>
                  <a:pt x="622" y="1405"/>
                  <a:pt x="622" y="1405"/>
                  <a:pt x="622" y="1405"/>
                </a:cubicBezTo>
                <a:cubicBezTo>
                  <a:pt x="622" y="1405"/>
                  <a:pt x="622" y="1405"/>
                  <a:pt x="622" y="1405"/>
                </a:cubicBezTo>
                <a:cubicBezTo>
                  <a:pt x="608" y="1404"/>
                  <a:pt x="608" y="1404"/>
                  <a:pt x="608" y="1404"/>
                </a:cubicBezTo>
                <a:cubicBezTo>
                  <a:pt x="604" y="1403"/>
                  <a:pt x="599" y="1402"/>
                  <a:pt x="595" y="1401"/>
                </a:cubicBezTo>
                <a:cubicBezTo>
                  <a:pt x="592" y="1401"/>
                  <a:pt x="590" y="1400"/>
                  <a:pt x="587" y="1400"/>
                </a:cubicBezTo>
                <a:cubicBezTo>
                  <a:pt x="576" y="1398"/>
                  <a:pt x="565" y="1396"/>
                  <a:pt x="554" y="1393"/>
                </a:cubicBezTo>
                <a:cubicBezTo>
                  <a:pt x="551" y="1393"/>
                  <a:pt x="549" y="1392"/>
                  <a:pt x="546" y="1391"/>
                </a:cubicBezTo>
                <a:cubicBezTo>
                  <a:pt x="540" y="1390"/>
                  <a:pt x="535" y="1389"/>
                  <a:pt x="529" y="1387"/>
                </a:cubicBezTo>
                <a:cubicBezTo>
                  <a:pt x="505" y="1380"/>
                  <a:pt x="505" y="1380"/>
                  <a:pt x="505" y="1380"/>
                </a:cubicBezTo>
                <a:cubicBezTo>
                  <a:pt x="483" y="1372"/>
                  <a:pt x="483" y="1372"/>
                  <a:pt x="483" y="1372"/>
                </a:cubicBezTo>
                <a:cubicBezTo>
                  <a:pt x="477" y="1370"/>
                  <a:pt x="471" y="1369"/>
                  <a:pt x="466" y="1366"/>
                </a:cubicBezTo>
                <a:cubicBezTo>
                  <a:pt x="459" y="1363"/>
                  <a:pt x="459" y="1363"/>
                  <a:pt x="459" y="1363"/>
                </a:cubicBezTo>
                <a:cubicBezTo>
                  <a:pt x="459" y="1364"/>
                  <a:pt x="459" y="1364"/>
                  <a:pt x="459" y="1364"/>
                </a:cubicBezTo>
                <a:cubicBezTo>
                  <a:pt x="445" y="1358"/>
                  <a:pt x="445" y="1358"/>
                  <a:pt x="445" y="1358"/>
                </a:cubicBezTo>
                <a:cubicBezTo>
                  <a:pt x="443" y="1357"/>
                  <a:pt x="440" y="1356"/>
                  <a:pt x="436" y="1354"/>
                </a:cubicBezTo>
                <a:cubicBezTo>
                  <a:pt x="426" y="1350"/>
                  <a:pt x="426" y="1350"/>
                  <a:pt x="426" y="1350"/>
                </a:cubicBezTo>
                <a:cubicBezTo>
                  <a:pt x="424" y="1349"/>
                  <a:pt x="422" y="1348"/>
                  <a:pt x="419" y="1347"/>
                </a:cubicBezTo>
                <a:cubicBezTo>
                  <a:pt x="415" y="1345"/>
                  <a:pt x="411" y="1343"/>
                  <a:pt x="407" y="1341"/>
                </a:cubicBezTo>
                <a:cubicBezTo>
                  <a:pt x="388" y="1331"/>
                  <a:pt x="388" y="1331"/>
                  <a:pt x="388" y="1331"/>
                </a:cubicBezTo>
                <a:cubicBezTo>
                  <a:pt x="387" y="1331"/>
                  <a:pt x="386" y="1330"/>
                  <a:pt x="385" y="1330"/>
                </a:cubicBezTo>
                <a:cubicBezTo>
                  <a:pt x="383" y="1329"/>
                  <a:pt x="381" y="1328"/>
                  <a:pt x="379" y="1327"/>
                </a:cubicBezTo>
                <a:cubicBezTo>
                  <a:pt x="352" y="1311"/>
                  <a:pt x="352" y="1311"/>
                  <a:pt x="352" y="1311"/>
                </a:cubicBezTo>
                <a:cubicBezTo>
                  <a:pt x="330" y="1297"/>
                  <a:pt x="330" y="1297"/>
                  <a:pt x="330" y="1297"/>
                </a:cubicBezTo>
                <a:cubicBezTo>
                  <a:pt x="325" y="1294"/>
                  <a:pt x="321" y="1291"/>
                  <a:pt x="317" y="1288"/>
                </a:cubicBezTo>
                <a:cubicBezTo>
                  <a:pt x="316" y="1288"/>
                  <a:pt x="316" y="1288"/>
                  <a:pt x="316" y="1288"/>
                </a:cubicBezTo>
                <a:cubicBezTo>
                  <a:pt x="311" y="1284"/>
                  <a:pt x="311" y="1284"/>
                  <a:pt x="311" y="1284"/>
                </a:cubicBezTo>
                <a:cubicBezTo>
                  <a:pt x="311" y="1284"/>
                  <a:pt x="311" y="1284"/>
                  <a:pt x="311" y="1284"/>
                </a:cubicBezTo>
                <a:cubicBezTo>
                  <a:pt x="299" y="1275"/>
                  <a:pt x="299" y="1275"/>
                  <a:pt x="299" y="1275"/>
                </a:cubicBezTo>
                <a:cubicBezTo>
                  <a:pt x="296" y="1274"/>
                  <a:pt x="294" y="1272"/>
                  <a:pt x="291" y="1269"/>
                </a:cubicBezTo>
                <a:cubicBezTo>
                  <a:pt x="282" y="1263"/>
                  <a:pt x="282" y="1263"/>
                  <a:pt x="282" y="1263"/>
                </a:cubicBezTo>
                <a:cubicBezTo>
                  <a:pt x="280" y="1261"/>
                  <a:pt x="278" y="1260"/>
                  <a:pt x="276" y="1258"/>
                </a:cubicBezTo>
                <a:cubicBezTo>
                  <a:pt x="273" y="1255"/>
                  <a:pt x="269" y="1253"/>
                  <a:pt x="266" y="1250"/>
                </a:cubicBezTo>
                <a:cubicBezTo>
                  <a:pt x="250" y="1236"/>
                  <a:pt x="250" y="1236"/>
                  <a:pt x="250" y="1236"/>
                </a:cubicBezTo>
                <a:cubicBezTo>
                  <a:pt x="249" y="1235"/>
                  <a:pt x="248" y="1234"/>
                  <a:pt x="247" y="1233"/>
                </a:cubicBezTo>
                <a:cubicBezTo>
                  <a:pt x="245" y="1232"/>
                  <a:pt x="244" y="1230"/>
                  <a:pt x="242" y="1229"/>
                </a:cubicBezTo>
                <a:cubicBezTo>
                  <a:pt x="219" y="1207"/>
                  <a:pt x="219" y="1207"/>
                  <a:pt x="219" y="1207"/>
                </a:cubicBezTo>
                <a:cubicBezTo>
                  <a:pt x="197" y="1184"/>
                  <a:pt x="197" y="1184"/>
                  <a:pt x="197" y="1184"/>
                </a:cubicBezTo>
                <a:cubicBezTo>
                  <a:pt x="196" y="1182"/>
                  <a:pt x="194" y="1181"/>
                  <a:pt x="193" y="1179"/>
                </a:cubicBezTo>
                <a:cubicBezTo>
                  <a:pt x="176" y="1160"/>
                  <a:pt x="176" y="1160"/>
                  <a:pt x="176" y="1160"/>
                </a:cubicBezTo>
                <a:cubicBezTo>
                  <a:pt x="173" y="1157"/>
                  <a:pt x="171" y="1153"/>
                  <a:pt x="168" y="1150"/>
                </a:cubicBezTo>
                <a:cubicBezTo>
                  <a:pt x="166" y="1148"/>
                  <a:pt x="165" y="1146"/>
                  <a:pt x="163" y="1144"/>
                </a:cubicBezTo>
                <a:cubicBezTo>
                  <a:pt x="157" y="1135"/>
                  <a:pt x="157" y="1135"/>
                  <a:pt x="157" y="1135"/>
                </a:cubicBezTo>
                <a:cubicBezTo>
                  <a:pt x="154" y="1132"/>
                  <a:pt x="152" y="1130"/>
                  <a:pt x="150" y="1127"/>
                </a:cubicBezTo>
                <a:cubicBezTo>
                  <a:pt x="138" y="1110"/>
                  <a:pt x="138" y="1110"/>
                  <a:pt x="138" y="1110"/>
                </a:cubicBezTo>
                <a:cubicBezTo>
                  <a:pt x="135" y="1105"/>
                  <a:pt x="132" y="1101"/>
                  <a:pt x="129" y="1096"/>
                </a:cubicBezTo>
                <a:cubicBezTo>
                  <a:pt x="115" y="1075"/>
                  <a:pt x="115" y="1075"/>
                  <a:pt x="115" y="1075"/>
                </a:cubicBezTo>
                <a:cubicBezTo>
                  <a:pt x="99" y="1047"/>
                  <a:pt x="99" y="1047"/>
                  <a:pt x="99" y="1047"/>
                </a:cubicBezTo>
                <a:cubicBezTo>
                  <a:pt x="98" y="1045"/>
                  <a:pt x="97" y="1043"/>
                  <a:pt x="96" y="1041"/>
                </a:cubicBezTo>
                <a:cubicBezTo>
                  <a:pt x="85" y="1019"/>
                  <a:pt x="85" y="1019"/>
                  <a:pt x="85" y="1019"/>
                </a:cubicBezTo>
                <a:cubicBezTo>
                  <a:pt x="83" y="1015"/>
                  <a:pt x="81" y="1011"/>
                  <a:pt x="79" y="1007"/>
                </a:cubicBezTo>
                <a:cubicBezTo>
                  <a:pt x="78" y="1004"/>
                  <a:pt x="77" y="1002"/>
                  <a:pt x="76" y="1000"/>
                </a:cubicBezTo>
                <a:cubicBezTo>
                  <a:pt x="72" y="990"/>
                  <a:pt x="72" y="990"/>
                  <a:pt x="72" y="990"/>
                </a:cubicBezTo>
                <a:cubicBezTo>
                  <a:pt x="70" y="986"/>
                  <a:pt x="69" y="983"/>
                  <a:pt x="68" y="980"/>
                </a:cubicBezTo>
                <a:cubicBezTo>
                  <a:pt x="60" y="960"/>
                  <a:pt x="60" y="960"/>
                  <a:pt x="60" y="960"/>
                </a:cubicBezTo>
                <a:cubicBezTo>
                  <a:pt x="57" y="955"/>
                  <a:pt x="56" y="949"/>
                  <a:pt x="54" y="943"/>
                </a:cubicBezTo>
                <a:cubicBezTo>
                  <a:pt x="46" y="921"/>
                  <a:pt x="46" y="921"/>
                  <a:pt x="46" y="921"/>
                </a:cubicBezTo>
                <a:cubicBezTo>
                  <a:pt x="39" y="897"/>
                  <a:pt x="39" y="897"/>
                  <a:pt x="39" y="897"/>
                </a:cubicBezTo>
                <a:cubicBezTo>
                  <a:pt x="38" y="893"/>
                  <a:pt x="37" y="890"/>
                  <a:pt x="36" y="887"/>
                </a:cubicBezTo>
                <a:cubicBezTo>
                  <a:pt x="37" y="887"/>
                  <a:pt x="37" y="887"/>
                  <a:pt x="37" y="887"/>
                </a:cubicBezTo>
                <a:cubicBezTo>
                  <a:pt x="35" y="880"/>
                  <a:pt x="35" y="880"/>
                  <a:pt x="35" y="880"/>
                </a:cubicBezTo>
                <a:cubicBezTo>
                  <a:pt x="33" y="873"/>
                  <a:pt x="33" y="873"/>
                  <a:pt x="33" y="873"/>
                </a:cubicBezTo>
                <a:cubicBezTo>
                  <a:pt x="33" y="873"/>
                  <a:pt x="33" y="873"/>
                  <a:pt x="33" y="873"/>
                </a:cubicBezTo>
                <a:cubicBezTo>
                  <a:pt x="21" y="821"/>
                  <a:pt x="15" y="767"/>
                  <a:pt x="14" y="713"/>
                </a:cubicBezTo>
                <a:cubicBezTo>
                  <a:pt x="15" y="659"/>
                  <a:pt x="21" y="605"/>
                  <a:pt x="33" y="553"/>
                </a:cubicBezTo>
                <a:cubicBezTo>
                  <a:pt x="33" y="553"/>
                  <a:pt x="33" y="553"/>
                  <a:pt x="33" y="553"/>
                </a:cubicBezTo>
                <a:cubicBezTo>
                  <a:pt x="35" y="546"/>
                  <a:pt x="35" y="546"/>
                  <a:pt x="35" y="546"/>
                </a:cubicBezTo>
                <a:cubicBezTo>
                  <a:pt x="37" y="539"/>
                  <a:pt x="37" y="539"/>
                  <a:pt x="37" y="539"/>
                </a:cubicBezTo>
                <a:cubicBezTo>
                  <a:pt x="36" y="539"/>
                  <a:pt x="36" y="539"/>
                  <a:pt x="36" y="539"/>
                </a:cubicBezTo>
                <a:cubicBezTo>
                  <a:pt x="37" y="536"/>
                  <a:pt x="38" y="533"/>
                  <a:pt x="39" y="529"/>
                </a:cubicBezTo>
                <a:cubicBezTo>
                  <a:pt x="46" y="505"/>
                  <a:pt x="46" y="505"/>
                  <a:pt x="46" y="505"/>
                </a:cubicBezTo>
                <a:cubicBezTo>
                  <a:pt x="54" y="483"/>
                  <a:pt x="54" y="483"/>
                  <a:pt x="54" y="483"/>
                </a:cubicBezTo>
                <a:cubicBezTo>
                  <a:pt x="56" y="477"/>
                  <a:pt x="57" y="471"/>
                  <a:pt x="60" y="465"/>
                </a:cubicBezTo>
                <a:cubicBezTo>
                  <a:pt x="68" y="445"/>
                  <a:pt x="68" y="445"/>
                  <a:pt x="68" y="445"/>
                </a:cubicBezTo>
                <a:cubicBezTo>
                  <a:pt x="69" y="443"/>
                  <a:pt x="70" y="440"/>
                  <a:pt x="72" y="436"/>
                </a:cubicBezTo>
                <a:cubicBezTo>
                  <a:pt x="76" y="426"/>
                  <a:pt x="76" y="426"/>
                  <a:pt x="76" y="426"/>
                </a:cubicBezTo>
                <a:cubicBezTo>
                  <a:pt x="77" y="424"/>
                  <a:pt x="78" y="422"/>
                  <a:pt x="79" y="419"/>
                </a:cubicBezTo>
                <a:cubicBezTo>
                  <a:pt x="81" y="415"/>
                  <a:pt x="83" y="411"/>
                  <a:pt x="85" y="407"/>
                </a:cubicBezTo>
                <a:cubicBezTo>
                  <a:pt x="94" y="389"/>
                  <a:pt x="94" y="389"/>
                  <a:pt x="94" y="389"/>
                </a:cubicBezTo>
                <a:cubicBezTo>
                  <a:pt x="95" y="388"/>
                  <a:pt x="95" y="388"/>
                  <a:pt x="95" y="388"/>
                </a:cubicBezTo>
                <a:cubicBezTo>
                  <a:pt x="95" y="388"/>
                  <a:pt x="95" y="387"/>
                  <a:pt x="95" y="387"/>
                </a:cubicBezTo>
                <a:cubicBezTo>
                  <a:pt x="98" y="382"/>
                  <a:pt x="98" y="382"/>
                  <a:pt x="98" y="382"/>
                </a:cubicBezTo>
                <a:cubicBezTo>
                  <a:pt x="98" y="382"/>
                  <a:pt x="98" y="382"/>
                  <a:pt x="98" y="382"/>
                </a:cubicBezTo>
                <a:cubicBezTo>
                  <a:pt x="98" y="381"/>
                  <a:pt x="99" y="380"/>
                  <a:pt x="99" y="379"/>
                </a:cubicBezTo>
                <a:cubicBezTo>
                  <a:pt x="115" y="352"/>
                  <a:pt x="115" y="352"/>
                  <a:pt x="115" y="352"/>
                </a:cubicBezTo>
                <a:cubicBezTo>
                  <a:pt x="129" y="330"/>
                  <a:pt x="129" y="330"/>
                  <a:pt x="129" y="330"/>
                </a:cubicBezTo>
                <a:cubicBezTo>
                  <a:pt x="132" y="325"/>
                  <a:pt x="135" y="321"/>
                  <a:pt x="138" y="316"/>
                </a:cubicBezTo>
                <a:cubicBezTo>
                  <a:pt x="151" y="299"/>
                  <a:pt x="151" y="299"/>
                  <a:pt x="151" y="299"/>
                </a:cubicBezTo>
                <a:cubicBezTo>
                  <a:pt x="152" y="296"/>
                  <a:pt x="154" y="294"/>
                  <a:pt x="157" y="291"/>
                </a:cubicBezTo>
                <a:cubicBezTo>
                  <a:pt x="163" y="282"/>
                  <a:pt x="163" y="282"/>
                  <a:pt x="163" y="282"/>
                </a:cubicBezTo>
                <a:cubicBezTo>
                  <a:pt x="165" y="280"/>
                  <a:pt x="166" y="278"/>
                  <a:pt x="168" y="276"/>
                </a:cubicBezTo>
                <a:cubicBezTo>
                  <a:pt x="171" y="273"/>
                  <a:pt x="173" y="269"/>
                  <a:pt x="176" y="266"/>
                </a:cubicBezTo>
                <a:cubicBezTo>
                  <a:pt x="193" y="247"/>
                  <a:pt x="193" y="247"/>
                  <a:pt x="193" y="247"/>
                </a:cubicBezTo>
                <a:cubicBezTo>
                  <a:pt x="194" y="245"/>
                  <a:pt x="196" y="244"/>
                  <a:pt x="197" y="242"/>
                </a:cubicBezTo>
                <a:cubicBezTo>
                  <a:pt x="219" y="219"/>
                  <a:pt x="219" y="219"/>
                  <a:pt x="219" y="219"/>
                </a:cubicBezTo>
                <a:cubicBezTo>
                  <a:pt x="242" y="197"/>
                  <a:pt x="242" y="197"/>
                  <a:pt x="242" y="197"/>
                </a:cubicBezTo>
                <a:cubicBezTo>
                  <a:pt x="244" y="196"/>
                  <a:pt x="245" y="194"/>
                  <a:pt x="247" y="193"/>
                </a:cubicBezTo>
                <a:cubicBezTo>
                  <a:pt x="248" y="192"/>
                  <a:pt x="249" y="191"/>
                  <a:pt x="250" y="190"/>
                </a:cubicBezTo>
                <a:cubicBezTo>
                  <a:pt x="266" y="176"/>
                  <a:pt x="266" y="176"/>
                  <a:pt x="266" y="176"/>
                </a:cubicBezTo>
                <a:cubicBezTo>
                  <a:pt x="269" y="173"/>
                  <a:pt x="273" y="171"/>
                  <a:pt x="276" y="168"/>
                </a:cubicBezTo>
                <a:cubicBezTo>
                  <a:pt x="278" y="166"/>
                  <a:pt x="280" y="165"/>
                  <a:pt x="282" y="163"/>
                </a:cubicBezTo>
                <a:cubicBezTo>
                  <a:pt x="291" y="157"/>
                  <a:pt x="291" y="157"/>
                  <a:pt x="291" y="157"/>
                </a:cubicBezTo>
                <a:cubicBezTo>
                  <a:pt x="294" y="154"/>
                  <a:pt x="296" y="152"/>
                  <a:pt x="299" y="150"/>
                </a:cubicBezTo>
                <a:cubicBezTo>
                  <a:pt x="311" y="142"/>
                  <a:pt x="311" y="142"/>
                  <a:pt x="311" y="142"/>
                </a:cubicBezTo>
                <a:cubicBezTo>
                  <a:pt x="311" y="142"/>
                  <a:pt x="311" y="142"/>
                  <a:pt x="311" y="142"/>
                </a:cubicBezTo>
                <a:cubicBezTo>
                  <a:pt x="316" y="138"/>
                  <a:pt x="316" y="138"/>
                  <a:pt x="316" y="138"/>
                </a:cubicBezTo>
                <a:cubicBezTo>
                  <a:pt x="317" y="138"/>
                  <a:pt x="317" y="138"/>
                  <a:pt x="317" y="138"/>
                </a:cubicBezTo>
                <a:cubicBezTo>
                  <a:pt x="321" y="135"/>
                  <a:pt x="326" y="132"/>
                  <a:pt x="330" y="129"/>
                </a:cubicBezTo>
                <a:cubicBezTo>
                  <a:pt x="351" y="115"/>
                  <a:pt x="351" y="115"/>
                  <a:pt x="351" y="115"/>
                </a:cubicBezTo>
                <a:cubicBezTo>
                  <a:pt x="379" y="99"/>
                  <a:pt x="379" y="99"/>
                  <a:pt x="379" y="99"/>
                </a:cubicBezTo>
                <a:cubicBezTo>
                  <a:pt x="381" y="98"/>
                  <a:pt x="383" y="97"/>
                  <a:pt x="385" y="96"/>
                </a:cubicBezTo>
                <a:cubicBezTo>
                  <a:pt x="386" y="96"/>
                  <a:pt x="387" y="95"/>
                  <a:pt x="388" y="95"/>
                </a:cubicBezTo>
                <a:cubicBezTo>
                  <a:pt x="407" y="85"/>
                  <a:pt x="407" y="85"/>
                  <a:pt x="407" y="85"/>
                </a:cubicBezTo>
                <a:cubicBezTo>
                  <a:pt x="411" y="83"/>
                  <a:pt x="415" y="81"/>
                  <a:pt x="419" y="79"/>
                </a:cubicBezTo>
                <a:cubicBezTo>
                  <a:pt x="422" y="78"/>
                  <a:pt x="424" y="77"/>
                  <a:pt x="426" y="76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40" y="70"/>
                  <a:pt x="443" y="69"/>
                  <a:pt x="446" y="68"/>
                </a:cubicBezTo>
                <a:cubicBezTo>
                  <a:pt x="459" y="62"/>
                  <a:pt x="459" y="62"/>
                  <a:pt x="459" y="62"/>
                </a:cubicBezTo>
                <a:cubicBezTo>
                  <a:pt x="459" y="63"/>
                  <a:pt x="459" y="63"/>
                  <a:pt x="459" y="63"/>
                </a:cubicBezTo>
                <a:cubicBezTo>
                  <a:pt x="465" y="60"/>
                  <a:pt x="465" y="60"/>
                  <a:pt x="465" y="60"/>
                </a:cubicBezTo>
                <a:cubicBezTo>
                  <a:pt x="466" y="60"/>
                  <a:pt x="466" y="60"/>
                  <a:pt x="466" y="60"/>
                </a:cubicBezTo>
                <a:cubicBezTo>
                  <a:pt x="471" y="57"/>
                  <a:pt x="477" y="56"/>
                  <a:pt x="483" y="54"/>
                </a:cubicBezTo>
                <a:cubicBezTo>
                  <a:pt x="505" y="46"/>
                  <a:pt x="505" y="46"/>
                  <a:pt x="505" y="46"/>
                </a:cubicBezTo>
                <a:cubicBezTo>
                  <a:pt x="530" y="39"/>
                  <a:pt x="530" y="39"/>
                  <a:pt x="530" y="39"/>
                </a:cubicBezTo>
                <a:cubicBezTo>
                  <a:pt x="535" y="37"/>
                  <a:pt x="540" y="36"/>
                  <a:pt x="546" y="35"/>
                </a:cubicBezTo>
                <a:cubicBezTo>
                  <a:pt x="549" y="34"/>
                  <a:pt x="551" y="33"/>
                  <a:pt x="554" y="33"/>
                </a:cubicBezTo>
                <a:cubicBezTo>
                  <a:pt x="565" y="30"/>
                  <a:pt x="576" y="28"/>
                  <a:pt x="587" y="26"/>
                </a:cubicBezTo>
                <a:cubicBezTo>
                  <a:pt x="590" y="26"/>
                  <a:pt x="592" y="25"/>
                  <a:pt x="595" y="25"/>
                </a:cubicBezTo>
                <a:cubicBezTo>
                  <a:pt x="599" y="24"/>
                  <a:pt x="604" y="23"/>
                  <a:pt x="608" y="22"/>
                </a:cubicBezTo>
                <a:cubicBezTo>
                  <a:pt x="622" y="21"/>
                  <a:pt x="622" y="21"/>
                  <a:pt x="622" y="21"/>
                </a:cubicBezTo>
                <a:cubicBezTo>
                  <a:pt x="622" y="21"/>
                  <a:pt x="622" y="21"/>
                  <a:pt x="622" y="21"/>
                </a:cubicBezTo>
                <a:cubicBezTo>
                  <a:pt x="629" y="20"/>
                  <a:pt x="629" y="20"/>
                  <a:pt x="629" y="20"/>
                </a:cubicBezTo>
                <a:cubicBezTo>
                  <a:pt x="636" y="19"/>
                  <a:pt x="636" y="19"/>
                  <a:pt x="636" y="19"/>
                </a:cubicBezTo>
                <a:cubicBezTo>
                  <a:pt x="636" y="19"/>
                  <a:pt x="636" y="19"/>
                  <a:pt x="636" y="19"/>
                </a:cubicBezTo>
                <a:cubicBezTo>
                  <a:pt x="643" y="18"/>
                  <a:pt x="651" y="17"/>
                  <a:pt x="658" y="17"/>
                </a:cubicBezTo>
                <a:cubicBezTo>
                  <a:pt x="662" y="17"/>
                  <a:pt x="667" y="16"/>
                  <a:pt x="671" y="16"/>
                </a:cubicBezTo>
                <a:cubicBezTo>
                  <a:pt x="676" y="15"/>
                  <a:pt x="680" y="15"/>
                  <a:pt x="685" y="15"/>
                </a:cubicBezTo>
                <a:cubicBezTo>
                  <a:pt x="687" y="15"/>
                  <a:pt x="690" y="15"/>
                  <a:pt x="692" y="15"/>
                </a:cubicBezTo>
                <a:cubicBezTo>
                  <a:pt x="713" y="15"/>
                  <a:pt x="713" y="15"/>
                  <a:pt x="713" y="15"/>
                </a:cubicBezTo>
                <a:cubicBezTo>
                  <a:pt x="734" y="15"/>
                  <a:pt x="734" y="15"/>
                  <a:pt x="734" y="15"/>
                </a:cubicBezTo>
                <a:cubicBezTo>
                  <a:pt x="736" y="15"/>
                  <a:pt x="739" y="15"/>
                  <a:pt x="741" y="15"/>
                </a:cubicBezTo>
                <a:cubicBezTo>
                  <a:pt x="746" y="15"/>
                  <a:pt x="750" y="15"/>
                  <a:pt x="755" y="16"/>
                </a:cubicBezTo>
                <a:cubicBezTo>
                  <a:pt x="759" y="16"/>
                  <a:pt x="764" y="17"/>
                  <a:pt x="768" y="17"/>
                </a:cubicBezTo>
                <a:cubicBezTo>
                  <a:pt x="775" y="17"/>
                  <a:pt x="783" y="18"/>
                  <a:pt x="790" y="19"/>
                </a:cubicBezTo>
                <a:cubicBezTo>
                  <a:pt x="790" y="19"/>
                  <a:pt x="790" y="19"/>
                  <a:pt x="790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804" y="21"/>
                  <a:pt x="804" y="21"/>
                  <a:pt x="804" y="21"/>
                </a:cubicBezTo>
                <a:cubicBezTo>
                  <a:pt x="804" y="21"/>
                  <a:pt x="804" y="21"/>
                  <a:pt x="804" y="21"/>
                </a:cubicBezTo>
                <a:cubicBezTo>
                  <a:pt x="818" y="22"/>
                  <a:pt x="818" y="22"/>
                  <a:pt x="818" y="22"/>
                </a:cubicBezTo>
                <a:cubicBezTo>
                  <a:pt x="822" y="23"/>
                  <a:pt x="827" y="24"/>
                  <a:pt x="831" y="25"/>
                </a:cubicBezTo>
                <a:cubicBezTo>
                  <a:pt x="834" y="25"/>
                  <a:pt x="836" y="26"/>
                  <a:pt x="839" y="26"/>
                </a:cubicBezTo>
                <a:cubicBezTo>
                  <a:pt x="850" y="28"/>
                  <a:pt x="861" y="30"/>
                  <a:pt x="872" y="33"/>
                </a:cubicBezTo>
                <a:cubicBezTo>
                  <a:pt x="875" y="33"/>
                  <a:pt x="877" y="34"/>
                  <a:pt x="880" y="35"/>
                </a:cubicBezTo>
                <a:cubicBezTo>
                  <a:pt x="886" y="36"/>
                  <a:pt x="891" y="37"/>
                  <a:pt x="896" y="39"/>
                </a:cubicBezTo>
                <a:cubicBezTo>
                  <a:pt x="921" y="46"/>
                  <a:pt x="921" y="46"/>
                  <a:pt x="921" y="46"/>
                </a:cubicBezTo>
                <a:cubicBezTo>
                  <a:pt x="943" y="54"/>
                  <a:pt x="943" y="54"/>
                  <a:pt x="943" y="54"/>
                </a:cubicBezTo>
                <a:cubicBezTo>
                  <a:pt x="949" y="56"/>
                  <a:pt x="955" y="57"/>
                  <a:pt x="960" y="60"/>
                </a:cubicBezTo>
                <a:cubicBezTo>
                  <a:pt x="967" y="63"/>
                  <a:pt x="967" y="63"/>
                  <a:pt x="967" y="63"/>
                </a:cubicBezTo>
                <a:cubicBezTo>
                  <a:pt x="967" y="62"/>
                  <a:pt x="967" y="62"/>
                  <a:pt x="967" y="62"/>
                </a:cubicBezTo>
                <a:cubicBezTo>
                  <a:pt x="981" y="68"/>
                  <a:pt x="981" y="68"/>
                  <a:pt x="981" y="68"/>
                </a:cubicBezTo>
                <a:cubicBezTo>
                  <a:pt x="983" y="69"/>
                  <a:pt x="986" y="70"/>
                  <a:pt x="990" y="72"/>
                </a:cubicBezTo>
                <a:cubicBezTo>
                  <a:pt x="1000" y="76"/>
                  <a:pt x="1000" y="76"/>
                  <a:pt x="1000" y="76"/>
                </a:cubicBezTo>
                <a:cubicBezTo>
                  <a:pt x="1002" y="77"/>
                  <a:pt x="1004" y="78"/>
                  <a:pt x="1007" y="79"/>
                </a:cubicBezTo>
                <a:cubicBezTo>
                  <a:pt x="1011" y="81"/>
                  <a:pt x="1015" y="83"/>
                  <a:pt x="1019" y="85"/>
                </a:cubicBezTo>
                <a:cubicBezTo>
                  <a:pt x="1038" y="95"/>
                  <a:pt x="1038" y="95"/>
                  <a:pt x="1038" y="95"/>
                </a:cubicBezTo>
                <a:cubicBezTo>
                  <a:pt x="1039" y="95"/>
                  <a:pt x="1040" y="96"/>
                  <a:pt x="1041" y="96"/>
                </a:cubicBezTo>
                <a:cubicBezTo>
                  <a:pt x="1043" y="97"/>
                  <a:pt x="1045" y="98"/>
                  <a:pt x="1047" y="99"/>
                </a:cubicBezTo>
                <a:cubicBezTo>
                  <a:pt x="1074" y="115"/>
                  <a:pt x="1074" y="115"/>
                  <a:pt x="1074" y="115"/>
                </a:cubicBezTo>
                <a:cubicBezTo>
                  <a:pt x="1096" y="129"/>
                  <a:pt x="1096" y="129"/>
                  <a:pt x="1096" y="129"/>
                </a:cubicBezTo>
                <a:cubicBezTo>
                  <a:pt x="1100" y="132"/>
                  <a:pt x="1105" y="135"/>
                  <a:pt x="1109" y="138"/>
                </a:cubicBezTo>
                <a:cubicBezTo>
                  <a:pt x="1110" y="138"/>
                  <a:pt x="1110" y="138"/>
                  <a:pt x="1110" y="138"/>
                </a:cubicBezTo>
                <a:cubicBezTo>
                  <a:pt x="1115" y="142"/>
                  <a:pt x="1115" y="142"/>
                  <a:pt x="1115" y="142"/>
                </a:cubicBezTo>
                <a:cubicBezTo>
                  <a:pt x="1115" y="142"/>
                  <a:pt x="1115" y="142"/>
                  <a:pt x="1115" y="142"/>
                </a:cubicBezTo>
                <a:cubicBezTo>
                  <a:pt x="1127" y="151"/>
                  <a:pt x="1127" y="151"/>
                  <a:pt x="1127" y="151"/>
                </a:cubicBezTo>
                <a:cubicBezTo>
                  <a:pt x="1130" y="152"/>
                  <a:pt x="1132" y="154"/>
                  <a:pt x="1135" y="157"/>
                </a:cubicBezTo>
                <a:cubicBezTo>
                  <a:pt x="1144" y="163"/>
                  <a:pt x="1144" y="163"/>
                  <a:pt x="1144" y="163"/>
                </a:cubicBezTo>
                <a:cubicBezTo>
                  <a:pt x="1146" y="165"/>
                  <a:pt x="1148" y="166"/>
                  <a:pt x="1150" y="168"/>
                </a:cubicBezTo>
                <a:cubicBezTo>
                  <a:pt x="1153" y="171"/>
                  <a:pt x="1157" y="173"/>
                  <a:pt x="1160" y="176"/>
                </a:cubicBezTo>
                <a:cubicBezTo>
                  <a:pt x="1176" y="190"/>
                  <a:pt x="1176" y="190"/>
                  <a:pt x="1176" y="190"/>
                </a:cubicBezTo>
                <a:cubicBezTo>
                  <a:pt x="1177" y="191"/>
                  <a:pt x="1178" y="192"/>
                  <a:pt x="1179" y="193"/>
                </a:cubicBezTo>
                <a:cubicBezTo>
                  <a:pt x="1181" y="194"/>
                  <a:pt x="1182" y="196"/>
                  <a:pt x="1184" y="197"/>
                </a:cubicBezTo>
                <a:cubicBezTo>
                  <a:pt x="1207" y="219"/>
                  <a:pt x="1207" y="219"/>
                  <a:pt x="1207" y="219"/>
                </a:cubicBezTo>
                <a:cubicBezTo>
                  <a:pt x="1229" y="242"/>
                  <a:pt x="1229" y="242"/>
                  <a:pt x="1229" y="242"/>
                </a:cubicBezTo>
                <a:cubicBezTo>
                  <a:pt x="1230" y="244"/>
                  <a:pt x="1232" y="245"/>
                  <a:pt x="1233" y="247"/>
                </a:cubicBezTo>
                <a:cubicBezTo>
                  <a:pt x="1250" y="266"/>
                  <a:pt x="1250" y="266"/>
                  <a:pt x="1250" y="266"/>
                </a:cubicBezTo>
                <a:cubicBezTo>
                  <a:pt x="1253" y="269"/>
                  <a:pt x="1255" y="273"/>
                  <a:pt x="1258" y="276"/>
                </a:cubicBezTo>
                <a:cubicBezTo>
                  <a:pt x="1260" y="278"/>
                  <a:pt x="1261" y="280"/>
                  <a:pt x="1263" y="282"/>
                </a:cubicBezTo>
                <a:cubicBezTo>
                  <a:pt x="1269" y="291"/>
                  <a:pt x="1269" y="291"/>
                  <a:pt x="1269" y="291"/>
                </a:cubicBezTo>
                <a:cubicBezTo>
                  <a:pt x="1272" y="294"/>
                  <a:pt x="1274" y="296"/>
                  <a:pt x="1276" y="299"/>
                </a:cubicBezTo>
                <a:cubicBezTo>
                  <a:pt x="1288" y="316"/>
                  <a:pt x="1288" y="316"/>
                  <a:pt x="1288" y="316"/>
                </a:cubicBezTo>
                <a:cubicBezTo>
                  <a:pt x="1291" y="321"/>
                  <a:pt x="1294" y="325"/>
                  <a:pt x="1297" y="330"/>
                </a:cubicBezTo>
                <a:cubicBezTo>
                  <a:pt x="1311" y="351"/>
                  <a:pt x="1311" y="351"/>
                  <a:pt x="1311" y="351"/>
                </a:cubicBezTo>
                <a:cubicBezTo>
                  <a:pt x="1327" y="379"/>
                  <a:pt x="1327" y="379"/>
                  <a:pt x="1327" y="379"/>
                </a:cubicBezTo>
                <a:cubicBezTo>
                  <a:pt x="1328" y="381"/>
                  <a:pt x="1329" y="383"/>
                  <a:pt x="1330" y="385"/>
                </a:cubicBezTo>
                <a:cubicBezTo>
                  <a:pt x="1341" y="407"/>
                  <a:pt x="1341" y="407"/>
                  <a:pt x="1341" y="407"/>
                </a:cubicBezTo>
                <a:cubicBezTo>
                  <a:pt x="1343" y="411"/>
                  <a:pt x="1345" y="415"/>
                  <a:pt x="1347" y="419"/>
                </a:cubicBezTo>
                <a:cubicBezTo>
                  <a:pt x="1348" y="422"/>
                  <a:pt x="1349" y="424"/>
                  <a:pt x="1350" y="426"/>
                </a:cubicBezTo>
                <a:cubicBezTo>
                  <a:pt x="1354" y="436"/>
                  <a:pt x="1354" y="436"/>
                  <a:pt x="1354" y="436"/>
                </a:cubicBezTo>
                <a:cubicBezTo>
                  <a:pt x="1356" y="440"/>
                  <a:pt x="1357" y="443"/>
                  <a:pt x="1358" y="446"/>
                </a:cubicBezTo>
                <a:cubicBezTo>
                  <a:pt x="1366" y="466"/>
                  <a:pt x="1366" y="466"/>
                  <a:pt x="1366" y="466"/>
                </a:cubicBezTo>
                <a:cubicBezTo>
                  <a:pt x="1369" y="471"/>
                  <a:pt x="1370" y="477"/>
                  <a:pt x="1372" y="483"/>
                </a:cubicBezTo>
                <a:cubicBezTo>
                  <a:pt x="1380" y="505"/>
                  <a:pt x="1380" y="505"/>
                  <a:pt x="1380" y="505"/>
                </a:cubicBezTo>
                <a:cubicBezTo>
                  <a:pt x="1387" y="529"/>
                  <a:pt x="1387" y="529"/>
                  <a:pt x="1387" y="529"/>
                </a:cubicBezTo>
                <a:cubicBezTo>
                  <a:pt x="1388" y="533"/>
                  <a:pt x="1389" y="536"/>
                  <a:pt x="1390" y="539"/>
                </a:cubicBezTo>
                <a:cubicBezTo>
                  <a:pt x="1389" y="539"/>
                  <a:pt x="1389" y="539"/>
                  <a:pt x="1389" y="539"/>
                </a:cubicBezTo>
                <a:cubicBezTo>
                  <a:pt x="1391" y="546"/>
                  <a:pt x="1391" y="546"/>
                  <a:pt x="1391" y="546"/>
                </a:cubicBezTo>
                <a:cubicBezTo>
                  <a:pt x="1393" y="553"/>
                  <a:pt x="1393" y="553"/>
                  <a:pt x="1393" y="553"/>
                </a:cubicBezTo>
                <a:cubicBezTo>
                  <a:pt x="1393" y="553"/>
                  <a:pt x="1393" y="553"/>
                  <a:pt x="1393" y="553"/>
                </a:cubicBezTo>
                <a:cubicBezTo>
                  <a:pt x="1405" y="605"/>
                  <a:pt x="1411" y="659"/>
                  <a:pt x="1412" y="713"/>
                </a:cubicBezTo>
                <a:cubicBezTo>
                  <a:pt x="1411" y="767"/>
                  <a:pt x="1405" y="821"/>
                  <a:pt x="1393" y="873"/>
                </a:cubicBezTo>
                <a:cubicBezTo>
                  <a:pt x="1393" y="873"/>
                  <a:pt x="1393" y="873"/>
                  <a:pt x="1393" y="873"/>
                </a:cubicBezTo>
                <a:cubicBezTo>
                  <a:pt x="1391" y="880"/>
                  <a:pt x="1391" y="880"/>
                  <a:pt x="1391" y="880"/>
                </a:cubicBezTo>
                <a:cubicBezTo>
                  <a:pt x="1389" y="887"/>
                  <a:pt x="1389" y="887"/>
                  <a:pt x="1389" y="887"/>
                </a:cubicBezTo>
                <a:cubicBezTo>
                  <a:pt x="1390" y="887"/>
                  <a:pt x="1390" y="887"/>
                  <a:pt x="1390" y="887"/>
                </a:cubicBezTo>
                <a:cubicBezTo>
                  <a:pt x="1389" y="890"/>
                  <a:pt x="1388" y="893"/>
                  <a:pt x="1387" y="897"/>
                </a:cubicBezTo>
                <a:lnTo>
                  <a:pt x="1380" y="921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3074988" y="300038"/>
            <a:ext cx="6257925" cy="6257925"/>
          </a:xfrm>
          <a:custGeom>
            <a:avLst/>
            <a:gdLst>
              <a:gd name="T0" fmla="*/ 1603 w 1666"/>
              <a:gd name="T1" fmla="*/ 514 h 1666"/>
              <a:gd name="T2" fmla="*/ 1565 w 1666"/>
              <a:gd name="T3" fmla="*/ 434 h 1666"/>
              <a:gd name="T4" fmla="*/ 1461 w 1666"/>
              <a:gd name="T5" fmla="*/ 286 h 1666"/>
              <a:gd name="T6" fmla="*/ 1385 w 1666"/>
              <a:gd name="T7" fmla="*/ 209 h 1666"/>
              <a:gd name="T8" fmla="*/ 1300 w 1666"/>
              <a:gd name="T9" fmla="*/ 143 h 1666"/>
              <a:gd name="T10" fmla="*/ 1152 w 1666"/>
              <a:gd name="T11" fmla="*/ 63 h 1666"/>
              <a:gd name="T12" fmla="*/ 1024 w 1666"/>
              <a:gd name="T13" fmla="*/ 22 h 1666"/>
              <a:gd name="T14" fmla="*/ 808 w 1666"/>
              <a:gd name="T15" fmla="*/ 0 h 1666"/>
              <a:gd name="T16" fmla="*/ 613 w 1666"/>
              <a:gd name="T17" fmla="*/ 29 h 1666"/>
              <a:gd name="T18" fmla="*/ 442 w 1666"/>
              <a:gd name="T19" fmla="*/ 97 h 1666"/>
              <a:gd name="T20" fmla="*/ 312 w 1666"/>
              <a:gd name="T21" fmla="*/ 182 h 1666"/>
              <a:gd name="T22" fmla="*/ 209 w 1666"/>
              <a:gd name="T23" fmla="*/ 281 h 1666"/>
              <a:gd name="T24" fmla="*/ 129 w 1666"/>
              <a:gd name="T25" fmla="*/ 387 h 1666"/>
              <a:gd name="T26" fmla="*/ 73 w 1666"/>
              <a:gd name="T27" fmla="*/ 491 h 1666"/>
              <a:gd name="T28" fmla="*/ 0 w 1666"/>
              <a:gd name="T29" fmla="*/ 826 h 1666"/>
              <a:gd name="T30" fmla="*/ 37 w 1666"/>
              <a:gd name="T31" fmla="*/ 1081 h 1666"/>
              <a:gd name="T32" fmla="*/ 95 w 1666"/>
              <a:gd name="T33" fmla="*/ 1220 h 1666"/>
              <a:gd name="T34" fmla="*/ 177 w 1666"/>
              <a:gd name="T35" fmla="*/ 1347 h 1666"/>
              <a:gd name="T36" fmla="*/ 271 w 1666"/>
              <a:gd name="T37" fmla="*/ 1448 h 1666"/>
              <a:gd name="T38" fmla="*/ 377 w 1666"/>
              <a:gd name="T39" fmla="*/ 1530 h 1666"/>
              <a:gd name="T40" fmla="*/ 537 w 1666"/>
              <a:gd name="T41" fmla="*/ 1612 h 1666"/>
              <a:gd name="T42" fmla="*/ 683 w 1666"/>
              <a:gd name="T43" fmla="*/ 1653 h 1666"/>
              <a:gd name="T44" fmla="*/ 865 w 1666"/>
              <a:gd name="T45" fmla="*/ 1666 h 1666"/>
              <a:gd name="T46" fmla="*/ 1081 w 1666"/>
              <a:gd name="T47" fmla="*/ 1629 h 1666"/>
              <a:gd name="T48" fmla="*/ 1224 w 1666"/>
              <a:gd name="T49" fmla="*/ 1569 h 1666"/>
              <a:gd name="T50" fmla="*/ 1354 w 1666"/>
              <a:gd name="T51" fmla="*/ 1484 h 1666"/>
              <a:gd name="T52" fmla="*/ 1461 w 1666"/>
              <a:gd name="T53" fmla="*/ 1380 h 1666"/>
              <a:gd name="T54" fmla="*/ 1546 w 1666"/>
              <a:gd name="T55" fmla="*/ 1264 h 1666"/>
              <a:gd name="T56" fmla="*/ 1598 w 1666"/>
              <a:gd name="T57" fmla="*/ 1164 h 1666"/>
              <a:gd name="T58" fmla="*/ 1666 w 1666"/>
              <a:gd name="T59" fmla="*/ 833 h 1666"/>
              <a:gd name="T60" fmla="*/ 1556 w 1666"/>
              <a:gd name="T61" fmla="*/ 1217 h 1666"/>
              <a:gd name="T62" fmla="*/ 1462 w 1666"/>
              <a:gd name="T63" fmla="*/ 1357 h 1666"/>
              <a:gd name="T64" fmla="*/ 1338 w 1666"/>
              <a:gd name="T65" fmla="*/ 1477 h 1666"/>
              <a:gd name="T66" fmla="*/ 1224 w 1666"/>
              <a:gd name="T67" fmla="*/ 1552 h 1666"/>
              <a:gd name="T68" fmla="*/ 1123 w 1666"/>
              <a:gd name="T69" fmla="*/ 1599 h 1666"/>
              <a:gd name="T70" fmla="*/ 939 w 1666"/>
              <a:gd name="T71" fmla="*/ 1645 h 1666"/>
              <a:gd name="T72" fmla="*/ 801 w 1666"/>
              <a:gd name="T73" fmla="*/ 1651 h 1666"/>
              <a:gd name="T74" fmla="*/ 693 w 1666"/>
              <a:gd name="T75" fmla="*/ 1640 h 1666"/>
              <a:gd name="T76" fmla="*/ 536 w 1666"/>
              <a:gd name="T77" fmla="*/ 1596 h 1666"/>
              <a:gd name="T78" fmla="*/ 395 w 1666"/>
              <a:gd name="T79" fmla="*/ 1524 h 1666"/>
              <a:gd name="T80" fmla="*/ 309 w 1666"/>
              <a:gd name="T81" fmla="*/ 1462 h 1666"/>
              <a:gd name="T82" fmla="*/ 189 w 1666"/>
              <a:gd name="T83" fmla="*/ 1338 h 1666"/>
              <a:gd name="T84" fmla="*/ 108 w 1666"/>
              <a:gd name="T85" fmla="*/ 1213 h 1666"/>
              <a:gd name="T86" fmla="*/ 40 w 1666"/>
              <a:gd name="T87" fmla="*/ 1036 h 1666"/>
              <a:gd name="T88" fmla="*/ 40 w 1666"/>
              <a:gd name="T89" fmla="*/ 630 h 1666"/>
              <a:gd name="T90" fmla="*/ 108 w 1666"/>
              <a:gd name="T91" fmla="*/ 453 h 1666"/>
              <a:gd name="T92" fmla="*/ 189 w 1666"/>
              <a:gd name="T93" fmla="*/ 328 h 1666"/>
              <a:gd name="T94" fmla="*/ 309 w 1666"/>
              <a:gd name="T95" fmla="*/ 204 h 1666"/>
              <a:gd name="T96" fmla="*/ 395 w 1666"/>
              <a:gd name="T97" fmla="*/ 142 h 1666"/>
              <a:gd name="T98" fmla="*/ 536 w 1666"/>
              <a:gd name="T99" fmla="*/ 70 h 1666"/>
              <a:gd name="T100" fmla="*/ 710 w 1666"/>
              <a:gd name="T101" fmla="*/ 24 h 1666"/>
              <a:gd name="T102" fmla="*/ 808 w 1666"/>
              <a:gd name="T103" fmla="*/ 15 h 1666"/>
              <a:gd name="T104" fmla="*/ 939 w 1666"/>
              <a:gd name="T105" fmla="*/ 21 h 1666"/>
              <a:gd name="T106" fmla="*/ 1123 w 1666"/>
              <a:gd name="T107" fmla="*/ 67 h 1666"/>
              <a:gd name="T108" fmla="*/ 1224 w 1666"/>
              <a:gd name="T109" fmla="*/ 114 h 1666"/>
              <a:gd name="T110" fmla="*/ 1338 w 1666"/>
              <a:gd name="T111" fmla="*/ 189 h 1666"/>
              <a:gd name="T112" fmla="*/ 1462 w 1666"/>
              <a:gd name="T113" fmla="*/ 309 h 1666"/>
              <a:gd name="T114" fmla="*/ 1556 w 1666"/>
              <a:gd name="T115" fmla="*/ 449 h 1666"/>
              <a:gd name="T116" fmla="*/ 1623 w 1666"/>
              <a:gd name="T117" fmla="*/ 617 h 1666"/>
              <a:gd name="T118" fmla="*/ 1626 w 1666"/>
              <a:gd name="T119" fmla="*/ 1036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66" h="1666">
                <a:moveTo>
                  <a:pt x="1666" y="833"/>
                </a:moveTo>
                <a:cubicBezTo>
                  <a:pt x="1666" y="826"/>
                  <a:pt x="1666" y="826"/>
                  <a:pt x="1666" y="826"/>
                </a:cubicBezTo>
                <a:cubicBezTo>
                  <a:pt x="1666" y="826"/>
                  <a:pt x="1666" y="826"/>
                  <a:pt x="1666" y="826"/>
                </a:cubicBezTo>
                <a:cubicBezTo>
                  <a:pt x="1665" y="761"/>
                  <a:pt x="1657" y="696"/>
                  <a:pt x="1642" y="634"/>
                </a:cubicBezTo>
                <a:cubicBezTo>
                  <a:pt x="1642" y="631"/>
                  <a:pt x="1642" y="631"/>
                  <a:pt x="1642" y="631"/>
                </a:cubicBezTo>
                <a:cubicBezTo>
                  <a:pt x="1640" y="625"/>
                  <a:pt x="1639" y="619"/>
                  <a:pt x="1637" y="613"/>
                </a:cubicBezTo>
                <a:cubicBezTo>
                  <a:pt x="1629" y="585"/>
                  <a:pt x="1629" y="585"/>
                  <a:pt x="1629" y="585"/>
                </a:cubicBezTo>
                <a:cubicBezTo>
                  <a:pt x="1620" y="559"/>
                  <a:pt x="1620" y="559"/>
                  <a:pt x="1620" y="559"/>
                </a:cubicBezTo>
                <a:cubicBezTo>
                  <a:pt x="1618" y="552"/>
                  <a:pt x="1615" y="544"/>
                  <a:pt x="1612" y="537"/>
                </a:cubicBezTo>
                <a:cubicBezTo>
                  <a:pt x="1603" y="514"/>
                  <a:pt x="1603" y="514"/>
                  <a:pt x="1603" y="514"/>
                </a:cubicBezTo>
                <a:cubicBezTo>
                  <a:pt x="1602" y="511"/>
                  <a:pt x="1600" y="507"/>
                  <a:pt x="1598" y="502"/>
                </a:cubicBezTo>
                <a:cubicBezTo>
                  <a:pt x="1593" y="491"/>
                  <a:pt x="1593" y="491"/>
                  <a:pt x="1593" y="491"/>
                </a:cubicBezTo>
                <a:cubicBezTo>
                  <a:pt x="1592" y="488"/>
                  <a:pt x="1591" y="486"/>
                  <a:pt x="1589" y="483"/>
                </a:cubicBezTo>
                <a:cubicBezTo>
                  <a:pt x="1587" y="478"/>
                  <a:pt x="1585" y="473"/>
                  <a:pt x="1582" y="468"/>
                </a:cubicBezTo>
                <a:cubicBezTo>
                  <a:pt x="1574" y="452"/>
                  <a:pt x="1574" y="452"/>
                  <a:pt x="1574" y="452"/>
                </a:cubicBezTo>
                <a:cubicBezTo>
                  <a:pt x="1574" y="452"/>
                  <a:pt x="1574" y="452"/>
                  <a:pt x="1574" y="452"/>
                </a:cubicBezTo>
                <a:cubicBezTo>
                  <a:pt x="1570" y="443"/>
                  <a:pt x="1570" y="443"/>
                  <a:pt x="1570" y="443"/>
                </a:cubicBezTo>
                <a:cubicBezTo>
                  <a:pt x="1568" y="439"/>
                  <a:pt x="1568" y="439"/>
                  <a:pt x="1568" y="439"/>
                </a:cubicBezTo>
                <a:cubicBezTo>
                  <a:pt x="1567" y="439"/>
                  <a:pt x="1567" y="439"/>
                  <a:pt x="1567" y="439"/>
                </a:cubicBezTo>
                <a:cubicBezTo>
                  <a:pt x="1567" y="438"/>
                  <a:pt x="1566" y="436"/>
                  <a:pt x="1565" y="434"/>
                </a:cubicBezTo>
                <a:cubicBezTo>
                  <a:pt x="1546" y="402"/>
                  <a:pt x="1546" y="402"/>
                  <a:pt x="1546" y="402"/>
                </a:cubicBezTo>
                <a:cubicBezTo>
                  <a:pt x="1543" y="397"/>
                  <a:pt x="1540" y="392"/>
                  <a:pt x="1537" y="387"/>
                </a:cubicBezTo>
                <a:cubicBezTo>
                  <a:pt x="1530" y="377"/>
                  <a:pt x="1530" y="377"/>
                  <a:pt x="1530" y="377"/>
                </a:cubicBezTo>
                <a:cubicBezTo>
                  <a:pt x="1527" y="371"/>
                  <a:pt x="1523" y="365"/>
                  <a:pt x="1519" y="360"/>
                </a:cubicBezTo>
                <a:cubicBezTo>
                  <a:pt x="1504" y="339"/>
                  <a:pt x="1504" y="339"/>
                  <a:pt x="1504" y="339"/>
                </a:cubicBezTo>
                <a:cubicBezTo>
                  <a:pt x="1502" y="336"/>
                  <a:pt x="1500" y="333"/>
                  <a:pt x="1496" y="329"/>
                </a:cubicBezTo>
                <a:cubicBezTo>
                  <a:pt x="1489" y="319"/>
                  <a:pt x="1489" y="319"/>
                  <a:pt x="1489" y="319"/>
                </a:cubicBezTo>
                <a:cubicBezTo>
                  <a:pt x="1487" y="317"/>
                  <a:pt x="1485" y="315"/>
                  <a:pt x="1484" y="312"/>
                </a:cubicBezTo>
                <a:cubicBezTo>
                  <a:pt x="1480" y="308"/>
                  <a:pt x="1477" y="304"/>
                  <a:pt x="1473" y="299"/>
                </a:cubicBezTo>
                <a:cubicBezTo>
                  <a:pt x="1461" y="286"/>
                  <a:pt x="1461" y="286"/>
                  <a:pt x="1461" y="286"/>
                </a:cubicBezTo>
                <a:cubicBezTo>
                  <a:pt x="1461" y="286"/>
                  <a:pt x="1461" y="286"/>
                  <a:pt x="1461" y="286"/>
                </a:cubicBezTo>
                <a:cubicBezTo>
                  <a:pt x="1457" y="280"/>
                  <a:pt x="1457" y="280"/>
                  <a:pt x="1457" y="280"/>
                </a:cubicBezTo>
                <a:cubicBezTo>
                  <a:pt x="1457" y="280"/>
                  <a:pt x="1456" y="280"/>
                  <a:pt x="1456" y="280"/>
                </a:cubicBezTo>
                <a:cubicBezTo>
                  <a:pt x="1452" y="275"/>
                  <a:pt x="1452" y="275"/>
                  <a:pt x="1452" y="275"/>
                </a:cubicBezTo>
                <a:cubicBezTo>
                  <a:pt x="1452" y="275"/>
                  <a:pt x="1452" y="275"/>
                  <a:pt x="1452" y="275"/>
                </a:cubicBezTo>
                <a:cubicBezTo>
                  <a:pt x="1451" y="274"/>
                  <a:pt x="1449" y="272"/>
                  <a:pt x="1448" y="271"/>
                </a:cubicBezTo>
                <a:cubicBezTo>
                  <a:pt x="1422" y="244"/>
                  <a:pt x="1422" y="244"/>
                  <a:pt x="1422" y="244"/>
                </a:cubicBezTo>
                <a:cubicBezTo>
                  <a:pt x="1395" y="218"/>
                  <a:pt x="1395" y="218"/>
                  <a:pt x="1395" y="218"/>
                </a:cubicBezTo>
                <a:cubicBezTo>
                  <a:pt x="1393" y="216"/>
                  <a:pt x="1391" y="214"/>
                  <a:pt x="1389" y="212"/>
                </a:cubicBezTo>
                <a:cubicBezTo>
                  <a:pt x="1388" y="211"/>
                  <a:pt x="1387" y="210"/>
                  <a:pt x="1385" y="209"/>
                </a:cubicBezTo>
                <a:cubicBezTo>
                  <a:pt x="1367" y="193"/>
                  <a:pt x="1367" y="193"/>
                  <a:pt x="1367" y="193"/>
                </a:cubicBezTo>
                <a:cubicBezTo>
                  <a:pt x="1362" y="189"/>
                  <a:pt x="1358" y="186"/>
                  <a:pt x="1354" y="182"/>
                </a:cubicBezTo>
                <a:cubicBezTo>
                  <a:pt x="1351" y="181"/>
                  <a:pt x="1349" y="179"/>
                  <a:pt x="1347" y="177"/>
                </a:cubicBezTo>
                <a:cubicBezTo>
                  <a:pt x="1337" y="170"/>
                  <a:pt x="1337" y="170"/>
                  <a:pt x="1337" y="170"/>
                </a:cubicBezTo>
                <a:cubicBezTo>
                  <a:pt x="1333" y="167"/>
                  <a:pt x="1330" y="164"/>
                  <a:pt x="1327" y="162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7" y="147"/>
                  <a:pt x="1307" y="147"/>
                  <a:pt x="1307" y="147"/>
                </a:cubicBezTo>
                <a:cubicBezTo>
                  <a:pt x="1301" y="143"/>
                  <a:pt x="1301" y="143"/>
                  <a:pt x="1301" y="143"/>
                </a:cubicBezTo>
                <a:cubicBezTo>
                  <a:pt x="1300" y="143"/>
                  <a:pt x="1300" y="143"/>
                  <a:pt x="1300" y="143"/>
                </a:cubicBezTo>
                <a:cubicBezTo>
                  <a:pt x="1297" y="141"/>
                  <a:pt x="1293" y="138"/>
                  <a:pt x="1289" y="136"/>
                </a:cubicBezTo>
                <a:cubicBezTo>
                  <a:pt x="1279" y="129"/>
                  <a:pt x="1279" y="129"/>
                  <a:pt x="1279" y="129"/>
                </a:cubicBezTo>
                <a:cubicBezTo>
                  <a:pt x="1274" y="126"/>
                  <a:pt x="1269" y="123"/>
                  <a:pt x="1264" y="120"/>
                </a:cubicBezTo>
                <a:cubicBezTo>
                  <a:pt x="1232" y="101"/>
                  <a:pt x="1232" y="101"/>
                  <a:pt x="1232" y="101"/>
                </a:cubicBezTo>
                <a:cubicBezTo>
                  <a:pt x="1229" y="100"/>
                  <a:pt x="1227" y="98"/>
                  <a:pt x="1224" y="97"/>
                </a:cubicBezTo>
                <a:cubicBezTo>
                  <a:pt x="1198" y="84"/>
                  <a:pt x="1198" y="84"/>
                  <a:pt x="1198" y="84"/>
                </a:cubicBezTo>
                <a:cubicBezTo>
                  <a:pt x="1193" y="81"/>
                  <a:pt x="1188" y="79"/>
                  <a:pt x="1183" y="77"/>
                </a:cubicBezTo>
                <a:cubicBezTo>
                  <a:pt x="1180" y="75"/>
                  <a:pt x="1178" y="74"/>
                  <a:pt x="1175" y="73"/>
                </a:cubicBezTo>
                <a:cubicBezTo>
                  <a:pt x="1164" y="68"/>
                  <a:pt x="1164" y="68"/>
                  <a:pt x="1164" y="68"/>
                </a:cubicBezTo>
                <a:cubicBezTo>
                  <a:pt x="1159" y="66"/>
                  <a:pt x="1155" y="64"/>
                  <a:pt x="1152" y="63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9" y="54"/>
                  <a:pt x="1129" y="54"/>
                  <a:pt x="1129" y="54"/>
                </a:cubicBezTo>
                <a:cubicBezTo>
                  <a:pt x="1122" y="51"/>
                  <a:pt x="1122" y="51"/>
                  <a:pt x="1122" y="51"/>
                </a:cubicBezTo>
                <a:cubicBezTo>
                  <a:pt x="1122" y="51"/>
                  <a:pt x="1122" y="51"/>
                  <a:pt x="1122" y="51"/>
                </a:cubicBezTo>
                <a:cubicBezTo>
                  <a:pt x="1117" y="49"/>
                  <a:pt x="1112" y="48"/>
                  <a:pt x="1107" y="46"/>
                </a:cubicBezTo>
                <a:cubicBezTo>
                  <a:pt x="1081" y="37"/>
                  <a:pt x="1081" y="37"/>
                  <a:pt x="1081" y="37"/>
                </a:cubicBezTo>
                <a:cubicBezTo>
                  <a:pt x="1053" y="29"/>
                  <a:pt x="1053" y="29"/>
                  <a:pt x="1053" y="29"/>
                </a:cubicBezTo>
                <a:cubicBezTo>
                  <a:pt x="1046" y="27"/>
                  <a:pt x="1039" y="25"/>
                  <a:pt x="1032" y="24"/>
                </a:cubicBezTo>
                <a:cubicBezTo>
                  <a:pt x="1024" y="22"/>
                  <a:pt x="1024" y="22"/>
                  <a:pt x="1024" y="22"/>
                </a:cubicBezTo>
                <a:cubicBezTo>
                  <a:pt x="1011" y="19"/>
                  <a:pt x="997" y="16"/>
                  <a:pt x="983" y="13"/>
                </a:cubicBezTo>
                <a:cubicBezTo>
                  <a:pt x="975" y="12"/>
                  <a:pt x="975" y="12"/>
                  <a:pt x="975" y="12"/>
                </a:cubicBezTo>
                <a:cubicBezTo>
                  <a:pt x="970" y="11"/>
                  <a:pt x="964" y="10"/>
                  <a:pt x="958" y="9"/>
                </a:cubicBezTo>
                <a:cubicBezTo>
                  <a:pt x="933" y="6"/>
                  <a:pt x="933" y="6"/>
                  <a:pt x="933" y="6"/>
                </a:cubicBezTo>
                <a:cubicBezTo>
                  <a:pt x="921" y="4"/>
                  <a:pt x="909" y="3"/>
                  <a:pt x="897" y="2"/>
                </a:cubicBezTo>
                <a:cubicBezTo>
                  <a:pt x="892" y="2"/>
                  <a:pt x="888" y="2"/>
                  <a:pt x="883" y="1"/>
                </a:cubicBezTo>
                <a:cubicBezTo>
                  <a:pt x="877" y="1"/>
                  <a:pt x="871" y="1"/>
                  <a:pt x="865" y="0"/>
                </a:cubicBezTo>
                <a:cubicBezTo>
                  <a:pt x="863" y="0"/>
                  <a:pt x="861" y="0"/>
                  <a:pt x="858" y="0"/>
                </a:cubicBezTo>
                <a:cubicBezTo>
                  <a:pt x="833" y="0"/>
                  <a:pt x="833" y="0"/>
                  <a:pt x="833" y="0"/>
                </a:cubicBezTo>
                <a:cubicBezTo>
                  <a:pt x="808" y="0"/>
                  <a:pt x="808" y="0"/>
                  <a:pt x="808" y="0"/>
                </a:cubicBezTo>
                <a:cubicBezTo>
                  <a:pt x="805" y="0"/>
                  <a:pt x="803" y="0"/>
                  <a:pt x="801" y="0"/>
                </a:cubicBezTo>
                <a:cubicBezTo>
                  <a:pt x="795" y="1"/>
                  <a:pt x="789" y="1"/>
                  <a:pt x="783" y="1"/>
                </a:cubicBezTo>
                <a:cubicBezTo>
                  <a:pt x="778" y="2"/>
                  <a:pt x="774" y="2"/>
                  <a:pt x="769" y="2"/>
                </a:cubicBezTo>
                <a:cubicBezTo>
                  <a:pt x="757" y="3"/>
                  <a:pt x="745" y="4"/>
                  <a:pt x="733" y="6"/>
                </a:cubicBezTo>
                <a:cubicBezTo>
                  <a:pt x="708" y="9"/>
                  <a:pt x="708" y="9"/>
                  <a:pt x="708" y="9"/>
                </a:cubicBezTo>
                <a:cubicBezTo>
                  <a:pt x="702" y="10"/>
                  <a:pt x="696" y="11"/>
                  <a:pt x="691" y="12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69" y="16"/>
                  <a:pt x="655" y="19"/>
                  <a:pt x="642" y="22"/>
                </a:cubicBezTo>
                <a:cubicBezTo>
                  <a:pt x="634" y="24"/>
                  <a:pt x="634" y="24"/>
                  <a:pt x="634" y="24"/>
                </a:cubicBezTo>
                <a:cubicBezTo>
                  <a:pt x="627" y="25"/>
                  <a:pt x="620" y="27"/>
                  <a:pt x="613" y="29"/>
                </a:cubicBezTo>
                <a:cubicBezTo>
                  <a:pt x="585" y="37"/>
                  <a:pt x="585" y="37"/>
                  <a:pt x="585" y="37"/>
                </a:cubicBezTo>
                <a:cubicBezTo>
                  <a:pt x="559" y="46"/>
                  <a:pt x="559" y="46"/>
                  <a:pt x="559" y="46"/>
                </a:cubicBezTo>
                <a:cubicBezTo>
                  <a:pt x="554" y="48"/>
                  <a:pt x="549" y="49"/>
                  <a:pt x="544" y="51"/>
                </a:cubicBezTo>
                <a:cubicBezTo>
                  <a:pt x="544" y="51"/>
                  <a:pt x="544" y="51"/>
                  <a:pt x="544" y="51"/>
                </a:cubicBezTo>
                <a:cubicBezTo>
                  <a:pt x="514" y="63"/>
                  <a:pt x="514" y="63"/>
                  <a:pt x="514" y="63"/>
                </a:cubicBezTo>
                <a:cubicBezTo>
                  <a:pt x="511" y="64"/>
                  <a:pt x="507" y="66"/>
                  <a:pt x="502" y="68"/>
                </a:cubicBezTo>
                <a:cubicBezTo>
                  <a:pt x="491" y="73"/>
                  <a:pt x="491" y="73"/>
                  <a:pt x="491" y="73"/>
                </a:cubicBezTo>
                <a:cubicBezTo>
                  <a:pt x="488" y="74"/>
                  <a:pt x="486" y="75"/>
                  <a:pt x="483" y="77"/>
                </a:cubicBezTo>
                <a:cubicBezTo>
                  <a:pt x="478" y="79"/>
                  <a:pt x="473" y="81"/>
                  <a:pt x="468" y="84"/>
                </a:cubicBezTo>
                <a:cubicBezTo>
                  <a:pt x="442" y="97"/>
                  <a:pt x="442" y="97"/>
                  <a:pt x="442" y="97"/>
                </a:cubicBezTo>
                <a:cubicBezTo>
                  <a:pt x="439" y="98"/>
                  <a:pt x="437" y="100"/>
                  <a:pt x="434" y="101"/>
                </a:cubicBezTo>
                <a:cubicBezTo>
                  <a:pt x="402" y="120"/>
                  <a:pt x="402" y="120"/>
                  <a:pt x="402" y="120"/>
                </a:cubicBezTo>
                <a:cubicBezTo>
                  <a:pt x="397" y="123"/>
                  <a:pt x="392" y="126"/>
                  <a:pt x="387" y="129"/>
                </a:cubicBezTo>
                <a:cubicBezTo>
                  <a:pt x="377" y="136"/>
                  <a:pt x="377" y="136"/>
                  <a:pt x="377" y="136"/>
                </a:cubicBezTo>
                <a:cubicBezTo>
                  <a:pt x="373" y="138"/>
                  <a:pt x="369" y="141"/>
                  <a:pt x="366" y="143"/>
                </a:cubicBezTo>
                <a:cubicBezTo>
                  <a:pt x="365" y="143"/>
                  <a:pt x="365" y="143"/>
                  <a:pt x="365" y="143"/>
                </a:cubicBezTo>
                <a:cubicBezTo>
                  <a:pt x="339" y="162"/>
                  <a:pt x="339" y="162"/>
                  <a:pt x="339" y="162"/>
                </a:cubicBezTo>
                <a:cubicBezTo>
                  <a:pt x="336" y="164"/>
                  <a:pt x="333" y="166"/>
                  <a:pt x="329" y="169"/>
                </a:cubicBezTo>
                <a:cubicBezTo>
                  <a:pt x="319" y="177"/>
                  <a:pt x="319" y="177"/>
                  <a:pt x="319" y="177"/>
                </a:cubicBezTo>
                <a:cubicBezTo>
                  <a:pt x="317" y="179"/>
                  <a:pt x="315" y="181"/>
                  <a:pt x="312" y="182"/>
                </a:cubicBezTo>
                <a:cubicBezTo>
                  <a:pt x="308" y="186"/>
                  <a:pt x="304" y="189"/>
                  <a:pt x="299" y="193"/>
                </a:cubicBezTo>
                <a:cubicBezTo>
                  <a:pt x="280" y="209"/>
                  <a:pt x="280" y="209"/>
                  <a:pt x="280" y="209"/>
                </a:cubicBezTo>
                <a:cubicBezTo>
                  <a:pt x="279" y="210"/>
                  <a:pt x="278" y="211"/>
                  <a:pt x="277" y="212"/>
                </a:cubicBezTo>
                <a:cubicBezTo>
                  <a:pt x="275" y="214"/>
                  <a:pt x="273" y="216"/>
                  <a:pt x="271" y="218"/>
                </a:cubicBezTo>
                <a:cubicBezTo>
                  <a:pt x="244" y="244"/>
                  <a:pt x="244" y="244"/>
                  <a:pt x="244" y="244"/>
                </a:cubicBezTo>
                <a:cubicBezTo>
                  <a:pt x="218" y="271"/>
                  <a:pt x="218" y="271"/>
                  <a:pt x="218" y="271"/>
                </a:cubicBezTo>
                <a:cubicBezTo>
                  <a:pt x="217" y="272"/>
                  <a:pt x="215" y="274"/>
                  <a:pt x="214" y="275"/>
                </a:cubicBezTo>
                <a:cubicBezTo>
                  <a:pt x="214" y="275"/>
                  <a:pt x="214" y="275"/>
                  <a:pt x="214" y="275"/>
                </a:cubicBezTo>
                <a:cubicBezTo>
                  <a:pt x="210" y="280"/>
                  <a:pt x="210" y="280"/>
                  <a:pt x="210" y="280"/>
                </a:cubicBezTo>
                <a:cubicBezTo>
                  <a:pt x="210" y="280"/>
                  <a:pt x="209" y="280"/>
                  <a:pt x="209" y="281"/>
                </a:cubicBezTo>
                <a:cubicBezTo>
                  <a:pt x="205" y="286"/>
                  <a:pt x="205" y="286"/>
                  <a:pt x="205" y="286"/>
                </a:cubicBezTo>
                <a:cubicBezTo>
                  <a:pt x="205" y="286"/>
                  <a:pt x="205" y="286"/>
                  <a:pt x="205" y="286"/>
                </a:cubicBezTo>
                <a:cubicBezTo>
                  <a:pt x="193" y="299"/>
                  <a:pt x="193" y="299"/>
                  <a:pt x="193" y="299"/>
                </a:cubicBezTo>
                <a:cubicBezTo>
                  <a:pt x="189" y="304"/>
                  <a:pt x="186" y="308"/>
                  <a:pt x="182" y="312"/>
                </a:cubicBezTo>
                <a:cubicBezTo>
                  <a:pt x="181" y="315"/>
                  <a:pt x="179" y="317"/>
                  <a:pt x="177" y="319"/>
                </a:cubicBezTo>
                <a:cubicBezTo>
                  <a:pt x="170" y="329"/>
                  <a:pt x="170" y="329"/>
                  <a:pt x="170" y="329"/>
                </a:cubicBezTo>
                <a:cubicBezTo>
                  <a:pt x="166" y="333"/>
                  <a:pt x="164" y="336"/>
                  <a:pt x="162" y="339"/>
                </a:cubicBezTo>
                <a:cubicBezTo>
                  <a:pt x="147" y="359"/>
                  <a:pt x="147" y="359"/>
                  <a:pt x="147" y="359"/>
                </a:cubicBezTo>
                <a:cubicBezTo>
                  <a:pt x="143" y="365"/>
                  <a:pt x="139" y="371"/>
                  <a:pt x="136" y="377"/>
                </a:cubicBezTo>
                <a:cubicBezTo>
                  <a:pt x="129" y="387"/>
                  <a:pt x="129" y="387"/>
                  <a:pt x="129" y="387"/>
                </a:cubicBezTo>
                <a:cubicBezTo>
                  <a:pt x="126" y="392"/>
                  <a:pt x="123" y="397"/>
                  <a:pt x="120" y="402"/>
                </a:cubicBezTo>
                <a:cubicBezTo>
                  <a:pt x="101" y="435"/>
                  <a:pt x="101" y="435"/>
                  <a:pt x="101" y="435"/>
                </a:cubicBezTo>
                <a:cubicBezTo>
                  <a:pt x="100" y="436"/>
                  <a:pt x="99" y="438"/>
                  <a:pt x="98" y="439"/>
                </a:cubicBezTo>
                <a:cubicBezTo>
                  <a:pt x="98" y="439"/>
                  <a:pt x="98" y="439"/>
                  <a:pt x="98" y="439"/>
                </a:cubicBezTo>
                <a:cubicBezTo>
                  <a:pt x="95" y="446"/>
                  <a:pt x="95" y="446"/>
                  <a:pt x="95" y="446"/>
                </a:cubicBezTo>
                <a:cubicBezTo>
                  <a:pt x="92" y="452"/>
                  <a:pt x="92" y="452"/>
                  <a:pt x="92" y="452"/>
                </a:cubicBezTo>
                <a:cubicBezTo>
                  <a:pt x="92" y="452"/>
                  <a:pt x="92" y="452"/>
                  <a:pt x="92" y="452"/>
                </a:cubicBezTo>
                <a:cubicBezTo>
                  <a:pt x="84" y="468"/>
                  <a:pt x="84" y="468"/>
                  <a:pt x="84" y="468"/>
                </a:cubicBezTo>
                <a:cubicBezTo>
                  <a:pt x="81" y="473"/>
                  <a:pt x="79" y="478"/>
                  <a:pt x="77" y="483"/>
                </a:cubicBezTo>
                <a:cubicBezTo>
                  <a:pt x="75" y="486"/>
                  <a:pt x="74" y="488"/>
                  <a:pt x="73" y="491"/>
                </a:cubicBezTo>
                <a:cubicBezTo>
                  <a:pt x="68" y="502"/>
                  <a:pt x="68" y="502"/>
                  <a:pt x="68" y="502"/>
                </a:cubicBezTo>
                <a:cubicBezTo>
                  <a:pt x="66" y="507"/>
                  <a:pt x="64" y="511"/>
                  <a:pt x="63" y="514"/>
                </a:cubicBezTo>
                <a:cubicBezTo>
                  <a:pt x="54" y="537"/>
                  <a:pt x="54" y="537"/>
                  <a:pt x="54" y="537"/>
                </a:cubicBezTo>
                <a:cubicBezTo>
                  <a:pt x="51" y="544"/>
                  <a:pt x="48" y="552"/>
                  <a:pt x="46" y="559"/>
                </a:cubicBezTo>
                <a:cubicBezTo>
                  <a:pt x="37" y="585"/>
                  <a:pt x="37" y="585"/>
                  <a:pt x="37" y="585"/>
                </a:cubicBezTo>
                <a:cubicBezTo>
                  <a:pt x="29" y="613"/>
                  <a:pt x="29" y="613"/>
                  <a:pt x="29" y="613"/>
                </a:cubicBezTo>
                <a:cubicBezTo>
                  <a:pt x="28" y="619"/>
                  <a:pt x="26" y="624"/>
                  <a:pt x="25" y="630"/>
                </a:cubicBezTo>
                <a:cubicBezTo>
                  <a:pt x="24" y="634"/>
                  <a:pt x="24" y="634"/>
                  <a:pt x="24" y="634"/>
                </a:cubicBezTo>
                <a:cubicBezTo>
                  <a:pt x="9" y="696"/>
                  <a:pt x="1" y="761"/>
                  <a:pt x="0" y="826"/>
                </a:cubicBezTo>
                <a:cubicBezTo>
                  <a:pt x="0" y="826"/>
                  <a:pt x="0" y="826"/>
                  <a:pt x="0" y="826"/>
                </a:cubicBezTo>
                <a:cubicBezTo>
                  <a:pt x="0" y="833"/>
                  <a:pt x="0" y="833"/>
                  <a:pt x="0" y="833"/>
                </a:cubicBezTo>
                <a:cubicBezTo>
                  <a:pt x="0" y="840"/>
                  <a:pt x="0" y="840"/>
                  <a:pt x="0" y="840"/>
                </a:cubicBezTo>
                <a:cubicBezTo>
                  <a:pt x="0" y="840"/>
                  <a:pt x="0" y="840"/>
                  <a:pt x="0" y="840"/>
                </a:cubicBezTo>
                <a:cubicBezTo>
                  <a:pt x="1" y="905"/>
                  <a:pt x="9" y="969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2"/>
                  <a:pt x="24" y="1032"/>
                  <a:pt x="24" y="1032"/>
                </a:cubicBezTo>
                <a:cubicBezTo>
                  <a:pt x="24" y="1035"/>
                  <a:pt x="24" y="1035"/>
                  <a:pt x="24" y="1035"/>
                </a:cubicBezTo>
                <a:cubicBezTo>
                  <a:pt x="26" y="1041"/>
                  <a:pt x="27" y="1047"/>
                  <a:pt x="29" y="1053"/>
                </a:cubicBezTo>
                <a:cubicBezTo>
                  <a:pt x="37" y="1081"/>
                  <a:pt x="37" y="1081"/>
                  <a:pt x="37" y="1081"/>
                </a:cubicBezTo>
                <a:cubicBezTo>
                  <a:pt x="46" y="1107"/>
                  <a:pt x="46" y="1107"/>
                  <a:pt x="46" y="1107"/>
                </a:cubicBezTo>
                <a:cubicBezTo>
                  <a:pt x="48" y="1114"/>
                  <a:pt x="51" y="1122"/>
                  <a:pt x="54" y="1129"/>
                </a:cubicBezTo>
                <a:cubicBezTo>
                  <a:pt x="63" y="1152"/>
                  <a:pt x="63" y="1152"/>
                  <a:pt x="63" y="1152"/>
                </a:cubicBezTo>
                <a:cubicBezTo>
                  <a:pt x="64" y="1155"/>
                  <a:pt x="66" y="1159"/>
                  <a:pt x="68" y="1164"/>
                </a:cubicBezTo>
                <a:cubicBezTo>
                  <a:pt x="73" y="1175"/>
                  <a:pt x="73" y="1175"/>
                  <a:pt x="73" y="1175"/>
                </a:cubicBezTo>
                <a:cubicBezTo>
                  <a:pt x="74" y="1178"/>
                  <a:pt x="75" y="1180"/>
                  <a:pt x="77" y="1183"/>
                </a:cubicBezTo>
                <a:cubicBezTo>
                  <a:pt x="79" y="1188"/>
                  <a:pt x="81" y="1193"/>
                  <a:pt x="84" y="1198"/>
                </a:cubicBezTo>
                <a:cubicBezTo>
                  <a:pt x="92" y="1214"/>
                  <a:pt x="92" y="1214"/>
                  <a:pt x="92" y="1214"/>
                </a:cubicBezTo>
                <a:cubicBezTo>
                  <a:pt x="92" y="1214"/>
                  <a:pt x="92" y="1214"/>
                  <a:pt x="92" y="1214"/>
                </a:cubicBezTo>
                <a:cubicBezTo>
                  <a:pt x="95" y="1220"/>
                  <a:pt x="95" y="1220"/>
                  <a:pt x="95" y="1220"/>
                </a:cubicBezTo>
                <a:cubicBezTo>
                  <a:pt x="98" y="1227"/>
                  <a:pt x="98" y="1227"/>
                  <a:pt x="98" y="1227"/>
                </a:cubicBezTo>
                <a:cubicBezTo>
                  <a:pt x="99" y="1227"/>
                  <a:pt x="99" y="1227"/>
                  <a:pt x="99" y="1227"/>
                </a:cubicBezTo>
                <a:cubicBezTo>
                  <a:pt x="99" y="1228"/>
                  <a:pt x="100" y="1230"/>
                  <a:pt x="101" y="1232"/>
                </a:cubicBezTo>
                <a:cubicBezTo>
                  <a:pt x="120" y="1264"/>
                  <a:pt x="120" y="1264"/>
                  <a:pt x="120" y="1264"/>
                </a:cubicBezTo>
                <a:cubicBezTo>
                  <a:pt x="123" y="1269"/>
                  <a:pt x="126" y="1274"/>
                  <a:pt x="129" y="1279"/>
                </a:cubicBezTo>
                <a:cubicBezTo>
                  <a:pt x="136" y="1289"/>
                  <a:pt x="136" y="1289"/>
                  <a:pt x="136" y="1289"/>
                </a:cubicBezTo>
                <a:cubicBezTo>
                  <a:pt x="139" y="1295"/>
                  <a:pt x="143" y="1301"/>
                  <a:pt x="147" y="1306"/>
                </a:cubicBezTo>
                <a:cubicBezTo>
                  <a:pt x="162" y="1327"/>
                  <a:pt x="162" y="1327"/>
                  <a:pt x="162" y="1327"/>
                </a:cubicBezTo>
                <a:cubicBezTo>
                  <a:pt x="164" y="1330"/>
                  <a:pt x="166" y="1333"/>
                  <a:pt x="170" y="1337"/>
                </a:cubicBezTo>
                <a:cubicBezTo>
                  <a:pt x="177" y="1347"/>
                  <a:pt x="177" y="1347"/>
                  <a:pt x="177" y="1347"/>
                </a:cubicBezTo>
                <a:cubicBezTo>
                  <a:pt x="179" y="1349"/>
                  <a:pt x="181" y="1351"/>
                  <a:pt x="182" y="1354"/>
                </a:cubicBezTo>
                <a:cubicBezTo>
                  <a:pt x="186" y="1358"/>
                  <a:pt x="189" y="1362"/>
                  <a:pt x="193" y="1367"/>
                </a:cubicBezTo>
                <a:cubicBezTo>
                  <a:pt x="205" y="1380"/>
                  <a:pt x="205" y="1380"/>
                  <a:pt x="205" y="1380"/>
                </a:cubicBezTo>
                <a:cubicBezTo>
                  <a:pt x="205" y="1380"/>
                  <a:pt x="205" y="1380"/>
                  <a:pt x="205" y="1380"/>
                </a:cubicBezTo>
                <a:cubicBezTo>
                  <a:pt x="209" y="1385"/>
                  <a:pt x="209" y="1385"/>
                  <a:pt x="209" y="1385"/>
                </a:cubicBezTo>
                <a:cubicBezTo>
                  <a:pt x="214" y="1391"/>
                  <a:pt x="214" y="1391"/>
                  <a:pt x="214" y="1391"/>
                </a:cubicBezTo>
                <a:cubicBezTo>
                  <a:pt x="214" y="1391"/>
                  <a:pt x="214" y="1391"/>
                  <a:pt x="214" y="1391"/>
                </a:cubicBezTo>
                <a:cubicBezTo>
                  <a:pt x="215" y="1392"/>
                  <a:pt x="217" y="1394"/>
                  <a:pt x="218" y="1395"/>
                </a:cubicBezTo>
                <a:cubicBezTo>
                  <a:pt x="244" y="1422"/>
                  <a:pt x="244" y="1422"/>
                  <a:pt x="244" y="1422"/>
                </a:cubicBezTo>
                <a:cubicBezTo>
                  <a:pt x="271" y="1448"/>
                  <a:pt x="271" y="1448"/>
                  <a:pt x="271" y="1448"/>
                </a:cubicBezTo>
                <a:cubicBezTo>
                  <a:pt x="273" y="1450"/>
                  <a:pt x="275" y="1452"/>
                  <a:pt x="277" y="1454"/>
                </a:cubicBezTo>
                <a:cubicBezTo>
                  <a:pt x="278" y="1455"/>
                  <a:pt x="279" y="1456"/>
                  <a:pt x="281" y="1457"/>
                </a:cubicBezTo>
                <a:cubicBezTo>
                  <a:pt x="299" y="1473"/>
                  <a:pt x="299" y="1473"/>
                  <a:pt x="299" y="1473"/>
                </a:cubicBezTo>
                <a:cubicBezTo>
                  <a:pt x="304" y="1477"/>
                  <a:pt x="308" y="1480"/>
                  <a:pt x="312" y="1484"/>
                </a:cubicBezTo>
                <a:cubicBezTo>
                  <a:pt x="315" y="1485"/>
                  <a:pt x="317" y="1487"/>
                  <a:pt x="319" y="1489"/>
                </a:cubicBezTo>
                <a:cubicBezTo>
                  <a:pt x="329" y="1496"/>
                  <a:pt x="329" y="1496"/>
                  <a:pt x="329" y="1496"/>
                </a:cubicBezTo>
                <a:cubicBezTo>
                  <a:pt x="333" y="1500"/>
                  <a:pt x="336" y="1502"/>
                  <a:pt x="339" y="1504"/>
                </a:cubicBezTo>
                <a:cubicBezTo>
                  <a:pt x="365" y="1523"/>
                  <a:pt x="365" y="1523"/>
                  <a:pt x="365" y="1523"/>
                </a:cubicBezTo>
                <a:cubicBezTo>
                  <a:pt x="366" y="1523"/>
                  <a:pt x="366" y="1523"/>
                  <a:pt x="366" y="1523"/>
                </a:cubicBezTo>
                <a:cubicBezTo>
                  <a:pt x="369" y="1525"/>
                  <a:pt x="373" y="1528"/>
                  <a:pt x="377" y="1530"/>
                </a:cubicBezTo>
                <a:cubicBezTo>
                  <a:pt x="387" y="1537"/>
                  <a:pt x="387" y="1537"/>
                  <a:pt x="387" y="1537"/>
                </a:cubicBezTo>
                <a:cubicBezTo>
                  <a:pt x="392" y="1540"/>
                  <a:pt x="397" y="1543"/>
                  <a:pt x="402" y="1546"/>
                </a:cubicBezTo>
                <a:cubicBezTo>
                  <a:pt x="434" y="1565"/>
                  <a:pt x="434" y="1565"/>
                  <a:pt x="434" y="1565"/>
                </a:cubicBezTo>
                <a:cubicBezTo>
                  <a:pt x="437" y="1566"/>
                  <a:pt x="439" y="1568"/>
                  <a:pt x="442" y="1569"/>
                </a:cubicBezTo>
                <a:cubicBezTo>
                  <a:pt x="468" y="1582"/>
                  <a:pt x="468" y="1582"/>
                  <a:pt x="468" y="1582"/>
                </a:cubicBezTo>
                <a:cubicBezTo>
                  <a:pt x="473" y="1585"/>
                  <a:pt x="478" y="1587"/>
                  <a:pt x="483" y="1589"/>
                </a:cubicBezTo>
                <a:cubicBezTo>
                  <a:pt x="486" y="1591"/>
                  <a:pt x="488" y="1592"/>
                  <a:pt x="491" y="1593"/>
                </a:cubicBezTo>
                <a:cubicBezTo>
                  <a:pt x="502" y="1598"/>
                  <a:pt x="502" y="1598"/>
                  <a:pt x="502" y="1598"/>
                </a:cubicBezTo>
                <a:cubicBezTo>
                  <a:pt x="507" y="1600"/>
                  <a:pt x="511" y="1602"/>
                  <a:pt x="514" y="1603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37" y="1612"/>
                  <a:pt x="537" y="1612"/>
                  <a:pt x="537" y="1612"/>
                </a:cubicBezTo>
                <a:cubicBezTo>
                  <a:pt x="544" y="1615"/>
                  <a:pt x="544" y="1615"/>
                  <a:pt x="544" y="1615"/>
                </a:cubicBezTo>
                <a:cubicBezTo>
                  <a:pt x="544" y="1615"/>
                  <a:pt x="544" y="1615"/>
                  <a:pt x="544" y="1615"/>
                </a:cubicBezTo>
                <a:cubicBezTo>
                  <a:pt x="549" y="1617"/>
                  <a:pt x="554" y="1618"/>
                  <a:pt x="559" y="1620"/>
                </a:cubicBezTo>
                <a:cubicBezTo>
                  <a:pt x="585" y="1629"/>
                  <a:pt x="585" y="1629"/>
                  <a:pt x="585" y="1629"/>
                </a:cubicBezTo>
                <a:cubicBezTo>
                  <a:pt x="613" y="1637"/>
                  <a:pt x="613" y="1637"/>
                  <a:pt x="613" y="1637"/>
                </a:cubicBezTo>
                <a:cubicBezTo>
                  <a:pt x="620" y="1639"/>
                  <a:pt x="627" y="1641"/>
                  <a:pt x="634" y="1642"/>
                </a:cubicBezTo>
                <a:cubicBezTo>
                  <a:pt x="642" y="1644"/>
                  <a:pt x="642" y="1644"/>
                  <a:pt x="642" y="1644"/>
                </a:cubicBezTo>
                <a:cubicBezTo>
                  <a:pt x="655" y="1647"/>
                  <a:pt x="669" y="1650"/>
                  <a:pt x="683" y="1653"/>
                </a:cubicBezTo>
                <a:cubicBezTo>
                  <a:pt x="691" y="1654"/>
                  <a:pt x="691" y="1654"/>
                  <a:pt x="691" y="1654"/>
                </a:cubicBezTo>
                <a:cubicBezTo>
                  <a:pt x="696" y="1655"/>
                  <a:pt x="702" y="1656"/>
                  <a:pt x="708" y="1657"/>
                </a:cubicBezTo>
                <a:cubicBezTo>
                  <a:pt x="734" y="1660"/>
                  <a:pt x="734" y="1660"/>
                  <a:pt x="734" y="1660"/>
                </a:cubicBezTo>
                <a:cubicBezTo>
                  <a:pt x="746" y="1662"/>
                  <a:pt x="758" y="1663"/>
                  <a:pt x="769" y="1664"/>
                </a:cubicBezTo>
                <a:cubicBezTo>
                  <a:pt x="774" y="1664"/>
                  <a:pt x="778" y="1664"/>
                  <a:pt x="783" y="1665"/>
                </a:cubicBezTo>
                <a:cubicBezTo>
                  <a:pt x="789" y="1665"/>
                  <a:pt x="795" y="1665"/>
                  <a:pt x="801" y="1666"/>
                </a:cubicBezTo>
                <a:cubicBezTo>
                  <a:pt x="803" y="1666"/>
                  <a:pt x="805" y="1666"/>
                  <a:pt x="808" y="1666"/>
                </a:cubicBezTo>
                <a:cubicBezTo>
                  <a:pt x="833" y="1666"/>
                  <a:pt x="833" y="1666"/>
                  <a:pt x="833" y="1666"/>
                </a:cubicBezTo>
                <a:cubicBezTo>
                  <a:pt x="858" y="1666"/>
                  <a:pt x="858" y="1666"/>
                  <a:pt x="858" y="1666"/>
                </a:cubicBezTo>
                <a:cubicBezTo>
                  <a:pt x="861" y="1666"/>
                  <a:pt x="863" y="1666"/>
                  <a:pt x="865" y="1666"/>
                </a:cubicBezTo>
                <a:cubicBezTo>
                  <a:pt x="871" y="1665"/>
                  <a:pt x="877" y="1665"/>
                  <a:pt x="883" y="1665"/>
                </a:cubicBezTo>
                <a:cubicBezTo>
                  <a:pt x="888" y="1664"/>
                  <a:pt x="892" y="1664"/>
                  <a:pt x="897" y="1664"/>
                </a:cubicBezTo>
                <a:cubicBezTo>
                  <a:pt x="909" y="1663"/>
                  <a:pt x="921" y="1662"/>
                  <a:pt x="933" y="1660"/>
                </a:cubicBezTo>
                <a:cubicBezTo>
                  <a:pt x="958" y="1657"/>
                  <a:pt x="958" y="1657"/>
                  <a:pt x="958" y="1657"/>
                </a:cubicBezTo>
                <a:cubicBezTo>
                  <a:pt x="964" y="1656"/>
                  <a:pt x="970" y="1655"/>
                  <a:pt x="975" y="1654"/>
                </a:cubicBezTo>
                <a:cubicBezTo>
                  <a:pt x="983" y="1653"/>
                  <a:pt x="983" y="1653"/>
                  <a:pt x="983" y="1653"/>
                </a:cubicBezTo>
                <a:cubicBezTo>
                  <a:pt x="997" y="1650"/>
                  <a:pt x="1011" y="1647"/>
                  <a:pt x="1024" y="1644"/>
                </a:cubicBezTo>
                <a:cubicBezTo>
                  <a:pt x="1032" y="1642"/>
                  <a:pt x="1032" y="1642"/>
                  <a:pt x="1032" y="1642"/>
                </a:cubicBezTo>
                <a:cubicBezTo>
                  <a:pt x="1039" y="1641"/>
                  <a:pt x="1046" y="1639"/>
                  <a:pt x="1053" y="1637"/>
                </a:cubicBezTo>
                <a:cubicBezTo>
                  <a:pt x="1081" y="1629"/>
                  <a:pt x="1081" y="1629"/>
                  <a:pt x="1081" y="1629"/>
                </a:cubicBezTo>
                <a:cubicBezTo>
                  <a:pt x="1107" y="1620"/>
                  <a:pt x="1107" y="1620"/>
                  <a:pt x="1107" y="1620"/>
                </a:cubicBezTo>
                <a:cubicBezTo>
                  <a:pt x="1112" y="1618"/>
                  <a:pt x="1117" y="1617"/>
                  <a:pt x="1122" y="1615"/>
                </a:cubicBezTo>
                <a:cubicBezTo>
                  <a:pt x="1122" y="1615"/>
                  <a:pt x="1122" y="1615"/>
                  <a:pt x="1122" y="1615"/>
                </a:cubicBezTo>
                <a:cubicBezTo>
                  <a:pt x="1152" y="1603"/>
                  <a:pt x="1152" y="1603"/>
                  <a:pt x="1152" y="1603"/>
                </a:cubicBezTo>
                <a:cubicBezTo>
                  <a:pt x="1155" y="1602"/>
                  <a:pt x="1159" y="1600"/>
                  <a:pt x="1164" y="1598"/>
                </a:cubicBezTo>
                <a:cubicBezTo>
                  <a:pt x="1175" y="1593"/>
                  <a:pt x="1175" y="1593"/>
                  <a:pt x="1175" y="1593"/>
                </a:cubicBezTo>
                <a:cubicBezTo>
                  <a:pt x="1178" y="1592"/>
                  <a:pt x="1180" y="1591"/>
                  <a:pt x="1183" y="1589"/>
                </a:cubicBezTo>
                <a:cubicBezTo>
                  <a:pt x="1188" y="1587"/>
                  <a:pt x="1193" y="1585"/>
                  <a:pt x="1198" y="1582"/>
                </a:cubicBezTo>
                <a:cubicBezTo>
                  <a:pt x="1220" y="1571"/>
                  <a:pt x="1220" y="1571"/>
                  <a:pt x="1220" y="1571"/>
                </a:cubicBezTo>
                <a:cubicBezTo>
                  <a:pt x="1222" y="1570"/>
                  <a:pt x="1223" y="1570"/>
                  <a:pt x="1224" y="1569"/>
                </a:cubicBezTo>
                <a:cubicBezTo>
                  <a:pt x="1227" y="1568"/>
                  <a:pt x="1229" y="1566"/>
                  <a:pt x="1232" y="1565"/>
                </a:cubicBezTo>
                <a:cubicBezTo>
                  <a:pt x="1264" y="1546"/>
                  <a:pt x="1264" y="1546"/>
                  <a:pt x="1264" y="1546"/>
                </a:cubicBezTo>
                <a:cubicBezTo>
                  <a:pt x="1269" y="1543"/>
                  <a:pt x="1274" y="1540"/>
                  <a:pt x="1279" y="1537"/>
                </a:cubicBezTo>
                <a:cubicBezTo>
                  <a:pt x="1289" y="1530"/>
                  <a:pt x="1289" y="1530"/>
                  <a:pt x="1289" y="1530"/>
                </a:cubicBezTo>
                <a:cubicBezTo>
                  <a:pt x="1293" y="1528"/>
                  <a:pt x="1297" y="1525"/>
                  <a:pt x="1300" y="1523"/>
                </a:cubicBezTo>
                <a:cubicBezTo>
                  <a:pt x="1301" y="1523"/>
                  <a:pt x="1301" y="1523"/>
                  <a:pt x="1301" y="1523"/>
                </a:cubicBezTo>
                <a:cubicBezTo>
                  <a:pt x="1327" y="1504"/>
                  <a:pt x="1327" y="1504"/>
                  <a:pt x="1327" y="1504"/>
                </a:cubicBezTo>
                <a:cubicBezTo>
                  <a:pt x="1330" y="1502"/>
                  <a:pt x="1333" y="1500"/>
                  <a:pt x="1337" y="1497"/>
                </a:cubicBezTo>
                <a:cubicBezTo>
                  <a:pt x="1347" y="1489"/>
                  <a:pt x="1347" y="1489"/>
                  <a:pt x="1347" y="1489"/>
                </a:cubicBezTo>
                <a:cubicBezTo>
                  <a:pt x="1349" y="1487"/>
                  <a:pt x="1351" y="1485"/>
                  <a:pt x="1354" y="1484"/>
                </a:cubicBezTo>
                <a:cubicBezTo>
                  <a:pt x="1358" y="1480"/>
                  <a:pt x="1362" y="1477"/>
                  <a:pt x="1367" y="1473"/>
                </a:cubicBezTo>
                <a:cubicBezTo>
                  <a:pt x="1386" y="1457"/>
                  <a:pt x="1386" y="1457"/>
                  <a:pt x="1386" y="1457"/>
                </a:cubicBezTo>
                <a:cubicBezTo>
                  <a:pt x="1387" y="1456"/>
                  <a:pt x="1388" y="1455"/>
                  <a:pt x="1389" y="1454"/>
                </a:cubicBezTo>
                <a:cubicBezTo>
                  <a:pt x="1391" y="1452"/>
                  <a:pt x="1393" y="1450"/>
                  <a:pt x="1395" y="1448"/>
                </a:cubicBezTo>
                <a:cubicBezTo>
                  <a:pt x="1422" y="1422"/>
                  <a:pt x="1422" y="1422"/>
                  <a:pt x="1422" y="1422"/>
                </a:cubicBezTo>
                <a:cubicBezTo>
                  <a:pt x="1448" y="1395"/>
                  <a:pt x="1448" y="1395"/>
                  <a:pt x="1448" y="1395"/>
                </a:cubicBezTo>
                <a:cubicBezTo>
                  <a:pt x="1449" y="1394"/>
                  <a:pt x="1451" y="1392"/>
                  <a:pt x="1452" y="1391"/>
                </a:cubicBezTo>
                <a:cubicBezTo>
                  <a:pt x="1452" y="1391"/>
                  <a:pt x="1452" y="1391"/>
                  <a:pt x="1452" y="1391"/>
                </a:cubicBezTo>
                <a:cubicBezTo>
                  <a:pt x="1457" y="1385"/>
                  <a:pt x="1457" y="1385"/>
                  <a:pt x="1457" y="1385"/>
                </a:cubicBezTo>
                <a:cubicBezTo>
                  <a:pt x="1461" y="1380"/>
                  <a:pt x="1461" y="1380"/>
                  <a:pt x="1461" y="1380"/>
                </a:cubicBezTo>
                <a:cubicBezTo>
                  <a:pt x="1461" y="1380"/>
                  <a:pt x="1461" y="1380"/>
                  <a:pt x="1461" y="1380"/>
                </a:cubicBezTo>
                <a:cubicBezTo>
                  <a:pt x="1473" y="1367"/>
                  <a:pt x="1473" y="1367"/>
                  <a:pt x="1473" y="1367"/>
                </a:cubicBezTo>
                <a:cubicBezTo>
                  <a:pt x="1477" y="1362"/>
                  <a:pt x="1480" y="1358"/>
                  <a:pt x="1484" y="1354"/>
                </a:cubicBezTo>
                <a:cubicBezTo>
                  <a:pt x="1485" y="1351"/>
                  <a:pt x="1487" y="1349"/>
                  <a:pt x="1489" y="1347"/>
                </a:cubicBezTo>
                <a:cubicBezTo>
                  <a:pt x="1496" y="1337"/>
                  <a:pt x="1496" y="1337"/>
                  <a:pt x="1496" y="1337"/>
                </a:cubicBezTo>
                <a:cubicBezTo>
                  <a:pt x="1500" y="1333"/>
                  <a:pt x="1502" y="1330"/>
                  <a:pt x="1504" y="1327"/>
                </a:cubicBezTo>
                <a:cubicBezTo>
                  <a:pt x="1519" y="1307"/>
                  <a:pt x="1519" y="1307"/>
                  <a:pt x="1519" y="1307"/>
                </a:cubicBezTo>
                <a:cubicBezTo>
                  <a:pt x="1523" y="1301"/>
                  <a:pt x="1527" y="1295"/>
                  <a:pt x="1530" y="1289"/>
                </a:cubicBezTo>
                <a:cubicBezTo>
                  <a:pt x="1537" y="1279"/>
                  <a:pt x="1537" y="1279"/>
                  <a:pt x="1537" y="1279"/>
                </a:cubicBezTo>
                <a:cubicBezTo>
                  <a:pt x="1540" y="1274"/>
                  <a:pt x="1543" y="1269"/>
                  <a:pt x="1546" y="1264"/>
                </a:cubicBezTo>
                <a:cubicBezTo>
                  <a:pt x="1565" y="1231"/>
                  <a:pt x="1565" y="1231"/>
                  <a:pt x="1565" y="1231"/>
                </a:cubicBezTo>
                <a:cubicBezTo>
                  <a:pt x="1566" y="1230"/>
                  <a:pt x="1567" y="1228"/>
                  <a:pt x="1568" y="1227"/>
                </a:cubicBezTo>
                <a:cubicBezTo>
                  <a:pt x="1568" y="1227"/>
                  <a:pt x="1568" y="1227"/>
                  <a:pt x="1568" y="1227"/>
                </a:cubicBezTo>
                <a:cubicBezTo>
                  <a:pt x="1570" y="1223"/>
                  <a:pt x="1570" y="1223"/>
                  <a:pt x="1570" y="1223"/>
                </a:cubicBezTo>
                <a:cubicBezTo>
                  <a:pt x="1574" y="1214"/>
                  <a:pt x="1574" y="1214"/>
                  <a:pt x="1574" y="1214"/>
                </a:cubicBezTo>
                <a:cubicBezTo>
                  <a:pt x="1574" y="1214"/>
                  <a:pt x="1574" y="1214"/>
                  <a:pt x="1574" y="1214"/>
                </a:cubicBezTo>
                <a:cubicBezTo>
                  <a:pt x="1582" y="1198"/>
                  <a:pt x="1582" y="1198"/>
                  <a:pt x="1582" y="1198"/>
                </a:cubicBezTo>
                <a:cubicBezTo>
                  <a:pt x="1585" y="1193"/>
                  <a:pt x="1587" y="1188"/>
                  <a:pt x="1589" y="1183"/>
                </a:cubicBezTo>
                <a:cubicBezTo>
                  <a:pt x="1591" y="1180"/>
                  <a:pt x="1592" y="1178"/>
                  <a:pt x="1593" y="1175"/>
                </a:cubicBezTo>
                <a:cubicBezTo>
                  <a:pt x="1598" y="1164"/>
                  <a:pt x="1598" y="1164"/>
                  <a:pt x="1598" y="1164"/>
                </a:cubicBezTo>
                <a:cubicBezTo>
                  <a:pt x="1600" y="1159"/>
                  <a:pt x="1602" y="1155"/>
                  <a:pt x="1603" y="1152"/>
                </a:cubicBezTo>
                <a:cubicBezTo>
                  <a:pt x="1612" y="1129"/>
                  <a:pt x="1612" y="1129"/>
                  <a:pt x="1612" y="1129"/>
                </a:cubicBezTo>
                <a:cubicBezTo>
                  <a:pt x="1615" y="1122"/>
                  <a:pt x="1618" y="1114"/>
                  <a:pt x="1620" y="1107"/>
                </a:cubicBezTo>
                <a:cubicBezTo>
                  <a:pt x="1629" y="1081"/>
                  <a:pt x="1629" y="1081"/>
                  <a:pt x="1629" y="1081"/>
                </a:cubicBezTo>
                <a:cubicBezTo>
                  <a:pt x="1637" y="1053"/>
                  <a:pt x="1637" y="1053"/>
                  <a:pt x="1637" y="1053"/>
                </a:cubicBezTo>
                <a:cubicBezTo>
                  <a:pt x="1638" y="1047"/>
                  <a:pt x="1640" y="1041"/>
                  <a:pt x="1641" y="1035"/>
                </a:cubicBezTo>
                <a:cubicBezTo>
                  <a:pt x="1642" y="1032"/>
                  <a:pt x="1642" y="1032"/>
                  <a:pt x="1642" y="1032"/>
                </a:cubicBezTo>
                <a:cubicBezTo>
                  <a:pt x="1657" y="970"/>
                  <a:pt x="1665" y="905"/>
                  <a:pt x="1666" y="840"/>
                </a:cubicBezTo>
                <a:cubicBezTo>
                  <a:pt x="1666" y="840"/>
                  <a:pt x="1666" y="840"/>
                  <a:pt x="1666" y="840"/>
                </a:cubicBezTo>
                <a:lnTo>
                  <a:pt x="1666" y="833"/>
                </a:lnTo>
                <a:close/>
                <a:moveTo>
                  <a:pt x="1615" y="1076"/>
                </a:moveTo>
                <a:cubicBezTo>
                  <a:pt x="1606" y="1102"/>
                  <a:pt x="1606" y="1102"/>
                  <a:pt x="1606" y="1102"/>
                </a:cubicBezTo>
                <a:cubicBezTo>
                  <a:pt x="1604" y="1109"/>
                  <a:pt x="1601" y="1116"/>
                  <a:pt x="1599" y="1123"/>
                </a:cubicBezTo>
                <a:cubicBezTo>
                  <a:pt x="1589" y="1147"/>
                  <a:pt x="1589" y="1147"/>
                  <a:pt x="1589" y="1147"/>
                </a:cubicBezTo>
                <a:cubicBezTo>
                  <a:pt x="1588" y="1150"/>
                  <a:pt x="1587" y="1153"/>
                  <a:pt x="1585" y="1158"/>
                </a:cubicBezTo>
                <a:cubicBezTo>
                  <a:pt x="1580" y="1169"/>
                  <a:pt x="1580" y="1169"/>
                  <a:pt x="1580" y="1169"/>
                </a:cubicBezTo>
                <a:cubicBezTo>
                  <a:pt x="1578" y="1172"/>
                  <a:pt x="1577" y="1174"/>
                  <a:pt x="1576" y="1177"/>
                </a:cubicBezTo>
                <a:cubicBezTo>
                  <a:pt x="1574" y="1182"/>
                  <a:pt x="1572" y="1187"/>
                  <a:pt x="1569" y="1191"/>
                </a:cubicBezTo>
                <a:cubicBezTo>
                  <a:pt x="1558" y="1214"/>
                  <a:pt x="1558" y="1214"/>
                  <a:pt x="1558" y="1214"/>
                </a:cubicBezTo>
                <a:cubicBezTo>
                  <a:pt x="1557" y="1215"/>
                  <a:pt x="1557" y="1216"/>
                  <a:pt x="1556" y="1217"/>
                </a:cubicBezTo>
                <a:cubicBezTo>
                  <a:pt x="1555" y="1220"/>
                  <a:pt x="1554" y="1222"/>
                  <a:pt x="1552" y="1224"/>
                </a:cubicBezTo>
                <a:cubicBezTo>
                  <a:pt x="1534" y="1257"/>
                  <a:pt x="1534" y="1257"/>
                  <a:pt x="1534" y="1257"/>
                </a:cubicBezTo>
                <a:cubicBezTo>
                  <a:pt x="1531" y="1261"/>
                  <a:pt x="1528" y="1266"/>
                  <a:pt x="1524" y="1271"/>
                </a:cubicBezTo>
                <a:cubicBezTo>
                  <a:pt x="1518" y="1281"/>
                  <a:pt x="1518" y="1281"/>
                  <a:pt x="1518" y="1281"/>
                </a:cubicBezTo>
                <a:cubicBezTo>
                  <a:pt x="1514" y="1287"/>
                  <a:pt x="1511" y="1293"/>
                  <a:pt x="1507" y="1298"/>
                </a:cubicBezTo>
                <a:cubicBezTo>
                  <a:pt x="1492" y="1318"/>
                  <a:pt x="1492" y="1318"/>
                  <a:pt x="1492" y="1318"/>
                </a:cubicBezTo>
                <a:cubicBezTo>
                  <a:pt x="1490" y="1321"/>
                  <a:pt x="1488" y="1324"/>
                  <a:pt x="1485" y="1328"/>
                </a:cubicBezTo>
                <a:cubicBezTo>
                  <a:pt x="1477" y="1338"/>
                  <a:pt x="1477" y="1338"/>
                  <a:pt x="1477" y="1338"/>
                </a:cubicBezTo>
                <a:cubicBezTo>
                  <a:pt x="1476" y="1340"/>
                  <a:pt x="1474" y="1342"/>
                  <a:pt x="1472" y="1345"/>
                </a:cubicBezTo>
                <a:cubicBezTo>
                  <a:pt x="1469" y="1349"/>
                  <a:pt x="1465" y="1353"/>
                  <a:pt x="1462" y="1357"/>
                </a:cubicBezTo>
                <a:cubicBezTo>
                  <a:pt x="1446" y="1376"/>
                  <a:pt x="1446" y="1376"/>
                  <a:pt x="1446" y="1376"/>
                </a:cubicBezTo>
                <a:cubicBezTo>
                  <a:pt x="1445" y="1377"/>
                  <a:pt x="1444" y="1378"/>
                  <a:pt x="1443" y="1379"/>
                </a:cubicBezTo>
                <a:cubicBezTo>
                  <a:pt x="1441" y="1381"/>
                  <a:pt x="1439" y="1383"/>
                  <a:pt x="1438" y="1385"/>
                </a:cubicBezTo>
                <a:cubicBezTo>
                  <a:pt x="1412" y="1412"/>
                  <a:pt x="1412" y="1412"/>
                  <a:pt x="1412" y="1412"/>
                </a:cubicBezTo>
                <a:cubicBezTo>
                  <a:pt x="1385" y="1438"/>
                  <a:pt x="1385" y="1438"/>
                  <a:pt x="1385" y="1438"/>
                </a:cubicBezTo>
                <a:cubicBezTo>
                  <a:pt x="1383" y="1439"/>
                  <a:pt x="1381" y="1441"/>
                  <a:pt x="1379" y="1443"/>
                </a:cubicBezTo>
                <a:cubicBezTo>
                  <a:pt x="1378" y="1444"/>
                  <a:pt x="1377" y="1445"/>
                  <a:pt x="1376" y="1446"/>
                </a:cubicBezTo>
                <a:cubicBezTo>
                  <a:pt x="1357" y="1462"/>
                  <a:pt x="1357" y="1462"/>
                  <a:pt x="1357" y="1462"/>
                </a:cubicBezTo>
                <a:cubicBezTo>
                  <a:pt x="1353" y="1465"/>
                  <a:pt x="1349" y="1469"/>
                  <a:pt x="1345" y="1472"/>
                </a:cubicBezTo>
                <a:cubicBezTo>
                  <a:pt x="1342" y="1474"/>
                  <a:pt x="1340" y="1476"/>
                  <a:pt x="1338" y="1477"/>
                </a:cubicBezTo>
                <a:cubicBezTo>
                  <a:pt x="1328" y="1485"/>
                  <a:pt x="1328" y="1485"/>
                  <a:pt x="1328" y="1485"/>
                </a:cubicBezTo>
                <a:cubicBezTo>
                  <a:pt x="1324" y="1488"/>
                  <a:pt x="1321" y="1490"/>
                  <a:pt x="1318" y="1492"/>
                </a:cubicBezTo>
                <a:cubicBezTo>
                  <a:pt x="1304" y="1503"/>
                  <a:pt x="1304" y="1503"/>
                  <a:pt x="1304" y="1503"/>
                </a:cubicBezTo>
                <a:cubicBezTo>
                  <a:pt x="1304" y="1503"/>
                  <a:pt x="1304" y="1503"/>
                  <a:pt x="1304" y="1503"/>
                </a:cubicBezTo>
                <a:cubicBezTo>
                  <a:pt x="1298" y="1507"/>
                  <a:pt x="1298" y="1507"/>
                  <a:pt x="1298" y="1507"/>
                </a:cubicBezTo>
                <a:cubicBezTo>
                  <a:pt x="1298" y="1507"/>
                  <a:pt x="1298" y="1507"/>
                  <a:pt x="1298" y="1507"/>
                </a:cubicBezTo>
                <a:cubicBezTo>
                  <a:pt x="1293" y="1511"/>
                  <a:pt x="1287" y="1515"/>
                  <a:pt x="1281" y="1518"/>
                </a:cubicBezTo>
                <a:cubicBezTo>
                  <a:pt x="1271" y="1524"/>
                  <a:pt x="1271" y="1524"/>
                  <a:pt x="1271" y="1524"/>
                </a:cubicBezTo>
                <a:cubicBezTo>
                  <a:pt x="1266" y="1528"/>
                  <a:pt x="1262" y="1531"/>
                  <a:pt x="1257" y="1534"/>
                </a:cubicBezTo>
                <a:cubicBezTo>
                  <a:pt x="1224" y="1552"/>
                  <a:pt x="1224" y="1552"/>
                  <a:pt x="1224" y="1552"/>
                </a:cubicBezTo>
                <a:cubicBezTo>
                  <a:pt x="1222" y="1554"/>
                  <a:pt x="1220" y="1555"/>
                  <a:pt x="1217" y="1556"/>
                </a:cubicBezTo>
                <a:cubicBezTo>
                  <a:pt x="1216" y="1557"/>
                  <a:pt x="1215" y="1557"/>
                  <a:pt x="1214" y="1558"/>
                </a:cubicBezTo>
                <a:cubicBezTo>
                  <a:pt x="1191" y="1569"/>
                  <a:pt x="1191" y="1569"/>
                  <a:pt x="1191" y="1569"/>
                </a:cubicBezTo>
                <a:cubicBezTo>
                  <a:pt x="1187" y="1572"/>
                  <a:pt x="1182" y="1574"/>
                  <a:pt x="1177" y="1576"/>
                </a:cubicBezTo>
                <a:cubicBezTo>
                  <a:pt x="1174" y="1577"/>
                  <a:pt x="1172" y="1578"/>
                  <a:pt x="1169" y="1580"/>
                </a:cubicBezTo>
                <a:cubicBezTo>
                  <a:pt x="1158" y="1585"/>
                  <a:pt x="1158" y="1585"/>
                  <a:pt x="1158" y="1585"/>
                </a:cubicBezTo>
                <a:cubicBezTo>
                  <a:pt x="1153" y="1587"/>
                  <a:pt x="1150" y="1588"/>
                  <a:pt x="1147" y="1589"/>
                </a:cubicBezTo>
                <a:cubicBezTo>
                  <a:pt x="1130" y="1596"/>
                  <a:pt x="1130" y="1596"/>
                  <a:pt x="1130" y="1596"/>
                </a:cubicBezTo>
                <a:cubicBezTo>
                  <a:pt x="1130" y="1596"/>
                  <a:pt x="1130" y="1596"/>
                  <a:pt x="1130" y="1596"/>
                </a:cubicBezTo>
                <a:cubicBezTo>
                  <a:pt x="1123" y="1599"/>
                  <a:pt x="1123" y="1599"/>
                  <a:pt x="1123" y="1599"/>
                </a:cubicBezTo>
                <a:cubicBezTo>
                  <a:pt x="1116" y="1601"/>
                  <a:pt x="1109" y="1604"/>
                  <a:pt x="1102" y="1606"/>
                </a:cubicBezTo>
                <a:cubicBezTo>
                  <a:pt x="1077" y="1615"/>
                  <a:pt x="1077" y="1615"/>
                  <a:pt x="1077" y="1615"/>
                </a:cubicBezTo>
                <a:cubicBezTo>
                  <a:pt x="1049" y="1623"/>
                  <a:pt x="1049" y="1623"/>
                  <a:pt x="1049" y="1623"/>
                </a:cubicBezTo>
                <a:cubicBezTo>
                  <a:pt x="1042" y="1625"/>
                  <a:pt x="1036" y="1627"/>
                  <a:pt x="1029" y="1628"/>
                </a:cubicBezTo>
                <a:cubicBezTo>
                  <a:pt x="1021" y="1630"/>
                  <a:pt x="1021" y="1630"/>
                  <a:pt x="1021" y="1630"/>
                </a:cubicBezTo>
                <a:cubicBezTo>
                  <a:pt x="1008" y="1633"/>
                  <a:pt x="994" y="1636"/>
                  <a:pt x="981" y="1638"/>
                </a:cubicBezTo>
                <a:cubicBezTo>
                  <a:pt x="973" y="1640"/>
                  <a:pt x="973" y="1640"/>
                  <a:pt x="973" y="1640"/>
                </a:cubicBezTo>
                <a:cubicBezTo>
                  <a:pt x="967" y="1641"/>
                  <a:pt x="962" y="1642"/>
                  <a:pt x="956" y="1642"/>
                </a:cubicBezTo>
                <a:cubicBezTo>
                  <a:pt x="939" y="1645"/>
                  <a:pt x="939" y="1645"/>
                  <a:pt x="939" y="1645"/>
                </a:cubicBezTo>
                <a:cubicBezTo>
                  <a:pt x="939" y="1645"/>
                  <a:pt x="939" y="1645"/>
                  <a:pt x="939" y="1645"/>
                </a:cubicBezTo>
                <a:cubicBezTo>
                  <a:pt x="931" y="1646"/>
                  <a:pt x="931" y="1646"/>
                  <a:pt x="931" y="1646"/>
                </a:cubicBezTo>
                <a:cubicBezTo>
                  <a:pt x="924" y="1647"/>
                  <a:pt x="924" y="1647"/>
                  <a:pt x="924" y="1647"/>
                </a:cubicBezTo>
                <a:cubicBezTo>
                  <a:pt x="924" y="1647"/>
                  <a:pt x="924" y="1647"/>
                  <a:pt x="924" y="1647"/>
                </a:cubicBezTo>
                <a:cubicBezTo>
                  <a:pt x="915" y="1648"/>
                  <a:pt x="905" y="1648"/>
                  <a:pt x="896" y="1649"/>
                </a:cubicBezTo>
                <a:cubicBezTo>
                  <a:pt x="891" y="1649"/>
                  <a:pt x="887" y="1650"/>
                  <a:pt x="882" y="1650"/>
                </a:cubicBezTo>
                <a:cubicBezTo>
                  <a:pt x="877" y="1651"/>
                  <a:pt x="871" y="1651"/>
                  <a:pt x="865" y="1651"/>
                </a:cubicBezTo>
                <a:cubicBezTo>
                  <a:pt x="863" y="1651"/>
                  <a:pt x="860" y="1651"/>
                  <a:pt x="858" y="1651"/>
                </a:cubicBezTo>
                <a:cubicBezTo>
                  <a:pt x="833" y="1652"/>
                  <a:pt x="833" y="1652"/>
                  <a:pt x="833" y="1652"/>
                </a:cubicBezTo>
                <a:cubicBezTo>
                  <a:pt x="808" y="1651"/>
                  <a:pt x="808" y="1651"/>
                  <a:pt x="808" y="1651"/>
                </a:cubicBezTo>
                <a:cubicBezTo>
                  <a:pt x="806" y="1651"/>
                  <a:pt x="803" y="1651"/>
                  <a:pt x="801" y="1651"/>
                </a:cubicBezTo>
                <a:cubicBezTo>
                  <a:pt x="795" y="1651"/>
                  <a:pt x="789" y="1651"/>
                  <a:pt x="784" y="1650"/>
                </a:cubicBezTo>
                <a:cubicBezTo>
                  <a:pt x="779" y="1650"/>
                  <a:pt x="775" y="1649"/>
                  <a:pt x="770" y="1649"/>
                </a:cubicBezTo>
                <a:cubicBezTo>
                  <a:pt x="761" y="1648"/>
                  <a:pt x="751" y="1648"/>
                  <a:pt x="742" y="1647"/>
                </a:cubicBezTo>
                <a:cubicBezTo>
                  <a:pt x="742" y="1647"/>
                  <a:pt x="742" y="1647"/>
                  <a:pt x="742" y="1647"/>
                </a:cubicBezTo>
                <a:cubicBezTo>
                  <a:pt x="735" y="1646"/>
                  <a:pt x="735" y="1646"/>
                  <a:pt x="735" y="1646"/>
                </a:cubicBezTo>
                <a:cubicBezTo>
                  <a:pt x="735" y="1646"/>
                  <a:pt x="735" y="1646"/>
                  <a:pt x="735" y="1646"/>
                </a:cubicBezTo>
                <a:cubicBezTo>
                  <a:pt x="727" y="1645"/>
                  <a:pt x="727" y="1645"/>
                  <a:pt x="727" y="1645"/>
                </a:cubicBezTo>
                <a:cubicBezTo>
                  <a:pt x="727" y="1645"/>
                  <a:pt x="727" y="1645"/>
                  <a:pt x="727" y="1645"/>
                </a:cubicBezTo>
                <a:cubicBezTo>
                  <a:pt x="710" y="1643"/>
                  <a:pt x="710" y="1643"/>
                  <a:pt x="710" y="1643"/>
                </a:cubicBezTo>
                <a:cubicBezTo>
                  <a:pt x="704" y="1642"/>
                  <a:pt x="699" y="1641"/>
                  <a:pt x="693" y="1640"/>
                </a:cubicBezTo>
                <a:cubicBezTo>
                  <a:pt x="685" y="1638"/>
                  <a:pt x="685" y="1638"/>
                  <a:pt x="685" y="1638"/>
                </a:cubicBezTo>
                <a:cubicBezTo>
                  <a:pt x="672" y="1636"/>
                  <a:pt x="658" y="1633"/>
                  <a:pt x="645" y="1630"/>
                </a:cubicBezTo>
                <a:cubicBezTo>
                  <a:pt x="637" y="1628"/>
                  <a:pt x="637" y="1628"/>
                  <a:pt x="637" y="1628"/>
                </a:cubicBezTo>
                <a:cubicBezTo>
                  <a:pt x="630" y="1627"/>
                  <a:pt x="624" y="1625"/>
                  <a:pt x="617" y="1623"/>
                </a:cubicBezTo>
                <a:cubicBezTo>
                  <a:pt x="590" y="1615"/>
                  <a:pt x="590" y="1615"/>
                  <a:pt x="590" y="1615"/>
                </a:cubicBezTo>
                <a:cubicBezTo>
                  <a:pt x="564" y="1606"/>
                  <a:pt x="564" y="1606"/>
                  <a:pt x="564" y="1606"/>
                </a:cubicBezTo>
                <a:cubicBezTo>
                  <a:pt x="557" y="1604"/>
                  <a:pt x="550" y="1601"/>
                  <a:pt x="543" y="1599"/>
                </a:cubicBezTo>
                <a:cubicBezTo>
                  <a:pt x="543" y="1599"/>
                  <a:pt x="543" y="1599"/>
                  <a:pt x="543" y="1599"/>
                </a:cubicBezTo>
                <a:cubicBezTo>
                  <a:pt x="536" y="1596"/>
                  <a:pt x="536" y="1596"/>
                  <a:pt x="536" y="1596"/>
                </a:cubicBezTo>
                <a:cubicBezTo>
                  <a:pt x="536" y="1596"/>
                  <a:pt x="536" y="1596"/>
                  <a:pt x="536" y="1596"/>
                </a:cubicBezTo>
                <a:cubicBezTo>
                  <a:pt x="519" y="1589"/>
                  <a:pt x="519" y="1589"/>
                  <a:pt x="519" y="1589"/>
                </a:cubicBezTo>
                <a:cubicBezTo>
                  <a:pt x="516" y="1588"/>
                  <a:pt x="512" y="1587"/>
                  <a:pt x="508" y="1585"/>
                </a:cubicBezTo>
                <a:cubicBezTo>
                  <a:pt x="497" y="1580"/>
                  <a:pt x="497" y="1580"/>
                  <a:pt x="497" y="1580"/>
                </a:cubicBezTo>
                <a:cubicBezTo>
                  <a:pt x="494" y="1578"/>
                  <a:pt x="492" y="1577"/>
                  <a:pt x="489" y="1576"/>
                </a:cubicBezTo>
                <a:cubicBezTo>
                  <a:pt x="484" y="1574"/>
                  <a:pt x="479" y="1572"/>
                  <a:pt x="475" y="1569"/>
                </a:cubicBezTo>
                <a:cubicBezTo>
                  <a:pt x="452" y="1558"/>
                  <a:pt x="452" y="1558"/>
                  <a:pt x="452" y="1558"/>
                </a:cubicBezTo>
                <a:cubicBezTo>
                  <a:pt x="451" y="1557"/>
                  <a:pt x="450" y="1557"/>
                  <a:pt x="449" y="1556"/>
                </a:cubicBezTo>
                <a:cubicBezTo>
                  <a:pt x="446" y="1555"/>
                  <a:pt x="444" y="1554"/>
                  <a:pt x="442" y="1552"/>
                </a:cubicBezTo>
                <a:cubicBezTo>
                  <a:pt x="409" y="1534"/>
                  <a:pt x="409" y="1534"/>
                  <a:pt x="409" y="1534"/>
                </a:cubicBezTo>
                <a:cubicBezTo>
                  <a:pt x="404" y="1531"/>
                  <a:pt x="400" y="1528"/>
                  <a:pt x="395" y="1524"/>
                </a:cubicBezTo>
                <a:cubicBezTo>
                  <a:pt x="385" y="1518"/>
                  <a:pt x="385" y="1518"/>
                  <a:pt x="385" y="1518"/>
                </a:cubicBezTo>
                <a:cubicBezTo>
                  <a:pt x="379" y="1515"/>
                  <a:pt x="373" y="1511"/>
                  <a:pt x="368" y="1507"/>
                </a:cubicBezTo>
                <a:cubicBezTo>
                  <a:pt x="368" y="1507"/>
                  <a:pt x="368" y="1507"/>
                  <a:pt x="368" y="1507"/>
                </a:cubicBezTo>
                <a:cubicBezTo>
                  <a:pt x="362" y="1503"/>
                  <a:pt x="362" y="1503"/>
                  <a:pt x="362" y="1503"/>
                </a:cubicBezTo>
                <a:cubicBezTo>
                  <a:pt x="362" y="1503"/>
                  <a:pt x="362" y="1503"/>
                  <a:pt x="362" y="1503"/>
                </a:cubicBezTo>
                <a:cubicBezTo>
                  <a:pt x="348" y="1492"/>
                  <a:pt x="348" y="1492"/>
                  <a:pt x="348" y="1492"/>
                </a:cubicBezTo>
                <a:cubicBezTo>
                  <a:pt x="345" y="1490"/>
                  <a:pt x="342" y="1488"/>
                  <a:pt x="338" y="1485"/>
                </a:cubicBezTo>
                <a:cubicBezTo>
                  <a:pt x="328" y="1477"/>
                  <a:pt x="328" y="1477"/>
                  <a:pt x="328" y="1477"/>
                </a:cubicBezTo>
                <a:cubicBezTo>
                  <a:pt x="326" y="1476"/>
                  <a:pt x="324" y="1474"/>
                  <a:pt x="321" y="1472"/>
                </a:cubicBezTo>
                <a:cubicBezTo>
                  <a:pt x="317" y="1469"/>
                  <a:pt x="313" y="1465"/>
                  <a:pt x="309" y="1462"/>
                </a:cubicBezTo>
                <a:cubicBezTo>
                  <a:pt x="290" y="1446"/>
                  <a:pt x="290" y="1446"/>
                  <a:pt x="290" y="1446"/>
                </a:cubicBezTo>
                <a:cubicBezTo>
                  <a:pt x="289" y="1445"/>
                  <a:pt x="288" y="1444"/>
                  <a:pt x="287" y="1443"/>
                </a:cubicBezTo>
                <a:cubicBezTo>
                  <a:pt x="285" y="1441"/>
                  <a:pt x="283" y="1439"/>
                  <a:pt x="281" y="1438"/>
                </a:cubicBezTo>
                <a:cubicBezTo>
                  <a:pt x="254" y="1412"/>
                  <a:pt x="254" y="1412"/>
                  <a:pt x="254" y="1412"/>
                </a:cubicBezTo>
                <a:cubicBezTo>
                  <a:pt x="228" y="1385"/>
                  <a:pt x="228" y="1385"/>
                  <a:pt x="228" y="1385"/>
                </a:cubicBezTo>
                <a:cubicBezTo>
                  <a:pt x="227" y="1383"/>
                  <a:pt x="225" y="1381"/>
                  <a:pt x="223" y="1379"/>
                </a:cubicBezTo>
                <a:cubicBezTo>
                  <a:pt x="222" y="1378"/>
                  <a:pt x="221" y="1377"/>
                  <a:pt x="220" y="1376"/>
                </a:cubicBezTo>
                <a:cubicBezTo>
                  <a:pt x="204" y="1357"/>
                  <a:pt x="204" y="1357"/>
                  <a:pt x="204" y="1357"/>
                </a:cubicBezTo>
                <a:cubicBezTo>
                  <a:pt x="201" y="1353"/>
                  <a:pt x="197" y="1349"/>
                  <a:pt x="194" y="1345"/>
                </a:cubicBezTo>
                <a:cubicBezTo>
                  <a:pt x="192" y="1342"/>
                  <a:pt x="190" y="1340"/>
                  <a:pt x="189" y="1338"/>
                </a:cubicBezTo>
                <a:cubicBezTo>
                  <a:pt x="181" y="1328"/>
                  <a:pt x="181" y="1328"/>
                  <a:pt x="181" y="1328"/>
                </a:cubicBezTo>
                <a:cubicBezTo>
                  <a:pt x="178" y="1324"/>
                  <a:pt x="176" y="1321"/>
                  <a:pt x="174" y="1318"/>
                </a:cubicBezTo>
                <a:cubicBezTo>
                  <a:pt x="159" y="1298"/>
                  <a:pt x="159" y="1298"/>
                  <a:pt x="159" y="1298"/>
                </a:cubicBezTo>
                <a:cubicBezTo>
                  <a:pt x="155" y="1293"/>
                  <a:pt x="151" y="1287"/>
                  <a:pt x="148" y="1281"/>
                </a:cubicBezTo>
                <a:cubicBezTo>
                  <a:pt x="142" y="1271"/>
                  <a:pt x="142" y="1271"/>
                  <a:pt x="142" y="1271"/>
                </a:cubicBezTo>
                <a:cubicBezTo>
                  <a:pt x="138" y="1266"/>
                  <a:pt x="135" y="1262"/>
                  <a:pt x="132" y="1257"/>
                </a:cubicBezTo>
                <a:cubicBezTo>
                  <a:pt x="114" y="1224"/>
                  <a:pt x="114" y="1224"/>
                  <a:pt x="114" y="1224"/>
                </a:cubicBezTo>
                <a:cubicBezTo>
                  <a:pt x="112" y="1222"/>
                  <a:pt x="111" y="1220"/>
                  <a:pt x="110" y="1217"/>
                </a:cubicBezTo>
                <a:cubicBezTo>
                  <a:pt x="109" y="1216"/>
                  <a:pt x="109" y="1215"/>
                  <a:pt x="108" y="1214"/>
                </a:cubicBezTo>
                <a:cubicBezTo>
                  <a:pt x="108" y="1213"/>
                  <a:pt x="108" y="1213"/>
                  <a:pt x="108" y="1213"/>
                </a:cubicBezTo>
                <a:cubicBezTo>
                  <a:pt x="97" y="1191"/>
                  <a:pt x="97" y="1191"/>
                  <a:pt x="97" y="1191"/>
                </a:cubicBezTo>
                <a:cubicBezTo>
                  <a:pt x="94" y="1187"/>
                  <a:pt x="92" y="1182"/>
                  <a:pt x="90" y="1177"/>
                </a:cubicBezTo>
                <a:cubicBezTo>
                  <a:pt x="89" y="1174"/>
                  <a:pt x="88" y="1172"/>
                  <a:pt x="86" y="1169"/>
                </a:cubicBezTo>
                <a:cubicBezTo>
                  <a:pt x="81" y="1158"/>
                  <a:pt x="81" y="1158"/>
                  <a:pt x="81" y="1158"/>
                </a:cubicBezTo>
                <a:cubicBezTo>
                  <a:pt x="79" y="1153"/>
                  <a:pt x="78" y="1150"/>
                  <a:pt x="77" y="1147"/>
                </a:cubicBezTo>
                <a:cubicBezTo>
                  <a:pt x="67" y="1123"/>
                  <a:pt x="67" y="1123"/>
                  <a:pt x="67" y="1123"/>
                </a:cubicBezTo>
                <a:cubicBezTo>
                  <a:pt x="65" y="1116"/>
                  <a:pt x="62" y="1109"/>
                  <a:pt x="60" y="1102"/>
                </a:cubicBezTo>
                <a:cubicBezTo>
                  <a:pt x="51" y="1077"/>
                  <a:pt x="51" y="1077"/>
                  <a:pt x="51" y="1077"/>
                </a:cubicBezTo>
                <a:cubicBezTo>
                  <a:pt x="43" y="1049"/>
                  <a:pt x="43" y="1049"/>
                  <a:pt x="43" y="1049"/>
                </a:cubicBezTo>
                <a:cubicBezTo>
                  <a:pt x="42" y="1044"/>
                  <a:pt x="41" y="1040"/>
                  <a:pt x="40" y="1036"/>
                </a:cubicBezTo>
                <a:cubicBezTo>
                  <a:pt x="40" y="1036"/>
                  <a:pt x="40" y="1036"/>
                  <a:pt x="40" y="1036"/>
                </a:cubicBezTo>
                <a:cubicBezTo>
                  <a:pt x="38" y="1029"/>
                  <a:pt x="38" y="1029"/>
                  <a:pt x="38" y="1029"/>
                </a:cubicBezTo>
                <a:cubicBezTo>
                  <a:pt x="37" y="1022"/>
                  <a:pt x="37" y="1022"/>
                  <a:pt x="37" y="1022"/>
                </a:cubicBezTo>
                <a:cubicBezTo>
                  <a:pt x="36" y="1022"/>
                  <a:pt x="36" y="1022"/>
                  <a:pt x="36" y="1022"/>
                </a:cubicBezTo>
                <a:cubicBezTo>
                  <a:pt x="22" y="960"/>
                  <a:pt x="14" y="897"/>
                  <a:pt x="14" y="833"/>
                </a:cubicBezTo>
                <a:cubicBezTo>
                  <a:pt x="14" y="769"/>
                  <a:pt x="22" y="706"/>
                  <a:pt x="36" y="644"/>
                </a:cubicBezTo>
                <a:cubicBezTo>
                  <a:pt x="37" y="644"/>
                  <a:pt x="37" y="644"/>
                  <a:pt x="37" y="644"/>
                </a:cubicBezTo>
                <a:cubicBezTo>
                  <a:pt x="38" y="637"/>
                  <a:pt x="38" y="637"/>
                  <a:pt x="38" y="637"/>
                </a:cubicBezTo>
                <a:cubicBezTo>
                  <a:pt x="40" y="630"/>
                  <a:pt x="40" y="630"/>
                  <a:pt x="40" y="630"/>
                </a:cubicBezTo>
                <a:cubicBezTo>
                  <a:pt x="40" y="630"/>
                  <a:pt x="40" y="630"/>
                  <a:pt x="40" y="630"/>
                </a:cubicBezTo>
                <a:cubicBezTo>
                  <a:pt x="41" y="626"/>
                  <a:pt x="42" y="622"/>
                  <a:pt x="43" y="617"/>
                </a:cubicBezTo>
                <a:cubicBezTo>
                  <a:pt x="51" y="590"/>
                  <a:pt x="51" y="590"/>
                  <a:pt x="51" y="590"/>
                </a:cubicBezTo>
                <a:cubicBezTo>
                  <a:pt x="60" y="564"/>
                  <a:pt x="60" y="564"/>
                  <a:pt x="60" y="564"/>
                </a:cubicBezTo>
                <a:cubicBezTo>
                  <a:pt x="62" y="557"/>
                  <a:pt x="65" y="550"/>
                  <a:pt x="67" y="543"/>
                </a:cubicBezTo>
                <a:cubicBezTo>
                  <a:pt x="77" y="519"/>
                  <a:pt x="77" y="519"/>
                  <a:pt x="77" y="519"/>
                </a:cubicBezTo>
                <a:cubicBezTo>
                  <a:pt x="78" y="516"/>
                  <a:pt x="79" y="513"/>
                  <a:pt x="81" y="508"/>
                </a:cubicBezTo>
                <a:cubicBezTo>
                  <a:pt x="86" y="497"/>
                  <a:pt x="86" y="497"/>
                  <a:pt x="86" y="497"/>
                </a:cubicBezTo>
                <a:cubicBezTo>
                  <a:pt x="88" y="494"/>
                  <a:pt x="89" y="492"/>
                  <a:pt x="90" y="489"/>
                </a:cubicBezTo>
                <a:cubicBezTo>
                  <a:pt x="92" y="484"/>
                  <a:pt x="94" y="479"/>
                  <a:pt x="97" y="475"/>
                </a:cubicBezTo>
                <a:cubicBezTo>
                  <a:pt x="108" y="453"/>
                  <a:pt x="108" y="453"/>
                  <a:pt x="108" y="453"/>
                </a:cubicBezTo>
                <a:cubicBezTo>
                  <a:pt x="108" y="452"/>
                  <a:pt x="108" y="452"/>
                  <a:pt x="108" y="452"/>
                </a:cubicBezTo>
                <a:cubicBezTo>
                  <a:pt x="109" y="451"/>
                  <a:pt x="109" y="450"/>
                  <a:pt x="110" y="449"/>
                </a:cubicBezTo>
                <a:cubicBezTo>
                  <a:pt x="111" y="446"/>
                  <a:pt x="112" y="444"/>
                  <a:pt x="114" y="442"/>
                </a:cubicBezTo>
                <a:cubicBezTo>
                  <a:pt x="132" y="409"/>
                  <a:pt x="132" y="409"/>
                  <a:pt x="132" y="409"/>
                </a:cubicBezTo>
                <a:cubicBezTo>
                  <a:pt x="135" y="405"/>
                  <a:pt x="138" y="400"/>
                  <a:pt x="142" y="395"/>
                </a:cubicBezTo>
                <a:cubicBezTo>
                  <a:pt x="148" y="385"/>
                  <a:pt x="148" y="385"/>
                  <a:pt x="148" y="385"/>
                </a:cubicBezTo>
                <a:cubicBezTo>
                  <a:pt x="152" y="379"/>
                  <a:pt x="155" y="373"/>
                  <a:pt x="159" y="368"/>
                </a:cubicBezTo>
                <a:cubicBezTo>
                  <a:pt x="174" y="348"/>
                  <a:pt x="174" y="348"/>
                  <a:pt x="174" y="348"/>
                </a:cubicBezTo>
                <a:cubicBezTo>
                  <a:pt x="176" y="345"/>
                  <a:pt x="178" y="342"/>
                  <a:pt x="181" y="338"/>
                </a:cubicBezTo>
                <a:cubicBezTo>
                  <a:pt x="189" y="328"/>
                  <a:pt x="189" y="328"/>
                  <a:pt x="189" y="328"/>
                </a:cubicBezTo>
                <a:cubicBezTo>
                  <a:pt x="190" y="326"/>
                  <a:pt x="192" y="324"/>
                  <a:pt x="194" y="321"/>
                </a:cubicBezTo>
                <a:cubicBezTo>
                  <a:pt x="197" y="317"/>
                  <a:pt x="201" y="313"/>
                  <a:pt x="204" y="309"/>
                </a:cubicBezTo>
                <a:cubicBezTo>
                  <a:pt x="221" y="289"/>
                  <a:pt x="221" y="289"/>
                  <a:pt x="221" y="289"/>
                </a:cubicBezTo>
                <a:cubicBezTo>
                  <a:pt x="222" y="288"/>
                  <a:pt x="223" y="288"/>
                  <a:pt x="223" y="287"/>
                </a:cubicBezTo>
                <a:cubicBezTo>
                  <a:pt x="225" y="285"/>
                  <a:pt x="227" y="283"/>
                  <a:pt x="228" y="281"/>
                </a:cubicBezTo>
                <a:cubicBezTo>
                  <a:pt x="254" y="254"/>
                  <a:pt x="254" y="254"/>
                  <a:pt x="254" y="254"/>
                </a:cubicBezTo>
                <a:cubicBezTo>
                  <a:pt x="281" y="228"/>
                  <a:pt x="281" y="228"/>
                  <a:pt x="281" y="228"/>
                </a:cubicBezTo>
                <a:cubicBezTo>
                  <a:pt x="283" y="227"/>
                  <a:pt x="285" y="225"/>
                  <a:pt x="287" y="223"/>
                </a:cubicBezTo>
                <a:cubicBezTo>
                  <a:pt x="288" y="222"/>
                  <a:pt x="289" y="221"/>
                  <a:pt x="290" y="220"/>
                </a:cubicBezTo>
                <a:cubicBezTo>
                  <a:pt x="309" y="204"/>
                  <a:pt x="309" y="204"/>
                  <a:pt x="309" y="204"/>
                </a:cubicBezTo>
                <a:cubicBezTo>
                  <a:pt x="313" y="201"/>
                  <a:pt x="317" y="197"/>
                  <a:pt x="321" y="194"/>
                </a:cubicBezTo>
                <a:cubicBezTo>
                  <a:pt x="324" y="192"/>
                  <a:pt x="326" y="190"/>
                  <a:pt x="328" y="189"/>
                </a:cubicBezTo>
                <a:cubicBezTo>
                  <a:pt x="338" y="181"/>
                  <a:pt x="338" y="181"/>
                  <a:pt x="338" y="181"/>
                </a:cubicBezTo>
                <a:cubicBezTo>
                  <a:pt x="342" y="178"/>
                  <a:pt x="345" y="176"/>
                  <a:pt x="348" y="174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73" y="155"/>
                  <a:pt x="379" y="151"/>
                  <a:pt x="385" y="148"/>
                </a:cubicBezTo>
                <a:cubicBezTo>
                  <a:pt x="395" y="142"/>
                  <a:pt x="395" y="142"/>
                  <a:pt x="395" y="142"/>
                </a:cubicBezTo>
                <a:cubicBezTo>
                  <a:pt x="400" y="138"/>
                  <a:pt x="404" y="135"/>
                  <a:pt x="409" y="132"/>
                </a:cubicBezTo>
                <a:cubicBezTo>
                  <a:pt x="442" y="114"/>
                  <a:pt x="442" y="114"/>
                  <a:pt x="442" y="114"/>
                </a:cubicBezTo>
                <a:cubicBezTo>
                  <a:pt x="444" y="112"/>
                  <a:pt x="446" y="111"/>
                  <a:pt x="449" y="110"/>
                </a:cubicBezTo>
                <a:cubicBezTo>
                  <a:pt x="450" y="109"/>
                  <a:pt x="451" y="109"/>
                  <a:pt x="452" y="108"/>
                </a:cubicBezTo>
                <a:cubicBezTo>
                  <a:pt x="475" y="97"/>
                  <a:pt x="475" y="97"/>
                  <a:pt x="475" y="97"/>
                </a:cubicBezTo>
                <a:cubicBezTo>
                  <a:pt x="479" y="94"/>
                  <a:pt x="484" y="92"/>
                  <a:pt x="489" y="90"/>
                </a:cubicBezTo>
                <a:cubicBezTo>
                  <a:pt x="492" y="89"/>
                  <a:pt x="494" y="88"/>
                  <a:pt x="497" y="86"/>
                </a:cubicBezTo>
                <a:cubicBezTo>
                  <a:pt x="508" y="81"/>
                  <a:pt x="508" y="81"/>
                  <a:pt x="508" y="81"/>
                </a:cubicBezTo>
                <a:cubicBezTo>
                  <a:pt x="513" y="79"/>
                  <a:pt x="516" y="78"/>
                  <a:pt x="520" y="77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43" y="67"/>
                  <a:pt x="543" y="67"/>
                  <a:pt x="543" y="67"/>
                </a:cubicBezTo>
                <a:cubicBezTo>
                  <a:pt x="550" y="65"/>
                  <a:pt x="557" y="62"/>
                  <a:pt x="564" y="60"/>
                </a:cubicBezTo>
                <a:cubicBezTo>
                  <a:pt x="589" y="51"/>
                  <a:pt x="589" y="51"/>
                  <a:pt x="589" y="51"/>
                </a:cubicBezTo>
                <a:cubicBezTo>
                  <a:pt x="617" y="43"/>
                  <a:pt x="617" y="43"/>
                  <a:pt x="617" y="43"/>
                </a:cubicBezTo>
                <a:cubicBezTo>
                  <a:pt x="624" y="41"/>
                  <a:pt x="630" y="39"/>
                  <a:pt x="637" y="38"/>
                </a:cubicBezTo>
                <a:cubicBezTo>
                  <a:pt x="645" y="36"/>
                  <a:pt x="645" y="36"/>
                  <a:pt x="645" y="36"/>
                </a:cubicBezTo>
                <a:cubicBezTo>
                  <a:pt x="658" y="33"/>
                  <a:pt x="672" y="30"/>
                  <a:pt x="685" y="28"/>
                </a:cubicBezTo>
                <a:cubicBezTo>
                  <a:pt x="693" y="26"/>
                  <a:pt x="693" y="26"/>
                  <a:pt x="693" y="26"/>
                </a:cubicBezTo>
                <a:cubicBezTo>
                  <a:pt x="699" y="25"/>
                  <a:pt x="704" y="24"/>
                  <a:pt x="710" y="24"/>
                </a:cubicBezTo>
                <a:cubicBezTo>
                  <a:pt x="727" y="21"/>
                  <a:pt x="727" y="21"/>
                  <a:pt x="727" y="21"/>
                </a:cubicBezTo>
                <a:cubicBezTo>
                  <a:pt x="727" y="21"/>
                  <a:pt x="727" y="21"/>
                  <a:pt x="727" y="21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42" y="19"/>
                  <a:pt x="742" y="19"/>
                  <a:pt x="742" y="19"/>
                </a:cubicBezTo>
                <a:cubicBezTo>
                  <a:pt x="742" y="19"/>
                  <a:pt x="742" y="19"/>
                  <a:pt x="742" y="19"/>
                </a:cubicBezTo>
                <a:cubicBezTo>
                  <a:pt x="751" y="18"/>
                  <a:pt x="761" y="18"/>
                  <a:pt x="770" y="17"/>
                </a:cubicBezTo>
                <a:cubicBezTo>
                  <a:pt x="775" y="17"/>
                  <a:pt x="779" y="16"/>
                  <a:pt x="784" y="16"/>
                </a:cubicBezTo>
                <a:cubicBezTo>
                  <a:pt x="789" y="15"/>
                  <a:pt x="795" y="15"/>
                  <a:pt x="801" y="15"/>
                </a:cubicBezTo>
                <a:cubicBezTo>
                  <a:pt x="803" y="15"/>
                  <a:pt x="806" y="15"/>
                  <a:pt x="808" y="15"/>
                </a:cubicBezTo>
                <a:cubicBezTo>
                  <a:pt x="833" y="14"/>
                  <a:pt x="833" y="14"/>
                  <a:pt x="833" y="14"/>
                </a:cubicBezTo>
                <a:cubicBezTo>
                  <a:pt x="858" y="15"/>
                  <a:pt x="858" y="15"/>
                  <a:pt x="858" y="15"/>
                </a:cubicBezTo>
                <a:cubicBezTo>
                  <a:pt x="860" y="15"/>
                  <a:pt x="863" y="15"/>
                  <a:pt x="865" y="15"/>
                </a:cubicBezTo>
                <a:cubicBezTo>
                  <a:pt x="871" y="15"/>
                  <a:pt x="877" y="15"/>
                  <a:pt x="882" y="16"/>
                </a:cubicBezTo>
                <a:cubicBezTo>
                  <a:pt x="887" y="16"/>
                  <a:pt x="891" y="17"/>
                  <a:pt x="896" y="17"/>
                </a:cubicBezTo>
                <a:cubicBezTo>
                  <a:pt x="905" y="18"/>
                  <a:pt x="915" y="18"/>
                  <a:pt x="924" y="19"/>
                </a:cubicBezTo>
                <a:cubicBezTo>
                  <a:pt x="924" y="19"/>
                  <a:pt x="924" y="19"/>
                  <a:pt x="924" y="19"/>
                </a:cubicBezTo>
                <a:cubicBezTo>
                  <a:pt x="931" y="20"/>
                  <a:pt x="931" y="20"/>
                  <a:pt x="931" y="20"/>
                </a:cubicBezTo>
                <a:cubicBezTo>
                  <a:pt x="939" y="21"/>
                  <a:pt x="939" y="21"/>
                  <a:pt x="939" y="21"/>
                </a:cubicBezTo>
                <a:cubicBezTo>
                  <a:pt x="939" y="21"/>
                  <a:pt x="939" y="21"/>
                  <a:pt x="939" y="21"/>
                </a:cubicBezTo>
                <a:cubicBezTo>
                  <a:pt x="956" y="23"/>
                  <a:pt x="956" y="23"/>
                  <a:pt x="956" y="23"/>
                </a:cubicBezTo>
                <a:cubicBezTo>
                  <a:pt x="962" y="24"/>
                  <a:pt x="967" y="25"/>
                  <a:pt x="973" y="26"/>
                </a:cubicBezTo>
                <a:cubicBezTo>
                  <a:pt x="981" y="28"/>
                  <a:pt x="981" y="28"/>
                  <a:pt x="981" y="28"/>
                </a:cubicBezTo>
                <a:cubicBezTo>
                  <a:pt x="994" y="30"/>
                  <a:pt x="1008" y="33"/>
                  <a:pt x="1021" y="36"/>
                </a:cubicBezTo>
                <a:cubicBezTo>
                  <a:pt x="1029" y="38"/>
                  <a:pt x="1029" y="38"/>
                  <a:pt x="1029" y="38"/>
                </a:cubicBezTo>
                <a:cubicBezTo>
                  <a:pt x="1036" y="39"/>
                  <a:pt x="1042" y="41"/>
                  <a:pt x="1049" y="43"/>
                </a:cubicBezTo>
                <a:cubicBezTo>
                  <a:pt x="1076" y="51"/>
                  <a:pt x="1076" y="51"/>
                  <a:pt x="1076" y="51"/>
                </a:cubicBezTo>
                <a:cubicBezTo>
                  <a:pt x="1102" y="60"/>
                  <a:pt x="1102" y="60"/>
                  <a:pt x="1102" y="60"/>
                </a:cubicBezTo>
                <a:cubicBezTo>
                  <a:pt x="1109" y="62"/>
                  <a:pt x="1116" y="65"/>
                  <a:pt x="1123" y="67"/>
                </a:cubicBezTo>
                <a:cubicBezTo>
                  <a:pt x="1123" y="67"/>
                  <a:pt x="1123" y="67"/>
                  <a:pt x="1123" y="67"/>
                </a:cubicBezTo>
                <a:cubicBezTo>
                  <a:pt x="1130" y="70"/>
                  <a:pt x="1130" y="70"/>
                  <a:pt x="1130" y="70"/>
                </a:cubicBezTo>
                <a:cubicBezTo>
                  <a:pt x="1130" y="70"/>
                  <a:pt x="1130" y="70"/>
                  <a:pt x="1130" y="70"/>
                </a:cubicBezTo>
                <a:cubicBezTo>
                  <a:pt x="1147" y="77"/>
                  <a:pt x="1147" y="77"/>
                  <a:pt x="1147" y="77"/>
                </a:cubicBezTo>
                <a:cubicBezTo>
                  <a:pt x="1150" y="78"/>
                  <a:pt x="1154" y="79"/>
                  <a:pt x="1158" y="81"/>
                </a:cubicBezTo>
                <a:cubicBezTo>
                  <a:pt x="1169" y="86"/>
                  <a:pt x="1169" y="86"/>
                  <a:pt x="1169" y="86"/>
                </a:cubicBezTo>
                <a:cubicBezTo>
                  <a:pt x="1172" y="88"/>
                  <a:pt x="1174" y="89"/>
                  <a:pt x="1177" y="90"/>
                </a:cubicBezTo>
                <a:cubicBezTo>
                  <a:pt x="1182" y="92"/>
                  <a:pt x="1187" y="94"/>
                  <a:pt x="1191" y="97"/>
                </a:cubicBezTo>
                <a:cubicBezTo>
                  <a:pt x="1214" y="108"/>
                  <a:pt x="1214" y="108"/>
                  <a:pt x="1214" y="108"/>
                </a:cubicBezTo>
                <a:cubicBezTo>
                  <a:pt x="1215" y="109"/>
                  <a:pt x="1216" y="109"/>
                  <a:pt x="1217" y="110"/>
                </a:cubicBezTo>
                <a:cubicBezTo>
                  <a:pt x="1220" y="111"/>
                  <a:pt x="1222" y="112"/>
                  <a:pt x="1224" y="114"/>
                </a:cubicBezTo>
                <a:cubicBezTo>
                  <a:pt x="1257" y="132"/>
                  <a:pt x="1257" y="132"/>
                  <a:pt x="1257" y="132"/>
                </a:cubicBezTo>
                <a:cubicBezTo>
                  <a:pt x="1262" y="135"/>
                  <a:pt x="1266" y="138"/>
                  <a:pt x="1271" y="142"/>
                </a:cubicBezTo>
                <a:cubicBezTo>
                  <a:pt x="1281" y="148"/>
                  <a:pt x="1281" y="148"/>
                  <a:pt x="1281" y="148"/>
                </a:cubicBezTo>
                <a:cubicBezTo>
                  <a:pt x="1287" y="151"/>
                  <a:pt x="1292" y="155"/>
                  <a:pt x="1298" y="159"/>
                </a:cubicBezTo>
                <a:cubicBezTo>
                  <a:pt x="1298" y="159"/>
                  <a:pt x="1298" y="159"/>
                  <a:pt x="1298" y="159"/>
                </a:cubicBezTo>
                <a:cubicBezTo>
                  <a:pt x="1304" y="163"/>
                  <a:pt x="1304" y="163"/>
                  <a:pt x="1304" y="163"/>
                </a:cubicBezTo>
                <a:cubicBezTo>
                  <a:pt x="1304" y="163"/>
                  <a:pt x="1304" y="163"/>
                  <a:pt x="1304" y="163"/>
                </a:cubicBezTo>
                <a:cubicBezTo>
                  <a:pt x="1318" y="174"/>
                  <a:pt x="1318" y="174"/>
                  <a:pt x="1318" y="174"/>
                </a:cubicBezTo>
                <a:cubicBezTo>
                  <a:pt x="1321" y="176"/>
                  <a:pt x="1324" y="178"/>
                  <a:pt x="1328" y="181"/>
                </a:cubicBezTo>
                <a:cubicBezTo>
                  <a:pt x="1338" y="189"/>
                  <a:pt x="1338" y="189"/>
                  <a:pt x="1338" y="189"/>
                </a:cubicBezTo>
                <a:cubicBezTo>
                  <a:pt x="1340" y="190"/>
                  <a:pt x="1342" y="192"/>
                  <a:pt x="1345" y="194"/>
                </a:cubicBezTo>
                <a:cubicBezTo>
                  <a:pt x="1349" y="197"/>
                  <a:pt x="1353" y="201"/>
                  <a:pt x="1357" y="204"/>
                </a:cubicBezTo>
                <a:cubicBezTo>
                  <a:pt x="1376" y="220"/>
                  <a:pt x="1376" y="220"/>
                  <a:pt x="1376" y="220"/>
                </a:cubicBezTo>
                <a:cubicBezTo>
                  <a:pt x="1377" y="221"/>
                  <a:pt x="1378" y="222"/>
                  <a:pt x="1379" y="223"/>
                </a:cubicBezTo>
                <a:cubicBezTo>
                  <a:pt x="1381" y="225"/>
                  <a:pt x="1383" y="227"/>
                  <a:pt x="1385" y="228"/>
                </a:cubicBezTo>
                <a:cubicBezTo>
                  <a:pt x="1412" y="254"/>
                  <a:pt x="1412" y="254"/>
                  <a:pt x="1412" y="254"/>
                </a:cubicBezTo>
                <a:cubicBezTo>
                  <a:pt x="1438" y="281"/>
                  <a:pt x="1438" y="281"/>
                  <a:pt x="1438" y="281"/>
                </a:cubicBezTo>
                <a:cubicBezTo>
                  <a:pt x="1439" y="283"/>
                  <a:pt x="1441" y="285"/>
                  <a:pt x="1443" y="287"/>
                </a:cubicBezTo>
                <a:cubicBezTo>
                  <a:pt x="1444" y="288"/>
                  <a:pt x="1444" y="288"/>
                  <a:pt x="1445" y="289"/>
                </a:cubicBezTo>
                <a:cubicBezTo>
                  <a:pt x="1462" y="309"/>
                  <a:pt x="1462" y="309"/>
                  <a:pt x="1462" y="309"/>
                </a:cubicBezTo>
                <a:cubicBezTo>
                  <a:pt x="1465" y="313"/>
                  <a:pt x="1469" y="317"/>
                  <a:pt x="1472" y="321"/>
                </a:cubicBezTo>
                <a:cubicBezTo>
                  <a:pt x="1474" y="324"/>
                  <a:pt x="1476" y="326"/>
                  <a:pt x="1477" y="328"/>
                </a:cubicBezTo>
                <a:cubicBezTo>
                  <a:pt x="1485" y="338"/>
                  <a:pt x="1485" y="338"/>
                  <a:pt x="1485" y="338"/>
                </a:cubicBezTo>
                <a:cubicBezTo>
                  <a:pt x="1488" y="342"/>
                  <a:pt x="1490" y="345"/>
                  <a:pt x="1492" y="348"/>
                </a:cubicBezTo>
                <a:cubicBezTo>
                  <a:pt x="1507" y="368"/>
                  <a:pt x="1507" y="368"/>
                  <a:pt x="1507" y="368"/>
                </a:cubicBezTo>
                <a:cubicBezTo>
                  <a:pt x="1511" y="373"/>
                  <a:pt x="1515" y="379"/>
                  <a:pt x="1518" y="385"/>
                </a:cubicBezTo>
                <a:cubicBezTo>
                  <a:pt x="1524" y="395"/>
                  <a:pt x="1524" y="395"/>
                  <a:pt x="1524" y="395"/>
                </a:cubicBezTo>
                <a:cubicBezTo>
                  <a:pt x="1528" y="400"/>
                  <a:pt x="1531" y="405"/>
                  <a:pt x="1534" y="409"/>
                </a:cubicBezTo>
                <a:cubicBezTo>
                  <a:pt x="1552" y="442"/>
                  <a:pt x="1552" y="442"/>
                  <a:pt x="1552" y="442"/>
                </a:cubicBezTo>
                <a:cubicBezTo>
                  <a:pt x="1554" y="444"/>
                  <a:pt x="1555" y="446"/>
                  <a:pt x="1556" y="449"/>
                </a:cubicBezTo>
                <a:cubicBezTo>
                  <a:pt x="1557" y="450"/>
                  <a:pt x="1557" y="451"/>
                  <a:pt x="1558" y="452"/>
                </a:cubicBezTo>
                <a:cubicBezTo>
                  <a:pt x="1569" y="475"/>
                  <a:pt x="1569" y="475"/>
                  <a:pt x="1569" y="475"/>
                </a:cubicBezTo>
                <a:cubicBezTo>
                  <a:pt x="1572" y="479"/>
                  <a:pt x="1574" y="484"/>
                  <a:pt x="1576" y="489"/>
                </a:cubicBezTo>
                <a:cubicBezTo>
                  <a:pt x="1577" y="492"/>
                  <a:pt x="1578" y="494"/>
                  <a:pt x="1580" y="497"/>
                </a:cubicBezTo>
                <a:cubicBezTo>
                  <a:pt x="1585" y="508"/>
                  <a:pt x="1585" y="508"/>
                  <a:pt x="1585" y="508"/>
                </a:cubicBezTo>
                <a:cubicBezTo>
                  <a:pt x="1587" y="513"/>
                  <a:pt x="1588" y="516"/>
                  <a:pt x="1589" y="519"/>
                </a:cubicBezTo>
                <a:cubicBezTo>
                  <a:pt x="1599" y="543"/>
                  <a:pt x="1599" y="543"/>
                  <a:pt x="1599" y="543"/>
                </a:cubicBezTo>
                <a:cubicBezTo>
                  <a:pt x="1601" y="550"/>
                  <a:pt x="1604" y="557"/>
                  <a:pt x="1606" y="564"/>
                </a:cubicBezTo>
                <a:cubicBezTo>
                  <a:pt x="1615" y="589"/>
                  <a:pt x="1615" y="589"/>
                  <a:pt x="1615" y="589"/>
                </a:cubicBezTo>
                <a:cubicBezTo>
                  <a:pt x="1623" y="617"/>
                  <a:pt x="1623" y="617"/>
                  <a:pt x="1623" y="617"/>
                </a:cubicBezTo>
                <a:cubicBezTo>
                  <a:pt x="1624" y="622"/>
                  <a:pt x="1625" y="626"/>
                  <a:pt x="1626" y="630"/>
                </a:cubicBezTo>
                <a:cubicBezTo>
                  <a:pt x="1626" y="630"/>
                  <a:pt x="1626" y="630"/>
                  <a:pt x="1626" y="630"/>
                </a:cubicBezTo>
                <a:cubicBezTo>
                  <a:pt x="1628" y="637"/>
                  <a:pt x="1628" y="637"/>
                  <a:pt x="1628" y="637"/>
                </a:cubicBezTo>
                <a:cubicBezTo>
                  <a:pt x="1629" y="644"/>
                  <a:pt x="1629" y="644"/>
                  <a:pt x="1629" y="644"/>
                </a:cubicBezTo>
                <a:cubicBezTo>
                  <a:pt x="1630" y="644"/>
                  <a:pt x="1630" y="644"/>
                  <a:pt x="1630" y="644"/>
                </a:cubicBezTo>
                <a:cubicBezTo>
                  <a:pt x="1644" y="706"/>
                  <a:pt x="1652" y="769"/>
                  <a:pt x="1652" y="833"/>
                </a:cubicBezTo>
                <a:cubicBezTo>
                  <a:pt x="1652" y="897"/>
                  <a:pt x="1644" y="960"/>
                  <a:pt x="1630" y="1022"/>
                </a:cubicBezTo>
                <a:cubicBezTo>
                  <a:pt x="1629" y="1022"/>
                  <a:pt x="1629" y="1022"/>
                  <a:pt x="1629" y="1022"/>
                </a:cubicBezTo>
                <a:cubicBezTo>
                  <a:pt x="1628" y="1029"/>
                  <a:pt x="1628" y="1029"/>
                  <a:pt x="1628" y="1029"/>
                </a:cubicBezTo>
                <a:cubicBezTo>
                  <a:pt x="1626" y="1036"/>
                  <a:pt x="1626" y="1036"/>
                  <a:pt x="1626" y="1036"/>
                </a:cubicBezTo>
                <a:cubicBezTo>
                  <a:pt x="1626" y="1036"/>
                  <a:pt x="1626" y="1036"/>
                  <a:pt x="1626" y="1036"/>
                </a:cubicBezTo>
                <a:cubicBezTo>
                  <a:pt x="1625" y="1040"/>
                  <a:pt x="1624" y="1044"/>
                  <a:pt x="1623" y="1049"/>
                </a:cubicBezTo>
                <a:lnTo>
                  <a:pt x="1615" y="1076"/>
                </a:lnTo>
                <a:close/>
              </a:path>
            </a:pathLst>
          </a:custGeom>
          <a:solidFill>
            <a:srgbClr val="6D0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11233149" y="30634"/>
            <a:ext cx="920751" cy="3005138"/>
            <a:chOff x="2439988" y="3175"/>
            <a:chExt cx="920751" cy="3005138"/>
          </a:xfrm>
        </p:grpSpPr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2895601" y="3175"/>
              <a:ext cx="11113" cy="1544638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2846388" y="2492375"/>
              <a:ext cx="112713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4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6" y="158"/>
                    <a:pt x="28" y="131"/>
                    <a:pt x="18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908301" y="2492375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3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8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2771776" y="2492375"/>
              <a:ext cx="111125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5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20" y="86"/>
                    <a:pt x="21" y="80"/>
                    <a:pt x="23" y="74"/>
                  </a:cubicBezTo>
                  <a:cubicBezTo>
                    <a:pt x="35" y="29"/>
                    <a:pt x="17" y="3"/>
                    <a:pt x="1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6" y="82"/>
                    <a:pt x="24" y="87"/>
                    <a:pt x="22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2933701" y="2492375"/>
              <a:ext cx="61913" cy="515938"/>
            </a:xfrm>
            <a:custGeom>
              <a:avLst/>
              <a:gdLst>
                <a:gd name="T0" fmla="*/ 8 w 22"/>
                <a:gd name="T1" fmla="*/ 184 h 184"/>
                <a:gd name="T2" fmla="*/ 12 w 22"/>
                <a:gd name="T3" fmla="*/ 99 h 184"/>
                <a:gd name="T4" fmla="*/ 17 w 22"/>
                <a:gd name="T5" fmla="*/ 62 h 184"/>
                <a:gd name="T6" fmla="*/ 0 w 22"/>
                <a:gd name="T7" fmla="*/ 2 h 184"/>
                <a:gd name="T8" fmla="*/ 3 w 22"/>
                <a:gd name="T9" fmla="*/ 0 h 184"/>
                <a:gd name="T10" fmla="*/ 21 w 22"/>
                <a:gd name="T11" fmla="*/ 62 h 184"/>
                <a:gd name="T12" fmla="*/ 16 w 22"/>
                <a:gd name="T13" fmla="*/ 100 h 184"/>
                <a:gd name="T14" fmla="*/ 12 w 22"/>
                <a:gd name="T15" fmla="*/ 183 h 184"/>
                <a:gd name="T16" fmla="*/ 8 w 22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4">
                  <a:moveTo>
                    <a:pt x="8" y="184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6" y="72"/>
                    <a:pt x="17" y="62"/>
                  </a:cubicBezTo>
                  <a:cubicBezTo>
                    <a:pt x="17" y="32"/>
                    <a:pt x="0" y="3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2" y="31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6" y="156"/>
                    <a:pt x="12" y="183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2782888" y="2382838"/>
              <a:ext cx="234950" cy="131763"/>
            </a:xfrm>
            <a:custGeom>
              <a:avLst/>
              <a:gdLst>
                <a:gd name="T0" fmla="*/ 42 w 84"/>
                <a:gd name="T1" fmla="*/ 4 h 47"/>
                <a:gd name="T2" fmla="*/ 0 w 84"/>
                <a:gd name="T3" fmla="*/ 0 h 47"/>
                <a:gd name="T4" fmla="*/ 0 w 84"/>
                <a:gd name="T5" fmla="*/ 29 h 47"/>
                <a:gd name="T6" fmla="*/ 18 w 84"/>
                <a:gd name="T7" fmla="*/ 47 h 47"/>
                <a:gd name="T8" fmla="*/ 66 w 84"/>
                <a:gd name="T9" fmla="*/ 47 h 47"/>
                <a:gd name="T10" fmla="*/ 84 w 84"/>
                <a:gd name="T11" fmla="*/ 29 h 47"/>
                <a:gd name="T12" fmla="*/ 84 w 84"/>
                <a:gd name="T13" fmla="*/ 0 h 47"/>
                <a:gd name="T14" fmla="*/ 42 w 84"/>
                <a:gd name="T1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7">
                  <a:moveTo>
                    <a:pt x="42" y="4"/>
                  </a:moveTo>
                  <a:cubicBezTo>
                    <a:pt x="28" y="4"/>
                    <a:pt x="14" y="3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8" y="47"/>
                    <a:pt x="18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7"/>
                    <a:pt x="84" y="39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3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2852738" y="1590675"/>
              <a:ext cx="95250" cy="134938"/>
            </a:xfrm>
            <a:custGeom>
              <a:avLst/>
              <a:gdLst>
                <a:gd name="T0" fmla="*/ 17 w 34"/>
                <a:gd name="T1" fmla="*/ 0 h 48"/>
                <a:gd name="T2" fmla="*/ 0 w 34"/>
                <a:gd name="T3" fmla="*/ 17 h 48"/>
                <a:gd name="T4" fmla="*/ 0 w 34"/>
                <a:gd name="T5" fmla="*/ 48 h 48"/>
                <a:gd name="T6" fmla="*/ 34 w 34"/>
                <a:gd name="T7" fmla="*/ 48 h 48"/>
                <a:gd name="T8" fmla="*/ 34 w 34"/>
                <a:gd name="T9" fmla="*/ 17 h 48"/>
                <a:gd name="T10" fmla="*/ 17 w 3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8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auto">
            <a:xfrm>
              <a:off x="2439988" y="1679575"/>
              <a:ext cx="9207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auto">
            <a:xfrm>
              <a:off x="2586038" y="1679575"/>
              <a:ext cx="628650" cy="733425"/>
            </a:xfrm>
            <a:prstGeom prst="ellipse">
              <a:avLst/>
            </a:prstGeom>
            <a:solidFill>
              <a:srgbClr val="067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auto">
            <a:xfrm>
              <a:off x="2782888" y="1679575"/>
              <a:ext cx="2349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2863851" y="1543050"/>
              <a:ext cx="73025" cy="111125"/>
            </a:xfrm>
            <a:custGeom>
              <a:avLst/>
              <a:gdLst>
                <a:gd name="T0" fmla="*/ 13 w 26"/>
                <a:gd name="T1" fmla="*/ 0 h 40"/>
                <a:gd name="T2" fmla="*/ 0 w 26"/>
                <a:gd name="T3" fmla="*/ 13 h 40"/>
                <a:gd name="T4" fmla="*/ 0 w 26"/>
                <a:gd name="T5" fmla="*/ 40 h 40"/>
                <a:gd name="T6" fmla="*/ 26 w 26"/>
                <a:gd name="T7" fmla="*/ 40 h 40"/>
                <a:gd name="T8" fmla="*/ 26 w 26"/>
                <a:gd name="T9" fmla="*/ 13 h 40"/>
                <a:gd name="T10" fmla="*/ 13 w 26"/>
                <a:gd name="T11" fmla="*/ 0 h 40"/>
                <a:gd name="T12" fmla="*/ 5 w 26"/>
                <a:gd name="T13" fmla="*/ 35 h 40"/>
                <a:gd name="T14" fmla="*/ 5 w 26"/>
                <a:gd name="T15" fmla="*/ 13 h 40"/>
                <a:gd name="T16" fmla="*/ 13 w 26"/>
                <a:gd name="T17" fmla="*/ 5 h 40"/>
                <a:gd name="T18" fmla="*/ 21 w 26"/>
                <a:gd name="T19" fmla="*/ 13 h 40"/>
                <a:gd name="T20" fmla="*/ 21 w 26"/>
                <a:gd name="T21" fmla="*/ 35 h 40"/>
                <a:gd name="T22" fmla="*/ 5 w 2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0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5"/>
                    <a:pt x="20" y="0"/>
                    <a:pt x="13" y="0"/>
                  </a:cubicBezTo>
                  <a:close/>
                  <a:moveTo>
                    <a:pt x="5" y="3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8"/>
                    <a:pt x="8" y="5"/>
                    <a:pt x="13" y="5"/>
                  </a:cubicBezTo>
                  <a:cubicBezTo>
                    <a:pt x="18" y="5"/>
                    <a:pt x="21" y="8"/>
                    <a:pt x="21" y="13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3360738" y="2043113"/>
              <a:ext cx="0" cy="4763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D5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2886076" y="2413000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3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0 w 5"/>
                <a:gd name="T52" fmla="*/ 0 w 5"/>
                <a:gd name="T53" fmla="*/ 0 w 5"/>
                <a:gd name="T54" fmla="*/ 0 w 5"/>
                <a:gd name="T55" fmla="*/ 0 w 5"/>
                <a:gd name="T5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C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2479676" y="1806575"/>
              <a:ext cx="881063" cy="606425"/>
            </a:xfrm>
            <a:custGeom>
              <a:avLst/>
              <a:gdLst>
                <a:gd name="T0" fmla="*/ 0 w 314"/>
                <a:gd name="T1" fmla="*/ 138 h 216"/>
                <a:gd name="T2" fmla="*/ 145 w 314"/>
                <a:gd name="T3" fmla="*/ 216 h 216"/>
                <a:gd name="T4" fmla="*/ 145 w 314"/>
                <a:gd name="T5" fmla="*/ 216 h 216"/>
                <a:gd name="T6" fmla="*/ 145 w 314"/>
                <a:gd name="T7" fmla="*/ 216 h 216"/>
                <a:gd name="T8" fmla="*/ 145 w 314"/>
                <a:gd name="T9" fmla="*/ 216 h 216"/>
                <a:gd name="T10" fmla="*/ 146 w 314"/>
                <a:gd name="T11" fmla="*/ 216 h 216"/>
                <a:gd name="T12" fmla="*/ 146 w 314"/>
                <a:gd name="T13" fmla="*/ 216 h 216"/>
                <a:gd name="T14" fmla="*/ 146 w 314"/>
                <a:gd name="T15" fmla="*/ 216 h 216"/>
                <a:gd name="T16" fmla="*/ 146 w 314"/>
                <a:gd name="T17" fmla="*/ 216 h 216"/>
                <a:gd name="T18" fmla="*/ 146 w 314"/>
                <a:gd name="T19" fmla="*/ 216 h 216"/>
                <a:gd name="T20" fmla="*/ 146 w 314"/>
                <a:gd name="T21" fmla="*/ 216 h 216"/>
                <a:gd name="T22" fmla="*/ 146 w 314"/>
                <a:gd name="T23" fmla="*/ 216 h 216"/>
                <a:gd name="T24" fmla="*/ 146 w 314"/>
                <a:gd name="T25" fmla="*/ 216 h 216"/>
                <a:gd name="T26" fmla="*/ 147 w 314"/>
                <a:gd name="T27" fmla="*/ 216 h 216"/>
                <a:gd name="T28" fmla="*/ 147 w 314"/>
                <a:gd name="T29" fmla="*/ 216 h 216"/>
                <a:gd name="T30" fmla="*/ 147 w 314"/>
                <a:gd name="T31" fmla="*/ 216 h 216"/>
                <a:gd name="T32" fmla="*/ 147 w 314"/>
                <a:gd name="T33" fmla="*/ 216 h 216"/>
                <a:gd name="T34" fmla="*/ 147 w 314"/>
                <a:gd name="T35" fmla="*/ 216 h 216"/>
                <a:gd name="T36" fmla="*/ 147 w 314"/>
                <a:gd name="T37" fmla="*/ 216 h 216"/>
                <a:gd name="T38" fmla="*/ 147 w 314"/>
                <a:gd name="T39" fmla="*/ 216 h 216"/>
                <a:gd name="T40" fmla="*/ 148 w 314"/>
                <a:gd name="T41" fmla="*/ 216 h 216"/>
                <a:gd name="T42" fmla="*/ 148 w 314"/>
                <a:gd name="T43" fmla="*/ 216 h 216"/>
                <a:gd name="T44" fmla="*/ 148 w 314"/>
                <a:gd name="T45" fmla="*/ 216 h 216"/>
                <a:gd name="T46" fmla="*/ 148 w 314"/>
                <a:gd name="T47" fmla="*/ 216 h 216"/>
                <a:gd name="T48" fmla="*/ 148 w 314"/>
                <a:gd name="T49" fmla="*/ 216 h 216"/>
                <a:gd name="T50" fmla="*/ 148 w 314"/>
                <a:gd name="T51" fmla="*/ 216 h 216"/>
                <a:gd name="T52" fmla="*/ 148 w 314"/>
                <a:gd name="T53" fmla="*/ 216 h 216"/>
                <a:gd name="T54" fmla="*/ 148 w 314"/>
                <a:gd name="T55" fmla="*/ 216 h 216"/>
                <a:gd name="T56" fmla="*/ 149 w 314"/>
                <a:gd name="T57" fmla="*/ 216 h 216"/>
                <a:gd name="T58" fmla="*/ 149 w 314"/>
                <a:gd name="T59" fmla="*/ 216 h 216"/>
                <a:gd name="T60" fmla="*/ 149 w 314"/>
                <a:gd name="T61" fmla="*/ 216 h 216"/>
                <a:gd name="T62" fmla="*/ 149 w 314"/>
                <a:gd name="T63" fmla="*/ 216 h 216"/>
                <a:gd name="T64" fmla="*/ 149 w 314"/>
                <a:gd name="T65" fmla="*/ 216 h 216"/>
                <a:gd name="T66" fmla="*/ 149 w 314"/>
                <a:gd name="T67" fmla="*/ 216 h 216"/>
                <a:gd name="T68" fmla="*/ 149 w 314"/>
                <a:gd name="T69" fmla="*/ 216 h 216"/>
                <a:gd name="T70" fmla="*/ 150 w 314"/>
                <a:gd name="T71" fmla="*/ 216 h 216"/>
                <a:gd name="T72" fmla="*/ 150 w 314"/>
                <a:gd name="T73" fmla="*/ 216 h 216"/>
                <a:gd name="T74" fmla="*/ 150 w 314"/>
                <a:gd name="T75" fmla="*/ 216 h 216"/>
                <a:gd name="T76" fmla="*/ 150 w 314"/>
                <a:gd name="T77" fmla="*/ 216 h 216"/>
                <a:gd name="T78" fmla="*/ 150 w 314"/>
                <a:gd name="T79" fmla="*/ 216 h 216"/>
                <a:gd name="T80" fmla="*/ 69 w 314"/>
                <a:gd name="T81" fmla="*/ 176 h 216"/>
                <a:gd name="T82" fmla="*/ 0 w 314"/>
                <a:gd name="T83" fmla="*/ 138 h 216"/>
                <a:gd name="T84" fmla="*/ 274 w 314"/>
                <a:gd name="T85" fmla="*/ 0 h 216"/>
                <a:gd name="T86" fmla="*/ 288 w 314"/>
                <a:gd name="T87" fmla="*/ 53 h 216"/>
                <a:gd name="T88" fmla="*/ 255 w 314"/>
                <a:gd name="T89" fmla="*/ 132 h 216"/>
                <a:gd name="T90" fmla="*/ 150 w 314"/>
                <a:gd name="T91" fmla="*/ 216 h 216"/>
                <a:gd name="T92" fmla="*/ 314 w 314"/>
                <a:gd name="T93" fmla="*/ 86 h 216"/>
                <a:gd name="T94" fmla="*/ 314 w 314"/>
                <a:gd name="T95" fmla="*/ 85 h 216"/>
                <a:gd name="T96" fmla="*/ 314 w 314"/>
                <a:gd name="T97" fmla="*/ 85 h 216"/>
                <a:gd name="T98" fmla="*/ 314 w 314"/>
                <a:gd name="T99" fmla="*/ 85 h 216"/>
                <a:gd name="T100" fmla="*/ 314 w 314"/>
                <a:gd name="T101" fmla="*/ 85 h 216"/>
                <a:gd name="T102" fmla="*/ 314 w 314"/>
                <a:gd name="T103" fmla="*/ 85 h 216"/>
                <a:gd name="T104" fmla="*/ 314 w 314"/>
                <a:gd name="T105" fmla="*/ 85 h 216"/>
                <a:gd name="T106" fmla="*/ 314 w 314"/>
                <a:gd name="T107" fmla="*/ 85 h 216"/>
                <a:gd name="T108" fmla="*/ 314 w 314"/>
                <a:gd name="T109" fmla="*/ 85 h 216"/>
                <a:gd name="T110" fmla="*/ 314 w 314"/>
                <a:gd name="T111" fmla="*/ 85 h 216"/>
                <a:gd name="T112" fmla="*/ 314 w 314"/>
                <a:gd name="T113" fmla="*/ 84 h 216"/>
                <a:gd name="T114" fmla="*/ 314 w 314"/>
                <a:gd name="T115" fmla="*/ 84 h 216"/>
                <a:gd name="T116" fmla="*/ 314 w 314"/>
                <a:gd name="T117" fmla="*/ 84 h 216"/>
                <a:gd name="T118" fmla="*/ 314 w 314"/>
                <a:gd name="T119" fmla="*/ 84 h 216"/>
                <a:gd name="T120" fmla="*/ 314 w 314"/>
                <a:gd name="T121" fmla="*/ 84 h 216"/>
                <a:gd name="T122" fmla="*/ 314 w 314"/>
                <a:gd name="T123" fmla="*/ 84 h 216"/>
                <a:gd name="T124" fmla="*/ 274 w 314"/>
                <a:gd name="T1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4" h="216">
                  <a:moveTo>
                    <a:pt x="0" y="138"/>
                  </a:moveTo>
                  <a:cubicBezTo>
                    <a:pt x="25" y="183"/>
                    <a:pt x="80" y="214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90" y="201"/>
                    <a:pt x="69" y="176"/>
                  </a:cubicBezTo>
                  <a:cubicBezTo>
                    <a:pt x="42" y="168"/>
                    <a:pt x="19" y="155"/>
                    <a:pt x="0" y="138"/>
                  </a:cubicBezTo>
                  <a:moveTo>
                    <a:pt x="274" y="0"/>
                  </a:moveTo>
                  <a:cubicBezTo>
                    <a:pt x="283" y="17"/>
                    <a:pt x="288" y="34"/>
                    <a:pt x="288" y="53"/>
                  </a:cubicBezTo>
                  <a:cubicBezTo>
                    <a:pt x="288" y="83"/>
                    <a:pt x="276" y="110"/>
                    <a:pt x="255" y="132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4" y="158"/>
                    <a:pt x="314" y="86"/>
                  </a:cubicBezTo>
                  <a:cubicBezTo>
                    <a:pt x="314" y="86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673351" y="2178050"/>
              <a:ext cx="522288" cy="234950"/>
            </a:xfrm>
            <a:custGeom>
              <a:avLst/>
              <a:gdLst>
                <a:gd name="T0" fmla="*/ 186 w 186"/>
                <a:gd name="T1" fmla="*/ 0 h 84"/>
                <a:gd name="T2" fmla="*/ 111 w 186"/>
                <a:gd name="T3" fmla="*/ 44 h 84"/>
                <a:gd name="T4" fmla="*/ 81 w 186"/>
                <a:gd name="T5" fmla="*/ 84 h 84"/>
                <a:gd name="T6" fmla="*/ 53 w 186"/>
                <a:gd name="T7" fmla="*/ 52 h 84"/>
                <a:gd name="T8" fmla="*/ 0 w 186"/>
                <a:gd name="T9" fmla="*/ 44 h 84"/>
                <a:gd name="T10" fmla="*/ 81 w 186"/>
                <a:gd name="T11" fmla="*/ 84 h 84"/>
                <a:gd name="T12" fmla="*/ 81 w 186"/>
                <a:gd name="T13" fmla="*/ 84 h 84"/>
                <a:gd name="T14" fmla="*/ 81 w 186"/>
                <a:gd name="T15" fmla="*/ 84 h 84"/>
                <a:gd name="T16" fmla="*/ 186 w 1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4">
                  <a:moveTo>
                    <a:pt x="186" y="0"/>
                  </a:moveTo>
                  <a:cubicBezTo>
                    <a:pt x="167" y="20"/>
                    <a:pt x="141" y="35"/>
                    <a:pt x="111" y="44"/>
                  </a:cubicBezTo>
                  <a:cubicBezTo>
                    <a:pt x="104" y="68"/>
                    <a:pt x="93" y="84"/>
                    <a:pt x="81" y="84"/>
                  </a:cubicBezTo>
                  <a:cubicBezTo>
                    <a:pt x="70" y="84"/>
                    <a:pt x="61" y="72"/>
                    <a:pt x="53" y="52"/>
                  </a:cubicBezTo>
                  <a:cubicBezTo>
                    <a:pt x="35" y="51"/>
                    <a:pt x="17" y="49"/>
                    <a:pt x="0" y="44"/>
                  </a:cubicBezTo>
                  <a:cubicBezTo>
                    <a:pt x="21" y="69"/>
                    <a:pt x="49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129" y="84"/>
                    <a:pt x="170" y="49"/>
                    <a:pt x="186" y="0"/>
                  </a:cubicBezTo>
                </a:path>
              </a:pathLst>
            </a:custGeom>
            <a:solidFill>
              <a:srgbClr val="036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2822576" y="2300288"/>
              <a:ext cx="161925" cy="112713"/>
            </a:xfrm>
            <a:custGeom>
              <a:avLst/>
              <a:gdLst>
                <a:gd name="T0" fmla="*/ 58 w 58"/>
                <a:gd name="T1" fmla="*/ 0 h 40"/>
                <a:gd name="T2" fmla="*/ 2 w 58"/>
                <a:gd name="T3" fmla="*/ 8 h 40"/>
                <a:gd name="T4" fmla="*/ 0 w 58"/>
                <a:gd name="T5" fmla="*/ 8 h 40"/>
                <a:gd name="T6" fmla="*/ 28 w 58"/>
                <a:gd name="T7" fmla="*/ 40 h 40"/>
                <a:gd name="T8" fmla="*/ 58 w 5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58" y="0"/>
                  </a:moveTo>
                  <a:cubicBezTo>
                    <a:pt x="41" y="5"/>
                    <a:pt x="2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8" y="28"/>
                    <a:pt x="17" y="40"/>
                    <a:pt x="28" y="40"/>
                  </a:cubicBezTo>
                  <a:cubicBezTo>
                    <a:pt x="40" y="40"/>
                    <a:pt x="51" y="24"/>
                    <a:pt x="58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2782888" y="2457450"/>
              <a:ext cx="234950" cy="57150"/>
            </a:xfrm>
            <a:custGeom>
              <a:avLst/>
              <a:gdLst>
                <a:gd name="T0" fmla="*/ 0 w 84"/>
                <a:gd name="T1" fmla="*/ 0 h 20"/>
                <a:gd name="T2" fmla="*/ 0 w 84"/>
                <a:gd name="T3" fmla="*/ 2 h 20"/>
                <a:gd name="T4" fmla="*/ 18 w 84"/>
                <a:gd name="T5" fmla="*/ 20 h 20"/>
                <a:gd name="T6" fmla="*/ 66 w 84"/>
                <a:gd name="T7" fmla="*/ 20 h 20"/>
                <a:gd name="T8" fmla="*/ 84 w 84"/>
                <a:gd name="T9" fmla="*/ 2 h 20"/>
                <a:gd name="T10" fmla="*/ 84 w 84"/>
                <a:gd name="T11" fmla="*/ 0 h 20"/>
                <a:gd name="T12" fmla="*/ 0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2"/>
                    <a:pt x="8" y="20"/>
                    <a:pt x="18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6" y="20"/>
                    <a:pt x="84" y="1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7323" y="19544"/>
            <a:ext cx="920751" cy="3005138"/>
            <a:chOff x="2439988" y="3175"/>
            <a:chExt cx="920751" cy="3005138"/>
          </a:xfrm>
        </p:grpSpPr>
        <p:sp>
          <p:nvSpPr>
            <p:cNvPr id="108" name="Rectangle 33"/>
            <p:cNvSpPr>
              <a:spLocks noChangeArrowheads="1"/>
            </p:cNvSpPr>
            <p:nvPr/>
          </p:nvSpPr>
          <p:spPr bwMode="auto">
            <a:xfrm>
              <a:off x="2895601" y="3175"/>
              <a:ext cx="11113" cy="1544638"/>
            </a:xfrm>
            <a:prstGeom prst="rect">
              <a:avLst/>
            </a:pr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4"/>
            <p:cNvSpPr>
              <a:spLocks/>
            </p:cNvSpPr>
            <p:nvPr/>
          </p:nvSpPr>
          <p:spPr bwMode="auto">
            <a:xfrm>
              <a:off x="2846388" y="2492375"/>
              <a:ext cx="112713" cy="515938"/>
            </a:xfrm>
            <a:custGeom>
              <a:avLst/>
              <a:gdLst>
                <a:gd name="T0" fmla="*/ 30 w 40"/>
                <a:gd name="T1" fmla="*/ 184 h 184"/>
                <a:gd name="T2" fmla="*/ 25 w 40"/>
                <a:gd name="T3" fmla="*/ 182 h 184"/>
                <a:gd name="T4" fmla="*/ 18 w 40"/>
                <a:gd name="T5" fmla="*/ 93 h 184"/>
                <a:gd name="T6" fmla="*/ 13 w 40"/>
                <a:gd name="T7" fmla="*/ 75 h 184"/>
                <a:gd name="T8" fmla="*/ 20 w 40"/>
                <a:gd name="T9" fmla="*/ 0 h 184"/>
                <a:gd name="T10" fmla="*/ 24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3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30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6" y="158"/>
                    <a:pt x="28" y="131"/>
                    <a:pt x="18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9" y="80"/>
                    <a:pt x="20" y="86"/>
                    <a:pt x="22" y="92"/>
                  </a:cubicBezTo>
                  <a:cubicBezTo>
                    <a:pt x="33" y="130"/>
                    <a:pt x="40" y="158"/>
                    <a:pt x="30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5"/>
            <p:cNvSpPr>
              <a:spLocks/>
            </p:cNvSpPr>
            <p:nvPr/>
          </p:nvSpPr>
          <p:spPr bwMode="auto">
            <a:xfrm>
              <a:off x="2908301" y="2492375"/>
              <a:ext cx="112713" cy="515938"/>
            </a:xfrm>
            <a:custGeom>
              <a:avLst/>
              <a:gdLst>
                <a:gd name="T0" fmla="*/ 29 w 40"/>
                <a:gd name="T1" fmla="*/ 184 h 184"/>
                <a:gd name="T2" fmla="*/ 25 w 40"/>
                <a:gd name="T3" fmla="*/ 182 h 184"/>
                <a:gd name="T4" fmla="*/ 17 w 40"/>
                <a:gd name="T5" fmla="*/ 93 h 184"/>
                <a:gd name="T6" fmla="*/ 13 w 40"/>
                <a:gd name="T7" fmla="*/ 75 h 184"/>
                <a:gd name="T8" fmla="*/ 19 w 40"/>
                <a:gd name="T9" fmla="*/ 0 h 184"/>
                <a:gd name="T10" fmla="*/ 23 w 40"/>
                <a:gd name="T11" fmla="*/ 2 h 184"/>
                <a:gd name="T12" fmla="*/ 17 w 40"/>
                <a:gd name="T13" fmla="*/ 74 h 184"/>
                <a:gd name="T14" fmla="*/ 22 w 40"/>
                <a:gd name="T15" fmla="*/ 92 h 184"/>
                <a:gd name="T16" fmla="*/ 29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29" y="184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35" y="158"/>
                    <a:pt x="28" y="131"/>
                    <a:pt x="17" y="93"/>
                  </a:cubicBezTo>
                  <a:cubicBezTo>
                    <a:pt x="16" y="87"/>
                    <a:pt x="14" y="82"/>
                    <a:pt x="13" y="75"/>
                  </a:cubicBezTo>
                  <a:cubicBezTo>
                    <a:pt x="0" y="28"/>
                    <a:pt x="19" y="1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5" y="29"/>
                    <a:pt x="17" y="74"/>
                  </a:cubicBezTo>
                  <a:cubicBezTo>
                    <a:pt x="18" y="80"/>
                    <a:pt x="20" y="86"/>
                    <a:pt x="22" y="92"/>
                  </a:cubicBezTo>
                  <a:cubicBezTo>
                    <a:pt x="32" y="130"/>
                    <a:pt x="40" y="158"/>
                    <a:pt x="29" y="184"/>
                  </a:cubicBez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6"/>
            <p:cNvSpPr>
              <a:spLocks/>
            </p:cNvSpPr>
            <p:nvPr/>
          </p:nvSpPr>
          <p:spPr bwMode="auto">
            <a:xfrm>
              <a:off x="2771776" y="2492375"/>
              <a:ext cx="111125" cy="515938"/>
            </a:xfrm>
            <a:custGeom>
              <a:avLst/>
              <a:gdLst>
                <a:gd name="T0" fmla="*/ 10 w 40"/>
                <a:gd name="T1" fmla="*/ 184 h 184"/>
                <a:gd name="T2" fmla="*/ 18 w 40"/>
                <a:gd name="T3" fmla="*/ 92 h 184"/>
                <a:gd name="T4" fmla="*/ 23 w 40"/>
                <a:gd name="T5" fmla="*/ 74 h 184"/>
                <a:gd name="T6" fmla="*/ 17 w 40"/>
                <a:gd name="T7" fmla="*/ 2 h 184"/>
                <a:gd name="T8" fmla="*/ 20 w 40"/>
                <a:gd name="T9" fmla="*/ 0 h 184"/>
                <a:gd name="T10" fmla="*/ 27 w 40"/>
                <a:gd name="T11" fmla="*/ 75 h 184"/>
                <a:gd name="T12" fmla="*/ 22 w 40"/>
                <a:gd name="T13" fmla="*/ 93 h 184"/>
                <a:gd name="T14" fmla="*/ 15 w 40"/>
                <a:gd name="T15" fmla="*/ 182 h 184"/>
                <a:gd name="T16" fmla="*/ 10 w 40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4">
                  <a:moveTo>
                    <a:pt x="10" y="184"/>
                  </a:moveTo>
                  <a:cubicBezTo>
                    <a:pt x="0" y="158"/>
                    <a:pt x="7" y="130"/>
                    <a:pt x="18" y="92"/>
                  </a:cubicBezTo>
                  <a:cubicBezTo>
                    <a:pt x="20" y="86"/>
                    <a:pt x="21" y="80"/>
                    <a:pt x="23" y="74"/>
                  </a:cubicBezTo>
                  <a:cubicBezTo>
                    <a:pt x="35" y="29"/>
                    <a:pt x="17" y="3"/>
                    <a:pt x="1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40" y="28"/>
                    <a:pt x="27" y="75"/>
                  </a:cubicBezTo>
                  <a:cubicBezTo>
                    <a:pt x="26" y="82"/>
                    <a:pt x="24" y="87"/>
                    <a:pt x="22" y="93"/>
                  </a:cubicBezTo>
                  <a:cubicBezTo>
                    <a:pt x="12" y="131"/>
                    <a:pt x="5" y="158"/>
                    <a:pt x="15" y="182"/>
                  </a:cubicBezTo>
                  <a:lnTo>
                    <a:pt x="10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7"/>
            <p:cNvSpPr>
              <a:spLocks/>
            </p:cNvSpPr>
            <p:nvPr/>
          </p:nvSpPr>
          <p:spPr bwMode="auto">
            <a:xfrm>
              <a:off x="2933701" y="2492375"/>
              <a:ext cx="61913" cy="515938"/>
            </a:xfrm>
            <a:custGeom>
              <a:avLst/>
              <a:gdLst>
                <a:gd name="T0" fmla="*/ 8 w 22"/>
                <a:gd name="T1" fmla="*/ 184 h 184"/>
                <a:gd name="T2" fmla="*/ 12 w 22"/>
                <a:gd name="T3" fmla="*/ 99 h 184"/>
                <a:gd name="T4" fmla="*/ 17 w 22"/>
                <a:gd name="T5" fmla="*/ 62 h 184"/>
                <a:gd name="T6" fmla="*/ 0 w 22"/>
                <a:gd name="T7" fmla="*/ 2 h 184"/>
                <a:gd name="T8" fmla="*/ 3 w 22"/>
                <a:gd name="T9" fmla="*/ 0 h 184"/>
                <a:gd name="T10" fmla="*/ 21 w 22"/>
                <a:gd name="T11" fmla="*/ 62 h 184"/>
                <a:gd name="T12" fmla="*/ 16 w 22"/>
                <a:gd name="T13" fmla="*/ 100 h 184"/>
                <a:gd name="T14" fmla="*/ 12 w 22"/>
                <a:gd name="T15" fmla="*/ 183 h 184"/>
                <a:gd name="T16" fmla="*/ 8 w 22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4">
                  <a:moveTo>
                    <a:pt x="8" y="184"/>
                  </a:moveTo>
                  <a:cubicBezTo>
                    <a:pt x="2" y="156"/>
                    <a:pt x="7" y="126"/>
                    <a:pt x="12" y="99"/>
                  </a:cubicBezTo>
                  <a:cubicBezTo>
                    <a:pt x="14" y="85"/>
                    <a:pt x="16" y="72"/>
                    <a:pt x="17" y="62"/>
                  </a:cubicBezTo>
                  <a:cubicBezTo>
                    <a:pt x="17" y="32"/>
                    <a:pt x="0" y="3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2" y="31"/>
                    <a:pt x="21" y="62"/>
                  </a:cubicBezTo>
                  <a:cubicBezTo>
                    <a:pt x="21" y="73"/>
                    <a:pt x="19" y="86"/>
                    <a:pt x="16" y="100"/>
                  </a:cubicBezTo>
                  <a:cubicBezTo>
                    <a:pt x="12" y="126"/>
                    <a:pt x="6" y="156"/>
                    <a:pt x="12" y="183"/>
                  </a:cubicBezTo>
                  <a:lnTo>
                    <a:pt x="8" y="184"/>
                  </a:lnTo>
                  <a:close/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8"/>
            <p:cNvSpPr>
              <a:spLocks/>
            </p:cNvSpPr>
            <p:nvPr/>
          </p:nvSpPr>
          <p:spPr bwMode="auto">
            <a:xfrm>
              <a:off x="2782888" y="2382838"/>
              <a:ext cx="234950" cy="131763"/>
            </a:xfrm>
            <a:custGeom>
              <a:avLst/>
              <a:gdLst>
                <a:gd name="T0" fmla="*/ 42 w 84"/>
                <a:gd name="T1" fmla="*/ 4 h 47"/>
                <a:gd name="T2" fmla="*/ 0 w 84"/>
                <a:gd name="T3" fmla="*/ 0 h 47"/>
                <a:gd name="T4" fmla="*/ 0 w 84"/>
                <a:gd name="T5" fmla="*/ 29 h 47"/>
                <a:gd name="T6" fmla="*/ 18 w 84"/>
                <a:gd name="T7" fmla="*/ 47 h 47"/>
                <a:gd name="T8" fmla="*/ 66 w 84"/>
                <a:gd name="T9" fmla="*/ 47 h 47"/>
                <a:gd name="T10" fmla="*/ 84 w 84"/>
                <a:gd name="T11" fmla="*/ 29 h 47"/>
                <a:gd name="T12" fmla="*/ 84 w 84"/>
                <a:gd name="T13" fmla="*/ 0 h 47"/>
                <a:gd name="T14" fmla="*/ 42 w 84"/>
                <a:gd name="T1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47">
                  <a:moveTo>
                    <a:pt x="42" y="4"/>
                  </a:moveTo>
                  <a:cubicBezTo>
                    <a:pt x="28" y="4"/>
                    <a:pt x="14" y="3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8" y="47"/>
                    <a:pt x="18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7"/>
                    <a:pt x="84" y="39"/>
                    <a:pt x="84" y="2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3"/>
                    <a:pt x="56" y="4"/>
                    <a:pt x="42" y="4"/>
                  </a:cubicBezTo>
                </a:path>
              </a:pathLst>
            </a:custGeom>
            <a:solidFill>
              <a:srgbClr val="FFF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9"/>
            <p:cNvSpPr>
              <a:spLocks/>
            </p:cNvSpPr>
            <p:nvPr/>
          </p:nvSpPr>
          <p:spPr bwMode="auto">
            <a:xfrm>
              <a:off x="2852738" y="1590675"/>
              <a:ext cx="95250" cy="134938"/>
            </a:xfrm>
            <a:custGeom>
              <a:avLst/>
              <a:gdLst>
                <a:gd name="T0" fmla="*/ 17 w 34"/>
                <a:gd name="T1" fmla="*/ 0 h 48"/>
                <a:gd name="T2" fmla="*/ 0 w 34"/>
                <a:gd name="T3" fmla="*/ 17 h 48"/>
                <a:gd name="T4" fmla="*/ 0 w 34"/>
                <a:gd name="T5" fmla="*/ 48 h 48"/>
                <a:gd name="T6" fmla="*/ 34 w 34"/>
                <a:gd name="T7" fmla="*/ 48 h 48"/>
                <a:gd name="T8" fmla="*/ 34 w 34"/>
                <a:gd name="T9" fmla="*/ 17 h 48"/>
                <a:gd name="T10" fmla="*/ 17 w 3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8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40"/>
            <p:cNvSpPr>
              <a:spLocks noChangeArrowheads="1"/>
            </p:cNvSpPr>
            <p:nvPr/>
          </p:nvSpPr>
          <p:spPr bwMode="auto">
            <a:xfrm>
              <a:off x="2439988" y="1679575"/>
              <a:ext cx="9207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41"/>
            <p:cNvSpPr>
              <a:spLocks noChangeArrowheads="1"/>
            </p:cNvSpPr>
            <p:nvPr/>
          </p:nvSpPr>
          <p:spPr bwMode="auto">
            <a:xfrm>
              <a:off x="2586038" y="1679575"/>
              <a:ext cx="628650" cy="733425"/>
            </a:xfrm>
            <a:prstGeom prst="ellipse">
              <a:avLst/>
            </a:prstGeom>
            <a:solidFill>
              <a:srgbClr val="067D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42"/>
            <p:cNvSpPr>
              <a:spLocks noChangeArrowheads="1"/>
            </p:cNvSpPr>
            <p:nvPr/>
          </p:nvSpPr>
          <p:spPr bwMode="auto">
            <a:xfrm>
              <a:off x="2782888" y="1679575"/>
              <a:ext cx="234950" cy="733425"/>
            </a:xfrm>
            <a:prstGeom prst="ellipse">
              <a:avLst/>
            </a:prstGeom>
            <a:solidFill>
              <a:srgbClr val="00A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43"/>
            <p:cNvSpPr>
              <a:spLocks noEditPoints="1"/>
            </p:cNvSpPr>
            <p:nvPr/>
          </p:nvSpPr>
          <p:spPr bwMode="auto">
            <a:xfrm>
              <a:off x="2863851" y="1543050"/>
              <a:ext cx="73025" cy="111125"/>
            </a:xfrm>
            <a:custGeom>
              <a:avLst/>
              <a:gdLst>
                <a:gd name="T0" fmla="*/ 13 w 26"/>
                <a:gd name="T1" fmla="*/ 0 h 40"/>
                <a:gd name="T2" fmla="*/ 0 w 26"/>
                <a:gd name="T3" fmla="*/ 13 h 40"/>
                <a:gd name="T4" fmla="*/ 0 w 26"/>
                <a:gd name="T5" fmla="*/ 40 h 40"/>
                <a:gd name="T6" fmla="*/ 26 w 26"/>
                <a:gd name="T7" fmla="*/ 40 h 40"/>
                <a:gd name="T8" fmla="*/ 26 w 26"/>
                <a:gd name="T9" fmla="*/ 13 h 40"/>
                <a:gd name="T10" fmla="*/ 13 w 26"/>
                <a:gd name="T11" fmla="*/ 0 h 40"/>
                <a:gd name="T12" fmla="*/ 5 w 26"/>
                <a:gd name="T13" fmla="*/ 35 h 40"/>
                <a:gd name="T14" fmla="*/ 5 w 26"/>
                <a:gd name="T15" fmla="*/ 13 h 40"/>
                <a:gd name="T16" fmla="*/ 13 w 26"/>
                <a:gd name="T17" fmla="*/ 5 h 40"/>
                <a:gd name="T18" fmla="*/ 21 w 26"/>
                <a:gd name="T19" fmla="*/ 13 h 40"/>
                <a:gd name="T20" fmla="*/ 21 w 26"/>
                <a:gd name="T21" fmla="*/ 35 h 40"/>
                <a:gd name="T22" fmla="*/ 5 w 2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0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5"/>
                    <a:pt x="20" y="0"/>
                    <a:pt x="13" y="0"/>
                  </a:cubicBezTo>
                  <a:close/>
                  <a:moveTo>
                    <a:pt x="5" y="3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8"/>
                    <a:pt x="8" y="5"/>
                    <a:pt x="13" y="5"/>
                  </a:cubicBezTo>
                  <a:cubicBezTo>
                    <a:pt x="18" y="5"/>
                    <a:pt x="21" y="8"/>
                    <a:pt x="21" y="13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4"/>
            <p:cNvSpPr>
              <a:spLocks noEditPoints="1"/>
            </p:cNvSpPr>
            <p:nvPr/>
          </p:nvSpPr>
          <p:spPr bwMode="auto">
            <a:xfrm>
              <a:off x="3360738" y="2043113"/>
              <a:ext cx="0" cy="4763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D5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5"/>
            <p:cNvSpPr>
              <a:spLocks noEditPoints="1"/>
            </p:cNvSpPr>
            <p:nvPr/>
          </p:nvSpPr>
          <p:spPr bwMode="auto">
            <a:xfrm>
              <a:off x="2886076" y="2413000"/>
              <a:ext cx="14288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3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2 w 5"/>
                <a:gd name="T38" fmla="*/ 2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1 w 5"/>
                <a:gd name="T49" fmla="*/ 1 w 5"/>
                <a:gd name="T50" fmla="*/ 1 w 5"/>
                <a:gd name="T51" fmla="*/ 0 w 5"/>
                <a:gd name="T52" fmla="*/ 0 w 5"/>
                <a:gd name="T53" fmla="*/ 0 w 5"/>
                <a:gd name="T54" fmla="*/ 0 w 5"/>
                <a:gd name="T55" fmla="*/ 0 w 5"/>
                <a:gd name="T5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FC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6"/>
            <p:cNvSpPr>
              <a:spLocks noEditPoints="1"/>
            </p:cNvSpPr>
            <p:nvPr/>
          </p:nvSpPr>
          <p:spPr bwMode="auto">
            <a:xfrm>
              <a:off x="2479676" y="1806575"/>
              <a:ext cx="881063" cy="606425"/>
            </a:xfrm>
            <a:custGeom>
              <a:avLst/>
              <a:gdLst>
                <a:gd name="T0" fmla="*/ 0 w 314"/>
                <a:gd name="T1" fmla="*/ 138 h 216"/>
                <a:gd name="T2" fmla="*/ 145 w 314"/>
                <a:gd name="T3" fmla="*/ 216 h 216"/>
                <a:gd name="T4" fmla="*/ 145 w 314"/>
                <a:gd name="T5" fmla="*/ 216 h 216"/>
                <a:gd name="T6" fmla="*/ 145 w 314"/>
                <a:gd name="T7" fmla="*/ 216 h 216"/>
                <a:gd name="T8" fmla="*/ 145 w 314"/>
                <a:gd name="T9" fmla="*/ 216 h 216"/>
                <a:gd name="T10" fmla="*/ 146 w 314"/>
                <a:gd name="T11" fmla="*/ 216 h 216"/>
                <a:gd name="T12" fmla="*/ 146 w 314"/>
                <a:gd name="T13" fmla="*/ 216 h 216"/>
                <a:gd name="T14" fmla="*/ 146 w 314"/>
                <a:gd name="T15" fmla="*/ 216 h 216"/>
                <a:gd name="T16" fmla="*/ 146 w 314"/>
                <a:gd name="T17" fmla="*/ 216 h 216"/>
                <a:gd name="T18" fmla="*/ 146 w 314"/>
                <a:gd name="T19" fmla="*/ 216 h 216"/>
                <a:gd name="T20" fmla="*/ 146 w 314"/>
                <a:gd name="T21" fmla="*/ 216 h 216"/>
                <a:gd name="T22" fmla="*/ 146 w 314"/>
                <a:gd name="T23" fmla="*/ 216 h 216"/>
                <a:gd name="T24" fmla="*/ 146 w 314"/>
                <a:gd name="T25" fmla="*/ 216 h 216"/>
                <a:gd name="T26" fmla="*/ 147 w 314"/>
                <a:gd name="T27" fmla="*/ 216 h 216"/>
                <a:gd name="T28" fmla="*/ 147 w 314"/>
                <a:gd name="T29" fmla="*/ 216 h 216"/>
                <a:gd name="T30" fmla="*/ 147 w 314"/>
                <a:gd name="T31" fmla="*/ 216 h 216"/>
                <a:gd name="T32" fmla="*/ 147 w 314"/>
                <a:gd name="T33" fmla="*/ 216 h 216"/>
                <a:gd name="T34" fmla="*/ 147 w 314"/>
                <a:gd name="T35" fmla="*/ 216 h 216"/>
                <a:gd name="T36" fmla="*/ 147 w 314"/>
                <a:gd name="T37" fmla="*/ 216 h 216"/>
                <a:gd name="T38" fmla="*/ 147 w 314"/>
                <a:gd name="T39" fmla="*/ 216 h 216"/>
                <a:gd name="T40" fmla="*/ 148 w 314"/>
                <a:gd name="T41" fmla="*/ 216 h 216"/>
                <a:gd name="T42" fmla="*/ 148 w 314"/>
                <a:gd name="T43" fmla="*/ 216 h 216"/>
                <a:gd name="T44" fmla="*/ 148 w 314"/>
                <a:gd name="T45" fmla="*/ 216 h 216"/>
                <a:gd name="T46" fmla="*/ 148 w 314"/>
                <a:gd name="T47" fmla="*/ 216 h 216"/>
                <a:gd name="T48" fmla="*/ 148 w 314"/>
                <a:gd name="T49" fmla="*/ 216 h 216"/>
                <a:gd name="T50" fmla="*/ 148 w 314"/>
                <a:gd name="T51" fmla="*/ 216 h 216"/>
                <a:gd name="T52" fmla="*/ 148 w 314"/>
                <a:gd name="T53" fmla="*/ 216 h 216"/>
                <a:gd name="T54" fmla="*/ 148 w 314"/>
                <a:gd name="T55" fmla="*/ 216 h 216"/>
                <a:gd name="T56" fmla="*/ 149 w 314"/>
                <a:gd name="T57" fmla="*/ 216 h 216"/>
                <a:gd name="T58" fmla="*/ 149 w 314"/>
                <a:gd name="T59" fmla="*/ 216 h 216"/>
                <a:gd name="T60" fmla="*/ 149 w 314"/>
                <a:gd name="T61" fmla="*/ 216 h 216"/>
                <a:gd name="T62" fmla="*/ 149 w 314"/>
                <a:gd name="T63" fmla="*/ 216 h 216"/>
                <a:gd name="T64" fmla="*/ 149 w 314"/>
                <a:gd name="T65" fmla="*/ 216 h 216"/>
                <a:gd name="T66" fmla="*/ 149 w 314"/>
                <a:gd name="T67" fmla="*/ 216 h 216"/>
                <a:gd name="T68" fmla="*/ 149 w 314"/>
                <a:gd name="T69" fmla="*/ 216 h 216"/>
                <a:gd name="T70" fmla="*/ 150 w 314"/>
                <a:gd name="T71" fmla="*/ 216 h 216"/>
                <a:gd name="T72" fmla="*/ 150 w 314"/>
                <a:gd name="T73" fmla="*/ 216 h 216"/>
                <a:gd name="T74" fmla="*/ 150 w 314"/>
                <a:gd name="T75" fmla="*/ 216 h 216"/>
                <a:gd name="T76" fmla="*/ 150 w 314"/>
                <a:gd name="T77" fmla="*/ 216 h 216"/>
                <a:gd name="T78" fmla="*/ 150 w 314"/>
                <a:gd name="T79" fmla="*/ 216 h 216"/>
                <a:gd name="T80" fmla="*/ 69 w 314"/>
                <a:gd name="T81" fmla="*/ 176 h 216"/>
                <a:gd name="T82" fmla="*/ 0 w 314"/>
                <a:gd name="T83" fmla="*/ 138 h 216"/>
                <a:gd name="T84" fmla="*/ 274 w 314"/>
                <a:gd name="T85" fmla="*/ 0 h 216"/>
                <a:gd name="T86" fmla="*/ 288 w 314"/>
                <a:gd name="T87" fmla="*/ 53 h 216"/>
                <a:gd name="T88" fmla="*/ 255 w 314"/>
                <a:gd name="T89" fmla="*/ 132 h 216"/>
                <a:gd name="T90" fmla="*/ 150 w 314"/>
                <a:gd name="T91" fmla="*/ 216 h 216"/>
                <a:gd name="T92" fmla="*/ 314 w 314"/>
                <a:gd name="T93" fmla="*/ 86 h 216"/>
                <a:gd name="T94" fmla="*/ 314 w 314"/>
                <a:gd name="T95" fmla="*/ 85 h 216"/>
                <a:gd name="T96" fmla="*/ 314 w 314"/>
                <a:gd name="T97" fmla="*/ 85 h 216"/>
                <a:gd name="T98" fmla="*/ 314 w 314"/>
                <a:gd name="T99" fmla="*/ 85 h 216"/>
                <a:gd name="T100" fmla="*/ 314 w 314"/>
                <a:gd name="T101" fmla="*/ 85 h 216"/>
                <a:gd name="T102" fmla="*/ 314 w 314"/>
                <a:gd name="T103" fmla="*/ 85 h 216"/>
                <a:gd name="T104" fmla="*/ 314 w 314"/>
                <a:gd name="T105" fmla="*/ 85 h 216"/>
                <a:gd name="T106" fmla="*/ 314 w 314"/>
                <a:gd name="T107" fmla="*/ 85 h 216"/>
                <a:gd name="T108" fmla="*/ 314 w 314"/>
                <a:gd name="T109" fmla="*/ 85 h 216"/>
                <a:gd name="T110" fmla="*/ 314 w 314"/>
                <a:gd name="T111" fmla="*/ 85 h 216"/>
                <a:gd name="T112" fmla="*/ 314 w 314"/>
                <a:gd name="T113" fmla="*/ 84 h 216"/>
                <a:gd name="T114" fmla="*/ 314 w 314"/>
                <a:gd name="T115" fmla="*/ 84 h 216"/>
                <a:gd name="T116" fmla="*/ 314 w 314"/>
                <a:gd name="T117" fmla="*/ 84 h 216"/>
                <a:gd name="T118" fmla="*/ 314 w 314"/>
                <a:gd name="T119" fmla="*/ 84 h 216"/>
                <a:gd name="T120" fmla="*/ 314 w 314"/>
                <a:gd name="T121" fmla="*/ 84 h 216"/>
                <a:gd name="T122" fmla="*/ 314 w 314"/>
                <a:gd name="T123" fmla="*/ 84 h 216"/>
                <a:gd name="T124" fmla="*/ 274 w 314"/>
                <a:gd name="T1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4" h="216">
                  <a:moveTo>
                    <a:pt x="0" y="138"/>
                  </a:moveTo>
                  <a:cubicBezTo>
                    <a:pt x="25" y="183"/>
                    <a:pt x="80" y="214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5" y="216"/>
                    <a:pt x="145" y="216"/>
                  </a:cubicBezTo>
                  <a:cubicBezTo>
                    <a:pt x="145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6" y="216"/>
                    <a:pt x="146" y="216"/>
                    <a:pt x="146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7" y="216"/>
                    <a:pt x="147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8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16"/>
                    <a:pt x="149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18" y="216"/>
                    <a:pt x="90" y="201"/>
                    <a:pt x="69" y="176"/>
                  </a:cubicBezTo>
                  <a:cubicBezTo>
                    <a:pt x="42" y="168"/>
                    <a:pt x="19" y="155"/>
                    <a:pt x="0" y="138"/>
                  </a:cubicBezTo>
                  <a:moveTo>
                    <a:pt x="274" y="0"/>
                  </a:moveTo>
                  <a:cubicBezTo>
                    <a:pt x="283" y="17"/>
                    <a:pt x="288" y="34"/>
                    <a:pt x="288" y="53"/>
                  </a:cubicBezTo>
                  <a:cubicBezTo>
                    <a:pt x="288" y="83"/>
                    <a:pt x="276" y="110"/>
                    <a:pt x="255" y="132"/>
                  </a:cubicBezTo>
                  <a:cubicBezTo>
                    <a:pt x="239" y="181"/>
                    <a:pt x="198" y="216"/>
                    <a:pt x="150" y="216"/>
                  </a:cubicBezTo>
                  <a:cubicBezTo>
                    <a:pt x="240" y="216"/>
                    <a:pt x="314" y="158"/>
                    <a:pt x="314" y="86"/>
                  </a:cubicBezTo>
                  <a:cubicBezTo>
                    <a:pt x="314" y="86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85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13" y="52"/>
                    <a:pt x="298" y="23"/>
                    <a:pt x="274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7"/>
            <p:cNvSpPr>
              <a:spLocks/>
            </p:cNvSpPr>
            <p:nvPr/>
          </p:nvSpPr>
          <p:spPr bwMode="auto">
            <a:xfrm>
              <a:off x="2673351" y="2178050"/>
              <a:ext cx="522288" cy="234950"/>
            </a:xfrm>
            <a:custGeom>
              <a:avLst/>
              <a:gdLst>
                <a:gd name="T0" fmla="*/ 186 w 186"/>
                <a:gd name="T1" fmla="*/ 0 h 84"/>
                <a:gd name="T2" fmla="*/ 111 w 186"/>
                <a:gd name="T3" fmla="*/ 44 h 84"/>
                <a:gd name="T4" fmla="*/ 81 w 186"/>
                <a:gd name="T5" fmla="*/ 84 h 84"/>
                <a:gd name="T6" fmla="*/ 53 w 186"/>
                <a:gd name="T7" fmla="*/ 52 h 84"/>
                <a:gd name="T8" fmla="*/ 0 w 186"/>
                <a:gd name="T9" fmla="*/ 44 h 84"/>
                <a:gd name="T10" fmla="*/ 81 w 186"/>
                <a:gd name="T11" fmla="*/ 84 h 84"/>
                <a:gd name="T12" fmla="*/ 81 w 186"/>
                <a:gd name="T13" fmla="*/ 84 h 84"/>
                <a:gd name="T14" fmla="*/ 81 w 186"/>
                <a:gd name="T15" fmla="*/ 84 h 84"/>
                <a:gd name="T16" fmla="*/ 186 w 1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84">
                  <a:moveTo>
                    <a:pt x="186" y="0"/>
                  </a:moveTo>
                  <a:cubicBezTo>
                    <a:pt x="167" y="20"/>
                    <a:pt x="141" y="35"/>
                    <a:pt x="111" y="44"/>
                  </a:cubicBezTo>
                  <a:cubicBezTo>
                    <a:pt x="104" y="68"/>
                    <a:pt x="93" y="84"/>
                    <a:pt x="81" y="84"/>
                  </a:cubicBezTo>
                  <a:cubicBezTo>
                    <a:pt x="70" y="84"/>
                    <a:pt x="61" y="72"/>
                    <a:pt x="53" y="52"/>
                  </a:cubicBezTo>
                  <a:cubicBezTo>
                    <a:pt x="35" y="51"/>
                    <a:pt x="17" y="49"/>
                    <a:pt x="0" y="44"/>
                  </a:cubicBezTo>
                  <a:cubicBezTo>
                    <a:pt x="21" y="69"/>
                    <a:pt x="49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129" y="84"/>
                    <a:pt x="170" y="49"/>
                    <a:pt x="186" y="0"/>
                  </a:cubicBezTo>
                </a:path>
              </a:pathLst>
            </a:custGeom>
            <a:solidFill>
              <a:srgbClr val="036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8"/>
            <p:cNvSpPr>
              <a:spLocks/>
            </p:cNvSpPr>
            <p:nvPr/>
          </p:nvSpPr>
          <p:spPr bwMode="auto">
            <a:xfrm>
              <a:off x="2822576" y="2300288"/>
              <a:ext cx="161925" cy="112713"/>
            </a:xfrm>
            <a:custGeom>
              <a:avLst/>
              <a:gdLst>
                <a:gd name="T0" fmla="*/ 58 w 58"/>
                <a:gd name="T1" fmla="*/ 0 h 40"/>
                <a:gd name="T2" fmla="*/ 2 w 58"/>
                <a:gd name="T3" fmla="*/ 8 h 40"/>
                <a:gd name="T4" fmla="*/ 0 w 58"/>
                <a:gd name="T5" fmla="*/ 8 h 40"/>
                <a:gd name="T6" fmla="*/ 28 w 58"/>
                <a:gd name="T7" fmla="*/ 40 h 40"/>
                <a:gd name="T8" fmla="*/ 58 w 5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0">
                  <a:moveTo>
                    <a:pt x="58" y="0"/>
                  </a:moveTo>
                  <a:cubicBezTo>
                    <a:pt x="41" y="5"/>
                    <a:pt x="2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8" y="28"/>
                    <a:pt x="17" y="40"/>
                    <a:pt x="28" y="40"/>
                  </a:cubicBezTo>
                  <a:cubicBezTo>
                    <a:pt x="40" y="40"/>
                    <a:pt x="51" y="24"/>
                    <a:pt x="58" y="0"/>
                  </a:cubicBezTo>
                </a:path>
              </a:pathLst>
            </a:custGeom>
            <a:solidFill>
              <a:srgbClr val="009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9"/>
            <p:cNvSpPr>
              <a:spLocks/>
            </p:cNvSpPr>
            <p:nvPr/>
          </p:nvSpPr>
          <p:spPr bwMode="auto">
            <a:xfrm>
              <a:off x="2782888" y="2457450"/>
              <a:ext cx="234950" cy="57150"/>
            </a:xfrm>
            <a:custGeom>
              <a:avLst/>
              <a:gdLst>
                <a:gd name="T0" fmla="*/ 0 w 84"/>
                <a:gd name="T1" fmla="*/ 0 h 20"/>
                <a:gd name="T2" fmla="*/ 0 w 84"/>
                <a:gd name="T3" fmla="*/ 2 h 20"/>
                <a:gd name="T4" fmla="*/ 18 w 84"/>
                <a:gd name="T5" fmla="*/ 20 h 20"/>
                <a:gd name="T6" fmla="*/ 66 w 84"/>
                <a:gd name="T7" fmla="*/ 20 h 20"/>
                <a:gd name="T8" fmla="*/ 84 w 84"/>
                <a:gd name="T9" fmla="*/ 2 h 20"/>
                <a:gd name="T10" fmla="*/ 84 w 84"/>
                <a:gd name="T11" fmla="*/ 0 h 20"/>
                <a:gd name="T12" fmla="*/ 0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2"/>
                    <a:pt x="8" y="20"/>
                    <a:pt x="18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6" y="20"/>
                    <a:pt x="84" y="1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56327" y="1034159"/>
            <a:ext cx="10792760" cy="4906215"/>
            <a:chOff x="727728" y="0"/>
            <a:chExt cx="10792760" cy="4906215"/>
          </a:xfrm>
        </p:grpSpPr>
        <p:sp>
          <p:nvSpPr>
            <p:cNvPr id="56" name="iṩľîdê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D00FBAC4-DDB0-44F0-85C6-7BA509DABA74}"/>
                </a:ext>
              </a:extLst>
            </p:cNvPr>
            <p:cNvSpPr/>
            <p:nvPr/>
          </p:nvSpPr>
          <p:spPr bwMode="auto">
            <a:xfrm rot="10800000">
              <a:off x="5284349" y="2458113"/>
              <a:ext cx="926174" cy="1056339"/>
            </a:xfrm>
            <a:custGeom>
              <a:avLst/>
              <a:gdLst>
                <a:gd name="T0" fmla="*/ 336 w 423"/>
                <a:gd name="T1" fmla="*/ 0 h 483"/>
                <a:gd name="T2" fmla="*/ 313 w 423"/>
                <a:gd name="T3" fmla="*/ 42 h 483"/>
                <a:gd name="T4" fmla="*/ 262 w 423"/>
                <a:gd name="T5" fmla="*/ 62 h 483"/>
                <a:gd name="T6" fmla="*/ 210 w 423"/>
                <a:gd name="T7" fmla="*/ 42 h 483"/>
                <a:gd name="T8" fmla="*/ 187 w 423"/>
                <a:gd name="T9" fmla="*/ 0 h 483"/>
                <a:gd name="T10" fmla="*/ 63 w 423"/>
                <a:gd name="T11" fmla="*/ 0 h 483"/>
                <a:gd name="T12" fmla="*/ 63 w 423"/>
                <a:gd name="T13" fmla="*/ 190 h 483"/>
                <a:gd name="T14" fmla="*/ 55 w 423"/>
                <a:gd name="T15" fmla="*/ 190 h 483"/>
                <a:gd name="T16" fmla="*/ 0 w 423"/>
                <a:gd name="T17" fmla="*/ 250 h 483"/>
                <a:gd name="T18" fmla="*/ 55 w 423"/>
                <a:gd name="T19" fmla="*/ 309 h 483"/>
                <a:gd name="T20" fmla="*/ 63 w 423"/>
                <a:gd name="T21" fmla="*/ 310 h 483"/>
                <a:gd name="T22" fmla="*/ 63 w 423"/>
                <a:gd name="T23" fmla="*/ 483 h 483"/>
                <a:gd name="T24" fmla="*/ 216 w 423"/>
                <a:gd name="T25" fmla="*/ 483 h 483"/>
                <a:gd name="T26" fmla="*/ 319 w 423"/>
                <a:gd name="T27" fmla="*/ 195 h 483"/>
                <a:gd name="T28" fmla="*/ 356 w 423"/>
                <a:gd name="T29" fmla="*/ 127 h 483"/>
                <a:gd name="T30" fmla="*/ 423 w 423"/>
                <a:gd name="T31" fmla="*/ 0 h 483"/>
                <a:gd name="T32" fmla="*/ 336 w 423"/>
                <a:gd name="T33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3" h="483">
                  <a:moveTo>
                    <a:pt x="336" y="0"/>
                  </a:moveTo>
                  <a:cubicBezTo>
                    <a:pt x="334" y="16"/>
                    <a:pt x="326" y="31"/>
                    <a:pt x="313" y="42"/>
                  </a:cubicBezTo>
                  <a:cubicBezTo>
                    <a:pt x="299" y="55"/>
                    <a:pt x="281" y="62"/>
                    <a:pt x="262" y="62"/>
                  </a:cubicBezTo>
                  <a:cubicBezTo>
                    <a:pt x="242" y="62"/>
                    <a:pt x="224" y="55"/>
                    <a:pt x="210" y="42"/>
                  </a:cubicBezTo>
                  <a:cubicBezTo>
                    <a:pt x="198" y="31"/>
                    <a:pt x="190" y="16"/>
                    <a:pt x="18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90"/>
                    <a:pt x="63" y="190"/>
                    <a:pt x="63" y="190"/>
                  </a:cubicBezTo>
                  <a:cubicBezTo>
                    <a:pt x="55" y="190"/>
                    <a:pt x="55" y="190"/>
                    <a:pt x="55" y="190"/>
                  </a:cubicBezTo>
                  <a:cubicBezTo>
                    <a:pt x="24" y="193"/>
                    <a:pt x="0" y="219"/>
                    <a:pt x="0" y="250"/>
                  </a:cubicBezTo>
                  <a:cubicBezTo>
                    <a:pt x="0" y="281"/>
                    <a:pt x="24" y="307"/>
                    <a:pt x="55" y="309"/>
                  </a:cubicBezTo>
                  <a:cubicBezTo>
                    <a:pt x="63" y="310"/>
                    <a:pt x="63" y="310"/>
                    <a:pt x="63" y="310"/>
                  </a:cubicBezTo>
                  <a:cubicBezTo>
                    <a:pt x="63" y="483"/>
                    <a:pt x="63" y="483"/>
                    <a:pt x="63" y="483"/>
                  </a:cubicBezTo>
                  <a:cubicBezTo>
                    <a:pt x="216" y="483"/>
                    <a:pt x="216" y="483"/>
                    <a:pt x="216" y="483"/>
                  </a:cubicBezTo>
                  <a:cubicBezTo>
                    <a:pt x="231" y="419"/>
                    <a:pt x="260" y="321"/>
                    <a:pt x="319" y="195"/>
                  </a:cubicBezTo>
                  <a:cubicBezTo>
                    <a:pt x="328" y="175"/>
                    <a:pt x="341" y="153"/>
                    <a:pt x="356" y="127"/>
                  </a:cubicBezTo>
                  <a:cubicBezTo>
                    <a:pt x="378" y="90"/>
                    <a:pt x="404" y="45"/>
                    <a:pt x="423" y="0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rgbClr val="44A79D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7" name="îślîḋè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5FD6BAD6-118B-4D98-90A6-2EBDF99B382E}"/>
                </a:ext>
              </a:extLst>
            </p:cNvPr>
            <p:cNvSpPr txBox="1"/>
            <p:nvPr/>
          </p:nvSpPr>
          <p:spPr>
            <a:xfrm>
              <a:off x="5628869" y="2950728"/>
              <a:ext cx="347800" cy="2911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01</a:t>
              </a:r>
            </a:p>
          </p:txBody>
        </p:sp>
        <p:sp>
          <p:nvSpPr>
            <p:cNvPr id="58" name="îṣlïdé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0352829-1DF0-42D6-98C2-B86DA0CD2266}"/>
                </a:ext>
              </a:extLst>
            </p:cNvPr>
            <p:cNvSpPr/>
            <p:nvPr/>
          </p:nvSpPr>
          <p:spPr bwMode="auto">
            <a:xfrm rot="10800000">
              <a:off x="6109144" y="2458115"/>
              <a:ext cx="798512" cy="1191509"/>
            </a:xfrm>
            <a:custGeom>
              <a:avLst/>
              <a:gdLst>
                <a:gd name="T0" fmla="*/ 365 w 365"/>
                <a:gd name="T1" fmla="*/ 387 h 545"/>
                <a:gd name="T2" fmla="*/ 323 w 365"/>
                <a:gd name="T3" fmla="*/ 363 h 545"/>
                <a:gd name="T4" fmla="*/ 303 w 365"/>
                <a:gd name="T5" fmla="*/ 312 h 545"/>
                <a:gd name="T6" fmla="*/ 323 w 365"/>
                <a:gd name="T7" fmla="*/ 260 h 545"/>
                <a:gd name="T8" fmla="*/ 365 w 365"/>
                <a:gd name="T9" fmla="*/ 237 h 545"/>
                <a:gd name="T10" fmla="*/ 365 w 365"/>
                <a:gd name="T11" fmla="*/ 62 h 545"/>
                <a:gd name="T12" fmla="*/ 231 w 365"/>
                <a:gd name="T13" fmla="*/ 62 h 545"/>
                <a:gd name="T14" fmla="*/ 230 w 365"/>
                <a:gd name="T15" fmla="*/ 55 h 545"/>
                <a:gd name="T16" fmla="*/ 170 w 365"/>
                <a:gd name="T17" fmla="*/ 0 h 545"/>
                <a:gd name="T18" fmla="*/ 111 w 365"/>
                <a:gd name="T19" fmla="*/ 55 h 545"/>
                <a:gd name="T20" fmla="*/ 110 w 365"/>
                <a:gd name="T21" fmla="*/ 62 h 545"/>
                <a:gd name="T22" fmla="*/ 0 w 365"/>
                <a:gd name="T23" fmla="*/ 62 h 545"/>
                <a:gd name="T24" fmla="*/ 66 w 365"/>
                <a:gd name="T25" fmla="*/ 189 h 545"/>
                <a:gd name="T26" fmla="*/ 103 w 365"/>
                <a:gd name="T27" fmla="*/ 257 h 545"/>
                <a:gd name="T28" fmla="*/ 206 w 365"/>
                <a:gd name="T29" fmla="*/ 545 h 545"/>
                <a:gd name="T30" fmla="*/ 365 w 365"/>
                <a:gd name="T31" fmla="*/ 545 h 545"/>
                <a:gd name="T32" fmla="*/ 365 w 365"/>
                <a:gd name="T33" fmla="*/ 387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5" h="545">
                  <a:moveTo>
                    <a:pt x="365" y="387"/>
                  </a:moveTo>
                  <a:cubicBezTo>
                    <a:pt x="349" y="384"/>
                    <a:pt x="335" y="376"/>
                    <a:pt x="323" y="363"/>
                  </a:cubicBezTo>
                  <a:cubicBezTo>
                    <a:pt x="310" y="349"/>
                    <a:pt x="303" y="331"/>
                    <a:pt x="303" y="312"/>
                  </a:cubicBezTo>
                  <a:cubicBezTo>
                    <a:pt x="303" y="293"/>
                    <a:pt x="310" y="274"/>
                    <a:pt x="323" y="260"/>
                  </a:cubicBezTo>
                  <a:cubicBezTo>
                    <a:pt x="335" y="248"/>
                    <a:pt x="349" y="240"/>
                    <a:pt x="365" y="237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231" y="62"/>
                    <a:pt x="231" y="62"/>
                    <a:pt x="231" y="62"/>
                  </a:cubicBezTo>
                  <a:cubicBezTo>
                    <a:pt x="230" y="55"/>
                    <a:pt x="230" y="55"/>
                    <a:pt x="230" y="55"/>
                  </a:cubicBezTo>
                  <a:cubicBezTo>
                    <a:pt x="228" y="24"/>
                    <a:pt x="201" y="0"/>
                    <a:pt x="170" y="0"/>
                  </a:cubicBezTo>
                  <a:cubicBezTo>
                    <a:pt x="140" y="0"/>
                    <a:pt x="113" y="24"/>
                    <a:pt x="111" y="55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9" y="107"/>
                    <a:pt x="45" y="152"/>
                    <a:pt x="66" y="189"/>
                  </a:cubicBezTo>
                  <a:cubicBezTo>
                    <a:pt x="81" y="215"/>
                    <a:pt x="94" y="237"/>
                    <a:pt x="103" y="257"/>
                  </a:cubicBezTo>
                  <a:cubicBezTo>
                    <a:pt x="162" y="383"/>
                    <a:pt x="192" y="481"/>
                    <a:pt x="206" y="545"/>
                  </a:cubicBezTo>
                  <a:cubicBezTo>
                    <a:pt x="365" y="545"/>
                    <a:pt x="365" y="545"/>
                    <a:pt x="365" y="545"/>
                  </a:cubicBezTo>
                  <a:lnTo>
                    <a:pt x="365" y="3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9" name="ïṧḻiḋè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DF02EA6-D217-423A-8B49-6D2B8E56E229}"/>
                </a:ext>
              </a:extLst>
            </p:cNvPr>
            <p:cNvSpPr txBox="1"/>
            <p:nvPr/>
          </p:nvSpPr>
          <p:spPr>
            <a:xfrm>
              <a:off x="6275780" y="2950729"/>
              <a:ext cx="347800" cy="2911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02</a:t>
              </a:r>
            </a:p>
          </p:txBody>
        </p:sp>
        <p:sp>
          <p:nvSpPr>
            <p:cNvPr id="60" name="ïs1ïḑè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262C4C9-4D2B-43F7-9B98-20B1FC3D9D5F}"/>
                </a:ext>
              </a:extLst>
            </p:cNvPr>
            <p:cNvSpPr/>
            <p:nvPr/>
          </p:nvSpPr>
          <p:spPr bwMode="auto">
            <a:xfrm rot="10800000">
              <a:off x="5228028" y="3413075"/>
              <a:ext cx="843569" cy="1204025"/>
            </a:xfrm>
            <a:custGeom>
              <a:avLst/>
              <a:gdLst>
                <a:gd name="T0" fmla="*/ 0 w 386"/>
                <a:gd name="T1" fmla="*/ 164 h 551"/>
                <a:gd name="T2" fmla="*/ 42 w 386"/>
                <a:gd name="T3" fmla="*/ 187 h 551"/>
                <a:gd name="T4" fmla="*/ 62 w 386"/>
                <a:gd name="T5" fmla="*/ 239 h 551"/>
                <a:gd name="T6" fmla="*/ 42 w 386"/>
                <a:gd name="T7" fmla="*/ 291 h 551"/>
                <a:gd name="T8" fmla="*/ 0 w 386"/>
                <a:gd name="T9" fmla="*/ 314 h 551"/>
                <a:gd name="T10" fmla="*/ 0 w 386"/>
                <a:gd name="T11" fmla="*/ 488 h 551"/>
                <a:gd name="T12" fmla="*/ 139 w 386"/>
                <a:gd name="T13" fmla="*/ 488 h 551"/>
                <a:gd name="T14" fmla="*/ 139 w 386"/>
                <a:gd name="T15" fmla="*/ 496 h 551"/>
                <a:gd name="T16" fmla="*/ 199 w 386"/>
                <a:gd name="T17" fmla="*/ 551 h 551"/>
                <a:gd name="T18" fmla="*/ 258 w 386"/>
                <a:gd name="T19" fmla="*/ 496 h 551"/>
                <a:gd name="T20" fmla="*/ 259 w 386"/>
                <a:gd name="T21" fmla="*/ 488 h 551"/>
                <a:gd name="T22" fmla="*/ 366 w 386"/>
                <a:gd name="T23" fmla="*/ 488 h 551"/>
                <a:gd name="T24" fmla="*/ 386 w 386"/>
                <a:gd name="T25" fmla="*/ 397 h 551"/>
                <a:gd name="T26" fmla="*/ 0 w 386"/>
                <a:gd name="T27" fmla="*/ 0 h 551"/>
                <a:gd name="T28" fmla="*/ 0 w 386"/>
                <a:gd name="T29" fmla="*/ 164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6" h="551">
                  <a:moveTo>
                    <a:pt x="0" y="164"/>
                  </a:moveTo>
                  <a:cubicBezTo>
                    <a:pt x="16" y="167"/>
                    <a:pt x="31" y="175"/>
                    <a:pt x="42" y="187"/>
                  </a:cubicBezTo>
                  <a:cubicBezTo>
                    <a:pt x="55" y="201"/>
                    <a:pt x="62" y="220"/>
                    <a:pt x="62" y="239"/>
                  </a:cubicBezTo>
                  <a:cubicBezTo>
                    <a:pt x="62" y="258"/>
                    <a:pt x="55" y="276"/>
                    <a:pt x="42" y="291"/>
                  </a:cubicBezTo>
                  <a:cubicBezTo>
                    <a:pt x="31" y="303"/>
                    <a:pt x="16" y="311"/>
                    <a:pt x="0" y="314"/>
                  </a:cubicBezTo>
                  <a:cubicBezTo>
                    <a:pt x="0" y="488"/>
                    <a:pt x="0" y="488"/>
                    <a:pt x="0" y="488"/>
                  </a:cubicBezTo>
                  <a:cubicBezTo>
                    <a:pt x="139" y="488"/>
                    <a:pt x="139" y="488"/>
                    <a:pt x="139" y="488"/>
                  </a:cubicBezTo>
                  <a:cubicBezTo>
                    <a:pt x="139" y="496"/>
                    <a:pt x="139" y="496"/>
                    <a:pt x="139" y="496"/>
                  </a:cubicBezTo>
                  <a:cubicBezTo>
                    <a:pt x="142" y="527"/>
                    <a:pt x="168" y="551"/>
                    <a:pt x="199" y="551"/>
                  </a:cubicBezTo>
                  <a:cubicBezTo>
                    <a:pt x="230" y="551"/>
                    <a:pt x="256" y="527"/>
                    <a:pt x="258" y="496"/>
                  </a:cubicBezTo>
                  <a:cubicBezTo>
                    <a:pt x="259" y="488"/>
                    <a:pt x="259" y="488"/>
                    <a:pt x="259" y="488"/>
                  </a:cubicBezTo>
                  <a:cubicBezTo>
                    <a:pt x="366" y="488"/>
                    <a:pt x="366" y="488"/>
                    <a:pt x="366" y="488"/>
                  </a:cubicBezTo>
                  <a:cubicBezTo>
                    <a:pt x="378" y="457"/>
                    <a:pt x="386" y="426"/>
                    <a:pt x="386" y="397"/>
                  </a:cubicBezTo>
                  <a:cubicBezTo>
                    <a:pt x="386" y="182"/>
                    <a:pt x="214" y="6"/>
                    <a:pt x="0" y="0"/>
                  </a:cubicBezTo>
                  <a:lnTo>
                    <a:pt x="0" y="164"/>
                  </a:lnTo>
                  <a:close/>
                </a:path>
              </a:pathLst>
            </a:custGeom>
            <a:solidFill>
              <a:srgbClr val="8496B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1" name="íş1íḓê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2679266A-9ECB-46C2-8DCE-7144E8FE5805}"/>
                </a:ext>
              </a:extLst>
            </p:cNvPr>
            <p:cNvSpPr txBox="1"/>
            <p:nvPr/>
          </p:nvSpPr>
          <p:spPr>
            <a:xfrm>
              <a:off x="5421668" y="3842180"/>
              <a:ext cx="347800" cy="2911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04</a:t>
              </a:r>
            </a:p>
          </p:txBody>
        </p:sp>
        <p:sp>
          <p:nvSpPr>
            <p:cNvPr id="62" name="iṣḻïďe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09062596-F570-4856-AA1D-AE2FC585EA45}"/>
                </a:ext>
              </a:extLst>
            </p:cNvPr>
            <p:cNvSpPr/>
            <p:nvPr/>
          </p:nvSpPr>
          <p:spPr bwMode="auto">
            <a:xfrm rot="10800000">
              <a:off x="5971470" y="3549496"/>
              <a:ext cx="993759" cy="1067604"/>
            </a:xfrm>
            <a:custGeom>
              <a:avLst/>
              <a:gdLst>
                <a:gd name="T0" fmla="*/ 122 w 454"/>
                <a:gd name="T1" fmla="*/ 489 h 489"/>
                <a:gd name="T2" fmla="*/ 145 w 454"/>
                <a:gd name="T3" fmla="*/ 447 h 489"/>
                <a:gd name="T4" fmla="*/ 196 w 454"/>
                <a:gd name="T5" fmla="*/ 426 h 489"/>
                <a:gd name="T6" fmla="*/ 248 w 454"/>
                <a:gd name="T7" fmla="*/ 447 h 489"/>
                <a:gd name="T8" fmla="*/ 271 w 454"/>
                <a:gd name="T9" fmla="*/ 489 h 489"/>
                <a:gd name="T10" fmla="*/ 391 w 454"/>
                <a:gd name="T11" fmla="*/ 489 h 489"/>
                <a:gd name="T12" fmla="*/ 391 w 454"/>
                <a:gd name="T13" fmla="*/ 299 h 489"/>
                <a:gd name="T14" fmla="*/ 399 w 454"/>
                <a:gd name="T15" fmla="*/ 298 h 489"/>
                <a:gd name="T16" fmla="*/ 454 w 454"/>
                <a:gd name="T17" fmla="*/ 239 h 489"/>
                <a:gd name="T18" fmla="*/ 399 w 454"/>
                <a:gd name="T19" fmla="*/ 179 h 489"/>
                <a:gd name="T20" fmla="*/ 391 w 454"/>
                <a:gd name="T21" fmla="*/ 179 h 489"/>
                <a:gd name="T22" fmla="*/ 391 w 454"/>
                <a:gd name="T23" fmla="*/ 0 h 489"/>
                <a:gd name="T24" fmla="*/ 0 w 454"/>
                <a:gd name="T25" fmla="*/ 397 h 489"/>
                <a:gd name="T26" fmla="*/ 19 w 454"/>
                <a:gd name="T27" fmla="*/ 489 h 489"/>
                <a:gd name="T28" fmla="*/ 122 w 454"/>
                <a:gd name="T29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4" h="489">
                  <a:moveTo>
                    <a:pt x="122" y="489"/>
                  </a:moveTo>
                  <a:cubicBezTo>
                    <a:pt x="125" y="473"/>
                    <a:pt x="133" y="458"/>
                    <a:pt x="145" y="447"/>
                  </a:cubicBezTo>
                  <a:cubicBezTo>
                    <a:pt x="159" y="434"/>
                    <a:pt x="177" y="426"/>
                    <a:pt x="196" y="426"/>
                  </a:cubicBezTo>
                  <a:cubicBezTo>
                    <a:pt x="216" y="426"/>
                    <a:pt x="234" y="434"/>
                    <a:pt x="248" y="447"/>
                  </a:cubicBezTo>
                  <a:cubicBezTo>
                    <a:pt x="260" y="458"/>
                    <a:pt x="268" y="473"/>
                    <a:pt x="271" y="489"/>
                  </a:cubicBezTo>
                  <a:cubicBezTo>
                    <a:pt x="391" y="489"/>
                    <a:pt x="391" y="489"/>
                    <a:pt x="391" y="489"/>
                  </a:cubicBezTo>
                  <a:cubicBezTo>
                    <a:pt x="391" y="299"/>
                    <a:pt x="391" y="299"/>
                    <a:pt x="391" y="299"/>
                  </a:cubicBezTo>
                  <a:cubicBezTo>
                    <a:pt x="399" y="298"/>
                    <a:pt x="399" y="298"/>
                    <a:pt x="399" y="298"/>
                  </a:cubicBezTo>
                  <a:cubicBezTo>
                    <a:pt x="430" y="296"/>
                    <a:pt x="454" y="270"/>
                    <a:pt x="454" y="239"/>
                  </a:cubicBezTo>
                  <a:cubicBezTo>
                    <a:pt x="454" y="208"/>
                    <a:pt x="430" y="182"/>
                    <a:pt x="399" y="179"/>
                  </a:cubicBezTo>
                  <a:cubicBezTo>
                    <a:pt x="391" y="179"/>
                    <a:pt x="391" y="179"/>
                    <a:pt x="391" y="179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175" y="3"/>
                    <a:pt x="0" y="180"/>
                    <a:pt x="0" y="397"/>
                  </a:cubicBezTo>
                  <a:cubicBezTo>
                    <a:pt x="0" y="426"/>
                    <a:pt x="7" y="457"/>
                    <a:pt x="19" y="489"/>
                  </a:cubicBezTo>
                  <a:lnTo>
                    <a:pt x="122" y="4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3" name="íšliḍe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641E2AB0-238F-4CCE-B907-3ADEFB1E9CF8}"/>
                </a:ext>
              </a:extLst>
            </p:cNvPr>
            <p:cNvSpPr txBox="1"/>
            <p:nvPr/>
          </p:nvSpPr>
          <p:spPr>
            <a:xfrm>
              <a:off x="6395509" y="3842180"/>
              <a:ext cx="347800" cy="2911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03</a:t>
              </a:r>
            </a:p>
          </p:txBody>
        </p:sp>
        <p:sp>
          <p:nvSpPr>
            <p:cNvPr id="64" name="îsļíḍé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B3DAA02A-8E7A-4E8A-AAB3-0D05EE23A95A}"/>
                </a:ext>
              </a:extLst>
            </p:cNvPr>
            <p:cNvSpPr/>
            <p:nvPr/>
          </p:nvSpPr>
          <p:spPr bwMode="auto">
            <a:xfrm rot="10800000">
              <a:off x="4938912" y="2170249"/>
              <a:ext cx="2314182" cy="2735966"/>
            </a:xfrm>
            <a:custGeom>
              <a:avLst/>
              <a:gdLst>
                <a:gd name="T0" fmla="*/ 774 w 1058"/>
                <a:gd name="T1" fmla="*/ 1252 h 1252"/>
                <a:gd name="T2" fmla="*/ 283 w 1058"/>
                <a:gd name="T3" fmla="*/ 1252 h 1252"/>
                <a:gd name="T4" fmla="*/ 248 w 1058"/>
                <a:gd name="T5" fmla="*/ 1218 h 1252"/>
                <a:gd name="T6" fmla="*/ 142 w 1058"/>
                <a:gd name="T7" fmla="*/ 887 h 1252"/>
                <a:gd name="T8" fmla="*/ 110 w 1058"/>
                <a:gd name="T9" fmla="*/ 831 h 1252"/>
                <a:gd name="T10" fmla="*/ 0 w 1058"/>
                <a:gd name="T11" fmla="*/ 529 h 1252"/>
                <a:gd name="T12" fmla="*/ 529 w 1058"/>
                <a:gd name="T13" fmla="*/ 0 h 1252"/>
                <a:gd name="T14" fmla="*/ 1058 w 1058"/>
                <a:gd name="T15" fmla="*/ 529 h 1252"/>
                <a:gd name="T16" fmla="*/ 947 w 1058"/>
                <a:gd name="T17" fmla="*/ 831 h 1252"/>
                <a:gd name="T18" fmla="*/ 916 w 1058"/>
                <a:gd name="T19" fmla="*/ 887 h 1252"/>
                <a:gd name="T20" fmla="*/ 810 w 1058"/>
                <a:gd name="T21" fmla="*/ 1218 h 1252"/>
                <a:gd name="T22" fmla="*/ 774 w 1058"/>
                <a:gd name="T23" fmla="*/ 1252 h 1252"/>
                <a:gd name="T24" fmla="*/ 315 w 1058"/>
                <a:gd name="T25" fmla="*/ 1180 h 1252"/>
                <a:gd name="T26" fmla="*/ 742 w 1058"/>
                <a:gd name="T27" fmla="*/ 1180 h 1252"/>
                <a:gd name="T28" fmla="*/ 851 w 1058"/>
                <a:gd name="T29" fmla="*/ 857 h 1252"/>
                <a:gd name="T30" fmla="*/ 885 w 1058"/>
                <a:gd name="T31" fmla="*/ 794 h 1252"/>
                <a:gd name="T32" fmla="*/ 986 w 1058"/>
                <a:gd name="T33" fmla="*/ 529 h 1252"/>
                <a:gd name="T34" fmla="*/ 529 w 1058"/>
                <a:gd name="T35" fmla="*/ 72 h 1252"/>
                <a:gd name="T36" fmla="*/ 72 w 1058"/>
                <a:gd name="T37" fmla="*/ 529 h 1252"/>
                <a:gd name="T38" fmla="*/ 172 w 1058"/>
                <a:gd name="T39" fmla="*/ 794 h 1252"/>
                <a:gd name="T40" fmla="*/ 207 w 1058"/>
                <a:gd name="T41" fmla="*/ 857 h 1252"/>
                <a:gd name="T42" fmla="*/ 315 w 1058"/>
                <a:gd name="T43" fmla="*/ 118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8" h="1252">
                  <a:moveTo>
                    <a:pt x="774" y="1252"/>
                  </a:moveTo>
                  <a:cubicBezTo>
                    <a:pt x="283" y="1252"/>
                    <a:pt x="283" y="1252"/>
                    <a:pt x="283" y="1252"/>
                  </a:cubicBezTo>
                  <a:cubicBezTo>
                    <a:pt x="264" y="1252"/>
                    <a:pt x="249" y="1237"/>
                    <a:pt x="248" y="1218"/>
                  </a:cubicBezTo>
                  <a:cubicBezTo>
                    <a:pt x="247" y="1217"/>
                    <a:pt x="239" y="1097"/>
                    <a:pt x="142" y="887"/>
                  </a:cubicBezTo>
                  <a:cubicBezTo>
                    <a:pt x="135" y="873"/>
                    <a:pt x="123" y="853"/>
                    <a:pt x="110" y="831"/>
                  </a:cubicBezTo>
                  <a:cubicBezTo>
                    <a:pt x="66" y="755"/>
                    <a:pt x="0" y="640"/>
                    <a:pt x="0" y="529"/>
                  </a:cubicBezTo>
                  <a:cubicBezTo>
                    <a:pt x="0" y="238"/>
                    <a:pt x="237" y="0"/>
                    <a:pt x="529" y="0"/>
                  </a:cubicBezTo>
                  <a:cubicBezTo>
                    <a:pt x="820" y="0"/>
                    <a:pt x="1058" y="238"/>
                    <a:pt x="1058" y="529"/>
                  </a:cubicBezTo>
                  <a:cubicBezTo>
                    <a:pt x="1058" y="640"/>
                    <a:pt x="991" y="755"/>
                    <a:pt x="947" y="831"/>
                  </a:cubicBezTo>
                  <a:cubicBezTo>
                    <a:pt x="934" y="853"/>
                    <a:pt x="923" y="873"/>
                    <a:pt x="916" y="887"/>
                  </a:cubicBezTo>
                  <a:cubicBezTo>
                    <a:pt x="818" y="1097"/>
                    <a:pt x="810" y="1217"/>
                    <a:pt x="810" y="1218"/>
                  </a:cubicBezTo>
                  <a:cubicBezTo>
                    <a:pt x="809" y="1237"/>
                    <a:pt x="793" y="1252"/>
                    <a:pt x="774" y="1252"/>
                  </a:cubicBezTo>
                  <a:close/>
                  <a:moveTo>
                    <a:pt x="315" y="1180"/>
                  </a:moveTo>
                  <a:cubicBezTo>
                    <a:pt x="742" y="1180"/>
                    <a:pt x="742" y="1180"/>
                    <a:pt x="742" y="1180"/>
                  </a:cubicBezTo>
                  <a:cubicBezTo>
                    <a:pt x="751" y="1127"/>
                    <a:pt x="776" y="1017"/>
                    <a:pt x="851" y="857"/>
                  </a:cubicBezTo>
                  <a:cubicBezTo>
                    <a:pt x="859" y="840"/>
                    <a:pt x="871" y="819"/>
                    <a:pt x="885" y="794"/>
                  </a:cubicBezTo>
                  <a:cubicBezTo>
                    <a:pt x="928" y="721"/>
                    <a:pt x="986" y="621"/>
                    <a:pt x="986" y="529"/>
                  </a:cubicBezTo>
                  <a:cubicBezTo>
                    <a:pt x="986" y="277"/>
                    <a:pt x="781" y="72"/>
                    <a:pt x="529" y="72"/>
                  </a:cubicBezTo>
                  <a:cubicBezTo>
                    <a:pt x="277" y="72"/>
                    <a:pt x="72" y="277"/>
                    <a:pt x="72" y="529"/>
                  </a:cubicBezTo>
                  <a:cubicBezTo>
                    <a:pt x="72" y="621"/>
                    <a:pt x="130" y="721"/>
                    <a:pt x="172" y="794"/>
                  </a:cubicBezTo>
                  <a:cubicBezTo>
                    <a:pt x="187" y="819"/>
                    <a:pt x="199" y="840"/>
                    <a:pt x="207" y="857"/>
                  </a:cubicBezTo>
                  <a:cubicBezTo>
                    <a:pt x="281" y="1017"/>
                    <a:pt x="307" y="1127"/>
                    <a:pt x="315" y="1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5" name="îSliḓe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A8E00364-1F1F-4F98-A554-C7D734D80964}"/>
                </a:ext>
              </a:extLst>
            </p:cNvPr>
            <p:cNvSpPr/>
            <p:nvPr/>
          </p:nvSpPr>
          <p:spPr bwMode="auto">
            <a:xfrm rot="10800000">
              <a:off x="5488359" y="1146452"/>
              <a:ext cx="1182748" cy="948702"/>
            </a:xfrm>
            <a:custGeom>
              <a:avLst/>
              <a:gdLst>
                <a:gd name="T0" fmla="*/ 495 w 541"/>
                <a:gd name="T1" fmla="*/ 223 h 434"/>
                <a:gd name="T2" fmla="*/ 540 w 541"/>
                <a:gd name="T3" fmla="*/ 168 h 434"/>
                <a:gd name="T4" fmla="*/ 494 w 541"/>
                <a:gd name="T5" fmla="*/ 112 h 434"/>
                <a:gd name="T6" fmla="*/ 540 w 541"/>
                <a:gd name="T7" fmla="*/ 57 h 434"/>
                <a:gd name="T8" fmla="*/ 483 w 541"/>
                <a:gd name="T9" fmla="*/ 0 h 434"/>
                <a:gd name="T10" fmla="*/ 56 w 541"/>
                <a:gd name="T11" fmla="*/ 0 h 434"/>
                <a:gd name="T12" fmla="*/ 0 w 541"/>
                <a:gd name="T13" fmla="*/ 56 h 434"/>
                <a:gd name="T14" fmla="*/ 46 w 541"/>
                <a:gd name="T15" fmla="*/ 112 h 434"/>
                <a:gd name="T16" fmla="*/ 0 w 541"/>
                <a:gd name="T17" fmla="*/ 167 h 434"/>
                <a:gd name="T18" fmla="*/ 46 w 541"/>
                <a:gd name="T19" fmla="*/ 223 h 434"/>
                <a:gd name="T20" fmla="*/ 1 w 541"/>
                <a:gd name="T21" fmla="*/ 278 h 434"/>
                <a:gd name="T22" fmla="*/ 57 w 541"/>
                <a:gd name="T23" fmla="*/ 334 h 434"/>
                <a:gd name="T24" fmla="*/ 157 w 541"/>
                <a:gd name="T25" fmla="*/ 334 h 434"/>
                <a:gd name="T26" fmla="*/ 161 w 541"/>
                <a:gd name="T27" fmla="*/ 351 h 434"/>
                <a:gd name="T28" fmla="*/ 272 w 541"/>
                <a:gd name="T29" fmla="*/ 433 h 434"/>
                <a:gd name="T30" fmla="*/ 383 w 541"/>
                <a:gd name="T31" fmla="*/ 335 h 434"/>
                <a:gd name="T32" fmla="*/ 484 w 541"/>
                <a:gd name="T33" fmla="*/ 335 h 434"/>
                <a:gd name="T34" fmla="*/ 541 w 541"/>
                <a:gd name="T35" fmla="*/ 278 h 434"/>
                <a:gd name="T36" fmla="*/ 495 w 541"/>
                <a:gd name="T37" fmla="*/ 223 h 434"/>
                <a:gd name="T38" fmla="*/ 423 w 541"/>
                <a:gd name="T39" fmla="*/ 241 h 434"/>
                <a:gd name="T40" fmla="*/ 118 w 541"/>
                <a:gd name="T41" fmla="*/ 241 h 434"/>
                <a:gd name="T42" fmla="*/ 104 w 541"/>
                <a:gd name="T43" fmla="*/ 227 h 434"/>
                <a:gd name="T44" fmla="*/ 118 w 541"/>
                <a:gd name="T45" fmla="*/ 213 h 434"/>
                <a:gd name="T46" fmla="*/ 423 w 541"/>
                <a:gd name="T47" fmla="*/ 213 h 434"/>
                <a:gd name="T48" fmla="*/ 437 w 541"/>
                <a:gd name="T49" fmla="*/ 227 h 434"/>
                <a:gd name="T50" fmla="*/ 423 w 541"/>
                <a:gd name="T51" fmla="*/ 241 h 434"/>
                <a:gd name="T52" fmla="*/ 423 w 541"/>
                <a:gd name="T53" fmla="*/ 116 h 434"/>
                <a:gd name="T54" fmla="*/ 118 w 541"/>
                <a:gd name="T55" fmla="*/ 116 h 434"/>
                <a:gd name="T56" fmla="*/ 104 w 541"/>
                <a:gd name="T57" fmla="*/ 102 h 434"/>
                <a:gd name="T58" fmla="*/ 118 w 541"/>
                <a:gd name="T59" fmla="*/ 88 h 434"/>
                <a:gd name="T60" fmla="*/ 423 w 541"/>
                <a:gd name="T61" fmla="*/ 88 h 434"/>
                <a:gd name="T62" fmla="*/ 437 w 541"/>
                <a:gd name="T63" fmla="*/ 102 h 434"/>
                <a:gd name="T64" fmla="*/ 423 w 541"/>
                <a:gd name="T65" fmla="*/ 11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1" h="434">
                  <a:moveTo>
                    <a:pt x="495" y="223"/>
                  </a:moveTo>
                  <a:cubicBezTo>
                    <a:pt x="521" y="218"/>
                    <a:pt x="540" y="195"/>
                    <a:pt x="540" y="168"/>
                  </a:cubicBezTo>
                  <a:cubicBezTo>
                    <a:pt x="540" y="140"/>
                    <a:pt x="520" y="117"/>
                    <a:pt x="494" y="112"/>
                  </a:cubicBezTo>
                  <a:cubicBezTo>
                    <a:pt x="520" y="107"/>
                    <a:pt x="540" y="84"/>
                    <a:pt x="540" y="57"/>
                  </a:cubicBezTo>
                  <a:cubicBezTo>
                    <a:pt x="540" y="26"/>
                    <a:pt x="514" y="0"/>
                    <a:pt x="48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84"/>
                    <a:pt x="20" y="107"/>
                    <a:pt x="46" y="112"/>
                  </a:cubicBezTo>
                  <a:cubicBezTo>
                    <a:pt x="20" y="117"/>
                    <a:pt x="0" y="140"/>
                    <a:pt x="0" y="167"/>
                  </a:cubicBezTo>
                  <a:cubicBezTo>
                    <a:pt x="0" y="195"/>
                    <a:pt x="20" y="218"/>
                    <a:pt x="46" y="223"/>
                  </a:cubicBezTo>
                  <a:cubicBezTo>
                    <a:pt x="20" y="228"/>
                    <a:pt x="1" y="250"/>
                    <a:pt x="1" y="278"/>
                  </a:cubicBezTo>
                  <a:cubicBezTo>
                    <a:pt x="1" y="309"/>
                    <a:pt x="26" y="334"/>
                    <a:pt x="57" y="334"/>
                  </a:cubicBezTo>
                  <a:cubicBezTo>
                    <a:pt x="157" y="334"/>
                    <a:pt x="157" y="334"/>
                    <a:pt x="157" y="334"/>
                  </a:cubicBezTo>
                  <a:cubicBezTo>
                    <a:pt x="158" y="340"/>
                    <a:pt x="159" y="345"/>
                    <a:pt x="161" y="351"/>
                  </a:cubicBezTo>
                  <a:cubicBezTo>
                    <a:pt x="175" y="399"/>
                    <a:pt x="219" y="434"/>
                    <a:pt x="272" y="433"/>
                  </a:cubicBezTo>
                  <a:cubicBezTo>
                    <a:pt x="331" y="433"/>
                    <a:pt x="380" y="392"/>
                    <a:pt x="383" y="335"/>
                  </a:cubicBezTo>
                  <a:cubicBezTo>
                    <a:pt x="484" y="335"/>
                    <a:pt x="484" y="335"/>
                    <a:pt x="484" y="335"/>
                  </a:cubicBezTo>
                  <a:cubicBezTo>
                    <a:pt x="515" y="335"/>
                    <a:pt x="541" y="309"/>
                    <a:pt x="541" y="278"/>
                  </a:cubicBezTo>
                  <a:cubicBezTo>
                    <a:pt x="541" y="251"/>
                    <a:pt x="521" y="228"/>
                    <a:pt x="495" y="223"/>
                  </a:cubicBezTo>
                  <a:close/>
                  <a:moveTo>
                    <a:pt x="423" y="241"/>
                  </a:moveTo>
                  <a:cubicBezTo>
                    <a:pt x="118" y="241"/>
                    <a:pt x="118" y="241"/>
                    <a:pt x="118" y="241"/>
                  </a:cubicBezTo>
                  <a:cubicBezTo>
                    <a:pt x="110" y="241"/>
                    <a:pt x="104" y="234"/>
                    <a:pt x="104" y="227"/>
                  </a:cubicBezTo>
                  <a:cubicBezTo>
                    <a:pt x="104" y="219"/>
                    <a:pt x="110" y="213"/>
                    <a:pt x="118" y="213"/>
                  </a:cubicBezTo>
                  <a:cubicBezTo>
                    <a:pt x="423" y="213"/>
                    <a:pt x="423" y="213"/>
                    <a:pt x="423" y="213"/>
                  </a:cubicBezTo>
                  <a:cubicBezTo>
                    <a:pt x="431" y="213"/>
                    <a:pt x="437" y="219"/>
                    <a:pt x="437" y="227"/>
                  </a:cubicBezTo>
                  <a:cubicBezTo>
                    <a:pt x="437" y="234"/>
                    <a:pt x="431" y="241"/>
                    <a:pt x="423" y="241"/>
                  </a:cubicBezTo>
                  <a:close/>
                  <a:moveTo>
                    <a:pt x="423" y="116"/>
                  </a:moveTo>
                  <a:cubicBezTo>
                    <a:pt x="118" y="116"/>
                    <a:pt x="118" y="116"/>
                    <a:pt x="118" y="116"/>
                  </a:cubicBezTo>
                  <a:cubicBezTo>
                    <a:pt x="110" y="116"/>
                    <a:pt x="104" y="110"/>
                    <a:pt x="104" y="102"/>
                  </a:cubicBezTo>
                  <a:cubicBezTo>
                    <a:pt x="104" y="95"/>
                    <a:pt x="110" y="88"/>
                    <a:pt x="118" y="88"/>
                  </a:cubicBezTo>
                  <a:cubicBezTo>
                    <a:pt x="423" y="88"/>
                    <a:pt x="423" y="88"/>
                    <a:pt x="423" y="88"/>
                  </a:cubicBezTo>
                  <a:cubicBezTo>
                    <a:pt x="431" y="88"/>
                    <a:pt x="437" y="95"/>
                    <a:pt x="437" y="102"/>
                  </a:cubicBezTo>
                  <a:cubicBezTo>
                    <a:pt x="437" y="110"/>
                    <a:pt x="431" y="116"/>
                    <a:pt x="423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A6518F9-A727-46BD-8454-5D2FB3341B0A}"/>
                </a:ext>
              </a:extLst>
            </p:cNvPr>
            <p:cNvCxnSpPr/>
            <p:nvPr/>
          </p:nvCxnSpPr>
          <p:spPr>
            <a:xfrm>
              <a:off x="6065965" y="0"/>
              <a:ext cx="0" cy="1313642"/>
            </a:xfrm>
            <a:prstGeom prst="line">
              <a:avLst/>
            </a:prstGeom>
            <a:noFill/>
            <a:ln w="165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sp>
          <p:nvSpPr>
            <p:cNvPr id="67" name="í$ḻiḑè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500FAF9-E147-4BB9-9E83-F1F23DAB906A}"/>
                </a:ext>
              </a:extLst>
            </p:cNvPr>
            <p:cNvSpPr/>
            <p:nvPr/>
          </p:nvSpPr>
          <p:spPr>
            <a:xfrm>
              <a:off x="727728" y="1547489"/>
              <a:ext cx="577851" cy="577851"/>
            </a:xfrm>
            <a:prstGeom prst="roundRect">
              <a:avLst>
                <a:gd name="adj" fmla="val 50000"/>
              </a:avLst>
            </a:prstGeom>
            <a:solidFill>
              <a:srgbClr val="00A69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8" name="ïsḻïḓè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12C6253-4CB0-4A23-B4A6-A7B7D4E11F3A}"/>
                </a:ext>
              </a:extLst>
            </p:cNvPr>
            <p:cNvSpPr/>
            <p:nvPr/>
          </p:nvSpPr>
          <p:spPr>
            <a:xfrm>
              <a:off x="876799" y="1695512"/>
              <a:ext cx="279708" cy="281804"/>
            </a:xfrm>
            <a:custGeom>
              <a:avLst/>
              <a:gdLst>
                <a:gd name="connsiteX0" fmla="*/ 386204 w 602205"/>
                <a:gd name="connsiteY0" fmla="*/ 222916 h 606722"/>
                <a:gd name="connsiteX1" fmla="*/ 516692 w 602205"/>
                <a:gd name="connsiteY1" fmla="*/ 222916 h 606722"/>
                <a:gd name="connsiteX2" fmla="*/ 545129 w 602205"/>
                <a:gd name="connsiteY2" fmla="*/ 231976 h 606722"/>
                <a:gd name="connsiteX3" fmla="*/ 594743 w 602205"/>
                <a:gd name="connsiteY3" fmla="*/ 270632 h 606722"/>
                <a:gd name="connsiteX4" fmla="*/ 602205 w 602205"/>
                <a:gd name="connsiteY4" fmla="*/ 285329 h 606722"/>
                <a:gd name="connsiteX5" fmla="*/ 594944 w 602205"/>
                <a:gd name="connsiteY5" fmla="*/ 300228 h 606722"/>
                <a:gd name="connsiteX6" fmla="*/ 545129 w 602205"/>
                <a:gd name="connsiteY6" fmla="*/ 340293 h 606722"/>
                <a:gd name="connsiteX7" fmla="*/ 516692 w 602205"/>
                <a:gd name="connsiteY7" fmla="*/ 351769 h 606722"/>
                <a:gd name="connsiteX8" fmla="*/ 386204 w 602205"/>
                <a:gd name="connsiteY8" fmla="*/ 351769 h 606722"/>
                <a:gd name="connsiteX9" fmla="*/ 85299 w 602205"/>
                <a:gd name="connsiteY9" fmla="*/ 131463 h 606722"/>
                <a:gd name="connsiteX10" fmla="*/ 216777 w 602205"/>
                <a:gd name="connsiteY10" fmla="*/ 131463 h 606722"/>
                <a:gd name="connsiteX11" fmla="*/ 216777 w 602205"/>
                <a:gd name="connsiteY11" fmla="*/ 260386 h 606722"/>
                <a:gd name="connsiteX12" fmla="*/ 85299 w 602205"/>
                <a:gd name="connsiteY12" fmla="*/ 260386 h 606722"/>
                <a:gd name="connsiteX13" fmla="*/ 57068 w 602205"/>
                <a:gd name="connsiteY13" fmla="*/ 248501 h 606722"/>
                <a:gd name="connsiteX14" fmla="*/ 7058 w 602205"/>
                <a:gd name="connsiteY14" fmla="*/ 206803 h 606722"/>
                <a:gd name="connsiteX15" fmla="*/ 0 w 602205"/>
                <a:gd name="connsiteY15" fmla="*/ 192903 h 606722"/>
                <a:gd name="connsiteX16" fmla="*/ 7260 w 602205"/>
                <a:gd name="connsiteY16" fmla="*/ 178802 h 606722"/>
                <a:gd name="connsiteX17" fmla="*/ 57068 w 602205"/>
                <a:gd name="connsiteY17" fmla="*/ 139924 h 606722"/>
                <a:gd name="connsiteX18" fmla="*/ 85299 w 602205"/>
                <a:gd name="connsiteY18" fmla="*/ 131463 h 606722"/>
                <a:gd name="connsiteX19" fmla="*/ 386204 w 602205"/>
                <a:gd name="connsiteY19" fmla="*/ 42904 h 606722"/>
                <a:gd name="connsiteX20" fmla="*/ 516692 w 602205"/>
                <a:gd name="connsiteY20" fmla="*/ 42904 h 606722"/>
                <a:gd name="connsiteX21" fmla="*/ 545129 w 602205"/>
                <a:gd name="connsiteY21" fmla="*/ 51964 h 606722"/>
                <a:gd name="connsiteX22" fmla="*/ 594743 w 602205"/>
                <a:gd name="connsiteY22" fmla="*/ 90620 h 606722"/>
                <a:gd name="connsiteX23" fmla="*/ 602205 w 602205"/>
                <a:gd name="connsiteY23" fmla="*/ 105317 h 606722"/>
                <a:gd name="connsiteX24" fmla="*/ 594944 w 602205"/>
                <a:gd name="connsiteY24" fmla="*/ 120216 h 606722"/>
                <a:gd name="connsiteX25" fmla="*/ 545129 w 602205"/>
                <a:gd name="connsiteY25" fmla="*/ 160281 h 606722"/>
                <a:gd name="connsiteX26" fmla="*/ 516692 w 602205"/>
                <a:gd name="connsiteY26" fmla="*/ 171757 h 606722"/>
                <a:gd name="connsiteX27" fmla="*/ 386204 w 602205"/>
                <a:gd name="connsiteY27" fmla="*/ 171757 h 606722"/>
                <a:gd name="connsiteX28" fmla="*/ 297432 w 602205"/>
                <a:gd name="connsiteY28" fmla="*/ 0 h 606722"/>
                <a:gd name="connsiteX29" fmla="*/ 337765 w 602205"/>
                <a:gd name="connsiteY29" fmla="*/ 40274 h 606722"/>
                <a:gd name="connsiteX30" fmla="*/ 337765 w 602205"/>
                <a:gd name="connsiteY30" fmla="*/ 496775 h 606722"/>
                <a:gd name="connsiteX31" fmla="*/ 419238 w 602205"/>
                <a:gd name="connsiteY31" fmla="*/ 496775 h 606722"/>
                <a:gd name="connsiteX32" fmla="*/ 455739 w 602205"/>
                <a:gd name="connsiteY32" fmla="*/ 515100 h 606722"/>
                <a:gd name="connsiteX33" fmla="*/ 497887 w 602205"/>
                <a:gd name="connsiteY33" fmla="*/ 572490 h 606722"/>
                <a:gd name="connsiteX34" fmla="*/ 500912 w 602205"/>
                <a:gd name="connsiteY34" fmla="*/ 595647 h 606722"/>
                <a:gd name="connsiteX35" fmla="*/ 480342 w 602205"/>
                <a:gd name="connsiteY35" fmla="*/ 606722 h 606722"/>
                <a:gd name="connsiteX36" fmla="*/ 121580 w 602205"/>
                <a:gd name="connsiteY36" fmla="*/ 606722 h 606722"/>
                <a:gd name="connsiteX37" fmla="*/ 101010 w 602205"/>
                <a:gd name="connsiteY37" fmla="*/ 595647 h 606722"/>
                <a:gd name="connsiteX38" fmla="*/ 104237 w 602205"/>
                <a:gd name="connsiteY38" fmla="*/ 572490 h 606722"/>
                <a:gd name="connsiteX39" fmla="*/ 146183 w 602205"/>
                <a:gd name="connsiteY39" fmla="*/ 515100 h 606722"/>
                <a:gd name="connsiteX40" fmla="*/ 182684 w 602205"/>
                <a:gd name="connsiteY40" fmla="*/ 496775 h 606722"/>
                <a:gd name="connsiteX41" fmla="*/ 257099 w 602205"/>
                <a:gd name="connsiteY41" fmla="*/ 496775 h 606722"/>
                <a:gd name="connsiteX42" fmla="*/ 257099 w 602205"/>
                <a:gd name="connsiteY42" fmla="*/ 40274 h 606722"/>
                <a:gd name="connsiteX43" fmla="*/ 297432 w 602205"/>
                <a:gd name="connsiteY43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2205" h="606722">
                  <a:moveTo>
                    <a:pt x="386204" y="222916"/>
                  </a:moveTo>
                  <a:lnTo>
                    <a:pt x="516692" y="222916"/>
                  </a:lnTo>
                  <a:cubicBezTo>
                    <a:pt x="525163" y="222916"/>
                    <a:pt x="537465" y="225936"/>
                    <a:pt x="545129" y="231976"/>
                  </a:cubicBezTo>
                  <a:lnTo>
                    <a:pt x="594743" y="270632"/>
                  </a:lnTo>
                  <a:cubicBezTo>
                    <a:pt x="599381" y="274256"/>
                    <a:pt x="602205" y="279692"/>
                    <a:pt x="602205" y="285329"/>
                  </a:cubicBezTo>
                  <a:cubicBezTo>
                    <a:pt x="602205" y="291168"/>
                    <a:pt x="599381" y="296604"/>
                    <a:pt x="594944" y="300228"/>
                  </a:cubicBezTo>
                  <a:lnTo>
                    <a:pt x="545129" y="340293"/>
                  </a:lnTo>
                  <a:cubicBezTo>
                    <a:pt x="539280" y="344924"/>
                    <a:pt x="526978" y="351769"/>
                    <a:pt x="516692" y="351769"/>
                  </a:cubicBezTo>
                  <a:lnTo>
                    <a:pt x="386204" y="351769"/>
                  </a:lnTo>
                  <a:close/>
                  <a:moveTo>
                    <a:pt x="85299" y="131463"/>
                  </a:moveTo>
                  <a:lnTo>
                    <a:pt x="216777" y="131463"/>
                  </a:lnTo>
                  <a:lnTo>
                    <a:pt x="216777" y="260386"/>
                  </a:lnTo>
                  <a:lnTo>
                    <a:pt x="85299" y="260386"/>
                  </a:lnTo>
                  <a:cubicBezTo>
                    <a:pt x="74813" y="260386"/>
                    <a:pt x="62311" y="252530"/>
                    <a:pt x="57068" y="248501"/>
                  </a:cubicBezTo>
                  <a:lnTo>
                    <a:pt x="7058" y="206803"/>
                  </a:lnTo>
                  <a:cubicBezTo>
                    <a:pt x="2621" y="203177"/>
                    <a:pt x="0" y="198140"/>
                    <a:pt x="0" y="192903"/>
                  </a:cubicBezTo>
                  <a:cubicBezTo>
                    <a:pt x="0" y="187464"/>
                    <a:pt x="2621" y="182428"/>
                    <a:pt x="7260" y="178802"/>
                  </a:cubicBezTo>
                  <a:lnTo>
                    <a:pt x="57068" y="139924"/>
                  </a:lnTo>
                  <a:cubicBezTo>
                    <a:pt x="64327" y="134082"/>
                    <a:pt x="76426" y="131463"/>
                    <a:pt x="85299" y="131463"/>
                  </a:cubicBezTo>
                  <a:close/>
                  <a:moveTo>
                    <a:pt x="386204" y="42904"/>
                  </a:moveTo>
                  <a:lnTo>
                    <a:pt x="516692" y="42904"/>
                  </a:lnTo>
                  <a:cubicBezTo>
                    <a:pt x="525163" y="42904"/>
                    <a:pt x="537667" y="46125"/>
                    <a:pt x="545129" y="51964"/>
                  </a:cubicBezTo>
                  <a:lnTo>
                    <a:pt x="594743" y="90620"/>
                  </a:lnTo>
                  <a:cubicBezTo>
                    <a:pt x="599381" y="94244"/>
                    <a:pt x="602205" y="99680"/>
                    <a:pt x="602205" y="105317"/>
                  </a:cubicBezTo>
                  <a:cubicBezTo>
                    <a:pt x="602205" y="111156"/>
                    <a:pt x="599381" y="116592"/>
                    <a:pt x="594944" y="120216"/>
                  </a:cubicBezTo>
                  <a:lnTo>
                    <a:pt x="545129" y="160281"/>
                  </a:lnTo>
                  <a:cubicBezTo>
                    <a:pt x="539280" y="164912"/>
                    <a:pt x="526978" y="171757"/>
                    <a:pt x="516692" y="171757"/>
                  </a:cubicBezTo>
                  <a:lnTo>
                    <a:pt x="386204" y="171757"/>
                  </a:lnTo>
                  <a:close/>
                  <a:moveTo>
                    <a:pt x="297432" y="0"/>
                  </a:moveTo>
                  <a:cubicBezTo>
                    <a:pt x="319615" y="0"/>
                    <a:pt x="337765" y="18123"/>
                    <a:pt x="337765" y="40274"/>
                  </a:cubicBezTo>
                  <a:lnTo>
                    <a:pt x="337765" y="496775"/>
                  </a:lnTo>
                  <a:lnTo>
                    <a:pt x="419238" y="496775"/>
                  </a:lnTo>
                  <a:cubicBezTo>
                    <a:pt x="432346" y="496775"/>
                    <a:pt x="448076" y="504629"/>
                    <a:pt x="455739" y="515100"/>
                  </a:cubicBezTo>
                  <a:lnTo>
                    <a:pt x="497887" y="572490"/>
                  </a:lnTo>
                  <a:cubicBezTo>
                    <a:pt x="503332" y="580142"/>
                    <a:pt x="504542" y="588599"/>
                    <a:pt x="500912" y="595647"/>
                  </a:cubicBezTo>
                  <a:cubicBezTo>
                    <a:pt x="497282" y="602695"/>
                    <a:pt x="489820" y="606722"/>
                    <a:pt x="480342" y="606722"/>
                  </a:cubicBezTo>
                  <a:lnTo>
                    <a:pt x="121580" y="606722"/>
                  </a:lnTo>
                  <a:cubicBezTo>
                    <a:pt x="112102" y="606722"/>
                    <a:pt x="104640" y="602695"/>
                    <a:pt x="101010" y="595647"/>
                  </a:cubicBezTo>
                  <a:cubicBezTo>
                    <a:pt x="97380" y="588599"/>
                    <a:pt x="98590" y="580142"/>
                    <a:pt x="104237" y="572490"/>
                  </a:cubicBezTo>
                  <a:lnTo>
                    <a:pt x="146183" y="515100"/>
                  </a:lnTo>
                  <a:cubicBezTo>
                    <a:pt x="153846" y="504629"/>
                    <a:pt x="169576" y="496775"/>
                    <a:pt x="182684" y="496775"/>
                  </a:cubicBezTo>
                  <a:lnTo>
                    <a:pt x="257099" y="496775"/>
                  </a:lnTo>
                  <a:lnTo>
                    <a:pt x="257099" y="40274"/>
                  </a:lnTo>
                  <a:cubicBezTo>
                    <a:pt x="257099" y="18123"/>
                    <a:pt x="275249" y="0"/>
                    <a:pt x="297432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9" name="ïṣḷiḍè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67D5854E-81CD-449B-9EE4-90A72CECAB56}"/>
                </a:ext>
              </a:extLst>
            </p:cNvPr>
            <p:cNvSpPr/>
            <p:nvPr/>
          </p:nvSpPr>
          <p:spPr bwMode="auto">
            <a:xfrm>
              <a:off x="1420537" y="1695512"/>
              <a:ext cx="3722384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4377" rtl="0" eaLnBrk="1" fontAlgn="auto" latinLnBrk="0" hangingPunct="1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Supporting </a:t>
              </a: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text here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endParaRPr>
            </a:p>
            <a:p>
              <a:pPr marL="171450" lvl="0" indent="-171450" algn="ctr">
                <a:lnSpc>
                  <a:spcPct val="13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70" name="ïşľíďé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66631EEB-046D-405F-B35B-24927F182AEF}"/>
                </a:ext>
              </a:extLst>
            </p:cNvPr>
            <p:cNvSpPr txBox="1"/>
            <p:nvPr/>
          </p:nvSpPr>
          <p:spPr bwMode="auto">
            <a:xfrm>
              <a:off x="1420537" y="1351275"/>
              <a:ext cx="352333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Arial"/>
                </a:rPr>
                <a:t>标题文本预设</a:t>
              </a:r>
            </a:p>
          </p:txBody>
        </p:sp>
        <p:sp>
          <p:nvSpPr>
            <p:cNvPr id="71" name="îsḷïde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19F56214-7586-489F-BC72-A36B6E55BDD5}"/>
                </a:ext>
              </a:extLst>
            </p:cNvPr>
            <p:cNvSpPr/>
            <p:nvPr/>
          </p:nvSpPr>
          <p:spPr>
            <a:xfrm>
              <a:off x="727728" y="3720155"/>
              <a:ext cx="577851" cy="577851"/>
            </a:xfrm>
            <a:prstGeom prst="roundRect">
              <a:avLst>
                <a:gd name="adj" fmla="val 50000"/>
              </a:avLst>
            </a:prstGeom>
            <a:solidFill>
              <a:srgbClr val="5258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2" name="îṡļiḓe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48675FC2-278A-48E1-8BBD-66C42F29BDF2}"/>
                </a:ext>
              </a:extLst>
            </p:cNvPr>
            <p:cNvSpPr/>
            <p:nvPr/>
          </p:nvSpPr>
          <p:spPr>
            <a:xfrm>
              <a:off x="876799" y="3868178"/>
              <a:ext cx="279708" cy="281804"/>
            </a:xfrm>
            <a:custGeom>
              <a:avLst/>
              <a:gdLst>
                <a:gd name="connsiteX0" fmla="*/ 386204 w 602205"/>
                <a:gd name="connsiteY0" fmla="*/ 222916 h 606722"/>
                <a:gd name="connsiteX1" fmla="*/ 516692 w 602205"/>
                <a:gd name="connsiteY1" fmla="*/ 222916 h 606722"/>
                <a:gd name="connsiteX2" fmla="*/ 545129 w 602205"/>
                <a:gd name="connsiteY2" fmla="*/ 231976 h 606722"/>
                <a:gd name="connsiteX3" fmla="*/ 594743 w 602205"/>
                <a:gd name="connsiteY3" fmla="*/ 270632 h 606722"/>
                <a:gd name="connsiteX4" fmla="*/ 602205 w 602205"/>
                <a:gd name="connsiteY4" fmla="*/ 285329 h 606722"/>
                <a:gd name="connsiteX5" fmla="*/ 594944 w 602205"/>
                <a:gd name="connsiteY5" fmla="*/ 300228 h 606722"/>
                <a:gd name="connsiteX6" fmla="*/ 545129 w 602205"/>
                <a:gd name="connsiteY6" fmla="*/ 340293 h 606722"/>
                <a:gd name="connsiteX7" fmla="*/ 516692 w 602205"/>
                <a:gd name="connsiteY7" fmla="*/ 351769 h 606722"/>
                <a:gd name="connsiteX8" fmla="*/ 386204 w 602205"/>
                <a:gd name="connsiteY8" fmla="*/ 351769 h 606722"/>
                <a:gd name="connsiteX9" fmla="*/ 85299 w 602205"/>
                <a:gd name="connsiteY9" fmla="*/ 131463 h 606722"/>
                <a:gd name="connsiteX10" fmla="*/ 216777 w 602205"/>
                <a:gd name="connsiteY10" fmla="*/ 131463 h 606722"/>
                <a:gd name="connsiteX11" fmla="*/ 216777 w 602205"/>
                <a:gd name="connsiteY11" fmla="*/ 260386 h 606722"/>
                <a:gd name="connsiteX12" fmla="*/ 85299 w 602205"/>
                <a:gd name="connsiteY12" fmla="*/ 260386 h 606722"/>
                <a:gd name="connsiteX13" fmla="*/ 57068 w 602205"/>
                <a:gd name="connsiteY13" fmla="*/ 248501 h 606722"/>
                <a:gd name="connsiteX14" fmla="*/ 7058 w 602205"/>
                <a:gd name="connsiteY14" fmla="*/ 206803 h 606722"/>
                <a:gd name="connsiteX15" fmla="*/ 0 w 602205"/>
                <a:gd name="connsiteY15" fmla="*/ 192903 h 606722"/>
                <a:gd name="connsiteX16" fmla="*/ 7260 w 602205"/>
                <a:gd name="connsiteY16" fmla="*/ 178802 h 606722"/>
                <a:gd name="connsiteX17" fmla="*/ 57068 w 602205"/>
                <a:gd name="connsiteY17" fmla="*/ 139924 h 606722"/>
                <a:gd name="connsiteX18" fmla="*/ 85299 w 602205"/>
                <a:gd name="connsiteY18" fmla="*/ 131463 h 606722"/>
                <a:gd name="connsiteX19" fmla="*/ 386204 w 602205"/>
                <a:gd name="connsiteY19" fmla="*/ 42904 h 606722"/>
                <a:gd name="connsiteX20" fmla="*/ 516692 w 602205"/>
                <a:gd name="connsiteY20" fmla="*/ 42904 h 606722"/>
                <a:gd name="connsiteX21" fmla="*/ 545129 w 602205"/>
                <a:gd name="connsiteY21" fmla="*/ 51964 h 606722"/>
                <a:gd name="connsiteX22" fmla="*/ 594743 w 602205"/>
                <a:gd name="connsiteY22" fmla="*/ 90620 h 606722"/>
                <a:gd name="connsiteX23" fmla="*/ 602205 w 602205"/>
                <a:gd name="connsiteY23" fmla="*/ 105317 h 606722"/>
                <a:gd name="connsiteX24" fmla="*/ 594944 w 602205"/>
                <a:gd name="connsiteY24" fmla="*/ 120216 h 606722"/>
                <a:gd name="connsiteX25" fmla="*/ 545129 w 602205"/>
                <a:gd name="connsiteY25" fmla="*/ 160281 h 606722"/>
                <a:gd name="connsiteX26" fmla="*/ 516692 w 602205"/>
                <a:gd name="connsiteY26" fmla="*/ 171757 h 606722"/>
                <a:gd name="connsiteX27" fmla="*/ 386204 w 602205"/>
                <a:gd name="connsiteY27" fmla="*/ 171757 h 606722"/>
                <a:gd name="connsiteX28" fmla="*/ 297432 w 602205"/>
                <a:gd name="connsiteY28" fmla="*/ 0 h 606722"/>
                <a:gd name="connsiteX29" fmla="*/ 337765 w 602205"/>
                <a:gd name="connsiteY29" fmla="*/ 40274 h 606722"/>
                <a:gd name="connsiteX30" fmla="*/ 337765 w 602205"/>
                <a:gd name="connsiteY30" fmla="*/ 496775 h 606722"/>
                <a:gd name="connsiteX31" fmla="*/ 419238 w 602205"/>
                <a:gd name="connsiteY31" fmla="*/ 496775 h 606722"/>
                <a:gd name="connsiteX32" fmla="*/ 455739 w 602205"/>
                <a:gd name="connsiteY32" fmla="*/ 515100 h 606722"/>
                <a:gd name="connsiteX33" fmla="*/ 497887 w 602205"/>
                <a:gd name="connsiteY33" fmla="*/ 572490 h 606722"/>
                <a:gd name="connsiteX34" fmla="*/ 500912 w 602205"/>
                <a:gd name="connsiteY34" fmla="*/ 595647 h 606722"/>
                <a:gd name="connsiteX35" fmla="*/ 480342 w 602205"/>
                <a:gd name="connsiteY35" fmla="*/ 606722 h 606722"/>
                <a:gd name="connsiteX36" fmla="*/ 121580 w 602205"/>
                <a:gd name="connsiteY36" fmla="*/ 606722 h 606722"/>
                <a:gd name="connsiteX37" fmla="*/ 101010 w 602205"/>
                <a:gd name="connsiteY37" fmla="*/ 595647 h 606722"/>
                <a:gd name="connsiteX38" fmla="*/ 104237 w 602205"/>
                <a:gd name="connsiteY38" fmla="*/ 572490 h 606722"/>
                <a:gd name="connsiteX39" fmla="*/ 146183 w 602205"/>
                <a:gd name="connsiteY39" fmla="*/ 515100 h 606722"/>
                <a:gd name="connsiteX40" fmla="*/ 182684 w 602205"/>
                <a:gd name="connsiteY40" fmla="*/ 496775 h 606722"/>
                <a:gd name="connsiteX41" fmla="*/ 257099 w 602205"/>
                <a:gd name="connsiteY41" fmla="*/ 496775 h 606722"/>
                <a:gd name="connsiteX42" fmla="*/ 257099 w 602205"/>
                <a:gd name="connsiteY42" fmla="*/ 40274 h 606722"/>
                <a:gd name="connsiteX43" fmla="*/ 297432 w 602205"/>
                <a:gd name="connsiteY43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2205" h="606722">
                  <a:moveTo>
                    <a:pt x="386204" y="222916"/>
                  </a:moveTo>
                  <a:lnTo>
                    <a:pt x="516692" y="222916"/>
                  </a:lnTo>
                  <a:cubicBezTo>
                    <a:pt x="525163" y="222916"/>
                    <a:pt x="537465" y="225936"/>
                    <a:pt x="545129" y="231976"/>
                  </a:cubicBezTo>
                  <a:lnTo>
                    <a:pt x="594743" y="270632"/>
                  </a:lnTo>
                  <a:cubicBezTo>
                    <a:pt x="599381" y="274256"/>
                    <a:pt x="602205" y="279692"/>
                    <a:pt x="602205" y="285329"/>
                  </a:cubicBezTo>
                  <a:cubicBezTo>
                    <a:pt x="602205" y="291168"/>
                    <a:pt x="599381" y="296604"/>
                    <a:pt x="594944" y="300228"/>
                  </a:cubicBezTo>
                  <a:lnTo>
                    <a:pt x="545129" y="340293"/>
                  </a:lnTo>
                  <a:cubicBezTo>
                    <a:pt x="539280" y="344924"/>
                    <a:pt x="526978" y="351769"/>
                    <a:pt x="516692" y="351769"/>
                  </a:cubicBezTo>
                  <a:lnTo>
                    <a:pt x="386204" y="351769"/>
                  </a:lnTo>
                  <a:close/>
                  <a:moveTo>
                    <a:pt x="85299" y="131463"/>
                  </a:moveTo>
                  <a:lnTo>
                    <a:pt x="216777" y="131463"/>
                  </a:lnTo>
                  <a:lnTo>
                    <a:pt x="216777" y="260386"/>
                  </a:lnTo>
                  <a:lnTo>
                    <a:pt x="85299" y="260386"/>
                  </a:lnTo>
                  <a:cubicBezTo>
                    <a:pt x="74813" y="260386"/>
                    <a:pt x="62311" y="252530"/>
                    <a:pt x="57068" y="248501"/>
                  </a:cubicBezTo>
                  <a:lnTo>
                    <a:pt x="7058" y="206803"/>
                  </a:lnTo>
                  <a:cubicBezTo>
                    <a:pt x="2621" y="203177"/>
                    <a:pt x="0" y="198140"/>
                    <a:pt x="0" y="192903"/>
                  </a:cubicBezTo>
                  <a:cubicBezTo>
                    <a:pt x="0" y="187464"/>
                    <a:pt x="2621" y="182428"/>
                    <a:pt x="7260" y="178802"/>
                  </a:cubicBezTo>
                  <a:lnTo>
                    <a:pt x="57068" y="139924"/>
                  </a:lnTo>
                  <a:cubicBezTo>
                    <a:pt x="64327" y="134082"/>
                    <a:pt x="76426" y="131463"/>
                    <a:pt x="85299" y="131463"/>
                  </a:cubicBezTo>
                  <a:close/>
                  <a:moveTo>
                    <a:pt x="386204" y="42904"/>
                  </a:moveTo>
                  <a:lnTo>
                    <a:pt x="516692" y="42904"/>
                  </a:lnTo>
                  <a:cubicBezTo>
                    <a:pt x="525163" y="42904"/>
                    <a:pt x="537667" y="46125"/>
                    <a:pt x="545129" y="51964"/>
                  </a:cubicBezTo>
                  <a:lnTo>
                    <a:pt x="594743" y="90620"/>
                  </a:lnTo>
                  <a:cubicBezTo>
                    <a:pt x="599381" y="94244"/>
                    <a:pt x="602205" y="99680"/>
                    <a:pt x="602205" y="105317"/>
                  </a:cubicBezTo>
                  <a:cubicBezTo>
                    <a:pt x="602205" y="111156"/>
                    <a:pt x="599381" y="116592"/>
                    <a:pt x="594944" y="120216"/>
                  </a:cubicBezTo>
                  <a:lnTo>
                    <a:pt x="545129" y="160281"/>
                  </a:lnTo>
                  <a:cubicBezTo>
                    <a:pt x="539280" y="164912"/>
                    <a:pt x="526978" y="171757"/>
                    <a:pt x="516692" y="171757"/>
                  </a:cubicBezTo>
                  <a:lnTo>
                    <a:pt x="386204" y="171757"/>
                  </a:lnTo>
                  <a:close/>
                  <a:moveTo>
                    <a:pt x="297432" y="0"/>
                  </a:moveTo>
                  <a:cubicBezTo>
                    <a:pt x="319615" y="0"/>
                    <a:pt x="337765" y="18123"/>
                    <a:pt x="337765" y="40274"/>
                  </a:cubicBezTo>
                  <a:lnTo>
                    <a:pt x="337765" y="496775"/>
                  </a:lnTo>
                  <a:lnTo>
                    <a:pt x="419238" y="496775"/>
                  </a:lnTo>
                  <a:cubicBezTo>
                    <a:pt x="432346" y="496775"/>
                    <a:pt x="448076" y="504629"/>
                    <a:pt x="455739" y="515100"/>
                  </a:cubicBezTo>
                  <a:lnTo>
                    <a:pt x="497887" y="572490"/>
                  </a:lnTo>
                  <a:cubicBezTo>
                    <a:pt x="503332" y="580142"/>
                    <a:pt x="504542" y="588599"/>
                    <a:pt x="500912" y="595647"/>
                  </a:cubicBezTo>
                  <a:cubicBezTo>
                    <a:pt x="497282" y="602695"/>
                    <a:pt x="489820" y="606722"/>
                    <a:pt x="480342" y="606722"/>
                  </a:cubicBezTo>
                  <a:lnTo>
                    <a:pt x="121580" y="606722"/>
                  </a:lnTo>
                  <a:cubicBezTo>
                    <a:pt x="112102" y="606722"/>
                    <a:pt x="104640" y="602695"/>
                    <a:pt x="101010" y="595647"/>
                  </a:cubicBezTo>
                  <a:cubicBezTo>
                    <a:pt x="97380" y="588599"/>
                    <a:pt x="98590" y="580142"/>
                    <a:pt x="104237" y="572490"/>
                  </a:cubicBezTo>
                  <a:lnTo>
                    <a:pt x="146183" y="515100"/>
                  </a:lnTo>
                  <a:cubicBezTo>
                    <a:pt x="153846" y="504629"/>
                    <a:pt x="169576" y="496775"/>
                    <a:pt x="182684" y="496775"/>
                  </a:cubicBezTo>
                  <a:lnTo>
                    <a:pt x="257099" y="496775"/>
                  </a:lnTo>
                  <a:lnTo>
                    <a:pt x="257099" y="40274"/>
                  </a:lnTo>
                  <a:cubicBezTo>
                    <a:pt x="257099" y="18123"/>
                    <a:pt x="275249" y="0"/>
                    <a:pt x="297432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3" name="iṡľiḍè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DF842322-0392-4BDE-8F00-0F92840087D0}"/>
                </a:ext>
              </a:extLst>
            </p:cNvPr>
            <p:cNvSpPr/>
            <p:nvPr/>
          </p:nvSpPr>
          <p:spPr bwMode="auto">
            <a:xfrm>
              <a:off x="1439310" y="3871174"/>
              <a:ext cx="3523335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>
                <a:lnSpc>
                  <a:spcPct val="16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Supporting text here</a:t>
              </a:r>
            </a:p>
            <a:p>
              <a:pPr marL="171450" lvl="0" indent="-171450">
                <a:lnSpc>
                  <a:spcPct val="13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74" name="îṧlïde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817D2C5E-A4FA-4535-ABFC-468050EBBEEF}"/>
                </a:ext>
              </a:extLst>
            </p:cNvPr>
            <p:cNvSpPr txBox="1"/>
            <p:nvPr/>
          </p:nvSpPr>
          <p:spPr bwMode="auto">
            <a:xfrm>
              <a:off x="1420537" y="3523941"/>
              <a:ext cx="352333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Arial"/>
                </a:rPr>
                <a:t>标题文本预设</a:t>
              </a:r>
            </a:p>
          </p:txBody>
        </p:sp>
        <p:sp>
          <p:nvSpPr>
            <p:cNvPr id="75" name="íṥľidè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7D74599-58B4-4735-AE5C-2ADB68A31429}"/>
                </a:ext>
              </a:extLst>
            </p:cNvPr>
            <p:cNvSpPr/>
            <p:nvPr/>
          </p:nvSpPr>
          <p:spPr>
            <a:xfrm>
              <a:off x="7304344" y="1547489"/>
              <a:ext cx="577851" cy="577851"/>
            </a:xfrm>
            <a:prstGeom prst="roundRect">
              <a:avLst>
                <a:gd name="adj" fmla="val 50000"/>
              </a:avLst>
            </a:prstGeom>
            <a:solidFill>
              <a:srgbClr val="8496B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6" name="ïSlíḑé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D7ECEFD6-57B3-4F8C-8310-0617B8ECABC2}"/>
                </a:ext>
              </a:extLst>
            </p:cNvPr>
            <p:cNvSpPr/>
            <p:nvPr/>
          </p:nvSpPr>
          <p:spPr>
            <a:xfrm>
              <a:off x="7453415" y="1695512"/>
              <a:ext cx="279708" cy="281804"/>
            </a:xfrm>
            <a:custGeom>
              <a:avLst/>
              <a:gdLst>
                <a:gd name="connsiteX0" fmla="*/ 386204 w 602205"/>
                <a:gd name="connsiteY0" fmla="*/ 222916 h 606722"/>
                <a:gd name="connsiteX1" fmla="*/ 516692 w 602205"/>
                <a:gd name="connsiteY1" fmla="*/ 222916 h 606722"/>
                <a:gd name="connsiteX2" fmla="*/ 545129 w 602205"/>
                <a:gd name="connsiteY2" fmla="*/ 231976 h 606722"/>
                <a:gd name="connsiteX3" fmla="*/ 594743 w 602205"/>
                <a:gd name="connsiteY3" fmla="*/ 270632 h 606722"/>
                <a:gd name="connsiteX4" fmla="*/ 602205 w 602205"/>
                <a:gd name="connsiteY4" fmla="*/ 285329 h 606722"/>
                <a:gd name="connsiteX5" fmla="*/ 594944 w 602205"/>
                <a:gd name="connsiteY5" fmla="*/ 300228 h 606722"/>
                <a:gd name="connsiteX6" fmla="*/ 545129 w 602205"/>
                <a:gd name="connsiteY6" fmla="*/ 340293 h 606722"/>
                <a:gd name="connsiteX7" fmla="*/ 516692 w 602205"/>
                <a:gd name="connsiteY7" fmla="*/ 351769 h 606722"/>
                <a:gd name="connsiteX8" fmla="*/ 386204 w 602205"/>
                <a:gd name="connsiteY8" fmla="*/ 351769 h 606722"/>
                <a:gd name="connsiteX9" fmla="*/ 85299 w 602205"/>
                <a:gd name="connsiteY9" fmla="*/ 131463 h 606722"/>
                <a:gd name="connsiteX10" fmla="*/ 216777 w 602205"/>
                <a:gd name="connsiteY10" fmla="*/ 131463 h 606722"/>
                <a:gd name="connsiteX11" fmla="*/ 216777 w 602205"/>
                <a:gd name="connsiteY11" fmla="*/ 260386 h 606722"/>
                <a:gd name="connsiteX12" fmla="*/ 85299 w 602205"/>
                <a:gd name="connsiteY12" fmla="*/ 260386 h 606722"/>
                <a:gd name="connsiteX13" fmla="*/ 57068 w 602205"/>
                <a:gd name="connsiteY13" fmla="*/ 248501 h 606722"/>
                <a:gd name="connsiteX14" fmla="*/ 7058 w 602205"/>
                <a:gd name="connsiteY14" fmla="*/ 206803 h 606722"/>
                <a:gd name="connsiteX15" fmla="*/ 0 w 602205"/>
                <a:gd name="connsiteY15" fmla="*/ 192903 h 606722"/>
                <a:gd name="connsiteX16" fmla="*/ 7260 w 602205"/>
                <a:gd name="connsiteY16" fmla="*/ 178802 h 606722"/>
                <a:gd name="connsiteX17" fmla="*/ 57068 w 602205"/>
                <a:gd name="connsiteY17" fmla="*/ 139924 h 606722"/>
                <a:gd name="connsiteX18" fmla="*/ 85299 w 602205"/>
                <a:gd name="connsiteY18" fmla="*/ 131463 h 606722"/>
                <a:gd name="connsiteX19" fmla="*/ 386204 w 602205"/>
                <a:gd name="connsiteY19" fmla="*/ 42904 h 606722"/>
                <a:gd name="connsiteX20" fmla="*/ 516692 w 602205"/>
                <a:gd name="connsiteY20" fmla="*/ 42904 h 606722"/>
                <a:gd name="connsiteX21" fmla="*/ 545129 w 602205"/>
                <a:gd name="connsiteY21" fmla="*/ 51964 h 606722"/>
                <a:gd name="connsiteX22" fmla="*/ 594743 w 602205"/>
                <a:gd name="connsiteY22" fmla="*/ 90620 h 606722"/>
                <a:gd name="connsiteX23" fmla="*/ 602205 w 602205"/>
                <a:gd name="connsiteY23" fmla="*/ 105317 h 606722"/>
                <a:gd name="connsiteX24" fmla="*/ 594944 w 602205"/>
                <a:gd name="connsiteY24" fmla="*/ 120216 h 606722"/>
                <a:gd name="connsiteX25" fmla="*/ 545129 w 602205"/>
                <a:gd name="connsiteY25" fmla="*/ 160281 h 606722"/>
                <a:gd name="connsiteX26" fmla="*/ 516692 w 602205"/>
                <a:gd name="connsiteY26" fmla="*/ 171757 h 606722"/>
                <a:gd name="connsiteX27" fmla="*/ 386204 w 602205"/>
                <a:gd name="connsiteY27" fmla="*/ 171757 h 606722"/>
                <a:gd name="connsiteX28" fmla="*/ 297432 w 602205"/>
                <a:gd name="connsiteY28" fmla="*/ 0 h 606722"/>
                <a:gd name="connsiteX29" fmla="*/ 337765 w 602205"/>
                <a:gd name="connsiteY29" fmla="*/ 40274 h 606722"/>
                <a:gd name="connsiteX30" fmla="*/ 337765 w 602205"/>
                <a:gd name="connsiteY30" fmla="*/ 496775 h 606722"/>
                <a:gd name="connsiteX31" fmla="*/ 419238 w 602205"/>
                <a:gd name="connsiteY31" fmla="*/ 496775 h 606722"/>
                <a:gd name="connsiteX32" fmla="*/ 455739 w 602205"/>
                <a:gd name="connsiteY32" fmla="*/ 515100 h 606722"/>
                <a:gd name="connsiteX33" fmla="*/ 497887 w 602205"/>
                <a:gd name="connsiteY33" fmla="*/ 572490 h 606722"/>
                <a:gd name="connsiteX34" fmla="*/ 500912 w 602205"/>
                <a:gd name="connsiteY34" fmla="*/ 595647 h 606722"/>
                <a:gd name="connsiteX35" fmla="*/ 480342 w 602205"/>
                <a:gd name="connsiteY35" fmla="*/ 606722 h 606722"/>
                <a:gd name="connsiteX36" fmla="*/ 121580 w 602205"/>
                <a:gd name="connsiteY36" fmla="*/ 606722 h 606722"/>
                <a:gd name="connsiteX37" fmla="*/ 101010 w 602205"/>
                <a:gd name="connsiteY37" fmla="*/ 595647 h 606722"/>
                <a:gd name="connsiteX38" fmla="*/ 104237 w 602205"/>
                <a:gd name="connsiteY38" fmla="*/ 572490 h 606722"/>
                <a:gd name="connsiteX39" fmla="*/ 146183 w 602205"/>
                <a:gd name="connsiteY39" fmla="*/ 515100 h 606722"/>
                <a:gd name="connsiteX40" fmla="*/ 182684 w 602205"/>
                <a:gd name="connsiteY40" fmla="*/ 496775 h 606722"/>
                <a:gd name="connsiteX41" fmla="*/ 257099 w 602205"/>
                <a:gd name="connsiteY41" fmla="*/ 496775 h 606722"/>
                <a:gd name="connsiteX42" fmla="*/ 257099 w 602205"/>
                <a:gd name="connsiteY42" fmla="*/ 40274 h 606722"/>
                <a:gd name="connsiteX43" fmla="*/ 297432 w 602205"/>
                <a:gd name="connsiteY43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2205" h="606722">
                  <a:moveTo>
                    <a:pt x="386204" y="222916"/>
                  </a:moveTo>
                  <a:lnTo>
                    <a:pt x="516692" y="222916"/>
                  </a:lnTo>
                  <a:cubicBezTo>
                    <a:pt x="525163" y="222916"/>
                    <a:pt x="537465" y="225936"/>
                    <a:pt x="545129" y="231976"/>
                  </a:cubicBezTo>
                  <a:lnTo>
                    <a:pt x="594743" y="270632"/>
                  </a:lnTo>
                  <a:cubicBezTo>
                    <a:pt x="599381" y="274256"/>
                    <a:pt x="602205" y="279692"/>
                    <a:pt x="602205" y="285329"/>
                  </a:cubicBezTo>
                  <a:cubicBezTo>
                    <a:pt x="602205" y="291168"/>
                    <a:pt x="599381" y="296604"/>
                    <a:pt x="594944" y="300228"/>
                  </a:cubicBezTo>
                  <a:lnTo>
                    <a:pt x="545129" y="340293"/>
                  </a:lnTo>
                  <a:cubicBezTo>
                    <a:pt x="539280" y="344924"/>
                    <a:pt x="526978" y="351769"/>
                    <a:pt x="516692" y="351769"/>
                  </a:cubicBezTo>
                  <a:lnTo>
                    <a:pt x="386204" y="351769"/>
                  </a:lnTo>
                  <a:close/>
                  <a:moveTo>
                    <a:pt x="85299" y="131463"/>
                  </a:moveTo>
                  <a:lnTo>
                    <a:pt x="216777" y="131463"/>
                  </a:lnTo>
                  <a:lnTo>
                    <a:pt x="216777" y="260386"/>
                  </a:lnTo>
                  <a:lnTo>
                    <a:pt x="85299" y="260386"/>
                  </a:lnTo>
                  <a:cubicBezTo>
                    <a:pt x="74813" y="260386"/>
                    <a:pt x="62311" y="252530"/>
                    <a:pt x="57068" y="248501"/>
                  </a:cubicBezTo>
                  <a:lnTo>
                    <a:pt x="7058" y="206803"/>
                  </a:lnTo>
                  <a:cubicBezTo>
                    <a:pt x="2621" y="203177"/>
                    <a:pt x="0" y="198140"/>
                    <a:pt x="0" y="192903"/>
                  </a:cubicBezTo>
                  <a:cubicBezTo>
                    <a:pt x="0" y="187464"/>
                    <a:pt x="2621" y="182428"/>
                    <a:pt x="7260" y="178802"/>
                  </a:cubicBezTo>
                  <a:lnTo>
                    <a:pt x="57068" y="139924"/>
                  </a:lnTo>
                  <a:cubicBezTo>
                    <a:pt x="64327" y="134082"/>
                    <a:pt x="76426" y="131463"/>
                    <a:pt x="85299" y="131463"/>
                  </a:cubicBezTo>
                  <a:close/>
                  <a:moveTo>
                    <a:pt x="386204" y="42904"/>
                  </a:moveTo>
                  <a:lnTo>
                    <a:pt x="516692" y="42904"/>
                  </a:lnTo>
                  <a:cubicBezTo>
                    <a:pt x="525163" y="42904"/>
                    <a:pt x="537667" y="46125"/>
                    <a:pt x="545129" y="51964"/>
                  </a:cubicBezTo>
                  <a:lnTo>
                    <a:pt x="594743" y="90620"/>
                  </a:lnTo>
                  <a:cubicBezTo>
                    <a:pt x="599381" y="94244"/>
                    <a:pt x="602205" y="99680"/>
                    <a:pt x="602205" y="105317"/>
                  </a:cubicBezTo>
                  <a:cubicBezTo>
                    <a:pt x="602205" y="111156"/>
                    <a:pt x="599381" y="116592"/>
                    <a:pt x="594944" y="120216"/>
                  </a:cubicBezTo>
                  <a:lnTo>
                    <a:pt x="545129" y="160281"/>
                  </a:lnTo>
                  <a:cubicBezTo>
                    <a:pt x="539280" y="164912"/>
                    <a:pt x="526978" y="171757"/>
                    <a:pt x="516692" y="171757"/>
                  </a:cubicBezTo>
                  <a:lnTo>
                    <a:pt x="386204" y="171757"/>
                  </a:lnTo>
                  <a:close/>
                  <a:moveTo>
                    <a:pt x="297432" y="0"/>
                  </a:moveTo>
                  <a:cubicBezTo>
                    <a:pt x="319615" y="0"/>
                    <a:pt x="337765" y="18123"/>
                    <a:pt x="337765" y="40274"/>
                  </a:cubicBezTo>
                  <a:lnTo>
                    <a:pt x="337765" y="496775"/>
                  </a:lnTo>
                  <a:lnTo>
                    <a:pt x="419238" y="496775"/>
                  </a:lnTo>
                  <a:cubicBezTo>
                    <a:pt x="432346" y="496775"/>
                    <a:pt x="448076" y="504629"/>
                    <a:pt x="455739" y="515100"/>
                  </a:cubicBezTo>
                  <a:lnTo>
                    <a:pt x="497887" y="572490"/>
                  </a:lnTo>
                  <a:cubicBezTo>
                    <a:pt x="503332" y="580142"/>
                    <a:pt x="504542" y="588599"/>
                    <a:pt x="500912" y="595647"/>
                  </a:cubicBezTo>
                  <a:cubicBezTo>
                    <a:pt x="497282" y="602695"/>
                    <a:pt x="489820" y="606722"/>
                    <a:pt x="480342" y="606722"/>
                  </a:cubicBezTo>
                  <a:lnTo>
                    <a:pt x="121580" y="606722"/>
                  </a:lnTo>
                  <a:cubicBezTo>
                    <a:pt x="112102" y="606722"/>
                    <a:pt x="104640" y="602695"/>
                    <a:pt x="101010" y="595647"/>
                  </a:cubicBezTo>
                  <a:cubicBezTo>
                    <a:pt x="97380" y="588599"/>
                    <a:pt x="98590" y="580142"/>
                    <a:pt x="104237" y="572490"/>
                  </a:cubicBezTo>
                  <a:lnTo>
                    <a:pt x="146183" y="515100"/>
                  </a:lnTo>
                  <a:cubicBezTo>
                    <a:pt x="153846" y="504629"/>
                    <a:pt x="169576" y="496775"/>
                    <a:pt x="182684" y="496775"/>
                  </a:cubicBezTo>
                  <a:lnTo>
                    <a:pt x="257099" y="496775"/>
                  </a:lnTo>
                  <a:lnTo>
                    <a:pt x="257099" y="40274"/>
                  </a:lnTo>
                  <a:cubicBezTo>
                    <a:pt x="257099" y="18123"/>
                    <a:pt x="275249" y="0"/>
                    <a:pt x="297432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7" name="îS1îḋè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6BB7FEAC-B944-4A27-A604-3BBF281332B3}"/>
                </a:ext>
              </a:extLst>
            </p:cNvPr>
            <p:cNvSpPr/>
            <p:nvPr/>
          </p:nvSpPr>
          <p:spPr bwMode="auto">
            <a:xfrm>
              <a:off x="7997153" y="1685552"/>
              <a:ext cx="3523335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>
                <a:lnSpc>
                  <a:spcPct val="16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Supporting text here</a:t>
              </a:r>
            </a:p>
            <a:p>
              <a:pPr marL="171450" lvl="0" indent="-171450">
                <a:lnSpc>
                  <a:spcPct val="13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78" name="îşḻíde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2F91BF54-286A-4733-8660-07CC778F3CC3}"/>
                </a:ext>
              </a:extLst>
            </p:cNvPr>
            <p:cNvSpPr txBox="1"/>
            <p:nvPr/>
          </p:nvSpPr>
          <p:spPr bwMode="auto">
            <a:xfrm>
              <a:off x="7997153" y="1351275"/>
              <a:ext cx="352333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Arial"/>
                </a:rPr>
                <a:t>标题文本预设</a:t>
              </a:r>
            </a:p>
          </p:txBody>
        </p:sp>
        <p:sp>
          <p:nvSpPr>
            <p:cNvPr id="79" name="iŝľiḓe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816DC9F7-710B-472D-AA51-CED40C90C563}"/>
                </a:ext>
              </a:extLst>
            </p:cNvPr>
            <p:cNvSpPr/>
            <p:nvPr/>
          </p:nvSpPr>
          <p:spPr>
            <a:xfrm>
              <a:off x="7304344" y="3720155"/>
              <a:ext cx="577851" cy="577851"/>
            </a:xfrm>
            <a:prstGeom prst="roundRect">
              <a:avLst>
                <a:gd name="adj" fmla="val 50000"/>
              </a:avLst>
            </a:prstGeom>
            <a:solidFill>
              <a:srgbClr val="44546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0" name="íŝḻîḍé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D15EC0AA-5165-427D-A24C-3C4DFA268A41}"/>
                </a:ext>
              </a:extLst>
            </p:cNvPr>
            <p:cNvSpPr/>
            <p:nvPr/>
          </p:nvSpPr>
          <p:spPr>
            <a:xfrm>
              <a:off x="7453415" y="3868178"/>
              <a:ext cx="279708" cy="281804"/>
            </a:xfrm>
            <a:custGeom>
              <a:avLst/>
              <a:gdLst>
                <a:gd name="connsiteX0" fmla="*/ 386204 w 602205"/>
                <a:gd name="connsiteY0" fmla="*/ 222916 h 606722"/>
                <a:gd name="connsiteX1" fmla="*/ 516692 w 602205"/>
                <a:gd name="connsiteY1" fmla="*/ 222916 h 606722"/>
                <a:gd name="connsiteX2" fmla="*/ 545129 w 602205"/>
                <a:gd name="connsiteY2" fmla="*/ 231976 h 606722"/>
                <a:gd name="connsiteX3" fmla="*/ 594743 w 602205"/>
                <a:gd name="connsiteY3" fmla="*/ 270632 h 606722"/>
                <a:gd name="connsiteX4" fmla="*/ 602205 w 602205"/>
                <a:gd name="connsiteY4" fmla="*/ 285329 h 606722"/>
                <a:gd name="connsiteX5" fmla="*/ 594944 w 602205"/>
                <a:gd name="connsiteY5" fmla="*/ 300228 h 606722"/>
                <a:gd name="connsiteX6" fmla="*/ 545129 w 602205"/>
                <a:gd name="connsiteY6" fmla="*/ 340293 h 606722"/>
                <a:gd name="connsiteX7" fmla="*/ 516692 w 602205"/>
                <a:gd name="connsiteY7" fmla="*/ 351769 h 606722"/>
                <a:gd name="connsiteX8" fmla="*/ 386204 w 602205"/>
                <a:gd name="connsiteY8" fmla="*/ 351769 h 606722"/>
                <a:gd name="connsiteX9" fmla="*/ 85299 w 602205"/>
                <a:gd name="connsiteY9" fmla="*/ 131463 h 606722"/>
                <a:gd name="connsiteX10" fmla="*/ 216777 w 602205"/>
                <a:gd name="connsiteY10" fmla="*/ 131463 h 606722"/>
                <a:gd name="connsiteX11" fmla="*/ 216777 w 602205"/>
                <a:gd name="connsiteY11" fmla="*/ 260386 h 606722"/>
                <a:gd name="connsiteX12" fmla="*/ 85299 w 602205"/>
                <a:gd name="connsiteY12" fmla="*/ 260386 h 606722"/>
                <a:gd name="connsiteX13" fmla="*/ 57068 w 602205"/>
                <a:gd name="connsiteY13" fmla="*/ 248501 h 606722"/>
                <a:gd name="connsiteX14" fmla="*/ 7058 w 602205"/>
                <a:gd name="connsiteY14" fmla="*/ 206803 h 606722"/>
                <a:gd name="connsiteX15" fmla="*/ 0 w 602205"/>
                <a:gd name="connsiteY15" fmla="*/ 192903 h 606722"/>
                <a:gd name="connsiteX16" fmla="*/ 7260 w 602205"/>
                <a:gd name="connsiteY16" fmla="*/ 178802 h 606722"/>
                <a:gd name="connsiteX17" fmla="*/ 57068 w 602205"/>
                <a:gd name="connsiteY17" fmla="*/ 139924 h 606722"/>
                <a:gd name="connsiteX18" fmla="*/ 85299 w 602205"/>
                <a:gd name="connsiteY18" fmla="*/ 131463 h 606722"/>
                <a:gd name="connsiteX19" fmla="*/ 386204 w 602205"/>
                <a:gd name="connsiteY19" fmla="*/ 42904 h 606722"/>
                <a:gd name="connsiteX20" fmla="*/ 516692 w 602205"/>
                <a:gd name="connsiteY20" fmla="*/ 42904 h 606722"/>
                <a:gd name="connsiteX21" fmla="*/ 545129 w 602205"/>
                <a:gd name="connsiteY21" fmla="*/ 51964 h 606722"/>
                <a:gd name="connsiteX22" fmla="*/ 594743 w 602205"/>
                <a:gd name="connsiteY22" fmla="*/ 90620 h 606722"/>
                <a:gd name="connsiteX23" fmla="*/ 602205 w 602205"/>
                <a:gd name="connsiteY23" fmla="*/ 105317 h 606722"/>
                <a:gd name="connsiteX24" fmla="*/ 594944 w 602205"/>
                <a:gd name="connsiteY24" fmla="*/ 120216 h 606722"/>
                <a:gd name="connsiteX25" fmla="*/ 545129 w 602205"/>
                <a:gd name="connsiteY25" fmla="*/ 160281 h 606722"/>
                <a:gd name="connsiteX26" fmla="*/ 516692 w 602205"/>
                <a:gd name="connsiteY26" fmla="*/ 171757 h 606722"/>
                <a:gd name="connsiteX27" fmla="*/ 386204 w 602205"/>
                <a:gd name="connsiteY27" fmla="*/ 171757 h 606722"/>
                <a:gd name="connsiteX28" fmla="*/ 297432 w 602205"/>
                <a:gd name="connsiteY28" fmla="*/ 0 h 606722"/>
                <a:gd name="connsiteX29" fmla="*/ 337765 w 602205"/>
                <a:gd name="connsiteY29" fmla="*/ 40274 h 606722"/>
                <a:gd name="connsiteX30" fmla="*/ 337765 w 602205"/>
                <a:gd name="connsiteY30" fmla="*/ 496775 h 606722"/>
                <a:gd name="connsiteX31" fmla="*/ 419238 w 602205"/>
                <a:gd name="connsiteY31" fmla="*/ 496775 h 606722"/>
                <a:gd name="connsiteX32" fmla="*/ 455739 w 602205"/>
                <a:gd name="connsiteY32" fmla="*/ 515100 h 606722"/>
                <a:gd name="connsiteX33" fmla="*/ 497887 w 602205"/>
                <a:gd name="connsiteY33" fmla="*/ 572490 h 606722"/>
                <a:gd name="connsiteX34" fmla="*/ 500912 w 602205"/>
                <a:gd name="connsiteY34" fmla="*/ 595647 h 606722"/>
                <a:gd name="connsiteX35" fmla="*/ 480342 w 602205"/>
                <a:gd name="connsiteY35" fmla="*/ 606722 h 606722"/>
                <a:gd name="connsiteX36" fmla="*/ 121580 w 602205"/>
                <a:gd name="connsiteY36" fmla="*/ 606722 h 606722"/>
                <a:gd name="connsiteX37" fmla="*/ 101010 w 602205"/>
                <a:gd name="connsiteY37" fmla="*/ 595647 h 606722"/>
                <a:gd name="connsiteX38" fmla="*/ 104237 w 602205"/>
                <a:gd name="connsiteY38" fmla="*/ 572490 h 606722"/>
                <a:gd name="connsiteX39" fmla="*/ 146183 w 602205"/>
                <a:gd name="connsiteY39" fmla="*/ 515100 h 606722"/>
                <a:gd name="connsiteX40" fmla="*/ 182684 w 602205"/>
                <a:gd name="connsiteY40" fmla="*/ 496775 h 606722"/>
                <a:gd name="connsiteX41" fmla="*/ 257099 w 602205"/>
                <a:gd name="connsiteY41" fmla="*/ 496775 h 606722"/>
                <a:gd name="connsiteX42" fmla="*/ 257099 w 602205"/>
                <a:gd name="connsiteY42" fmla="*/ 40274 h 606722"/>
                <a:gd name="connsiteX43" fmla="*/ 297432 w 602205"/>
                <a:gd name="connsiteY43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2205" h="606722">
                  <a:moveTo>
                    <a:pt x="386204" y="222916"/>
                  </a:moveTo>
                  <a:lnTo>
                    <a:pt x="516692" y="222916"/>
                  </a:lnTo>
                  <a:cubicBezTo>
                    <a:pt x="525163" y="222916"/>
                    <a:pt x="537465" y="225936"/>
                    <a:pt x="545129" y="231976"/>
                  </a:cubicBezTo>
                  <a:lnTo>
                    <a:pt x="594743" y="270632"/>
                  </a:lnTo>
                  <a:cubicBezTo>
                    <a:pt x="599381" y="274256"/>
                    <a:pt x="602205" y="279692"/>
                    <a:pt x="602205" y="285329"/>
                  </a:cubicBezTo>
                  <a:cubicBezTo>
                    <a:pt x="602205" y="291168"/>
                    <a:pt x="599381" y="296604"/>
                    <a:pt x="594944" y="300228"/>
                  </a:cubicBezTo>
                  <a:lnTo>
                    <a:pt x="545129" y="340293"/>
                  </a:lnTo>
                  <a:cubicBezTo>
                    <a:pt x="539280" y="344924"/>
                    <a:pt x="526978" y="351769"/>
                    <a:pt x="516692" y="351769"/>
                  </a:cubicBezTo>
                  <a:lnTo>
                    <a:pt x="386204" y="351769"/>
                  </a:lnTo>
                  <a:close/>
                  <a:moveTo>
                    <a:pt x="85299" y="131463"/>
                  </a:moveTo>
                  <a:lnTo>
                    <a:pt x="216777" y="131463"/>
                  </a:lnTo>
                  <a:lnTo>
                    <a:pt x="216777" y="260386"/>
                  </a:lnTo>
                  <a:lnTo>
                    <a:pt x="85299" y="260386"/>
                  </a:lnTo>
                  <a:cubicBezTo>
                    <a:pt x="74813" y="260386"/>
                    <a:pt x="62311" y="252530"/>
                    <a:pt x="57068" y="248501"/>
                  </a:cubicBezTo>
                  <a:lnTo>
                    <a:pt x="7058" y="206803"/>
                  </a:lnTo>
                  <a:cubicBezTo>
                    <a:pt x="2621" y="203177"/>
                    <a:pt x="0" y="198140"/>
                    <a:pt x="0" y="192903"/>
                  </a:cubicBezTo>
                  <a:cubicBezTo>
                    <a:pt x="0" y="187464"/>
                    <a:pt x="2621" y="182428"/>
                    <a:pt x="7260" y="178802"/>
                  </a:cubicBezTo>
                  <a:lnTo>
                    <a:pt x="57068" y="139924"/>
                  </a:lnTo>
                  <a:cubicBezTo>
                    <a:pt x="64327" y="134082"/>
                    <a:pt x="76426" y="131463"/>
                    <a:pt x="85299" y="131463"/>
                  </a:cubicBezTo>
                  <a:close/>
                  <a:moveTo>
                    <a:pt x="386204" y="42904"/>
                  </a:moveTo>
                  <a:lnTo>
                    <a:pt x="516692" y="42904"/>
                  </a:lnTo>
                  <a:cubicBezTo>
                    <a:pt x="525163" y="42904"/>
                    <a:pt x="537667" y="46125"/>
                    <a:pt x="545129" y="51964"/>
                  </a:cubicBezTo>
                  <a:lnTo>
                    <a:pt x="594743" y="90620"/>
                  </a:lnTo>
                  <a:cubicBezTo>
                    <a:pt x="599381" y="94244"/>
                    <a:pt x="602205" y="99680"/>
                    <a:pt x="602205" y="105317"/>
                  </a:cubicBezTo>
                  <a:cubicBezTo>
                    <a:pt x="602205" y="111156"/>
                    <a:pt x="599381" y="116592"/>
                    <a:pt x="594944" y="120216"/>
                  </a:cubicBezTo>
                  <a:lnTo>
                    <a:pt x="545129" y="160281"/>
                  </a:lnTo>
                  <a:cubicBezTo>
                    <a:pt x="539280" y="164912"/>
                    <a:pt x="526978" y="171757"/>
                    <a:pt x="516692" y="171757"/>
                  </a:cubicBezTo>
                  <a:lnTo>
                    <a:pt x="386204" y="171757"/>
                  </a:lnTo>
                  <a:close/>
                  <a:moveTo>
                    <a:pt x="297432" y="0"/>
                  </a:moveTo>
                  <a:cubicBezTo>
                    <a:pt x="319615" y="0"/>
                    <a:pt x="337765" y="18123"/>
                    <a:pt x="337765" y="40274"/>
                  </a:cubicBezTo>
                  <a:lnTo>
                    <a:pt x="337765" y="496775"/>
                  </a:lnTo>
                  <a:lnTo>
                    <a:pt x="419238" y="496775"/>
                  </a:lnTo>
                  <a:cubicBezTo>
                    <a:pt x="432346" y="496775"/>
                    <a:pt x="448076" y="504629"/>
                    <a:pt x="455739" y="515100"/>
                  </a:cubicBezTo>
                  <a:lnTo>
                    <a:pt x="497887" y="572490"/>
                  </a:lnTo>
                  <a:cubicBezTo>
                    <a:pt x="503332" y="580142"/>
                    <a:pt x="504542" y="588599"/>
                    <a:pt x="500912" y="595647"/>
                  </a:cubicBezTo>
                  <a:cubicBezTo>
                    <a:pt x="497282" y="602695"/>
                    <a:pt x="489820" y="606722"/>
                    <a:pt x="480342" y="606722"/>
                  </a:cubicBezTo>
                  <a:lnTo>
                    <a:pt x="121580" y="606722"/>
                  </a:lnTo>
                  <a:cubicBezTo>
                    <a:pt x="112102" y="606722"/>
                    <a:pt x="104640" y="602695"/>
                    <a:pt x="101010" y="595647"/>
                  </a:cubicBezTo>
                  <a:cubicBezTo>
                    <a:pt x="97380" y="588599"/>
                    <a:pt x="98590" y="580142"/>
                    <a:pt x="104237" y="572490"/>
                  </a:cubicBezTo>
                  <a:lnTo>
                    <a:pt x="146183" y="515100"/>
                  </a:lnTo>
                  <a:cubicBezTo>
                    <a:pt x="153846" y="504629"/>
                    <a:pt x="169576" y="496775"/>
                    <a:pt x="182684" y="496775"/>
                  </a:cubicBezTo>
                  <a:lnTo>
                    <a:pt x="257099" y="496775"/>
                  </a:lnTo>
                  <a:lnTo>
                    <a:pt x="257099" y="40274"/>
                  </a:lnTo>
                  <a:cubicBezTo>
                    <a:pt x="257099" y="18123"/>
                    <a:pt x="275249" y="0"/>
                    <a:pt x="297432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1" name="ïṩlíḋé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2018FF4B-DF24-4351-B703-400A1E0F72B7}"/>
                </a:ext>
              </a:extLst>
            </p:cNvPr>
            <p:cNvSpPr/>
            <p:nvPr/>
          </p:nvSpPr>
          <p:spPr bwMode="auto">
            <a:xfrm>
              <a:off x="7997153" y="3868178"/>
              <a:ext cx="3523335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>
                <a:lnSpc>
                  <a:spcPct val="16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Supporting text here</a:t>
              </a:r>
            </a:p>
            <a:p>
              <a:pPr marL="171450" lvl="0" indent="-171450">
                <a:lnSpc>
                  <a:spcPct val="130000"/>
                </a:lnSpc>
                <a:buFont typeface="Wingdings" panose="05000000000000000000" pitchFamily="2" charset="2"/>
                <a:buChar char="l"/>
                <a:defRPr/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82" name="ïŝḻïḍè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B5163E8-7589-401F-A9E9-42F195808EAD}"/>
                </a:ext>
              </a:extLst>
            </p:cNvPr>
            <p:cNvSpPr txBox="1"/>
            <p:nvPr/>
          </p:nvSpPr>
          <p:spPr bwMode="auto">
            <a:xfrm>
              <a:off x="7997153" y="3523941"/>
              <a:ext cx="352333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Arial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86215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8ae8543-ce9f-4d5c-a514-70dd3233ddb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93c8c70-9aae-4d44-ac2c-b689a504a1b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717</Words>
  <Application>Microsoft Office PowerPoint</Application>
  <PresentationFormat>宽屏</PresentationFormat>
  <Paragraphs>137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微软雅黑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cp:lastModifiedBy>阳光 男孩</cp:lastModifiedBy>
  <cp:revision>6</cp:revision>
  <dcterms:created xsi:type="dcterms:W3CDTF">2019-12-08T02:07:41Z</dcterms:created>
  <dcterms:modified xsi:type="dcterms:W3CDTF">2020-01-06T13:52:04Z</dcterms:modified>
</cp:coreProperties>
</file>