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ks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2.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3.xml" ContentType="application/vnd.openxmlformats-officedocument.theme+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757" r:id="rId3"/>
    <p:sldMasterId id="2147483797" r:id="rId4"/>
  </p:sldMasterIdLst>
  <p:notesMasterIdLst>
    <p:notesMasterId r:id="rId21"/>
  </p:notesMasterIdLst>
  <p:sldIdLst>
    <p:sldId id="256" r:id="rId5"/>
    <p:sldId id="257" r:id="rId6"/>
    <p:sldId id="3311" r:id="rId7"/>
    <p:sldId id="484" r:id="rId8"/>
    <p:sldId id="473" r:id="rId9"/>
    <p:sldId id="353" r:id="rId10"/>
    <p:sldId id="350" r:id="rId11"/>
    <p:sldId id="2302" r:id="rId12"/>
    <p:sldId id="3313" r:id="rId13"/>
    <p:sldId id="2305" r:id="rId14"/>
    <p:sldId id="366" r:id="rId15"/>
    <p:sldId id="2630" r:id="rId16"/>
    <p:sldId id="3312" r:id="rId17"/>
    <p:sldId id="360" r:id="rId18"/>
    <p:sldId id="2719" r:id="rId19"/>
    <p:sldId id="3314"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8F3"/>
    <a:srgbClr val="F2BBCE"/>
    <a:srgbClr val="EE88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100" d="100"/>
          <a:sy n="100" d="100"/>
        </p:scale>
        <p:origin x="318" y="132"/>
      </p:cViewPr>
      <p:guideLst/>
    </p:cSldViewPr>
  </p:slideViewPr>
  <p:notesTextViewPr>
    <p:cViewPr>
      <p:scale>
        <a:sx n="1" d="1"/>
        <a:sy n="1" d="1"/>
      </p:scale>
      <p:origin x="0" y="0"/>
    </p:cViewPr>
  </p:notesTextViewPr>
  <p:sorterViewPr>
    <p:cViewPr varScale="1">
      <p:scale>
        <a:sx n="1" d="1"/>
        <a:sy n="1" d="1"/>
      </p:scale>
      <p:origin x="0" y="-84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Workbook43366107777781111111111111116171719191919191919191919191919191919191919191919191919191919191919191919191911151515151515151515151515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EE88AA"/>
            </a:solidFill>
          </c:spPr>
          <c:dPt>
            <c:idx val="0"/>
            <c:bubble3D val="0"/>
            <c:spPr>
              <a:solidFill>
                <a:srgbClr val="EE88AA">
                  <a:alpha val="30000"/>
                </a:srgbClr>
              </a:solidFill>
              <a:ln w="19050">
                <a:solidFill>
                  <a:schemeClr val="lt1"/>
                </a:solidFill>
              </a:ln>
              <a:effectLst/>
            </c:spPr>
            <c:extLst xmlns:c16r2="http://schemas.microsoft.com/office/drawing/2015/06/chart">
              <c:ext xmlns:c16="http://schemas.microsoft.com/office/drawing/2014/chart" uri="{C3380CC4-5D6E-409C-BE32-E72D297353CC}">
                <c16:uniqueId val="{00000001-EF18-410C-B15C-8C71A8C1FE52}"/>
              </c:ext>
            </c:extLst>
          </c:dPt>
          <c:dPt>
            <c:idx val="1"/>
            <c:bubble3D val="0"/>
            <c:spPr>
              <a:solidFill>
                <a:srgbClr val="EE88AA">
                  <a:alpha val="60000"/>
                </a:srgbClr>
              </a:solidFill>
              <a:ln w="19050">
                <a:solidFill>
                  <a:schemeClr val="lt1"/>
                </a:solidFill>
              </a:ln>
              <a:effectLst/>
            </c:spPr>
            <c:extLst xmlns:c16r2="http://schemas.microsoft.com/office/drawing/2015/06/chart">
              <c:ext xmlns:c16="http://schemas.microsoft.com/office/drawing/2014/chart" uri="{C3380CC4-5D6E-409C-BE32-E72D297353CC}">
                <c16:uniqueId val="{00000003-EF18-410C-B15C-8C71A8C1FE52}"/>
              </c:ext>
            </c:extLst>
          </c:dPt>
          <c:dPt>
            <c:idx val="2"/>
            <c:bubble3D val="0"/>
            <c:spPr>
              <a:solidFill>
                <a:srgbClr val="EE88AA">
                  <a:alpha val="90000"/>
                </a:srgbClr>
              </a:solidFill>
              <a:ln w="19050">
                <a:solidFill>
                  <a:schemeClr val="lt1"/>
                </a:solidFill>
              </a:ln>
              <a:effectLst/>
            </c:spPr>
            <c:extLst xmlns:c16r2="http://schemas.microsoft.com/office/drawing/2015/06/chart">
              <c:ext xmlns:c16="http://schemas.microsoft.com/office/drawing/2014/chart" uri="{C3380CC4-5D6E-409C-BE32-E72D297353CC}">
                <c16:uniqueId val="{00000005-EF18-410C-B15C-8C71A8C1FE52}"/>
              </c:ext>
            </c:extLst>
          </c:dPt>
          <c:dPt>
            <c:idx val="3"/>
            <c:bubble3D val="0"/>
            <c:spPr>
              <a:solidFill>
                <a:srgbClr val="EE88AA">
                  <a:alpha val="50000"/>
                </a:srgbClr>
              </a:solidFill>
              <a:ln w="19050">
                <a:solidFill>
                  <a:schemeClr val="lt1"/>
                </a:solidFill>
              </a:ln>
              <a:effectLst/>
            </c:spPr>
            <c:extLst xmlns:c16r2="http://schemas.microsoft.com/office/drawing/2015/06/chart">
              <c:ext xmlns:c16="http://schemas.microsoft.com/office/drawing/2014/chart" uri="{C3380CC4-5D6E-409C-BE32-E72D297353CC}">
                <c16:uniqueId val="{00000007-EF18-410C-B15C-8C71A8C1FE52}"/>
              </c:ext>
            </c:extLst>
          </c:dPt>
          <c:dPt>
            <c:idx val="4"/>
            <c:bubble3D val="0"/>
            <c:spPr>
              <a:solidFill>
                <a:srgbClr val="EE88AA"/>
              </a:solidFill>
              <a:ln w="19050">
                <a:solidFill>
                  <a:schemeClr val="lt1"/>
                </a:solidFill>
              </a:ln>
              <a:effectLst/>
            </c:spPr>
            <c:extLst xmlns:c16r2="http://schemas.microsoft.com/office/drawing/2015/06/chart">
              <c:ext xmlns:c16="http://schemas.microsoft.com/office/drawing/2014/chart" uri="{C3380CC4-5D6E-409C-BE32-E72D297353CC}">
                <c16:uniqueId val="{00000009-EF18-410C-B15C-8C71A8C1FE52}"/>
              </c:ext>
            </c:extLst>
          </c:dPt>
          <c:cat>
            <c:strRef>
              <c:f>Sheet1!$A$2:$A$6</c:f>
              <c:strCache>
                <c:ptCount val="4"/>
                <c:pt idx="0">
                  <c:v>1st Qtr</c:v>
                </c:pt>
                <c:pt idx="1">
                  <c:v>2nd Qtr</c:v>
                </c:pt>
                <c:pt idx="2">
                  <c:v>10</c:v>
                </c:pt>
                <c:pt idx="3">
                  <c:v>4th Qtr</c:v>
                </c:pt>
              </c:strCache>
            </c:strRef>
          </c:cat>
          <c:val>
            <c:numRef>
              <c:f>Sheet1!$B$2:$B$6</c:f>
              <c:numCache>
                <c:formatCode>General</c:formatCode>
                <c:ptCount val="5"/>
                <c:pt idx="0">
                  <c:v>10</c:v>
                </c:pt>
                <c:pt idx="1">
                  <c:v>10</c:v>
                </c:pt>
                <c:pt idx="2">
                  <c:v>10</c:v>
                </c:pt>
                <c:pt idx="3">
                  <c:v>10</c:v>
                </c:pt>
              </c:numCache>
            </c:numRef>
          </c:val>
          <c:extLst xmlns:c16r2="http://schemas.microsoft.com/office/drawing/2015/06/chart">
            <c:ext xmlns:c16="http://schemas.microsoft.com/office/drawing/2014/chart" uri="{C3380CC4-5D6E-409C-BE32-E72D297353CC}">
              <c16:uniqueId val="{0000000A-EF18-410C-B15C-8C71A8C1FE52}"/>
            </c:ext>
          </c:extLst>
        </c:ser>
        <c:dLbls>
          <c:showLegendKey val="0"/>
          <c:showVal val="0"/>
          <c:showCatName val="0"/>
          <c:showSerName val="0"/>
          <c:showPercent val="0"/>
          <c:showBubbleSize val="0"/>
          <c:showLeaderLines val="0"/>
        </c:dLbls>
        <c:firstSliceAng val="0"/>
        <c:holeSize val="5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97E241-0703-42AE-841F-C0EBA4E52CA9}" type="datetimeFigureOut">
              <a:rPr lang="zh-CN" altLang="en-US" smtClean="0"/>
              <a:t>2020/1/5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BF561D-C511-40CC-8F80-8967DC7A934D}" type="slidenum">
              <a:rPr lang="zh-CN" altLang="en-US" smtClean="0"/>
              <a:t>‹#›</a:t>
            </a:fld>
            <a:endParaRPr lang="zh-CN" altLang="en-US"/>
          </a:p>
        </p:txBody>
      </p:sp>
    </p:spTree>
    <p:extLst>
      <p:ext uri="{BB962C8B-B14F-4D97-AF65-F5344CB8AC3E}">
        <p14:creationId xmlns:p14="http://schemas.microsoft.com/office/powerpoint/2010/main" val="26305745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E73DCEF-DC81-423E-BC34-8BAABEFA8F5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D2D129C0-0B9A-488F-BDBB-24FE60E1FB4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FD257543-0F84-4B0A-8650-CCC13175CEA7}"/>
              </a:ext>
            </a:extLst>
          </p:cNvPr>
          <p:cNvSpPr>
            <a:spLocks noGrp="1"/>
          </p:cNvSpPr>
          <p:nvPr>
            <p:ph type="dt" sz="half" idx="10"/>
          </p:nvPr>
        </p:nvSpPr>
        <p:spPr/>
        <p:txBody>
          <a:bodyPr/>
          <a:lstStyle/>
          <a:p>
            <a:fld id="{24A081FC-19CB-4B99-8D96-AF5F9E298AB4}" type="datetimeFigureOut">
              <a:rPr lang="zh-CN" altLang="en-US" smtClean="0"/>
              <a:t>2020/1/5</a:t>
            </a:fld>
            <a:endParaRPr lang="zh-CN" altLang="en-US"/>
          </a:p>
        </p:txBody>
      </p:sp>
      <p:sp>
        <p:nvSpPr>
          <p:cNvPr id="5" name="页脚占位符 4">
            <a:extLst>
              <a:ext uri="{FF2B5EF4-FFF2-40B4-BE49-F238E27FC236}">
                <a16:creationId xmlns:a16="http://schemas.microsoft.com/office/drawing/2014/main" xmlns="" id="{F99FA784-C1A7-45B5-AFDA-123860D8183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88FAB3E-D40D-4EA0-B9C5-93D50B997BA3}"/>
              </a:ext>
            </a:extLst>
          </p:cNvPr>
          <p:cNvSpPr>
            <a:spLocks noGrp="1"/>
          </p:cNvSpPr>
          <p:nvPr>
            <p:ph type="sldNum" sz="quarter" idx="12"/>
          </p:nvPr>
        </p:nvSpPr>
        <p:spPr/>
        <p:txBody>
          <a:bodyPr/>
          <a:lstStyle/>
          <a:p>
            <a:fld id="{EA6363B6-4C40-4592-8A8C-C3D80D624114}" type="slidenum">
              <a:rPr lang="zh-CN" altLang="en-US" smtClean="0"/>
              <a:t>‹#›</a:t>
            </a:fld>
            <a:endParaRPr lang="zh-CN" altLang="en-US"/>
          </a:p>
        </p:txBody>
      </p:sp>
    </p:spTree>
    <p:extLst>
      <p:ext uri="{BB962C8B-B14F-4D97-AF65-F5344CB8AC3E}">
        <p14:creationId xmlns:p14="http://schemas.microsoft.com/office/powerpoint/2010/main" val="13420717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2AB127C-179F-4F9C-B5D7-DE1E215B2FF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71305739-C02C-4696-97D9-9D486697EFBE}"/>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C8BF8E7-328D-40E1-B70B-9FD29CC7D361}"/>
              </a:ext>
            </a:extLst>
          </p:cNvPr>
          <p:cNvSpPr>
            <a:spLocks noGrp="1"/>
          </p:cNvSpPr>
          <p:nvPr>
            <p:ph type="dt" sz="half" idx="10"/>
          </p:nvPr>
        </p:nvSpPr>
        <p:spPr/>
        <p:txBody>
          <a:bodyPr/>
          <a:lstStyle/>
          <a:p>
            <a:fld id="{24A081FC-19CB-4B99-8D96-AF5F9E298AB4}" type="datetimeFigureOut">
              <a:rPr lang="zh-CN" altLang="en-US" smtClean="0"/>
              <a:t>2020/1/5</a:t>
            </a:fld>
            <a:endParaRPr lang="zh-CN" altLang="en-US"/>
          </a:p>
        </p:txBody>
      </p:sp>
      <p:sp>
        <p:nvSpPr>
          <p:cNvPr id="5" name="页脚占位符 4">
            <a:extLst>
              <a:ext uri="{FF2B5EF4-FFF2-40B4-BE49-F238E27FC236}">
                <a16:creationId xmlns:a16="http://schemas.microsoft.com/office/drawing/2014/main" xmlns="" id="{35D2028D-C2D7-48FC-A9C0-551BE65E06B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1AE487B-137E-48C5-ACDB-E23C8D46A261}"/>
              </a:ext>
            </a:extLst>
          </p:cNvPr>
          <p:cNvSpPr>
            <a:spLocks noGrp="1"/>
          </p:cNvSpPr>
          <p:nvPr>
            <p:ph type="sldNum" sz="quarter" idx="12"/>
          </p:nvPr>
        </p:nvSpPr>
        <p:spPr/>
        <p:txBody>
          <a:bodyPr/>
          <a:lstStyle/>
          <a:p>
            <a:fld id="{EA6363B6-4C40-4592-8A8C-C3D80D624114}" type="slidenum">
              <a:rPr lang="zh-CN" altLang="en-US" smtClean="0"/>
              <a:t>‹#›</a:t>
            </a:fld>
            <a:endParaRPr lang="zh-CN" altLang="en-US"/>
          </a:p>
        </p:txBody>
      </p:sp>
    </p:spTree>
    <p:extLst>
      <p:ext uri="{BB962C8B-B14F-4D97-AF65-F5344CB8AC3E}">
        <p14:creationId xmlns:p14="http://schemas.microsoft.com/office/powerpoint/2010/main" val="343276821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x">
  <p:cSld name="slide-089">
    <p:spTree>
      <p:nvGrpSpPr>
        <p:cNvPr id="1" name=""/>
        <p:cNvGrpSpPr/>
        <p:nvPr/>
      </p:nvGrpSpPr>
      <p:grpSpPr>
        <a:xfrm>
          <a:off x="0" y="0"/>
          <a:ext cx="0" cy="0"/>
          <a:chOff x="0" y="0"/>
          <a:chExt cx="0" cy="0"/>
        </a:xfrm>
      </p:grpSpPr>
      <p:sp>
        <p:nvSpPr>
          <p:cNvPr id="941" name="Shape 941"/>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42" name="Shape 942"/>
          <p:cNvSpPr>
            <a:spLocks noGrp="1"/>
          </p:cNvSpPr>
          <p:nvPr>
            <p:ph type="pic" idx="13" hasCustomPrompt="1"/>
          </p:nvPr>
        </p:nvSpPr>
        <p:spPr>
          <a:xfrm>
            <a:off x="0" y="0"/>
            <a:ext cx="6093173" cy="685796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43" name="Shape 94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717001220"/>
      </p:ext>
    </p:extLst>
  </p:cSld>
  <p:clrMapOvr>
    <a:masterClrMapping/>
  </p:clrMapOvr>
  <p:transition spd="med"/>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tx">
  <p:cSld name="slide-090">
    <p:spTree>
      <p:nvGrpSpPr>
        <p:cNvPr id="1" name=""/>
        <p:cNvGrpSpPr/>
        <p:nvPr/>
      </p:nvGrpSpPr>
      <p:grpSpPr>
        <a:xfrm>
          <a:off x="0" y="0"/>
          <a:ext cx="0" cy="0"/>
          <a:chOff x="0" y="0"/>
          <a:chExt cx="0" cy="0"/>
        </a:xfrm>
      </p:grpSpPr>
      <p:sp>
        <p:nvSpPr>
          <p:cNvPr id="950" name="Shape 950"/>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51" name="Shape 951"/>
          <p:cNvSpPr>
            <a:spLocks noGrp="1"/>
          </p:cNvSpPr>
          <p:nvPr>
            <p:ph type="pic" idx="13" hasCustomPrompt="1"/>
          </p:nvPr>
        </p:nvSpPr>
        <p:spPr>
          <a:xfrm>
            <a:off x="0" y="0"/>
            <a:ext cx="12191951" cy="685796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52" name="Shape 95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617421883"/>
      </p:ext>
    </p:extLst>
  </p:cSld>
  <p:clrMapOvr>
    <a:masterClrMapping/>
  </p:clrMapOvr>
  <p:transition spd="med"/>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tx">
  <p:cSld name="slide-091">
    <p:spTree>
      <p:nvGrpSpPr>
        <p:cNvPr id="1" name=""/>
        <p:cNvGrpSpPr/>
        <p:nvPr/>
      </p:nvGrpSpPr>
      <p:grpSpPr>
        <a:xfrm>
          <a:off x="0" y="0"/>
          <a:ext cx="0" cy="0"/>
          <a:chOff x="0" y="0"/>
          <a:chExt cx="0" cy="0"/>
        </a:xfrm>
      </p:grpSpPr>
      <p:sp>
        <p:nvSpPr>
          <p:cNvPr id="959" name="Shape 959"/>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60" name="Shape 960"/>
          <p:cNvSpPr>
            <a:spLocks noGrp="1"/>
          </p:cNvSpPr>
          <p:nvPr>
            <p:ph type="pic" sz="half" idx="13" hasCustomPrompt="1"/>
          </p:nvPr>
        </p:nvSpPr>
        <p:spPr>
          <a:xfrm>
            <a:off x="1017538" y="1019274"/>
            <a:ext cx="5077173" cy="481941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61" name="Shape 96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769265834"/>
      </p:ext>
    </p:extLst>
  </p:cSld>
  <p:clrMapOvr>
    <a:masterClrMapping/>
  </p:clrMapOvr>
  <p:transition spd="med"/>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x">
  <p:cSld name="slide-092">
    <p:spTree>
      <p:nvGrpSpPr>
        <p:cNvPr id="1" name=""/>
        <p:cNvGrpSpPr/>
        <p:nvPr/>
      </p:nvGrpSpPr>
      <p:grpSpPr>
        <a:xfrm>
          <a:off x="0" y="0"/>
          <a:ext cx="0" cy="0"/>
          <a:chOff x="0" y="0"/>
          <a:chExt cx="0" cy="0"/>
        </a:xfrm>
      </p:grpSpPr>
      <p:sp>
        <p:nvSpPr>
          <p:cNvPr id="968" name="Shape 968"/>
          <p:cNvSpPr>
            <a:spLocks noGrp="1"/>
          </p:cNvSpPr>
          <p:nvPr>
            <p:ph type="pic" sz="quarter" idx="13" hasCustomPrompt="1"/>
          </p:nvPr>
        </p:nvSpPr>
        <p:spPr>
          <a:xfrm>
            <a:off x="3560018" y="1016000"/>
            <a:ext cx="2540000" cy="2413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69" name="Shape 969"/>
          <p:cNvSpPr>
            <a:spLocks noGrp="1"/>
          </p:cNvSpPr>
          <p:nvPr>
            <p:ph type="pic" sz="quarter" idx="14" hasCustomPrompt="1"/>
          </p:nvPr>
        </p:nvSpPr>
        <p:spPr>
          <a:xfrm>
            <a:off x="6100018" y="1016000"/>
            <a:ext cx="2540001" cy="2413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70" name="Shape 970"/>
          <p:cNvSpPr>
            <a:spLocks noGrp="1"/>
          </p:cNvSpPr>
          <p:nvPr>
            <p:ph type="pic" sz="quarter" idx="15" hasCustomPrompt="1"/>
          </p:nvPr>
        </p:nvSpPr>
        <p:spPr>
          <a:xfrm>
            <a:off x="3560018" y="3429000"/>
            <a:ext cx="2540001" cy="2413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71" name="Shape 971"/>
          <p:cNvSpPr>
            <a:spLocks noGrp="1"/>
          </p:cNvSpPr>
          <p:nvPr>
            <p:ph type="pic" sz="quarter" idx="16" hasCustomPrompt="1"/>
          </p:nvPr>
        </p:nvSpPr>
        <p:spPr>
          <a:xfrm>
            <a:off x="1020018" y="3429000"/>
            <a:ext cx="2540001" cy="2413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72" name="Shape 972"/>
          <p:cNvSpPr>
            <a:spLocks noGrp="1"/>
          </p:cNvSpPr>
          <p:nvPr>
            <p:ph type="pic" sz="quarter" idx="17" hasCustomPrompt="1"/>
          </p:nvPr>
        </p:nvSpPr>
        <p:spPr>
          <a:xfrm>
            <a:off x="8644036" y="3429000"/>
            <a:ext cx="2540001" cy="2413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73" name="Shape 973"/>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74" name="Shape 97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16051703"/>
      </p:ext>
    </p:extLst>
  </p:cSld>
  <p:clrMapOvr>
    <a:masterClrMapping/>
  </p:clrMapOvr>
  <p:transition spd="med"/>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tx">
  <p:cSld name="slide-093">
    <p:spTree>
      <p:nvGrpSpPr>
        <p:cNvPr id="1" name=""/>
        <p:cNvGrpSpPr/>
        <p:nvPr/>
      </p:nvGrpSpPr>
      <p:grpSpPr>
        <a:xfrm>
          <a:off x="0" y="0"/>
          <a:ext cx="0" cy="0"/>
          <a:chOff x="0" y="0"/>
          <a:chExt cx="0" cy="0"/>
        </a:xfrm>
      </p:grpSpPr>
      <p:sp>
        <p:nvSpPr>
          <p:cNvPr id="981" name="Shape 981"/>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82" name="Shape 982"/>
          <p:cNvSpPr>
            <a:spLocks noGrp="1"/>
          </p:cNvSpPr>
          <p:nvPr>
            <p:ph type="pic" idx="13" hasCustomPrompt="1"/>
          </p:nvPr>
        </p:nvSpPr>
        <p:spPr>
          <a:xfrm>
            <a:off x="6605884" y="0"/>
            <a:ext cx="5586116" cy="685805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83" name="Shape 98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860961638"/>
      </p:ext>
    </p:extLst>
  </p:cSld>
  <p:clrMapOvr>
    <a:masterClrMapping/>
  </p:clrMapOvr>
  <p:transition spd="med"/>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tx">
  <p:cSld name="slide-096">
    <p:spTree>
      <p:nvGrpSpPr>
        <p:cNvPr id="1" name=""/>
        <p:cNvGrpSpPr/>
        <p:nvPr/>
      </p:nvGrpSpPr>
      <p:grpSpPr>
        <a:xfrm>
          <a:off x="0" y="0"/>
          <a:ext cx="0" cy="0"/>
          <a:chOff x="0" y="0"/>
          <a:chExt cx="0" cy="0"/>
        </a:xfrm>
      </p:grpSpPr>
      <p:sp>
        <p:nvSpPr>
          <p:cNvPr id="1008" name="Shape 1008"/>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009" name="Shape 1009"/>
          <p:cNvSpPr>
            <a:spLocks noGrp="1"/>
          </p:cNvSpPr>
          <p:nvPr>
            <p:ph type="pic" idx="13" hasCustomPrompt="1"/>
          </p:nvPr>
        </p:nvSpPr>
        <p:spPr>
          <a:xfrm>
            <a:off x="2382" y="0"/>
            <a:ext cx="12187287" cy="34289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010" name="Shape 101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73737630"/>
      </p:ext>
    </p:extLst>
  </p:cSld>
  <p:clrMapOvr>
    <a:masterClrMapping/>
  </p:clrMapOvr>
  <p:transition spd="med"/>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tx">
  <p:cSld name="slide-097">
    <p:spTree>
      <p:nvGrpSpPr>
        <p:cNvPr id="1" name=""/>
        <p:cNvGrpSpPr/>
        <p:nvPr/>
      </p:nvGrpSpPr>
      <p:grpSpPr>
        <a:xfrm>
          <a:off x="0" y="0"/>
          <a:ext cx="0" cy="0"/>
          <a:chOff x="0" y="0"/>
          <a:chExt cx="0" cy="0"/>
        </a:xfrm>
      </p:grpSpPr>
      <p:sp>
        <p:nvSpPr>
          <p:cNvPr id="1017" name="Shape 1017"/>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018" name="Shape 1018"/>
          <p:cNvSpPr>
            <a:spLocks noGrp="1"/>
          </p:cNvSpPr>
          <p:nvPr>
            <p:ph type="pic" sz="quarter" idx="13" hasCustomPrompt="1"/>
          </p:nvPr>
        </p:nvSpPr>
        <p:spPr>
          <a:xfrm>
            <a:off x="5692259" y="1221634"/>
            <a:ext cx="1498412" cy="198952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019" name="Shape 1019"/>
          <p:cNvSpPr>
            <a:spLocks noGrp="1"/>
          </p:cNvSpPr>
          <p:nvPr>
            <p:ph type="pic" sz="quarter" idx="14" hasCustomPrompt="1"/>
          </p:nvPr>
        </p:nvSpPr>
        <p:spPr>
          <a:xfrm>
            <a:off x="9570884" y="1221634"/>
            <a:ext cx="1498412" cy="198952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020" name="Shape 1020"/>
          <p:cNvSpPr>
            <a:spLocks noGrp="1"/>
          </p:cNvSpPr>
          <p:nvPr>
            <p:ph type="pic" sz="quarter" idx="15" hasCustomPrompt="1"/>
          </p:nvPr>
        </p:nvSpPr>
        <p:spPr>
          <a:xfrm>
            <a:off x="7526251" y="2137181"/>
            <a:ext cx="618194" cy="1098613"/>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i</a:t>
            </a:r>
          </a:p>
        </p:txBody>
      </p:sp>
      <p:sp>
        <p:nvSpPr>
          <p:cNvPr id="1021" name="Shape 1021"/>
          <p:cNvSpPr>
            <a:spLocks noGrp="1"/>
          </p:cNvSpPr>
          <p:nvPr>
            <p:ph type="pic" sz="quarter" idx="16" hasCustomPrompt="1"/>
          </p:nvPr>
        </p:nvSpPr>
        <p:spPr>
          <a:xfrm>
            <a:off x="8515243" y="2142832"/>
            <a:ext cx="618194" cy="1098613"/>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i</a:t>
            </a:r>
          </a:p>
        </p:txBody>
      </p:sp>
      <p:sp>
        <p:nvSpPr>
          <p:cNvPr id="1022" name="Shape 1022"/>
          <p:cNvSpPr>
            <a:spLocks noGrp="1"/>
          </p:cNvSpPr>
          <p:nvPr>
            <p:ph type="pic" sz="quarter" idx="17" hasCustomPrompt="1"/>
          </p:nvPr>
        </p:nvSpPr>
        <p:spPr>
          <a:xfrm>
            <a:off x="5677019" y="5136921"/>
            <a:ext cx="418983" cy="52056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i</a:t>
            </a:r>
          </a:p>
        </p:txBody>
      </p:sp>
      <p:sp>
        <p:nvSpPr>
          <p:cNvPr id="1023" name="Shape 1023"/>
          <p:cNvSpPr>
            <a:spLocks noGrp="1"/>
          </p:cNvSpPr>
          <p:nvPr>
            <p:ph type="pic" sz="quarter" idx="18" hasCustomPrompt="1"/>
          </p:nvPr>
        </p:nvSpPr>
        <p:spPr>
          <a:xfrm>
            <a:off x="6531654" y="5139265"/>
            <a:ext cx="418983" cy="520567"/>
          </a:xfrm>
          <a:prstGeom prst="rect">
            <a:avLst/>
          </a:prstGeom>
          <a:pattFill prst="pct5">
            <a:fgClr>
              <a:schemeClr val="accent1"/>
            </a:fgClr>
            <a:bgClr>
              <a:schemeClr val="tx2"/>
            </a:bgClr>
          </a:pattFill>
        </p:spPr>
        <p:txBody>
          <a:bodyPr lIns="91439" tIns="45719" rIns="91439" bIns="45719" anchor="t">
            <a:noAutofit/>
          </a:bodyPr>
          <a:lstStyle/>
          <a:p>
            <a:r>
              <a:rPr lang="de-DE" dirty="0"/>
              <a:t>i</a:t>
            </a:r>
          </a:p>
        </p:txBody>
      </p:sp>
      <p:sp>
        <p:nvSpPr>
          <p:cNvPr id="1024" name="Shape 1024"/>
          <p:cNvSpPr>
            <a:spLocks noGrp="1"/>
          </p:cNvSpPr>
          <p:nvPr>
            <p:ph type="pic" sz="quarter" idx="19" hasCustomPrompt="1"/>
          </p:nvPr>
        </p:nvSpPr>
        <p:spPr>
          <a:xfrm>
            <a:off x="8051723" y="4049839"/>
            <a:ext cx="2676222" cy="169547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025" name="Shape 102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187794769"/>
      </p:ext>
    </p:extLst>
  </p:cSld>
  <p:clrMapOvr>
    <a:masterClrMapping/>
  </p:clrMapOvr>
  <p:transition spd="med"/>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type="tx">
  <p:cSld name="Titel &amp; Untertitel">
    <p:spTree>
      <p:nvGrpSpPr>
        <p:cNvPr id="1" name=""/>
        <p:cNvGrpSpPr/>
        <p:nvPr/>
      </p:nvGrpSpPr>
      <p:grpSpPr>
        <a:xfrm>
          <a:off x="0" y="0"/>
          <a:ext cx="0" cy="0"/>
          <a:chOff x="0" y="0"/>
          <a:chExt cx="0" cy="0"/>
        </a:xfrm>
      </p:grpSpPr>
      <p:sp>
        <p:nvSpPr>
          <p:cNvPr id="1032" name="Shape 1032"/>
          <p:cNvSpPr>
            <a:spLocks noGrp="1"/>
          </p:cNvSpPr>
          <p:nvPr>
            <p:ph type="title"/>
          </p:nvPr>
        </p:nvSpPr>
        <p:spPr>
          <a:xfrm>
            <a:off x="1013520" y="1012924"/>
            <a:ext cx="10158611" cy="891382"/>
          </a:xfrm>
          <a:prstGeom prst="rect">
            <a:avLst/>
          </a:prstGeom>
        </p:spPr>
        <p:txBody>
          <a:bodyPr lIns="0" tIns="0" rIns="0" bIns="0" anchor="t"/>
          <a:lstStyle/>
          <a:p>
            <a:r>
              <a:t>Titeltext</a:t>
            </a:r>
          </a:p>
        </p:txBody>
      </p:sp>
      <p:sp>
        <p:nvSpPr>
          <p:cNvPr id="1033" name="Shape 1033"/>
          <p:cNvSpPr>
            <a:spLocks noGrp="1"/>
          </p:cNvSpPr>
          <p:nvPr>
            <p:ph type="body" sz="half" idx="1"/>
          </p:nvPr>
        </p:nvSpPr>
        <p:spPr>
          <a:xfrm>
            <a:off x="1013520" y="2288540"/>
            <a:ext cx="10158611" cy="2924067"/>
          </a:xfrm>
          <a:prstGeom prst="rect">
            <a:avLst/>
          </a:prstGeom>
        </p:spPr>
        <p:txBody>
          <a:bodyPr anchor="t"/>
          <a:lstStyle>
            <a:lvl1pPr marL="0" indent="0">
              <a:lnSpc>
                <a:spcPct val="100000"/>
              </a:lnSpc>
              <a:spcBef>
                <a:spcPts val="0"/>
              </a:spcBef>
              <a:buSzTx/>
              <a:buNone/>
              <a:defRPr sz="4200" b="1">
                <a:solidFill>
                  <a:srgbClr val="212121"/>
                </a:solidFill>
                <a:latin typeface="Helvetica"/>
                <a:ea typeface="Helvetica"/>
                <a:cs typeface="Helvetica"/>
                <a:sym typeface="Helvetica"/>
              </a:defRPr>
            </a:lvl1pPr>
            <a:lvl2pPr marL="0" indent="114300">
              <a:lnSpc>
                <a:spcPct val="100000"/>
              </a:lnSpc>
              <a:spcBef>
                <a:spcPts val="0"/>
              </a:spcBef>
              <a:buSzTx/>
              <a:buNone/>
              <a:defRPr sz="2400" spc="120">
                <a:solidFill>
                  <a:srgbClr val="212121"/>
                </a:solidFill>
                <a:latin typeface="Montserrat"/>
                <a:ea typeface="Montserrat"/>
                <a:cs typeface="Montserrat"/>
                <a:sym typeface="Montserrat"/>
              </a:defRPr>
            </a:lvl2pPr>
            <a:lvl3pPr marL="0" indent="228600">
              <a:spcBef>
                <a:spcPts val="2950"/>
              </a:spcBef>
              <a:buSzTx/>
              <a:buNone/>
            </a:lvl3pPr>
            <a:lvl4pPr marL="0" indent="342900">
              <a:spcBef>
                <a:spcPts val="2250"/>
              </a:spcBef>
              <a:buSzTx/>
              <a:buNone/>
              <a:defRPr>
                <a:solidFill>
                  <a:srgbClr val="929292"/>
                </a:solidFill>
                <a:latin typeface="+mn-lt"/>
                <a:ea typeface="+mn-ea"/>
                <a:cs typeface="+mn-cs"/>
                <a:sym typeface="Helvetica Light"/>
              </a:defRPr>
            </a:lvl4pPr>
            <a:lvl5pPr marL="0" indent="457200">
              <a:spcBef>
                <a:spcPts val="0"/>
              </a:spcBef>
              <a:buSzTx/>
              <a:buNone/>
              <a:defRPr>
                <a:solidFill>
                  <a:srgbClr val="009193"/>
                </a:solidFill>
                <a:latin typeface="+mn-lt"/>
                <a:ea typeface="+mn-ea"/>
                <a:cs typeface="+mn-cs"/>
                <a:sym typeface="Helvetica Light"/>
              </a:defRPr>
            </a:lvl5pPr>
          </a:lstStyle>
          <a:p>
            <a:r>
              <a:t>Textebene 1</a:t>
            </a:r>
          </a:p>
          <a:p>
            <a:pPr lvl="1"/>
            <a:r>
              <a:t>Textebene 2</a:t>
            </a:r>
          </a:p>
          <a:p>
            <a:pPr lvl="2"/>
            <a:r>
              <a:t>Textebene 3</a:t>
            </a:r>
          </a:p>
          <a:p>
            <a:pPr lvl="3"/>
            <a:r>
              <a:t>Textebene 4</a:t>
            </a:r>
          </a:p>
          <a:p>
            <a:pPr lvl="4"/>
            <a:r>
              <a:t>Textebene 5</a:t>
            </a:r>
          </a:p>
        </p:txBody>
      </p:sp>
      <p:sp>
        <p:nvSpPr>
          <p:cNvPr id="1034" name="Shape 1034"/>
          <p:cNvSpPr>
            <a:spLocks noGrp="1"/>
          </p:cNvSpPr>
          <p:nvPr>
            <p:ph type="sldNum" sz="quarter" idx="2"/>
          </p:nvPr>
        </p:nvSpPr>
        <p:spPr>
          <a:xfrm>
            <a:off x="10924480" y="6159500"/>
            <a:ext cx="327013" cy="337015"/>
          </a:xfrm>
          <a:prstGeom prst="rect">
            <a:avLst/>
          </a:prstGeom>
        </p:spPr>
        <p:txBody>
          <a:bodyPr/>
          <a:lstStyle>
            <a:lvl1pPr algn="l">
              <a:lnSpc>
                <a:spcPct val="120000"/>
              </a:lnSpc>
              <a:spcBef>
                <a:spcPts val="2250"/>
              </a:spcBef>
              <a:defRPr sz="1400">
                <a:solidFill>
                  <a:srgbClr val="797979"/>
                </a:solidFill>
              </a:defRPr>
            </a:lvl1pPr>
          </a:lstStyle>
          <a:p>
            <a:fld id="{86CB4B4D-7CA3-9044-876B-883B54F8677D}" type="slidenum">
              <a:t>‹#›</a:t>
            </a:fld>
            <a:endParaRPr/>
          </a:p>
        </p:txBody>
      </p:sp>
    </p:spTree>
    <p:extLst>
      <p:ext uri="{BB962C8B-B14F-4D97-AF65-F5344CB8AC3E}">
        <p14:creationId xmlns:p14="http://schemas.microsoft.com/office/powerpoint/2010/main" val="987529134"/>
      </p:ext>
    </p:extLst>
  </p:cSld>
  <p:clrMapOvr>
    <a:masterClrMapping/>
  </p:clrMapOvr>
  <p:transition spd="med"/>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tx">
  <p:cSld name="1_Titel &amp; Untertitel">
    <p:spTree>
      <p:nvGrpSpPr>
        <p:cNvPr id="1" name=""/>
        <p:cNvGrpSpPr/>
        <p:nvPr/>
      </p:nvGrpSpPr>
      <p:grpSpPr>
        <a:xfrm>
          <a:off x="0" y="0"/>
          <a:ext cx="0" cy="0"/>
          <a:chOff x="0" y="0"/>
          <a:chExt cx="0" cy="0"/>
        </a:xfrm>
      </p:grpSpPr>
      <p:sp>
        <p:nvSpPr>
          <p:cNvPr id="1041" name="Shape 1041"/>
          <p:cNvSpPr>
            <a:spLocks noGrp="1"/>
          </p:cNvSpPr>
          <p:nvPr>
            <p:ph type="title"/>
          </p:nvPr>
        </p:nvSpPr>
        <p:spPr>
          <a:xfrm>
            <a:off x="1013520" y="1012924"/>
            <a:ext cx="10158611" cy="891382"/>
          </a:xfrm>
          <a:prstGeom prst="rect">
            <a:avLst/>
          </a:prstGeom>
        </p:spPr>
        <p:txBody>
          <a:bodyPr lIns="0" tIns="0" rIns="0" bIns="0" anchor="t"/>
          <a:lstStyle/>
          <a:p>
            <a:r>
              <a:t>Titeltext</a:t>
            </a:r>
          </a:p>
        </p:txBody>
      </p:sp>
      <p:sp>
        <p:nvSpPr>
          <p:cNvPr id="1042" name="Shape 1042"/>
          <p:cNvSpPr>
            <a:spLocks noGrp="1"/>
          </p:cNvSpPr>
          <p:nvPr>
            <p:ph type="body" sz="half" idx="1"/>
          </p:nvPr>
        </p:nvSpPr>
        <p:spPr>
          <a:xfrm>
            <a:off x="1013520" y="2288540"/>
            <a:ext cx="10158611" cy="2924067"/>
          </a:xfrm>
          <a:prstGeom prst="rect">
            <a:avLst/>
          </a:prstGeom>
        </p:spPr>
        <p:txBody>
          <a:bodyPr anchor="t"/>
          <a:lstStyle>
            <a:lvl1pPr marL="0" indent="0">
              <a:lnSpc>
                <a:spcPct val="100000"/>
              </a:lnSpc>
              <a:spcBef>
                <a:spcPts val="0"/>
              </a:spcBef>
              <a:buSzTx/>
              <a:buNone/>
              <a:defRPr sz="4200" b="1">
                <a:solidFill>
                  <a:srgbClr val="212121"/>
                </a:solidFill>
                <a:latin typeface="Helvetica"/>
                <a:ea typeface="Helvetica"/>
                <a:cs typeface="Helvetica"/>
                <a:sym typeface="Helvetica"/>
              </a:defRPr>
            </a:lvl1pPr>
            <a:lvl2pPr marL="0" indent="114300">
              <a:lnSpc>
                <a:spcPct val="100000"/>
              </a:lnSpc>
              <a:spcBef>
                <a:spcPts val="0"/>
              </a:spcBef>
              <a:buSzTx/>
              <a:buNone/>
              <a:defRPr sz="2400" spc="120">
                <a:solidFill>
                  <a:srgbClr val="212121"/>
                </a:solidFill>
                <a:latin typeface="Montserrat"/>
                <a:ea typeface="Montserrat"/>
                <a:cs typeface="Montserrat"/>
                <a:sym typeface="Montserrat"/>
              </a:defRPr>
            </a:lvl2pPr>
            <a:lvl3pPr marL="0" indent="228600">
              <a:spcBef>
                <a:spcPts val="2950"/>
              </a:spcBef>
              <a:buSzTx/>
              <a:buNone/>
            </a:lvl3pPr>
            <a:lvl4pPr marL="0" indent="342900">
              <a:spcBef>
                <a:spcPts val="2250"/>
              </a:spcBef>
              <a:buSzTx/>
              <a:buNone/>
              <a:defRPr>
                <a:solidFill>
                  <a:srgbClr val="929292"/>
                </a:solidFill>
                <a:latin typeface="+mn-lt"/>
                <a:ea typeface="+mn-ea"/>
                <a:cs typeface="+mn-cs"/>
                <a:sym typeface="Helvetica Light"/>
              </a:defRPr>
            </a:lvl4pPr>
            <a:lvl5pPr marL="0" indent="457200">
              <a:spcBef>
                <a:spcPts val="0"/>
              </a:spcBef>
              <a:buSzTx/>
              <a:buNone/>
              <a:defRPr>
                <a:solidFill>
                  <a:srgbClr val="009193"/>
                </a:solidFill>
                <a:latin typeface="+mn-lt"/>
                <a:ea typeface="+mn-ea"/>
                <a:cs typeface="+mn-cs"/>
                <a:sym typeface="Helvetica Light"/>
              </a:defRPr>
            </a:lvl5pPr>
          </a:lstStyle>
          <a:p>
            <a:r>
              <a:t>Textebene 1</a:t>
            </a:r>
          </a:p>
          <a:p>
            <a:pPr lvl="1"/>
            <a:r>
              <a:t>Textebene 2</a:t>
            </a:r>
          </a:p>
          <a:p>
            <a:pPr lvl="2"/>
            <a:r>
              <a:t>Textebene 3</a:t>
            </a:r>
          </a:p>
          <a:p>
            <a:pPr lvl="3"/>
            <a:r>
              <a:t>Textebene 4</a:t>
            </a:r>
          </a:p>
          <a:p>
            <a:pPr lvl="4"/>
            <a:r>
              <a:t>Textebene 5</a:t>
            </a:r>
          </a:p>
        </p:txBody>
      </p:sp>
      <p:sp>
        <p:nvSpPr>
          <p:cNvPr id="1043" name="Shape 1043"/>
          <p:cNvSpPr>
            <a:spLocks noGrp="1"/>
          </p:cNvSpPr>
          <p:nvPr>
            <p:ph type="sldNum" sz="quarter" idx="2"/>
          </p:nvPr>
        </p:nvSpPr>
        <p:spPr>
          <a:xfrm>
            <a:off x="10924480" y="6159500"/>
            <a:ext cx="327013" cy="337015"/>
          </a:xfrm>
          <a:prstGeom prst="rect">
            <a:avLst/>
          </a:prstGeom>
        </p:spPr>
        <p:txBody>
          <a:bodyPr/>
          <a:lstStyle>
            <a:lvl1pPr algn="l">
              <a:lnSpc>
                <a:spcPct val="120000"/>
              </a:lnSpc>
              <a:spcBef>
                <a:spcPts val="2250"/>
              </a:spcBef>
              <a:defRPr sz="1400">
                <a:solidFill>
                  <a:srgbClr val="797979"/>
                </a:solidFill>
              </a:defRPr>
            </a:lvl1pPr>
          </a:lstStyle>
          <a:p>
            <a:fld id="{86CB4B4D-7CA3-9044-876B-883B54F8677D}" type="slidenum">
              <a:t>‹#›</a:t>
            </a:fld>
            <a:endParaRPr/>
          </a:p>
        </p:txBody>
      </p:sp>
    </p:spTree>
    <p:extLst>
      <p:ext uri="{BB962C8B-B14F-4D97-AF65-F5344CB8AC3E}">
        <p14:creationId xmlns:p14="http://schemas.microsoft.com/office/powerpoint/2010/main" val="2366668495"/>
      </p:ext>
    </p:extLst>
  </p:cSld>
  <p:clrMapOvr>
    <a:masterClrMapping/>
  </p:clrMapOvr>
  <p:transition spd="med"/>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Slid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83111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6E81145D-0821-4061-A691-36D292DBBE3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5BC68AB2-8010-470E-9C52-97E313CE56DE}"/>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A3915F0-4B96-420B-909C-7EC63A079624}"/>
              </a:ext>
            </a:extLst>
          </p:cNvPr>
          <p:cNvSpPr>
            <a:spLocks noGrp="1"/>
          </p:cNvSpPr>
          <p:nvPr>
            <p:ph type="dt" sz="half" idx="10"/>
          </p:nvPr>
        </p:nvSpPr>
        <p:spPr/>
        <p:txBody>
          <a:bodyPr/>
          <a:lstStyle/>
          <a:p>
            <a:fld id="{24A081FC-19CB-4B99-8D96-AF5F9E298AB4}" type="datetimeFigureOut">
              <a:rPr lang="zh-CN" altLang="en-US" smtClean="0"/>
              <a:t>2020/1/5</a:t>
            </a:fld>
            <a:endParaRPr lang="zh-CN" altLang="en-US"/>
          </a:p>
        </p:txBody>
      </p:sp>
      <p:sp>
        <p:nvSpPr>
          <p:cNvPr id="5" name="页脚占位符 4">
            <a:extLst>
              <a:ext uri="{FF2B5EF4-FFF2-40B4-BE49-F238E27FC236}">
                <a16:creationId xmlns:a16="http://schemas.microsoft.com/office/drawing/2014/main" xmlns="" id="{1EB3E631-1EDC-409A-90FC-7F489ADB3FD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9DC98B2-5E4F-4073-AF27-BA9A4BB8082D}"/>
              </a:ext>
            </a:extLst>
          </p:cNvPr>
          <p:cNvSpPr>
            <a:spLocks noGrp="1"/>
          </p:cNvSpPr>
          <p:nvPr>
            <p:ph type="sldNum" sz="quarter" idx="12"/>
          </p:nvPr>
        </p:nvSpPr>
        <p:spPr/>
        <p:txBody>
          <a:bodyPr/>
          <a:lstStyle/>
          <a:p>
            <a:fld id="{EA6363B6-4C40-4592-8A8C-C3D80D624114}" type="slidenum">
              <a:rPr lang="zh-CN" altLang="en-US" smtClean="0"/>
              <a:t>‹#›</a:t>
            </a:fld>
            <a:endParaRPr lang="zh-CN" altLang="en-US"/>
          </a:p>
        </p:txBody>
      </p:sp>
    </p:spTree>
    <p:extLst>
      <p:ext uri="{BB962C8B-B14F-4D97-AF65-F5344CB8AC3E}">
        <p14:creationId xmlns:p14="http://schemas.microsoft.com/office/powerpoint/2010/main" val="275374737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lide 7">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2318028" y="2263691"/>
            <a:ext cx="7354609" cy="1961961"/>
          </a:xfrm>
          <a:prstGeom prst="rect">
            <a:avLst/>
          </a:prstGeom>
        </p:spPr>
        <p:txBody>
          <a:bodyPr/>
          <a:lstStyle/>
          <a:p>
            <a:endParaRPr lang="en-US"/>
          </a:p>
        </p:txBody>
      </p:sp>
    </p:spTree>
    <p:extLst>
      <p:ext uri="{BB962C8B-B14F-4D97-AF65-F5344CB8AC3E}">
        <p14:creationId xmlns:p14="http://schemas.microsoft.com/office/powerpoint/2010/main" val="134164286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Slide 9">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2203728" y="2528888"/>
            <a:ext cx="3339823" cy="4329112"/>
          </a:xfrm>
          <a:prstGeom prst="rect">
            <a:avLst/>
          </a:prstGeom>
        </p:spPr>
        <p:txBody>
          <a:bodyPr/>
          <a:lstStyle/>
          <a:p>
            <a:endParaRPr lang="en-US"/>
          </a:p>
        </p:txBody>
      </p:sp>
    </p:spTree>
    <p:extLst>
      <p:ext uri="{BB962C8B-B14F-4D97-AF65-F5344CB8AC3E}">
        <p14:creationId xmlns:p14="http://schemas.microsoft.com/office/powerpoint/2010/main" val="252072927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lide 10">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2663597"/>
            <a:ext cx="12192000" cy="2437041"/>
          </a:xfrm>
          <a:prstGeom prst="rect">
            <a:avLst/>
          </a:prstGeom>
        </p:spPr>
        <p:txBody>
          <a:bodyPr/>
          <a:lstStyle/>
          <a:p>
            <a:endParaRPr lang="en-US"/>
          </a:p>
        </p:txBody>
      </p:sp>
    </p:spTree>
    <p:extLst>
      <p:ext uri="{BB962C8B-B14F-4D97-AF65-F5344CB8AC3E}">
        <p14:creationId xmlns:p14="http://schemas.microsoft.com/office/powerpoint/2010/main" val="20570666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lide 21">
    <p:spTree>
      <p:nvGrpSpPr>
        <p:cNvPr id="1" name=""/>
        <p:cNvGrpSpPr/>
        <p:nvPr/>
      </p:nvGrpSpPr>
      <p:grpSpPr>
        <a:xfrm>
          <a:off x="0" y="0"/>
          <a:ext cx="0" cy="0"/>
          <a:chOff x="0" y="0"/>
          <a:chExt cx="0" cy="0"/>
        </a:xfrm>
      </p:grpSpPr>
      <p:sp>
        <p:nvSpPr>
          <p:cNvPr id="5" name="Picture Placeholder 3"/>
          <p:cNvSpPr>
            <a:spLocks noGrp="1"/>
          </p:cNvSpPr>
          <p:nvPr>
            <p:ph type="pic" sz="quarter" idx="10"/>
          </p:nvPr>
        </p:nvSpPr>
        <p:spPr>
          <a:xfrm>
            <a:off x="1485900" y="2395726"/>
            <a:ext cx="2843213" cy="2843213"/>
          </a:xfrm>
          <a:prstGeom prst="rect">
            <a:avLst/>
          </a:prstGeom>
        </p:spPr>
        <p:txBody>
          <a:bodyPr/>
          <a:lstStyle/>
          <a:p>
            <a:endParaRPr lang="en-US"/>
          </a:p>
        </p:txBody>
      </p:sp>
      <p:sp>
        <p:nvSpPr>
          <p:cNvPr id="6" name="Picture Placeholder 3"/>
          <p:cNvSpPr>
            <a:spLocks noGrp="1"/>
          </p:cNvSpPr>
          <p:nvPr>
            <p:ph type="pic" sz="quarter" idx="11"/>
          </p:nvPr>
        </p:nvSpPr>
        <p:spPr>
          <a:xfrm>
            <a:off x="4614861" y="2395725"/>
            <a:ext cx="2843213" cy="2843213"/>
          </a:xfrm>
          <a:prstGeom prst="rect">
            <a:avLst/>
          </a:prstGeom>
        </p:spPr>
        <p:txBody>
          <a:bodyPr/>
          <a:lstStyle/>
          <a:p>
            <a:endParaRPr lang="en-US"/>
          </a:p>
        </p:txBody>
      </p:sp>
      <p:sp>
        <p:nvSpPr>
          <p:cNvPr id="7" name="Picture Placeholder 3"/>
          <p:cNvSpPr>
            <a:spLocks noGrp="1"/>
          </p:cNvSpPr>
          <p:nvPr>
            <p:ph type="pic" sz="quarter" idx="12"/>
          </p:nvPr>
        </p:nvSpPr>
        <p:spPr>
          <a:xfrm>
            <a:off x="7743822" y="2395724"/>
            <a:ext cx="2843213" cy="2843213"/>
          </a:xfrm>
          <a:prstGeom prst="rect">
            <a:avLst/>
          </a:prstGeom>
        </p:spPr>
        <p:txBody>
          <a:bodyPr/>
          <a:lstStyle/>
          <a:p>
            <a:endParaRPr lang="en-US"/>
          </a:p>
        </p:txBody>
      </p:sp>
    </p:spTree>
    <p:extLst>
      <p:ext uri="{BB962C8B-B14F-4D97-AF65-F5344CB8AC3E}">
        <p14:creationId xmlns:p14="http://schemas.microsoft.com/office/powerpoint/2010/main" val="213605086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lide 53">
    <p:spTree>
      <p:nvGrpSpPr>
        <p:cNvPr id="1" name=""/>
        <p:cNvGrpSpPr/>
        <p:nvPr/>
      </p:nvGrpSpPr>
      <p:grpSpPr>
        <a:xfrm>
          <a:off x="0" y="0"/>
          <a:ext cx="0" cy="0"/>
          <a:chOff x="0" y="0"/>
          <a:chExt cx="0" cy="0"/>
        </a:xfrm>
      </p:grpSpPr>
      <p:sp>
        <p:nvSpPr>
          <p:cNvPr id="2" name="Picture Placeholder 7"/>
          <p:cNvSpPr>
            <a:spLocks noGrp="1"/>
          </p:cNvSpPr>
          <p:nvPr>
            <p:ph type="pic" sz="quarter" idx="10"/>
          </p:nvPr>
        </p:nvSpPr>
        <p:spPr>
          <a:xfrm>
            <a:off x="2203728" y="2143125"/>
            <a:ext cx="3339823" cy="4714875"/>
          </a:xfrm>
          <a:prstGeom prst="rect">
            <a:avLst/>
          </a:prstGeom>
        </p:spPr>
      </p:sp>
    </p:spTree>
    <p:extLst>
      <p:ext uri="{BB962C8B-B14F-4D97-AF65-F5344CB8AC3E}">
        <p14:creationId xmlns:p14="http://schemas.microsoft.com/office/powerpoint/2010/main" val="339568017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lide 54">
    <p:spTree>
      <p:nvGrpSpPr>
        <p:cNvPr id="1" name=""/>
        <p:cNvGrpSpPr/>
        <p:nvPr/>
      </p:nvGrpSpPr>
      <p:grpSpPr>
        <a:xfrm>
          <a:off x="0" y="0"/>
          <a:ext cx="0" cy="0"/>
          <a:chOff x="0" y="0"/>
          <a:chExt cx="0" cy="0"/>
        </a:xfrm>
      </p:grpSpPr>
      <p:sp>
        <p:nvSpPr>
          <p:cNvPr id="10" name="Picture Placeholder 3"/>
          <p:cNvSpPr>
            <a:spLocks noGrp="1"/>
          </p:cNvSpPr>
          <p:nvPr>
            <p:ph type="pic" sz="quarter" idx="10"/>
          </p:nvPr>
        </p:nvSpPr>
        <p:spPr>
          <a:xfrm>
            <a:off x="2114549" y="2249578"/>
            <a:ext cx="1514475" cy="1363182"/>
          </a:xfrm>
          <a:prstGeom prst="rect">
            <a:avLst/>
          </a:prstGeom>
        </p:spPr>
        <p:txBody>
          <a:bodyPr/>
          <a:lstStyle/>
          <a:p>
            <a:endParaRPr lang="en-US"/>
          </a:p>
        </p:txBody>
      </p:sp>
      <p:sp>
        <p:nvSpPr>
          <p:cNvPr id="11" name="Picture Placeholder 3"/>
          <p:cNvSpPr>
            <a:spLocks noGrp="1"/>
          </p:cNvSpPr>
          <p:nvPr>
            <p:ph type="pic" sz="quarter" idx="11"/>
          </p:nvPr>
        </p:nvSpPr>
        <p:spPr>
          <a:xfrm>
            <a:off x="4257674" y="2249578"/>
            <a:ext cx="1514475" cy="1363182"/>
          </a:xfrm>
          <a:prstGeom prst="rect">
            <a:avLst/>
          </a:prstGeom>
        </p:spPr>
        <p:txBody>
          <a:bodyPr/>
          <a:lstStyle/>
          <a:p>
            <a:endParaRPr lang="en-US"/>
          </a:p>
        </p:txBody>
      </p:sp>
      <p:sp>
        <p:nvSpPr>
          <p:cNvPr id="12" name="Picture Placeholder 3"/>
          <p:cNvSpPr>
            <a:spLocks noGrp="1"/>
          </p:cNvSpPr>
          <p:nvPr>
            <p:ph type="pic" sz="quarter" idx="12"/>
          </p:nvPr>
        </p:nvSpPr>
        <p:spPr>
          <a:xfrm>
            <a:off x="6400799" y="2249578"/>
            <a:ext cx="1514475" cy="1363182"/>
          </a:xfrm>
          <a:prstGeom prst="rect">
            <a:avLst/>
          </a:prstGeom>
        </p:spPr>
        <p:txBody>
          <a:bodyPr/>
          <a:lstStyle/>
          <a:p>
            <a:endParaRPr lang="en-US"/>
          </a:p>
        </p:txBody>
      </p:sp>
      <p:sp>
        <p:nvSpPr>
          <p:cNvPr id="13" name="Picture Placeholder 3"/>
          <p:cNvSpPr>
            <a:spLocks noGrp="1"/>
          </p:cNvSpPr>
          <p:nvPr>
            <p:ph type="pic" sz="quarter" idx="13"/>
          </p:nvPr>
        </p:nvSpPr>
        <p:spPr>
          <a:xfrm>
            <a:off x="8543924" y="2249578"/>
            <a:ext cx="1514475" cy="1363182"/>
          </a:xfrm>
          <a:prstGeom prst="rect">
            <a:avLst/>
          </a:prstGeom>
        </p:spPr>
        <p:txBody>
          <a:bodyPr/>
          <a:lstStyle/>
          <a:p>
            <a:endParaRPr lang="en-US"/>
          </a:p>
        </p:txBody>
      </p:sp>
      <p:sp>
        <p:nvSpPr>
          <p:cNvPr id="14" name="Picture Placeholder 3"/>
          <p:cNvSpPr>
            <a:spLocks noGrp="1"/>
          </p:cNvSpPr>
          <p:nvPr>
            <p:ph type="pic" sz="quarter" idx="14"/>
          </p:nvPr>
        </p:nvSpPr>
        <p:spPr>
          <a:xfrm>
            <a:off x="2114549" y="4404392"/>
            <a:ext cx="1514475" cy="1363182"/>
          </a:xfrm>
          <a:prstGeom prst="rect">
            <a:avLst/>
          </a:prstGeom>
        </p:spPr>
        <p:txBody>
          <a:bodyPr/>
          <a:lstStyle/>
          <a:p>
            <a:endParaRPr lang="en-US"/>
          </a:p>
        </p:txBody>
      </p:sp>
      <p:sp>
        <p:nvSpPr>
          <p:cNvPr id="15" name="Picture Placeholder 3"/>
          <p:cNvSpPr>
            <a:spLocks noGrp="1"/>
          </p:cNvSpPr>
          <p:nvPr>
            <p:ph type="pic" sz="quarter" idx="15"/>
          </p:nvPr>
        </p:nvSpPr>
        <p:spPr>
          <a:xfrm>
            <a:off x="4257674" y="4404392"/>
            <a:ext cx="1514475" cy="1363182"/>
          </a:xfrm>
          <a:prstGeom prst="rect">
            <a:avLst/>
          </a:prstGeom>
        </p:spPr>
        <p:txBody>
          <a:bodyPr/>
          <a:lstStyle/>
          <a:p>
            <a:endParaRPr lang="en-US"/>
          </a:p>
        </p:txBody>
      </p:sp>
      <p:sp>
        <p:nvSpPr>
          <p:cNvPr id="16" name="Picture Placeholder 3"/>
          <p:cNvSpPr>
            <a:spLocks noGrp="1"/>
          </p:cNvSpPr>
          <p:nvPr>
            <p:ph type="pic" sz="quarter" idx="16"/>
          </p:nvPr>
        </p:nvSpPr>
        <p:spPr>
          <a:xfrm>
            <a:off x="6400799" y="4404392"/>
            <a:ext cx="1514475" cy="1363182"/>
          </a:xfrm>
          <a:prstGeom prst="rect">
            <a:avLst/>
          </a:prstGeom>
        </p:spPr>
        <p:txBody>
          <a:bodyPr/>
          <a:lstStyle/>
          <a:p>
            <a:endParaRPr lang="en-US"/>
          </a:p>
        </p:txBody>
      </p:sp>
      <p:sp>
        <p:nvSpPr>
          <p:cNvPr id="17" name="Picture Placeholder 3"/>
          <p:cNvSpPr>
            <a:spLocks noGrp="1"/>
          </p:cNvSpPr>
          <p:nvPr>
            <p:ph type="pic" sz="quarter" idx="17"/>
          </p:nvPr>
        </p:nvSpPr>
        <p:spPr>
          <a:xfrm>
            <a:off x="8543924" y="4404392"/>
            <a:ext cx="1514475" cy="1363182"/>
          </a:xfrm>
          <a:prstGeom prst="rect">
            <a:avLst/>
          </a:prstGeom>
        </p:spPr>
        <p:txBody>
          <a:bodyPr/>
          <a:lstStyle/>
          <a:p>
            <a:endParaRPr lang="en-US"/>
          </a:p>
        </p:txBody>
      </p:sp>
    </p:spTree>
    <p:extLst>
      <p:ext uri="{BB962C8B-B14F-4D97-AF65-F5344CB8AC3E}">
        <p14:creationId xmlns:p14="http://schemas.microsoft.com/office/powerpoint/2010/main" val="333594827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lide 55">
    <p:spTree>
      <p:nvGrpSpPr>
        <p:cNvPr id="1" name=""/>
        <p:cNvGrpSpPr/>
        <p:nvPr/>
      </p:nvGrpSpPr>
      <p:grpSpPr>
        <a:xfrm>
          <a:off x="0" y="0"/>
          <a:ext cx="0" cy="0"/>
          <a:chOff x="0" y="0"/>
          <a:chExt cx="0" cy="0"/>
        </a:xfrm>
      </p:grpSpPr>
      <p:sp>
        <p:nvSpPr>
          <p:cNvPr id="3" name="Picture Placeholder 7"/>
          <p:cNvSpPr>
            <a:spLocks noGrp="1"/>
          </p:cNvSpPr>
          <p:nvPr>
            <p:ph type="pic" sz="quarter" idx="10"/>
          </p:nvPr>
        </p:nvSpPr>
        <p:spPr>
          <a:xfrm>
            <a:off x="1671639" y="2537371"/>
            <a:ext cx="4163214" cy="3146903"/>
          </a:xfrm>
          <a:prstGeom prst="rect">
            <a:avLst/>
          </a:prstGeom>
        </p:spPr>
      </p:sp>
    </p:spTree>
    <p:extLst>
      <p:ext uri="{BB962C8B-B14F-4D97-AF65-F5344CB8AC3E}">
        <p14:creationId xmlns:p14="http://schemas.microsoft.com/office/powerpoint/2010/main" val="221456413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1122614" y="3318038"/>
            <a:ext cx="614365" cy="614365"/>
          </a:xfrm>
          <a:prstGeom prst="rect">
            <a:avLst/>
          </a:prstGeom>
        </p:spPr>
        <p:txBody>
          <a:bodyPr/>
          <a:lstStyle/>
          <a:p>
            <a:endParaRPr lang="en-US" dirty="0"/>
          </a:p>
        </p:txBody>
      </p:sp>
      <p:sp>
        <p:nvSpPr>
          <p:cNvPr id="10" name="Picture Placeholder 4"/>
          <p:cNvSpPr>
            <a:spLocks noGrp="1"/>
          </p:cNvSpPr>
          <p:nvPr>
            <p:ph type="pic" sz="quarter" idx="11"/>
          </p:nvPr>
        </p:nvSpPr>
        <p:spPr>
          <a:xfrm>
            <a:off x="3819075" y="2703673"/>
            <a:ext cx="614365" cy="614365"/>
          </a:xfrm>
          <a:prstGeom prst="rect">
            <a:avLst/>
          </a:prstGeom>
        </p:spPr>
        <p:txBody>
          <a:bodyPr/>
          <a:lstStyle/>
          <a:p>
            <a:endParaRPr lang="en-US" dirty="0"/>
          </a:p>
        </p:txBody>
      </p:sp>
      <p:sp>
        <p:nvSpPr>
          <p:cNvPr id="11" name="Picture Placeholder 4"/>
          <p:cNvSpPr>
            <a:spLocks noGrp="1"/>
          </p:cNvSpPr>
          <p:nvPr>
            <p:ph type="pic" sz="quarter" idx="12"/>
          </p:nvPr>
        </p:nvSpPr>
        <p:spPr>
          <a:xfrm>
            <a:off x="6535134" y="3298172"/>
            <a:ext cx="614365" cy="614365"/>
          </a:xfrm>
          <a:prstGeom prst="rect">
            <a:avLst/>
          </a:prstGeom>
        </p:spPr>
        <p:txBody>
          <a:bodyPr/>
          <a:lstStyle/>
          <a:p>
            <a:endParaRPr lang="en-US" dirty="0"/>
          </a:p>
        </p:txBody>
      </p:sp>
      <p:sp>
        <p:nvSpPr>
          <p:cNvPr id="12" name="Picture Placeholder 4"/>
          <p:cNvSpPr>
            <a:spLocks noGrp="1"/>
          </p:cNvSpPr>
          <p:nvPr>
            <p:ph type="pic" sz="quarter" idx="13"/>
          </p:nvPr>
        </p:nvSpPr>
        <p:spPr>
          <a:xfrm>
            <a:off x="9118190" y="2683806"/>
            <a:ext cx="614365" cy="614365"/>
          </a:xfrm>
          <a:prstGeom prst="rect">
            <a:avLst/>
          </a:prstGeom>
        </p:spPr>
        <p:txBody>
          <a:bodyPr/>
          <a:lstStyle/>
          <a:p>
            <a:endParaRPr lang="en-US" dirty="0"/>
          </a:p>
        </p:txBody>
      </p:sp>
    </p:spTree>
    <p:extLst>
      <p:ext uri="{BB962C8B-B14F-4D97-AF65-F5344CB8AC3E}">
        <p14:creationId xmlns:p14="http://schemas.microsoft.com/office/powerpoint/2010/main" val="17809854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9" name="Picture Placeholder 7"/>
          <p:cNvSpPr>
            <a:spLocks noGrp="1"/>
          </p:cNvSpPr>
          <p:nvPr>
            <p:ph type="pic" sz="quarter" idx="10"/>
          </p:nvPr>
        </p:nvSpPr>
        <p:spPr>
          <a:xfrm>
            <a:off x="1549793" y="2190595"/>
            <a:ext cx="2891240" cy="1837416"/>
          </a:xfrm>
          <a:prstGeom prst="rect">
            <a:avLst/>
          </a:prstGeom>
        </p:spPr>
      </p:sp>
      <p:sp>
        <p:nvSpPr>
          <p:cNvPr id="10" name="Picture Placeholder 7"/>
          <p:cNvSpPr>
            <a:spLocks noGrp="1"/>
          </p:cNvSpPr>
          <p:nvPr>
            <p:ph type="pic" sz="quarter" idx="11"/>
          </p:nvPr>
        </p:nvSpPr>
        <p:spPr>
          <a:xfrm>
            <a:off x="4504033" y="2190595"/>
            <a:ext cx="3779246" cy="1837416"/>
          </a:xfrm>
          <a:prstGeom prst="rect">
            <a:avLst/>
          </a:prstGeom>
        </p:spPr>
      </p:sp>
      <p:sp>
        <p:nvSpPr>
          <p:cNvPr id="11" name="Picture Placeholder 7"/>
          <p:cNvSpPr>
            <a:spLocks noGrp="1"/>
          </p:cNvSpPr>
          <p:nvPr>
            <p:ph type="pic" sz="quarter" idx="12"/>
          </p:nvPr>
        </p:nvSpPr>
        <p:spPr>
          <a:xfrm>
            <a:off x="6193629" y="4091896"/>
            <a:ext cx="4386664" cy="1837416"/>
          </a:xfrm>
          <a:prstGeom prst="rect">
            <a:avLst/>
          </a:prstGeom>
        </p:spPr>
      </p:sp>
      <p:sp>
        <p:nvSpPr>
          <p:cNvPr id="12" name="Picture Placeholder 7"/>
          <p:cNvSpPr>
            <a:spLocks noGrp="1"/>
          </p:cNvSpPr>
          <p:nvPr>
            <p:ph type="pic" sz="quarter" idx="13"/>
          </p:nvPr>
        </p:nvSpPr>
        <p:spPr>
          <a:xfrm>
            <a:off x="1549793" y="4091896"/>
            <a:ext cx="2262590" cy="1837416"/>
          </a:xfrm>
          <a:prstGeom prst="rect">
            <a:avLst/>
          </a:prstGeom>
        </p:spPr>
      </p:sp>
      <p:sp>
        <p:nvSpPr>
          <p:cNvPr id="13" name="Picture Placeholder 7"/>
          <p:cNvSpPr>
            <a:spLocks noGrp="1"/>
          </p:cNvSpPr>
          <p:nvPr>
            <p:ph type="pic" sz="quarter" idx="14"/>
          </p:nvPr>
        </p:nvSpPr>
        <p:spPr>
          <a:xfrm>
            <a:off x="3869532" y="4091894"/>
            <a:ext cx="2266948" cy="1837416"/>
          </a:xfrm>
          <a:prstGeom prst="rect">
            <a:avLst/>
          </a:prstGeom>
        </p:spPr>
      </p:sp>
      <p:sp>
        <p:nvSpPr>
          <p:cNvPr id="14" name="Picture Placeholder 7"/>
          <p:cNvSpPr>
            <a:spLocks noGrp="1"/>
          </p:cNvSpPr>
          <p:nvPr>
            <p:ph type="pic" sz="quarter" idx="15"/>
          </p:nvPr>
        </p:nvSpPr>
        <p:spPr>
          <a:xfrm>
            <a:off x="8329812" y="2190595"/>
            <a:ext cx="2250481" cy="1837416"/>
          </a:xfrm>
          <a:prstGeom prst="rect">
            <a:avLst/>
          </a:prstGeom>
        </p:spPr>
      </p:sp>
    </p:spTree>
    <p:extLst>
      <p:ext uri="{BB962C8B-B14F-4D97-AF65-F5344CB8AC3E}">
        <p14:creationId xmlns:p14="http://schemas.microsoft.com/office/powerpoint/2010/main" val="51237212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0" name="Picture Placeholder 7"/>
          <p:cNvSpPr>
            <a:spLocks noGrp="1"/>
          </p:cNvSpPr>
          <p:nvPr>
            <p:ph type="pic" sz="quarter" idx="13"/>
          </p:nvPr>
        </p:nvSpPr>
        <p:spPr>
          <a:xfrm>
            <a:off x="0" y="3672114"/>
            <a:ext cx="2438400" cy="2438400"/>
          </a:xfrm>
          <a:prstGeom prst="rect">
            <a:avLst/>
          </a:prstGeom>
        </p:spPr>
      </p:sp>
      <p:sp>
        <p:nvSpPr>
          <p:cNvPr id="11" name="Picture Placeholder 7"/>
          <p:cNvSpPr>
            <a:spLocks noGrp="1"/>
          </p:cNvSpPr>
          <p:nvPr>
            <p:ph type="pic" sz="quarter" idx="14"/>
          </p:nvPr>
        </p:nvSpPr>
        <p:spPr>
          <a:xfrm>
            <a:off x="2438400" y="3672114"/>
            <a:ext cx="2438400" cy="2438400"/>
          </a:xfrm>
          <a:prstGeom prst="rect">
            <a:avLst/>
          </a:prstGeom>
        </p:spPr>
      </p:sp>
      <p:sp>
        <p:nvSpPr>
          <p:cNvPr id="12" name="Picture Placeholder 7"/>
          <p:cNvSpPr>
            <a:spLocks noGrp="1"/>
          </p:cNvSpPr>
          <p:nvPr>
            <p:ph type="pic" sz="quarter" idx="15"/>
          </p:nvPr>
        </p:nvSpPr>
        <p:spPr>
          <a:xfrm>
            <a:off x="4876800" y="3672114"/>
            <a:ext cx="2438400" cy="2438400"/>
          </a:xfrm>
          <a:prstGeom prst="rect">
            <a:avLst/>
          </a:prstGeom>
        </p:spPr>
      </p:sp>
      <p:sp>
        <p:nvSpPr>
          <p:cNvPr id="13" name="Picture Placeholder 7"/>
          <p:cNvSpPr>
            <a:spLocks noGrp="1"/>
          </p:cNvSpPr>
          <p:nvPr>
            <p:ph type="pic" sz="quarter" idx="16"/>
          </p:nvPr>
        </p:nvSpPr>
        <p:spPr>
          <a:xfrm>
            <a:off x="7315200" y="3672114"/>
            <a:ext cx="2438400" cy="2438400"/>
          </a:xfrm>
          <a:prstGeom prst="rect">
            <a:avLst/>
          </a:prstGeom>
        </p:spPr>
      </p:sp>
      <p:sp>
        <p:nvSpPr>
          <p:cNvPr id="14" name="Picture Placeholder 7"/>
          <p:cNvSpPr>
            <a:spLocks noGrp="1"/>
          </p:cNvSpPr>
          <p:nvPr>
            <p:ph type="pic" sz="quarter" idx="17"/>
          </p:nvPr>
        </p:nvSpPr>
        <p:spPr>
          <a:xfrm>
            <a:off x="9753600" y="3672114"/>
            <a:ext cx="2438400" cy="2438400"/>
          </a:xfrm>
          <a:prstGeom prst="rect">
            <a:avLst/>
          </a:prstGeom>
        </p:spPr>
      </p:sp>
    </p:spTree>
    <p:extLst>
      <p:ext uri="{BB962C8B-B14F-4D97-AF65-F5344CB8AC3E}">
        <p14:creationId xmlns:p14="http://schemas.microsoft.com/office/powerpoint/2010/main" val="164925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88832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Picture Placeholder 7"/>
          <p:cNvSpPr>
            <a:spLocks noGrp="1"/>
          </p:cNvSpPr>
          <p:nvPr>
            <p:ph type="pic" sz="quarter" idx="13"/>
          </p:nvPr>
        </p:nvSpPr>
        <p:spPr>
          <a:xfrm>
            <a:off x="1291769" y="2298744"/>
            <a:ext cx="3004457" cy="2882855"/>
          </a:xfrm>
          <a:prstGeom prst="rect">
            <a:avLst/>
          </a:prstGeom>
        </p:spPr>
      </p:sp>
      <p:sp>
        <p:nvSpPr>
          <p:cNvPr id="7" name="Picture Placeholder 7"/>
          <p:cNvSpPr>
            <a:spLocks noGrp="1"/>
          </p:cNvSpPr>
          <p:nvPr>
            <p:ph type="pic" sz="quarter" idx="14"/>
          </p:nvPr>
        </p:nvSpPr>
        <p:spPr>
          <a:xfrm>
            <a:off x="4625067" y="2298744"/>
            <a:ext cx="3004457" cy="2882855"/>
          </a:xfrm>
          <a:prstGeom prst="rect">
            <a:avLst/>
          </a:prstGeom>
        </p:spPr>
      </p:sp>
      <p:sp>
        <p:nvSpPr>
          <p:cNvPr id="8" name="Picture Placeholder 7"/>
          <p:cNvSpPr>
            <a:spLocks noGrp="1"/>
          </p:cNvSpPr>
          <p:nvPr>
            <p:ph type="pic" sz="quarter" idx="15"/>
          </p:nvPr>
        </p:nvSpPr>
        <p:spPr>
          <a:xfrm>
            <a:off x="7958363" y="2298744"/>
            <a:ext cx="3004457" cy="2882855"/>
          </a:xfrm>
          <a:prstGeom prst="rect">
            <a:avLst/>
          </a:prstGeom>
        </p:spPr>
      </p:sp>
    </p:spTree>
    <p:extLst>
      <p:ext uri="{BB962C8B-B14F-4D97-AF65-F5344CB8AC3E}">
        <p14:creationId xmlns:p14="http://schemas.microsoft.com/office/powerpoint/2010/main" val="297456271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Picture Placeholder 1"/>
          <p:cNvSpPr>
            <a:spLocks noGrp="1"/>
          </p:cNvSpPr>
          <p:nvPr>
            <p:ph type="pic" sz="quarter" idx="10"/>
          </p:nvPr>
        </p:nvSpPr>
        <p:spPr bwMode="auto">
          <a:xfrm>
            <a:off x="1323837" y="2335667"/>
            <a:ext cx="2425122" cy="3589234"/>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
        <p:nvSpPr>
          <p:cNvPr id="6" name="Picture Placeholder 2"/>
          <p:cNvSpPr>
            <a:spLocks noGrp="1"/>
          </p:cNvSpPr>
          <p:nvPr>
            <p:ph type="pic" sz="quarter" idx="12"/>
          </p:nvPr>
        </p:nvSpPr>
        <p:spPr bwMode="auto">
          <a:xfrm>
            <a:off x="3947974" y="4225636"/>
            <a:ext cx="2425122" cy="1699265"/>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
        <p:nvSpPr>
          <p:cNvPr id="7" name="Picture Placeholder 2"/>
          <p:cNvSpPr>
            <a:spLocks noGrp="1"/>
          </p:cNvSpPr>
          <p:nvPr>
            <p:ph type="pic" sz="quarter" idx="13"/>
          </p:nvPr>
        </p:nvSpPr>
        <p:spPr bwMode="auto">
          <a:xfrm>
            <a:off x="3947974" y="2335667"/>
            <a:ext cx="2425122" cy="1699265"/>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Tree>
    <p:extLst>
      <p:ext uri="{BB962C8B-B14F-4D97-AF65-F5344CB8AC3E}">
        <p14:creationId xmlns:p14="http://schemas.microsoft.com/office/powerpoint/2010/main" val="142108824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6" name="Picture Placeholder 1"/>
          <p:cNvSpPr>
            <a:spLocks noGrp="1"/>
          </p:cNvSpPr>
          <p:nvPr>
            <p:ph type="pic" sz="quarter" idx="10"/>
          </p:nvPr>
        </p:nvSpPr>
        <p:spPr bwMode="auto">
          <a:xfrm>
            <a:off x="8569184" y="2335667"/>
            <a:ext cx="2425122" cy="3589234"/>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
        <p:nvSpPr>
          <p:cNvPr id="7" name="Picture Placeholder 2"/>
          <p:cNvSpPr>
            <a:spLocks noGrp="1"/>
          </p:cNvSpPr>
          <p:nvPr>
            <p:ph type="pic" sz="quarter" idx="12"/>
          </p:nvPr>
        </p:nvSpPr>
        <p:spPr bwMode="auto">
          <a:xfrm>
            <a:off x="5941733" y="4225636"/>
            <a:ext cx="2425122" cy="1699265"/>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
        <p:nvSpPr>
          <p:cNvPr id="8" name="Picture Placeholder 2"/>
          <p:cNvSpPr>
            <a:spLocks noGrp="1"/>
          </p:cNvSpPr>
          <p:nvPr>
            <p:ph type="pic" sz="quarter" idx="13"/>
          </p:nvPr>
        </p:nvSpPr>
        <p:spPr bwMode="auto">
          <a:xfrm>
            <a:off x="5941733" y="2335667"/>
            <a:ext cx="2425122" cy="1699265"/>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Tree>
    <p:extLst>
      <p:ext uri="{BB962C8B-B14F-4D97-AF65-F5344CB8AC3E}">
        <p14:creationId xmlns:p14="http://schemas.microsoft.com/office/powerpoint/2010/main" val="29259501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9" name="Picture Placeholder 1"/>
          <p:cNvSpPr>
            <a:spLocks noGrp="1"/>
          </p:cNvSpPr>
          <p:nvPr>
            <p:ph type="pic" sz="quarter" idx="12"/>
          </p:nvPr>
        </p:nvSpPr>
        <p:spPr bwMode="auto">
          <a:xfrm>
            <a:off x="6095999" y="2243327"/>
            <a:ext cx="2425122" cy="3589234"/>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
        <p:nvSpPr>
          <p:cNvPr id="7" name="Picture Placeholder 1"/>
          <p:cNvSpPr>
            <a:spLocks noGrp="1"/>
          </p:cNvSpPr>
          <p:nvPr>
            <p:ph type="pic" sz="quarter" idx="10"/>
          </p:nvPr>
        </p:nvSpPr>
        <p:spPr bwMode="auto">
          <a:xfrm>
            <a:off x="972347" y="2243327"/>
            <a:ext cx="2425122" cy="3589234"/>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
        <p:nvSpPr>
          <p:cNvPr id="8" name="Picture Placeholder 1"/>
          <p:cNvSpPr>
            <a:spLocks noGrp="1"/>
          </p:cNvSpPr>
          <p:nvPr>
            <p:ph type="pic" sz="quarter" idx="11"/>
          </p:nvPr>
        </p:nvSpPr>
        <p:spPr bwMode="auto">
          <a:xfrm>
            <a:off x="3534173" y="2243327"/>
            <a:ext cx="2425122" cy="3589234"/>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
        <p:nvSpPr>
          <p:cNvPr id="10" name="Picture Placeholder 1"/>
          <p:cNvSpPr>
            <a:spLocks noGrp="1"/>
          </p:cNvSpPr>
          <p:nvPr>
            <p:ph type="pic" sz="quarter" idx="13"/>
          </p:nvPr>
        </p:nvSpPr>
        <p:spPr bwMode="auto">
          <a:xfrm>
            <a:off x="8657825" y="2243327"/>
            <a:ext cx="2425122" cy="3589234"/>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Tree>
    <p:extLst>
      <p:ext uri="{BB962C8B-B14F-4D97-AF65-F5344CB8AC3E}">
        <p14:creationId xmlns:p14="http://schemas.microsoft.com/office/powerpoint/2010/main" val="248975389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4" name="Picture Placeholder 1"/>
          <p:cNvSpPr>
            <a:spLocks noGrp="1"/>
          </p:cNvSpPr>
          <p:nvPr>
            <p:ph type="pic" sz="quarter" idx="10"/>
          </p:nvPr>
        </p:nvSpPr>
        <p:spPr bwMode="auto">
          <a:xfrm>
            <a:off x="0" y="0"/>
            <a:ext cx="12192000" cy="3255818"/>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Tree>
    <p:extLst>
      <p:ext uri="{BB962C8B-B14F-4D97-AF65-F5344CB8AC3E}">
        <p14:creationId xmlns:p14="http://schemas.microsoft.com/office/powerpoint/2010/main" val="304685179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Picture Placeholder 1"/>
          <p:cNvSpPr>
            <a:spLocks noGrp="1"/>
          </p:cNvSpPr>
          <p:nvPr>
            <p:ph type="pic" sz="quarter" idx="10"/>
          </p:nvPr>
        </p:nvSpPr>
        <p:spPr bwMode="auto">
          <a:xfrm>
            <a:off x="0" y="0"/>
            <a:ext cx="6082145" cy="6858000"/>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Tree>
    <p:extLst>
      <p:ext uri="{BB962C8B-B14F-4D97-AF65-F5344CB8AC3E}">
        <p14:creationId xmlns:p14="http://schemas.microsoft.com/office/powerpoint/2010/main" val="201183419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Picture Placeholder 1"/>
          <p:cNvSpPr>
            <a:spLocks noGrp="1"/>
          </p:cNvSpPr>
          <p:nvPr>
            <p:ph type="pic" sz="quarter" idx="10"/>
          </p:nvPr>
        </p:nvSpPr>
        <p:spPr bwMode="auto">
          <a:xfrm>
            <a:off x="554182" y="595116"/>
            <a:ext cx="11083636" cy="5667768"/>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Tree>
    <p:extLst>
      <p:ext uri="{BB962C8B-B14F-4D97-AF65-F5344CB8AC3E}">
        <p14:creationId xmlns:p14="http://schemas.microsoft.com/office/powerpoint/2010/main" val="4232537379"/>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 name="Picture Placeholder 2"/>
          <p:cNvSpPr>
            <a:spLocks noGrp="1"/>
          </p:cNvSpPr>
          <p:nvPr>
            <p:ph type="pic" sz="quarter" idx="52"/>
          </p:nvPr>
        </p:nvSpPr>
        <p:spPr>
          <a:xfrm>
            <a:off x="3305694" y="2355619"/>
            <a:ext cx="2133600" cy="2133600"/>
          </a:xfrm>
          <a:prstGeom prst="ellipse">
            <a:avLst/>
          </a:prstGeom>
        </p:spPr>
      </p:sp>
      <p:sp>
        <p:nvSpPr>
          <p:cNvPr id="4" name="Picture Placeholder 3"/>
          <p:cNvSpPr>
            <a:spLocks noGrp="1"/>
          </p:cNvSpPr>
          <p:nvPr>
            <p:ph type="pic" sz="quarter" idx="51"/>
          </p:nvPr>
        </p:nvSpPr>
        <p:spPr>
          <a:xfrm>
            <a:off x="6963294" y="2355619"/>
            <a:ext cx="2133600" cy="2133600"/>
          </a:xfrm>
          <a:prstGeom prst="ellipse">
            <a:avLst/>
          </a:prstGeom>
        </p:spPr>
      </p:sp>
    </p:spTree>
    <p:extLst>
      <p:ext uri="{BB962C8B-B14F-4D97-AF65-F5344CB8AC3E}">
        <p14:creationId xmlns:p14="http://schemas.microsoft.com/office/powerpoint/2010/main" val="141819754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3" name="Picture Placeholder 2"/>
          <p:cNvSpPr>
            <a:spLocks noGrp="1"/>
          </p:cNvSpPr>
          <p:nvPr>
            <p:ph type="pic" sz="quarter" idx="52"/>
          </p:nvPr>
        </p:nvSpPr>
        <p:spPr>
          <a:xfrm>
            <a:off x="1424247" y="2053590"/>
            <a:ext cx="1939636" cy="1939636"/>
          </a:xfrm>
          <a:prstGeom prst="ellipse">
            <a:avLst/>
          </a:prstGeom>
        </p:spPr>
      </p:sp>
    </p:spTree>
    <p:extLst>
      <p:ext uri="{BB962C8B-B14F-4D97-AF65-F5344CB8AC3E}">
        <p14:creationId xmlns:p14="http://schemas.microsoft.com/office/powerpoint/2010/main" val="381541934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3" name="Picture Placeholder 1"/>
          <p:cNvSpPr>
            <a:spLocks noGrp="1"/>
          </p:cNvSpPr>
          <p:nvPr>
            <p:ph type="pic" sz="quarter" idx="10"/>
          </p:nvPr>
        </p:nvSpPr>
        <p:spPr bwMode="auto">
          <a:xfrm>
            <a:off x="0" y="0"/>
            <a:ext cx="6082145" cy="6858000"/>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Tree>
    <p:extLst>
      <p:ext uri="{BB962C8B-B14F-4D97-AF65-F5344CB8AC3E}">
        <p14:creationId xmlns:p14="http://schemas.microsoft.com/office/powerpoint/2010/main" val="26679323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lide-001">
    <p:spTree>
      <p:nvGrpSpPr>
        <p:cNvPr id="1" name=""/>
        <p:cNvGrpSpPr/>
        <p:nvPr/>
      </p:nvGrpSpPr>
      <p:grpSpPr>
        <a:xfrm>
          <a:off x="0" y="0"/>
          <a:ext cx="0" cy="0"/>
          <a:chOff x="0" y="0"/>
          <a:chExt cx="0" cy="0"/>
        </a:xfrm>
      </p:grpSpPr>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
        <p:nvSpPr>
          <p:cNvPr id="3" name="Shape 39"/>
          <p:cNvSpPr>
            <a:spLocks noGrp="1"/>
          </p:cNvSpPr>
          <p:nvPr>
            <p:ph type="pic" sz="quarter" idx="13" hasCustomPrompt="1"/>
          </p:nvPr>
        </p:nvSpPr>
        <p:spPr>
          <a:xfrm>
            <a:off x="5586198" y="0"/>
            <a:ext cx="6605802" cy="68580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a:defRPr baseline="0"/>
            </a:lvl1pPr>
          </a:lstStyle>
          <a:p>
            <a:r>
              <a:rPr lang="de-DE" dirty="0"/>
              <a:t>Drop Image </a:t>
            </a:r>
            <a:r>
              <a:rPr lang="de-DE" dirty="0" err="1"/>
              <a:t>here</a:t>
            </a:r>
            <a:endParaRPr dirty="0"/>
          </a:p>
        </p:txBody>
      </p:sp>
    </p:spTree>
    <p:extLst>
      <p:ext uri="{BB962C8B-B14F-4D97-AF65-F5344CB8AC3E}">
        <p14:creationId xmlns:p14="http://schemas.microsoft.com/office/powerpoint/2010/main" val="2561814657"/>
      </p:ext>
    </p:extLst>
  </p:cSld>
  <p:clrMapOvr>
    <a:masterClrMapping/>
  </p:clrMapOvr>
  <p:transition spd="med"/>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3" name="Picture Placeholder 1"/>
          <p:cNvSpPr>
            <a:spLocks noGrp="1"/>
          </p:cNvSpPr>
          <p:nvPr>
            <p:ph type="pic" sz="quarter" idx="10"/>
          </p:nvPr>
        </p:nvSpPr>
        <p:spPr bwMode="auto">
          <a:xfrm>
            <a:off x="0" y="0"/>
            <a:ext cx="12192000" cy="6858000"/>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Tree>
    <p:extLst>
      <p:ext uri="{BB962C8B-B14F-4D97-AF65-F5344CB8AC3E}">
        <p14:creationId xmlns:p14="http://schemas.microsoft.com/office/powerpoint/2010/main" val="403191151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6" name="Picture Placeholder 1"/>
          <p:cNvSpPr>
            <a:spLocks noGrp="1"/>
          </p:cNvSpPr>
          <p:nvPr>
            <p:ph type="pic" sz="quarter" idx="10"/>
          </p:nvPr>
        </p:nvSpPr>
        <p:spPr bwMode="auto">
          <a:xfrm>
            <a:off x="5890989" y="2292914"/>
            <a:ext cx="4697188" cy="1567933"/>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
        <p:nvSpPr>
          <p:cNvPr id="7" name="Picture Placeholder 1"/>
          <p:cNvSpPr>
            <a:spLocks noGrp="1"/>
          </p:cNvSpPr>
          <p:nvPr>
            <p:ph type="pic" sz="quarter" idx="11"/>
          </p:nvPr>
        </p:nvSpPr>
        <p:spPr bwMode="auto">
          <a:xfrm>
            <a:off x="5890989" y="3989709"/>
            <a:ext cx="2282167" cy="1567933"/>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
        <p:nvSpPr>
          <p:cNvPr id="10" name="Picture Placeholder 1"/>
          <p:cNvSpPr>
            <a:spLocks noGrp="1"/>
          </p:cNvSpPr>
          <p:nvPr>
            <p:ph type="pic" sz="quarter" idx="12"/>
          </p:nvPr>
        </p:nvSpPr>
        <p:spPr bwMode="auto">
          <a:xfrm>
            <a:off x="8306010" y="3989709"/>
            <a:ext cx="2282167" cy="1567933"/>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Tree>
    <p:extLst>
      <p:ext uri="{BB962C8B-B14F-4D97-AF65-F5344CB8AC3E}">
        <p14:creationId xmlns:p14="http://schemas.microsoft.com/office/powerpoint/2010/main" val="97820875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3" name="Picture Placeholder 2"/>
          <p:cNvSpPr>
            <a:spLocks noGrp="1"/>
          </p:cNvSpPr>
          <p:nvPr>
            <p:ph type="pic" sz="quarter" idx="4294967295"/>
          </p:nvPr>
        </p:nvSpPr>
        <p:spPr>
          <a:xfrm>
            <a:off x="1817919" y="2354428"/>
            <a:ext cx="2095500" cy="1508760"/>
          </a:xfrm>
          <a:prstGeom prst="rect">
            <a:avLst/>
          </a:prstGeom>
        </p:spPr>
      </p:sp>
      <p:sp>
        <p:nvSpPr>
          <p:cNvPr id="4" name="Picture Placeholder 3"/>
          <p:cNvSpPr>
            <a:spLocks noGrp="1"/>
          </p:cNvSpPr>
          <p:nvPr>
            <p:ph type="pic" sz="quarter" idx="4294967295"/>
          </p:nvPr>
        </p:nvSpPr>
        <p:spPr>
          <a:xfrm>
            <a:off x="4019391" y="2354428"/>
            <a:ext cx="2095500" cy="1508760"/>
          </a:xfrm>
          <a:prstGeom prst="rect">
            <a:avLst/>
          </a:prstGeom>
        </p:spPr>
      </p:sp>
      <p:sp>
        <p:nvSpPr>
          <p:cNvPr id="5" name="Picture Placeholder 4"/>
          <p:cNvSpPr>
            <a:spLocks noGrp="1"/>
          </p:cNvSpPr>
          <p:nvPr>
            <p:ph type="pic" sz="quarter" idx="4294967295"/>
          </p:nvPr>
        </p:nvSpPr>
        <p:spPr>
          <a:xfrm>
            <a:off x="6220863" y="2354428"/>
            <a:ext cx="2095500" cy="1508760"/>
          </a:xfrm>
          <a:prstGeom prst="rect">
            <a:avLst/>
          </a:prstGeom>
        </p:spPr>
      </p:sp>
      <p:sp>
        <p:nvSpPr>
          <p:cNvPr id="6" name="Picture Placeholder 10"/>
          <p:cNvSpPr>
            <a:spLocks noGrp="1"/>
          </p:cNvSpPr>
          <p:nvPr>
            <p:ph type="pic" sz="quarter" idx="4294967295"/>
          </p:nvPr>
        </p:nvSpPr>
        <p:spPr>
          <a:xfrm>
            <a:off x="8422335" y="2354428"/>
            <a:ext cx="2095500" cy="1508760"/>
          </a:xfrm>
          <a:prstGeom prst="rect">
            <a:avLst/>
          </a:prstGeom>
        </p:spPr>
      </p:sp>
    </p:spTree>
    <p:extLst>
      <p:ext uri="{BB962C8B-B14F-4D97-AF65-F5344CB8AC3E}">
        <p14:creationId xmlns:p14="http://schemas.microsoft.com/office/powerpoint/2010/main" val="67971151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3" name="Picture Placeholder 1"/>
          <p:cNvSpPr>
            <a:spLocks noGrp="1"/>
          </p:cNvSpPr>
          <p:nvPr>
            <p:ph type="pic" sz="quarter" idx="10"/>
          </p:nvPr>
        </p:nvSpPr>
        <p:spPr bwMode="auto">
          <a:xfrm>
            <a:off x="0" y="0"/>
            <a:ext cx="12192000" cy="6858000"/>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Tree>
    <p:extLst>
      <p:ext uri="{BB962C8B-B14F-4D97-AF65-F5344CB8AC3E}">
        <p14:creationId xmlns:p14="http://schemas.microsoft.com/office/powerpoint/2010/main" val="96249467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4" name="Picture Placeholder 2"/>
          <p:cNvSpPr>
            <a:spLocks noGrp="1"/>
          </p:cNvSpPr>
          <p:nvPr>
            <p:ph type="pic" sz="quarter" idx="4294967295"/>
          </p:nvPr>
        </p:nvSpPr>
        <p:spPr>
          <a:xfrm>
            <a:off x="1257502" y="2395727"/>
            <a:ext cx="2438400" cy="3464544"/>
          </a:xfrm>
          <a:prstGeom prst="rect">
            <a:avLst/>
          </a:prstGeom>
        </p:spPr>
      </p:sp>
    </p:spTree>
    <p:extLst>
      <p:ext uri="{BB962C8B-B14F-4D97-AF65-F5344CB8AC3E}">
        <p14:creationId xmlns:p14="http://schemas.microsoft.com/office/powerpoint/2010/main" val="155239728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3" name="Picture Placeholder 1"/>
          <p:cNvSpPr>
            <a:spLocks noGrp="1"/>
          </p:cNvSpPr>
          <p:nvPr>
            <p:ph type="pic" sz="quarter" idx="10"/>
          </p:nvPr>
        </p:nvSpPr>
        <p:spPr bwMode="auto">
          <a:xfrm>
            <a:off x="0" y="3311236"/>
            <a:ext cx="12192000" cy="3546763"/>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Tree>
    <p:extLst>
      <p:ext uri="{BB962C8B-B14F-4D97-AF65-F5344CB8AC3E}">
        <p14:creationId xmlns:p14="http://schemas.microsoft.com/office/powerpoint/2010/main" val="1552313776"/>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3" name="Picture Placeholder 1"/>
          <p:cNvSpPr>
            <a:spLocks noGrp="1"/>
          </p:cNvSpPr>
          <p:nvPr>
            <p:ph type="pic" sz="quarter" idx="10"/>
          </p:nvPr>
        </p:nvSpPr>
        <p:spPr bwMode="auto">
          <a:xfrm>
            <a:off x="0" y="0"/>
            <a:ext cx="12192000" cy="6858000"/>
          </a:xfrm>
          <a:prstGeom prst="rect">
            <a:avLst/>
          </a:prstGeom>
          <a:noFill/>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sp>
    </p:spTree>
    <p:extLst>
      <p:ext uri="{BB962C8B-B14F-4D97-AF65-F5344CB8AC3E}">
        <p14:creationId xmlns:p14="http://schemas.microsoft.com/office/powerpoint/2010/main" val="60928451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4" name="Picture Placeholder 2"/>
          <p:cNvSpPr>
            <a:spLocks noGrp="1"/>
          </p:cNvSpPr>
          <p:nvPr>
            <p:ph type="pic" sz="quarter" idx="4294967295"/>
          </p:nvPr>
        </p:nvSpPr>
        <p:spPr>
          <a:xfrm>
            <a:off x="4988858" y="3106271"/>
            <a:ext cx="2266183" cy="3966882"/>
          </a:xfrm>
          <a:prstGeom prst="rect">
            <a:avLst/>
          </a:prstGeom>
        </p:spPr>
      </p:sp>
    </p:spTree>
    <p:extLst>
      <p:ext uri="{BB962C8B-B14F-4D97-AF65-F5344CB8AC3E}">
        <p14:creationId xmlns:p14="http://schemas.microsoft.com/office/powerpoint/2010/main" val="344846203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4" name="Picture Placeholder 2"/>
          <p:cNvSpPr>
            <a:spLocks noGrp="1"/>
          </p:cNvSpPr>
          <p:nvPr>
            <p:ph type="pic" sz="quarter" idx="4294967295"/>
          </p:nvPr>
        </p:nvSpPr>
        <p:spPr>
          <a:xfrm>
            <a:off x="7922871" y="1769840"/>
            <a:ext cx="1898248" cy="3225353"/>
          </a:xfrm>
          <a:prstGeom prst="rect">
            <a:avLst/>
          </a:prstGeom>
        </p:spPr>
      </p:sp>
    </p:spTree>
    <p:extLst>
      <p:ext uri="{BB962C8B-B14F-4D97-AF65-F5344CB8AC3E}">
        <p14:creationId xmlns:p14="http://schemas.microsoft.com/office/powerpoint/2010/main" val="117078176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6" name="Picture Placeholder 2"/>
          <p:cNvSpPr>
            <a:spLocks noGrp="1"/>
          </p:cNvSpPr>
          <p:nvPr>
            <p:ph type="pic" sz="quarter" idx="4294967295"/>
          </p:nvPr>
        </p:nvSpPr>
        <p:spPr>
          <a:xfrm>
            <a:off x="2328863" y="4202119"/>
            <a:ext cx="2255153" cy="3966882"/>
          </a:xfrm>
          <a:prstGeom prst="rect">
            <a:avLst/>
          </a:prstGeom>
        </p:spPr>
      </p:sp>
      <p:sp>
        <p:nvSpPr>
          <p:cNvPr id="7" name="Picture Placeholder 2"/>
          <p:cNvSpPr>
            <a:spLocks noGrp="1"/>
          </p:cNvSpPr>
          <p:nvPr>
            <p:ph type="pic" sz="quarter" idx="4294967295"/>
          </p:nvPr>
        </p:nvSpPr>
        <p:spPr>
          <a:xfrm>
            <a:off x="4926590" y="3000145"/>
            <a:ext cx="2255153" cy="3966882"/>
          </a:xfrm>
          <a:prstGeom prst="rect">
            <a:avLst/>
          </a:prstGeom>
        </p:spPr>
      </p:sp>
      <p:sp>
        <p:nvSpPr>
          <p:cNvPr id="8" name="Picture Placeholder 2"/>
          <p:cNvSpPr>
            <a:spLocks noGrp="1"/>
          </p:cNvSpPr>
          <p:nvPr>
            <p:ph type="pic" sz="quarter" idx="4294967295"/>
          </p:nvPr>
        </p:nvSpPr>
        <p:spPr>
          <a:xfrm>
            <a:off x="7527575" y="4220532"/>
            <a:ext cx="2255153" cy="3966882"/>
          </a:xfrm>
          <a:prstGeom prst="rect">
            <a:avLst/>
          </a:prstGeom>
        </p:spPr>
      </p:sp>
    </p:spTree>
    <p:extLst>
      <p:ext uri="{BB962C8B-B14F-4D97-AF65-F5344CB8AC3E}">
        <p14:creationId xmlns:p14="http://schemas.microsoft.com/office/powerpoint/2010/main" val="13796608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slide-003">
    <p:spTree>
      <p:nvGrpSpPr>
        <p:cNvPr id="1" name=""/>
        <p:cNvGrpSpPr/>
        <p:nvPr/>
      </p:nvGrpSpPr>
      <p:grpSpPr>
        <a:xfrm>
          <a:off x="0" y="0"/>
          <a:ext cx="0" cy="0"/>
          <a:chOff x="0" y="0"/>
          <a:chExt cx="0" cy="0"/>
        </a:xfrm>
      </p:grpSpPr>
      <p:sp>
        <p:nvSpPr>
          <p:cNvPr id="29" name="Shape 29"/>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pic>
        <p:nvPicPr>
          <p:cNvPr id="30" name="pasted-image.pdf"/>
          <p:cNvPicPr>
            <a:picLocks noChangeAspect="1"/>
          </p:cNvPicPr>
          <p:nvPr userDrawn="1"/>
        </p:nvPicPr>
        <p:blipFill>
          <a:blip r:embed="rId2"/>
          <a:srcRect l="15193" t="6006" r="15193" b="3060"/>
          <a:stretch>
            <a:fillRect/>
          </a:stretch>
        </p:blipFill>
        <p:spPr>
          <a:xfrm>
            <a:off x="0" y="0"/>
            <a:ext cx="5080001" cy="6858000"/>
          </a:xfrm>
          <a:prstGeom prst="rect">
            <a:avLst/>
          </a:prstGeom>
          <a:ln w="12700">
            <a:miter lim="400000"/>
          </a:ln>
        </p:spPr>
      </p:pic>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
        <p:nvSpPr>
          <p:cNvPr id="5" name="Shape 39"/>
          <p:cNvSpPr>
            <a:spLocks noGrp="1"/>
          </p:cNvSpPr>
          <p:nvPr>
            <p:ph type="pic" sz="quarter" idx="13" hasCustomPrompt="1"/>
          </p:nvPr>
        </p:nvSpPr>
        <p:spPr>
          <a:xfrm>
            <a:off x="0" y="0"/>
            <a:ext cx="5080001" cy="68580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3273298462"/>
      </p:ext>
    </p:extLst>
  </p:cSld>
  <p:clrMapOvr>
    <a:masterClrMapping/>
  </p:clrMapOvr>
  <p:transition spd="med"/>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4" name="Picture Placeholder 2"/>
          <p:cNvSpPr>
            <a:spLocks noGrp="1"/>
          </p:cNvSpPr>
          <p:nvPr>
            <p:ph type="pic" sz="quarter" idx="4294967295"/>
          </p:nvPr>
        </p:nvSpPr>
        <p:spPr>
          <a:xfrm>
            <a:off x="8739679" y="1505368"/>
            <a:ext cx="1888348" cy="3343950"/>
          </a:xfrm>
          <a:prstGeom prst="rect">
            <a:avLst/>
          </a:prstGeom>
        </p:spPr>
      </p:sp>
    </p:spTree>
    <p:extLst>
      <p:ext uri="{BB962C8B-B14F-4D97-AF65-F5344CB8AC3E}">
        <p14:creationId xmlns:p14="http://schemas.microsoft.com/office/powerpoint/2010/main" val="286564850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4" name="Picture Placeholder 2"/>
          <p:cNvSpPr>
            <a:spLocks noGrp="1"/>
          </p:cNvSpPr>
          <p:nvPr>
            <p:ph type="pic" sz="quarter" idx="4294967295"/>
          </p:nvPr>
        </p:nvSpPr>
        <p:spPr>
          <a:xfrm>
            <a:off x="1156447" y="2124635"/>
            <a:ext cx="2752165" cy="4733365"/>
          </a:xfrm>
          <a:prstGeom prst="rect">
            <a:avLst/>
          </a:prstGeom>
        </p:spPr>
      </p:sp>
    </p:spTree>
    <p:extLst>
      <p:ext uri="{BB962C8B-B14F-4D97-AF65-F5344CB8AC3E}">
        <p14:creationId xmlns:p14="http://schemas.microsoft.com/office/powerpoint/2010/main" val="205862947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4" name="Picture Placeholder 2"/>
          <p:cNvSpPr>
            <a:spLocks noGrp="1"/>
          </p:cNvSpPr>
          <p:nvPr>
            <p:ph type="pic" sz="quarter" idx="4294967295"/>
          </p:nvPr>
        </p:nvSpPr>
        <p:spPr>
          <a:xfrm>
            <a:off x="1419923" y="2057729"/>
            <a:ext cx="3382536" cy="2164866"/>
          </a:xfrm>
          <a:prstGeom prst="rect">
            <a:avLst/>
          </a:prstGeom>
        </p:spPr>
      </p:sp>
    </p:spTree>
    <p:extLst>
      <p:ext uri="{BB962C8B-B14F-4D97-AF65-F5344CB8AC3E}">
        <p14:creationId xmlns:p14="http://schemas.microsoft.com/office/powerpoint/2010/main" val="375479132"/>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4" name="Picture Placeholder 2"/>
          <p:cNvSpPr>
            <a:spLocks noGrp="1"/>
          </p:cNvSpPr>
          <p:nvPr>
            <p:ph type="pic" sz="quarter" idx="4294967295"/>
          </p:nvPr>
        </p:nvSpPr>
        <p:spPr>
          <a:xfrm>
            <a:off x="7715833" y="2071053"/>
            <a:ext cx="3382536" cy="2164866"/>
          </a:xfrm>
          <a:prstGeom prst="rect">
            <a:avLst/>
          </a:prstGeom>
        </p:spPr>
      </p:sp>
    </p:spTree>
    <p:extLst>
      <p:ext uri="{BB962C8B-B14F-4D97-AF65-F5344CB8AC3E}">
        <p14:creationId xmlns:p14="http://schemas.microsoft.com/office/powerpoint/2010/main" val="926724122"/>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4" name="Picture Placeholder 2"/>
          <p:cNvSpPr>
            <a:spLocks noGrp="1"/>
          </p:cNvSpPr>
          <p:nvPr>
            <p:ph type="pic" sz="quarter" idx="4294967295"/>
          </p:nvPr>
        </p:nvSpPr>
        <p:spPr>
          <a:xfrm>
            <a:off x="1068646" y="1865313"/>
            <a:ext cx="3382536" cy="2164866"/>
          </a:xfrm>
          <a:prstGeom prst="rect">
            <a:avLst/>
          </a:prstGeom>
        </p:spPr>
      </p:sp>
    </p:spTree>
    <p:extLst>
      <p:ext uri="{BB962C8B-B14F-4D97-AF65-F5344CB8AC3E}">
        <p14:creationId xmlns:p14="http://schemas.microsoft.com/office/powerpoint/2010/main" val="3939544156"/>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4" name="Picture Placeholder 2"/>
          <p:cNvSpPr>
            <a:spLocks noGrp="1"/>
          </p:cNvSpPr>
          <p:nvPr>
            <p:ph type="pic" sz="quarter" idx="4294967295"/>
          </p:nvPr>
        </p:nvSpPr>
        <p:spPr>
          <a:xfrm>
            <a:off x="7006361" y="2117318"/>
            <a:ext cx="3382536" cy="2164866"/>
          </a:xfrm>
          <a:prstGeom prst="rect">
            <a:avLst/>
          </a:prstGeom>
        </p:spPr>
      </p:sp>
    </p:spTree>
    <p:extLst>
      <p:ext uri="{BB962C8B-B14F-4D97-AF65-F5344CB8AC3E}">
        <p14:creationId xmlns:p14="http://schemas.microsoft.com/office/powerpoint/2010/main" val="111389797"/>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Титульный слайд">
    <p:spTree>
      <p:nvGrpSpPr>
        <p:cNvPr id="1" name=""/>
        <p:cNvGrpSpPr/>
        <p:nvPr/>
      </p:nvGrpSpPr>
      <p:grpSpPr>
        <a:xfrm>
          <a:off x="0" y="0"/>
          <a:ext cx="0" cy="0"/>
          <a:chOff x="0" y="0"/>
          <a:chExt cx="0" cy="0"/>
        </a:xfrm>
      </p:grpSpPr>
      <p:sp>
        <p:nvSpPr>
          <p:cNvPr id="8" name="Рисунок 7"/>
          <p:cNvSpPr>
            <a:spLocks noGrp="1"/>
          </p:cNvSpPr>
          <p:nvPr>
            <p:ph type="pic" sz="quarter" idx="10"/>
          </p:nvPr>
        </p:nvSpPr>
        <p:spPr>
          <a:xfrm>
            <a:off x="0" y="0"/>
            <a:ext cx="12192000" cy="6858000"/>
          </a:xfrm>
        </p:spPr>
        <p:txBody>
          <a:bodyPr/>
          <a:lstStyle/>
          <a:p>
            <a:endParaRPr lang="ru-RU" dirty="0"/>
          </a:p>
        </p:txBody>
      </p:sp>
    </p:spTree>
    <p:extLst>
      <p:ext uri="{BB962C8B-B14F-4D97-AF65-F5344CB8AC3E}">
        <p14:creationId xmlns:p14="http://schemas.microsoft.com/office/powerpoint/2010/main" val="240313827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cSld name="Пустой слайд">
    <p:spTree>
      <p:nvGrpSpPr>
        <p:cNvPr id="1" name=""/>
        <p:cNvGrpSpPr/>
        <p:nvPr/>
      </p:nvGrpSpPr>
      <p:grpSpPr>
        <a:xfrm>
          <a:off x="0" y="0"/>
          <a:ext cx="0" cy="0"/>
          <a:chOff x="0" y="0"/>
          <a:chExt cx="0" cy="0"/>
        </a:xfrm>
      </p:grpSpPr>
      <p:grpSp>
        <p:nvGrpSpPr>
          <p:cNvPr id="5" name="Группа 4"/>
          <p:cNvGrpSpPr/>
          <p:nvPr userDrawn="1"/>
        </p:nvGrpSpPr>
        <p:grpSpPr>
          <a:xfrm>
            <a:off x="11345779" y="385816"/>
            <a:ext cx="240632" cy="165462"/>
            <a:chOff x="11345779" y="324853"/>
            <a:chExt cx="240632" cy="165462"/>
          </a:xfrm>
        </p:grpSpPr>
        <p:cxnSp>
          <p:nvCxnSpPr>
            <p:cNvPr id="6" name="Прямая соединительная линия 5"/>
            <p:cNvCxnSpPr/>
            <p:nvPr/>
          </p:nvCxnSpPr>
          <p:spPr>
            <a:xfrm>
              <a:off x="11345779" y="324853"/>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Прямая соединительная линия 6"/>
            <p:cNvCxnSpPr/>
            <p:nvPr/>
          </p:nvCxnSpPr>
          <p:spPr>
            <a:xfrm>
              <a:off x="11345779" y="407584"/>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Прямая соединительная линия 7"/>
            <p:cNvCxnSpPr/>
            <p:nvPr/>
          </p:nvCxnSpPr>
          <p:spPr>
            <a:xfrm>
              <a:off x="11345779" y="490315"/>
              <a:ext cx="2406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userDrawn="1"/>
        </p:nvSpPr>
        <p:spPr>
          <a:xfrm>
            <a:off x="507484" y="307887"/>
            <a:ext cx="816349" cy="307777"/>
          </a:xfrm>
          <a:prstGeom prst="rect">
            <a:avLst/>
          </a:prstGeom>
          <a:noFill/>
        </p:spPr>
        <p:txBody>
          <a:bodyPr wrap="square" rtlCol="0">
            <a:spAutoFit/>
          </a:bodyPr>
          <a:lstStyle/>
          <a:p>
            <a:r>
              <a:rPr lang="en-US" sz="1400" dirty="0">
                <a:solidFill>
                  <a:srgbClr val="00B0F0"/>
                </a:solidFill>
                <a:latin typeface="Raleway ExtraBold" panose="020B0903030101060003" pitchFamily="34" charset="-52"/>
                <a:cs typeface="Rubik Medium" panose="02000604000000020004" pitchFamily="2" charset="-79"/>
              </a:rPr>
              <a:t>A</a:t>
            </a:r>
            <a:r>
              <a:rPr lang="en-US" sz="1400" dirty="0">
                <a:solidFill>
                  <a:schemeClr val="bg2">
                    <a:lumMod val="10000"/>
                  </a:schemeClr>
                </a:solidFill>
                <a:latin typeface="Raleway ExtraBold" panose="020B0903030101060003" pitchFamily="34" charset="-52"/>
                <a:cs typeface="Rubik Medium" panose="02000604000000020004" pitchFamily="2" charset="-79"/>
              </a:rPr>
              <a:t>laska</a:t>
            </a:r>
            <a:endParaRPr lang="ru-RU" sz="1400" dirty="0">
              <a:solidFill>
                <a:schemeClr val="bg2">
                  <a:lumMod val="10000"/>
                </a:schemeClr>
              </a:solidFill>
              <a:latin typeface="Raleway ExtraBold" panose="020B0903030101060003" pitchFamily="34" charset="-52"/>
              <a:cs typeface="Rubik Medium" panose="02000604000000020004" pitchFamily="2" charset="-79"/>
            </a:endParaRPr>
          </a:p>
        </p:txBody>
      </p:sp>
      <p:sp>
        <p:nvSpPr>
          <p:cNvPr id="10" name="TextBox 9"/>
          <p:cNvSpPr txBox="1"/>
          <p:nvPr userDrawn="1"/>
        </p:nvSpPr>
        <p:spPr>
          <a:xfrm>
            <a:off x="4912478" y="6372009"/>
            <a:ext cx="2367044" cy="492443"/>
          </a:xfrm>
          <a:prstGeom prst="rect">
            <a:avLst/>
          </a:prstGeom>
          <a:noFill/>
        </p:spPr>
        <p:txBody>
          <a:bodyPr wrap="square" rtlCol="0">
            <a:spAutoFit/>
          </a:bodyPr>
          <a:lstStyle/>
          <a:p>
            <a:pPr algn="ctr"/>
            <a:r>
              <a:rPr lang="en-US" sz="1200" dirty="0">
                <a:solidFill>
                  <a:schemeClr val="bg1">
                    <a:lumMod val="85000"/>
                  </a:schemeClr>
                </a:solidFill>
                <a:latin typeface="Raleway SemiBold" panose="020B0003030101060003" pitchFamily="34" charset="0"/>
                <a:ea typeface="Open Sans Bold" panose="020B0806030504020204" pitchFamily="34" charset="0"/>
                <a:cs typeface="Open Sans Bold" panose="020B0806030504020204" pitchFamily="34" charset="0"/>
              </a:rPr>
              <a:t>presentationtemplate.com</a:t>
            </a:r>
            <a:r>
              <a:rPr lang="en-US" sz="1200" dirty="0">
                <a:solidFill>
                  <a:schemeClr val="bg2">
                    <a:lumMod val="10000"/>
                  </a:schemeClr>
                </a:solidFill>
                <a:latin typeface="Raleway SemiBold" panose="020B0003030101060003" pitchFamily="34" charset="0"/>
                <a:ea typeface="Open Sans Bold" panose="020B0806030504020204" pitchFamily="34" charset="0"/>
                <a:cs typeface="Open Sans Bold" panose="020B0806030504020204" pitchFamily="34" charset="0"/>
              </a:rPr>
              <a:t/>
            </a:r>
            <a:br>
              <a:rPr lang="en-US" sz="1200" dirty="0">
                <a:solidFill>
                  <a:schemeClr val="bg2">
                    <a:lumMod val="10000"/>
                  </a:schemeClr>
                </a:solidFill>
                <a:latin typeface="Raleway SemiBold" panose="020B0003030101060003" pitchFamily="34" charset="0"/>
                <a:ea typeface="Open Sans Bold" panose="020B0806030504020204" pitchFamily="34" charset="0"/>
                <a:cs typeface="Open Sans Bold" panose="020B0806030504020204" pitchFamily="34" charset="0"/>
              </a:rPr>
            </a:br>
            <a:endParaRPr lang="en-US" sz="1400" dirty="0">
              <a:solidFill>
                <a:schemeClr val="bg2">
                  <a:lumMod val="10000"/>
                </a:schemeClr>
              </a:solidFill>
              <a:latin typeface="Raleway SemiBold" panose="020B0003030101060003" pitchFamily="34" charset="0"/>
              <a:ea typeface="Cardo" panose="02020600000000000000" pitchFamily="18" charset="-79"/>
              <a:cs typeface="Cardo" panose="02020600000000000000" pitchFamily="18" charset="-79"/>
            </a:endParaRPr>
          </a:p>
        </p:txBody>
      </p:sp>
    </p:spTree>
    <p:extLst>
      <p:ext uri="{BB962C8B-B14F-4D97-AF65-F5344CB8AC3E}">
        <p14:creationId xmlns:p14="http://schemas.microsoft.com/office/powerpoint/2010/main" val="111609944"/>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203511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3B44F5D-06B6-4E71-A6DA-0BA88145D01B}" type="slidenum">
              <a:rPr lang="en-US" smtClean="0"/>
              <a:t>‹#›</a:t>
            </a:fld>
            <a:endParaRPr lang="en-US"/>
          </a:p>
        </p:txBody>
      </p:sp>
    </p:spTree>
    <p:extLst>
      <p:ext uri="{BB962C8B-B14F-4D97-AF65-F5344CB8AC3E}">
        <p14:creationId xmlns:p14="http://schemas.microsoft.com/office/powerpoint/2010/main" val="26746053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slide-004">
    <p:spTree>
      <p:nvGrpSpPr>
        <p:cNvPr id="1" name=""/>
        <p:cNvGrpSpPr/>
        <p:nvPr/>
      </p:nvGrpSpPr>
      <p:grpSpPr>
        <a:xfrm>
          <a:off x="0" y="0"/>
          <a:ext cx="0" cy="0"/>
          <a:chOff x="0" y="0"/>
          <a:chExt cx="0" cy="0"/>
        </a:xfrm>
      </p:grpSpPr>
      <p:sp>
        <p:nvSpPr>
          <p:cNvPr id="38" name="Shape 38"/>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0" name="Shape 40"/>
          <p:cNvSpPr>
            <a:spLocks noGrp="1"/>
          </p:cNvSpPr>
          <p:nvPr>
            <p:ph type="sldNum" sz="quarter" idx="2"/>
          </p:nvPr>
        </p:nvSpPr>
        <p:spPr>
          <a:prstGeom prst="rect">
            <a:avLst/>
          </a:prstGeom>
        </p:spPr>
        <p:txBody>
          <a:bodyPr/>
          <a:lstStyle/>
          <a:p>
            <a:fld id="{86CB4B4D-7CA3-9044-876B-883B54F8677D}" type="slidenum">
              <a:t>‹#›</a:t>
            </a:fld>
            <a:endParaRPr/>
          </a:p>
        </p:txBody>
      </p:sp>
      <p:sp>
        <p:nvSpPr>
          <p:cNvPr id="6" name="Picture Placeholder 3"/>
          <p:cNvSpPr txBox="1">
            <a:spLocks/>
          </p:cNvSpPr>
          <p:nvPr userDrawn="1"/>
        </p:nvSpPr>
        <p:spPr>
          <a:xfrm>
            <a:off x="8010154" y="1091243"/>
            <a:ext cx="1760730" cy="1746515"/>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10">
            <a:fgClr>
              <a:schemeClr val="accent1">
                <a:lumMod val="40000"/>
                <a:lumOff val="60000"/>
              </a:schemeClr>
            </a:fgClr>
            <a:bgClr>
              <a:schemeClr val="tx2"/>
            </a:bgClr>
          </a:pattFill>
        </p:spPr>
        <p:txBody>
          <a:bodyPr wrap="square" anchor="ctr">
            <a:noAutofit/>
          </a:bodyPr>
          <a:lstStyle>
            <a:lvl1pPr marL="366346" marR="0" indent="-366346" algn="ctr" defTabSz="825500" latinLnBrk="0">
              <a:lnSpc>
                <a:spcPct val="120000"/>
              </a:lnSpc>
              <a:spcBef>
                <a:spcPts val="5200"/>
              </a:spcBef>
              <a:spcAft>
                <a:spcPts val="0"/>
              </a:spcAft>
              <a:buClrTx/>
              <a:buSzPct val="75000"/>
              <a:buFontTx/>
              <a:buChar char="•"/>
              <a:tabLst/>
              <a:defRPr sz="1600" b="0" i="0" u="none" strike="noStrike" cap="none" spc="0" baseline="0">
                <a:ln>
                  <a:noFill/>
                </a:ln>
                <a:solidFill>
                  <a:srgbClr val="5E5E5E"/>
                </a:solidFill>
                <a:uFillTx/>
                <a:latin typeface="Titillium" charset="0"/>
                <a:ea typeface="Titillium" charset="0"/>
                <a:cs typeface="Titillium" charset="0"/>
                <a:sym typeface="Montserrat Light"/>
              </a:defRPr>
            </a:lvl1pPr>
            <a:lvl2pPr marL="1001346" marR="0" indent="-366346"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2pPr>
            <a:lvl3pPr marL="1636346" marR="0" indent="-366346"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3pPr>
            <a:lvl4pPr marL="2271346" marR="0" indent="-366346"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4pPr>
            <a:lvl5pPr marL="2906346" marR="0" indent="-366346"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5pPr>
            <a:lvl6pPr marL="14165383" marR="0" indent="-10990383"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6pPr>
            <a:lvl7pPr marL="14800383" marR="0" indent="-10990383"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7pPr>
            <a:lvl8pPr marL="15435383" marR="0" indent="-10990383"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8pPr>
            <a:lvl9pPr marL="16070383" marR="0" indent="-10990383" algn="l" defTabSz="825500" latinLnBrk="0">
              <a:lnSpc>
                <a:spcPct val="120000"/>
              </a:lnSpc>
              <a:spcBef>
                <a:spcPts val="5200"/>
              </a:spcBef>
              <a:spcAft>
                <a:spcPts val="0"/>
              </a:spcAft>
              <a:buClrTx/>
              <a:buSzPct val="75000"/>
              <a:buFontTx/>
              <a:buChar char="•"/>
              <a:tabLst/>
              <a:defRPr sz="3000" b="0" i="0" u="none" strike="noStrike" cap="none" spc="0" baseline="0">
                <a:ln>
                  <a:noFill/>
                </a:ln>
                <a:solidFill>
                  <a:srgbClr val="5E5E5E"/>
                </a:solidFill>
                <a:uFillTx/>
                <a:latin typeface="Montserrat Light"/>
                <a:ea typeface="Montserrat Light"/>
                <a:cs typeface="Montserrat Light"/>
                <a:sym typeface="Montserrat Light"/>
              </a:defRPr>
            </a:lvl9pPr>
          </a:lstStyle>
          <a:p>
            <a:pPr hangingPunct="1"/>
            <a:r>
              <a:rPr lang="en-US" sz="800"/>
              <a:t>Insert Image</a:t>
            </a:r>
          </a:p>
        </p:txBody>
      </p:sp>
      <p:sp>
        <p:nvSpPr>
          <p:cNvPr id="13" name="Picture Placeholder 3"/>
          <p:cNvSpPr>
            <a:spLocks noGrp="1"/>
          </p:cNvSpPr>
          <p:nvPr>
            <p:ph type="pic" sz="quarter" idx="17" hasCustomPrompt="1"/>
          </p:nvPr>
        </p:nvSpPr>
        <p:spPr>
          <a:xfrm>
            <a:off x="7965847" y="1039830"/>
            <a:ext cx="1849342" cy="1849340"/>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3716353628"/>
      </p:ext>
    </p:extLst>
  </p:cSld>
  <p:clrMapOvr>
    <a:masterClrMapping/>
  </p:clrMapOvr>
  <p:transition spd="med"/>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Two Imag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3B44F5D-06B6-4E71-A6DA-0BA88145D01B}" type="slidenum">
              <a:rPr lang="en-US" smtClean="0"/>
              <a:t>‹#›</a:t>
            </a:fld>
            <a:endParaRPr lang="en-US"/>
          </a:p>
        </p:txBody>
      </p:sp>
      <p:sp>
        <p:nvSpPr>
          <p:cNvPr id="3" name="Picture Placeholder 4"/>
          <p:cNvSpPr>
            <a:spLocks noGrp="1"/>
          </p:cNvSpPr>
          <p:nvPr>
            <p:ph type="pic" sz="quarter" idx="13"/>
          </p:nvPr>
        </p:nvSpPr>
        <p:spPr>
          <a:xfrm>
            <a:off x="631825" y="2930525"/>
            <a:ext cx="2919413" cy="2936875"/>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4" name="Picture Placeholder 4"/>
          <p:cNvSpPr>
            <a:spLocks noGrp="1"/>
          </p:cNvSpPr>
          <p:nvPr>
            <p:ph type="pic" sz="quarter" idx="14"/>
          </p:nvPr>
        </p:nvSpPr>
        <p:spPr>
          <a:xfrm>
            <a:off x="3816459" y="2930525"/>
            <a:ext cx="2919413" cy="2936875"/>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2699214561"/>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3B44F5D-06B6-4E71-A6DA-0BA88145D01B}" type="slidenum">
              <a:rPr lang="en-US" smtClean="0"/>
              <a:t>‹#›</a:t>
            </a:fld>
            <a:endParaRPr lang="en-US"/>
          </a:p>
        </p:txBody>
      </p:sp>
      <p:sp>
        <p:nvSpPr>
          <p:cNvPr id="3" name="Picture Placeholder 2"/>
          <p:cNvSpPr>
            <a:spLocks noGrp="1"/>
          </p:cNvSpPr>
          <p:nvPr>
            <p:ph type="pic" sz="quarter" idx="13"/>
          </p:nvPr>
        </p:nvSpPr>
        <p:spPr>
          <a:xfrm>
            <a:off x="0" y="0"/>
            <a:ext cx="12192000" cy="685800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2976287832"/>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Header Imag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3B44F5D-06B6-4E71-A6DA-0BA88145D01B}" type="slidenum">
              <a:rPr lang="en-US" smtClean="0"/>
              <a:t>‹#›</a:t>
            </a:fld>
            <a:endParaRPr lang="en-US"/>
          </a:p>
        </p:txBody>
      </p:sp>
      <p:sp>
        <p:nvSpPr>
          <p:cNvPr id="14" name="Picture Placeholder 2"/>
          <p:cNvSpPr>
            <a:spLocks noGrp="1"/>
          </p:cNvSpPr>
          <p:nvPr>
            <p:ph type="pic" sz="quarter" idx="13"/>
          </p:nvPr>
        </p:nvSpPr>
        <p:spPr>
          <a:xfrm>
            <a:off x="0" y="0"/>
            <a:ext cx="12192000" cy="342900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3079397052"/>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eam &amp; Circl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3B44F5D-06B6-4E71-A6DA-0BA88145D01B}" type="slidenum">
              <a:rPr lang="en-US" smtClean="0"/>
              <a:t>‹#›</a:t>
            </a:fld>
            <a:endParaRPr lang="en-US"/>
          </a:p>
        </p:txBody>
      </p:sp>
      <p:sp>
        <p:nvSpPr>
          <p:cNvPr id="3" name="Picture Placeholder 2"/>
          <p:cNvSpPr>
            <a:spLocks noGrp="1"/>
          </p:cNvSpPr>
          <p:nvPr>
            <p:ph type="pic" sz="quarter" idx="13"/>
          </p:nvPr>
        </p:nvSpPr>
        <p:spPr>
          <a:xfrm>
            <a:off x="611124" y="1752600"/>
            <a:ext cx="1673352" cy="1673352"/>
          </a:xfrm>
          <a:prstGeom prst="ellipse">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27" name="Picture Placeholder 2"/>
          <p:cNvSpPr>
            <a:spLocks noGrp="1"/>
          </p:cNvSpPr>
          <p:nvPr>
            <p:ph type="pic" sz="quarter" idx="14"/>
          </p:nvPr>
        </p:nvSpPr>
        <p:spPr>
          <a:xfrm>
            <a:off x="6094476" y="1752473"/>
            <a:ext cx="1673352" cy="1673352"/>
          </a:xfrm>
          <a:prstGeom prst="ellipse">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28" name="Picture Placeholder 2"/>
          <p:cNvSpPr>
            <a:spLocks noGrp="1"/>
          </p:cNvSpPr>
          <p:nvPr>
            <p:ph type="pic" sz="quarter" idx="15"/>
          </p:nvPr>
        </p:nvSpPr>
        <p:spPr>
          <a:xfrm>
            <a:off x="6094476" y="4194048"/>
            <a:ext cx="1673352" cy="1673352"/>
          </a:xfrm>
          <a:prstGeom prst="ellipse">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29" name="Picture Placeholder 2"/>
          <p:cNvSpPr>
            <a:spLocks noGrp="1"/>
          </p:cNvSpPr>
          <p:nvPr>
            <p:ph type="pic" sz="quarter" idx="16"/>
          </p:nvPr>
        </p:nvSpPr>
        <p:spPr>
          <a:xfrm>
            <a:off x="609600" y="4194048"/>
            <a:ext cx="1673352" cy="1673352"/>
          </a:xfrm>
          <a:prstGeom prst="ellipse">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318307456"/>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wo Image #2">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3B44F5D-06B6-4E71-A6DA-0BA88145D01B}" type="slidenum">
              <a:rPr lang="en-US" smtClean="0"/>
              <a:t>‹#›</a:t>
            </a:fld>
            <a:endParaRPr lang="en-US"/>
          </a:p>
        </p:txBody>
      </p:sp>
      <p:sp>
        <p:nvSpPr>
          <p:cNvPr id="5" name="Picture Placeholder 4"/>
          <p:cNvSpPr>
            <a:spLocks noGrp="1"/>
          </p:cNvSpPr>
          <p:nvPr>
            <p:ph type="pic" sz="quarter" idx="13"/>
          </p:nvPr>
        </p:nvSpPr>
        <p:spPr>
          <a:xfrm>
            <a:off x="604837" y="1752600"/>
            <a:ext cx="3565525" cy="411480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8" name="Picture Placeholder 4"/>
          <p:cNvSpPr>
            <a:spLocks noGrp="1"/>
          </p:cNvSpPr>
          <p:nvPr>
            <p:ph type="pic" sz="quarter" idx="14"/>
          </p:nvPr>
        </p:nvSpPr>
        <p:spPr>
          <a:xfrm>
            <a:off x="4311650" y="1752600"/>
            <a:ext cx="3565525" cy="411480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3667488626"/>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Full Text Imag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3B44F5D-06B6-4E71-A6DA-0BA88145D01B}" type="slidenum">
              <a:rPr lang="en-US" smtClean="0"/>
              <a:t>‹#›</a:t>
            </a:fld>
            <a:endParaRPr lang="en-US"/>
          </a:p>
        </p:txBody>
      </p:sp>
      <p:sp>
        <p:nvSpPr>
          <p:cNvPr id="4" name="Picture Placeholder 4"/>
          <p:cNvSpPr>
            <a:spLocks noGrp="1"/>
          </p:cNvSpPr>
          <p:nvPr>
            <p:ph type="pic" sz="quarter" idx="13"/>
          </p:nvPr>
        </p:nvSpPr>
        <p:spPr>
          <a:xfrm>
            <a:off x="631825" y="2930525"/>
            <a:ext cx="2919413" cy="2936875"/>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3857147307"/>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eam Work#1">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93B44F5D-06B6-4E71-A6DA-0BA88145D01B}" type="slidenum">
              <a:rPr lang="en-US" smtClean="0"/>
              <a:t>‹#›</a:t>
            </a:fld>
            <a:endParaRPr lang="en-US"/>
          </a:p>
        </p:txBody>
      </p:sp>
      <p:sp>
        <p:nvSpPr>
          <p:cNvPr id="14" name="Picture Placeholder 4"/>
          <p:cNvSpPr>
            <a:spLocks noGrp="1"/>
          </p:cNvSpPr>
          <p:nvPr>
            <p:ph type="pic" sz="quarter" idx="13"/>
          </p:nvPr>
        </p:nvSpPr>
        <p:spPr>
          <a:xfrm>
            <a:off x="604838" y="1763713"/>
            <a:ext cx="2659063" cy="2860675"/>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5" name="Picture Placeholder 4"/>
          <p:cNvSpPr>
            <a:spLocks noGrp="1"/>
          </p:cNvSpPr>
          <p:nvPr>
            <p:ph type="pic" sz="quarter" idx="14"/>
          </p:nvPr>
        </p:nvSpPr>
        <p:spPr>
          <a:xfrm>
            <a:off x="3378200" y="1763713"/>
            <a:ext cx="2659063" cy="2860675"/>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6" name="Picture Placeholder 4"/>
          <p:cNvSpPr>
            <a:spLocks noGrp="1"/>
          </p:cNvSpPr>
          <p:nvPr>
            <p:ph type="pic" sz="quarter" idx="15"/>
          </p:nvPr>
        </p:nvSpPr>
        <p:spPr>
          <a:xfrm>
            <a:off x="6151562" y="1763713"/>
            <a:ext cx="2659063" cy="2860675"/>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7" name="Picture Placeholder 4"/>
          <p:cNvSpPr>
            <a:spLocks noGrp="1"/>
          </p:cNvSpPr>
          <p:nvPr>
            <p:ph type="pic" sz="quarter" idx="16"/>
          </p:nvPr>
        </p:nvSpPr>
        <p:spPr>
          <a:xfrm>
            <a:off x="8924925" y="1763713"/>
            <a:ext cx="2659063" cy="2860675"/>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2467447173"/>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eam Work#2">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3B44F5D-06B6-4E71-A6DA-0BA88145D01B}" type="slidenum">
              <a:rPr lang="en-US" smtClean="0"/>
              <a:t>‹#›</a:t>
            </a:fld>
            <a:endParaRPr lang="en-US"/>
          </a:p>
        </p:txBody>
      </p:sp>
      <p:sp>
        <p:nvSpPr>
          <p:cNvPr id="11" name="Picture Placeholder 2"/>
          <p:cNvSpPr>
            <a:spLocks noGrp="1"/>
          </p:cNvSpPr>
          <p:nvPr>
            <p:ph type="pic" sz="quarter" idx="13"/>
          </p:nvPr>
        </p:nvSpPr>
        <p:spPr>
          <a:xfrm>
            <a:off x="965644" y="1766888"/>
            <a:ext cx="1801368" cy="1801368"/>
          </a:xfrm>
          <a:prstGeom prst="ellipse">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2" name="Picture Placeholder 2"/>
          <p:cNvSpPr>
            <a:spLocks noGrp="1"/>
          </p:cNvSpPr>
          <p:nvPr>
            <p:ph type="pic" sz="quarter" idx="14"/>
          </p:nvPr>
        </p:nvSpPr>
        <p:spPr>
          <a:xfrm>
            <a:off x="3080766" y="1766888"/>
            <a:ext cx="1801368" cy="1801368"/>
          </a:xfrm>
          <a:prstGeom prst="ellipse">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3" name="Picture Placeholder 2"/>
          <p:cNvSpPr>
            <a:spLocks noGrp="1"/>
          </p:cNvSpPr>
          <p:nvPr>
            <p:ph type="pic" sz="quarter" idx="15"/>
          </p:nvPr>
        </p:nvSpPr>
        <p:spPr>
          <a:xfrm>
            <a:off x="5194014" y="1766888"/>
            <a:ext cx="1801368" cy="1801368"/>
          </a:xfrm>
          <a:prstGeom prst="ellipse">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4" name="Picture Placeholder 2"/>
          <p:cNvSpPr>
            <a:spLocks noGrp="1"/>
          </p:cNvSpPr>
          <p:nvPr>
            <p:ph type="pic" sz="quarter" idx="16"/>
          </p:nvPr>
        </p:nvSpPr>
        <p:spPr>
          <a:xfrm>
            <a:off x="7307119" y="1766888"/>
            <a:ext cx="1801368" cy="1801368"/>
          </a:xfrm>
          <a:prstGeom prst="ellipse">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5" name="Picture Placeholder 2"/>
          <p:cNvSpPr>
            <a:spLocks noGrp="1"/>
          </p:cNvSpPr>
          <p:nvPr>
            <p:ph type="pic" sz="quarter" idx="17"/>
          </p:nvPr>
        </p:nvSpPr>
        <p:spPr>
          <a:xfrm>
            <a:off x="9415907" y="1766888"/>
            <a:ext cx="1801368" cy="1801368"/>
          </a:xfrm>
          <a:prstGeom prst="ellipse">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2082297366"/>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eam Work#3">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3B44F5D-06B6-4E71-A6DA-0BA88145D01B}" type="slidenum">
              <a:rPr lang="en-US" smtClean="0"/>
              <a:t>‹#›</a:t>
            </a:fld>
            <a:endParaRPr lang="en-US"/>
          </a:p>
        </p:txBody>
      </p:sp>
      <p:sp>
        <p:nvSpPr>
          <p:cNvPr id="15" name="Picture Placeholder 4"/>
          <p:cNvSpPr>
            <a:spLocks noGrp="1"/>
          </p:cNvSpPr>
          <p:nvPr>
            <p:ph type="pic" sz="quarter" idx="13"/>
          </p:nvPr>
        </p:nvSpPr>
        <p:spPr>
          <a:xfrm>
            <a:off x="716669" y="1779037"/>
            <a:ext cx="1261872" cy="1261872"/>
          </a:xfrm>
          <a:prstGeom prst="roundRect">
            <a:avLst>
              <a:gd name="adj" fmla="val 1006"/>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6" name="Picture Placeholder 4"/>
          <p:cNvSpPr>
            <a:spLocks noGrp="1"/>
          </p:cNvSpPr>
          <p:nvPr>
            <p:ph type="pic" sz="quarter" idx="14"/>
          </p:nvPr>
        </p:nvSpPr>
        <p:spPr>
          <a:xfrm>
            <a:off x="3086400" y="1779037"/>
            <a:ext cx="1261872" cy="1261872"/>
          </a:xfrm>
          <a:prstGeom prst="roundRect">
            <a:avLst>
              <a:gd name="adj" fmla="val 1006"/>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7" name="Picture Placeholder 4"/>
          <p:cNvSpPr>
            <a:spLocks noGrp="1"/>
          </p:cNvSpPr>
          <p:nvPr>
            <p:ph type="pic" sz="quarter" idx="15"/>
          </p:nvPr>
        </p:nvSpPr>
        <p:spPr>
          <a:xfrm>
            <a:off x="5452729" y="1779037"/>
            <a:ext cx="1261872" cy="1261872"/>
          </a:xfrm>
          <a:prstGeom prst="roundRect">
            <a:avLst>
              <a:gd name="adj" fmla="val 1006"/>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8" name="Picture Placeholder 4"/>
          <p:cNvSpPr>
            <a:spLocks noGrp="1"/>
          </p:cNvSpPr>
          <p:nvPr>
            <p:ph type="pic" sz="quarter" idx="16"/>
          </p:nvPr>
        </p:nvSpPr>
        <p:spPr>
          <a:xfrm>
            <a:off x="7825863" y="1779037"/>
            <a:ext cx="1261872" cy="1261872"/>
          </a:xfrm>
          <a:prstGeom prst="roundRect">
            <a:avLst>
              <a:gd name="adj" fmla="val 1006"/>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9" name="Picture Placeholder 4"/>
          <p:cNvSpPr>
            <a:spLocks noGrp="1"/>
          </p:cNvSpPr>
          <p:nvPr>
            <p:ph type="pic" sz="quarter" idx="17"/>
          </p:nvPr>
        </p:nvSpPr>
        <p:spPr>
          <a:xfrm>
            <a:off x="10195595" y="1779037"/>
            <a:ext cx="1261872" cy="1261872"/>
          </a:xfrm>
          <a:prstGeom prst="roundRect">
            <a:avLst>
              <a:gd name="adj" fmla="val 1006"/>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20" name="Picture Placeholder 4"/>
          <p:cNvSpPr>
            <a:spLocks noGrp="1"/>
          </p:cNvSpPr>
          <p:nvPr>
            <p:ph type="pic" sz="quarter" idx="18"/>
          </p:nvPr>
        </p:nvSpPr>
        <p:spPr>
          <a:xfrm>
            <a:off x="7825863" y="3950629"/>
            <a:ext cx="1261872" cy="1261872"/>
          </a:xfrm>
          <a:prstGeom prst="roundRect">
            <a:avLst>
              <a:gd name="adj" fmla="val 1006"/>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21" name="Picture Placeholder 4"/>
          <p:cNvSpPr>
            <a:spLocks noGrp="1"/>
          </p:cNvSpPr>
          <p:nvPr>
            <p:ph type="pic" sz="quarter" idx="19"/>
          </p:nvPr>
        </p:nvSpPr>
        <p:spPr>
          <a:xfrm>
            <a:off x="10192192" y="3950629"/>
            <a:ext cx="1261872" cy="1261872"/>
          </a:xfrm>
          <a:prstGeom prst="roundRect">
            <a:avLst>
              <a:gd name="adj" fmla="val 1006"/>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22" name="Picture Placeholder 4"/>
          <p:cNvSpPr>
            <a:spLocks noGrp="1"/>
          </p:cNvSpPr>
          <p:nvPr>
            <p:ph type="pic" sz="quarter" idx="20"/>
          </p:nvPr>
        </p:nvSpPr>
        <p:spPr>
          <a:xfrm>
            <a:off x="5449327" y="3950629"/>
            <a:ext cx="1261872" cy="1261872"/>
          </a:xfrm>
          <a:prstGeom prst="roundRect">
            <a:avLst>
              <a:gd name="adj" fmla="val 1006"/>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23" name="Picture Placeholder 4"/>
          <p:cNvSpPr>
            <a:spLocks noGrp="1"/>
          </p:cNvSpPr>
          <p:nvPr>
            <p:ph type="pic" sz="quarter" idx="21"/>
          </p:nvPr>
        </p:nvSpPr>
        <p:spPr>
          <a:xfrm>
            <a:off x="3089803" y="3950629"/>
            <a:ext cx="1261872" cy="1261872"/>
          </a:xfrm>
          <a:prstGeom prst="roundRect">
            <a:avLst>
              <a:gd name="adj" fmla="val 1006"/>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24" name="Picture Placeholder 4"/>
          <p:cNvSpPr>
            <a:spLocks noGrp="1"/>
          </p:cNvSpPr>
          <p:nvPr>
            <p:ph type="pic" sz="quarter" idx="22"/>
          </p:nvPr>
        </p:nvSpPr>
        <p:spPr>
          <a:xfrm>
            <a:off x="706463" y="3950629"/>
            <a:ext cx="1261872" cy="1261872"/>
          </a:xfrm>
          <a:prstGeom prst="roundRect">
            <a:avLst>
              <a:gd name="adj" fmla="val 1006"/>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115128655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eam Work#4">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3B44F5D-06B6-4E71-A6DA-0BA88145D01B}" type="slidenum">
              <a:rPr lang="en-US" smtClean="0"/>
              <a:t>‹#›</a:t>
            </a:fld>
            <a:endParaRPr lang="en-US"/>
          </a:p>
        </p:txBody>
      </p:sp>
      <p:sp>
        <p:nvSpPr>
          <p:cNvPr id="8" name="Picture Placeholder 4"/>
          <p:cNvSpPr>
            <a:spLocks noGrp="1"/>
          </p:cNvSpPr>
          <p:nvPr>
            <p:ph type="pic" sz="quarter" idx="13"/>
          </p:nvPr>
        </p:nvSpPr>
        <p:spPr>
          <a:xfrm>
            <a:off x="601662" y="1755774"/>
            <a:ext cx="1673225" cy="1673225"/>
          </a:xfrm>
          <a:prstGeom prst="roundRect">
            <a:avLst>
              <a:gd name="adj" fmla="val 1006"/>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9" name="Picture Placeholder 4"/>
          <p:cNvSpPr>
            <a:spLocks noGrp="1"/>
          </p:cNvSpPr>
          <p:nvPr>
            <p:ph type="pic" sz="quarter" idx="14"/>
          </p:nvPr>
        </p:nvSpPr>
        <p:spPr>
          <a:xfrm>
            <a:off x="6096000" y="1755773"/>
            <a:ext cx="1673225" cy="1673225"/>
          </a:xfrm>
          <a:prstGeom prst="roundRect">
            <a:avLst>
              <a:gd name="adj" fmla="val 1006"/>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0" name="Picture Placeholder 4"/>
          <p:cNvSpPr>
            <a:spLocks noGrp="1"/>
          </p:cNvSpPr>
          <p:nvPr>
            <p:ph type="pic" sz="quarter" idx="15"/>
          </p:nvPr>
        </p:nvSpPr>
        <p:spPr>
          <a:xfrm>
            <a:off x="6096000" y="4025900"/>
            <a:ext cx="1673225" cy="1673225"/>
          </a:xfrm>
          <a:prstGeom prst="roundRect">
            <a:avLst>
              <a:gd name="adj" fmla="val 1006"/>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1" name="Picture Placeholder 4"/>
          <p:cNvSpPr>
            <a:spLocks noGrp="1"/>
          </p:cNvSpPr>
          <p:nvPr>
            <p:ph type="pic" sz="quarter" idx="16"/>
          </p:nvPr>
        </p:nvSpPr>
        <p:spPr>
          <a:xfrm>
            <a:off x="601662" y="4025900"/>
            <a:ext cx="1673225" cy="1673225"/>
          </a:xfrm>
          <a:prstGeom prst="roundRect">
            <a:avLst>
              <a:gd name="adj" fmla="val 1006"/>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42209642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slide-005">
    <p:spTree>
      <p:nvGrpSpPr>
        <p:cNvPr id="1" name=""/>
        <p:cNvGrpSpPr/>
        <p:nvPr/>
      </p:nvGrpSpPr>
      <p:grpSpPr>
        <a:xfrm>
          <a:off x="0" y="0"/>
          <a:ext cx="0" cy="0"/>
          <a:chOff x="0" y="0"/>
          <a:chExt cx="0" cy="0"/>
        </a:xfrm>
      </p:grpSpPr>
      <p:sp>
        <p:nvSpPr>
          <p:cNvPr id="47" name="Shape 47"/>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0" name="Shape 50"/>
          <p:cNvSpPr>
            <a:spLocks noGrp="1"/>
          </p:cNvSpPr>
          <p:nvPr>
            <p:ph type="sldNum" sz="quarter" idx="2"/>
          </p:nvPr>
        </p:nvSpPr>
        <p:spPr>
          <a:prstGeom prst="rect">
            <a:avLst/>
          </a:prstGeom>
        </p:spPr>
        <p:txBody>
          <a:bodyPr/>
          <a:lstStyle/>
          <a:p>
            <a:fld id="{86CB4B4D-7CA3-9044-876B-883B54F8677D}" type="slidenum">
              <a:t>‹#›</a:t>
            </a:fld>
            <a:endParaRPr/>
          </a:p>
        </p:txBody>
      </p:sp>
      <p:sp>
        <p:nvSpPr>
          <p:cNvPr id="8" name="Shape 39"/>
          <p:cNvSpPr>
            <a:spLocks noGrp="1"/>
          </p:cNvSpPr>
          <p:nvPr>
            <p:ph type="pic" sz="quarter" idx="14" hasCustomPrompt="1"/>
          </p:nvPr>
        </p:nvSpPr>
        <p:spPr>
          <a:xfrm>
            <a:off x="8928000" y="1016745"/>
            <a:ext cx="3264000" cy="4824511"/>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effectLst>
                  <a:glow>
                    <a:schemeClr val="accent1">
                      <a:alpha val="40000"/>
                    </a:schemeClr>
                  </a:glow>
                </a:effect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3200220420"/>
      </p:ext>
    </p:extLst>
  </p:cSld>
  <p:clrMapOvr>
    <a:masterClrMapping/>
  </p:clrMapOvr>
  <p:transition spd="med"/>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Full Image With Content">
    <p:spTree>
      <p:nvGrpSpPr>
        <p:cNvPr id="1" name=""/>
        <p:cNvGrpSpPr/>
        <p:nvPr/>
      </p:nvGrpSpPr>
      <p:grpSpPr>
        <a:xfrm>
          <a:off x="0" y="0"/>
          <a:ext cx="0" cy="0"/>
          <a:chOff x="0" y="0"/>
          <a:chExt cx="0" cy="0"/>
        </a:xfrm>
      </p:grpSpPr>
      <p:sp>
        <p:nvSpPr>
          <p:cNvPr id="9" name="Picture Placeholder 2"/>
          <p:cNvSpPr>
            <a:spLocks noGrp="1"/>
          </p:cNvSpPr>
          <p:nvPr>
            <p:ph type="pic" sz="quarter" idx="13"/>
          </p:nvPr>
        </p:nvSpPr>
        <p:spPr>
          <a:xfrm>
            <a:off x="0" y="0"/>
            <a:ext cx="12192000" cy="685800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7" name="Slide Number Placeholder 6"/>
          <p:cNvSpPr>
            <a:spLocks noGrp="1"/>
          </p:cNvSpPr>
          <p:nvPr>
            <p:ph type="sldNum" sz="quarter" idx="12"/>
          </p:nvPr>
        </p:nvSpPr>
        <p:spPr/>
        <p:txBody>
          <a:bodyPr/>
          <a:lstStyle/>
          <a:p>
            <a:fld id="{93B44F5D-06B6-4E71-A6DA-0BA88145D01B}" type="slidenum">
              <a:rPr lang="en-US" smtClean="0"/>
              <a:t>‹#›</a:t>
            </a:fld>
            <a:endParaRPr lang="en-US"/>
          </a:p>
        </p:txBody>
      </p:sp>
      <p:sp>
        <p:nvSpPr>
          <p:cNvPr id="10" name="Picture Placeholder 4"/>
          <p:cNvSpPr>
            <a:spLocks noGrp="1"/>
          </p:cNvSpPr>
          <p:nvPr>
            <p:ph type="pic" sz="quarter" idx="14"/>
          </p:nvPr>
        </p:nvSpPr>
        <p:spPr>
          <a:xfrm>
            <a:off x="609600" y="3963988"/>
            <a:ext cx="2740025" cy="1903412"/>
          </a:xfrm>
          <a:prstGeom prst="roundRect">
            <a:avLst>
              <a:gd name="adj" fmla="val 1585"/>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3892469204"/>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ingle Image Standar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3B44F5D-06B6-4E71-A6DA-0BA88145D01B}" type="slidenum">
              <a:rPr lang="en-US" smtClean="0"/>
              <a:t>‹#›</a:t>
            </a:fld>
            <a:endParaRPr lang="en-US"/>
          </a:p>
        </p:txBody>
      </p:sp>
      <p:sp>
        <p:nvSpPr>
          <p:cNvPr id="9" name="Picture Placeholder 4"/>
          <p:cNvSpPr>
            <a:spLocks noGrp="1"/>
          </p:cNvSpPr>
          <p:nvPr>
            <p:ph type="pic" sz="quarter" idx="13"/>
          </p:nvPr>
        </p:nvSpPr>
        <p:spPr>
          <a:xfrm>
            <a:off x="609600" y="1295400"/>
            <a:ext cx="5486400" cy="4572000"/>
          </a:xfrm>
          <a:prstGeom prst="roundRect">
            <a:avLst>
              <a:gd name="adj" fmla="val 620"/>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3142541791"/>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Right Imag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3B44F5D-06B6-4E71-A6DA-0BA88145D01B}" type="slidenum">
              <a:rPr lang="en-US" smtClean="0"/>
              <a:t>‹#›</a:t>
            </a:fld>
            <a:endParaRPr lang="en-US"/>
          </a:p>
        </p:txBody>
      </p:sp>
      <p:sp>
        <p:nvSpPr>
          <p:cNvPr id="8" name="Picture Placeholder 2"/>
          <p:cNvSpPr>
            <a:spLocks noGrp="1"/>
          </p:cNvSpPr>
          <p:nvPr>
            <p:ph type="pic" sz="quarter" idx="13"/>
          </p:nvPr>
        </p:nvSpPr>
        <p:spPr>
          <a:xfrm>
            <a:off x="6096000" y="0"/>
            <a:ext cx="6096000" cy="685800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4273671958"/>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Portfolio #1">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3B44F5D-06B6-4E71-A6DA-0BA88145D01B}" type="slidenum">
              <a:rPr lang="en-US" smtClean="0"/>
              <a:t>‹#›</a:t>
            </a:fld>
            <a:endParaRPr lang="en-US"/>
          </a:p>
        </p:txBody>
      </p:sp>
      <p:sp>
        <p:nvSpPr>
          <p:cNvPr id="12" name="Picture Placeholder 4"/>
          <p:cNvSpPr>
            <a:spLocks noGrp="1"/>
          </p:cNvSpPr>
          <p:nvPr>
            <p:ph type="pic" sz="quarter" idx="13"/>
          </p:nvPr>
        </p:nvSpPr>
        <p:spPr>
          <a:xfrm>
            <a:off x="604837" y="1752600"/>
            <a:ext cx="2724912" cy="2029968"/>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3" name="Picture Placeholder 4"/>
          <p:cNvSpPr>
            <a:spLocks noGrp="1"/>
          </p:cNvSpPr>
          <p:nvPr>
            <p:ph type="pic" sz="quarter" idx="14"/>
          </p:nvPr>
        </p:nvSpPr>
        <p:spPr>
          <a:xfrm>
            <a:off x="3355974" y="1752600"/>
            <a:ext cx="2724912" cy="2029968"/>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4" name="Picture Placeholder 4"/>
          <p:cNvSpPr>
            <a:spLocks noGrp="1"/>
          </p:cNvSpPr>
          <p:nvPr>
            <p:ph type="pic" sz="quarter" idx="15"/>
          </p:nvPr>
        </p:nvSpPr>
        <p:spPr>
          <a:xfrm>
            <a:off x="6107112" y="1752600"/>
            <a:ext cx="2724912" cy="2029968"/>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5" name="Picture Placeholder 4"/>
          <p:cNvSpPr>
            <a:spLocks noGrp="1"/>
          </p:cNvSpPr>
          <p:nvPr>
            <p:ph type="pic" sz="quarter" idx="16"/>
          </p:nvPr>
        </p:nvSpPr>
        <p:spPr>
          <a:xfrm>
            <a:off x="8858249" y="1752600"/>
            <a:ext cx="2724912" cy="2029968"/>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6" name="Picture Placeholder 4"/>
          <p:cNvSpPr>
            <a:spLocks noGrp="1"/>
          </p:cNvSpPr>
          <p:nvPr>
            <p:ph type="pic" sz="quarter" idx="17"/>
          </p:nvPr>
        </p:nvSpPr>
        <p:spPr>
          <a:xfrm>
            <a:off x="8858249" y="3805238"/>
            <a:ext cx="2724912" cy="2029968"/>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7" name="Picture Placeholder 4"/>
          <p:cNvSpPr>
            <a:spLocks noGrp="1"/>
          </p:cNvSpPr>
          <p:nvPr>
            <p:ph type="pic" sz="quarter" idx="18"/>
          </p:nvPr>
        </p:nvSpPr>
        <p:spPr>
          <a:xfrm>
            <a:off x="6107112" y="3805238"/>
            <a:ext cx="2724912" cy="2029968"/>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8" name="Picture Placeholder 4"/>
          <p:cNvSpPr>
            <a:spLocks noGrp="1"/>
          </p:cNvSpPr>
          <p:nvPr>
            <p:ph type="pic" sz="quarter" idx="19"/>
          </p:nvPr>
        </p:nvSpPr>
        <p:spPr>
          <a:xfrm>
            <a:off x="3355974" y="3805238"/>
            <a:ext cx="2724912" cy="2029968"/>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9" name="Picture Placeholder 4"/>
          <p:cNvSpPr>
            <a:spLocks noGrp="1"/>
          </p:cNvSpPr>
          <p:nvPr>
            <p:ph type="pic" sz="quarter" idx="20"/>
          </p:nvPr>
        </p:nvSpPr>
        <p:spPr>
          <a:xfrm>
            <a:off x="604837" y="3805238"/>
            <a:ext cx="2724912" cy="2029968"/>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2342332710"/>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Portfolio #2">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3B44F5D-06B6-4E71-A6DA-0BA88145D01B}" type="slidenum">
              <a:rPr lang="en-US" smtClean="0"/>
              <a:t>‹#›</a:t>
            </a:fld>
            <a:endParaRPr lang="en-US"/>
          </a:p>
        </p:txBody>
      </p:sp>
      <p:sp>
        <p:nvSpPr>
          <p:cNvPr id="8" name="Picture Placeholder 4"/>
          <p:cNvSpPr>
            <a:spLocks noGrp="1"/>
          </p:cNvSpPr>
          <p:nvPr>
            <p:ph type="pic" sz="quarter" idx="13"/>
          </p:nvPr>
        </p:nvSpPr>
        <p:spPr>
          <a:xfrm>
            <a:off x="604837" y="1752600"/>
            <a:ext cx="2724912" cy="2029968"/>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9" name="Picture Placeholder 4"/>
          <p:cNvSpPr>
            <a:spLocks noGrp="1"/>
          </p:cNvSpPr>
          <p:nvPr>
            <p:ph type="pic" sz="quarter" idx="14"/>
          </p:nvPr>
        </p:nvSpPr>
        <p:spPr>
          <a:xfrm>
            <a:off x="6106352" y="1752600"/>
            <a:ext cx="2724912" cy="2029968"/>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0" name="Picture Placeholder 4"/>
          <p:cNvSpPr>
            <a:spLocks noGrp="1"/>
          </p:cNvSpPr>
          <p:nvPr>
            <p:ph type="pic" sz="quarter" idx="15"/>
          </p:nvPr>
        </p:nvSpPr>
        <p:spPr>
          <a:xfrm>
            <a:off x="3355213" y="3805682"/>
            <a:ext cx="2724912" cy="2029968"/>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1" name="Picture Placeholder 4"/>
          <p:cNvSpPr>
            <a:spLocks noGrp="1"/>
          </p:cNvSpPr>
          <p:nvPr>
            <p:ph type="pic" sz="quarter" idx="16"/>
          </p:nvPr>
        </p:nvSpPr>
        <p:spPr>
          <a:xfrm>
            <a:off x="8858250" y="3805682"/>
            <a:ext cx="2724912" cy="2029968"/>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3970314812"/>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Portfolio #3">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3B44F5D-06B6-4E71-A6DA-0BA88145D01B}" type="slidenum">
              <a:rPr lang="en-US" smtClean="0"/>
              <a:t>‹#›</a:t>
            </a:fld>
            <a:endParaRPr lang="en-US"/>
          </a:p>
        </p:txBody>
      </p:sp>
      <p:sp>
        <p:nvSpPr>
          <p:cNvPr id="9" name="Picture Placeholder 4"/>
          <p:cNvSpPr>
            <a:spLocks noGrp="1"/>
          </p:cNvSpPr>
          <p:nvPr>
            <p:ph type="pic" sz="quarter" idx="13"/>
          </p:nvPr>
        </p:nvSpPr>
        <p:spPr>
          <a:xfrm>
            <a:off x="0" y="1763713"/>
            <a:ext cx="2393950" cy="197485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0" name="Picture Placeholder 4"/>
          <p:cNvSpPr>
            <a:spLocks noGrp="1"/>
          </p:cNvSpPr>
          <p:nvPr>
            <p:ph type="pic" sz="quarter" idx="14"/>
          </p:nvPr>
        </p:nvSpPr>
        <p:spPr>
          <a:xfrm>
            <a:off x="2447925" y="1763713"/>
            <a:ext cx="2393950" cy="197485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1" name="Picture Placeholder 4"/>
          <p:cNvSpPr>
            <a:spLocks noGrp="1"/>
          </p:cNvSpPr>
          <p:nvPr>
            <p:ph type="pic" sz="quarter" idx="15"/>
          </p:nvPr>
        </p:nvSpPr>
        <p:spPr>
          <a:xfrm>
            <a:off x="4894262" y="1763713"/>
            <a:ext cx="2393950" cy="197485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2" name="Picture Placeholder 4"/>
          <p:cNvSpPr>
            <a:spLocks noGrp="1"/>
          </p:cNvSpPr>
          <p:nvPr>
            <p:ph type="pic" sz="quarter" idx="16"/>
          </p:nvPr>
        </p:nvSpPr>
        <p:spPr>
          <a:xfrm>
            <a:off x="7350125" y="1763713"/>
            <a:ext cx="2393950" cy="197485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3" name="Picture Placeholder 4"/>
          <p:cNvSpPr>
            <a:spLocks noGrp="1"/>
          </p:cNvSpPr>
          <p:nvPr>
            <p:ph type="pic" sz="quarter" idx="17"/>
          </p:nvPr>
        </p:nvSpPr>
        <p:spPr>
          <a:xfrm>
            <a:off x="9801225" y="1763713"/>
            <a:ext cx="2393950" cy="197485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1447412472"/>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Portfolio #4">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3B44F5D-06B6-4E71-A6DA-0BA88145D01B}" type="slidenum">
              <a:rPr lang="en-US" smtClean="0"/>
              <a:t>‹#›</a:t>
            </a:fld>
            <a:endParaRPr lang="en-US"/>
          </a:p>
        </p:txBody>
      </p:sp>
      <p:sp>
        <p:nvSpPr>
          <p:cNvPr id="13" name="Picture Placeholder 4"/>
          <p:cNvSpPr>
            <a:spLocks noGrp="1"/>
          </p:cNvSpPr>
          <p:nvPr>
            <p:ph type="pic" sz="quarter" idx="13"/>
          </p:nvPr>
        </p:nvSpPr>
        <p:spPr>
          <a:xfrm>
            <a:off x="-1" y="1757363"/>
            <a:ext cx="4864608" cy="2066544"/>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5" name="Picture Placeholder 4"/>
          <p:cNvSpPr>
            <a:spLocks noGrp="1"/>
          </p:cNvSpPr>
          <p:nvPr>
            <p:ph type="pic" sz="quarter" idx="15"/>
          </p:nvPr>
        </p:nvSpPr>
        <p:spPr>
          <a:xfrm>
            <a:off x="4884737" y="1757363"/>
            <a:ext cx="2423160" cy="2066544"/>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6" name="Picture Placeholder 4"/>
          <p:cNvSpPr>
            <a:spLocks noGrp="1"/>
          </p:cNvSpPr>
          <p:nvPr>
            <p:ph type="pic" sz="quarter" idx="16"/>
          </p:nvPr>
        </p:nvSpPr>
        <p:spPr>
          <a:xfrm>
            <a:off x="7326312" y="1757363"/>
            <a:ext cx="2423160" cy="2066544"/>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7" name="Picture Placeholder 4"/>
          <p:cNvSpPr>
            <a:spLocks noGrp="1"/>
          </p:cNvSpPr>
          <p:nvPr>
            <p:ph type="pic" sz="quarter" idx="17"/>
          </p:nvPr>
        </p:nvSpPr>
        <p:spPr>
          <a:xfrm>
            <a:off x="9769474" y="1757363"/>
            <a:ext cx="2423160" cy="2066544"/>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8" name="Picture Placeholder 4"/>
          <p:cNvSpPr>
            <a:spLocks noGrp="1"/>
          </p:cNvSpPr>
          <p:nvPr>
            <p:ph type="pic" sz="quarter" idx="18"/>
          </p:nvPr>
        </p:nvSpPr>
        <p:spPr>
          <a:xfrm>
            <a:off x="9769474" y="3841750"/>
            <a:ext cx="2423160" cy="2066544"/>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9" name="Picture Placeholder 4"/>
          <p:cNvSpPr>
            <a:spLocks noGrp="1"/>
          </p:cNvSpPr>
          <p:nvPr>
            <p:ph type="pic" sz="quarter" idx="19"/>
          </p:nvPr>
        </p:nvSpPr>
        <p:spPr>
          <a:xfrm>
            <a:off x="4884737" y="3841750"/>
            <a:ext cx="4864608" cy="2066544"/>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20" name="Picture Placeholder 4"/>
          <p:cNvSpPr>
            <a:spLocks noGrp="1"/>
          </p:cNvSpPr>
          <p:nvPr>
            <p:ph type="pic" sz="quarter" idx="20"/>
          </p:nvPr>
        </p:nvSpPr>
        <p:spPr>
          <a:xfrm>
            <a:off x="2441574" y="3841750"/>
            <a:ext cx="2423160" cy="2066544"/>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21" name="Picture Placeholder 4"/>
          <p:cNvSpPr>
            <a:spLocks noGrp="1"/>
          </p:cNvSpPr>
          <p:nvPr>
            <p:ph type="pic" sz="quarter" idx="21"/>
          </p:nvPr>
        </p:nvSpPr>
        <p:spPr>
          <a:xfrm>
            <a:off x="-1" y="3841750"/>
            <a:ext cx="2423160" cy="2066544"/>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2253215632"/>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Portfolio #5">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3B44F5D-06B6-4E71-A6DA-0BA88145D01B}" type="slidenum">
              <a:rPr lang="en-US" smtClean="0"/>
              <a:t>‹#›</a:t>
            </a:fld>
            <a:endParaRPr lang="en-US"/>
          </a:p>
        </p:txBody>
      </p:sp>
      <p:sp>
        <p:nvSpPr>
          <p:cNvPr id="8" name="Picture Placeholder 4"/>
          <p:cNvSpPr>
            <a:spLocks noGrp="1"/>
          </p:cNvSpPr>
          <p:nvPr>
            <p:ph type="pic" sz="quarter" idx="21"/>
          </p:nvPr>
        </p:nvSpPr>
        <p:spPr>
          <a:xfrm>
            <a:off x="609600" y="1757362"/>
            <a:ext cx="5473700" cy="4097337"/>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9" name="Picture Placeholder 4"/>
          <p:cNvSpPr>
            <a:spLocks noGrp="1"/>
          </p:cNvSpPr>
          <p:nvPr>
            <p:ph type="pic" sz="quarter" idx="22"/>
          </p:nvPr>
        </p:nvSpPr>
        <p:spPr>
          <a:xfrm>
            <a:off x="6118225" y="1767682"/>
            <a:ext cx="2714625" cy="4097337"/>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0" name="Picture Placeholder 4"/>
          <p:cNvSpPr>
            <a:spLocks noGrp="1"/>
          </p:cNvSpPr>
          <p:nvPr>
            <p:ph type="pic" sz="quarter" idx="23"/>
          </p:nvPr>
        </p:nvSpPr>
        <p:spPr>
          <a:xfrm>
            <a:off x="8855075" y="1767683"/>
            <a:ext cx="2714625" cy="2029618"/>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1" name="Picture Placeholder 4"/>
          <p:cNvSpPr>
            <a:spLocks noGrp="1"/>
          </p:cNvSpPr>
          <p:nvPr>
            <p:ph type="pic" sz="quarter" idx="24"/>
          </p:nvPr>
        </p:nvSpPr>
        <p:spPr>
          <a:xfrm>
            <a:off x="8864600" y="3835401"/>
            <a:ext cx="2714625" cy="2029618"/>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3915759831"/>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Portfolio #6">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3B44F5D-06B6-4E71-A6DA-0BA88145D01B}" type="slidenum">
              <a:rPr lang="en-US" smtClean="0"/>
              <a:t>‹#›</a:t>
            </a:fld>
            <a:endParaRPr lang="en-US"/>
          </a:p>
        </p:txBody>
      </p:sp>
      <p:sp>
        <p:nvSpPr>
          <p:cNvPr id="8" name="Picture Placeholder 4"/>
          <p:cNvSpPr>
            <a:spLocks noGrp="1"/>
          </p:cNvSpPr>
          <p:nvPr>
            <p:ph type="pic" sz="quarter" idx="13"/>
          </p:nvPr>
        </p:nvSpPr>
        <p:spPr>
          <a:xfrm>
            <a:off x="609599" y="1757362"/>
            <a:ext cx="5477256" cy="2039112"/>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9" name="Picture Placeholder 4"/>
          <p:cNvSpPr>
            <a:spLocks noGrp="1"/>
          </p:cNvSpPr>
          <p:nvPr>
            <p:ph type="pic" sz="quarter" idx="14"/>
          </p:nvPr>
        </p:nvSpPr>
        <p:spPr>
          <a:xfrm>
            <a:off x="6108699" y="1757362"/>
            <a:ext cx="5477256" cy="2039112"/>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0" name="Picture Placeholder 4"/>
          <p:cNvSpPr>
            <a:spLocks noGrp="1"/>
          </p:cNvSpPr>
          <p:nvPr>
            <p:ph type="pic" sz="quarter" idx="15"/>
          </p:nvPr>
        </p:nvSpPr>
        <p:spPr>
          <a:xfrm>
            <a:off x="6108699" y="3817937"/>
            <a:ext cx="5477256" cy="2039112"/>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1" name="Picture Placeholder 4"/>
          <p:cNvSpPr>
            <a:spLocks noGrp="1"/>
          </p:cNvSpPr>
          <p:nvPr>
            <p:ph type="pic" sz="quarter" idx="16"/>
          </p:nvPr>
        </p:nvSpPr>
        <p:spPr>
          <a:xfrm>
            <a:off x="609599" y="3817937"/>
            <a:ext cx="5477256" cy="2039112"/>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698437526"/>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Portfolio #7">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3B44F5D-06B6-4E71-A6DA-0BA88145D01B}" type="slidenum">
              <a:rPr lang="en-US" smtClean="0"/>
              <a:t>‹#›</a:t>
            </a:fld>
            <a:endParaRPr lang="en-US"/>
          </a:p>
        </p:txBody>
      </p:sp>
      <p:sp>
        <p:nvSpPr>
          <p:cNvPr id="8" name="Picture Placeholder 4"/>
          <p:cNvSpPr>
            <a:spLocks noGrp="1"/>
          </p:cNvSpPr>
          <p:nvPr>
            <p:ph type="pic" sz="quarter" idx="13"/>
          </p:nvPr>
        </p:nvSpPr>
        <p:spPr>
          <a:xfrm>
            <a:off x="604837" y="1752600"/>
            <a:ext cx="2724912" cy="510540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9" name="Picture Placeholder 4"/>
          <p:cNvSpPr>
            <a:spLocks noGrp="1"/>
          </p:cNvSpPr>
          <p:nvPr>
            <p:ph type="pic" sz="quarter" idx="14"/>
          </p:nvPr>
        </p:nvSpPr>
        <p:spPr>
          <a:xfrm>
            <a:off x="3355848" y="1752600"/>
            <a:ext cx="2724912" cy="510540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0" name="Picture Placeholder 4"/>
          <p:cNvSpPr>
            <a:spLocks noGrp="1"/>
          </p:cNvSpPr>
          <p:nvPr>
            <p:ph type="pic" sz="quarter" idx="15"/>
          </p:nvPr>
        </p:nvSpPr>
        <p:spPr>
          <a:xfrm>
            <a:off x="6106859" y="1752600"/>
            <a:ext cx="2724912" cy="510540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1" name="Picture Placeholder 4"/>
          <p:cNvSpPr>
            <a:spLocks noGrp="1"/>
          </p:cNvSpPr>
          <p:nvPr>
            <p:ph type="pic" sz="quarter" idx="16"/>
          </p:nvPr>
        </p:nvSpPr>
        <p:spPr>
          <a:xfrm>
            <a:off x="8857869" y="1752600"/>
            <a:ext cx="2724912" cy="510540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19710733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slide-006">
    <p:spTree>
      <p:nvGrpSpPr>
        <p:cNvPr id="1" name=""/>
        <p:cNvGrpSpPr/>
        <p:nvPr/>
      </p:nvGrpSpPr>
      <p:grpSpPr>
        <a:xfrm>
          <a:off x="0" y="0"/>
          <a:ext cx="0" cy="0"/>
          <a:chOff x="0" y="0"/>
          <a:chExt cx="0" cy="0"/>
        </a:xfrm>
      </p:grpSpPr>
      <p:sp>
        <p:nvSpPr>
          <p:cNvPr id="57" name="Shape 57"/>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8" name="Shape 58"/>
          <p:cNvSpPr>
            <a:spLocks noGrp="1"/>
          </p:cNvSpPr>
          <p:nvPr>
            <p:ph type="pic" idx="13" hasCustomPrompt="1"/>
          </p:nvPr>
        </p:nvSpPr>
        <p:spPr>
          <a:xfrm>
            <a:off x="0" y="0"/>
            <a:ext cx="6099869" cy="6858098"/>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9" name="Shape 59"/>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846480418"/>
      </p:ext>
    </p:extLst>
  </p:cSld>
  <p:clrMapOvr>
    <a:masterClrMapping/>
  </p:clrMapOvr>
  <p:transition spd="med"/>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hree Image">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3B44F5D-06B6-4E71-A6DA-0BA88145D01B}" type="slidenum">
              <a:rPr lang="en-US" smtClean="0"/>
              <a:t>‹#›</a:t>
            </a:fld>
            <a:endParaRPr lang="en-US"/>
          </a:p>
        </p:txBody>
      </p:sp>
      <p:sp>
        <p:nvSpPr>
          <p:cNvPr id="7" name="Picture Placeholder 4"/>
          <p:cNvSpPr>
            <a:spLocks noGrp="1"/>
          </p:cNvSpPr>
          <p:nvPr>
            <p:ph type="pic" sz="quarter" idx="13"/>
          </p:nvPr>
        </p:nvSpPr>
        <p:spPr>
          <a:xfrm>
            <a:off x="604837" y="1752599"/>
            <a:ext cx="3609976" cy="3108325"/>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8" name="Picture Placeholder 4"/>
          <p:cNvSpPr>
            <a:spLocks noGrp="1"/>
          </p:cNvSpPr>
          <p:nvPr>
            <p:ph type="pic" sz="quarter" idx="14"/>
          </p:nvPr>
        </p:nvSpPr>
        <p:spPr>
          <a:xfrm>
            <a:off x="4294187" y="1752598"/>
            <a:ext cx="3609976" cy="3108325"/>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9" name="Picture Placeholder 4"/>
          <p:cNvSpPr>
            <a:spLocks noGrp="1"/>
          </p:cNvSpPr>
          <p:nvPr>
            <p:ph type="pic" sz="quarter" idx="15"/>
          </p:nvPr>
        </p:nvSpPr>
        <p:spPr>
          <a:xfrm>
            <a:off x="7986713" y="1752598"/>
            <a:ext cx="3609976" cy="3108325"/>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3501596641"/>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Left Imag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3B44F5D-06B6-4E71-A6DA-0BA88145D01B}" type="slidenum">
              <a:rPr lang="en-US" smtClean="0"/>
              <a:t>‹#›</a:t>
            </a:fld>
            <a:endParaRPr lang="en-US"/>
          </a:p>
        </p:txBody>
      </p:sp>
      <p:sp>
        <p:nvSpPr>
          <p:cNvPr id="5" name="Picture Placeholder 2"/>
          <p:cNvSpPr>
            <a:spLocks noGrp="1"/>
          </p:cNvSpPr>
          <p:nvPr>
            <p:ph type="pic" sz="quarter" idx="13"/>
          </p:nvPr>
        </p:nvSpPr>
        <p:spPr>
          <a:xfrm>
            <a:off x="0" y="0"/>
            <a:ext cx="6096000" cy="685800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1666451617"/>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Left Image Full">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3B44F5D-06B6-4E71-A6DA-0BA88145D01B}" type="slidenum">
              <a:rPr lang="en-US" smtClean="0"/>
              <a:t>‹#›</a:t>
            </a:fld>
            <a:endParaRPr lang="en-US"/>
          </a:p>
        </p:txBody>
      </p:sp>
      <p:sp>
        <p:nvSpPr>
          <p:cNvPr id="5" name="Picture Placeholder 2"/>
          <p:cNvSpPr>
            <a:spLocks noGrp="1"/>
          </p:cNvSpPr>
          <p:nvPr>
            <p:ph type="pic" sz="quarter" idx="13"/>
          </p:nvPr>
        </p:nvSpPr>
        <p:spPr>
          <a:xfrm>
            <a:off x="-1" y="0"/>
            <a:ext cx="7559675" cy="685800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1598625772"/>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Portfolio #9">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3B44F5D-06B6-4E71-A6DA-0BA88145D01B}" type="slidenum">
              <a:rPr lang="en-US" smtClean="0"/>
              <a:t>‹#›</a:t>
            </a:fld>
            <a:endParaRPr lang="en-US"/>
          </a:p>
        </p:txBody>
      </p:sp>
      <p:sp>
        <p:nvSpPr>
          <p:cNvPr id="9" name="Picture Placeholder 4"/>
          <p:cNvSpPr>
            <a:spLocks noGrp="1"/>
          </p:cNvSpPr>
          <p:nvPr>
            <p:ph type="pic" sz="quarter" idx="15"/>
          </p:nvPr>
        </p:nvSpPr>
        <p:spPr>
          <a:xfrm>
            <a:off x="609600" y="1757362"/>
            <a:ext cx="5477256" cy="2039112"/>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0" name="Picture Placeholder 4"/>
          <p:cNvSpPr>
            <a:spLocks noGrp="1"/>
          </p:cNvSpPr>
          <p:nvPr>
            <p:ph type="pic" sz="quarter" idx="16"/>
          </p:nvPr>
        </p:nvSpPr>
        <p:spPr>
          <a:xfrm>
            <a:off x="3359150" y="3817937"/>
            <a:ext cx="2724912" cy="2039112"/>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1" name="Picture Placeholder 4"/>
          <p:cNvSpPr>
            <a:spLocks noGrp="1"/>
          </p:cNvSpPr>
          <p:nvPr>
            <p:ph type="pic" sz="quarter" idx="17"/>
          </p:nvPr>
        </p:nvSpPr>
        <p:spPr>
          <a:xfrm>
            <a:off x="609600" y="3817654"/>
            <a:ext cx="2724912" cy="2039112"/>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2" name="Picture Placeholder 4"/>
          <p:cNvSpPr>
            <a:spLocks noGrp="1"/>
          </p:cNvSpPr>
          <p:nvPr>
            <p:ph type="pic" sz="quarter" idx="18"/>
          </p:nvPr>
        </p:nvSpPr>
        <p:spPr>
          <a:xfrm>
            <a:off x="6108700" y="3817937"/>
            <a:ext cx="2724912" cy="2039112"/>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13" name="Picture Placeholder 4"/>
          <p:cNvSpPr>
            <a:spLocks noGrp="1"/>
          </p:cNvSpPr>
          <p:nvPr>
            <p:ph type="pic" sz="quarter" idx="19"/>
          </p:nvPr>
        </p:nvSpPr>
        <p:spPr>
          <a:xfrm>
            <a:off x="8858250" y="1757362"/>
            <a:ext cx="2724912" cy="4096512"/>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4098485997"/>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Portfolio #10">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3B44F5D-06B6-4E71-A6DA-0BA88145D01B}" type="slidenum">
              <a:rPr lang="en-US" smtClean="0"/>
              <a:t>‹#›</a:t>
            </a:fld>
            <a:endParaRPr lang="en-US"/>
          </a:p>
        </p:txBody>
      </p:sp>
      <p:sp>
        <p:nvSpPr>
          <p:cNvPr id="3" name="Rectangle 2"/>
          <p:cNvSpPr/>
          <p:nvPr userDrawn="1"/>
        </p:nvSpPr>
        <p:spPr>
          <a:xfrm>
            <a:off x="609600" y="1752600"/>
            <a:ext cx="2729023" cy="4114800"/>
          </a:xfrm>
          <a:prstGeom prst="rect">
            <a:avLst/>
          </a:prstGeom>
          <a:solidFill>
            <a:srgbClr val="EE88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userDrawn="1"/>
        </p:nvSpPr>
        <p:spPr>
          <a:xfrm>
            <a:off x="3416112" y="4445294"/>
            <a:ext cx="3505681" cy="1422106"/>
          </a:xfrm>
          <a:prstGeom prst="rect">
            <a:avLst/>
          </a:prstGeom>
          <a:solidFill>
            <a:srgbClr val="F2B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4"/>
          <p:cNvSpPr>
            <a:spLocks noGrp="1"/>
          </p:cNvSpPr>
          <p:nvPr>
            <p:ph type="pic" sz="quarter" idx="16"/>
          </p:nvPr>
        </p:nvSpPr>
        <p:spPr>
          <a:xfrm>
            <a:off x="3427229" y="1752601"/>
            <a:ext cx="3491095" cy="2606674"/>
          </a:xfrm>
          <a:prstGeom prst="rect">
            <a:avLst/>
          </a:prstGeom>
          <a:solidFill>
            <a:srgbClr val="EE88AA"/>
          </a:solidFill>
        </p:spPr>
        <p:txBody>
          <a:bodyPr/>
          <a:lstStyle>
            <a:lvl1pPr marL="0" indent="0">
              <a:buNone/>
              <a:defRPr sz="800">
                <a:solidFill>
                  <a:schemeClr val="bg1"/>
                </a:solidFill>
              </a:defRPr>
            </a:lvl1pPr>
          </a:lstStyle>
          <a:p>
            <a:endParaRPr lang="en-US"/>
          </a:p>
        </p:txBody>
      </p:sp>
      <p:sp>
        <p:nvSpPr>
          <p:cNvPr id="9" name="Picture Placeholder 4"/>
          <p:cNvSpPr>
            <a:spLocks noGrp="1"/>
          </p:cNvSpPr>
          <p:nvPr>
            <p:ph type="pic" sz="quarter" idx="17"/>
          </p:nvPr>
        </p:nvSpPr>
        <p:spPr>
          <a:xfrm>
            <a:off x="7006931" y="1752600"/>
            <a:ext cx="4575469" cy="4114800"/>
          </a:xfrm>
          <a:prstGeom prst="rect">
            <a:avLst/>
          </a:prstGeom>
          <a:solidFill>
            <a:srgbClr val="EE88AA"/>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3225381246"/>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Right Image #2">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3B44F5D-06B6-4E71-A6DA-0BA88145D01B}" type="slidenum">
              <a:rPr lang="en-US" smtClean="0"/>
              <a:t>‹#›</a:t>
            </a:fld>
            <a:endParaRPr lang="en-US"/>
          </a:p>
        </p:txBody>
      </p:sp>
      <p:sp>
        <p:nvSpPr>
          <p:cNvPr id="4" name="Picture Placeholder 2"/>
          <p:cNvSpPr>
            <a:spLocks noGrp="1"/>
          </p:cNvSpPr>
          <p:nvPr>
            <p:ph type="pic" sz="quarter" idx="13"/>
          </p:nvPr>
        </p:nvSpPr>
        <p:spPr>
          <a:xfrm>
            <a:off x="7016750" y="0"/>
            <a:ext cx="5175250" cy="685800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1919380564"/>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ingle Image #3">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3B44F5D-06B6-4E71-A6DA-0BA88145D01B}" type="slidenum">
              <a:rPr lang="en-US" smtClean="0"/>
              <a:t>‹#›</a:t>
            </a:fld>
            <a:endParaRPr lang="en-US"/>
          </a:p>
        </p:txBody>
      </p:sp>
      <p:sp>
        <p:nvSpPr>
          <p:cNvPr id="4" name="Picture Placeholder 4"/>
          <p:cNvSpPr>
            <a:spLocks noGrp="1"/>
          </p:cNvSpPr>
          <p:nvPr>
            <p:ph type="pic" sz="quarter" idx="16"/>
          </p:nvPr>
        </p:nvSpPr>
        <p:spPr>
          <a:xfrm>
            <a:off x="7027863" y="1752600"/>
            <a:ext cx="4554537" cy="4114800"/>
          </a:xfrm>
          <a:prstGeom prst="roundRect">
            <a:avLst>
              <a:gd name="adj" fmla="val 1938"/>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2382312843"/>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ay Imag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3B44F5D-06B6-4E71-A6DA-0BA88145D01B}" type="slidenum">
              <a:rPr lang="en-US" smtClean="0"/>
              <a:t>‹#›</a:t>
            </a:fld>
            <a:endParaRPr lang="en-US"/>
          </a:p>
        </p:txBody>
      </p:sp>
      <p:sp>
        <p:nvSpPr>
          <p:cNvPr id="5" name="Picture Placeholder 4"/>
          <p:cNvSpPr>
            <a:spLocks noGrp="1"/>
          </p:cNvSpPr>
          <p:nvPr>
            <p:ph type="pic" sz="quarter" idx="13"/>
          </p:nvPr>
        </p:nvSpPr>
        <p:spPr>
          <a:xfrm>
            <a:off x="609600" y="1303338"/>
            <a:ext cx="10972800" cy="4564062"/>
          </a:xfrm>
          <a:prstGeom prst="roundRect">
            <a:avLst>
              <a:gd name="adj" fmla="val 1059"/>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2828428365"/>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Chart Imag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3B44F5D-06B6-4E71-A6DA-0BA88145D01B}" type="slidenum">
              <a:rPr lang="en-US" smtClean="0"/>
              <a:t>‹#›</a:t>
            </a:fld>
            <a:endParaRPr lang="en-US"/>
          </a:p>
        </p:txBody>
      </p:sp>
      <p:sp>
        <p:nvSpPr>
          <p:cNvPr id="5" name="Picture Placeholder 4"/>
          <p:cNvSpPr>
            <a:spLocks noGrp="1"/>
          </p:cNvSpPr>
          <p:nvPr>
            <p:ph type="pic" sz="quarter" idx="16"/>
          </p:nvPr>
        </p:nvSpPr>
        <p:spPr>
          <a:xfrm>
            <a:off x="6096000" y="4054475"/>
            <a:ext cx="5486400" cy="1812925"/>
          </a:xfrm>
          <a:prstGeom prst="roundRect">
            <a:avLst>
              <a:gd name="adj" fmla="val 1418"/>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1554915761"/>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Chart Image#2">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3B44F5D-06B6-4E71-A6DA-0BA88145D01B}" type="slidenum">
              <a:rPr lang="en-US" smtClean="0"/>
              <a:t>‹#›</a:t>
            </a:fld>
            <a:endParaRPr lang="en-US"/>
          </a:p>
        </p:txBody>
      </p:sp>
      <p:sp>
        <p:nvSpPr>
          <p:cNvPr id="4" name="Picture Placeholder 4"/>
          <p:cNvSpPr>
            <a:spLocks noGrp="1"/>
          </p:cNvSpPr>
          <p:nvPr>
            <p:ph type="pic" sz="quarter" idx="16"/>
          </p:nvPr>
        </p:nvSpPr>
        <p:spPr>
          <a:xfrm>
            <a:off x="609600" y="1752600"/>
            <a:ext cx="5486400" cy="2193925"/>
          </a:xfrm>
          <a:prstGeom prst="roundRect">
            <a:avLst>
              <a:gd name="adj" fmla="val 1418"/>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30299414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slide-007">
    <p:spTree>
      <p:nvGrpSpPr>
        <p:cNvPr id="1" name=""/>
        <p:cNvGrpSpPr/>
        <p:nvPr/>
      </p:nvGrpSpPr>
      <p:grpSpPr>
        <a:xfrm>
          <a:off x="0" y="0"/>
          <a:ext cx="0" cy="0"/>
          <a:chOff x="0" y="0"/>
          <a:chExt cx="0" cy="0"/>
        </a:xfrm>
      </p:grpSpPr>
      <p:sp>
        <p:nvSpPr>
          <p:cNvPr id="66" name="Shape 66"/>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7" name="Shape 67"/>
          <p:cNvSpPr>
            <a:spLocks noGrp="1"/>
          </p:cNvSpPr>
          <p:nvPr>
            <p:ph type="pic" sz="quarter" idx="13" hasCustomPrompt="1"/>
          </p:nvPr>
        </p:nvSpPr>
        <p:spPr>
          <a:xfrm>
            <a:off x="6239008" y="2158950"/>
            <a:ext cx="4240857" cy="2655122"/>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455105197"/>
      </p:ext>
    </p:extLst>
  </p:cSld>
  <p:clrMapOvr>
    <a:masterClrMapping/>
  </p:clrMapOvr>
  <p:transition spd="med"/>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Dashboard Image #1">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3B44F5D-06B6-4E71-A6DA-0BA88145D01B}" type="slidenum">
              <a:rPr lang="en-US" smtClean="0"/>
              <a:t>‹#›</a:t>
            </a:fld>
            <a:endParaRPr lang="en-US"/>
          </a:p>
        </p:txBody>
      </p:sp>
      <p:sp>
        <p:nvSpPr>
          <p:cNvPr id="3" name="Rounded Rectangle 2"/>
          <p:cNvSpPr/>
          <p:nvPr userDrawn="1"/>
        </p:nvSpPr>
        <p:spPr>
          <a:xfrm>
            <a:off x="609600" y="1752600"/>
            <a:ext cx="2729023" cy="4114800"/>
          </a:xfrm>
          <a:prstGeom prst="roundRect">
            <a:avLst>
              <a:gd name="adj" fmla="val 1472"/>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p:cNvSpPr>
            <a:spLocks noGrp="1"/>
          </p:cNvSpPr>
          <p:nvPr>
            <p:ph type="pic" sz="quarter" idx="16"/>
          </p:nvPr>
        </p:nvSpPr>
        <p:spPr>
          <a:xfrm>
            <a:off x="3471864" y="1752600"/>
            <a:ext cx="4449762" cy="4114800"/>
          </a:xfrm>
          <a:prstGeom prst="roundRect">
            <a:avLst>
              <a:gd name="adj" fmla="val 646"/>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1815762890"/>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Mock Up #1">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3B44F5D-06B6-4E71-A6DA-0BA88145D01B}" type="slidenum">
              <a:rPr lang="en-US" smtClean="0"/>
              <a:t>‹#›</a:t>
            </a:fld>
            <a:endParaRPr lang="en-US"/>
          </a:p>
        </p:txBody>
      </p:sp>
      <p:sp>
        <p:nvSpPr>
          <p:cNvPr id="4" name="Picture Placeholder 4"/>
          <p:cNvSpPr>
            <a:spLocks noGrp="1"/>
          </p:cNvSpPr>
          <p:nvPr>
            <p:ph type="pic" sz="quarter" idx="16"/>
          </p:nvPr>
        </p:nvSpPr>
        <p:spPr>
          <a:xfrm>
            <a:off x="4859338" y="2097087"/>
            <a:ext cx="2541587" cy="3432175"/>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497479428"/>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Mock Up #2">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3B44F5D-06B6-4E71-A6DA-0BA88145D01B}" type="slidenum">
              <a:rPr lang="en-US" smtClean="0"/>
              <a:t>‹#›</a:t>
            </a:fld>
            <a:endParaRPr lang="en-US"/>
          </a:p>
        </p:txBody>
      </p:sp>
      <p:sp>
        <p:nvSpPr>
          <p:cNvPr id="4" name="Picture Placeholder 4"/>
          <p:cNvSpPr>
            <a:spLocks noGrp="1"/>
          </p:cNvSpPr>
          <p:nvPr>
            <p:ph type="pic" sz="quarter" idx="16"/>
          </p:nvPr>
        </p:nvSpPr>
        <p:spPr>
          <a:xfrm>
            <a:off x="795338" y="1916114"/>
            <a:ext cx="4541837" cy="276225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1463168640"/>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Mock Up #3">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3B44F5D-06B6-4E71-A6DA-0BA88145D01B}" type="slidenum">
              <a:rPr lang="en-US" smtClean="0"/>
              <a:t>‹#›</a:t>
            </a:fld>
            <a:endParaRPr lang="en-US"/>
          </a:p>
        </p:txBody>
      </p:sp>
      <p:sp>
        <p:nvSpPr>
          <p:cNvPr id="4" name="Picture Placeholder 4"/>
          <p:cNvSpPr>
            <a:spLocks noGrp="1"/>
          </p:cNvSpPr>
          <p:nvPr>
            <p:ph type="pic" sz="quarter" idx="16"/>
          </p:nvPr>
        </p:nvSpPr>
        <p:spPr>
          <a:xfrm>
            <a:off x="3933826" y="1927224"/>
            <a:ext cx="4402138" cy="2803525"/>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1697027737"/>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Mock Up #4">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3B44F5D-06B6-4E71-A6DA-0BA88145D01B}" type="slidenum">
              <a:rPr lang="en-US" smtClean="0"/>
              <a:t>‹#›</a:t>
            </a:fld>
            <a:endParaRPr lang="en-US"/>
          </a:p>
        </p:txBody>
      </p:sp>
      <p:sp>
        <p:nvSpPr>
          <p:cNvPr id="4" name="Picture Placeholder 4"/>
          <p:cNvSpPr>
            <a:spLocks noGrp="1"/>
          </p:cNvSpPr>
          <p:nvPr>
            <p:ph type="pic" sz="quarter" idx="16"/>
          </p:nvPr>
        </p:nvSpPr>
        <p:spPr>
          <a:xfrm>
            <a:off x="1157287" y="1906588"/>
            <a:ext cx="3670301" cy="2282825"/>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700009953"/>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Mock Up #5">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3B44F5D-06B6-4E71-A6DA-0BA88145D01B}" type="slidenum">
              <a:rPr lang="en-US" smtClean="0"/>
              <a:t>‹#›</a:t>
            </a:fld>
            <a:endParaRPr lang="en-US"/>
          </a:p>
        </p:txBody>
      </p:sp>
      <p:sp>
        <p:nvSpPr>
          <p:cNvPr id="4" name="Picture Placeholder 4"/>
          <p:cNvSpPr>
            <a:spLocks noGrp="1"/>
          </p:cNvSpPr>
          <p:nvPr>
            <p:ph type="pic" sz="quarter" idx="16"/>
          </p:nvPr>
        </p:nvSpPr>
        <p:spPr>
          <a:xfrm>
            <a:off x="6878638" y="1906589"/>
            <a:ext cx="4519612" cy="2760662"/>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208814156"/>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Mock Up #6">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3B44F5D-06B6-4E71-A6DA-0BA88145D01B}" type="slidenum">
              <a:rPr lang="en-US" smtClean="0"/>
              <a:t>‹#›</a:t>
            </a:fld>
            <a:endParaRPr lang="en-US"/>
          </a:p>
        </p:txBody>
      </p:sp>
      <p:sp>
        <p:nvSpPr>
          <p:cNvPr id="4" name="Picture Placeholder 4"/>
          <p:cNvSpPr>
            <a:spLocks noGrp="1"/>
          </p:cNvSpPr>
          <p:nvPr>
            <p:ph type="pic" sz="quarter" idx="16"/>
          </p:nvPr>
        </p:nvSpPr>
        <p:spPr>
          <a:xfrm>
            <a:off x="6421437" y="1990724"/>
            <a:ext cx="4732337" cy="3527425"/>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2626998623"/>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Mock Up #7">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3B44F5D-06B6-4E71-A6DA-0BA88145D01B}" type="slidenum">
              <a:rPr lang="en-US" smtClean="0"/>
              <a:t>‹#›</a:t>
            </a:fld>
            <a:endParaRPr lang="en-US"/>
          </a:p>
        </p:txBody>
      </p:sp>
      <p:sp>
        <p:nvSpPr>
          <p:cNvPr id="5" name="Picture Placeholder 4"/>
          <p:cNvSpPr>
            <a:spLocks noGrp="1"/>
          </p:cNvSpPr>
          <p:nvPr>
            <p:ph type="pic" sz="quarter" idx="16"/>
          </p:nvPr>
        </p:nvSpPr>
        <p:spPr>
          <a:xfrm>
            <a:off x="0" y="0"/>
            <a:ext cx="12192000" cy="342900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6" name="Picture Placeholder 4"/>
          <p:cNvSpPr>
            <a:spLocks noGrp="1"/>
          </p:cNvSpPr>
          <p:nvPr>
            <p:ph type="pic" sz="quarter" idx="17"/>
          </p:nvPr>
        </p:nvSpPr>
        <p:spPr>
          <a:xfrm>
            <a:off x="6875463" y="1946275"/>
            <a:ext cx="4565650" cy="2763839"/>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212426332"/>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Mock Up #8">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3B44F5D-06B6-4E71-A6DA-0BA88145D01B}" type="slidenum">
              <a:rPr lang="en-US" smtClean="0"/>
              <a:t>‹#›</a:t>
            </a:fld>
            <a:endParaRPr lang="en-US"/>
          </a:p>
        </p:txBody>
      </p:sp>
      <p:sp>
        <p:nvSpPr>
          <p:cNvPr id="4" name="Picture Placeholder 4"/>
          <p:cNvSpPr>
            <a:spLocks noGrp="1"/>
          </p:cNvSpPr>
          <p:nvPr>
            <p:ph type="pic" sz="quarter" idx="16"/>
          </p:nvPr>
        </p:nvSpPr>
        <p:spPr>
          <a:xfrm>
            <a:off x="0" y="1943100"/>
            <a:ext cx="5529263" cy="354330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2777220904"/>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Mock Up #9">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3B44F5D-06B6-4E71-A6DA-0BA88145D01B}" type="slidenum">
              <a:rPr lang="en-US" smtClean="0"/>
              <a:t>‹#›</a:t>
            </a:fld>
            <a:endParaRPr lang="en-US"/>
          </a:p>
        </p:txBody>
      </p:sp>
      <p:sp>
        <p:nvSpPr>
          <p:cNvPr id="5" name="Picture Placeholder 4"/>
          <p:cNvSpPr>
            <a:spLocks noGrp="1"/>
          </p:cNvSpPr>
          <p:nvPr>
            <p:ph type="pic" sz="quarter" idx="16"/>
          </p:nvPr>
        </p:nvSpPr>
        <p:spPr>
          <a:xfrm>
            <a:off x="3951289" y="1882775"/>
            <a:ext cx="4298950" cy="2646363"/>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
        <p:nvSpPr>
          <p:cNvPr id="6" name="Picture Placeholder 4"/>
          <p:cNvSpPr>
            <a:spLocks noGrp="1"/>
          </p:cNvSpPr>
          <p:nvPr>
            <p:ph type="pic" sz="quarter" idx="17"/>
          </p:nvPr>
        </p:nvSpPr>
        <p:spPr>
          <a:xfrm>
            <a:off x="7507288" y="3322638"/>
            <a:ext cx="3529012" cy="2281237"/>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5777667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slide-008">
    <p:spTree>
      <p:nvGrpSpPr>
        <p:cNvPr id="1" name=""/>
        <p:cNvGrpSpPr/>
        <p:nvPr/>
      </p:nvGrpSpPr>
      <p:grpSpPr>
        <a:xfrm>
          <a:off x="0" y="0"/>
          <a:ext cx="0" cy="0"/>
          <a:chOff x="0" y="0"/>
          <a:chExt cx="0" cy="0"/>
        </a:xfrm>
      </p:grpSpPr>
      <p:sp>
        <p:nvSpPr>
          <p:cNvPr id="75" name="Shape 75"/>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6" name="Shape 76"/>
          <p:cNvSpPr>
            <a:spLocks noGrp="1"/>
          </p:cNvSpPr>
          <p:nvPr>
            <p:ph type="pic" sz="quarter" idx="13" hasCustomPrompt="1"/>
          </p:nvPr>
        </p:nvSpPr>
        <p:spPr>
          <a:xfrm>
            <a:off x="0" y="0"/>
            <a:ext cx="3048001" cy="22860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7" name="Shape 77"/>
          <p:cNvSpPr>
            <a:spLocks noGrp="1"/>
          </p:cNvSpPr>
          <p:nvPr>
            <p:ph type="pic" sz="quarter" idx="14" hasCustomPrompt="1"/>
          </p:nvPr>
        </p:nvSpPr>
        <p:spPr>
          <a:xfrm>
            <a:off x="3048000" y="0"/>
            <a:ext cx="3048001" cy="22860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8" name="Shape 78"/>
          <p:cNvSpPr>
            <a:spLocks noGrp="1"/>
          </p:cNvSpPr>
          <p:nvPr>
            <p:ph type="pic" sz="quarter" idx="15" hasCustomPrompt="1"/>
          </p:nvPr>
        </p:nvSpPr>
        <p:spPr>
          <a:xfrm>
            <a:off x="6096000" y="0"/>
            <a:ext cx="3048001" cy="22860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9" name="Shape 79"/>
          <p:cNvSpPr>
            <a:spLocks noGrp="1"/>
          </p:cNvSpPr>
          <p:nvPr>
            <p:ph type="pic" sz="quarter" idx="16" hasCustomPrompt="1"/>
          </p:nvPr>
        </p:nvSpPr>
        <p:spPr>
          <a:xfrm>
            <a:off x="9144000" y="0"/>
            <a:ext cx="3048000" cy="22860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0" name="Shape 8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421431329"/>
      </p:ext>
    </p:extLst>
  </p:cSld>
  <p:clrMapOvr>
    <a:masterClrMapping/>
  </p:clrMapOvr>
  <p:transition spd="med"/>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Mock Up #10">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3B44F5D-06B6-4E71-A6DA-0BA88145D01B}" type="slidenum">
              <a:rPr lang="en-US" smtClean="0"/>
              <a:t>‹#›</a:t>
            </a:fld>
            <a:endParaRPr lang="en-US"/>
          </a:p>
        </p:txBody>
      </p:sp>
      <p:sp>
        <p:nvSpPr>
          <p:cNvPr id="4" name="Picture Placeholder 4"/>
          <p:cNvSpPr>
            <a:spLocks noGrp="1"/>
          </p:cNvSpPr>
          <p:nvPr>
            <p:ph type="pic" sz="quarter" idx="17"/>
          </p:nvPr>
        </p:nvSpPr>
        <p:spPr>
          <a:xfrm>
            <a:off x="6777238" y="1942646"/>
            <a:ext cx="5476788" cy="3470148"/>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215563064"/>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Mock Up #11">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3B44F5D-06B6-4E71-A6DA-0BA88145D01B}" type="slidenum">
              <a:rPr lang="en-US" smtClean="0"/>
              <a:t>‹#›</a:t>
            </a:fld>
            <a:endParaRPr lang="en-US"/>
          </a:p>
        </p:txBody>
      </p:sp>
      <p:sp>
        <p:nvSpPr>
          <p:cNvPr id="4" name="Picture Placeholder 4"/>
          <p:cNvSpPr>
            <a:spLocks noGrp="1"/>
          </p:cNvSpPr>
          <p:nvPr>
            <p:ph type="pic" sz="quarter" idx="16"/>
          </p:nvPr>
        </p:nvSpPr>
        <p:spPr>
          <a:xfrm>
            <a:off x="4770438" y="2097088"/>
            <a:ext cx="2651125" cy="3452812"/>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76448317"/>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Mock Up #12">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3B44F5D-06B6-4E71-A6DA-0BA88145D01B}" type="slidenum">
              <a:rPr lang="en-US" smtClean="0"/>
              <a:t>‹#›</a:t>
            </a:fld>
            <a:endParaRPr lang="en-US"/>
          </a:p>
        </p:txBody>
      </p:sp>
      <p:sp>
        <p:nvSpPr>
          <p:cNvPr id="4" name="Picture Placeholder 4"/>
          <p:cNvSpPr>
            <a:spLocks noGrp="1"/>
          </p:cNvSpPr>
          <p:nvPr>
            <p:ph type="pic" sz="quarter" idx="16"/>
          </p:nvPr>
        </p:nvSpPr>
        <p:spPr>
          <a:xfrm>
            <a:off x="1668390" y="1793875"/>
            <a:ext cx="2032000" cy="3671888"/>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2735240820"/>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Mock Up #13">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3B44F5D-06B6-4E71-A6DA-0BA88145D01B}" type="slidenum">
              <a:rPr lang="en-US" smtClean="0"/>
              <a:t>‹#›</a:t>
            </a:fld>
            <a:endParaRPr lang="en-US"/>
          </a:p>
        </p:txBody>
      </p:sp>
      <p:sp>
        <p:nvSpPr>
          <p:cNvPr id="4" name="Picture Placeholder 4"/>
          <p:cNvSpPr>
            <a:spLocks noGrp="1"/>
          </p:cNvSpPr>
          <p:nvPr>
            <p:ph type="pic" sz="quarter" idx="16"/>
          </p:nvPr>
        </p:nvSpPr>
        <p:spPr>
          <a:xfrm>
            <a:off x="752475" y="1943100"/>
            <a:ext cx="4638676" cy="2797175"/>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3308239623"/>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Mock Up #14">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3B44F5D-06B6-4E71-A6DA-0BA88145D01B}" type="slidenum">
              <a:rPr lang="en-US" smtClean="0"/>
              <a:t>‹#›</a:t>
            </a:fld>
            <a:endParaRPr lang="en-US"/>
          </a:p>
        </p:txBody>
      </p:sp>
      <p:sp>
        <p:nvSpPr>
          <p:cNvPr id="4" name="Picture Placeholder 4"/>
          <p:cNvSpPr>
            <a:spLocks noGrp="1"/>
          </p:cNvSpPr>
          <p:nvPr>
            <p:ph type="pic" sz="quarter" idx="16"/>
          </p:nvPr>
        </p:nvSpPr>
        <p:spPr>
          <a:xfrm>
            <a:off x="604838" y="1752600"/>
            <a:ext cx="5491162" cy="4114800"/>
          </a:xfrm>
          <a:prstGeom prst="rect">
            <a:avLst/>
          </a:prstGeom>
          <a:solidFill>
            <a:schemeClr val="accent6">
              <a:lumMod val="50000"/>
            </a:schemeClr>
          </a:solidFill>
        </p:spPr>
        <p:txBody>
          <a:bodyPr/>
          <a:lstStyle>
            <a:lvl1pPr marL="0" indent="0">
              <a:buNone/>
              <a:defRPr sz="800">
                <a:solidFill>
                  <a:schemeClr val="bg1"/>
                </a:solidFill>
              </a:defRPr>
            </a:lvl1pPr>
          </a:lstStyle>
          <a:p>
            <a:endParaRPr lang="en-US"/>
          </a:p>
        </p:txBody>
      </p:sp>
    </p:spTree>
    <p:extLst>
      <p:ext uri="{BB962C8B-B14F-4D97-AF65-F5344CB8AC3E}">
        <p14:creationId xmlns:p14="http://schemas.microsoft.com/office/powerpoint/2010/main" val="40608614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42C163-4428-4E69-9297-52B4AF69B60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1AB1C12-4CCF-422F-AF67-771D9B6AC22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5D7432B-B8B7-4A9C-A9D4-D096B9521560}"/>
              </a:ext>
            </a:extLst>
          </p:cNvPr>
          <p:cNvSpPr>
            <a:spLocks noGrp="1"/>
          </p:cNvSpPr>
          <p:nvPr>
            <p:ph type="dt" sz="half" idx="10"/>
          </p:nvPr>
        </p:nvSpPr>
        <p:spPr/>
        <p:txBody>
          <a:bodyPr/>
          <a:lstStyle/>
          <a:p>
            <a:fld id="{24A081FC-19CB-4B99-8D96-AF5F9E298AB4}" type="datetimeFigureOut">
              <a:rPr lang="zh-CN" altLang="en-US" smtClean="0"/>
              <a:t>2020/1/5</a:t>
            </a:fld>
            <a:endParaRPr lang="zh-CN" altLang="en-US"/>
          </a:p>
        </p:txBody>
      </p:sp>
      <p:sp>
        <p:nvSpPr>
          <p:cNvPr id="5" name="页脚占位符 4">
            <a:extLst>
              <a:ext uri="{FF2B5EF4-FFF2-40B4-BE49-F238E27FC236}">
                <a16:creationId xmlns:a16="http://schemas.microsoft.com/office/drawing/2014/main" xmlns="" id="{6679B328-2D62-4A9C-8DAD-6E9FA6540AB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3A98573-3074-4F5C-92CF-C68F8E1CDEDC}"/>
              </a:ext>
            </a:extLst>
          </p:cNvPr>
          <p:cNvSpPr>
            <a:spLocks noGrp="1"/>
          </p:cNvSpPr>
          <p:nvPr>
            <p:ph type="sldNum" sz="quarter" idx="12"/>
          </p:nvPr>
        </p:nvSpPr>
        <p:spPr/>
        <p:txBody>
          <a:bodyPr/>
          <a:lstStyle/>
          <a:p>
            <a:fld id="{EA6363B6-4C40-4592-8A8C-C3D80D624114}" type="slidenum">
              <a:rPr lang="zh-CN" altLang="en-US" smtClean="0"/>
              <a:t>‹#›</a:t>
            </a:fld>
            <a:endParaRPr lang="zh-CN" altLang="en-US"/>
          </a:p>
        </p:txBody>
      </p:sp>
    </p:spTree>
    <p:extLst>
      <p:ext uri="{BB962C8B-B14F-4D97-AF65-F5344CB8AC3E}">
        <p14:creationId xmlns:p14="http://schemas.microsoft.com/office/powerpoint/2010/main" val="23141648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slide-009">
    <p:spTree>
      <p:nvGrpSpPr>
        <p:cNvPr id="1" name=""/>
        <p:cNvGrpSpPr/>
        <p:nvPr/>
      </p:nvGrpSpPr>
      <p:grpSpPr>
        <a:xfrm>
          <a:off x="0" y="0"/>
          <a:ext cx="0" cy="0"/>
          <a:chOff x="0" y="0"/>
          <a:chExt cx="0" cy="0"/>
        </a:xfrm>
      </p:grpSpPr>
      <p:sp>
        <p:nvSpPr>
          <p:cNvPr id="88" name="Shape 88"/>
          <p:cNvSpPr>
            <a:spLocks noGrp="1"/>
          </p:cNvSpPr>
          <p:nvPr>
            <p:ph type="pic" sz="quarter" idx="13" hasCustomPrompt="1"/>
          </p:nvPr>
        </p:nvSpPr>
        <p:spPr>
          <a:xfrm>
            <a:off x="1161732" y="1435100"/>
            <a:ext cx="3003601" cy="39878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9" name="Shape 89"/>
          <p:cNvSpPr>
            <a:spLocks noGrp="1"/>
          </p:cNvSpPr>
          <p:nvPr>
            <p:ph type="pic" sz="quarter" idx="14" hasCustomPrompt="1"/>
          </p:nvPr>
        </p:nvSpPr>
        <p:spPr>
          <a:xfrm>
            <a:off x="4347576" y="4282409"/>
            <a:ext cx="875497" cy="1013900"/>
          </a:xfrm>
          <a:prstGeom prst="rect">
            <a:avLst/>
          </a:prstGeom>
          <a:pattFill prst="pct5">
            <a:fgClr>
              <a:schemeClr val="accent1">
                <a:lumMod val="60000"/>
                <a:lumOff val="40000"/>
              </a:schemeClr>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1900023821"/>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slide-010">
    <p:spTree>
      <p:nvGrpSpPr>
        <p:cNvPr id="1" name=""/>
        <p:cNvGrpSpPr/>
        <p:nvPr/>
      </p:nvGrpSpPr>
      <p:grpSpPr>
        <a:xfrm>
          <a:off x="0" y="0"/>
          <a:ext cx="0" cy="0"/>
          <a:chOff x="0" y="0"/>
          <a:chExt cx="0" cy="0"/>
        </a:xfrm>
      </p:grpSpPr>
      <p:sp>
        <p:nvSpPr>
          <p:cNvPr id="97" name="Shape 97"/>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01" name="Shape 101"/>
          <p:cNvSpPr>
            <a:spLocks noGrp="1"/>
          </p:cNvSpPr>
          <p:nvPr>
            <p:ph type="sldNum" sz="quarter" idx="2"/>
          </p:nvPr>
        </p:nvSpPr>
        <p:spPr>
          <a:prstGeom prst="rect">
            <a:avLst/>
          </a:prstGeom>
        </p:spPr>
        <p:txBody>
          <a:bodyPr/>
          <a:lstStyle/>
          <a:p>
            <a:fld id="{86CB4B4D-7CA3-9044-876B-883B54F8677D}" type="slidenum">
              <a:t>‹#›</a:t>
            </a:fld>
            <a:endParaRPr/>
          </a:p>
        </p:txBody>
      </p:sp>
      <p:sp>
        <p:nvSpPr>
          <p:cNvPr id="15" name="Shape 674"/>
          <p:cNvSpPr>
            <a:spLocks noGrp="1"/>
          </p:cNvSpPr>
          <p:nvPr>
            <p:ph type="pic" sz="quarter" idx="21" hasCustomPrompt="1"/>
          </p:nvPr>
        </p:nvSpPr>
        <p:spPr>
          <a:xfrm>
            <a:off x="1552765" y="2688196"/>
            <a:ext cx="1479172" cy="1482959"/>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6" name="Shape 674"/>
          <p:cNvSpPr>
            <a:spLocks noGrp="1"/>
          </p:cNvSpPr>
          <p:nvPr>
            <p:ph type="pic" sz="quarter" idx="22" hasCustomPrompt="1"/>
          </p:nvPr>
        </p:nvSpPr>
        <p:spPr>
          <a:xfrm>
            <a:off x="5364004" y="2691985"/>
            <a:ext cx="1479172" cy="1482959"/>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7" name="Shape 674"/>
          <p:cNvSpPr>
            <a:spLocks noGrp="1"/>
          </p:cNvSpPr>
          <p:nvPr>
            <p:ph type="pic" sz="quarter" idx="23" hasCustomPrompt="1"/>
          </p:nvPr>
        </p:nvSpPr>
        <p:spPr>
          <a:xfrm>
            <a:off x="9187946" y="2675496"/>
            <a:ext cx="1479172" cy="1482959"/>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3975721963"/>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slide-011">
    <p:spTree>
      <p:nvGrpSpPr>
        <p:cNvPr id="1" name=""/>
        <p:cNvGrpSpPr/>
        <p:nvPr/>
      </p:nvGrpSpPr>
      <p:grpSpPr>
        <a:xfrm>
          <a:off x="0" y="0"/>
          <a:ext cx="0" cy="0"/>
          <a:chOff x="0" y="0"/>
          <a:chExt cx="0" cy="0"/>
        </a:xfrm>
      </p:grpSpPr>
      <p:sp>
        <p:nvSpPr>
          <p:cNvPr id="108" name="Shape 108"/>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11" name="Shape 111"/>
          <p:cNvSpPr>
            <a:spLocks noGrp="1"/>
          </p:cNvSpPr>
          <p:nvPr>
            <p:ph type="sldNum" sz="quarter" idx="2"/>
          </p:nvPr>
        </p:nvSpPr>
        <p:spPr>
          <a:prstGeom prst="rect">
            <a:avLst/>
          </a:prstGeom>
        </p:spPr>
        <p:txBody>
          <a:bodyPr/>
          <a:lstStyle/>
          <a:p>
            <a:fld id="{86CB4B4D-7CA3-9044-876B-883B54F8677D}" type="slidenum">
              <a:t>‹#›</a:t>
            </a:fld>
            <a:endParaRPr/>
          </a:p>
        </p:txBody>
      </p:sp>
      <p:sp>
        <p:nvSpPr>
          <p:cNvPr id="6" name="Shape 674"/>
          <p:cNvSpPr>
            <a:spLocks noGrp="1"/>
          </p:cNvSpPr>
          <p:nvPr>
            <p:ph type="pic" sz="quarter" idx="21" hasCustomPrompt="1"/>
          </p:nvPr>
        </p:nvSpPr>
        <p:spPr>
          <a:xfrm>
            <a:off x="1552765" y="2688196"/>
            <a:ext cx="1479172" cy="1482959"/>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 name="Shape 674"/>
          <p:cNvSpPr>
            <a:spLocks noGrp="1"/>
          </p:cNvSpPr>
          <p:nvPr>
            <p:ph type="pic" sz="quarter" idx="22" hasCustomPrompt="1"/>
          </p:nvPr>
        </p:nvSpPr>
        <p:spPr>
          <a:xfrm>
            <a:off x="4646096" y="1972239"/>
            <a:ext cx="2914988" cy="2922451"/>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1469066423"/>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name="slide-012">
    <p:spTree>
      <p:nvGrpSpPr>
        <p:cNvPr id="1" name=""/>
        <p:cNvGrpSpPr/>
        <p:nvPr/>
      </p:nvGrpSpPr>
      <p:grpSpPr>
        <a:xfrm>
          <a:off x="0" y="0"/>
          <a:ext cx="0" cy="0"/>
          <a:chOff x="0" y="0"/>
          <a:chExt cx="0" cy="0"/>
        </a:xfrm>
      </p:grpSpPr>
      <p:sp>
        <p:nvSpPr>
          <p:cNvPr id="118" name="Shape 118"/>
          <p:cNvSpPr/>
          <p:nvPr/>
        </p:nvSpPr>
        <p:spPr>
          <a:xfrm>
            <a:off x="2530" y="-1"/>
            <a:ext cx="4893887" cy="6858001"/>
          </a:xfrm>
          <a:prstGeom prst="rect">
            <a:avLst/>
          </a:prstGeom>
          <a:solidFill>
            <a:srgbClr val="EE88AA"/>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120" name="Shape 120"/>
          <p:cNvSpPr>
            <a:spLocks noGrp="1"/>
          </p:cNvSpPr>
          <p:nvPr>
            <p:ph type="pic" sz="quarter" idx="13"/>
          </p:nvPr>
        </p:nvSpPr>
        <p:spPr>
          <a:xfrm>
            <a:off x="3882996" y="2330905"/>
            <a:ext cx="1950714" cy="2259093"/>
          </a:xfrm>
          <a:prstGeom prst="rect">
            <a:avLst/>
          </a:prstGeom>
          <a:pattFill prst="pct5">
            <a:fgClr>
              <a:schemeClr val="accent1"/>
            </a:fgClr>
            <a:bgClr>
              <a:schemeClr val="tx2"/>
            </a:bgClr>
          </a:pattFill>
        </p:spPr>
        <p:txBody>
          <a:bodyPr lIns="91439" tIns="45719" rIns="91439" bIns="45719" anchor="t">
            <a:noAutofit/>
          </a:bodyPr>
          <a:lstStyle/>
          <a:p>
            <a:endParaRPr/>
          </a:p>
        </p:txBody>
      </p:sp>
    </p:spTree>
    <p:extLst>
      <p:ext uri="{BB962C8B-B14F-4D97-AF65-F5344CB8AC3E}">
        <p14:creationId xmlns:p14="http://schemas.microsoft.com/office/powerpoint/2010/main" val="1896683788"/>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slide-013">
    <p:spTree>
      <p:nvGrpSpPr>
        <p:cNvPr id="1" name=""/>
        <p:cNvGrpSpPr/>
        <p:nvPr/>
      </p:nvGrpSpPr>
      <p:grpSpPr>
        <a:xfrm>
          <a:off x="0" y="0"/>
          <a:ext cx="0" cy="0"/>
          <a:chOff x="0" y="0"/>
          <a:chExt cx="0" cy="0"/>
        </a:xfrm>
      </p:grpSpPr>
      <p:sp>
        <p:nvSpPr>
          <p:cNvPr id="128" name="Shape 128"/>
          <p:cNvSpPr>
            <a:spLocks noGrp="1"/>
          </p:cNvSpPr>
          <p:nvPr>
            <p:ph type="pic" idx="13"/>
          </p:nvPr>
        </p:nvSpPr>
        <p:spPr>
          <a:xfrm>
            <a:off x="5589837" y="0"/>
            <a:ext cx="6635800" cy="6858001"/>
          </a:xfrm>
          <a:prstGeom prst="rect">
            <a:avLst/>
          </a:prstGeom>
          <a:pattFill prst="pct5">
            <a:fgClr>
              <a:schemeClr val="accent1"/>
            </a:fgClr>
            <a:bgClr>
              <a:schemeClr val="tx2"/>
            </a:bgClr>
          </a:pattFill>
        </p:spPr>
        <p:txBody>
          <a:bodyPr lIns="91439" tIns="45719" rIns="91439" bIns="45719" anchor="t">
            <a:noAutofit/>
          </a:bodyPr>
          <a:lstStyle/>
          <a:p>
            <a:endParaRPr/>
          </a:p>
        </p:txBody>
      </p:sp>
      <p:sp>
        <p:nvSpPr>
          <p:cNvPr id="129" name="Shape 129"/>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30" name="Shape 13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01577050"/>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slide-014">
    <p:spTree>
      <p:nvGrpSpPr>
        <p:cNvPr id="1" name=""/>
        <p:cNvGrpSpPr/>
        <p:nvPr/>
      </p:nvGrpSpPr>
      <p:grpSpPr>
        <a:xfrm>
          <a:off x="0" y="0"/>
          <a:ext cx="0" cy="0"/>
          <a:chOff x="0" y="0"/>
          <a:chExt cx="0" cy="0"/>
        </a:xfrm>
      </p:grpSpPr>
      <p:sp>
        <p:nvSpPr>
          <p:cNvPr id="137" name="Shape 137"/>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38" name="Shape 138"/>
          <p:cNvSpPr>
            <a:spLocks noGrp="1"/>
          </p:cNvSpPr>
          <p:nvPr>
            <p:ph type="pic" sz="quarter" idx="13" hasCustomPrompt="1"/>
          </p:nvPr>
        </p:nvSpPr>
        <p:spPr>
          <a:xfrm>
            <a:off x="1740639" y="2973487"/>
            <a:ext cx="1143001" cy="1143001"/>
          </a:xfrm>
          <a:prstGeom prst="ellipse">
            <a:avLst/>
          </a:prstGeom>
          <a:pattFill prst="pct5">
            <a:fgClr>
              <a:schemeClr val="accent1"/>
            </a:fgClr>
            <a:bgClr>
              <a:schemeClr val="tx2"/>
            </a:bgClr>
          </a:pattFill>
        </p:spPr>
        <p:txBody>
          <a:bodyPr lIns="91439" tIns="45719" rIns="91439" bIns="45719" anchor="t">
            <a:noAutofit/>
          </a:bodyPr>
          <a:lstStyle>
            <a:lvl1pPr>
              <a:defRPr baseline="0"/>
            </a:lvl1pPr>
          </a:lstStyle>
          <a:p>
            <a:r>
              <a:rPr lang="de-DE" dirty="0"/>
              <a:t>Drop </a:t>
            </a:r>
            <a:r>
              <a:rPr lang="de-DE" dirty="0" err="1"/>
              <a:t>here</a:t>
            </a:r>
            <a:endParaRPr dirty="0"/>
          </a:p>
        </p:txBody>
      </p:sp>
      <p:sp>
        <p:nvSpPr>
          <p:cNvPr id="139" name="Shape 139"/>
          <p:cNvSpPr>
            <a:spLocks noGrp="1"/>
          </p:cNvSpPr>
          <p:nvPr>
            <p:ph type="pic" sz="quarter" idx="14" hasCustomPrompt="1"/>
          </p:nvPr>
        </p:nvSpPr>
        <p:spPr>
          <a:xfrm>
            <a:off x="5528591" y="2973487"/>
            <a:ext cx="1143001" cy="1143001"/>
          </a:xfrm>
          <a:prstGeom prst="ellipse">
            <a:avLst/>
          </a:prstGeom>
          <a:pattFill prst="pct5">
            <a:fgClr>
              <a:schemeClr val="accent1"/>
            </a:fgClr>
            <a:bgClr>
              <a:schemeClr val="tx2"/>
            </a:bgClr>
          </a:pattFill>
        </p:spPr>
        <p:txBody>
          <a:bodyPr lIns="91439" tIns="45719" rIns="91439" bIns="45719" anchor="t">
            <a:noAutofit/>
          </a:bodyPr>
          <a:lstStyle/>
          <a:p>
            <a:r>
              <a:rPr lang="de-DE" dirty="0" err="1"/>
              <a:t>drophere</a:t>
            </a:r>
            <a:endParaRPr dirty="0"/>
          </a:p>
        </p:txBody>
      </p:sp>
      <p:sp>
        <p:nvSpPr>
          <p:cNvPr id="140" name="Shape 140"/>
          <p:cNvSpPr>
            <a:spLocks noGrp="1"/>
          </p:cNvSpPr>
          <p:nvPr>
            <p:ph type="pic" sz="quarter" idx="15" hasCustomPrompt="1"/>
          </p:nvPr>
        </p:nvSpPr>
        <p:spPr>
          <a:xfrm>
            <a:off x="9337073" y="2973487"/>
            <a:ext cx="1143001" cy="1143001"/>
          </a:xfrm>
          <a:prstGeom prst="ellipse">
            <a:avLst/>
          </a:prstGeom>
          <a:pattFill prst="pct5">
            <a:fgClr>
              <a:schemeClr val="accent1"/>
            </a:fgClr>
            <a:bgClr>
              <a:schemeClr val="tx2"/>
            </a:bgClr>
          </a:pattFill>
        </p:spPr>
        <p:txBody>
          <a:bodyPr lIns="91439" tIns="45719" rIns="91439" bIns="45719" anchor="t">
            <a:noAutofit/>
          </a:bodyPr>
          <a:lstStyle/>
          <a:p>
            <a:r>
              <a:rPr lang="de-DE" dirty="0" err="1"/>
              <a:t>drophere</a:t>
            </a:r>
            <a:endParaRPr dirty="0"/>
          </a:p>
        </p:txBody>
      </p:sp>
      <p:sp>
        <p:nvSpPr>
          <p:cNvPr id="141" name="Shape 14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2460117"/>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slide-015">
    <p:spTree>
      <p:nvGrpSpPr>
        <p:cNvPr id="1" name=""/>
        <p:cNvGrpSpPr/>
        <p:nvPr/>
      </p:nvGrpSpPr>
      <p:grpSpPr>
        <a:xfrm>
          <a:off x="0" y="0"/>
          <a:ext cx="0" cy="0"/>
          <a:chOff x="0" y="0"/>
          <a:chExt cx="0" cy="0"/>
        </a:xfrm>
      </p:grpSpPr>
      <p:sp>
        <p:nvSpPr>
          <p:cNvPr id="148" name="Shape 148"/>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49" name="Shape 149"/>
          <p:cNvSpPr>
            <a:spLocks noGrp="1"/>
          </p:cNvSpPr>
          <p:nvPr>
            <p:ph type="pic" sz="quarter" idx="13" hasCustomPrompt="1"/>
          </p:nvPr>
        </p:nvSpPr>
        <p:spPr>
          <a:xfrm>
            <a:off x="4700337" y="2607445"/>
            <a:ext cx="1905001" cy="1905001"/>
          </a:xfrm>
          <a:prstGeom prst="ellipse">
            <a:avLst/>
          </a:prstGeom>
          <a:pattFill prst="pct5">
            <a:fgClr>
              <a:schemeClr val="accent1"/>
            </a:fgClr>
            <a:bgClr>
              <a:schemeClr val="tx2"/>
            </a:bgClr>
          </a:pattFill>
        </p:spPr>
        <p:txBody>
          <a:bodyPr lIns="91439" tIns="45719" rIns="91439" bIns="45719" anchor="t">
            <a:noAutofit/>
          </a:bodyPr>
          <a:lstStyle>
            <a:lvl1pPr>
              <a:defRPr baseline="0"/>
            </a:lvl1pPr>
          </a:lstStyle>
          <a:p>
            <a:r>
              <a:rPr lang="de-DE" dirty="0" err="1"/>
              <a:t>drop</a:t>
            </a:r>
            <a:r>
              <a:rPr lang="de-DE" dirty="0"/>
              <a:t> Image </a:t>
            </a:r>
            <a:r>
              <a:rPr lang="de-DE" dirty="0" err="1"/>
              <a:t>here</a:t>
            </a:r>
            <a:endParaRPr lang="de-DE" dirty="0"/>
          </a:p>
        </p:txBody>
      </p:sp>
      <p:sp>
        <p:nvSpPr>
          <p:cNvPr id="150" name="Shape 150"/>
          <p:cNvSpPr>
            <a:spLocks noGrp="1"/>
          </p:cNvSpPr>
          <p:nvPr>
            <p:ph type="pic" sz="quarter" idx="14" hasCustomPrompt="1"/>
          </p:nvPr>
        </p:nvSpPr>
        <p:spPr>
          <a:xfrm>
            <a:off x="1713075" y="2973487"/>
            <a:ext cx="1143001" cy="1143001"/>
          </a:xfrm>
          <a:prstGeom prst="ellipse">
            <a:avLst/>
          </a:prstGeom>
          <a:pattFill prst="pct5">
            <a:fgClr>
              <a:schemeClr val="accent1"/>
            </a:fgClr>
            <a:bgClr>
              <a:schemeClr val="tx2"/>
            </a:bgClr>
          </a:pattFill>
        </p:spPr>
        <p:txBody>
          <a:bodyPr lIns="91439" tIns="45719" rIns="91439" bIns="45719" anchor="t">
            <a:noAutofit/>
          </a:bodyPr>
          <a:lstStyle>
            <a:lvl1pPr>
              <a:defRPr baseline="0"/>
            </a:lvl1pPr>
          </a:lstStyle>
          <a:p>
            <a:r>
              <a:rPr lang="de-DE" dirty="0"/>
              <a:t>Drop </a:t>
            </a:r>
            <a:r>
              <a:rPr lang="de-DE" dirty="0" err="1"/>
              <a:t>here</a:t>
            </a:r>
            <a:endParaRPr lang="de-DE" dirty="0"/>
          </a:p>
        </p:txBody>
      </p:sp>
      <p:sp>
        <p:nvSpPr>
          <p:cNvPr id="151" name="Shape 15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752646335"/>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slide-016">
    <p:spTree>
      <p:nvGrpSpPr>
        <p:cNvPr id="1" name=""/>
        <p:cNvGrpSpPr/>
        <p:nvPr/>
      </p:nvGrpSpPr>
      <p:grpSpPr>
        <a:xfrm>
          <a:off x="0" y="0"/>
          <a:ext cx="0" cy="0"/>
          <a:chOff x="0" y="0"/>
          <a:chExt cx="0" cy="0"/>
        </a:xfrm>
      </p:grpSpPr>
      <p:sp>
        <p:nvSpPr>
          <p:cNvPr id="158" name="Shape 158"/>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59" name="Shape 159"/>
          <p:cNvSpPr>
            <a:spLocks noGrp="1"/>
          </p:cNvSpPr>
          <p:nvPr>
            <p:ph type="pic" sz="quarter" idx="13" hasCustomPrompt="1"/>
          </p:nvPr>
        </p:nvSpPr>
        <p:spPr>
          <a:xfrm>
            <a:off x="5648366" y="1012924"/>
            <a:ext cx="889001" cy="889001"/>
          </a:xfrm>
          <a:prstGeom prst="ellipse">
            <a:avLst/>
          </a:prstGeom>
          <a:pattFill prst="pct5">
            <a:fgClr>
              <a:schemeClr val="accent1"/>
            </a:fgClr>
            <a:bgClr>
              <a:schemeClr val="tx2"/>
            </a:bgClr>
          </a:pattFill>
        </p:spPr>
        <p:txBody>
          <a:bodyPr lIns="91439" tIns="45719" rIns="91439" bIns="45719" anchor="t">
            <a:noAutofit/>
          </a:bodyPr>
          <a:lstStyle/>
          <a:p>
            <a:r>
              <a:rPr lang="de-DE" dirty="0" err="1"/>
              <a:t>image</a:t>
            </a:r>
            <a:endParaRPr dirty="0"/>
          </a:p>
        </p:txBody>
      </p:sp>
      <p:sp>
        <p:nvSpPr>
          <p:cNvPr id="160" name="Shape 160"/>
          <p:cNvSpPr>
            <a:spLocks noGrp="1"/>
          </p:cNvSpPr>
          <p:nvPr>
            <p:ph type="pic" sz="quarter" idx="14" hasCustomPrompt="1"/>
          </p:nvPr>
        </p:nvSpPr>
        <p:spPr>
          <a:xfrm>
            <a:off x="5645265" y="2888052"/>
            <a:ext cx="889001" cy="889001"/>
          </a:xfrm>
          <a:prstGeom prst="ellipse">
            <a:avLst/>
          </a:prstGeom>
          <a:pattFill prst="pct5">
            <a:fgClr>
              <a:schemeClr val="accent1"/>
            </a:fgClr>
            <a:bgClr>
              <a:schemeClr val="tx2"/>
            </a:bgClr>
          </a:pattFill>
        </p:spPr>
        <p:txBody>
          <a:bodyPr lIns="91439" tIns="45719" rIns="91439" bIns="45719" anchor="t">
            <a:noAutofit/>
          </a:bodyPr>
          <a:lstStyle/>
          <a:p>
            <a:r>
              <a:rPr lang="de-DE" dirty="0" err="1"/>
              <a:t>image</a:t>
            </a:r>
            <a:endParaRPr dirty="0"/>
          </a:p>
        </p:txBody>
      </p:sp>
      <p:sp>
        <p:nvSpPr>
          <p:cNvPr id="161" name="Shape 161"/>
          <p:cNvSpPr>
            <a:spLocks noGrp="1"/>
          </p:cNvSpPr>
          <p:nvPr>
            <p:ph type="pic" sz="quarter" idx="15" hasCustomPrompt="1"/>
          </p:nvPr>
        </p:nvSpPr>
        <p:spPr>
          <a:xfrm>
            <a:off x="5645265" y="4763180"/>
            <a:ext cx="889001" cy="889001"/>
          </a:xfrm>
          <a:prstGeom prst="ellipse">
            <a:avLst/>
          </a:prstGeom>
          <a:pattFill prst="pct5">
            <a:fgClr>
              <a:schemeClr val="accent1">
                <a:lumMod val="60000"/>
                <a:lumOff val="40000"/>
              </a:schemeClr>
            </a:fgClr>
            <a:bgClr>
              <a:schemeClr val="tx2"/>
            </a:bgClr>
          </a:pattFill>
        </p:spPr>
        <p:txBody>
          <a:bodyPr lIns="91439" tIns="45719" rIns="91439" bIns="45719" anchor="t">
            <a:noAutofit/>
          </a:bodyPr>
          <a:lstStyle/>
          <a:p>
            <a:r>
              <a:rPr lang="de-DE" dirty="0" err="1"/>
              <a:t>image</a:t>
            </a:r>
            <a:endParaRPr dirty="0"/>
          </a:p>
        </p:txBody>
      </p:sp>
      <p:sp>
        <p:nvSpPr>
          <p:cNvPr id="162" name="Shape 16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4253657"/>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slide-017">
    <p:spTree>
      <p:nvGrpSpPr>
        <p:cNvPr id="1" name=""/>
        <p:cNvGrpSpPr/>
        <p:nvPr/>
      </p:nvGrpSpPr>
      <p:grpSpPr>
        <a:xfrm>
          <a:off x="0" y="0"/>
          <a:ext cx="0" cy="0"/>
          <a:chOff x="0" y="0"/>
          <a:chExt cx="0" cy="0"/>
        </a:xfrm>
      </p:grpSpPr>
      <p:sp>
        <p:nvSpPr>
          <p:cNvPr id="169" name="Shape 169"/>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70" name="Shape 170"/>
          <p:cNvSpPr>
            <a:spLocks noGrp="1"/>
          </p:cNvSpPr>
          <p:nvPr>
            <p:ph type="pic" sz="quarter" idx="13" hasCustomPrompt="1"/>
          </p:nvPr>
        </p:nvSpPr>
        <p:spPr>
          <a:xfrm>
            <a:off x="5648366" y="1012924"/>
            <a:ext cx="889001" cy="889001"/>
          </a:xfrm>
          <a:prstGeom prst="ellipse">
            <a:avLst/>
          </a:prstGeom>
          <a:pattFill prst="pct5">
            <a:fgClr>
              <a:schemeClr val="accent1"/>
            </a:fgClr>
            <a:bgClr>
              <a:schemeClr val="tx2"/>
            </a:bgClr>
          </a:pattFill>
        </p:spPr>
        <p:txBody>
          <a:bodyPr lIns="91439" tIns="45719" rIns="91439" bIns="45719" anchor="t">
            <a:noAutofit/>
          </a:bodyPr>
          <a:lstStyle/>
          <a:p>
            <a:r>
              <a:rPr lang="de-DE" dirty="0" err="1"/>
              <a:t>image</a:t>
            </a:r>
            <a:endParaRPr dirty="0"/>
          </a:p>
        </p:txBody>
      </p:sp>
      <p:sp>
        <p:nvSpPr>
          <p:cNvPr id="171" name="Shape 171"/>
          <p:cNvSpPr>
            <a:spLocks noGrp="1"/>
          </p:cNvSpPr>
          <p:nvPr>
            <p:ph type="pic" sz="quarter" idx="14" hasCustomPrompt="1"/>
          </p:nvPr>
        </p:nvSpPr>
        <p:spPr>
          <a:xfrm>
            <a:off x="5645265" y="2888052"/>
            <a:ext cx="889001" cy="889001"/>
          </a:xfrm>
          <a:prstGeom prst="ellipse">
            <a:avLst/>
          </a:prstGeom>
          <a:pattFill prst="pct5">
            <a:fgClr>
              <a:schemeClr val="accent1"/>
            </a:fgClr>
            <a:bgClr>
              <a:schemeClr val="tx2"/>
            </a:bgClr>
          </a:pattFill>
        </p:spPr>
        <p:txBody>
          <a:bodyPr lIns="91439" tIns="45719" rIns="91439" bIns="45719" anchor="t">
            <a:noAutofit/>
          </a:bodyPr>
          <a:lstStyle/>
          <a:p>
            <a:r>
              <a:rPr lang="de-DE" dirty="0" err="1"/>
              <a:t>image</a:t>
            </a:r>
            <a:endParaRPr dirty="0"/>
          </a:p>
        </p:txBody>
      </p:sp>
      <p:sp>
        <p:nvSpPr>
          <p:cNvPr id="172" name="Shape 172"/>
          <p:cNvSpPr>
            <a:spLocks noGrp="1"/>
          </p:cNvSpPr>
          <p:nvPr>
            <p:ph type="pic" sz="quarter" idx="15" hasCustomPrompt="1"/>
          </p:nvPr>
        </p:nvSpPr>
        <p:spPr>
          <a:xfrm>
            <a:off x="5645265" y="4763180"/>
            <a:ext cx="889001" cy="889001"/>
          </a:xfrm>
          <a:prstGeom prst="ellipse">
            <a:avLst/>
          </a:prstGeom>
          <a:pattFill prst="pct5">
            <a:fgClr>
              <a:schemeClr val="accent1"/>
            </a:fgClr>
            <a:bgClr>
              <a:schemeClr val="tx2"/>
            </a:bgClr>
          </a:pattFill>
        </p:spPr>
        <p:txBody>
          <a:bodyPr lIns="91439" tIns="45719" rIns="91439" bIns="45719" anchor="t">
            <a:noAutofit/>
          </a:bodyPr>
          <a:lstStyle/>
          <a:p>
            <a:r>
              <a:rPr lang="de-DE" dirty="0" err="1"/>
              <a:t>image</a:t>
            </a:r>
            <a:endParaRPr dirty="0"/>
          </a:p>
        </p:txBody>
      </p:sp>
      <p:sp>
        <p:nvSpPr>
          <p:cNvPr id="173" name="Shape 17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4716643"/>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slide-018">
    <p:spTree>
      <p:nvGrpSpPr>
        <p:cNvPr id="1" name=""/>
        <p:cNvGrpSpPr/>
        <p:nvPr/>
      </p:nvGrpSpPr>
      <p:grpSpPr>
        <a:xfrm>
          <a:off x="0" y="0"/>
          <a:ext cx="0" cy="0"/>
          <a:chOff x="0" y="0"/>
          <a:chExt cx="0" cy="0"/>
        </a:xfrm>
      </p:grpSpPr>
      <p:sp>
        <p:nvSpPr>
          <p:cNvPr id="180" name="Shape 180"/>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81" name="Shape 181"/>
          <p:cNvSpPr>
            <a:spLocks noGrp="1"/>
          </p:cNvSpPr>
          <p:nvPr>
            <p:ph type="pic" idx="13" hasCustomPrompt="1"/>
          </p:nvPr>
        </p:nvSpPr>
        <p:spPr>
          <a:xfrm>
            <a:off x="0" y="0"/>
            <a:ext cx="12192049" cy="6858000"/>
          </a:xfrm>
          <a:prstGeom prst="rect">
            <a:avLst/>
          </a:prstGeom>
          <a:pattFill prst="pct5">
            <a:fgClr>
              <a:schemeClr val="accent1"/>
            </a:fgClr>
            <a:bgClr>
              <a:schemeClr val="tx2"/>
            </a:bgClr>
          </a:pattFill>
        </p:spPr>
        <p:txBody>
          <a:bodyPr lIns="91439" tIns="45719" rIns="91439" bIns="45719" anchor="t">
            <a:noAutofit/>
          </a:bodyPr>
          <a:lstStyle>
            <a:lvl1pPr>
              <a:defRPr/>
            </a:lvl1pPr>
          </a:lstStyle>
          <a:p>
            <a:r>
              <a:rPr lang="de-DE" dirty="0"/>
              <a:t>Drop Image </a:t>
            </a:r>
            <a:r>
              <a:rPr lang="de-DE" dirty="0" err="1"/>
              <a:t>here</a:t>
            </a:r>
            <a:endParaRPr dirty="0"/>
          </a:p>
        </p:txBody>
      </p:sp>
      <p:sp>
        <p:nvSpPr>
          <p:cNvPr id="182" name="Shape 18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259503421"/>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ADAD5D8-2664-4F87-99FE-4C427290B35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DF2E3A94-5A6E-4E0B-9066-D8B9D74F1AA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E734FA5A-E998-4C31-8EFC-C66524B1231A}"/>
              </a:ext>
            </a:extLst>
          </p:cNvPr>
          <p:cNvSpPr>
            <a:spLocks noGrp="1"/>
          </p:cNvSpPr>
          <p:nvPr>
            <p:ph type="dt" sz="half" idx="10"/>
          </p:nvPr>
        </p:nvSpPr>
        <p:spPr/>
        <p:txBody>
          <a:bodyPr/>
          <a:lstStyle/>
          <a:p>
            <a:fld id="{24A081FC-19CB-4B99-8D96-AF5F9E298AB4}" type="datetimeFigureOut">
              <a:rPr lang="zh-CN" altLang="en-US" smtClean="0"/>
              <a:t>2020/1/5</a:t>
            </a:fld>
            <a:endParaRPr lang="zh-CN" altLang="en-US"/>
          </a:p>
        </p:txBody>
      </p:sp>
      <p:sp>
        <p:nvSpPr>
          <p:cNvPr id="5" name="页脚占位符 4">
            <a:extLst>
              <a:ext uri="{FF2B5EF4-FFF2-40B4-BE49-F238E27FC236}">
                <a16:creationId xmlns:a16="http://schemas.microsoft.com/office/drawing/2014/main" xmlns="" id="{C8984D8D-BA30-43E0-983B-BA873B777CC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BD9BB38-2AAB-47F9-830F-F6D30B73BD72}"/>
              </a:ext>
            </a:extLst>
          </p:cNvPr>
          <p:cNvSpPr>
            <a:spLocks noGrp="1"/>
          </p:cNvSpPr>
          <p:nvPr>
            <p:ph type="sldNum" sz="quarter" idx="12"/>
          </p:nvPr>
        </p:nvSpPr>
        <p:spPr/>
        <p:txBody>
          <a:bodyPr/>
          <a:lstStyle/>
          <a:p>
            <a:fld id="{EA6363B6-4C40-4592-8A8C-C3D80D624114}" type="slidenum">
              <a:rPr lang="zh-CN" altLang="en-US" smtClean="0"/>
              <a:t>‹#›</a:t>
            </a:fld>
            <a:endParaRPr lang="zh-CN" altLang="en-US"/>
          </a:p>
        </p:txBody>
      </p:sp>
    </p:spTree>
    <p:extLst>
      <p:ext uri="{BB962C8B-B14F-4D97-AF65-F5344CB8AC3E}">
        <p14:creationId xmlns:p14="http://schemas.microsoft.com/office/powerpoint/2010/main" val="35516826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x">
  <p:cSld name="slide-019">
    <p:spTree>
      <p:nvGrpSpPr>
        <p:cNvPr id="1" name=""/>
        <p:cNvGrpSpPr/>
        <p:nvPr/>
      </p:nvGrpSpPr>
      <p:grpSpPr>
        <a:xfrm>
          <a:off x="0" y="0"/>
          <a:ext cx="0" cy="0"/>
          <a:chOff x="0" y="0"/>
          <a:chExt cx="0" cy="0"/>
        </a:xfrm>
      </p:grpSpPr>
      <p:sp>
        <p:nvSpPr>
          <p:cNvPr id="189" name="Shape 189"/>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90" name="Shape 190"/>
          <p:cNvSpPr>
            <a:spLocks noGrp="1"/>
          </p:cNvSpPr>
          <p:nvPr>
            <p:ph type="pic" sz="half" idx="13"/>
          </p:nvPr>
        </p:nvSpPr>
        <p:spPr>
          <a:xfrm>
            <a:off x="-2151541" y="1357848"/>
            <a:ext cx="6288336" cy="3962450"/>
          </a:xfrm>
          <a:prstGeom prst="rect">
            <a:avLst/>
          </a:prstGeom>
          <a:pattFill prst="pct5">
            <a:fgClr>
              <a:schemeClr val="accent1"/>
            </a:fgClr>
            <a:bgClr>
              <a:schemeClr val="tx2"/>
            </a:bgClr>
          </a:pattFill>
        </p:spPr>
        <p:txBody>
          <a:bodyPr lIns="91439" tIns="45719" rIns="91439" bIns="45719" anchor="t">
            <a:noAutofit/>
          </a:bodyPr>
          <a:lstStyle/>
          <a:p>
            <a:endParaRPr/>
          </a:p>
        </p:txBody>
      </p:sp>
      <p:sp>
        <p:nvSpPr>
          <p:cNvPr id="191" name="Shape 19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34158712"/>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
  <p:cSld name="slide-020">
    <p:spTree>
      <p:nvGrpSpPr>
        <p:cNvPr id="1" name=""/>
        <p:cNvGrpSpPr/>
        <p:nvPr/>
      </p:nvGrpSpPr>
      <p:grpSpPr>
        <a:xfrm>
          <a:off x="0" y="0"/>
          <a:ext cx="0" cy="0"/>
          <a:chOff x="0" y="0"/>
          <a:chExt cx="0" cy="0"/>
        </a:xfrm>
      </p:grpSpPr>
      <p:sp>
        <p:nvSpPr>
          <p:cNvPr id="198" name="Shape 198"/>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199" name="Shape 199"/>
          <p:cNvSpPr>
            <a:spLocks noGrp="1"/>
          </p:cNvSpPr>
          <p:nvPr>
            <p:ph type="pic" sz="quarter" idx="13" hasCustomPrompt="1"/>
          </p:nvPr>
        </p:nvSpPr>
        <p:spPr>
          <a:xfrm>
            <a:off x="3683000" y="1012924"/>
            <a:ext cx="2413000" cy="3556001"/>
          </a:xfrm>
          <a:prstGeom prst="rect">
            <a:avLst/>
          </a:prstGeom>
          <a:pattFill prst="pct5">
            <a:fgClr>
              <a:schemeClr val="accent1"/>
            </a:fgClr>
            <a:bgClr>
              <a:schemeClr val="tx2"/>
            </a:bgClr>
          </a:pattFill>
        </p:spPr>
        <p:txBody>
          <a:bodyPr lIns="91439" tIns="45719" rIns="91439" bIns="45719" anchor="t">
            <a:noAutofit/>
          </a:bodyPr>
          <a:lstStyle>
            <a:lvl1pPr>
              <a:defRPr baseline="0"/>
            </a:lvl1pPr>
          </a:lstStyle>
          <a:p>
            <a:r>
              <a:rPr lang="de-DE" dirty="0"/>
              <a:t>Drop Image </a:t>
            </a:r>
            <a:r>
              <a:rPr lang="de-DE" dirty="0" err="1"/>
              <a:t>here</a:t>
            </a:r>
            <a:endParaRPr dirty="0"/>
          </a:p>
        </p:txBody>
      </p:sp>
      <p:sp>
        <p:nvSpPr>
          <p:cNvPr id="200" name="Shape 200"/>
          <p:cNvSpPr>
            <a:spLocks noGrp="1"/>
          </p:cNvSpPr>
          <p:nvPr>
            <p:ph type="pic" sz="quarter" idx="14" hasCustomPrompt="1"/>
          </p:nvPr>
        </p:nvSpPr>
        <p:spPr>
          <a:xfrm>
            <a:off x="6225480" y="1012924"/>
            <a:ext cx="2413000" cy="355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01" name="Shape 201"/>
          <p:cNvSpPr>
            <a:spLocks noGrp="1"/>
          </p:cNvSpPr>
          <p:nvPr>
            <p:ph type="pic" sz="quarter" idx="15" hasCustomPrompt="1"/>
          </p:nvPr>
        </p:nvSpPr>
        <p:spPr>
          <a:xfrm>
            <a:off x="8767961" y="1012924"/>
            <a:ext cx="2413000" cy="355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02" name="Shape 20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58747488"/>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x">
  <p:cSld name="slide-021">
    <p:spTree>
      <p:nvGrpSpPr>
        <p:cNvPr id="1" name=""/>
        <p:cNvGrpSpPr/>
        <p:nvPr/>
      </p:nvGrpSpPr>
      <p:grpSpPr>
        <a:xfrm>
          <a:off x="0" y="0"/>
          <a:ext cx="0" cy="0"/>
          <a:chOff x="0" y="0"/>
          <a:chExt cx="0" cy="0"/>
        </a:xfrm>
      </p:grpSpPr>
      <p:sp>
        <p:nvSpPr>
          <p:cNvPr id="209" name="Shape 209"/>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10" name="Shape 210"/>
          <p:cNvSpPr>
            <a:spLocks noGrp="1"/>
          </p:cNvSpPr>
          <p:nvPr>
            <p:ph type="pic" sz="quarter" idx="13" hasCustomPrompt="1"/>
          </p:nvPr>
        </p:nvSpPr>
        <p:spPr>
          <a:xfrm>
            <a:off x="1467594" y="2006432"/>
            <a:ext cx="2032001" cy="2032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11" name="Shape 211"/>
          <p:cNvSpPr>
            <a:spLocks noGrp="1"/>
          </p:cNvSpPr>
          <p:nvPr>
            <p:ph type="pic" sz="quarter" idx="14" hasCustomPrompt="1"/>
          </p:nvPr>
        </p:nvSpPr>
        <p:spPr>
          <a:xfrm>
            <a:off x="5086350" y="2006432"/>
            <a:ext cx="2032000" cy="2032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12" name="Shape 212"/>
          <p:cNvSpPr>
            <a:spLocks noGrp="1"/>
          </p:cNvSpPr>
          <p:nvPr>
            <p:ph type="pic" sz="quarter" idx="15" hasCustomPrompt="1"/>
          </p:nvPr>
        </p:nvSpPr>
        <p:spPr>
          <a:xfrm>
            <a:off x="8702774" y="2006432"/>
            <a:ext cx="2032001" cy="2032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13" name="Shape 21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221574146"/>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x">
  <p:cSld name="slide-022">
    <p:spTree>
      <p:nvGrpSpPr>
        <p:cNvPr id="1" name=""/>
        <p:cNvGrpSpPr/>
        <p:nvPr/>
      </p:nvGrpSpPr>
      <p:grpSpPr>
        <a:xfrm>
          <a:off x="0" y="0"/>
          <a:ext cx="0" cy="0"/>
          <a:chOff x="0" y="0"/>
          <a:chExt cx="0" cy="0"/>
        </a:xfrm>
      </p:grpSpPr>
      <p:sp>
        <p:nvSpPr>
          <p:cNvPr id="220" name="Shape 220"/>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21" name="Shape 221"/>
          <p:cNvSpPr>
            <a:spLocks noGrp="1"/>
          </p:cNvSpPr>
          <p:nvPr>
            <p:ph type="pic" sz="quarter" idx="13" hasCustomPrompt="1"/>
          </p:nvPr>
        </p:nvSpPr>
        <p:spPr>
          <a:xfrm>
            <a:off x="6597650" y="1012924"/>
            <a:ext cx="1270000" cy="1270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22" name="Shape 222"/>
          <p:cNvSpPr>
            <a:spLocks noGrp="1"/>
          </p:cNvSpPr>
          <p:nvPr>
            <p:ph type="pic" sz="quarter" idx="14" hasCustomPrompt="1"/>
          </p:nvPr>
        </p:nvSpPr>
        <p:spPr>
          <a:xfrm>
            <a:off x="9400480" y="1012924"/>
            <a:ext cx="1270001" cy="1270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23" name="Shape 223"/>
          <p:cNvSpPr>
            <a:spLocks noGrp="1"/>
          </p:cNvSpPr>
          <p:nvPr>
            <p:ph type="pic" sz="quarter" idx="15" hasCustomPrompt="1"/>
          </p:nvPr>
        </p:nvSpPr>
        <p:spPr>
          <a:xfrm>
            <a:off x="6597650" y="3787130"/>
            <a:ext cx="1270000" cy="1270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24" name="Shape 224"/>
          <p:cNvSpPr>
            <a:spLocks noGrp="1"/>
          </p:cNvSpPr>
          <p:nvPr>
            <p:ph type="pic" sz="quarter" idx="16" hasCustomPrompt="1"/>
          </p:nvPr>
        </p:nvSpPr>
        <p:spPr>
          <a:xfrm>
            <a:off x="9400480" y="3787130"/>
            <a:ext cx="1270001" cy="1270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25" name="Shape 22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89925608"/>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x">
  <p:cSld name="slide-023">
    <p:spTree>
      <p:nvGrpSpPr>
        <p:cNvPr id="1" name=""/>
        <p:cNvGrpSpPr/>
        <p:nvPr/>
      </p:nvGrpSpPr>
      <p:grpSpPr>
        <a:xfrm>
          <a:off x="0" y="0"/>
          <a:ext cx="0" cy="0"/>
          <a:chOff x="0" y="0"/>
          <a:chExt cx="0" cy="0"/>
        </a:xfrm>
      </p:grpSpPr>
      <p:sp>
        <p:nvSpPr>
          <p:cNvPr id="232" name="Shape 232"/>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33" name="Shape 233"/>
          <p:cNvSpPr>
            <a:spLocks noGrp="1"/>
          </p:cNvSpPr>
          <p:nvPr>
            <p:ph type="pic" sz="quarter" idx="13" hasCustomPrompt="1"/>
          </p:nvPr>
        </p:nvSpPr>
        <p:spPr>
          <a:xfrm>
            <a:off x="4508500" y="1673053"/>
            <a:ext cx="3175000" cy="3175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34" name="Shape 23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52221258"/>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slide-024">
    <p:spTree>
      <p:nvGrpSpPr>
        <p:cNvPr id="1" name=""/>
        <p:cNvGrpSpPr/>
        <p:nvPr/>
      </p:nvGrpSpPr>
      <p:grpSpPr>
        <a:xfrm>
          <a:off x="0" y="0"/>
          <a:ext cx="0" cy="0"/>
          <a:chOff x="0" y="0"/>
          <a:chExt cx="0" cy="0"/>
        </a:xfrm>
      </p:grpSpPr>
      <p:sp>
        <p:nvSpPr>
          <p:cNvPr id="241" name="Shape 241"/>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45" name="Shape 245"/>
          <p:cNvSpPr>
            <a:spLocks noGrp="1"/>
          </p:cNvSpPr>
          <p:nvPr>
            <p:ph type="sldNum" sz="quarter" idx="2"/>
          </p:nvPr>
        </p:nvSpPr>
        <p:spPr>
          <a:prstGeom prst="rect">
            <a:avLst/>
          </a:prstGeom>
        </p:spPr>
        <p:txBody>
          <a:bodyPr/>
          <a:lstStyle/>
          <a:p>
            <a:fld id="{86CB4B4D-7CA3-9044-876B-883B54F8677D}" type="slidenum">
              <a:t>‹#›</a:t>
            </a:fld>
            <a:endParaRPr/>
          </a:p>
        </p:txBody>
      </p:sp>
      <p:sp>
        <p:nvSpPr>
          <p:cNvPr id="7" name="Picture Placeholder 3"/>
          <p:cNvSpPr>
            <a:spLocks noGrp="1"/>
          </p:cNvSpPr>
          <p:nvPr>
            <p:ph type="pic" sz="quarter" idx="17" hasCustomPrompt="1"/>
          </p:nvPr>
        </p:nvSpPr>
        <p:spPr>
          <a:xfrm>
            <a:off x="1546223" y="2049802"/>
            <a:ext cx="1849342" cy="1849340"/>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
        <p:nvSpPr>
          <p:cNvPr id="8" name="Picture Placeholder 3"/>
          <p:cNvSpPr>
            <a:spLocks noGrp="1"/>
          </p:cNvSpPr>
          <p:nvPr>
            <p:ph type="pic" sz="quarter" idx="18" hasCustomPrompt="1"/>
          </p:nvPr>
        </p:nvSpPr>
        <p:spPr>
          <a:xfrm>
            <a:off x="5177169" y="2049802"/>
            <a:ext cx="1849342" cy="1849340"/>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
        <p:nvSpPr>
          <p:cNvPr id="9" name="Picture Placeholder 3"/>
          <p:cNvSpPr>
            <a:spLocks noGrp="1"/>
          </p:cNvSpPr>
          <p:nvPr>
            <p:ph type="pic" sz="quarter" idx="19" hasCustomPrompt="1"/>
          </p:nvPr>
        </p:nvSpPr>
        <p:spPr>
          <a:xfrm>
            <a:off x="8808115" y="2049802"/>
            <a:ext cx="1849342" cy="1849340"/>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1881471194"/>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x">
  <p:cSld name="slide-025">
    <p:spTree>
      <p:nvGrpSpPr>
        <p:cNvPr id="1" name=""/>
        <p:cNvGrpSpPr/>
        <p:nvPr/>
      </p:nvGrpSpPr>
      <p:grpSpPr>
        <a:xfrm>
          <a:off x="0" y="0"/>
          <a:ext cx="0" cy="0"/>
          <a:chOff x="0" y="0"/>
          <a:chExt cx="0" cy="0"/>
        </a:xfrm>
      </p:grpSpPr>
      <p:sp>
        <p:nvSpPr>
          <p:cNvPr id="252" name="Shape 252"/>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53" name="Shape 253"/>
          <p:cNvSpPr>
            <a:spLocks noGrp="1"/>
          </p:cNvSpPr>
          <p:nvPr>
            <p:ph type="pic" idx="13" hasCustomPrompt="1"/>
          </p:nvPr>
        </p:nvSpPr>
        <p:spPr>
          <a:xfrm>
            <a:off x="6606630" y="0"/>
            <a:ext cx="5585371" cy="6858000"/>
          </a:xfrm>
          <a:prstGeom prst="rect">
            <a:avLst/>
          </a:prstGeom>
          <a:pattFill prst="pct5">
            <a:fgClr>
              <a:schemeClr val="accent1"/>
            </a:fgClr>
            <a:bgClr>
              <a:schemeClr val="tx2"/>
            </a:bgClr>
          </a:pattFill>
        </p:spPr>
        <p:txBody>
          <a:bodyPr lIns="91439" tIns="45719" rIns="91439" bIns="45719" anchor="t">
            <a:noAutofit/>
          </a:bodyPr>
          <a:lstStyle>
            <a:lvl1pPr>
              <a:defRPr baseline="0"/>
            </a:lvl1pPr>
          </a:lstStyle>
          <a:p>
            <a:r>
              <a:rPr lang="de-DE" dirty="0"/>
              <a:t>Drop Image </a:t>
            </a:r>
            <a:r>
              <a:rPr lang="de-DE" dirty="0" err="1"/>
              <a:t>here</a:t>
            </a:r>
            <a:endParaRPr dirty="0"/>
          </a:p>
        </p:txBody>
      </p:sp>
      <p:sp>
        <p:nvSpPr>
          <p:cNvPr id="254" name="Shape 25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264814554"/>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x">
  <p:cSld name="slide-026">
    <p:spTree>
      <p:nvGrpSpPr>
        <p:cNvPr id="1" name=""/>
        <p:cNvGrpSpPr/>
        <p:nvPr/>
      </p:nvGrpSpPr>
      <p:grpSpPr>
        <a:xfrm>
          <a:off x="0" y="0"/>
          <a:ext cx="0" cy="0"/>
          <a:chOff x="0" y="0"/>
          <a:chExt cx="0" cy="0"/>
        </a:xfrm>
      </p:grpSpPr>
      <p:sp>
        <p:nvSpPr>
          <p:cNvPr id="261" name="Shape 261"/>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62" name="Shape 262"/>
          <p:cNvSpPr/>
          <p:nvPr/>
        </p:nvSpPr>
        <p:spPr>
          <a:xfrm>
            <a:off x="0" y="-1"/>
            <a:ext cx="3429000"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263" name="Shape 263"/>
          <p:cNvSpPr>
            <a:spLocks noGrp="1"/>
          </p:cNvSpPr>
          <p:nvPr>
            <p:ph type="pic" sz="half" idx="13" hasCustomPrompt="1"/>
          </p:nvPr>
        </p:nvSpPr>
        <p:spPr>
          <a:xfrm>
            <a:off x="3429000" y="0"/>
            <a:ext cx="3173908" cy="6858001"/>
          </a:xfrm>
          <a:prstGeom prst="rect">
            <a:avLst/>
          </a:prstGeom>
          <a:pattFill prst="pct5">
            <a:fgClr>
              <a:schemeClr val="accent1"/>
            </a:fgClr>
            <a:bgClr>
              <a:schemeClr val="tx2"/>
            </a:bgClr>
          </a:pattFill>
        </p:spPr>
        <p:txBody>
          <a:bodyPr lIns="91439" tIns="45719" rIns="91439" bIns="45719" anchor="t">
            <a:noAutofit/>
          </a:bodyPr>
          <a:lstStyle>
            <a:lvl1pPr>
              <a:defRPr baseline="0"/>
            </a:lvl1pPr>
          </a:lstStyle>
          <a:p>
            <a:r>
              <a:rPr lang="de-DE" dirty="0"/>
              <a:t>Drop Image </a:t>
            </a:r>
            <a:r>
              <a:rPr lang="de-DE" dirty="0" err="1"/>
              <a:t>here</a:t>
            </a:r>
            <a:endParaRPr dirty="0"/>
          </a:p>
        </p:txBody>
      </p:sp>
      <p:sp>
        <p:nvSpPr>
          <p:cNvPr id="264" name="Shape 26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088035692"/>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x">
  <p:cSld name="slide-027">
    <p:spTree>
      <p:nvGrpSpPr>
        <p:cNvPr id="1" name=""/>
        <p:cNvGrpSpPr/>
        <p:nvPr/>
      </p:nvGrpSpPr>
      <p:grpSpPr>
        <a:xfrm>
          <a:off x="0" y="0"/>
          <a:ext cx="0" cy="0"/>
          <a:chOff x="0" y="0"/>
          <a:chExt cx="0" cy="0"/>
        </a:xfrm>
      </p:grpSpPr>
      <p:sp>
        <p:nvSpPr>
          <p:cNvPr id="271" name="Shape 271"/>
          <p:cNvSpPr/>
          <p:nvPr/>
        </p:nvSpPr>
        <p:spPr>
          <a:xfrm>
            <a:off x="0" y="0"/>
            <a:ext cx="5589837" cy="6858000"/>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272" name="Shape 272"/>
          <p:cNvSpPr>
            <a:spLocks noGrp="1"/>
          </p:cNvSpPr>
          <p:nvPr>
            <p:ph type="pic" idx="13" hasCustomPrompt="1"/>
          </p:nvPr>
        </p:nvSpPr>
        <p:spPr>
          <a:xfrm>
            <a:off x="5589836" y="0"/>
            <a:ext cx="6602263" cy="6858001"/>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dirty="0"/>
          </a:p>
        </p:txBody>
      </p:sp>
      <p:sp>
        <p:nvSpPr>
          <p:cNvPr id="273" name="Shape 273"/>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74" name="Shape 27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997854359"/>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x">
  <p:cSld name="slide-028">
    <p:spTree>
      <p:nvGrpSpPr>
        <p:cNvPr id="1" name=""/>
        <p:cNvGrpSpPr/>
        <p:nvPr/>
      </p:nvGrpSpPr>
      <p:grpSpPr>
        <a:xfrm>
          <a:off x="0" y="0"/>
          <a:ext cx="0" cy="0"/>
          <a:chOff x="0" y="0"/>
          <a:chExt cx="0" cy="0"/>
        </a:xfrm>
      </p:grpSpPr>
      <p:sp>
        <p:nvSpPr>
          <p:cNvPr id="281" name="Shape 281"/>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82" name="Shape 282"/>
          <p:cNvSpPr>
            <a:spLocks noGrp="1"/>
          </p:cNvSpPr>
          <p:nvPr>
            <p:ph type="pic" sz="half" idx="13" hasCustomPrompt="1"/>
          </p:nvPr>
        </p:nvSpPr>
        <p:spPr>
          <a:xfrm>
            <a:off x="-1" y="4574192"/>
            <a:ext cx="12192100" cy="2283809"/>
          </a:xfrm>
          <a:prstGeom prst="rect">
            <a:avLst/>
          </a:prstGeom>
          <a:pattFill prst="pct5">
            <a:fgClr>
              <a:schemeClr val="accent1"/>
            </a:fgClr>
            <a:bgClr>
              <a:schemeClr val="tx2"/>
            </a:bgClr>
          </a:pattFill>
        </p:spPr>
        <p:txBody>
          <a:bodyPr lIns="91439" tIns="45719" rIns="91439" bIns="45719" anchor="t">
            <a:noAutofit/>
          </a:bodyPr>
          <a:lstStyle>
            <a:lvl1pPr>
              <a:defRPr/>
            </a:lvl1pPr>
          </a:lstStyle>
          <a:p>
            <a:r>
              <a:rPr lang="de-DE" dirty="0"/>
              <a:t>Drop Image </a:t>
            </a:r>
            <a:r>
              <a:rPr lang="de-DE" dirty="0" err="1"/>
              <a:t>here</a:t>
            </a:r>
            <a:endParaRPr dirty="0"/>
          </a:p>
        </p:txBody>
      </p:sp>
      <p:sp>
        <p:nvSpPr>
          <p:cNvPr id="283" name="Shape 28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663333135"/>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5EE4DA2-3BB6-481A-A070-0CB2CED42E9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BEE782B-5904-423C-92C4-151E14B14A17}"/>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805B40A6-4B0E-4231-9C38-6CCF5928BD4D}"/>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A4002B6C-1957-4466-A617-5997FEC9C94F}"/>
              </a:ext>
            </a:extLst>
          </p:cNvPr>
          <p:cNvSpPr>
            <a:spLocks noGrp="1"/>
          </p:cNvSpPr>
          <p:nvPr>
            <p:ph type="dt" sz="half" idx="10"/>
          </p:nvPr>
        </p:nvSpPr>
        <p:spPr/>
        <p:txBody>
          <a:bodyPr/>
          <a:lstStyle/>
          <a:p>
            <a:fld id="{24A081FC-19CB-4B99-8D96-AF5F9E298AB4}" type="datetimeFigureOut">
              <a:rPr lang="zh-CN" altLang="en-US" smtClean="0"/>
              <a:t>2020/1/5</a:t>
            </a:fld>
            <a:endParaRPr lang="zh-CN" altLang="en-US"/>
          </a:p>
        </p:txBody>
      </p:sp>
      <p:sp>
        <p:nvSpPr>
          <p:cNvPr id="6" name="页脚占位符 5">
            <a:extLst>
              <a:ext uri="{FF2B5EF4-FFF2-40B4-BE49-F238E27FC236}">
                <a16:creationId xmlns:a16="http://schemas.microsoft.com/office/drawing/2014/main" xmlns="" id="{1F882881-281B-4ED5-904E-BBCC5530FA4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21AA29D-9358-49B7-ABB8-CBCC36790D21}"/>
              </a:ext>
            </a:extLst>
          </p:cNvPr>
          <p:cNvSpPr>
            <a:spLocks noGrp="1"/>
          </p:cNvSpPr>
          <p:nvPr>
            <p:ph type="sldNum" sz="quarter" idx="12"/>
          </p:nvPr>
        </p:nvSpPr>
        <p:spPr/>
        <p:txBody>
          <a:bodyPr/>
          <a:lstStyle/>
          <a:p>
            <a:fld id="{EA6363B6-4C40-4592-8A8C-C3D80D624114}" type="slidenum">
              <a:rPr lang="zh-CN" altLang="en-US" smtClean="0"/>
              <a:t>‹#›</a:t>
            </a:fld>
            <a:endParaRPr lang="zh-CN" altLang="en-US"/>
          </a:p>
        </p:txBody>
      </p:sp>
    </p:spTree>
    <p:extLst>
      <p:ext uri="{BB962C8B-B14F-4D97-AF65-F5344CB8AC3E}">
        <p14:creationId xmlns:p14="http://schemas.microsoft.com/office/powerpoint/2010/main" val="65031825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x">
  <p:cSld name="slide-029">
    <p:spTree>
      <p:nvGrpSpPr>
        <p:cNvPr id="1" name=""/>
        <p:cNvGrpSpPr/>
        <p:nvPr/>
      </p:nvGrpSpPr>
      <p:grpSpPr>
        <a:xfrm>
          <a:off x="0" y="0"/>
          <a:ext cx="0" cy="0"/>
          <a:chOff x="0" y="0"/>
          <a:chExt cx="0" cy="0"/>
        </a:xfrm>
      </p:grpSpPr>
      <p:sp>
        <p:nvSpPr>
          <p:cNvPr id="290" name="Shape 290"/>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291" name="Shape 291"/>
          <p:cNvSpPr>
            <a:spLocks noGrp="1"/>
          </p:cNvSpPr>
          <p:nvPr>
            <p:ph type="pic" sz="quarter" idx="13" hasCustomPrompt="1"/>
          </p:nvPr>
        </p:nvSpPr>
        <p:spPr>
          <a:xfrm>
            <a:off x="7486310" y="2679154"/>
            <a:ext cx="1399301" cy="1649413"/>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92" name="Shape 292"/>
          <p:cNvSpPr>
            <a:spLocks noGrp="1"/>
          </p:cNvSpPr>
          <p:nvPr>
            <p:ph type="pic" sz="quarter" idx="14" hasCustomPrompt="1"/>
          </p:nvPr>
        </p:nvSpPr>
        <p:spPr>
          <a:xfrm>
            <a:off x="9486560" y="2679154"/>
            <a:ext cx="1399301" cy="1649413"/>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293" name="Shape 29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064407899"/>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x">
  <p:cSld name="slide-030">
    <p:spTree>
      <p:nvGrpSpPr>
        <p:cNvPr id="1" name=""/>
        <p:cNvGrpSpPr/>
        <p:nvPr/>
      </p:nvGrpSpPr>
      <p:grpSpPr>
        <a:xfrm>
          <a:off x="0" y="0"/>
          <a:ext cx="0" cy="0"/>
          <a:chOff x="0" y="0"/>
          <a:chExt cx="0" cy="0"/>
        </a:xfrm>
      </p:grpSpPr>
      <p:sp>
        <p:nvSpPr>
          <p:cNvPr id="300" name="Shape 300"/>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01" name="Shape 301"/>
          <p:cNvSpPr>
            <a:spLocks noGrp="1"/>
          </p:cNvSpPr>
          <p:nvPr>
            <p:ph type="pic" sz="half" idx="13" hasCustomPrompt="1"/>
          </p:nvPr>
        </p:nvSpPr>
        <p:spPr>
          <a:xfrm>
            <a:off x="1240" y="-1"/>
            <a:ext cx="6093570" cy="4572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02" name="Shape 302"/>
          <p:cNvSpPr>
            <a:spLocks noGrp="1"/>
          </p:cNvSpPr>
          <p:nvPr>
            <p:ph type="pic" sz="half" idx="14" hasCustomPrompt="1"/>
          </p:nvPr>
        </p:nvSpPr>
        <p:spPr>
          <a:xfrm>
            <a:off x="6096000" y="0"/>
            <a:ext cx="6093570" cy="4572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03" name="Shape 30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075768914"/>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x">
  <p:cSld name="slide-031">
    <p:spTree>
      <p:nvGrpSpPr>
        <p:cNvPr id="1" name=""/>
        <p:cNvGrpSpPr/>
        <p:nvPr/>
      </p:nvGrpSpPr>
      <p:grpSpPr>
        <a:xfrm>
          <a:off x="0" y="0"/>
          <a:ext cx="0" cy="0"/>
          <a:chOff x="0" y="0"/>
          <a:chExt cx="0" cy="0"/>
        </a:xfrm>
      </p:grpSpPr>
      <p:sp>
        <p:nvSpPr>
          <p:cNvPr id="310" name="Shape 310"/>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11" name="Shape 311"/>
          <p:cNvSpPr>
            <a:spLocks noGrp="1"/>
          </p:cNvSpPr>
          <p:nvPr>
            <p:ph type="pic" idx="13" hasCustomPrompt="1"/>
          </p:nvPr>
        </p:nvSpPr>
        <p:spPr>
          <a:xfrm>
            <a:off x="1240" y="-1"/>
            <a:ext cx="6093570" cy="6858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12" name="Shape 31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743170637"/>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x">
  <p:cSld name="slide-032">
    <p:spTree>
      <p:nvGrpSpPr>
        <p:cNvPr id="1" name=""/>
        <p:cNvGrpSpPr/>
        <p:nvPr/>
      </p:nvGrpSpPr>
      <p:grpSpPr>
        <a:xfrm>
          <a:off x="0" y="0"/>
          <a:ext cx="0" cy="0"/>
          <a:chOff x="0" y="0"/>
          <a:chExt cx="0" cy="0"/>
        </a:xfrm>
      </p:grpSpPr>
      <p:sp>
        <p:nvSpPr>
          <p:cNvPr id="319" name="Shape 319"/>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20" name="Shape 320"/>
          <p:cNvSpPr>
            <a:spLocks noGrp="1"/>
          </p:cNvSpPr>
          <p:nvPr>
            <p:ph type="pic" sz="quarter" idx="13" hasCustomPrompt="1"/>
          </p:nvPr>
        </p:nvSpPr>
        <p:spPr>
          <a:xfrm>
            <a:off x="7951793" y="1435100"/>
            <a:ext cx="3003551" cy="398785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21" name="Shape 32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968998457"/>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x">
  <p:cSld name="slide-033">
    <p:spTree>
      <p:nvGrpSpPr>
        <p:cNvPr id="1" name=""/>
        <p:cNvGrpSpPr/>
        <p:nvPr/>
      </p:nvGrpSpPr>
      <p:grpSpPr>
        <a:xfrm>
          <a:off x="0" y="0"/>
          <a:ext cx="0" cy="0"/>
          <a:chOff x="0" y="0"/>
          <a:chExt cx="0" cy="0"/>
        </a:xfrm>
      </p:grpSpPr>
      <p:sp>
        <p:nvSpPr>
          <p:cNvPr id="328" name="Shape 328"/>
          <p:cNvSpPr/>
          <p:nvPr/>
        </p:nvSpPr>
        <p:spPr>
          <a:xfrm>
            <a:off x="7368152" y="-1"/>
            <a:ext cx="4823849"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2900">
                <a:solidFill>
                  <a:srgbClr val="FFFFFF"/>
                </a:solidFill>
              </a:defRPr>
            </a:pPr>
            <a:endParaRPr sz="1450"/>
          </a:p>
        </p:txBody>
      </p:sp>
      <p:sp>
        <p:nvSpPr>
          <p:cNvPr id="329" name="Shape 329"/>
          <p:cNvSpPr>
            <a:spLocks noGrp="1"/>
          </p:cNvSpPr>
          <p:nvPr>
            <p:ph type="pic" sz="quarter" idx="13" hasCustomPrompt="1"/>
          </p:nvPr>
        </p:nvSpPr>
        <p:spPr>
          <a:xfrm>
            <a:off x="9111087" y="2350015"/>
            <a:ext cx="1327151" cy="236855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30" name="Shape 330"/>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31" name="Shape 33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678357231"/>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x">
  <p:cSld name="slide-034">
    <p:spTree>
      <p:nvGrpSpPr>
        <p:cNvPr id="1" name=""/>
        <p:cNvGrpSpPr/>
        <p:nvPr/>
      </p:nvGrpSpPr>
      <p:grpSpPr>
        <a:xfrm>
          <a:off x="0" y="0"/>
          <a:ext cx="0" cy="0"/>
          <a:chOff x="0" y="0"/>
          <a:chExt cx="0" cy="0"/>
        </a:xfrm>
      </p:grpSpPr>
      <p:sp>
        <p:nvSpPr>
          <p:cNvPr id="354" name="Shape 354"/>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55" name="Shape 355"/>
          <p:cNvSpPr>
            <a:spLocks noGrp="1"/>
          </p:cNvSpPr>
          <p:nvPr>
            <p:ph type="pic" sz="quarter" idx="13" hasCustomPrompt="1"/>
          </p:nvPr>
        </p:nvSpPr>
        <p:spPr>
          <a:xfrm>
            <a:off x="1220490" y="1431763"/>
            <a:ext cx="3009851" cy="39878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56" name="Shape 35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77051486"/>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x">
  <p:cSld name="slide-035">
    <p:spTree>
      <p:nvGrpSpPr>
        <p:cNvPr id="1" name=""/>
        <p:cNvGrpSpPr/>
        <p:nvPr/>
      </p:nvGrpSpPr>
      <p:grpSpPr>
        <a:xfrm>
          <a:off x="0" y="0"/>
          <a:ext cx="0" cy="0"/>
          <a:chOff x="0" y="0"/>
          <a:chExt cx="0" cy="0"/>
        </a:xfrm>
      </p:grpSpPr>
      <p:sp>
        <p:nvSpPr>
          <p:cNvPr id="363" name="Shape 363"/>
          <p:cNvSpPr>
            <a:spLocks noGrp="1"/>
          </p:cNvSpPr>
          <p:nvPr>
            <p:ph type="pic" sz="half" idx="13" hasCustomPrompt="1"/>
          </p:nvPr>
        </p:nvSpPr>
        <p:spPr>
          <a:xfrm>
            <a:off x="-1" y="4574192"/>
            <a:ext cx="12192100" cy="228380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64" name="Shape 364"/>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65" name="Shape 36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559109236"/>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x">
  <p:cSld name="slide-036">
    <p:spTree>
      <p:nvGrpSpPr>
        <p:cNvPr id="1" name=""/>
        <p:cNvGrpSpPr/>
        <p:nvPr/>
      </p:nvGrpSpPr>
      <p:grpSpPr>
        <a:xfrm>
          <a:off x="0" y="0"/>
          <a:ext cx="0" cy="0"/>
          <a:chOff x="0" y="0"/>
          <a:chExt cx="0" cy="0"/>
        </a:xfrm>
      </p:grpSpPr>
      <p:sp>
        <p:nvSpPr>
          <p:cNvPr id="372" name="Shape 372"/>
          <p:cNvSpPr>
            <a:spLocks noGrp="1"/>
          </p:cNvSpPr>
          <p:nvPr>
            <p:ph type="pic" idx="13" hasCustomPrompt="1"/>
          </p:nvPr>
        </p:nvSpPr>
        <p:spPr>
          <a:xfrm>
            <a:off x="2382" y="0"/>
            <a:ext cx="12187188" cy="6858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73" name="Shape 373"/>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74" name="Shape 37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44395830"/>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x">
  <p:cSld name="slide-037">
    <p:spTree>
      <p:nvGrpSpPr>
        <p:cNvPr id="1" name=""/>
        <p:cNvGrpSpPr/>
        <p:nvPr/>
      </p:nvGrpSpPr>
      <p:grpSpPr>
        <a:xfrm>
          <a:off x="0" y="0"/>
          <a:ext cx="0" cy="0"/>
          <a:chOff x="0" y="0"/>
          <a:chExt cx="0" cy="0"/>
        </a:xfrm>
      </p:grpSpPr>
      <p:sp>
        <p:nvSpPr>
          <p:cNvPr id="381" name="Shape 381"/>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82" name="Shape 382"/>
          <p:cNvSpPr>
            <a:spLocks noGrp="1"/>
          </p:cNvSpPr>
          <p:nvPr>
            <p:ph type="pic" sz="quarter" idx="13" hasCustomPrompt="1"/>
          </p:nvPr>
        </p:nvSpPr>
        <p:spPr>
          <a:xfrm>
            <a:off x="1161732" y="1435100"/>
            <a:ext cx="3009851" cy="39878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83" name="Shape 383"/>
          <p:cNvSpPr>
            <a:spLocks noGrp="1"/>
          </p:cNvSpPr>
          <p:nvPr>
            <p:ph type="pic" sz="quarter" idx="14" hasCustomPrompt="1"/>
          </p:nvPr>
        </p:nvSpPr>
        <p:spPr>
          <a:xfrm>
            <a:off x="4559526" y="3076928"/>
            <a:ext cx="1327150" cy="236855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84" name="Shape 38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014658452"/>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x">
  <p:cSld name="slide-038">
    <p:spTree>
      <p:nvGrpSpPr>
        <p:cNvPr id="1" name=""/>
        <p:cNvGrpSpPr/>
        <p:nvPr/>
      </p:nvGrpSpPr>
      <p:grpSpPr>
        <a:xfrm>
          <a:off x="0" y="0"/>
          <a:ext cx="0" cy="0"/>
          <a:chOff x="0" y="0"/>
          <a:chExt cx="0" cy="0"/>
        </a:xfrm>
      </p:grpSpPr>
      <p:sp>
        <p:nvSpPr>
          <p:cNvPr id="391" name="Shape 391"/>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392" name="Shape 392"/>
          <p:cNvSpPr>
            <a:spLocks noGrp="1"/>
          </p:cNvSpPr>
          <p:nvPr>
            <p:ph type="pic" sz="quarter" idx="13" hasCustomPrompt="1"/>
          </p:nvPr>
        </p:nvSpPr>
        <p:spPr>
          <a:xfrm>
            <a:off x="1" y="4572000"/>
            <a:ext cx="3048001" cy="2286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93" name="Shape 393"/>
          <p:cNvSpPr>
            <a:spLocks noGrp="1"/>
          </p:cNvSpPr>
          <p:nvPr>
            <p:ph type="pic" sz="quarter" idx="14" hasCustomPrompt="1"/>
          </p:nvPr>
        </p:nvSpPr>
        <p:spPr>
          <a:xfrm>
            <a:off x="3048000" y="4572000"/>
            <a:ext cx="3048001" cy="2286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94" name="Shape 394"/>
          <p:cNvSpPr>
            <a:spLocks noGrp="1"/>
          </p:cNvSpPr>
          <p:nvPr>
            <p:ph type="pic" sz="quarter" idx="15" hasCustomPrompt="1"/>
          </p:nvPr>
        </p:nvSpPr>
        <p:spPr>
          <a:xfrm>
            <a:off x="6096000" y="4572000"/>
            <a:ext cx="3048000" cy="2286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95" name="Shape 395"/>
          <p:cNvSpPr>
            <a:spLocks noGrp="1"/>
          </p:cNvSpPr>
          <p:nvPr>
            <p:ph type="pic" sz="quarter" idx="16" hasCustomPrompt="1"/>
          </p:nvPr>
        </p:nvSpPr>
        <p:spPr>
          <a:xfrm>
            <a:off x="9144000" y="4572000"/>
            <a:ext cx="3048000" cy="2286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396" name="Shape 39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763649887"/>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F62A604-1C46-4AE6-951B-43481491EF3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AEF95EB-E88D-482B-A794-6B53DAF5654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38D99B65-5585-4F96-8AB2-44CFB0840270}"/>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051BF61A-C19F-47F3-81B8-533C38C549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34CE4646-C770-4F2E-B6C9-D84CC3B3EA32}"/>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CB7B17D7-302E-45A7-B5C2-179FA8D7B242}"/>
              </a:ext>
            </a:extLst>
          </p:cNvPr>
          <p:cNvSpPr>
            <a:spLocks noGrp="1"/>
          </p:cNvSpPr>
          <p:nvPr>
            <p:ph type="dt" sz="half" idx="10"/>
          </p:nvPr>
        </p:nvSpPr>
        <p:spPr/>
        <p:txBody>
          <a:bodyPr/>
          <a:lstStyle/>
          <a:p>
            <a:fld id="{24A081FC-19CB-4B99-8D96-AF5F9E298AB4}" type="datetimeFigureOut">
              <a:rPr lang="zh-CN" altLang="en-US" smtClean="0"/>
              <a:t>2020/1/5</a:t>
            </a:fld>
            <a:endParaRPr lang="zh-CN" altLang="en-US"/>
          </a:p>
        </p:txBody>
      </p:sp>
      <p:sp>
        <p:nvSpPr>
          <p:cNvPr id="8" name="页脚占位符 7">
            <a:extLst>
              <a:ext uri="{FF2B5EF4-FFF2-40B4-BE49-F238E27FC236}">
                <a16:creationId xmlns:a16="http://schemas.microsoft.com/office/drawing/2014/main" xmlns="" id="{1A30DA06-20E9-4E34-B8F3-5C592C83157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3F32DD49-E791-405C-867C-1CDB5A37B594}"/>
              </a:ext>
            </a:extLst>
          </p:cNvPr>
          <p:cNvSpPr>
            <a:spLocks noGrp="1"/>
          </p:cNvSpPr>
          <p:nvPr>
            <p:ph type="sldNum" sz="quarter" idx="12"/>
          </p:nvPr>
        </p:nvSpPr>
        <p:spPr/>
        <p:txBody>
          <a:bodyPr/>
          <a:lstStyle/>
          <a:p>
            <a:fld id="{EA6363B6-4C40-4592-8A8C-C3D80D624114}" type="slidenum">
              <a:rPr lang="zh-CN" altLang="en-US" smtClean="0"/>
              <a:t>‹#›</a:t>
            </a:fld>
            <a:endParaRPr lang="zh-CN" altLang="en-US"/>
          </a:p>
        </p:txBody>
      </p:sp>
    </p:spTree>
    <p:extLst>
      <p:ext uri="{BB962C8B-B14F-4D97-AF65-F5344CB8AC3E}">
        <p14:creationId xmlns:p14="http://schemas.microsoft.com/office/powerpoint/2010/main" val="27815905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x">
  <p:cSld name="slide-039">
    <p:spTree>
      <p:nvGrpSpPr>
        <p:cNvPr id="1" name=""/>
        <p:cNvGrpSpPr/>
        <p:nvPr/>
      </p:nvGrpSpPr>
      <p:grpSpPr>
        <a:xfrm>
          <a:off x="0" y="0"/>
          <a:ext cx="0" cy="0"/>
          <a:chOff x="0" y="0"/>
          <a:chExt cx="0" cy="0"/>
        </a:xfrm>
      </p:grpSpPr>
      <p:sp>
        <p:nvSpPr>
          <p:cNvPr id="403" name="Shape 403"/>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04" name="Shape 404"/>
          <p:cNvSpPr>
            <a:spLocks noGrp="1"/>
          </p:cNvSpPr>
          <p:nvPr>
            <p:ph type="pic" sz="quarter" idx="13" hasCustomPrompt="1"/>
          </p:nvPr>
        </p:nvSpPr>
        <p:spPr>
          <a:xfrm>
            <a:off x="7948619" y="1435100"/>
            <a:ext cx="3009851" cy="39878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05" name="Shape 40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008389463"/>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x">
  <p:cSld name="slide-040">
    <p:spTree>
      <p:nvGrpSpPr>
        <p:cNvPr id="1" name=""/>
        <p:cNvGrpSpPr/>
        <p:nvPr/>
      </p:nvGrpSpPr>
      <p:grpSpPr>
        <a:xfrm>
          <a:off x="0" y="0"/>
          <a:ext cx="0" cy="0"/>
          <a:chOff x="0" y="0"/>
          <a:chExt cx="0" cy="0"/>
        </a:xfrm>
      </p:grpSpPr>
      <p:sp>
        <p:nvSpPr>
          <p:cNvPr id="412" name="Shape 412"/>
          <p:cNvSpPr>
            <a:spLocks noGrp="1"/>
          </p:cNvSpPr>
          <p:nvPr>
            <p:ph type="pic" idx="13" hasCustomPrompt="1"/>
          </p:nvPr>
        </p:nvSpPr>
        <p:spPr>
          <a:xfrm>
            <a:off x="-1" y="0"/>
            <a:ext cx="12191901" cy="6858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13" name="Shape 413"/>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14" name="Shape 41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324178793"/>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x">
  <p:cSld name="slide-041">
    <p:spTree>
      <p:nvGrpSpPr>
        <p:cNvPr id="1" name=""/>
        <p:cNvGrpSpPr/>
        <p:nvPr/>
      </p:nvGrpSpPr>
      <p:grpSpPr>
        <a:xfrm>
          <a:off x="0" y="0"/>
          <a:ext cx="0" cy="0"/>
          <a:chOff x="0" y="0"/>
          <a:chExt cx="0" cy="0"/>
        </a:xfrm>
      </p:grpSpPr>
      <p:sp>
        <p:nvSpPr>
          <p:cNvPr id="421" name="Shape 421"/>
          <p:cNvSpPr/>
          <p:nvPr/>
        </p:nvSpPr>
        <p:spPr>
          <a:xfrm>
            <a:off x="0" y="0"/>
            <a:ext cx="6096000"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2900">
                <a:solidFill>
                  <a:srgbClr val="FFFFFF"/>
                </a:solidFill>
              </a:defRPr>
            </a:pPr>
            <a:endParaRPr sz="1450"/>
          </a:p>
        </p:txBody>
      </p:sp>
      <p:sp>
        <p:nvSpPr>
          <p:cNvPr id="422" name="Shape 422"/>
          <p:cNvSpPr>
            <a:spLocks noGrp="1"/>
          </p:cNvSpPr>
          <p:nvPr>
            <p:ph type="pic" sz="quarter" idx="13" hasCustomPrompt="1"/>
          </p:nvPr>
        </p:nvSpPr>
        <p:spPr>
          <a:xfrm>
            <a:off x="1549400" y="1435100"/>
            <a:ext cx="3009851" cy="3987800"/>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423" name="Shape 423"/>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24" name="Shape 42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248928356"/>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tx">
  <p:cSld name="slide-042">
    <p:spTree>
      <p:nvGrpSpPr>
        <p:cNvPr id="1" name=""/>
        <p:cNvGrpSpPr/>
        <p:nvPr/>
      </p:nvGrpSpPr>
      <p:grpSpPr>
        <a:xfrm>
          <a:off x="0" y="0"/>
          <a:ext cx="0" cy="0"/>
          <a:chOff x="0" y="0"/>
          <a:chExt cx="0" cy="0"/>
        </a:xfrm>
      </p:grpSpPr>
      <p:sp>
        <p:nvSpPr>
          <p:cNvPr id="431" name="Shape 431"/>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32" name="Shape 432"/>
          <p:cNvSpPr>
            <a:spLocks noGrp="1"/>
          </p:cNvSpPr>
          <p:nvPr>
            <p:ph type="pic" sz="quarter" idx="13" hasCustomPrompt="1"/>
          </p:nvPr>
        </p:nvSpPr>
        <p:spPr>
          <a:xfrm>
            <a:off x="0" y="0"/>
            <a:ext cx="3048000" cy="2286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33" name="Shape 433"/>
          <p:cNvSpPr>
            <a:spLocks noGrp="1"/>
          </p:cNvSpPr>
          <p:nvPr>
            <p:ph type="pic" sz="quarter" idx="14" hasCustomPrompt="1"/>
          </p:nvPr>
        </p:nvSpPr>
        <p:spPr>
          <a:xfrm>
            <a:off x="3048000" y="2286000"/>
            <a:ext cx="3048000" cy="2286001"/>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434" name="Shape 434"/>
          <p:cNvSpPr>
            <a:spLocks noGrp="1"/>
          </p:cNvSpPr>
          <p:nvPr>
            <p:ph type="pic" sz="quarter" idx="15" hasCustomPrompt="1"/>
          </p:nvPr>
        </p:nvSpPr>
        <p:spPr>
          <a:xfrm>
            <a:off x="6096000" y="0"/>
            <a:ext cx="3048000" cy="2286000"/>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435" name="Shape 435"/>
          <p:cNvSpPr>
            <a:spLocks noGrp="1"/>
          </p:cNvSpPr>
          <p:nvPr>
            <p:ph type="pic" sz="quarter" idx="16" hasCustomPrompt="1"/>
          </p:nvPr>
        </p:nvSpPr>
        <p:spPr>
          <a:xfrm>
            <a:off x="9144000" y="2286000"/>
            <a:ext cx="3048000" cy="2286001"/>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436" name="Shape 436"/>
          <p:cNvSpPr>
            <a:spLocks noGrp="1"/>
          </p:cNvSpPr>
          <p:nvPr>
            <p:ph type="pic" sz="quarter" idx="17" hasCustomPrompt="1"/>
          </p:nvPr>
        </p:nvSpPr>
        <p:spPr>
          <a:xfrm>
            <a:off x="6096000" y="4572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37" name="Shape 437"/>
          <p:cNvSpPr>
            <a:spLocks noGrp="1"/>
          </p:cNvSpPr>
          <p:nvPr>
            <p:ph type="pic" sz="quarter" idx="18" hasCustomPrompt="1"/>
          </p:nvPr>
        </p:nvSpPr>
        <p:spPr>
          <a:xfrm>
            <a:off x="-1" y="4572000"/>
            <a:ext cx="3048001"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38" name="Shape 438"/>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33663742"/>
      </p:ext>
    </p:extLst>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x">
  <p:cSld name="1_slide-042">
    <p:spTree>
      <p:nvGrpSpPr>
        <p:cNvPr id="1" name=""/>
        <p:cNvGrpSpPr/>
        <p:nvPr/>
      </p:nvGrpSpPr>
      <p:grpSpPr>
        <a:xfrm>
          <a:off x="0" y="0"/>
          <a:ext cx="0" cy="0"/>
          <a:chOff x="0" y="0"/>
          <a:chExt cx="0" cy="0"/>
        </a:xfrm>
      </p:grpSpPr>
      <p:sp>
        <p:nvSpPr>
          <p:cNvPr id="445" name="Shape 445"/>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46" name="Shape 446"/>
          <p:cNvSpPr>
            <a:spLocks noGrp="1"/>
          </p:cNvSpPr>
          <p:nvPr>
            <p:ph type="pic" idx="13" hasCustomPrompt="1"/>
          </p:nvPr>
        </p:nvSpPr>
        <p:spPr>
          <a:xfrm>
            <a:off x="-50" y="0"/>
            <a:ext cx="5080001" cy="6858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47" name="Shape 447"/>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80288755"/>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x">
  <p:cSld name="slide-043">
    <p:spTree>
      <p:nvGrpSpPr>
        <p:cNvPr id="1" name=""/>
        <p:cNvGrpSpPr/>
        <p:nvPr/>
      </p:nvGrpSpPr>
      <p:grpSpPr>
        <a:xfrm>
          <a:off x="0" y="0"/>
          <a:ext cx="0" cy="0"/>
          <a:chOff x="0" y="0"/>
          <a:chExt cx="0" cy="0"/>
        </a:xfrm>
      </p:grpSpPr>
      <p:sp>
        <p:nvSpPr>
          <p:cNvPr id="454" name="Shape 454"/>
          <p:cNvSpPr/>
          <p:nvPr/>
        </p:nvSpPr>
        <p:spPr>
          <a:xfrm>
            <a:off x="2530" y="-1"/>
            <a:ext cx="4893887"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455" name="Shape 455"/>
          <p:cNvSpPr>
            <a:spLocks noGrp="1"/>
          </p:cNvSpPr>
          <p:nvPr>
            <p:ph type="pic" sz="quarter" idx="13" hasCustomPrompt="1"/>
          </p:nvPr>
        </p:nvSpPr>
        <p:spPr>
          <a:xfrm>
            <a:off x="3394641" y="1435100"/>
            <a:ext cx="3009851" cy="39878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56" name="Shape 456"/>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57" name="Shape 457"/>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31062623"/>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x">
  <p:cSld name="sllide-044">
    <p:spTree>
      <p:nvGrpSpPr>
        <p:cNvPr id="1" name=""/>
        <p:cNvGrpSpPr/>
        <p:nvPr/>
      </p:nvGrpSpPr>
      <p:grpSpPr>
        <a:xfrm>
          <a:off x="0" y="0"/>
          <a:ext cx="0" cy="0"/>
          <a:chOff x="0" y="0"/>
          <a:chExt cx="0" cy="0"/>
        </a:xfrm>
      </p:grpSpPr>
      <p:sp>
        <p:nvSpPr>
          <p:cNvPr id="464" name="Shape 464"/>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65" name="Shape 465"/>
          <p:cNvSpPr>
            <a:spLocks noGrp="1"/>
          </p:cNvSpPr>
          <p:nvPr>
            <p:ph type="pic" idx="13" hasCustomPrompt="1"/>
          </p:nvPr>
        </p:nvSpPr>
        <p:spPr>
          <a:xfrm>
            <a:off x="-1" y="0"/>
            <a:ext cx="6098977" cy="685805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66" name="Shape 46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566762219"/>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x">
  <p:cSld name="slide-045">
    <p:spTree>
      <p:nvGrpSpPr>
        <p:cNvPr id="1" name=""/>
        <p:cNvGrpSpPr/>
        <p:nvPr/>
      </p:nvGrpSpPr>
      <p:grpSpPr>
        <a:xfrm>
          <a:off x="0" y="0"/>
          <a:ext cx="0" cy="0"/>
          <a:chOff x="0" y="0"/>
          <a:chExt cx="0" cy="0"/>
        </a:xfrm>
      </p:grpSpPr>
      <p:sp>
        <p:nvSpPr>
          <p:cNvPr id="473" name="Shape 473"/>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74" name="Shape 474"/>
          <p:cNvSpPr>
            <a:spLocks noGrp="1"/>
          </p:cNvSpPr>
          <p:nvPr>
            <p:ph type="pic" sz="half" idx="13" hasCustomPrompt="1"/>
          </p:nvPr>
        </p:nvSpPr>
        <p:spPr>
          <a:xfrm>
            <a:off x="0" y="1079562"/>
            <a:ext cx="5844927" cy="4698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75" name="Shape 475"/>
          <p:cNvSpPr>
            <a:spLocks noGrp="1"/>
          </p:cNvSpPr>
          <p:nvPr>
            <p:ph type="pic" sz="quarter" idx="14" hasCustomPrompt="1"/>
          </p:nvPr>
        </p:nvSpPr>
        <p:spPr>
          <a:xfrm>
            <a:off x="5969000" y="1079562"/>
            <a:ext cx="3047951" cy="2285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76" name="Shape 476"/>
          <p:cNvSpPr>
            <a:spLocks noGrp="1"/>
          </p:cNvSpPr>
          <p:nvPr>
            <p:ph type="pic" sz="quarter" idx="15" hasCustomPrompt="1"/>
          </p:nvPr>
        </p:nvSpPr>
        <p:spPr>
          <a:xfrm>
            <a:off x="9144000" y="1079562"/>
            <a:ext cx="3047950" cy="2285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77" name="Shape 477"/>
          <p:cNvSpPr>
            <a:spLocks noGrp="1"/>
          </p:cNvSpPr>
          <p:nvPr>
            <p:ph type="pic" sz="quarter" idx="16" hasCustomPrompt="1"/>
          </p:nvPr>
        </p:nvSpPr>
        <p:spPr>
          <a:xfrm>
            <a:off x="9144000" y="3492438"/>
            <a:ext cx="3047950" cy="228592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78" name="Shape 478"/>
          <p:cNvSpPr>
            <a:spLocks noGrp="1"/>
          </p:cNvSpPr>
          <p:nvPr>
            <p:ph type="pic" sz="quarter" idx="17" hasCustomPrompt="1"/>
          </p:nvPr>
        </p:nvSpPr>
        <p:spPr>
          <a:xfrm>
            <a:off x="5969000" y="3492438"/>
            <a:ext cx="3047951" cy="2285927"/>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479" name="Shape 479"/>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42488078"/>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x">
  <p:cSld name="slide-046">
    <p:spTree>
      <p:nvGrpSpPr>
        <p:cNvPr id="1" name=""/>
        <p:cNvGrpSpPr/>
        <p:nvPr/>
      </p:nvGrpSpPr>
      <p:grpSpPr>
        <a:xfrm>
          <a:off x="0" y="0"/>
          <a:ext cx="0" cy="0"/>
          <a:chOff x="0" y="0"/>
          <a:chExt cx="0" cy="0"/>
        </a:xfrm>
      </p:grpSpPr>
      <p:sp>
        <p:nvSpPr>
          <p:cNvPr id="486" name="Shape 486"/>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87" name="Shape 487"/>
          <p:cNvSpPr>
            <a:spLocks noGrp="1"/>
          </p:cNvSpPr>
          <p:nvPr>
            <p:ph type="pic" sz="half" idx="13" hasCustomPrompt="1"/>
          </p:nvPr>
        </p:nvSpPr>
        <p:spPr>
          <a:xfrm>
            <a:off x="0" y="1079562"/>
            <a:ext cx="5844927" cy="4698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488" name="Shape 488"/>
          <p:cNvSpPr>
            <a:spLocks noGrp="1"/>
          </p:cNvSpPr>
          <p:nvPr>
            <p:ph type="pic" sz="quarter" idx="14" hasCustomPrompt="1"/>
          </p:nvPr>
        </p:nvSpPr>
        <p:spPr>
          <a:xfrm>
            <a:off x="9144000" y="3492438"/>
            <a:ext cx="3047950" cy="2285927"/>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489" name="Shape 489"/>
          <p:cNvSpPr>
            <a:spLocks noGrp="1"/>
          </p:cNvSpPr>
          <p:nvPr>
            <p:ph type="pic" sz="quarter" idx="15" hasCustomPrompt="1"/>
          </p:nvPr>
        </p:nvSpPr>
        <p:spPr>
          <a:xfrm>
            <a:off x="5969000" y="3492438"/>
            <a:ext cx="3047951" cy="2285927"/>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490" name="Shape 49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709430669"/>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userDrawn="1">
  <p:cSld name="slide-047">
    <p:spTree>
      <p:nvGrpSpPr>
        <p:cNvPr id="1" name=""/>
        <p:cNvGrpSpPr/>
        <p:nvPr/>
      </p:nvGrpSpPr>
      <p:grpSpPr>
        <a:xfrm>
          <a:off x="0" y="0"/>
          <a:ext cx="0" cy="0"/>
          <a:chOff x="0" y="0"/>
          <a:chExt cx="0" cy="0"/>
        </a:xfrm>
      </p:grpSpPr>
      <p:sp>
        <p:nvSpPr>
          <p:cNvPr id="497" name="Shape 497"/>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499" name="Shape 499"/>
          <p:cNvSpPr>
            <a:spLocks noGrp="1"/>
          </p:cNvSpPr>
          <p:nvPr>
            <p:ph type="sldNum" sz="quarter" idx="2"/>
          </p:nvPr>
        </p:nvSpPr>
        <p:spPr>
          <a:prstGeom prst="rect">
            <a:avLst/>
          </a:prstGeom>
        </p:spPr>
        <p:txBody>
          <a:bodyPr/>
          <a:lstStyle/>
          <a:p>
            <a:fld id="{86CB4B4D-7CA3-9044-876B-883B54F8677D}" type="slidenum">
              <a:t>‹#›</a:t>
            </a:fld>
            <a:endParaRPr/>
          </a:p>
        </p:txBody>
      </p:sp>
      <p:sp>
        <p:nvSpPr>
          <p:cNvPr id="5" name="Picture Placeholder 3"/>
          <p:cNvSpPr>
            <a:spLocks noGrp="1"/>
          </p:cNvSpPr>
          <p:nvPr>
            <p:ph type="pic" sz="quarter" idx="17" hasCustomPrompt="1"/>
          </p:nvPr>
        </p:nvSpPr>
        <p:spPr>
          <a:xfrm>
            <a:off x="6612968" y="-119412"/>
            <a:ext cx="7174309" cy="7174301"/>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2541415679"/>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7CD49CD-F7A5-47AD-9266-2CC81FE89B6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18A2AA2D-18DE-4093-9649-1F37D58824FC}"/>
              </a:ext>
            </a:extLst>
          </p:cNvPr>
          <p:cNvSpPr>
            <a:spLocks noGrp="1"/>
          </p:cNvSpPr>
          <p:nvPr>
            <p:ph type="dt" sz="half" idx="10"/>
          </p:nvPr>
        </p:nvSpPr>
        <p:spPr/>
        <p:txBody>
          <a:bodyPr/>
          <a:lstStyle/>
          <a:p>
            <a:fld id="{24A081FC-19CB-4B99-8D96-AF5F9E298AB4}" type="datetimeFigureOut">
              <a:rPr lang="zh-CN" altLang="en-US" smtClean="0"/>
              <a:t>2020/1/5</a:t>
            </a:fld>
            <a:endParaRPr lang="zh-CN" altLang="en-US"/>
          </a:p>
        </p:txBody>
      </p:sp>
      <p:sp>
        <p:nvSpPr>
          <p:cNvPr id="4" name="页脚占位符 3">
            <a:extLst>
              <a:ext uri="{FF2B5EF4-FFF2-40B4-BE49-F238E27FC236}">
                <a16:creationId xmlns:a16="http://schemas.microsoft.com/office/drawing/2014/main" xmlns="" id="{0366424D-EA03-4A4B-8900-E23949C405E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AC3B4094-9B5D-4B58-8A8A-2953EAE22873}"/>
              </a:ext>
            </a:extLst>
          </p:cNvPr>
          <p:cNvSpPr>
            <a:spLocks noGrp="1"/>
          </p:cNvSpPr>
          <p:nvPr>
            <p:ph type="sldNum" sz="quarter" idx="12"/>
          </p:nvPr>
        </p:nvSpPr>
        <p:spPr/>
        <p:txBody>
          <a:bodyPr/>
          <a:lstStyle/>
          <a:p>
            <a:fld id="{EA6363B6-4C40-4592-8A8C-C3D80D624114}" type="slidenum">
              <a:rPr lang="zh-CN" altLang="en-US" smtClean="0"/>
              <a:t>‹#›</a:t>
            </a:fld>
            <a:endParaRPr lang="zh-CN" altLang="en-US"/>
          </a:p>
        </p:txBody>
      </p:sp>
    </p:spTree>
    <p:extLst>
      <p:ext uri="{BB962C8B-B14F-4D97-AF65-F5344CB8AC3E}">
        <p14:creationId xmlns:p14="http://schemas.microsoft.com/office/powerpoint/2010/main" val="253501675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x">
  <p:cSld name="slide-048">
    <p:spTree>
      <p:nvGrpSpPr>
        <p:cNvPr id="1" name=""/>
        <p:cNvGrpSpPr/>
        <p:nvPr/>
      </p:nvGrpSpPr>
      <p:grpSpPr>
        <a:xfrm>
          <a:off x="0" y="0"/>
          <a:ext cx="0" cy="0"/>
          <a:chOff x="0" y="0"/>
          <a:chExt cx="0" cy="0"/>
        </a:xfrm>
      </p:grpSpPr>
      <p:sp>
        <p:nvSpPr>
          <p:cNvPr id="506" name="Shape 506"/>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07" name="Shape 507"/>
          <p:cNvSpPr>
            <a:spLocks noGrp="1"/>
          </p:cNvSpPr>
          <p:nvPr>
            <p:ph type="pic" sz="quarter" idx="13" hasCustomPrompt="1"/>
          </p:nvPr>
        </p:nvSpPr>
        <p:spPr>
          <a:xfrm>
            <a:off x="6985000" y="0"/>
            <a:ext cx="2540100" cy="3873029"/>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508" name="Shape 508"/>
          <p:cNvSpPr>
            <a:spLocks noGrp="1"/>
          </p:cNvSpPr>
          <p:nvPr>
            <p:ph type="pic" sz="quarter" idx="14" hasCustomPrompt="1"/>
          </p:nvPr>
        </p:nvSpPr>
        <p:spPr>
          <a:xfrm>
            <a:off x="9652000" y="2988099"/>
            <a:ext cx="2540099" cy="387302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09" name="Shape 509"/>
          <p:cNvSpPr>
            <a:spLocks noGrp="1"/>
          </p:cNvSpPr>
          <p:nvPr>
            <p:ph type="pic" sz="quarter" idx="15" hasCustomPrompt="1"/>
          </p:nvPr>
        </p:nvSpPr>
        <p:spPr>
          <a:xfrm>
            <a:off x="6985000" y="4002771"/>
            <a:ext cx="2540099" cy="2855244"/>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10" name="Shape 510"/>
          <p:cNvSpPr>
            <a:spLocks noGrp="1"/>
          </p:cNvSpPr>
          <p:nvPr>
            <p:ph type="pic" sz="quarter" idx="16" hasCustomPrompt="1"/>
          </p:nvPr>
        </p:nvSpPr>
        <p:spPr>
          <a:xfrm>
            <a:off x="9652000" y="3114"/>
            <a:ext cx="2540099" cy="2855243"/>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511" name="Shape 51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836701986"/>
      </p:ext>
    </p:extLst>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x">
  <p:cSld name="slide-049">
    <p:spTree>
      <p:nvGrpSpPr>
        <p:cNvPr id="1" name=""/>
        <p:cNvGrpSpPr/>
        <p:nvPr/>
      </p:nvGrpSpPr>
      <p:grpSpPr>
        <a:xfrm>
          <a:off x="0" y="0"/>
          <a:ext cx="0" cy="0"/>
          <a:chOff x="0" y="0"/>
          <a:chExt cx="0" cy="0"/>
        </a:xfrm>
      </p:grpSpPr>
      <p:sp>
        <p:nvSpPr>
          <p:cNvPr id="518" name="Shape 518"/>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19" name="Shape 519"/>
          <p:cNvSpPr>
            <a:spLocks noGrp="1"/>
          </p:cNvSpPr>
          <p:nvPr>
            <p:ph type="pic" sz="quarter" idx="13" hasCustomPrompt="1"/>
          </p:nvPr>
        </p:nvSpPr>
        <p:spPr>
          <a:xfrm>
            <a:off x="6098480" y="0"/>
            <a:ext cx="2032001" cy="3429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0" name="Shape 520"/>
          <p:cNvSpPr>
            <a:spLocks noGrp="1"/>
          </p:cNvSpPr>
          <p:nvPr>
            <p:ph type="pic" sz="quarter" idx="14" hasCustomPrompt="1"/>
          </p:nvPr>
        </p:nvSpPr>
        <p:spPr>
          <a:xfrm>
            <a:off x="8130480" y="0"/>
            <a:ext cx="2032001" cy="3429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1" name="Shape 521"/>
          <p:cNvSpPr>
            <a:spLocks noGrp="1"/>
          </p:cNvSpPr>
          <p:nvPr>
            <p:ph type="pic" sz="quarter" idx="15" hasCustomPrompt="1"/>
          </p:nvPr>
        </p:nvSpPr>
        <p:spPr>
          <a:xfrm>
            <a:off x="10162480" y="0"/>
            <a:ext cx="2032001" cy="3429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2" name="Shape 522"/>
          <p:cNvSpPr>
            <a:spLocks noGrp="1"/>
          </p:cNvSpPr>
          <p:nvPr>
            <p:ph type="pic" sz="quarter" idx="16" hasCustomPrompt="1"/>
          </p:nvPr>
        </p:nvSpPr>
        <p:spPr>
          <a:xfrm>
            <a:off x="8130480" y="3429000"/>
            <a:ext cx="2032001" cy="3429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3" name="Shape 523"/>
          <p:cNvSpPr>
            <a:spLocks noGrp="1"/>
          </p:cNvSpPr>
          <p:nvPr>
            <p:ph type="pic" sz="quarter" idx="17" hasCustomPrompt="1"/>
          </p:nvPr>
        </p:nvSpPr>
        <p:spPr>
          <a:xfrm>
            <a:off x="10162480" y="3429595"/>
            <a:ext cx="2032001" cy="3429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4" name="Shape 524"/>
          <p:cNvSpPr>
            <a:spLocks noGrp="1"/>
          </p:cNvSpPr>
          <p:nvPr>
            <p:ph type="pic" sz="quarter" idx="18" hasCustomPrompt="1"/>
          </p:nvPr>
        </p:nvSpPr>
        <p:spPr>
          <a:xfrm>
            <a:off x="6098480" y="3429000"/>
            <a:ext cx="2032001" cy="3429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25" name="Shape 525"/>
          <p:cNvSpPr/>
          <p:nvPr/>
        </p:nvSpPr>
        <p:spPr>
          <a:xfrm>
            <a:off x="0" y="0"/>
            <a:ext cx="6096000"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2900">
                <a:solidFill>
                  <a:srgbClr val="FFFFFF"/>
                </a:solidFill>
              </a:defRPr>
            </a:pPr>
            <a:endParaRPr sz="1450"/>
          </a:p>
        </p:txBody>
      </p:sp>
      <p:sp>
        <p:nvSpPr>
          <p:cNvPr id="526" name="Shape 52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861046"/>
      </p:ext>
    </p:extLst>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x">
  <p:cSld name="slide-050">
    <p:spTree>
      <p:nvGrpSpPr>
        <p:cNvPr id="1" name=""/>
        <p:cNvGrpSpPr/>
        <p:nvPr/>
      </p:nvGrpSpPr>
      <p:grpSpPr>
        <a:xfrm>
          <a:off x="0" y="0"/>
          <a:ext cx="0" cy="0"/>
          <a:chOff x="0" y="0"/>
          <a:chExt cx="0" cy="0"/>
        </a:xfrm>
      </p:grpSpPr>
      <p:sp>
        <p:nvSpPr>
          <p:cNvPr id="533" name="Shape 533"/>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34" name="Shape 534"/>
          <p:cNvSpPr/>
          <p:nvPr/>
        </p:nvSpPr>
        <p:spPr>
          <a:xfrm>
            <a:off x="0" y="-1"/>
            <a:ext cx="2034481"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2900">
                <a:solidFill>
                  <a:srgbClr val="FFFFFF"/>
                </a:solidFill>
              </a:defRPr>
            </a:pPr>
            <a:endParaRPr sz="1450"/>
          </a:p>
        </p:txBody>
      </p:sp>
      <p:sp>
        <p:nvSpPr>
          <p:cNvPr id="535" name="Shape 535"/>
          <p:cNvSpPr>
            <a:spLocks noGrp="1"/>
          </p:cNvSpPr>
          <p:nvPr>
            <p:ph type="pic" idx="13" hasCustomPrompt="1"/>
          </p:nvPr>
        </p:nvSpPr>
        <p:spPr>
          <a:xfrm>
            <a:off x="6098480" y="0"/>
            <a:ext cx="6090991" cy="685800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36" name="Shape 53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67092689"/>
      </p:ext>
    </p:extLst>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x">
  <p:cSld name="slide-051">
    <p:spTree>
      <p:nvGrpSpPr>
        <p:cNvPr id="1" name=""/>
        <p:cNvGrpSpPr/>
        <p:nvPr/>
      </p:nvGrpSpPr>
      <p:grpSpPr>
        <a:xfrm>
          <a:off x="0" y="0"/>
          <a:ext cx="0" cy="0"/>
          <a:chOff x="0" y="0"/>
          <a:chExt cx="0" cy="0"/>
        </a:xfrm>
      </p:grpSpPr>
      <p:sp>
        <p:nvSpPr>
          <p:cNvPr id="543" name="Shape 543"/>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44" name="Shape 544"/>
          <p:cNvSpPr>
            <a:spLocks noGrp="1"/>
          </p:cNvSpPr>
          <p:nvPr>
            <p:ph type="pic" sz="quarter" idx="13" hasCustomPrompt="1"/>
          </p:nvPr>
        </p:nvSpPr>
        <p:spPr>
          <a:xfrm>
            <a:off x="4318000" y="2350602"/>
            <a:ext cx="2540099" cy="450803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45" name="Shape 545"/>
          <p:cNvSpPr>
            <a:spLocks noGrp="1"/>
          </p:cNvSpPr>
          <p:nvPr>
            <p:ph type="pic" sz="quarter" idx="14" hasCustomPrompt="1"/>
          </p:nvPr>
        </p:nvSpPr>
        <p:spPr>
          <a:xfrm>
            <a:off x="4318000" y="-1"/>
            <a:ext cx="2540099" cy="2223617"/>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546" name="Shape 546"/>
          <p:cNvSpPr>
            <a:spLocks noGrp="1"/>
          </p:cNvSpPr>
          <p:nvPr>
            <p:ph type="pic" sz="quarter" idx="15" hasCustomPrompt="1"/>
          </p:nvPr>
        </p:nvSpPr>
        <p:spPr>
          <a:xfrm>
            <a:off x="6985000" y="0"/>
            <a:ext cx="2540099" cy="450802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47" name="Shape 547"/>
          <p:cNvSpPr>
            <a:spLocks noGrp="1"/>
          </p:cNvSpPr>
          <p:nvPr>
            <p:ph type="pic" sz="quarter" idx="16" hasCustomPrompt="1"/>
          </p:nvPr>
        </p:nvSpPr>
        <p:spPr>
          <a:xfrm>
            <a:off x="6984999" y="4634397"/>
            <a:ext cx="2540099" cy="222361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48" name="Shape 548"/>
          <p:cNvSpPr>
            <a:spLocks noGrp="1"/>
          </p:cNvSpPr>
          <p:nvPr>
            <p:ph type="pic" sz="quarter" idx="17" hasCustomPrompt="1"/>
          </p:nvPr>
        </p:nvSpPr>
        <p:spPr>
          <a:xfrm>
            <a:off x="9652000" y="0"/>
            <a:ext cx="2540099" cy="387302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49" name="Shape 549"/>
          <p:cNvSpPr>
            <a:spLocks noGrp="1"/>
          </p:cNvSpPr>
          <p:nvPr>
            <p:ph type="pic" sz="quarter" idx="18" hasCustomPrompt="1"/>
          </p:nvPr>
        </p:nvSpPr>
        <p:spPr>
          <a:xfrm>
            <a:off x="9652001" y="4002859"/>
            <a:ext cx="2540099" cy="2855068"/>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550" name="Shape 55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24364933"/>
      </p:ext>
    </p:extLst>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x">
  <p:cSld name="slide-052">
    <p:spTree>
      <p:nvGrpSpPr>
        <p:cNvPr id="1" name=""/>
        <p:cNvGrpSpPr/>
        <p:nvPr/>
      </p:nvGrpSpPr>
      <p:grpSpPr>
        <a:xfrm>
          <a:off x="0" y="0"/>
          <a:ext cx="0" cy="0"/>
          <a:chOff x="0" y="0"/>
          <a:chExt cx="0" cy="0"/>
        </a:xfrm>
      </p:grpSpPr>
      <p:sp>
        <p:nvSpPr>
          <p:cNvPr id="557" name="Shape 557"/>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58" name="Shape 558"/>
          <p:cNvSpPr>
            <a:spLocks noGrp="1"/>
          </p:cNvSpPr>
          <p:nvPr>
            <p:ph type="pic" sz="quarter" idx="13" hasCustomPrompt="1"/>
          </p:nvPr>
        </p:nvSpPr>
        <p:spPr>
          <a:xfrm>
            <a:off x="0" y="2349897"/>
            <a:ext cx="2540099" cy="4508030"/>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559" name="Shape 559"/>
          <p:cNvSpPr>
            <a:spLocks noGrp="1"/>
          </p:cNvSpPr>
          <p:nvPr>
            <p:ph type="pic" sz="quarter" idx="14" hasCustomPrompt="1"/>
          </p:nvPr>
        </p:nvSpPr>
        <p:spPr>
          <a:xfrm>
            <a:off x="0" y="74"/>
            <a:ext cx="2540099" cy="222361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60" name="Shape 560"/>
          <p:cNvSpPr>
            <a:spLocks noGrp="1"/>
          </p:cNvSpPr>
          <p:nvPr>
            <p:ph type="pic" sz="quarter" idx="15" hasCustomPrompt="1"/>
          </p:nvPr>
        </p:nvSpPr>
        <p:spPr>
          <a:xfrm>
            <a:off x="2666999" y="-706"/>
            <a:ext cx="2540100" cy="450803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61" name="Shape 561"/>
          <p:cNvSpPr>
            <a:spLocks noGrp="1"/>
          </p:cNvSpPr>
          <p:nvPr>
            <p:ph type="pic" sz="quarter" idx="16" hasCustomPrompt="1"/>
          </p:nvPr>
        </p:nvSpPr>
        <p:spPr>
          <a:xfrm>
            <a:off x="2667000" y="4633692"/>
            <a:ext cx="2540099" cy="222361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62" name="Shape 562"/>
          <p:cNvSpPr>
            <a:spLocks noGrp="1"/>
          </p:cNvSpPr>
          <p:nvPr>
            <p:ph type="pic" sz="quarter" idx="17" hasCustomPrompt="1"/>
          </p:nvPr>
        </p:nvSpPr>
        <p:spPr>
          <a:xfrm>
            <a:off x="5334001" y="-706"/>
            <a:ext cx="2540099" cy="387302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63" name="Shape 563"/>
          <p:cNvSpPr>
            <a:spLocks noGrp="1"/>
          </p:cNvSpPr>
          <p:nvPr>
            <p:ph type="pic" sz="quarter" idx="18" hasCustomPrompt="1"/>
          </p:nvPr>
        </p:nvSpPr>
        <p:spPr>
          <a:xfrm>
            <a:off x="5334001" y="4002933"/>
            <a:ext cx="2540099" cy="2855068"/>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64" name="Shape 56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73035578"/>
      </p:ext>
    </p:extLst>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x">
  <p:cSld name="slide-053">
    <p:spTree>
      <p:nvGrpSpPr>
        <p:cNvPr id="1" name=""/>
        <p:cNvGrpSpPr/>
        <p:nvPr/>
      </p:nvGrpSpPr>
      <p:grpSpPr>
        <a:xfrm>
          <a:off x="0" y="0"/>
          <a:ext cx="0" cy="0"/>
          <a:chOff x="0" y="0"/>
          <a:chExt cx="0" cy="0"/>
        </a:xfrm>
      </p:grpSpPr>
      <p:sp>
        <p:nvSpPr>
          <p:cNvPr id="571" name="Shape 571"/>
          <p:cNvSpPr>
            <a:spLocks noGrp="1"/>
          </p:cNvSpPr>
          <p:nvPr>
            <p:ph type="pic" idx="13" hasCustomPrompt="1"/>
          </p:nvPr>
        </p:nvSpPr>
        <p:spPr>
          <a:xfrm>
            <a:off x="7112000" y="0"/>
            <a:ext cx="5080050" cy="6857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72" name="Shape 572"/>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73" name="Shape 57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776565284"/>
      </p:ext>
    </p:extLst>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x">
  <p:cSld name="slide-054">
    <p:spTree>
      <p:nvGrpSpPr>
        <p:cNvPr id="1" name=""/>
        <p:cNvGrpSpPr/>
        <p:nvPr/>
      </p:nvGrpSpPr>
      <p:grpSpPr>
        <a:xfrm>
          <a:off x="0" y="0"/>
          <a:ext cx="0" cy="0"/>
          <a:chOff x="0" y="0"/>
          <a:chExt cx="0" cy="0"/>
        </a:xfrm>
      </p:grpSpPr>
      <p:sp>
        <p:nvSpPr>
          <p:cNvPr id="580" name="Shape 580"/>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81" name="Shape 581"/>
          <p:cNvSpPr>
            <a:spLocks noGrp="1"/>
          </p:cNvSpPr>
          <p:nvPr>
            <p:ph type="pic" sz="half" idx="13" hasCustomPrompt="1"/>
          </p:nvPr>
        </p:nvSpPr>
        <p:spPr>
          <a:xfrm>
            <a:off x="6096049" y="0"/>
            <a:ext cx="6096001" cy="3428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82" name="Shape 582"/>
          <p:cNvSpPr>
            <a:spLocks noGrp="1"/>
          </p:cNvSpPr>
          <p:nvPr>
            <p:ph type="pic" sz="half" idx="14" hasCustomPrompt="1"/>
          </p:nvPr>
        </p:nvSpPr>
        <p:spPr>
          <a:xfrm>
            <a:off x="0" y="3429000"/>
            <a:ext cx="6096001" cy="3428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83" name="Shape 58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838599051"/>
      </p:ext>
    </p:extLst>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x">
  <p:cSld name="slide-055">
    <p:spTree>
      <p:nvGrpSpPr>
        <p:cNvPr id="1" name=""/>
        <p:cNvGrpSpPr/>
        <p:nvPr/>
      </p:nvGrpSpPr>
      <p:grpSpPr>
        <a:xfrm>
          <a:off x="0" y="0"/>
          <a:ext cx="0" cy="0"/>
          <a:chOff x="0" y="0"/>
          <a:chExt cx="0" cy="0"/>
        </a:xfrm>
      </p:grpSpPr>
      <p:sp>
        <p:nvSpPr>
          <p:cNvPr id="590" name="Shape 590"/>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591" name="Shape 591"/>
          <p:cNvSpPr>
            <a:spLocks noGrp="1"/>
          </p:cNvSpPr>
          <p:nvPr>
            <p:ph type="pic" sz="quarter" idx="13" hasCustomPrompt="1"/>
          </p:nvPr>
        </p:nvSpPr>
        <p:spPr>
          <a:xfrm>
            <a:off x="1017538" y="1012924"/>
            <a:ext cx="3047952" cy="4832078"/>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92" name="Shape 592"/>
          <p:cNvSpPr>
            <a:spLocks noGrp="1"/>
          </p:cNvSpPr>
          <p:nvPr>
            <p:ph type="pic" sz="quarter" idx="14" hasCustomPrompt="1"/>
          </p:nvPr>
        </p:nvSpPr>
        <p:spPr>
          <a:xfrm>
            <a:off x="4192538" y="1012924"/>
            <a:ext cx="3047951" cy="23494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93" name="Shape 593"/>
          <p:cNvSpPr>
            <a:spLocks noGrp="1"/>
          </p:cNvSpPr>
          <p:nvPr>
            <p:ph type="pic" sz="quarter" idx="15" hasCustomPrompt="1"/>
          </p:nvPr>
        </p:nvSpPr>
        <p:spPr>
          <a:xfrm>
            <a:off x="4192538" y="3492004"/>
            <a:ext cx="3047951" cy="234942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594" name="Shape 59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13008136"/>
      </p:ext>
    </p:extLst>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x">
  <p:cSld name="slide-056">
    <p:spTree>
      <p:nvGrpSpPr>
        <p:cNvPr id="1" name=""/>
        <p:cNvGrpSpPr/>
        <p:nvPr/>
      </p:nvGrpSpPr>
      <p:grpSpPr>
        <a:xfrm>
          <a:off x="0" y="0"/>
          <a:ext cx="0" cy="0"/>
          <a:chOff x="0" y="0"/>
          <a:chExt cx="0" cy="0"/>
        </a:xfrm>
      </p:grpSpPr>
      <p:sp>
        <p:nvSpPr>
          <p:cNvPr id="601" name="Shape 601"/>
          <p:cNvSpPr>
            <a:spLocks noGrp="1"/>
          </p:cNvSpPr>
          <p:nvPr>
            <p:ph type="pic" sz="half" idx="13" hasCustomPrompt="1"/>
          </p:nvPr>
        </p:nvSpPr>
        <p:spPr>
          <a:xfrm>
            <a:off x="0" y="0"/>
            <a:ext cx="3047951" cy="6857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02" name="Shape 602"/>
          <p:cNvSpPr>
            <a:spLocks noGrp="1"/>
          </p:cNvSpPr>
          <p:nvPr>
            <p:ph type="pic" sz="half" idx="14" hasCustomPrompt="1"/>
          </p:nvPr>
        </p:nvSpPr>
        <p:spPr>
          <a:xfrm>
            <a:off x="3048000" y="0"/>
            <a:ext cx="3047951" cy="6857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03" name="Shape 603"/>
          <p:cNvSpPr>
            <a:spLocks noGrp="1"/>
          </p:cNvSpPr>
          <p:nvPr>
            <p:ph type="pic" sz="half" idx="15" hasCustomPrompt="1"/>
          </p:nvPr>
        </p:nvSpPr>
        <p:spPr>
          <a:xfrm>
            <a:off x="6096000" y="0"/>
            <a:ext cx="3047951" cy="6857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04" name="Shape 604"/>
          <p:cNvSpPr>
            <a:spLocks noGrp="1"/>
          </p:cNvSpPr>
          <p:nvPr>
            <p:ph type="pic" sz="half" idx="16" hasCustomPrompt="1"/>
          </p:nvPr>
        </p:nvSpPr>
        <p:spPr>
          <a:xfrm>
            <a:off x="9144000" y="0"/>
            <a:ext cx="3047951" cy="6857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05" name="Shape 605"/>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06" name="Shape 60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303665765"/>
      </p:ext>
    </p:extLst>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x">
  <p:cSld name="slide-057">
    <p:spTree>
      <p:nvGrpSpPr>
        <p:cNvPr id="1" name=""/>
        <p:cNvGrpSpPr/>
        <p:nvPr/>
      </p:nvGrpSpPr>
      <p:grpSpPr>
        <a:xfrm>
          <a:off x="0" y="0"/>
          <a:ext cx="0" cy="0"/>
          <a:chOff x="0" y="0"/>
          <a:chExt cx="0" cy="0"/>
        </a:xfrm>
      </p:grpSpPr>
      <p:sp>
        <p:nvSpPr>
          <p:cNvPr id="613" name="Shape 613"/>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14" name="Shape 614"/>
          <p:cNvSpPr/>
          <p:nvPr/>
        </p:nvSpPr>
        <p:spPr>
          <a:xfrm>
            <a:off x="3429000" y="-1"/>
            <a:ext cx="3429001"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615" name="Shape 615"/>
          <p:cNvSpPr>
            <a:spLocks noGrp="1"/>
          </p:cNvSpPr>
          <p:nvPr>
            <p:ph type="pic" sz="half" idx="13" hasCustomPrompt="1"/>
          </p:nvPr>
        </p:nvSpPr>
        <p:spPr>
          <a:xfrm>
            <a:off x="0" y="0"/>
            <a:ext cx="3428952" cy="6857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16" name="Shape 61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33158863"/>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5A407FE-B5B9-4405-872D-FF6089FE6B40}"/>
              </a:ext>
            </a:extLst>
          </p:cNvPr>
          <p:cNvSpPr>
            <a:spLocks noGrp="1"/>
          </p:cNvSpPr>
          <p:nvPr>
            <p:ph type="dt" sz="half" idx="10"/>
          </p:nvPr>
        </p:nvSpPr>
        <p:spPr/>
        <p:txBody>
          <a:bodyPr/>
          <a:lstStyle/>
          <a:p>
            <a:fld id="{24A081FC-19CB-4B99-8D96-AF5F9E298AB4}" type="datetimeFigureOut">
              <a:rPr lang="zh-CN" altLang="en-US" smtClean="0"/>
              <a:t>2020/1/5</a:t>
            </a:fld>
            <a:endParaRPr lang="zh-CN" altLang="en-US"/>
          </a:p>
        </p:txBody>
      </p:sp>
      <p:sp>
        <p:nvSpPr>
          <p:cNvPr id="3" name="页脚占位符 2">
            <a:extLst>
              <a:ext uri="{FF2B5EF4-FFF2-40B4-BE49-F238E27FC236}">
                <a16:creationId xmlns:a16="http://schemas.microsoft.com/office/drawing/2014/main" xmlns="" id="{3BCCBB34-AC76-4260-A371-8FF78833C79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BECFA1D9-F07B-4B32-A5F7-08054E040390}"/>
              </a:ext>
            </a:extLst>
          </p:cNvPr>
          <p:cNvSpPr>
            <a:spLocks noGrp="1"/>
          </p:cNvSpPr>
          <p:nvPr>
            <p:ph type="sldNum" sz="quarter" idx="12"/>
          </p:nvPr>
        </p:nvSpPr>
        <p:spPr/>
        <p:txBody>
          <a:bodyPr/>
          <a:lstStyle/>
          <a:p>
            <a:fld id="{EA6363B6-4C40-4592-8A8C-C3D80D624114}" type="slidenum">
              <a:rPr lang="zh-CN" altLang="en-US" smtClean="0"/>
              <a:t>‹#›</a:t>
            </a:fld>
            <a:endParaRPr lang="zh-CN" altLang="en-US"/>
          </a:p>
        </p:txBody>
      </p:sp>
    </p:spTree>
    <p:extLst>
      <p:ext uri="{BB962C8B-B14F-4D97-AF65-F5344CB8AC3E}">
        <p14:creationId xmlns:p14="http://schemas.microsoft.com/office/powerpoint/2010/main" val="247942199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x">
  <p:cSld name="slide-058">
    <p:spTree>
      <p:nvGrpSpPr>
        <p:cNvPr id="1" name=""/>
        <p:cNvGrpSpPr/>
        <p:nvPr/>
      </p:nvGrpSpPr>
      <p:grpSpPr>
        <a:xfrm>
          <a:off x="0" y="0"/>
          <a:ext cx="0" cy="0"/>
          <a:chOff x="0" y="0"/>
          <a:chExt cx="0" cy="0"/>
        </a:xfrm>
      </p:grpSpPr>
      <p:sp>
        <p:nvSpPr>
          <p:cNvPr id="623" name="Shape 623"/>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24" name="Shape 624"/>
          <p:cNvSpPr/>
          <p:nvPr/>
        </p:nvSpPr>
        <p:spPr>
          <a:xfrm>
            <a:off x="8763000" y="-1"/>
            <a:ext cx="3429000"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625" name="Shape 625"/>
          <p:cNvSpPr>
            <a:spLocks noGrp="1"/>
          </p:cNvSpPr>
          <p:nvPr>
            <p:ph type="pic" sz="half" idx="13" hasCustomPrompt="1"/>
          </p:nvPr>
        </p:nvSpPr>
        <p:spPr>
          <a:xfrm>
            <a:off x="5334000" y="0"/>
            <a:ext cx="3428952" cy="6857926"/>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26" name="Shape 62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344600642"/>
      </p:ext>
    </p:extLst>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x">
  <p:cSld name="slide-059">
    <p:spTree>
      <p:nvGrpSpPr>
        <p:cNvPr id="1" name=""/>
        <p:cNvGrpSpPr/>
        <p:nvPr/>
      </p:nvGrpSpPr>
      <p:grpSpPr>
        <a:xfrm>
          <a:off x="0" y="0"/>
          <a:ext cx="0" cy="0"/>
          <a:chOff x="0" y="0"/>
          <a:chExt cx="0" cy="0"/>
        </a:xfrm>
      </p:grpSpPr>
      <p:sp>
        <p:nvSpPr>
          <p:cNvPr id="633" name="Shape 633"/>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34" name="Shape 634"/>
          <p:cNvSpPr>
            <a:spLocks noGrp="1"/>
          </p:cNvSpPr>
          <p:nvPr>
            <p:ph type="pic" sz="quarter" idx="13" hasCustomPrompt="1"/>
          </p:nvPr>
        </p:nvSpPr>
        <p:spPr>
          <a:xfrm>
            <a:off x="6096000" y="2286000"/>
            <a:ext cx="3048000" cy="2286001"/>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635" name="Shape 635"/>
          <p:cNvSpPr>
            <a:spLocks noGrp="1"/>
          </p:cNvSpPr>
          <p:nvPr>
            <p:ph type="pic" sz="quarter" idx="14" hasCustomPrompt="1"/>
          </p:nvPr>
        </p:nvSpPr>
        <p:spPr>
          <a:xfrm>
            <a:off x="9144000" y="2286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36" name="Shape 636"/>
          <p:cNvSpPr>
            <a:spLocks noGrp="1"/>
          </p:cNvSpPr>
          <p:nvPr>
            <p:ph type="pic" sz="quarter" idx="15" hasCustomPrompt="1"/>
          </p:nvPr>
        </p:nvSpPr>
        <p:spPr>
          <a:xfrm>
            <a:off x="9144000" y="4572000"/>
            <a:ext cx="3048000" cy="2286001"/>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637" name="Shape 637"/>
          <p:cNvSpPr>
            <a:spLocks noGrp="1"/>
          </p:cNvSpPr>
          <p:nvPr>
            <p:ph type="pic" sz="quarter" idx="16" hasCustomPrompt="1"/>
          </p:nvPr>
        </p:nvSpPr>
        <p:spPr>
          <a:xfrm>
            <a:off x="6096000" y="4572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38" name="Shape 638"/>
          <p:cNvSpPr>
            <a:spLocks noGrp="1"/>
          </p:cNvSpPr>
          <p:nvPr>
            <p:ph type="pic" sz="quarter" idx="17" hasCustomPrompt="1"/>
          </p:nvPr>
        </p:nvSpPr>
        <p:spPr>
          <a:xfrm>
            <a:off x="3048000" y="4572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39" name="Shape 639"/>
          <p:cNvSpPr>
            <a:spLocks noGrp="1"/>
          </p:cNvSpPr>
          <p:nvPr>
            <p:ph type="pic" sz="quarter" idx="18" hasCustomPrompt="1"/>
          </p:nvPr>
        </p:nvSpPr>
        <p:spPr>
          <a:xfrm>
            <a:off x="0" y="4572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40" name="Shape 64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066947696"/>
      </p:ext>
    </p:extLst>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x">
  <p:cSld name="slide-060">
    <p:spTree>
      <p:nvGrpSpPr>
        <p:cNvPr id="1" name=""/>
        <p:cNvGrpSpPr/>
        <p:nvPr/>
      </p:nvGrpSpPr>
      <p:grpSpPr>
        <a:xfrm>
          <a:off x="0" y="0"/>
          <a:ext cx="0" cy="0"/>
          <a:chOff x="0" y="0"/>
          <a:chExt cx="0" cy="0"/>
        </a:xfrm>
      </p:grpSpPr>
      <p:sp>
        <p:nvSpPr>
          <p:cNvPr id="647" name="Shape 647"/>
          <p:cNvSpPr/>
          <p:nvPr/>
        </p:nvSpPr>
        <p:spPr>
          <a:xfrm>
            <a:off x="-1" y="2286000"/>
            <a:ext cx="12192001" cy="4572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648" name="Shape 648"/>
          <p:cNvSpPr>
            <a:spLocks noGrp="1"/>
          </p:cNvSpPr>
          <p:nvPr>
            <p:ph type="pic" sz="quarter" idx="13" hasCustomPrompt="1"/>
          </p:nvPr>
        </p:nvSpPr>
        <p:spPr>
          <a:xfrm>
            <a:off x="9144000" y="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49" name="Shape 649"/>
          <p:cNvSpPr>
            <a:spLocks noGrp="1"/>
          </p:cNvSpPr>
          <p:nvPr>
            <p:ph type="pic" sz="quarter" idx="14" hasCustomPrompt="1"/>
          </p:nvPr>
        </p:nvSpPr>
        <p:spPr>
          <a:xfrm>
            <a:off x="6096000" y="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50" name="Shape 650"/>
          <p:cNvSpPr>
            <a:spLocks noGrp="1"/>
          </p:cNvSpPr>
          <p:nvPr>
            <p:ph type="pic" sz="quarter" idx="15" hasCustomPrompt="1"/>
          </p:nvPr>
        </p:nvSpPr>
        <p:spPr>
          <a:xfrm>
            <a:off x="3048000" y="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51" name="Shape 651"/>
          <p:cNvSpPr>
            <a:spLocks noGrp="1"/>
          </p:cNvSpPr>
          <p:nvPr>
            <p:ph type="pic" sz="quarter" idx="16" hasCustomPrompt="1"/>
          </p:nvPr>
        </p:nvSpPr>
        <p:spPr>
          <a:xfrm>
            <a:off x="0" y="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52" name="Shape 652"/>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53" name="Shape 65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749400119"/>
      </p:ext>
    </p:extLst>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x">
  <p:cSld name="slide-061">
    <p:spTree>
      <p:nvGrpSpPr>
        <p:cNvPr id="1" name=""/>
        <p:cNvGrpSpPr/>
        <p:nvPr/>
      </p:nvGrpSpPr>
      <p:grpSpPr>
        <a:xfrm>
          <a:off x="0" y="0"/>
          <a:ext cx="0" cy="0"/>
          <a:chOff x="0" y="0"/>
          <a:chExt cx="0" cy="0"/>
        </a:xfrm>
      </p:grpSpPr>
      <p:sp>
        <p:nvSpPr>
          <p:cNvPr id="660" name="Shape 660"/>
          <p:cNvSpPr/>
          <p:nvPr/>
        </p:nvSpPr>
        <p:spPr>
          <a:xfrm>
            <a:off x="-1" y="5682555"/>
            <a:ext cx="12192001" cy="1175445"/>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661" name="Shape 661"/>
          <p:cNvSpPr>
            <a:spLocks noGrp="1"/>
          </p:cNvSpPr>
          <p:nvPr>
            <p:ph type="pic" sz="quarter" idx="13" hasCustomPrompt="1"/>
          </p:nvPr>
        </p:nvSpPr>
        <p:spPr>
          <a:xfrm>
            <a:off x="9144000" y="3429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62" name="Shape 662"/>
          <p:cNvSpPr>
            <a:spLocks noGrp="1"/>
          </p:cNvSpPr>
          <p:nvPr>
            <p:ph type="pic" sz="quarter" idx="14" hasCustomPrompt="1"/>
          </p:nvPr>
        </p:nvSpPr>
        <p:spPr>
          <a:xfrm>
            <a:off x="6096000" y="3429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63" name="Shape 663"/>
          <p:cNvSpPr>
            <a:spLocks noGrp="1"/>
          </p:cNvSpPr>
          <p:nvPr>
            <p:ph type="pic" sz="quarter" idx="15" hasCustomPrompt="1"/>
          </p:nvPr>
        </p:nvSpPr>
        <p:spPr>
          <a:xfrm>
            <a:off x="3048000" y="3429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64" name="Shape 664"/>
          <p:cNvSpPr>
            <a:spLocks noGrp="1"/>
          </p:cNvSpPr>
          <p:nvPr>
            <p:ph type="pic" sz="quarter" idx="16" hasCustomPrompt="1"/>
          </p:nvPr>
        </p:nvSpPr>
        <p:spPr>
          <a:xfrm>
            <a:off x="0" y="3429000"/>
            <a:ext cx="3048000" cy="22860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665" name="Shape 665"/>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66" name="Shape 66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376649145"/>
      </p:ext>
    </p:extLst>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userDrawn="1">
  <p:cSld name="slide-062">
    <p:spTree>
      <p:nvGrpSpPr>
        <p:cNvPr id="1" name=""/>
        <p:cNvGrpSpPr/>
        <p:nvPr/>
      </p:nvGrpSpPr>
      <p:grpSpPr>
        <a:xfrm>
          <a:off x="0" y="0"/>
          <a:ext cx="0" cy="0"/>
          <a:chOff x="0" y="0"/>
          <a:chExt cx="0" cy="0"/>
        </a:xfrm>
      </p:grpSpPr>
      <p:sp>
        <p:nvSpPr>
          <p:cNvPr id="673" name="Shape 673"/>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77" name="Shape 677"/>
          <p:cNvSpPr>
            <a:spLocks noGrp="1"/>
          </p:cNvSpPr>
          <p:nvPr>
            <p:ph type="sldNum" sz="quarter" idx="2"/>
          </p:nvPr>
        </p:nvSpPr>
        <p:spPr>
          <a:prstGeom prst="rect">
            <a:avLst/>
          </a:prstGeom>
        </p:spPr>
        <p:txBody>
          <a:bodyPr/>
          <a:lstStyle/>
          <a:p>
            <a:fld id="{86CB4B4D-7CA3-9044-876B-883B54F8677D}" type="slidenum">
              <a:t>‹#›</a:t>
            </a:fld>
            <a:endParaRPr/>
          </a:p>
        </p:txBody>
      </p:sp>
      <p:sp>
        <p:nvSpPr>
          <p:cNvPr id="14" name="Shape 674"/>
          <p:cNvSpPr>
            <a:spLocks noGrp="1"/>
          </p:cNvSpPr>
          <p:nvPr>
            <p:ph type="pic" sz="quarter" idx="20" hasCustomPrompt="1"/>
          </p:nvPr>
        </p:nvSpPr>
        <p:spPr>
          <a:xfrm>
            <a:off x="7814226" y="2845810"/>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5" name="Shape 674"/>
          <p:cNvSpPr>
            <a:spLocks noGrp="1"/>
          </p:cNvSpPr>
          <p:nvPr>
            <p:ph type="pic" sz="quarter" idx="21" hasCustomPrompt="1"/>
          </p:nvPr>
        </p:nvSpPr>
        <p:spPr>
          <a:xfrm>
            <a:off x="9490301" y="1253848"/>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6" name="Shape 674"/>
          <p:cNvSpPr>
            <a:spLocks noGrp="1"/>
          </p:cNvSpPr>
          <p:nvPr>
            <p:ph type="pic" sz="quarter" idx="22" hasCustomPrompt="1"/>
          </p:nvPr>
        </p:nvSpPr>
        <p:spPr>
          <a:xfrm>
            <a:off x="6125793" y="1253848"/>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4045660573"/>
      </p:ext>
    </p:extLst>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userDrawn="1">
  <p:cSld name="slide-063">
    <p:spTree>
      <p:nvGrpSpPr>
        <p:cNvPr id="1" name=""/>
        <p:cNvGrpSpPr/>
        <p:nvPr/>
      </p:nvGrpSpPr>
      <p:grpSpPr>
        <a:xfrm>
          <a:off x="0" y="0"/>
          <a:ext cx="0" cy="0"/>
          <a:chOff x="0" y="0"/>
          <a:chExt cx="0" cy="0"/>
        </a:xfrm>
      </p:grpSpPr>
      <p:sp>
        <p:nvSpPr>
          <p:cNvPr id="685" name="Shape 685"/>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688" name="Shape 688"/>
          <p:cNvSpPr>
            <a:spLocks noGrp="1"/>
          </p:cNvSpPr>
          <p:nvPr>
            <p:ph type="sldNum" sz="quarter" idx="2"/>
          </p:nvPr>
        </p:nvSpPr>
        <p:spPr>
          <a:prstGeom prst="rect">
            <a:avLst/>
          </a:prstGeom>
        </p:spPr>
        <p:txBody>
          <a:bodyPr/>
          <a:lstStyle/>
          <a:p>
            <a:fld id="{86CB4B4D-7CA3-9044-876B-883B54F8677D}" type="slidenum">
              <a:t>‹#›</a:t>
            </a:fld>
            <a:endParaRPr/>
          </a:p>
        </p:txBody>
      </p:sp>
      <p:sp>
        <p:nvSpPr>
          <p:cNvPr id="7" name="Shape 674"/>
          <p:cNvSpPr>
            <a:spLocks noGrp="1"/>
          </p:cNvSpPr>
          <p:nvPr>
            <p:ph type="pic" sz="quarter" idx="20" hasCustomPrompt="1"/>
          </p:nvPr>
        </p:nvSpPr>
        <p:spPr>
          <a:xfrm>
            <a:off x="4668618" y="3342139"/>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 name="Shape 674"/>
          <p:cNvSpPr>
            <a:spLocks noGrp="1"/>
          </p:cNvSpPr>
          <p:nvPr>
            <p:ph type="pic" sz="quarter" idx="21" hasCustomPrompt="1"/>
          </p:nvPr>
        </p:nvSpPr>
        <p:spPr>
          <a:xfrm>
            <a:off x="648679" y="1634644"/>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 name="Shape 674"/>
          <p:cNvSpPr>
            <a:spLocks noGrp="1"/>
          </p:cNvSpPr>
          <p:nvPr>
            <p:ph type="pic" sz="quarter" idx="22" hasCustomPrompt="1"/>
          </p:nvPr>
        </p:nvSpPr>
        <p:spPr>
          <a:xfrm>
            <a:off x="2300353" y="3342139"/>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355425002"/>
      </p:ext>
    </p:extLst>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userDrawn="1">
  <p:cSld name="slide-064">
    <p:spTree>
      <p:nvGrpSpPr>
        <p:cNvPr id="1" name=""/>
        <p:cNvGrpSpPr/>
        <p:nvPr/>
      </p:nvGrpSpPr>
      <p:grpSpPr>
        <a:xfrm>
          <a:off x="0" y="0"/>
          <a:ext cx="0" cy="0"/>
          <a:chOff x="0" y="0"/>
          <a:chExt cx="0" cy="0"/>
        </a:xfrm>
      </p:grpSpPr>
      <p:sp>
        <p:nvSpPr>
          <p:cNvPr id="701" name="Shape 701"/>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02" name="Shape 702"/>
          <p:cNvSpPr>
            <a:spLocks noGrp="1"/>
          </p:cNvSpPr>
          <p:nvPr>
            <p:ph type="sldNum" sz="quarter" idx="2"/>
          </p:nvPr>
        </p:nvSpPr>
        <p:spPr>
          <a:prstGeom prst="rect">
            <a:avLst/>
          </a:prstGeom>
        </p:spPr>
        <p:txBody>
          <a:bodyPr/>
          <a:lstStyle/>
          <a:p>
            <a:fld id="{86CB4B4D-7CA3-9044-876B-883B54F8677D}" type="slidenum">
              <a:t>‹#›</a:t>
            </a:fld>
            <a:endParaRPr/>
          </a:p>
        </p:txBody>
      </p:sp>
      <p:sp>
        <p:nvSpPr>
          <p:cNvPr id="10" name="Shape 674"/>
          <p:cNvSpPr>
            <a:spLocks noGrp="1"/>
          </p:cNvSpPr>
          <p:nvPr>
            <p:ph type="pic" sz="quarter" idx="20" hasCustomPrompt="1"/>
          </p:nvPr>
        </p:nvSpPr>
        <p:spPr>
          <a:xfrm>
            <a:off x="5834394" y="2242312"/>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1" name="Shape 674"/>
          <p:cNvSpPr>
            <a:spLocks noGrp="1"/>
          </p:cNvSpPr>
          <p:nvPr>
            <p:ph type="pic" sz="quarter" idx="21" hasCustomPrompt="1"/>
          </p:nvPr>
        </p:nvSpPr>
        <p:spPr>
          <a:xfrm>
            <a:off x="7452544" y="3885865"/>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2" name="Shape 674"/>
          <p:cNvSpPr>
            <a:spLocks noGrp="1"/>
          </p:cNvSpPr>
          <p:nvPr>
            <p:ph type="pic" sz="quarter" idx="22" hasCustomPrompt="1"/>
          </p:nvPr>
        </p:nvSpPr>
        <p:spPr>
          <a:xfrm>
            <a:off x="4192520" y="592585"/>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3" name="Shape 674"/>
          <p:cNvSpPr>
            <a:spLocks noGrp="1"/>
          </p:cNvSpPr>
          <p:nvPr>
            <p:ph type="pic" sz="quarter" idx="23" hasCustomPrompt="1"/>
          </p:nvPr>
        </p:nvSpPr>
        <p:spPr>
          <a:xfrm>
            <a:off x="7476257" y="598658"/>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14" name="Shape 674"/>
          <p:cNvSpPr>
            <a:spLocks noGrp="1"/>
          </p:cNvSpPr>
          <p:nvPr>
            <p:ph type="pic" sz="quarter" idx="24" hasCustomPrompt="1"/>
          </p:nvPr>
        </p:nvSpPr>
        <p:spPr>
          <a:xfrm>
            <a:off x="9098158" y="2242312"/>
            <a:ext cx="2230852" cy="2236564"/>
          </a:xfrm>
          <a:prstGeom prst="octagon">
            <a:avLst/>
          </a:prstGeom>
          <a:pattFill prst="pct5">
            <a:fgClr>
              <a:schemeClr val="accent1"/>
            </a:fgClr>
            <a:bgClr>
              <a:schemeClr val="tx2"/>
            </a:bgClr>
          </a:pattFill>
          <a:effectLst>
            <a:softEdge rad="0"/>
          </a:effectLst>
        </p:spPr>
        <p:txBody>
          <a:bodyPr wrap="square"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2558700407"/>
      </p:ext>
    </p:extLst>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userDrawn="1">
  <p:cSld name="slide-065">
    <p:spTree>
      <p:nvGrpSpPr>
        <p:cNvPr id="1" name=""/>
        <p:cNvGrpSpPr/>
        <p:nvPr/>
      </p:nvGrpSpPr>
      <p:grpSpPr>
        <a:xfrm>
          <a:off x="0" y="0"/>
          <a:ext cx="0" cy="0"/>
          <a:chOff x="0" y="0"/>
          <a:chExt cx="0" cy="0"/>
        </a:xfrm>
      </p:grpSpPr>
      <p:sp>
        <p:nvSpPr>
          <p:cNvPr id="709" name="Shape 709"/>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10" name="Shape 710"/>
          <p:cNvSpPr>
            <a:spLocks noGrp="1"/>
          </p:cNvSpPr>
          <p:nvPr>
            <p:ph type="pic" sz="half" idx="13" hasCustomPrompt="1"/>
          </p:nvPr>
        </p:nvSpPr>
        <p:spPr>
          <a:xfrm>
            <a:off x="1017538" y="1101824"/>
            <a:ext cx="4572596" cy="4736753"/>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11" name="Shape 71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763766479"/>
      </p:ext>
    </p:extLst>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x">
  <p:cSld name="slide-066">
    <p:spTree>
      <p:nvGrpSpPr>
        <p:cNvPr id="1" name=""/>
        <p:cNvGrpSpPr/>
        <p:nvPr/>
      </p:nvGrpSpPr>
      <p:grpSpPr>
        <a:xfrm>
          <a:off x="0" y="0"/>
          <a:ext cx="0" cy="0"/>
          <a:chOff x="0" y="0"/>
          <a:chExt cx="0" cy="0"/>
        </a:xfrm>
      </p:grpSpPr>
      <p:sp>
        <p:nvSpPr>
          <p:cNvPr id="718" name="Shape 718"/>
          <p:cNvSpPr>
            <a:spLocks noGrp="1"/>
          </p:cNvSpPr>
          <p:nvPr>
            <p:ph type="pic" idx="13" hasCustomPrompt="1"/>
          </p:nvPr>
        </p:nvSpPr>
        <p:spPr>
          <a:xfrm>
            <a:off x="-1" y="0"/>
            <a:ext cx="12192051" cy="68579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19" name="Shape 719"/>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20" name="Shape 72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084814426"/>
      </p:ext>
    </p:extLst>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x">
  <p:cSld name="slide-067">
    <p:spTree>
      <p:nvGrpSpPr>
        <p:cNvPr id="1" name=""/>
        <p:cNvGrpSpPr/>
        <p:nvPr/>
      </p:nvGrpSpPr>
      <p:grpSpPr>
        <a:xfrm>
          <a:off x="0" y="0"/>
          <a:ext cx="0" cy="0"/>
          <a:chOff x="0" y="0"/>
          <a:chExt cx="0" cy="0"/>
        </a:xfrm>
      </p:grpSpPr>
      <p:sp>
        <p:nvSpPr>
          <p:cNvPr id="727" name="Shape 727"/>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28" name="Shape 728"/>
          <p:cNvSpPr/>
          <p:nvPr/>
        </p:nvSpPr>
        <p:spPr>
          <a:xfrm>
            <a:off x="8763000" y="-1"/>
            <a:ext cx="3429000" cy="6858001"/>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729" name="Shape 729"/>
          <p:cNvSpPr>
            <a:spLocks noGrp="1"/>
          </p:cNvSpPr>
          <p:nvPr>
            <p:ph type="pic" sz="quarter" idx="13" hasCustomPrompt="1"/>
          </p:nvPr>
        </p:nvSpPr>
        <p:spPr>
          <a:xfrm>
            <a:off x="5917940" y="1887047"/>
            <a:ext cx="1724621" cy="308395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30" name="Shape 73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40977245"/>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636FC02-AF10-4195-B051-6ACFCFCE9D4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8CB3E322-92E0-40BC-87C2-33F2D24096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D38AD100-6F02-4CB4-BF85-7042A458BC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545D69B2-66F2-451D-89FA-73CF2F1E070E}"/>
              </a:ext>
            </a:extLst>
          </p:cNvPr>
          <p:cNvSpPr>
            <a:spLocks noGrp="1"/>
          </p:cNvSpPr>
          <p:nvPr>
            <p:ph type="dt" sz="half" idx="10"/>
          </p:nvPr>
        </p:nvSpPr>
        <p:spPr/>
        <p:txBody>
          <a:bodyPr/>
          <a:lstStyle/>
          <a:p>
            <a:fld id="{24A081FC-19CB-4B99-8D96-AF5F9E298AB4}" type="datetimeFigureOut">
              <a:rPr lang="zh-CN" altLang="en-US" smtClean="0"/>
              <a:t>2020/1/5</a:t>
            </a:fld>
            <a:endParaRPr lang="zh-CN" altLang="en-US"/>
          </a:p>
        </p:txBody>
      </p:sp>
      <p:sp>
        <p:nvSpPr>
          <p:cNvPr id="6" name="页脚占位符 5">
            <a:extLst>
              <a:ext uri="{FF2B5EF4-FFF2-40B4-BE49-F238E27FC236}">
                <a16:creationId xmlns:a16="http://schemas.microsoft.com/office/drawing/2014/main" xmlns="" id="{5607F19F-DDB0-413A-AAF3-5AD0D4B0E43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CB5C6AD-A4BF-43F0-851F-6CA5AD6BCD0A}"/>
              </a:ext>
            </a:extLst>
          </p:cNvPr>
          <p:cNvSpPr>
            <a:spLocks noGrp="1"/>
          </p:cNvSpPr>
          <p:nvPr>
            <p:ph type="sldNum" sz="quarter" idx="12"/>
          </p:nvPr>
        </p:nvSpPr>
        <p:spPr/>
        <p:txBody>
          <a:bodyPr/>
          <a:lstStyle/>
          <a:p>
            <a:fld id="{EA6363B6-4C40-4592-8A8C-C3D80D624114}" type="slidenum">
              <a:rPr lang="zh-CN" altLang="en-US" smtClean="0"/>
              <a:t>‹#›</a:t>
            </a:fld>
            <a:endParaRPr lang="zh-CN" altLang="en-US"/>
          </a:p>
        </p:txBody>
      </p:sp>
    </p:spTree>
    <p:extLst>
      <p:ext uri="{BB962C8B-B14F-4D97-AF65-F5344CB8AC3E}">
        <p14:creationId xmlns:p14="http://schemas.microsoft.com/office/powerpoint/2010/main" val="236503679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x">
  <p:cSld name="slide-068">
    <p:spTree>
      <p:nvGrpSpPr>
        <p:cNvPr id="1" name=""/>
        <p:cNvGrpSpPr/>
        <p:nvPr/>
      </p:nvGrpSpPr>
      <p:grpSpPr>
        <a:xfrm>
          <a:off x="0" y="0"/>
          <a:ext cx="0" cy="0"/>
          <a:chOff x="0" y="0"/>
          <a:chExt cx="0" cy="0"/>
        </a:xfrm>
      </p:grpSpPr>
      <p:sp>
        <p:nvSpPr>
          <p:cNvPr id="737" name="Shape 737"/>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38" name="Shape 738"/>
          <p:cNvSpPr>
            <a:spLocks noGrp="1"/>
          </p:cNvSpPr>
          <p:nvPr>
            <p:ph type="pic" sz="half" idx="13" hasCustomPrompt="1"/>
          </p:nvPr>
        </p:nvSpPr>
        <p:spPr>
          <a:xfrm>
            <a:off x="0" y="-1"/>
            <a:ext cx="6096001" cy="3428902"/>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39" name="Shape 739"/>
          <p:cNvSpPr>
            <a:spLocks noGrp="1"/>
          </p:cNvSpPr>
          <p:nvPr>
            <p:ph type="pic" sz="half" idx="14" hasCustomPrompt="1"/>
          </p:nvPr>
        </p:nvSpPr>
        <p:spPr>
          <a:xfrm>
            <a:off x="6099394" y="3429000"/>
            <a:ext cx="6096001" cy="3428902"/>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40" name="Shape 74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289814"/>
      </p:ext>
    </p:extLst>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x">
  <p:cSld name="slide-070">
    <p:spTree>
      <p:nvGrpSpPr>
        <p:cNvPr id="1" name=""/>
        <p:cNvGrpSpPr/>
        <p:nvPr/>
      </p:nvGrpSpPr>
      <p:grpSpPr>
        <a:xfrm>
          <a:off x="0" y="0"/>
          <a:ext cx="0" cy="0"/>
          <a:chOff x="0" y="0"/>
          <a:chExt cx="0" cy="0"/>
        </a:xfrm>
      </p:grpSpPr>
      <p:sp>
        <p:nvSpPr>
          <p:cNvPr id="757" name="Shape 757"/>
          <p:cNvSpPr/>
          <p:nvPr/>
        </p:nvSpPr>
        <p:spPr>
          <a:xfrm>
            <a:off x="6102995" y="3490554"/>
            <a:ext cx="5072708" cy="2350702"/>
          </a:xfrm>
          <a:prstGeom prst="rect">
            <a:avLst/>
          </a:prstGeom>
          <a:solidFill>
            <a:srgbClr val="212121"/>
          </a:solidFill>
          <a:ln w="12700">
            <a:miter lim="400000"/>
          </a:ln>
          <a:effectLst>
            <a:outerShdw blurRad="38100" dist="25400" dir="5400000" rotWithShape="0">
              <a:srgbClr val="000000">
                <a:alpha val="50000"/>
              </a:srgbClr>
            </a:outerShdw>
          </a:effectLst>
        </p:spPr>
        <p:txBody>
          <a:bodyPr lIns="25400" tIns="25400" rIns="25400" bIns="25400" anchor="ctr"/>
          <a:lstStyle/>
          <a:p>
            <a:pPr algn="ctr">
              <a:lnSpc>
                <a:spcPct val="100000"/>
              </a:lnSpc>
              <a:defRPr sz="3200">
                <a:solidFill>
                  <a:srgbClr val="FFFFFF"/>
                </a:solidFill>
              </a:defRPr>
            </a:pPr>
            <a:endParaRPr sz="1600"/>
          </a:p>
        </p:txBody>
      </p:sp>
      <p:sp>
        <p:nvSpPr>
          <p:cNvPr id="758" name="Shape 758"/>
          <p:cNvSpPr>
            <a:spLocks noGrp="1"/>
          </p:cNvSpPr>
          <p:nvPr>
            <p:ph type="pic" sz="half" idx="13" hasCustomPrompt="1"/>
          </p:nvPr>
        </p:nvSpPr>
        <p:spPr>
          <a:xfrm>
            <a:off x="1017538" y="1012924"/>
            <a:ext cx="10156876" cy="235218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59" name="Shape 759"/>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60" name="Shape 76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712109471"/>
      </p:ext>
    </p:extLst>
  </p:cSld>
  <p:clrMapOvr>
    <a:masterClrMapping/>
  </p:clrMapOvr>
  <p:transition spd="med"/>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x">
  <p:cSld name="slide-071">
    <p:spTree>
      <p:nvGrpSpPr>
        <p:cNvPr id="1" name=""/>
        <p:cNvGrpSpPr/>
        <p:nvPr/>
      </p:nvGrpSpPr>
      <p:grpSpPr>
        <a:xfrm>
          <a:off x="0" y="0"/>
          <a:ext cx="0" cy="0"/>
          <a:chOff x="0" y="0"/>
          <a:chExt cx="0" cy="0"/>
        </a:xfrm>
      </p:grpSpPr>
      <p:sp>
        <p:nvSpPr>
          <p:cNvPr id="767" name="Shape 767"/>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68" name="Shape 768"/>
          <p:cNvSpPr>
            <a:spLocks noGrp="1"/>
          </p:cNvSpPr>
          <p:nvPr>
            <p:ph type="pic" idx="13" hasCustomPrompt="1"/>
          </p:nvPr>
        </p:nvSpPr>
        <p:spPr>
          <a:xfrm>
            <a:off x="-1" y="0"/>
            <a:ext cx="5602437" cy="6857901"/>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769" name="Shape 769"/>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24695695"/>
      </p:ext>
    </p:extLst>
  </p:cSld>
  <p:clrMapOvr>
    <a:masterClrMapping/>
  </p:clrMapOvr>
  <p:transition spd="med"/>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x">
  <p:cSld name="slide-072">
    <p:spTree>
      <p:nvGrpSpPr>
        <p:cNvPr id="1" name=""/>
        <p:cNvGrpSpPr/>
        <p:nvPr/>
      </p:nvGrpSpPr>
      <p:grpSpPr>
        <a:xfrm>
          <a:off x="0" y="0"/>
          <a:ext cx="0" cy="0"/>
          <a:chOff x="0" y="0"/>
          <a:chExt cx="0" cy="0"/>
        </a:xfrm>
      </p:grpSpPr>
      <p:sp>
        <p:nvSpPr>
          <p:cNvPr id="776" name="Shape 776"/>
          <p:cNvSpPr>
            <a:spLocks noGrp="1"/>
          </p:cNvSpPr>
          <p:nvPr>
            <p:ph type="pic" idx="13" hasCustomPrompt="1"/>
          </p:nvPr>
        </p:nvSpPr>
        <p:spPr>
          <a:xfrm>
            <a:off x="6096000" y="0"/>
            <a:ext cx="6095901" cy="68579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77" name="Shape 777"/>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78" name="Shape 778"/>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708786654"/>
      </p:ext>
    </p:extLst>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x">
  <p:cSld name="slide-073">
    <p:spTree>
      <p:nvGrpSpPr>
        <p:cNvPr id="1" name=""/>
        <p:cNvGrpSpPr/>
        <p:nvPr/>
      </p:nvGrpSpPr>
      <p:grpSpPr>
        <a:xfrm>
          <a:off x="0" y="0"/>
          <a:ext cx="0" cy="0"/>
          <a:chOff x="0" y="0"/>
          <a:chExt cx="0" cy="0"/>
        </a:xfrm>
      </p:grpSpPr>
      <p:sp>
        <p:nvSpPr>
          <p:cNvPr id="785" name="Shape 785"/>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86" name="Shape 786"/>
          <p:cNvSpPr>
            <a:spLocks noGrp="1"/>
          </p:cNvSpPr>
          <p:nvPr>
            <p:ph type="pic" idx="13" hasCustomPrompt="1"/>
          </p:nvPr>
        </p:nvSpPr>
        <p:spPr>
          <a:xfrm>
            <a:off x="0" y="0"/>
            <a:ext cx="6095901" cy="68579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87" name="Shape 787"/>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366988136"/>
      </p:ext>
    </p:extLst>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x">
  <p:cSld name="slide-074">
    <p:spTree>
      <p:nvGrpSpPr>
        <p:cNvPr id="1" name=""/>
        <p:cNvGrpSpPr/>
        <p:nvPr/>
      </p:nvGrpSpPr>
      <p:grpSpPr>
        <a:xfrm>
          <a:off x="0" y="0"/>
          <a:ext cx="0" cy="0"/>
          <a:chOff x="0" y="0"/>
          <a:chExt cx="0" cy="0"/>
        </a:xfrm>
      </p:grpSpPr>
      <p:sp>
        <p:nvSpPr>
          <p:cNvPr id="794" name="Shape 794"/>
          <p:cNvSpPr>
            <a:spLocks noGrp="1"/>
          </p:cNvSpPr>
          <p:nvPr>
            <p:ph type="pic" idx="13" hasCustomPrompt="1"/>
          </p:nvPr>
        </p:nvSpPr>
        <p:spPr>
          <a:xfrm>
            <a:off x="6096000" y="0"/>
            <a:ext cx="5080050" cy="68579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795" name="Shape 795"/>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796" name="Shape 79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704579304"/>
      </p:ext>
    </p:extLst>
  </p:cSld>
  <p:clrMapOvr>
    <a:masterClrMapping/>
  </p:clrMapOvr>
  <p:transition spd="med"/>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x">
  <p:cSld name="slide-075">
    <p:spTree>
      <p:nvGrpSpPr>
        <p:cNvPr id="1" name=""/>
        <p:cNvGrpSpPr/>
        <p:nvPr/>
      </p:nvGrpSpPr>
      <p:grpSpPr>
        <a:xfrm>
          <a:off x="0" y="0"/>
          <a:ext cx="0" cy="0"/>
          <a:chOff x="0" y="0"/>
          <a:chExt cx="0" cy="0"/>
        </a:xfrm>
      </p:grpSpPr>
      <p:sp>
        <p:nvSpPr>
          <p:cNvPr id="803" name="Shape 803"/>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04" name="Shape 804"/>
          <p:cNvSpPr>
            <a:spLocks noGrp="1"/>
          </p:cNvSpPr>
          <p:nvPr>
            <p:ph type="pic" idx="13" hasCustomPrompt="1"/>
          </p:nvPr>
        </p:nvSpPr>
        <p:spPr>
          <a:xfrm>
            <a:off x="6605885" y="0"/>
            <a:ext cx="5080050" cy="68579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05" name="Shape 80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556229200"/>
      </p:ext>
    </p:extLst>
  </p:cSld>
  <p:clrMapOvr>
    <a:masterClrMapping/>
  </p:clrMapOvr>
  <p:transition spd="med"/>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tx">
  <p:cSld name="slide-076">
    <p:spTree>
      <p:nvGrpSpPr>
        <p:cNvPr id="1" name=""/>
        <p:cNvGrpSpPr/>
        <p:nvPr/>
      </p:nvGrpSpPr>
      <p:grpSpPr>
        <a:xfrm>
          <a:off x="0" y="0"/>
          <a:ext cx="0" cy="0"/>
          <a:chOff x="0" y="0"/>
          <a:chExt cx="0" cy="0"/>
        </a:xfrm>
      </p:grpSpPr>
      <p:sp>
        <p:nvSpPr>
          <p:cNvPr id="812" name="Shape 812"/>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13" name="Shape 813"/>
          <p:cNvSpPr>
            <a:spLocks noGrp="1"/>
          </p:cNvSpPr>
          <p:nvPr>
            <p:ph type="pic" sz="quarter" idx="13" hasCustomPrompt="1"/>
          </p:nvPr>
        </p:nvSpPr>
        <p:spPr>
          <a:xfrm>
            <a:off x="6413500" y="1807864"/>
            <a:ext cx="2159001" cy="2159001"/>
          </a:xfrm>
          <a:prstGeom prst="ellipse">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814" name="Shape 814"/>
          <p:cNvSpPr>
            <a:spLocks noGrp="1"/>
          </p:cNvSpPr>
          <p:nvPr>
            <p:ph type="pic" sz="quarter" idx="14" hasCustomPrompt="1"/>
          </p:nvPr>
        </p:nvSpPr>
        <p:spPr>
          <a:xfrm>
            <a:off x="8759081" y="1016000"/>
            <a:ext cx="2413001" cy="2413000"/>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15" name="Shape 815"/>
          <p:cNvSpPr>
            <a:spLocks noGrp="1"/>
          </p:cNvSpPr>
          <p:nvPr>
            <p:ph type="pic" sz="quarter" idx="15" hasCustomPrompt="1"/>
          </p:nvPr>
        </p:nvSpPr>
        <p:spPr>
          <a:xfrm>
            <a:off x="8161635" y="3555628"/>
            <a:ext cx="1905001" cy="1905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16" name="Shape 816"/>
          <p:cNvSpPr>
            <a:spLocks noGrp="1"/>
          </p:cNvSpPr>
          <p:nvPr>
            <p:ph type="pic" sz="quarter" idx="16" hasCustomPrompt="1"/>
          </p:nvPr>
        </p:nvSpPr>
        <p:spPr>
          <a:xfrm>
            <a:off x="6096000" y="4190628"/>
            <a:ext cx="1651000" cy="1651001"/>
          </a:xfrm>
          <a:prstGeom prst="ellipse">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17" name="Shape 817"/>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78831626"/>
      </p:ext>
    </p:extLst>
  </p:cSld>
  <p:clrMapOvr>
    <a:masterClrMapping/>
  </p:clrMapOvr>
  <p:transition spd="med"/>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tx">
  <p:cSld name="slide-077">
    <p:spTree>
      <p:nvGrpSpPr>
        <p:cNvPr id="1" name=""/>
        <p:cNvGrpSpPr/>
        <p:nvPr/>
      </p:nvGrpSpPr>
      <p:grpSpPr>
        <a:xfrm>
          <a:off x="0" y="0"/>
          <a:ext cx="0" cy="0"/>
          <a:chOff x="0" y="0"/>
          <a:chExt cx="0" cy="0"/>
        </a:xfrm>
      </p:grpSpPr>
      <p:sp>
        <p:nvSpPr>
          <p:cNvPr id="824" name="Shape 824"/>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25" name="Shape 825"/>
          <p:cNvSpPr>
            <a:spLocks noGrp="1"/>
          </p:cNvSpPr>
          <p:nvPr>
            <p:ph type="pic" idx="13" hasCustomPrompt="1"/>
          </p:nvPr>
        </p:nvSpPr>
        <p:spPr>
          <a:xfrm>
            <a:off x="0" y="0"/>
            <a:ext cx="12192050" cy="6857901"/>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26" name="Shape 826"/>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511051529"/>
      </p:ext>
    </p:extLst>
  </p:cSld>
  <p:clrMapOvr>
    <a:masterClrMapping/>
  </p:clrMapOvr>
  <p:transition spd="med"/>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x">
  <p:cSld name="slide-078">
    <p:spTree>
      <p:nvGrpSpPr>
        <p:cNvPr id="1" name=""/>
        <p:cNvGrpSpPr/>
        <p:nvPr/>
      </p:nvGrpSpPr>
      <p:grpSpPr>
        <a:xfrm>
          <a:off x="0" y="0"/>
          <a:ext cx="0" cy="0"/>
          <a:chOff x="0" y="0"/>
          <a:chExt cx="0" cy="0"/>
        </a:xfrm>
      </p:grpSpPr>
      <p:sp>
        <p:nvSpPr>
          <p:cNvPr id="833" name="Shape 833"/>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34" name="Shape 834"/>
          <p:cNvSpPr>
            <a:spLocks noGrp="1"/>
          </p:cNvSpPr>
          <p:nvPr>
            <p:ph type="pic" sz="half" idx="13" hasCustomPrompt="1"/>
          </p:nvPr>
        </p:nvSpPr>
        <p:spPr>
          <a:xfrm>
            <a:off x="0" y="1014016"/>
            <a:ext cx="6601868" cy="482992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35" name="Shape 83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53688368"/>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08EED71-ECBC-430E-A3F1-2875BA10F26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99DCD92E-C7E0-4608-9774-D6AAE420EDD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01FD30E1-9531-4397-A534-EE7213B043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63FFCD16-CDE1-4AC9-A020-A211BC80CB99}"/>
              </a:ext>
            </a:extLst>
          </p:cNvPr>
          <p:cNvSpPr>
            <a:spLocks noGrp="1"/>
          </p:cNvSpPr>
          <p:nvPr>
            <p:ph type="dt" sz="half" idx="10"/>
          </p:nvPr>
        </p:nvSpPr>
        <p:spPr/>
        <p:txBody>
          <a:bodyPr/>
          <a:lstStyle/>
          <a:p>
            <a:fld id="{24A081FC-19CB-4B99-8D96-AF5F9E298AB4}" type="datetimeFigureOut">
              <a:rPr lang="zh-CN" altLang="en-US" smtClean="0"/>
              <a:t>2020/1/5</a:t>
            </a:fld>
            <a:endParaRPr lang="zh-CN" altLang="en-US"/>
          </a:p>
        </p:txBody>
      </p:sp>
      <p:sp>
        <p:nvSpPr>
          <p:cNvPr id="6" name="页脚占位符 5">
            <a:extLst>
              <a:ext uri="{FF2B5EF4-FFF2-40B4-BE49-F238E27FC236}">
                <a16:creationId xmlns:a16="http://schemas.microsoft.com/office/drawing/2014/main" xmlns="" id="{24A568A3-C27D-4724-A98C-02BF69CB625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5EB7AB6E-5BF3-4DD7-A0B3-BBD0989676D4}"/>
              </a:ext>
            </a:extLst>
          </p:cNvPr>
          <p:cNvSpPr>
            <a:spLocks noGrp="1"/>
          </p:cNvSpPr>
          <p:nvPr>
            <p:ph type="sldNum" sz="quarter" idx="12"/>
          </p:nvPr>
        </p:nvSpPr>
        <p:spPr/>
        <p:txBody>
          <a:bodyPr/>
          <a:lstStyle/>
          <a:p>
            <a:fld id="{EA6363B6-4C40-4592-8A8C-C3D80D624114}" type="slidenum">
              <a:rPr lang="zh-CN" altLang="en-US" smtClean="0"/>
              <a:t>‹#›</a:t>
            </a:fld>
            <a:endParaRPr lang="zh-CN" altLang="en-US"/>
          </a:p>
        </p:txBody>
      </p:sp>
    </p:spTree>
    <p:extLst>
      <p:ext uri="{BB962C8B-B14F-4D97-AF65-F5344CB8AC3E}">
        <p14:creationId xmlns:p14="http://schemas.microsoft.com/office/powerpoint/2010/main" val="210462017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x">
  <p:cSld name="slide-079">
    <p:spTree>
      <p:nvGrpSpPr>
        <p:cNvPr id="1" name=""/>
        <p:cNvGrpSpPr/>
        <p:nvPr/>
      </p:nvGrpSpPr>
      <p:grpSpPr>
        <a:xfrm>
          <a:off x="0" y="0"/>
          <a:ext cx="0" cy="0"/>
          <a:chOff x="0" y="0"/>
          <a:chExt cx="0" cy="0"/>
        </a:xfrm>
      </p:grpSpPr>
      <p:sp>
        <p:nvSpPr>
          <p:cNvPr id="842" name="Shape 842"/>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43" name="Shape 843"/>
          <p:cNvSpPr>
            <a:spLocks noGrp="1"/>
          </p:cNvSpPr>
          <p:nvPr>
            <p:ph type="pic" sz="half" idx="13" hasCustomPrompt="1"/>
          </p:nvPr>
        </p:nvSpPr>
        <p:spPr>
          <a:xfrm>
            <a:off x="7306409" y="1010345"/>
            <a:ext cx="3872123" cy="4829920"/>
          </a:xfrm>
          <a:prstGeom prst="rect">
            <a:avLst/>
          </a:prstGeom>
          <a:pattFill prst="pct5">
            <a:fgClr>
              <a:schemeClr val="accent1"/>
            </a:fgClr>
            <a:bgClr>
              <a:schemeClr val="tx2"/>
            </a:bgClr>
          </a:pattFill>
        </p:spPr>
        <p:txBody>
          <a:bodyPr lIns="91439" tIns="45719" rIns="91439" bIns="45719" anchor="t">
            <a:noAutofit/>
          </a:bodyPr>
          <a:lstStyle/>
          <a:p>
            <a:r>
              <a:rPr lang="de-DE" dirty="0"/>
              <a:t>Drop Image </a:t>
            </a:r>
            <a:r>
              <a:rPr lang="de-DE" dirty="0" err="1"/>
              <a:t>here</a:t>
            </a:r>
            <a:endParaRPr lang="de-DE" dirty="0"/>
          </a:p>
        </p:txBody>
      </p:sp>
      <p:sp>
        <p:nvSpPr>
          <p:cNvPr id="844" name="Shape 84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88952309"/>
      </p:ext>
    </p:extLst>
  </p:cSld>
  <p:clrMapOvr>
    <a:masterClrMapping/>
  </p:clrMapOvr>
  <p:transition spd="med"/>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userDrawn="1">
  <p:cSld name="slide-080">
    <p:spTree>
      <p:nvGrpSpPr>
        <p:cNvPr id="1" name=""/>
        <p:cNvGrpSpPr/>
        <p:nvPr/>
      </p:nvGrpSpPr>
      <p:grpSpPr>
        <a:xfrm>
          <a:off x="0" y="0"/>
          <a:ext cx="0" cy="0"/>
          <a:chOff x="0" y="0"/>
          <a:chExt cx="0" cy="0"/>
        </a:xfrm>
      </p:grpSpPr>
      <p:sp>
        <p:nvSpPr>
          <p:cNvPr id="851" name="Shape 851"/>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53" name="Shape 853"/>
          <p:cNvSpPr>
            <a:spLocks noGrp="1"/>
          </p:cNvSpPr>
          <p:nvPr>
            <p:ph type="sldNum" sz="quarter" idx="2"/>
          </p:nvPr>
        </p:nvSpPr>
        <p:spPr>
          <a:prstGeom prst="rect">
            <a:avLst/>
          </a:prstGeom>
        </p:spPr>
        <p:txBody>
          <a:bodyPr/>
          <a:lstStyle/>
          <a:p>
            <a:fld id="{86CB4B4D-7CA3-9044-876B-883B54F8677D}" type="slidenum">
              <a:t>‹#›</a:t>
            </a:fld>
            <a:endParaRPr/>
          </a:p>
        </p:txBody>
      </p:sp>
      <p:sp>
        <p:nvSpPr>
          <p:cNvPr id="5" name="Picture Placeholder 3"/>
          <p:cNvSpPr>
            <a:spLocks noGrp="1"/>
          </p:cNvSpPr>
          <p:nvPr>
            <p:ph type="pic" sz="quarter" idx="17" hasCustomPrompt="1"/>
          </p:nvPr>
        </p:nvSpPr>
        <p:spPr>
          <a:xfrm>
            <a:off x="-1591557" y="1012081"/>
            <a:ext cx="7174309" cy="7174301"/>
          </a:xfrm>
          <a:custGeom>
            <a:avLst/>
            <a:gdLst>
              <a:gd name="connsiteX0" fmla="*/ 1090639 w 2181277"/>
              <a:gd name="connsiteY0" fmla="*/ 0 h 2181277"/>
              <a:gd name="connsiteX1" fmla="*/ 1530401 w 2181277"/>
              <a:gd name="connsiteY1" fmla="*/ 181378 h 2181277"/>
              <a:gd name="connsiteX2" fmla="*/ 1999900 w 2181277"/>
              <a:gd name="connsiteY2" fmla="*/ 650877 h 2181277"/>
              <a:gd name="connsiteX3" fmla="*/ 1999900 w 2181277"/>
              <a:gd name="connsiteY3" fmla="*/ 1530401 h 2181277"/>
              <a:gd name="connsiteX4" fmla="*/ 1530401 w 2181277"/>
              <a:gd name="connsiteY4" fmla="*/ 1999900 h 2181277"/>
              <a:gd name="connsiteX5" fmla="*/ 650877 w 2181277"/>
              <a:gd name="connsiteY5" fmla="*/ 1999900 h 2181277"/>
              <a:gd name="connsiteX6" fmla="*/ 181378 w 2181277"/>
              <a:gd name="connsiteY6" fmla="*/ 1530401 h 2181277"/>
              <a:gd name="connsiteX7" fmla="*/ 181378 w 2181277"/>
              <a:gd name="connsiteY7" fmla="*/ 650877 h 2181277"/>
              <a:gd name="connsiteX8" fmla="*/ 650877 w 2181277"/>
              <a:gd name="connsiteY8" fmla="*/ 181378 h 2181277"/>
              <a:gd name="connsiteX9" fmla="*/ 1090639 w 2181277"/>
              <a:gd name="connsiteY9" fmla="*/ 0 h 218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1277" h="2181277">
                <a:moveTo>
                  <a:pt x="1090639" y="0"/>
                </a:moveTo>
                <a:cubicBezTo>
                  <a:pt x="1250061" y="0"/>
                  <a:pt x="1409483" y="60459"/>
                  <a:pt x="1530401" y="181378"/>
                </a:cubicBezTo>
                <a:lnTo>
                  <a:pt x="1999900" y="650877"/>
                </a:lnTo>
                <a:cubicBezTo>
                  <a:pt x="2241737" y="892714"/>
                  <a:pt x="2241737" y="1288564"/>
                  <a:pt x="1999900" y="1530401"/>
                </a:cubicBezTo>
                <a:lnTo>
                  <a:pt x="1530401" y="1999900"/>
                </a:lnTo>
                <a:cubicBezTo>
                  <a:pt x="1288564" y="2241737"/>
                  <a:pt x="892714" y="2241737"/>
                  <a:pt x="650877" y="1999900"/>
                </a:cubicBezTo>
                <a:lnTo>
                  <a:pt x="181378" y="1530401"/>
                </a:lnTo>
                <a:cubicBezTo>
                  <a:pt x="-60459" y="1288564"/>
                  <a:pt x="-60459" y="892714"/>
                  <a:pt x="181378" y="650877"/>
                </a:cubicBezTo>
                <a:lnTo>
                  <a:pt x="650877" y="181378"/>
                </a:lnTo>
                <a:cubicBezTo>
                  <a:pt x="771796" y="60459"/>
                  <a:pt x="931217" y="0"/>
                  <a:pt x="1090639" y="0"/>
                </a:cubicBezTo>
                <a:close/>
              </a:path>
            </a:pathLst>
          </a:custGeom>
          <a:pattFill prst="pct5">
            <a:fgClr>
              <a:schemeClr val="accent1">
                <a:lumMod val="60000"/>
                <a:lumOff val="40000"/>
              </a:schemeClr>
            </a:fgClr>
            <a:bgClr>
              <a:schemeClr val="tx2"/>
            </a:bgClr>
          </a:pattFill>
        </p:spPr>
        <p:txBody>
          <a:bodyPr wrap="square" anchor="ctr">
            <a:noAutofit/>
          </a:bodyPr>
          <a:lstStyle>
            <a:lvl1pPr algn="ctr">
              <a:defRPr sz="800" b="0" i="0">
                <a:latin typeface="Titillium" charset="0"/>
                <a:ea typeface="Titillium" charset="0"/>
                <a:cs typeface="Titillium" charset="0"/>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774286135"/>
      </p:ext>
    </p:extLst>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userDrawn="1">
  <p:cSld name="slide-081">
    <p:spTree>
      <p:nvGrpSpPr>
        <p:cNvPr id="1" name=""/>
        <p:cNvGrpSpPr/>
        <p:nvPr/>
      </p:nvGrpSpPr>
      <p:grpSpPr>
        <a:xfrm>
          <a:off x="0" y="0"/>
          <a:ext cx="0" cy="0"/>
          <a:chOff x="0" y="0"/>
          <a:chExt cx="0" cy="0"/>
        </a:xfrm>
      </p:grpSpPr>
      <p:sp>
        <p:nvSpPr>
          <p:cNvPr id="860" name="Shape 860"/>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61" name="Shape 861"/>
          <p:cNvSpPr/>
          <p:nvPr/>
        </p:nvSpPr>
        <p:spPr>
          <a:xfrm>
            <a:off x="0" y="0"/>
            <a:ext cx="6096000" cy="6858000"/>
          </a:xfrm>
          <a:prstGeom prst="rect">
            <a:avLst/>
          </a:prstGeom>
          <a:solidFill>
            <a:srgbClr val="212121"/>
          </a:solidFill>
          <a:ln w="12700">
            <a:miter lim="400000"/>
          </a:ln>
        </p:spPr>
        <p:txBody>
          <a:bodyPr lIns="25400" tIns="25400" rIns="25400" bIns="25400" anchor="ctr"/>
          <a:lstStyle/>
          <a:p>
            <a:pPr algn="ctr">
              <a:lnSpc>
                <a:spcPct val="100000"/>
              </a:lnSpc>
              <a:defRPr sz="3200">
                <a:solidFill>
                  <a:srgbClr val="FFFFFF"/>
                </a:solidFill>
              </a:defRPr>
            </a:pPr>
            <a:endParaRPr sz="1600"/>
          </a:p>
        </p:txBody>
      </p:sp>
      <p:sp>
        <p:nvSpPr>
          <p:cNvPr id="862" name="Shape 862"/>
          <p:cNvSpPr>
            <a:spLocks noGrp="1"/>
          </p:cNvSpPr>
          <p:nvPr>
            <p:ph type="pic" idx="13" hasCustomPrompt="1"/>
          </p:nvPr>
        </p:nvSpPr>
        <p:spPr>
          <a:xfrm>
            <a:off x="6096000" y="-4341"/>
            <a:ext cx="6097489" cy="6866633"/>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63" name="Shape 86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787774331"/>
      </p:ext>
    </p:extLst>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x">
  <p:cSld name="slide-082">
    <p:spTree>
      <p:nvGrpSpPr>
        <p:cNvPr id="1" name=""/>
        <p:cNvGrpSpPr/>
        <p:nvPr/>
      </p:nvGrpSpPr>
      <p:grpSpPr>
        <a:xfrm>
          <a:off x="0" y="0"/>
          <a:ext cx="0" cy="0"/>
          <a:chOff x="0" y="0"/>
          <a:chExt cx="0" cy="0"/>
        </a:xfrm>
      </p:grpSpPr>
      <p:sp>
        <p:nvSpPr>
          <p:cNvPr id="870" name="Shape 870"/>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71" name="Shape 871"/>
          <p:cNvSpPr>
            <a:spLocks noGrp="1"/>
          </p:cNvSpPr>
          <p:nvPr>
            <p:ph type="pic" idx="13" hasCustomPrompt="1"/>
          </p:nvPr>
        </p:nvSpPr>
        <p:spPr>
          <a:xfrm>
            <a:off x="0" y="-1"/>
            <a:ext cx="5080050" cy="6866634"/>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72" name="Shape 872"/>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90232280"/>
      </p:ext>
    </p:extLst>
  </p:cSld>
  <p:clrMapOvr>
    <a:masterClrMapping/>
  </p:clrMapOvr>
  <p:transition spd="med"/>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tx">
  <p:cSld name="slide-083">
    <p:spTree>
      <p:nvGrpSpPr>
        <p:cNvPr id="1" name=""/>
        <p:cNvGrpSpPr/>
        <p:nvPr/>
      </p:nvGrpSpPr>
      <p:grpSpPr>
        <a:xfrm>
          <a:off x="0" y="0"/>
          <a:ext cx="0" cy="0"/>
          <a:chOff x="0" y="0"/>
          <a:chExt cx="0" cy="0"/>
        </a:xfrm>
      </p:grpSpPr>
      <p:sp>
        <p:nvSpPr>
          <p:cNvPr id="880" name="Shape 880"/>
          <p:cNvSpPr>
            <a:spLocks noGrp="1"/>
          </p:cNvSpPr>
          <p:nvPr>
            <p:ph type="pic" idx="13" hasCustomPrompt="1"/>
          </p:nvPr>
        </p:nvSpPr>
        <p:spPr>
          <a:xfrm>
            <a:off x="0" y="0"/>
            <a:ext cx="12192000" cy="3428902"/>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Tree>
    <p:extLst>
      <p:ext uri="{BB962C8B-B14F-4D97-AF65-F5344CB8AC3E}">
        <p14:creationId xmlns:p14="http://schemas.microsoft.com/office/powerpoint/2010/main" val="893998342"/>
      </p:ext>
    </p:extLst>
  </p:cSld>
  <p:clrMapOvr>
    <a:masterClrMapping/>
  </p:clrMapOvr>
  <p:transition spd="med"/>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tx">
  <p:cSld name="slide-084">
    <p:spTree>
      <p:nvGrpSpPr>
        <p:cNvPr id="1" name=""/>
        <p:cNvGrpSpPr/>
        <p:nvPr/>
      </p:nvGrpSpPr>
      <p:grpSpPr>
        <a:xfrm>
          <a:off x="0" y="0"/>
          <a:ext cx="0" cy="0"/>
          <a:chOff x="0" y="0"/>
          <a:chExt cx="0" cy="0"/>
        </a:xfrm>
      </p:grpSpPr>
      <p:sp>
        <p:nvSpPr>
          <p:cNvPr id="888" name="Shape 888"/>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89" name="Shape 889"/>
          <p:cNvSpPr/>
          <p:nvPr/>
        </p:nvSpPr>
        <p:spPr>
          <a:xfrm>
            <a:off x="-1" y="0"/>
            <a:ext cx="6095355" cy="3429132"/>
          </a:xfrm>
          <a:prstGeom prst="rect">
            <a:avLst/>
          </a:prstGeom>
          <a:solidFill>
            <a:srgbClr val="212121"/>
          </a:solidFill>
          <a:ln w="12700">
            <a:miter lim="400000"/>
          </a:ln>
        </p:spPr>
        <p:txBody>
          <a:bodyPr lIns="25400" tIns="25400" rIns="25400" bIns="25400" anchor="ctr"/>
          <a:lstStyle/>
          <a:p>
            <a:pPr algn="ctr">
              <a:lnSpc>
                <a:spcPct val="100000"/>
              </a:lnSpc>
              <a:defRPr sz="3200">
                <a:solidFill>
                  <a:srgbClr val="FFFFFF"/>
                </a:solidFill>
              </a:defRPr>
            </a:pPr>
            <a:endParaRPr sz="1600"/>
          </a:p>
        </p:txBody>
      </p:sp>
      <p:sp>
        <p:nvSpPr>
          <p:cNvPr id="890" name="Shape 890"/>
          <p:cNvSpPr>
            <a:spLocks noGrp="1"/>
          </p:cNvSpPr>
          <p:nvPr>
            <p:ph type="pic" sz="half" idx="13" hasCustomPrompt="1"/>
          </p:nvPr>
        </p:nvSpPr>
        <p:spPr>
          <a:xfrm>
            <a:off x="6100712" y="0"/>
            <a:ext cx="6095405" cy="3428968"/>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891" name="Shape 891"/>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844136266"/>
      </p:ext>
    </p:extLst>
  </p:cSld>
  <p:clrMapOvr>
    <a:masterClrMapping/>
  </p:clrMapOvr>
  <p:transition spd="med"/>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tx">
  <p:cSld name="slide-085">
    <p:spTree>
      <p:nvGrpSpPr>
        <p:cNvPr id="1" name=""/>
        <p:cNvGrpSpPr/>
        <p:nvPr/>
      </p:nvGrpSpPr>
      <p:grpSpPr>
        <a:xfrm>
          <a:off x="0" y="0"/>
          <a:ext cx="0" cy="0"/>
          <a:chOff x="0" y="0"/>
          <a:chExt cx="0" cy="0"/>
        </a:xfrm>
      </p:grpSpPr>
      <p:sp>
        <p:nvSpPr>
          <p:cNvPr id="898" name="Shape 898"/>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899" name="Shape 899"/>
          <p:cNvSpPr>
            <a:spLocks noGrp="1"/>
          </p:cNvSpPr>
          <p:nvPr>
            <p:ph type="pic" sz="quarter" idx="13" hasCustomPrompt="1"/>
          </p:nvPr>
        </p:nvSpPr>
        <p:spPr>
          <a:xfrm>
            <a:off x="1181707" y="223094"/>
            <a:ext cx="2568181" cy="320344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00" name="Shape 900"/>
          <p:cNvSpPr>
            <a:spLocks noGrp="1"/>
          </p:cNvSpPr>
          <p:nvPr>
            <p:ph type="pic" sz="quarter" idx="14" hasCustomPrompt="1"/>
          </p:nvPr>
        </p:nvSpPr>
        <p:spPr>
          <a:xfrm>
            <a:off x="3749888" y="223094"/>
            <a:ext cx="2568181" cy="320344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01" name="Shape 901"/>
          <p:cNvSpPr>
            <a:spLocks noGrp="1"/>
          </p:cNvSpPr>
          <p:nvPr>
            <p:ph type="pic" sz="quarter" idx="15" hasCustomPrompt="1"/>
          </p:nvPr>
        </p:nvSpPr>
        <p:spPr>
          <a:xfrm>
            <a:off x="789" y="3429000"/>
            <a:ext cx="2568181" cy="320343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02" name="Shape 902"/>
          <p:cNvSpPr>
            <a:spLocks noGrp="1"/>
          </p:cNvSpPr>
          <p:nvPr>
            <p:ph type="pic" sz="quarter" idx="16" hasCustomPrompt="1"/>
          </p:nvPr>
        </p:nvSpPr>
        <p:spPr>
          <a:xfrm>
            <a:off x="2568970" y="3429000"/>
            <a:ext cx="2568181" cy="3203439"/>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03" name="Shape 90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993938965"/>
      </p:ext>
    </p:extLst>
  </p:cSld>
  <p:clrMapOvr>
    <a:masterClrMapping/>
  </p:clrMapOvr>
  <p:transition spd="med"/>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tx">
  <p:cSld name="slide-086">
    <p:spTree>
      <p:nvGrpSpPr>
        <p:cNvPr id="1" name=""/>
        <p:cNvGrpSpPr/>
        <p:nvPr/>
      </p:nvGrpSpPr>
      <p:grpSpPr>
        <a:xfrm>
          <a:off x="0" y="0"/>
          <a:ext cx="0" cy="0"/>
          <a:chOff x="0" y="0"/>
          <a:chExt cx="0" cy="0"/>
        </a:xfrm>
      </p:grpSpPr>
      <p:sp>
        <p:nvSpPr>
          <p:cNvPr id="910" name="Shape 910"/>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11" name="Shape 911"/>
          <p:cNvSpPr>
            <a:spLocks noGrp="1"/>
          </p:cNvSpPr>
          <p:nvPr>
            <p:ph type="pic" sz="half" idx="13" hasCustomPrompt="1"/>
          </p:nvPr>
        </p:nvSpPr>
        <p:spPr>
          <a:xfrm>
            <a:off x="7535749" y="1007616"/>
            <a:ext cx="3872123" cy="4829920"/>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12" name="Shape 912"/>
          <p:cNvSpPr>
            <a:spLocks noGrp="1"/>
          </p:cNvSpPr>
          <p:nvPr>
            <p:ph type="pic" sz="quarter" idx="14" hasCustomPrompt="1"/>
          </p:nvPr>
        </p:nvSpPr>
        <p:spPr>
          <a:xfrm>
            <a:off x="5489348" y="3286696"/>
            <a:ext cx="2046401" cy="2552594"/>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13" name="Shape 91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75427677"/>
      </p:ext>
    </p:extLst>
  </p:cSld>
  <p:clrMapOvr>
    <a:masterClrMapping/>
  </p:clrMapOvr>
  <p:transition spd="med"/>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tx">
  <p:cSld name="slide-087">
    <p:spTree>
      <p:nvGrpSpPr>
        <p:cNvPr id="1" name=""/>
        <p:cNvGrpSpPr/>
        <p:nvPr/>
      </p:nvGrpSpPr>
      <p:grpSpPr>
        <a:xfrm>
          <a:off x="0" y="0"/>
          <a:ext cx="0" cy="0"/>
          <a:chOff x="0" y="0"/>
          <a:chExt cx="0" cy="0"/>
        </a:xfrm>
      </p:grpSpPr>
      <p:sp>
        <p:nvSpPr>
          <p:cNvPr id="920" name="Shape 920"/>
          <p:cNvSpPr>
            <a:spLocks noGrp="1"/>
          </p:cNvSpPr>
          <p:nvPr>
            <p:ph type="pic" sz="quarter" idx="13" hasCustomPrompt="1"/>
          </p:nvPr>
        </p:nvSpPr>
        <p:spPr>
          <a:xfrm>
            <a:off x="6096595" y="1012924"/>
            <a:ext cx="2518520" cy="2387568"/>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21" name="Shape 921"/>
          <p:cNvSpPr>
            <a:spLocks noGrp="1"/>
          </p:cNvSpPr>
          <p:nvPr>
            <p:ph type="pic" sz="quarter" idx="14" hasCustomPrompt="1"/>
          </p:nvPr>
        </p:nvSpPr>
        <p:spPr>
          <a:xfrm>
            <a:off x="8666262" y="1012924"/>
            <a:ext cx="2518520" cy="2387568"/>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22" name="Shape 922"/>
          <p:cNvSpPr>
            <a:spLocks noGrp="1"/>
          </p:cNvSpPr>
          <p:nvPr>
            <p:ph type="pic" sz="quarter" idx="15" hasCustomPrompt="1"/>
          </p:nvPr>
        </p:nvSpPr>
        <p:spPr>
          <a:xfrm>
            <a:off x="8670032" y="3460006"/>
            <a:ext cx="2518519" cy="2387568"/>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23" name="Shape 923"/>
          <p:cNvSpPr>
            <a:spLocks noGrp="1"/>
          </p:cNvSpPr>
          <p:nvPr>
            <p:ph type="pic" sz="quarter" idx="16" hasCustomPrompt="1"/>
          </p:nvPr>
        </p:nvSpPr>
        <p:spPr>
          <a:xfrm>
            <a:off x="6094710" y="3460006"/>
            <a:ext cx="2518520" cy="2387568"/>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24" name="Shape 924"/>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25" name="Shape 925"/>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218871038"/>
      </p:ext>
    </p:extLst>
  </p:cSld>
  <p:clrMapOvr>
    <a:masterClrMapping/>
  </p:clrMapOvr>
  <p:transition spd="med"/>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tx">
  <p:cSld name="slide-088">
    <p:spTree>
      <p:nvGrpSpPr>
        <p:cNvPr id="1" name=""/>
        <p:cNvGrpSpPr/>
        <p:nvPr/>
      </p:nvGrpSpPr>
      <p:grpSpPr>
        <a:xfrm>
          <a:off x="0" y="0"/>
          <a:ext cx="0" cy="0"/>
          <a:chOff x="0" y="0"/>
          <a:chExt cx="0" cy="0"/>
        </a:xfrm>
      </p:grpSpPr>
      <p:sp>
        <p:nvSpPr>
          <p:cNvPr id="932" name="Shape 932"/>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sp>
        <p:nvSpPr>
          <p:cNvPr id="933" name="Shape 933"/>
          <p:cNvSpPr>
            <a:spLocks noGrp="1"/>
          </p:cNvSpPr>
          <p:nvPr>
            <p:ph type="pic" idx="13" hasCustomPrompt="1"/>
          </p:nvPr>
        </p:nvSpPr>
        <p:spPr>
          <a:xfrm>
            <a:off x="0" y="0"/>
            <a:ext cx="9146183" cy="6857967"/>
          </a:xfrm>
          <a:prstGeom prst="rect">
            <a:avLst/>
          </a:prstGeom>
          <a:pattFill prst="pct5">
            <a:fgClr>
              <a:schemeClr val="accent1"/>
            </a:fgClr>
            <a:bgClr>
              <a:schemeClr val="tx2"/>
            </a:bgClr>
          </a:pattFill>
        </p:spPr>
        <p:txBody>
          <a:bodyPr lIns="91439" tIns="45719" rIns="91439" bIns="45719" anchor="t">
            <a:noAutofit/>
          </a:bodyPr>
          <a:lstStyle>
            <a:lvl1pPr marL="183173" marR="0" indent="-183173" algn="l" defTabSz="412750" eaLnBrk="1" fontAlgn="auto" latinLnBrk="0" hangingPunct="1">
              <a:lnSpc>
                <a:spcPct val="120000"/>
              </a:lnSpc>
              <a:spcBef>
                <a:spcPts val="2600"/>
              </a:spcBef>
              <a:spcAft>
                <a:spcPts val="0"/>
              </a:spcAft>
              <a:buClrTx/>
              <a:buSzPct val="75000"/>
              <a:buFontTx/>
              <a:buChar char="•"/>
              <a:tabLst/>
              <a:defRPr/>
            </a:lvl1pPr>
          </a:lstStyle>
          <a:p>
            <a:r>
              <a:rPr lang="de-DE" dirty="0"/>
              <a:t>Drop Image </a:t>
            </a:r>
            <a:r>
              <a:rPr lang="de-DE" dirty="0" err="1"/>
              <a:t>here</a:t>
            </a:r>
            <a:endParaRPr lang="de-DE" dirty="0"/>
          </a:p>
        </p:txBody>
      </p:sp>
      <p:sp>
        <p:nvSpPr>
          <p:cNvPr id="934" name="Shape 934"/>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62320353"/>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38.xml"/><Relationship Id="rId21" Type="http://schemas.openxmlformats.org/officeDocument/2006/relationships/slideLayout" Target="../slideLayouts/slideLayout33.xml"/><Relationship Id="rId42" Type="http://schemas.openxmlformats.org/officeDocument/2006/relationships/slideLayout" Target="../slideLayouts/slideLayout54.xml"/><Relationship Id="rId47" Type="http://schemas.openxmlformats.org/officeDocument/2006/relationships/slideLayout" Target="../slideLayouts/slideLayout59.xml"/><Relationship Id="rId63" Type="http://schemas.openxmlformats.org/officeDocument/2006/relationships/slideLayout" Target="../slideLayouts/slideLayout75.xml"/><Relationship Id="rId68" Type="http://schemas.openxmlformats.org/officeDocument/2006/relationships/slideLayout" Target="../slideLayouts/slideLayout80.xml"/><Relationship Id="rId84" Type="http://schemas.openxmlformats.org/officeDocument/2006/relationships/slideLayout" Target="../slideLayouts/slideLayout96.xml"/><Relationship Id="rId89" Type="http://schemas.openxmlformats.org/officeDocument/2006/relationships/slideLayout" Target="../slideLayouts/slideLayout101.xml"/><Relationship Id="rId16" Type="http://schemas.openxmlformats.org/officeDocument/2006/relationships/slideLayout" Target="../slideLayouts/slideLayout28.xml"/><Relationship Id="rId11" Type="http://schemas.openxmlformats.org/officeDocument/2006/relationships/slideLayout" Target="../slideLayouts/slideLayout23.xml"/><Relationship Id="rId32" Type="http://schemas.openxmlformats.org/officeDocument/2006/relationships/slideLayout" Target="../slideLayouts/slideLayout44.xml"/><Relationship Id="rId37" Type="http://schemas.openxmlformats.org/officeDocument/2006/relationships/slideLayout" Target="../slideLayouts/slideLayout49.xml"/><Relationship Id="rId53" Type="http://schemas.openxmlformats.org/officeDocument/2006/relationships/slideLayout" Target="../slideLayouts/slideLayout65.xml"/><Relationship Id="rId58" Type="http://schemas.openxmlformats.org/officeDocument/2006/relationships/slideLayout" Target="../slideLayouts/slideLayout70.xml"/><Relationship Id="rId74" Type="http://schemas.openxmlformats.org/officeDocument/2006/relationships/slideLayout" Target="../slideLayouts/slideLayout86.xml"/><Relationship Id="rId79" Type="http://schemas.openxmlformats.org/officeDocument/2006/relationships/slideLayout" Target="../slideLayouts/slideLayout91.xml"/><Relationship Id="rId5" Type="http://schemas.openxmlformats.org/officeDocument/2006/relationships/slideLayout" Target="../slideLayouts/slideLayout17.xml"/><Relationship Id="rId90" Type="http://schemas.openxmlformats.org/officeDocument/2006/relationships/slideLayout" Target="../slideLayouts/slideLayout102.xml"/><Relationship Id="rId95" Type="http://schemas.openxmlformats.org/officeDocument/2006/relationships/slideLayout" Target="../slideLayouts/slideLayout107.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43" Type="http://schemas.openxmlformats.org/officeDocument/2006/relationships/slideLayout" Target="../slideLayouts/slideLayout55.xml"/><Relationship Id="rId48" Type="http://schemas.openxmlformats.org/officeDocument/2006/relationships/slideLayout" Target="../slideLayouts/slideLayout60.xml"/><Relationship Id="rId64" Type="http://schemas.openxmlformats.org/officeDocument/2006/relationships/slideLayout" Target="../slideLayouts/slideLayout76.xml"/><Relationship Id="rId69" Type="http://schemas.openxmlformats.org/officeDocument/2006/relationships/slideLayout" Target="../slideLayouts/slideLayout81.xml"/><Relationship Id="rId80" Type="http://schemas.openxmlformats.org/officeDocument/2006/relationships/slideLayout" Target="../slideLayouts/slideLayout92.xml"/><Relationship Id="rId85" Type="http://schemas.openxmlformats.org/officeDocument/2006/relationships/slideLayout" Target="../slideLayouts/slideLayout97.xml"/><Relationship Id="rId3" Type="http://schemas.openxmlformats.org/officeDocument/2006/relationships/slideLayout" Target="../slideLayouts/slideLayout15.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38" Type="http://schemas.openxmlformats.org/officeDocument/2006/relationships/slideLayout" Target="../slideLayouts/slideLayout50.xml"/><Relationship Id="rId46" Type="http://schemas.openxmlformats.org/officeDocument/2006/relationships/slideLayout" Target="../slideLayouts/slideLayout58.xml"/><Relationship Id="rId59" Type="http://schemas.openxmlformats.org/officeDocument/2006/relationships/slideLayout" Target="../slideLayouts/slideLayout71.xml"/><Relationship Id="rId67" Type="http://schemas.openxmlformats.org/officeDocument/2006/relationships/slideLayout" Target="../slideLayouts/slideLayout79.xml"/><Relationship Id="rId20" Type="http://schemas.openxmlformats.org/officeDocument/2006/relationships/slideLayout" Target="../slideLayouts/slideLayout32.xml"/><Relationship Id="rId41" Type="http://schemas.openxmlformats.org/officeDocument/2006/relationships/slideLayout" Target="../slideLayouts/slideLayout53.xml"/><Relationship Id="rId54" Type="http://schemas.openxmlformats.org/officeDocument/2006/relationships/slideLayout" Target="../slideLayouts/slideLayout66.xml"/><Relationship Id="rId62" Type="http://schemas.openxmlformats.org/officeDocument/2006/relationships/slideLayout" Target="../slideLayouts/slideLayout74.xml"/><Relationship Id="rId70" Type="http://schemas.openxmlformats.org/officeDocument/2006/relationships/slideLayout" Target="../slideLayouts/slideLayout82.xml"/><Relationship Id="rId75" Type="http://schemas.openxmlformats.org/officeDocument/2006/relationships/slideLayout" Target="../slideLayouts/slideLayout87.xml"/><Relationship Id="rId83" Type="http://schemas.openxmlformats.org/officeDocument/2006/relationships/slideLayout" Target="../slideLayouts/slideLayout95.xml"/><Relationship Id="rId88" Type="http://schemas.openxmlformats.org/officeDocument/2006/relationships/slideLayout" Target="../slideLayouts/slideLayout100.xml"/><Relationship Id="rId91" Type="http://schemas.openxmlformats.org/officeDocument/2006/relationships/slideLayout" Target="../slideLayouts/slideLayout103.xml"/><Relationship Id="rId96" Type="http://schemas.openxmlformats.org/officeDocument/2006/relationships/slideLayout" Target="../slideLayouts/slideLayout10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slideLayout" Target="../slideLayouts/slideLayout48.xml"/><Relationship Id="rId49" Type="http://schemas.openxmlformats.org/officeDocument/2006/relationships/slideLayout" Target="../slideLayouts/slideLayout61.xml"/><Relationship Id="rId57" Type="http://schemas.openxmlformats.org/officeDocument/2006/relationships/slideLayout" Target="../slideLayouts/slideLayout69.xml"/><Relationship Id="rId10" Type="http://schemas.openxmlformats.org/officeDocument/2006/relationships/slideLayout" Target="../slideLayouts/slideLayout22.xml"/><Relationship Id="rId31" Type="http://schemas.openxmlformats.org/officeDocument/2006/relationships/slideLayout" Target="../slideLayouts/slideLayout43.xml"/><Relationship Id="rId44" Type="http://schemas.openxmlformats.org/officeDocument/2006/relationships/slideLayout" Target="../slideLayouts/slideLayout56.xml"/><Relationship Id="rId52" Type="http://schemas.openxmlformats.org/officeDocument/2006/relationships/slideLayout" Target="../slideLayouts/slideLayout64.xml"/><Relationship Id="rId60" Type="http://schemas.openxmlformats.org/officeDocument/2006/relationships/slideLayout" Target="../slideLayouts/slideLayout72.xml"/><Relationship Id="rId65" Type="http://schemas.openxmlformats.org/officeDocument/2006/relationships/slideLayout" Target="../slideLayouts/slideLayout77.xml"/><Relationship Id="rId73" Type="http://schemas.openxmlformats.org/officeDocument/2006/relationships/slideLayout" Target="../slideLayouts/slideLayout85.xml"/><Relationship Id="rId78" Type="http://schemas.openxmlformats.org/officeDocument/2006/relationships/slideLayout" Target="../slideLayouts/slideLayout90.xml"/><Relationship Id="rId81" Type="http://schemas.openxmlformats.org/officeDocument/2006/relationships/slideLayout" Target="../slideLayouts/slideLayout93.xml"/><Relationship Id="rId86" Type="http://schemas.openxmlformats.org/officeDocument/2006/relationships/slideLayout" Target="../slideLayouts/slideLayout98.xml"/><Relationship Id="rId94" Type="http://schemas.openxmlformats.org/officeDocument/2006/relationships/slideLayout" Target="../slideLayouts/slideLayout106.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9" Type="http://schemas.openxmlformats.org/officeDocument/2006/relationships/slideLayout" Target="../slideLayouts/slideLayout51.xml"/><Relationship Id="rId34" Type="http://schemas.openxmlformats.org/officeDocument/2006/relationships/slideLayout" Target="../slideLayouts/slideLayout46.xml"/><Relationship Id="rId50" Type="http://schemas.openxmlformats.org/officeDocument/2006/relationships/slideLayout" Target="../slideLayouts/slideLayout62.xml"/><Relationship Id="rId55" Type="http://schemas.openxmlformats.org/officeDocument/2006/relationships/slideLayout" Target="../slideLayouts/slideLayout67.xml"/><Relationship Id="rId76" Type="http://schemas.openxmlformats.org/officeDocument/2006/relationships/slideLayout" Target="../slideLayouts/slideLayout88.xml"/><Relationship Id="rId97" Type="http://schemas.openxmlformats.org/officeDocument/2006/relationships/theme" Target="../theme/theme2.xml"/><Relationship Id="rId7" Type="http://schemas.openxmlformats.org/officeDocument/2006/relationships/slideLayout" Target="../slideLayouts/slideLayout19.xml"/><Relationship Id="rId71" Type="http://schemas.openxmlformats.org/officeDocument/2006/relationships/slideLayout" Target="../slideLayouts/slideLayout83.xml"/><Relationship Id="rId92" Type="http://schemas.openxmlformats.org/officeDocument/2006/relationships/slideLayout" Target="../slideLayouts/slideLayout104.xml"/><Relationship Id="rId2" Type="http://schemas.openxmlformats.org/officeDocument/2006/relationships/slideLayout" Target="../slideLayouts/slideLayout14.xml"/><Relationship Id="rId29" Type="http://schemas.openxmlformats.org/officeDocument/2006/relationships/slideLayout" Target="../slideLayouts/slideLayout41.xml"/><Relationship Id="rId24" Type="http://schemas.openxmlformats.org/officeDocument/2006/relationships/slideLayout" Target="../slideLayouts/slideLayout36.xml"/><Relationship Id="rId40" Type="http://schemas.openxmlformats.org/officeDocument/2006/relationships/slideLayout" Target="../slideLayouts/slideLayout52.xml"/><Relationship Id="rId45" Type="http://schemas.openxmlformats.org/officeDocument/2006/relationships/slideLayout" Target="../slideLayouts/slideLayout57.xml"/><Relationship Id="rId66" Type="http://schemas.openxmlformats.org/officeDocument/2006/relationships/slideLayout" Target="../slideLayouts/slideLayout78.xml"/><Relationship Id="rId87" Type="http://schemas.openxmlformats.org/officeDocument/2006/relationships/slideLayout" Target="../slideLayouts/slideLayout99.xml"/><Relationship Id="rId61" Type="http://schemas.openxmlformats.org/officeDocument/2006/relationships/slideLayout" Target="../slideLayouts/slideLayout73.xml"/><Relationship Id="rId82" Type="http://schemas.openxmlformats.org/officeDocument/2006/relationships/slideLayout" Target="../slideLayouts/slideLayout94.xml"/><Relationship Id="rId19" Type="http://schemas.openxmlformats.org/officeDocument/2006/relationships/slideLayout" Target="../slideLayouts/slideLayout31.xml"/><Relationship Id="rId14" Type="http://schemas.openxmlformats.org/officeDocument/2006/relationships/slideLayout" Target="../slideLayouts/slideLayout26.xml"/><Relationship Id="rId30" Type="http://schemas.openxmlformats.org/officeDocument/2006/relationships/slideLayout" Target="../slideLayouts/slideLayout42.xml"/><Relationship Id="rId35" Type="http://schemas.openxmlformats.org/officeDocument/2006/relationships/slideLayout" Target="../slideLayouts/slideLayout47.xml"/><Relationship Id="rId56" Type="http://schemas.openxmlformats.org/officeDocument/2006/relationships/slideLayout" Target="../slideLayouts/slideLayout68.xml"/><Relationship Id="rId77" Type="http://schemas.openxmlformats.org/officeDocument/2006/relationships/slideLayout" Target="../slideLayouts/slideLayout89.xml"/><Relationship Id="rId8" Type="http://schemas.openxmlformats.org/officeDocument/2006/relationships/slideLayout" Target="../slideLayouts/slideLayout20.xml"/><Relationship Id="rId51" Type="http://schemas.openxmlformats.org/officeDocument/2006/relationships/slideLayout" Target="../slideLayouts/slideLayout63.xml"/><Relationship Id="rId72" Type="http://schemas.openxmlformats.org/officeDocument/2006/relationships/slideLayout" Target="../slideLayouts/slideLayout84.xml"/><Relationship Id="rId93" Type="http://schemas.openxmlformats.org/officeDocument/2006/relationships/slideLayout" Target="../slideLayouts/slideLayout105.xml"/><Relationship Id="rId98"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21.xml"/><Relationship Id="rId18" Type="http://schemas.openxmlformats.org/officeDocument/2006/relationships/slideLayout" Target="../slideLayouts/slideLayout126.xml"/><Relationship Id="rId26" Type="http://schemas.openxmlformats.org/officeDocument/2006/relationships/slideLayout" Target="../slideLayouts/slideLayout134.xml"/><Relationship Id="rId39" Type="http://schemas.openxmlformats.org/officeDocument/2006/relationships/slideLayout" Target="../slideLayouts/slideLayout147.xml"/><Relationship Id="rId21" Type="http://schemas.openxmlformats.org/officeDocument/2006/relationships/slideLayout" Target="../slideLayouts/slideLayout129.xml"/><Relationship Id="rId34" Type="http://schemas.openxmlformats.org/officeDocument/2006/relationships/slideLayout" Target="../slideLayouts/slideLayout142.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17" Type="http://schemas.openxmlformats.org/officeDocument/2006/relationships/slideLayout" Target="../slideLayouts/slideLayout125.xml"/><Relationship Id="rId25" Type="http://schemas.openxmlformats.org/officeDocument/2006/relationships/slideLayout" Target="../slideLayouts/slideLayout133.xml"/><Relationship Id="rId33" Type="http://schemas.openxmlformats.org/officeDocument/2006/relationships/slideLayout" Target="../slideLayouts/slideLayout141.xml"/><Relationship Id="rId38" Type="http://schemas.openxmlformats.org/officeDocument/2006/relationships/slideLayout" Target="../slideLayouts/slideLayout146.xml"/><Relationship Id="rId2" Type="http://schemas.openxmlformats.org/officeDocument/2006/relationships/slideLayout" Target="../slideLayouts/slideLayout110.xml"/><Relationship Id="rId16" Type="http://schemas.openxmlformats.org/officeDocument/2006/relationships/slideLayout" Target="../slideLayouts/slideLayout124.xml"/><Relationship Id="rId20" Type="http://schemas.openxmlformats.org/officeDocument/2006/relationships/slideLayout" Target="../slideLayouts/slideLayout128.xml"/><Relationship Id="rId29" Type="http://schemas.openxmlformats.org/officeDocument/2006/relationships/slideLayout" Target="../slideLayouts/slideLayout137.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24" Type="http://schemas.openxmlformats.org/officeDocument/2006/relationships/slideLayout" Target="../slideLayouts/slideLayout132.xml"/><Relationship Id="rId32" Type="http://schemas.openxmlformats.org/officeDocument/2006/relationships/slideLayout" Target="../slideLayouts/slideLayout140.xml"/><Relationship Id="rId37" Type="http://schemas.openxmlformats.org/officeDocument/2006/relationships/slideLayout" Target="../slideLayouts/slideLayout145.xml"/><Relationship Id="rId40" Type="http://schemas.openxmlformats.org/officeDocument/2006/relationships/theme" Target="../theme/theme3.xml"/><Relationship Id="rId5" Type="http://schemas.openxmlformats.org/officeDocument/2006/relationships/slideLayout" Target="../slideLayouts/slideLayout113.xml"/><Relationship Id="rId15" Type="http://schemas.openxmlformats.org/officeDocument/2006/relationships/slideLayout" Target="../slideLayouts/slideLayout123.xml"/><Relationship Id="rId23" Type="http://schemas.openxmlformats.org/officeDocument/2006/relationships/slideLayout" Target="../slideLayouts/slideLayout131.xml"/><Relationship Id="rId28" Type="http://schemas.openxmlformats.org/officeDocument/2006/relationships/slideLayout" Target="../slideLayouts/slideLayout136.xml"/><Relationship Id="rId36" Type="http://schemas.openxmlformats.org/officeDocument/2006/relationships/slideLayout" Target="../slideLayouts/slideLayout144.xml"/><Relationship Id="rId10" Type="http://schemas.openxmlformats.org/officeDocument/2006/relationships/slideLayout" Target="../slideLayouts/slideLayout118.xml"/><Relationship Id="rId19" Type="http://schemas.openxmlformats.org/officeDocument/2006/relationships/slideLayout" Target="../slideLayouts/slideLayout127.xml"/><Relationship Id="rId31" Type="http://schemas.openxmlformats.org/officeDocument/2006/relationships/slideLayout" Target="../slideLayouts/slideLayout139.xml"/><Relationship Id="rId4" Type="http://schemas.openxmlformats.org/officeDocument/2006/relationships/slideLayout" Target="../slideLayouts/slideLayout112.xml"/><Relationship Id="rId9" Type="http://schemas.openxmlformats.org/officeDocument/2006/relationships/slideLayout" Target="../slideLayouts/slideLayout117.xml"/><Relationship Id="rId14" Type="http://schemas.openxmlformats.org/officeDocument/2006/relationships/slideLayout" Target="../slideLayouts/slideLayout122.xml"/><Relationship Id="rId22" Type="http://schemas.openxmlformats.org/officeDocument/2006/relationships/slideLayout" Target="../slideLayouts/slideLayout130.xml"/><Relationship Id="rId27" Type="http://schemas.openxmlformats.org/officeDocument/2006/relationships/slideLayout" Target="../slideLayouts/slideLayout135.xml"/><Relationship Id="rId30" Type="http://schemas.openxmlformats.org/officeDocument/2006/relationships/slideLayout" Target="../slideLayouts/slideLayout138.xml"/><Relationship Id="rId35" Type="http://schemas.openxmlformats.org/officeDocument/2006/relationships/slideLayout" Target="../slideLayouts/slideLayout143.xml"/><Relationship Id="rId8" Type="http://schemas.openxmlformats.org/officeDocument/2006/relationships/slideLayout" Target="../slideLayouts/slideLayout116.xml"/><Relationship Id="rId3" Type="http://schemas.openxmlformats.org/officeDocument/2006/relationships/slideLayout" Target="../slideLayouts/slideLayout111.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60.xml"/><Relationship Id="rId18" Type="http://schemas.openxmlformats.org/officeDocument/2006/relationships/slideLayout" Target="../slideLayouts/slideLayout165.xml"/><Relationship Id="rId26" Type="http://schemas.openxmlformats.org/officeDocument/2006/relationships/slideLayout" Target="../slideLayouts/slideLayout173.xml"/><Relationship Id="rId39" Type="http://schemas.openxmlformats.org/officeDocument/2006/relationships/slideLayout" Target="../slideLayouts/slideLayout186.xml"/><Relationship Id="rId21" Type="http://schemas.openxmlformats.org/officeDocument/2006/relationships/slideLayout" Target="../slideLayouts/slideLayout168.xml"/><Relationship Id="rId34" Type="http://schemas.openxmlformats.org/officeDocument/2006/relationships/slideLayout" Target="../slideLayouts/slideLayout181.xml"/><Relationship Id="rId42" Type="http://schemas.openxmlformats.org/officeDocument/2006/relationships/slideLayout" Target="../slideLayouts/slideLayout189.xml"/><Relationship Id="rId47" Type="http://schemas.openxmlformats.org/officeDocument/2006/relationships/slideLayout" Target="../slideLayouts/slideLayout194.xml"/><Relationship Id="rId7" Type="http://schemas.openxmlformats.org/officeDocument/2006/relationships/slideLayout" Target="../slideLayouts/slideLayout154.xml"/><Relationship Id="rId2" Type="http://schemas.openxmlformats.org/officeDocument/2006/relationships/slideLayout" Target="../slideLayouts/slideLayout149.xml"/><Relationship Id="rId16" Type="http://schemas.openxmlformats.org/officeDocument/2006/relationships/slideLayout" Target="../slideLayouts/slideLayout163.xml"/><Relationship Id="rId29" Type="http://schemas.openxmlformats.org/officeDocument/2006/relationships/slideLayout" Target="../slideLayouts/slideLayout176.xml"/><Relationship Id="rId1" Type="http://schemas.openxmlformats.org/officeDocument/2006/relationships/slideLayout" Target="../slideLayouts/slideLayout148.xml"/><Relationship Id="rId6" Type="http://schemas.openxmlformats.org/officeDocument/2006/relationships/slideLayout" Target="../slideLayouts/slideLayout153.xml"/><Relationship Id="rId11" Type="http://schemas.openxmlformats.org/officeDocument/2006/relationships/slideLayout" Target="../slideLayouts/slideLayout158.xml"/><Relationship Id="rId24" Type="http://schemas.openxmlformats.org/officeDocument/2006/relationships/slideLayout" Target="../slideLayouts/slideLayout171.xml"/><Relationship Id="rId32" Type="http://schemas.openxmlformats.org/officeDocument/2006/relationships/slideLayout" Target="../slideLayouts/slideLayout179.xml"/><Relationship Id="rId37" Type="http://schemas.openxmlformats.org/officeDocument/2006/relationships/slideLayout" Target="../slideLayouts/slideLayout184.xml"/><Relationship Id="rId40" Type="http://schemas.openxmlformats.org/officeDocument/2006/relationships/slideLayout" Target="../slideLayouts/slideLayout187.xml"/><Relationship Id="rId45" Type="http://schemas.openxmlformats.org/officeDocument/2006/relationships/slideLayout" Target="../slideLayouts/slideLayout192.xml"/><Relationship Id="rId5" Type="http://schemas.openxmlformats.org/officeDocument/2006/relationships/slideLayout" Target="../slideLayouts/slideLayout152.xml"/><Relationship Id="rId15" Type="http://schemas.openxmlformats.org/officeDocument/2006/relationships/slideLayout" Target="../slideLayouts/slideLayout162.xml"/><Relationship Id="rId23" Type="http://schemas.openxmlformats.org/officeDocument/2006/relationships/slideLayout" Target="../slideLayouts/slideLayout170.xml"/><Relationship Id="rId28" Type="http://schemas.openxmlformats.org/officeDocument/2006/relationships/slideLayout" Target="../slideLayouts/slideLayout175.xml"/><Relationship Id="rId36" Type="http://schemas.openxmlformats.org/officeDocument/2006/relationships/slideLayout" Target="../slideLayouts/slideLayout183.xml"/><Relationship Id="rId10" Type="http://schemas.openxmlformats.org/officeDocument/2006/relationships/slideLayout" Target="../slideLayouts/slideLayout157.xml"/><Relationship Id="rId19" Type="http://schemas.openxmlformats.org/officeDocument/2006/relationships/slideLayout" Target="../slideLayouts/slideLayout166.xml"/><Relationship Id="rId31" Type="http://schemas.openxmlformats.org/officeDocument/2006/relationships/slideLayout" Target="../slideLayouts/slideLayout178.xml"/><Relationship Id="rId44" Type="http://schemas.openxmlformats.org/officeDocument/2006/relationships/slideLayout" Target="../slideLayouts/slideLayout191.xml"/><Relationship Id="rId4" Type="http://schemas.openxmlformats.org/officeDocument/2006/relationships/slideLayout" Target="../slideLayouts/slideLayout151.xml"/><Relationship Id="rId9" Type="http://schemas.openxmlformats.org/officeDocument/2006/relationships/slideLayout" Target="../slideLayouts/slideLayout156.xml"/><Relationship Id="rId14" Type="http://schemas.openxmlformats.org/officeDocument/2006/relationships/slideLayout" Target="../slideLayouts/slideLayout161.xml"/><Relationship Id="rId22" Type="http://schemas.openxmlformats.org/officeDocument/2006/relationships/slideLayout" Target="../slideLayouts/slideLayout169.xml"/><Relationship Id="rId27" Type="http://schemas.openxmlformats.org/officeDocument/2006/relationships/slideLayout" Target="../slideLayouts/slideLayout174.xml"/><Relationship Id="rId30" Type="http://schemas.openxmlformats.org/officeDocument/2006/relationships/slideLayout" Target="../slideLayouts/slideLayout177.xml"/><Relationship Id="rId35" Type="http://schemas.openxmlformats.org/officeDocument/2006/relationships/slideLayout" Target="../slideLayouts/slideLayout182.xml"/><Relationship Id="rId43" Type="http://schemas.openxmlformats.org/officeDocument/2006/relationships/slideLayout" Target="../slideLayouts/slideLayout190.xml"/><Relationship Id="rId48" Type="http://schemas.openxmlformats.org/officeDocument/2006/relationships/theme" Target="../theme/theme4.xml"/><Relationship Id="rId8" Type="http://schemas.openxmlformats.org/officeDocument/2006/relationships/slideLayout" Target="../slideLayouts/slideLayout155.xml"/><Relationship Id="rId3" Type="http://schemas.openxmlformats.org/officeDocument/2006/relationships/slideLayout" Target="../slideLayouts/slideLayout150.xml"/><Relationship Id="rId12" Type="http://schemas.openxmlformats.org/officeDocument/2006/relationships/slideLayout" Target="../slideLayouts/slideLayout159.xml"/><Relationship Id="rId17" Type="http://schemas.openxmlformats.org/officeDocument/2006/relationships/slideLayout" Target="../slideLayouts/slideLayout164.xml"/><Relationship Id="rId25" Type="http://schemas.openxmlformats.org/officeDocument/2006/relationships/slideLayout" Target="../slideLayouts/slideLayout172.xml"/><Relationship Id="rId33" Type="http://schemas.openxmlformats.org/officeDocument/2006/relationships/slideLayout" Target="../slideLayouts/slideLayout180.xml"/><Relationship Id="rId38" Type="http://schemas.openxmlformats.org/officeDocument/2006/relationships/slideLayout" Target="../slideLayouts/slideLayout185.xml"/><Relationship Id="rId46" Type="http://schemas.openxmlformats.org/officeDocument/2006/relationships/slideLayout" Target="../slideLayouts/slideLayout193.xml"/><Relationship Id="rId20" Type="http://schemas.openxmlformats.org/officeDocument/2006/relationships/slideLayout" Target="../slideLayouts/slideLayout167.xml"/><Relationship Id="rId41" Type="http://schemas.openxmlformats.org/officeDocument/2006/relationships/slideLayout" Target="../slideLayouts/slideLayout18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C96D4FD7-44FE-46E6-97EF-ECBF412276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501C04B-2FEA-459B-837B-4791352A741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5D7F381-0082-4CB5-AA15-7BF5AE042A7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A081FC-19CB-4B99-8D96-AF5F9E298AB4}" type="datetimeFigureOut">
              <a:rPr lang="zh-CN" altLang="en-US" smtClean="0"/>
              <a:t>2020/1/5</a:t>
            </a:fld>
            <a:endParaRPr lang="zh-CN" altLang="en-US"/>
          </a:p>
        </p:txBody>
      </p:sp>
      <p:sp>
        <p:nvSpPr>
          <p:cNvPr id="5" name="页脚占位符 4">
            <a:extLst>
              <a:ext uri="{FF2B5EF4-FFF2-40B4-BE49-F238E27FC236}">
                <a16:creationId xmlns:a16="http://schemas.microsoft.com/office/drawing/2014/main" xmlns="" id="{70B1CDAC-E2B9-4B14-B661-FB6FA4A2E8A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FF9C94F5-271D-4C2C-991E-278D5663969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6363B6-4C40-4592-8A8C-C3D80D624114}" type="slidenum">
              <a:rPr lang="zh-CN" altLang="en-US" smtClean="0"/>
              <a:t>‹#›</a:t>
            </a:fld>
            <a:endParaRPr lang="zh-CN" altLang="en-US"/>
          </a:p>
        </p:txBody>
      </p:sp>
    </p:spTree>
    <p:extLst>
      <p:ext uri="{BB962C8B-B14F-4D97-AF65-F5344CB8AC3E}">
        <p14:creationId xmlns:p14="http://schemas.microsoft.com/office/powerpoint/2010/main" val="18808469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92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p:nvPr/>
        </p:nvSpPr>
        <p:spPr>
          <a:xfrm>
            <a:off x="10924480" y="6159500"/>
            <a:ext cx="32541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spAutoFit/>
          </a:bodyPr>
          <a:lstStyle/>
          <a:p>
            <a:pPr>
              <a:spcBef>
                <a:spcPts val="2250"/>
              </a:spcBef>
              <a:defRPr sz="2800">
                <a:solidFill>
                  <a:srgbClr val="797979"/>
                </a:solidFill>
              </a:defRPr>
            </a:pPr>
            <a:fld id="{86CB4B4D-7CA3-9044-876B-883B54F8677D}" type="slidenum">
              <a:rPr sz="1400"/>
              <a:pPr>
                <a:spcBef>
                  <a:spcPts val="2250"/>
                </a:spcBef>
                <a:defRPr sz="2800">
                  <a:solidFill>
                    <a:srgbClr val="797979"/>
                  </a:solidFill>
                </a:defRPr>
              </a:pPr>
              <a:t>‹#›</a:t>
            </a:fld>
            <a:r>
              <a:rPr sz="1400"/>
              <a:t>￼</a:t>
            </a:r>
          </a:p>
        </p:txBody>
      </p:sp>
      <p:pic>
        <p:nvPicPr>
          <p:cNvPr id="3" name="pasted-image.pdf"/>
          <p:cNvPicPr>
            <a:picLocks noChangeAspect="1"/>
          </p:cNvPicPr>
          <p:nvPr/>
        </p:nvPicPr>
        <p:blipFill>
          <a:blip r:embed="rId98"/>
          <a:srcRect/>
          <a:stretch>
            <a:fillRect/>
          </a:stretch>
        </p:blipFill>
        <p:spPr>
          <a:xfrm>
            <a:off x="5588199" y="0"/>
            <a:ext cx="6603802" cy="6858000"/>
          </a:xfrm>
          <a:prstGeom prst="rect">
            <a:avLst/>
          </a:prstGeom>
          <a:ln w="12700">
            <a:miter lim="400000"/>
          </a:ln>
        </p:spPr>
      </p:pic>
      <p:sp>
        <p:nvSpPr>
          <p:cNvPr id="4" name="Shape 4"/>
          <p:cNvSpPr>
            <a:spLocks noGrp="1"/>
          </p:cNvSpPr>
          <p:nvPr>
            <p:ph type="title"/>
          </p:nvPr>
        </p:nvSpPr>
        <p:spPr>
          <a:xfrm>
            <a:off x="844550" y="476250"/>
            <a:ext cx="10502900" cy="1143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Titeltext</a:t>
            </a:r>
          </a:p>
        </p:txBody>
      </p:sp>
      <p:sp>
        <p:nvSpPr>
          <p:cNvPr id="5" name="Shape 5"/>
          <p:cNvSpPr>
            <a:spLocks noGrp="1"/>
          </p:cNvSpPr>
          <p:nvPr>
            <p:ph type="body" idx="1"/>
          </p:nvPr>
        </p:nvSpPr>
        <p:spPr>
          <a:xfrm>
            <a:off x="844550" y="1619250"/>
            <a:ext cx="10502900" cy="460375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Textebene 1</a:t>
            </a:r>
          </a:p>
          <a:p>
            <a:pPr lvl="1"/>
            <a:r>
              <a:t>Textebene 2</a:t>
            </a:r>
          </a:p>
          <a:p>
            <a:pPr lvl="2"/>
            <a:r>
              <a:t>Textebene 3</a:t>
            </a:r>
          </a:p>
          <a:p>
            <a:pPr lvl="3"/>
            <a:r>
              <a:t>Textebene 4</a:t>
            </a:r>
          </a:p>
          <a:p>
            <a:pPr lvl="4"/>
            <a:r>
              <a:t>Textebene 5</a:t>
            </a:r>
          </a:p>
        </p:txBody>
      </p:sp>
      <p:sp>
        <p:nvSpPr>
          <p:cNvPr id="6" name="Shape 6"/>
          <p:cNvSpPr>
            <a:spLocks noGrp="1"/>
          </p:cNvSpPr>
          <p:nvPr>
            <p:ph type="sldNum" sz="quarter" idx="2"/>
          </p:nvPr>
        </p:nvSpPr>
        <p:spPr>
          <a:xfrm>
            <a:off x="5944548" y="6540500"/>
            <a:ext cx="296556" cy="287258"/>
          </a:xfrm>
          <a:prstGeom prst="rect">
            <a:avLst/>
          </a:prstGeom>
          <a:ln w="12700">
            <a:miter lim="400000"/>
          </a:ln>
        </p:spPr>
        <p:txBody>
          <a:bodyPr wrap="none" lIns="50800" tIns="50800" rIns="50800" bIns="50800">
            <a:spAutoFit/>
          </a:bodyPr>
          <a:lstStyle>
            <a:lvl1pPr algn="ct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807806088"/>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 id="2147483754" r:id="rId94"/>
    <p:sldLayoutId id="2147483755" r:id="rId95"/>
    <p:sldLayoutId id="2147483756" r:id="rId96"/>
  </p:sldLayoutIdLst>
  <p:transition spd="med"/>
  <p:txStyles>
    <p:titleStyle>
      <a:lvl1pPr marL="0" marR="0" indent="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1pPr>
      <a:lvl2pPr marL="0" marR="0" indent="1143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2pPr>
      <a:lvl3pPr marL="0" marR="0" indent="2286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3pPr>
      <a:lvl4pPr marL="0" marR="0" indent="3429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4pPr>
      <a:lvl5pPr marL="0" marR="0" indent="4572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5pPr>
      <a:lvl6pPr marL="0" marR="0" indent="5715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6pPr>
      <a:lvl7pPr marL="0" marR="0" indent="6858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7pPr>
      <a:lvl8pPr marL="0" marR="0" indent="8001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8pPr>
      <a:lvl9pPr marL="0" marR="0" indent="914400" algn="l" defTabSz="412750" rtl="0" latinLnBrk="0">
        <a:lnSpc>
          <a:spcPct val="80000"/>
        </a:lnSpc>
        <a:spcBef>
          <a:spcPts val="0"/>
        </a:spcBef>
        <a:spcAft>
          <a:spcPts val="0"/>
        </a:spcAft>
        <a:buClrTx/>
        <a:buSzTx/>
        <a:buFontTx/>
        <a:buNone/>
        <a:tabLst/>
        <a:defRPr sz="5600" b="0" i="0" u="none" strike="noStrike" cap="none" spc="280" baseline="0">
          <a:ln>
            <a:noFill/>
          </a:ln>
          <a:solidFill>
            <a:srgbClr val="212121"/>
          </a:solidFill>
          <a:uFillTx/>
          <a:latin typeface="+mj-lt"/>
          <a:ea typeface="+mj-ea"/>
          <a:cs typeface="+mj-cs"/>
          <a:sym typeface="Montserrat Semi Bold"/>
        </a:defRPr>
      </a:lvl9pPr>
    </p:titleStyle>
    <p:bodyStyle>
      <a:lvl1pPr marL="1831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1pPr>
      <a:lvl2pPr marL="5006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2pPr>
      <a:lvl3pPr marL="8181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3pPr>
      <a:lvl4pPr marL="11356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4pPr>
      <a:lvl5pPr marL="1453173" marR="0" indent="-183173"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5pPr>
      <a:lvl6pPr marL="7082692" marR="0" indent="-5495192"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6pPr>
      <a:lvl7pPr marL="7400192" marR="0" indent="-5495192"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7pPr>
      <a:lvl8pPr marL="7717692" marR="0" indent="-5495192"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8pPr>
      <a:lvl9pPr marL="8035192" marR="0" indent="-5495192" algn="l" defTabSz="412750" latinLnBrk="0">
        <a:lnSpc>
          <a:spcPct val="120000"/>
        </a:lnSpc>
        <a:spcBef>
          <a:spcPts val="2600"/>
        </a:spcBef>
        <a:spcAft>
          <a:spcPts val="0"/>
        </a:spcAft>
        <a:buClrTx/>
        <a:buSzPct val="75000"/>
        <a:buFontTx/>
        <a:buChar char="•"/>
        <a:tabLst/>
        <a:defRPr sz="1500" b="0" i="0" u="none" strike="noStrike" cap="none" spc="0" baseline="0">
          <a:ln>
            <a:noFill/>
          </a:ln>
          <a:solidFill>
            <a:srgbClr val="5E5E5E"/>
          </a:solidFill>
          <a:uFillTx/>
          <a:latin typeface="Montserrat Light"/>
          <a:ea typeface="Montserrat Light"/>
          <a:cs typeface="Montserrat Light"/>
          <a:sym typeface="Montserrat Light"/>
        </a:defRPr>
      </a:lvl9pPr>
    </p:bodyStyle>
    <p:otherStyle>
      <a:lvl1pPr marL="0" marR="0" indent="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1pPr>
      <a:lvl2pPr marL="0" marR="0" indent="1143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2pPr>
      <a:lvl3pPr marL="0" marR="0" indent="2286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3pPr>
      <a:lvl4pPr marL="0" marR="0" indent="3429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4pPr>
      <a:lvl5pPr marL="0" marR="0" indent="4572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5pPr>
      <a:lvl6pPr marL="0" marR="0" indent="5715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6pPr>
      <a:lvl7pPr marL="0" marR="0" indent="6858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7pPr>
      <a:lvl8pPr marL="0" marR="0" indent="8001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8pPr>
      <a:lvl9pPr marL="0" marR="0" indent="914400" algn="ctr" defTabSz="41275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73949692"/>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 id="2147483775" r:id="rId18"/>
    <p:sldLayoutId id="2147483776" r:id="rId19"/>
    <p:sldLayoutId id="2147483777" r:id="rId20"/>
    <p:sldLayoutId id="2147483778" r:id="rId21"/>
    <p:sldLayoutId id="2147483779" r:id="rId22"/>
    <p:sldLayoutId id="2147483780" r:id="rId23"/>
    <p:sldLayoutId id="2147483781" r:id="rId24"/>
    <p:sldLayoutId id="2147483782" r:id="rId25"/>
    <p:sldLayoutId id="2147483783" r:id="rId26"/>
    <p:sldLayoutId id="2147483784" r:id="rId27"/>
    <p:sldLayoutId id="2147483785" r:id="rId28"/>
    <p:sldLayoutId id="2147483786" r:id="rId29"/>
    <p:sldLayoutId id="2147483787" r:id="rId30"/>
    <p:sldLayoutId id="2147483788" r:id="rId31"/>
    <p:sldLayoutId id="2147483789" r:id="rId32"/>
    <p:sldLayoutId id="2147483790" r:id="rId33"/>
    <p:sldLayoutId id="2147483791" r:id="rId34"/>
    <p:sldLayoutId id="2147483792" r:id="rId35"/>
    <p:sldLayoutId id="2147483793" r:id="rId36"/>
    <p:sldLayoutId id="2147483794" r:id="rId37"/>
    <p:sldLayoutId id="2147483795" r:id="rId38"/>
    <p:sldLayoutId id="2147483796" r:id="rId3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945975" y="6356350"/>
            <a:ext cx="2743200" cy="365125"/>
          </a:xfrm>
          <a:prstGeom prst="rect">
            <a:avLst/>
          </a:prstGeom>
        </p:spPr>
        <p:txBody>
          <a:bodyPr vert="horz" lIns="91440" tIns="45720" rIns="91440" bIns="45720" rtlCol="0" anchor="ctr"/>
          <a:lstStyle>
            <a:lvl1pPr algn="r">
              <a:defRPr sz="1000">
                <a:solidFill>
                  <a:schemeClr val="accent6">
                    <a:lumMod val="75000"/>
                  </a:schemeClr>
                </a:solidFill>
                <a:latin typeface="Roboto Light" panose="02000000000000000000" pitchFamily="2" charset="0"/>
                <a:ea typeface="Roboto Light" panose="02000000000000000000" pitchFamily="2" charset="0"/>
              </a:defRPr>
            </a:lvl1pPr>
          </a:lstStyle>
          <a:p>
            <a:fld id="{93B44F5D-06B6-4E71-A6DA-0BA88145D01B}" type="slidenum">
              <a:rPr lang="en-US" smtClean="0"/>
              <a:pPr/>
              <a:t>‹#›</a:t>
            </a:fld>
            <a:endParaRPr lang="en-US"/>
          </a:p>
        </p:txBody>
      </p:sp>
    </p:spTree>
    <p:extLst>
      <p:ext uri="{BB962C8B-B14F-4D97-AF65-F5344CB8AC3E}">
        <p14:creationId xmlns:p14="http://schemas.microsoft.com/office/powerpoint/2010/main" val="2526736631"/>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 id="2147483814" r:id="rId17"/>
    <p:sldLayoutId id="2147483815" r:id="rId18"/>
    <p:sldLayoutId id="2147483816" r:id="rId19"/>
    <p:sldLayoutId id="2147483817" r:id="rId20"/>
    <p:sldLayoutId id="2147483818" r:id="rId21"/>
    <p:sldLayoutId id="2147483819" r:id="rId22"/>
    <p:sldLayoutId id="2147483820" r:id="rId23"/>
    <p:sldLayoutId id="2147483821" r:id="rId24"/>
    <p:sldLayoutId id="2147483822" r:id="rId25"/>
    <p:sldLayoutId id="2147483823" r:id="rId26"/>
    <p:sldLayoutId id="2147483824" r:id="rId27"/>
    <p:sldLayoutId id="2147483825" r:id="rId28"/>
    <p:sldLayoutId id="2147483826" r:id="rId29"/>
    <p:sldLayoutId id="2147483827" r:id="rId30"/>
    <p:sldLayoutId id="2147483828" r:id="rId31"/>
    <p:sldLayoutId id="2147483829" r:id="rId32"/>
    <p:sldLayoutId id="2147483830" r:id="rId33"/>
    <p:sldLayoutId id="2147483831" r:id="rId34"/>
    <p:sldLayoutId id="2147483832" r:id="rId35"/>
    <p:sldLayoutId id="2147483833" r:id="rId36"/>
    <p:sldLayoutId id="2147483834" r:id="rId37"/>
    <p:sldLayoutId id="2147483835" r:id="rId38"/>
    <p:sldLayoutId id="2147483836" r:id="rId39"/>
    <p:sldLayoutId id="2147483837" r:id="rId40"/>
    <p:sldLayoutId id="2147483838" r:id="rId41"/>
    <p:sldLayoutId id="2147483839" r:id="rId42"/>
    <p:sldLayoutId id="2147483840" r:id="rId43"/>
    <p:sldLayoutId id="2147483841" r:id="rId44"/>
    <p:sldLayoutId id="2147483842" r:id="rId45"/>
    <p:sldLayoutId id="2147483843" r:id="rId46"/>
    <p:sldLayoutId id="2147483844" r:id="rId4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8.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ColourPPT/"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94.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83.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20.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9F8F3"/>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5ADAE6CB-49B9-4C53-934D-CE922F14B5FC}"/>
              </a:ext>
            </a:extLst>
          </p:cNvPr>
          <p:cNvPicPr>
            <a:picLocks noChangeAspect="1"/>
          </p:cNvPicPr>
          <p:nvPr/>
        </p:nvPicPr>
        <p:blipFill rotWithShape="1">
          <a:blip r:embed="rId2">
            <a:extLst>
              <a:ext uri="{28A0092B-C50C-407E-A947-70E740481C1C}">
                <a14:useLocalDpi xmlns:a14="http://schemas.microsoft.com/office/drawing/2010/main" val="0"/>
              </a:ext>
            </a:extLst>
          </a:blip>
          <a:srcRect r="8792"/>
          <a:stretch/>
        </p:blipFill>
        <p:spPr>
          <a:xfrm>
            <a:off x="1355725" y="1"/>
            <a:ext cx="10836275" cy="6858000"/>
          </a:xfrm>
          <a:prstGeom prst="rect">
            <a:avLst/>
          </a:prstGeom>
        </p:spPr>
      </p:pic>
      <p:sp>
        <p:nvSpPr>
          <p:cNvPr id="6" name="文本框 5">
            <a:extLst>
              <a:ext uri="{FF2B5EF4-FFF2-40B4-BE49-F238E27FC236}">
                <a16:creationId xmlns:a16="http://schemas.microsoft.com/office/drawing/2014/main" xmlns="" id="{FBFDE211-0BE9-4C61-AB45-2303C1A9CD38}"/>
              </a:ext>
            </a:extLst>
          </p:cNvPr>
          <p:cNvSpPr txBox="1"/>
          <p:nvPr/>
        </p:nvSpPr>
        <p:spPr>
          <a:xfrm>
            <a:off x="723899" y="2477388"/>
            <a:ext cx="6696075" cy="707886"/>
          </a:xfrm>
          <a:prstGeom prst="rect">
            <a:avLst/>
          </a:prstGeom>
          <a:noFill/>
        </p:spPr>
        <p:txBody>
          <a:bodyPr wrap="square" rtlCol="0">
            <a:spAutoFit/>
          </a:bodyPr>
          <a:lstStyle/>
          <a:p>
            <a:r>
              <a:rPr lang="zh-CN" altLang="en-US" sz="4000" b="1" spc="300">
                <a:solidFill>
                  <a:srgbClr val="EE88AA"/>
                </a:solidFill>
                <a:latin typeface="Calibri" panose="020F0502020204030204" pitchFamily="34" charset="0"/>
                <a:ea typeface="微软雅黑" panose="020B0503020204020204" pitchFamily="34" charset="-122"/>
                <a:cs typeface="方正兰亭细黑_GBK_M" panose="02010600010101010101" pitchFamily="2" charset="2"/>
                <a:sym typeface="Calibri" panose="020F0502020204030204" pitchFamily="34" charset="0"/>
              </a:rPr>
              <a:t>粉色小清新工作汇报模板</a:t>
            </a:r>
            <a:endParaRPr lang="zh-CN" altLang="en-US" sz="4000" b="1" spc="300" dirty="0">
              <a:solidFill>
                <a:srgbClr val="EE88AA"/>
              </a:solidFill>
              <a:latin typeface="Calibri" panose="020F0502020204030204" pitchFamily="34" charset="0"/>
              <a:ea typeface="微软雅黑" panose="020B0503020204020204" pitchFamily="34" charset="-122"/>
              <a:cs typeface="方正兰亭细黑_GBK_M" panose="02010600010101010101" pitchFamily="2" charset="2"/>
              <a:sym typeface="Calibri" panose="020F0502020204030204" pitchFamily="34" charset="0"/>
            </a:endParaRPr>
          </a:p>
        </p:txBody>
      </p:sp>
      <p:cxnSp>
        <p:nvCxnSpPr>
          <p:cNvPr id="7" name="原创设计师QQ69613753    _4">
            <a:extLst>
              <a:ext uri="{FF2B5EF4-FFF2-40B4-BE49-F238E27FC236}">
                <a16:creationId xmlns:a16="http://schemas.microsoft.com/office/drawing/2014/main" xmlns="" id="{5FAF2D1A-8239-4282-A10F-EF8AF2A970B3}"/>
              </a:ext>
            </a:extLst>
          </p:cNvPr>
          <p:cNvCxnSpPr>
            <a:cxnSpLocks/>
          </p:cNvCxnSpPr>
          <p:nvPr/>
        </p:nvCxnSpPr>
        <p:spPr>
          <a:xfrm>
            <a:off x="868680" y="3402393"/>
            <a:ext cx="5897880" cy="0"/>
          </a:xfrm>
          <a:prstGeom prst="line">
            <a:avLst/>
          </a:prstGeom>
          <a:ln w="25400">
            <a:solidFill>
              <a:srgbClr val="F2BBCE"/>
            </a:solidFill>
          </a:ln>
        </p:spPr>
        <p:style>
          <a:lnRef idx="1">
            <a:schemeClr val="accent1"/>
          </a:lnRef>
          <a:fillRef idx="0">
            <a:schemeClr val="accent1"/>
          </a:fillRef>
          <a:effectRef idx="0">
            <a:schemeClr val="accent1"/>
          </a:effectRef>
          <a:fontRef idx="minor">
            <a:schemeClr val="tx1"/>
          </a:fontRef>
        </p:style>
      </p:cxnSp>
      <p:sp>
        <p:nvSpPr>
          <p:cNvPr id="8" name="矩形 9">
            <a:extLst>
              <a:ext uri="{FF2B5EF4-FFF2-40B4-BE49-F238E27FC236}">
                <a16:creationId xmlns:a16="http://schemas.microsoft.com/office/drawing/2014/main" xmlns="" id="{5C6D6F7C-1C78-4BFB-A37F-283C29F7EC3C}"/>
              </a:ext>
            </a:extLst>
          </p:cNvPr>
          <p:cNvSpPr>
            <a:spLocks noChangeArrowheads="1"/>
          </p:cNvSpPr>
          <p:nvPr/>
        </p:nvSpPr>
        <p:spPr bwMode="auto">
          <a:xfrm>
            <a:off x="795734" y="3472939"/>
            <a:ext cx="6181842"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en-US" altLang="zh-CN" sz="1600" dirty="0">
                <a:solidFill>
                  <a:srgbClr val="EE88AA">
                    <a:alpha val="71000"/>
                  </a:srgbClr>
                </a:solidFill>
                <a:ea typeface="微软雅黑" panose="020B0503020204020204" pitchFamily="34" charset="-122"/>
                <a:sym typeface="Calibri" panose="020F0502020204030204" pitchFamily="34" charset="0"/>
              </a:rPr>
              <a:t>Supporters say that the ease of use of presentation software can save A lot of time for people who otherwise would</a:t>
            </a:r>
          </a:p>
        </p:txBody>
      </p:sp>
      <p:sp>
        <p:nvSpPr>
          <p:cNvPr id="9" name="矩形 8">
            <a:extLst>
              <a:ext uri="{FF2B5EF4-FFF2-40B4-BE49-F238E27FC236}">
                <a16:creationId xmlns:a16="http://schemas.microsoft.com/office/drawing/2014/main" xmlns="" id="{98C42196-BFC8-4FC8-BB08-51958ACC083F}"/>
              </a:ext>
            </a:extLst>
          </p:cNvPr>
          <p:cNvSpPr/>
          <p:nvPr/>
        </p:nvSpPr>
        <p:spPr>
          <a:xfrm>
            <a:off x="868680" y="4480463"/>
            <a:ext cx="2369819" cy="451315"/>
          </a:xfrm>
          <a:prstGeom prst="rect">
            <a:avLst/>
          </a:prstGeom>
          <a:solidFill>
            <a:srgbClr val="EE88AA"/>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300" dirty="0">
                <a:solidFill>
                  <a:schemeClr val="bg1"/>
                </a:solidFill>
                <a:latin typeface="Calibri" panose="020F0502020204030204" pitchFamily="34" charset="0"/>
                <a:ea typeface="微软雅黑" panose="020B0503020204020204" pitchFamily="34" charset="-122"/>
                <a:sym typeface="Calibri" panose="020F0502020204030204" pitchFamily="34" charset="0"/>
              </a:rPr>
              <a:t>汇报人</a:t>
            </a:r>
            <a:r>
              <a:rPr lang="en-US" altLang="zh-CN" sz="2000" spc="300" dirty="0" smtClean="0">
                <a:solidFill>
                  <a:schemeClr val="bg1"/>
                </a:solidFill>
                <a:latin typeface="Calibri" panose="020F0502020204030204" pitchFamily="34" charset="0"/>
                <a:ea typeface="微软雅黑" panose="020B0503020204020204" pitchFamily="34" charset="-122"/>
                <a:sym typeface="Calibri" panose="020F0502020204030204" pitchFamily="34" charset="0"/>
              </a:rPr>
              <a:t>:</a:t>
            </a:r>
            <a:r>
              <a:rPr lang="en-US" altLang="zh-CN" sz="2000" dirty="0">
                <a:solidFill>
                  <a:srgbClr val="F9F8F3"/>
                </a:solidFill>
              </a:rPr>
              <a:t>ColourPPT</a:t>
            </a:r>
            <a:endParaRPr lang="zh-CN" altLang="en-US" sz="2000" spc="300" dirty="0">
              <a:solidFill>
                <a:srgbClr val="F9F8F3"/>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 name="矩形 10">
            <a:extLst>
              <a:ext uri="{FF2B5EF4-FFF2-40B4-BE49-F238E27FC236}">
                <a16:creationId xmlns:a16="http://schemas.microsoft.com/office/drawing/2014/main" xmlns="" id="{FA515C1E-3302-40CC-9336-3A2B14BB57A9}"/>
              </a:ext>
            </a:extLst>
          </p:cNvPr>
          <p:cNvSpPr/>
          <p:nvPr/>
        </p:nvSpPr>
        <p:spPr>
          <a:xfrm>
            <a:off x="3597126" y="4480463"/>
            <a:ext cx="1855470" cy="451315"/>
          </a:xfrm>
          <a:prstGeom prst="rect">
            <a:avLst/>
          </a:prstGeom>
          <a:noFill/>
          <a:ln w="25400">
            <a:solidFill>
              <a:srgbClr val="F2BB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rgbClr val="EE88AA"/>
                </a:solidFill>
                <a:latin typeface="Calibri" panose="020F0502020204030204" pitchFamily="34" charset="0"/>
                <a:ea typeface="微软雅黑" panose="020B0503020204020204" pitchFamily="34" charset="-122"/>
                <a:sym typeface="Calibri" panose="020F0502020204030204" pitchFamily="34" charset="0"/>
              </a:rPr>
              <a:t>汇报日期：</a:t>
            </a:r>
            <a:r>
              <a:rPr lang="en-US" altLang="zh-CN" sz="2000">
                <a:solidFill>
                  <a:srgbClr val="EE88AA"/>
                </a:solidFill>
                <a:latin typeface="Calibri" panose="020F0502020204030204" pitchFamily="34" charset="0"/>
                <a:ea typeface="微软雅黑" panose="020B0503020204020204" pitchFamily="34" charset="-122"/>
                <a:sym typeface="Calibri" panose="020F0502020204030204" pitchFamily="34" charset="0"/>
              </a:rPr>
              <a:t>xxx</a:t>
            </a:r>
            <a:endParaRPr lang="zh-CN" altLang="en-US" sz="2000" dirty="0">
              <a:solidFill>
                <a:srgbClr val="EE88AA"/>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 name="矩形 11">
            <a:extLst>
              <a:ext uri="{FF2B5EF4-FFF2-40B4-BE49-F238E27FC236}">
                <a16:creationId xmlns:a16="http://schemas.microsoft.com/office/drawing/2014/main" xmlns="" id="{4344E1C1-9CAE-4A4B-B1F9-799A8B3FEC1E}"/>
              </a:ext>
            </a:extLst>
          </p:cNvPr>
          <p:cNvSpPr/>
          <p:nvPr/>
        </p:nvSpPr>
        <p:spPr>
          <a:xfrm>
            <a:off x="795734" y="1516077"/>
            <a:ext cx="1159675" cy="865631"/>
          </a:xfrm>
          <a:prstGeom prst="rect">
            <a:avLst/>
          </a:prstGeom>
          <a:solidFill>
            <a:srgbClr val="EE88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B5A6F8D9-32E8-4BD2-9C0D-EEAA25261D11}"/>
              </a:ext>
            </a:extLst>
          </p:cNvPr>
          <p:cNvSpPr txBox="1"/>
          <p:nvPr/>
        </p:nvSpPr>
        <p:spPr>
          <a:xfrm>
            <a:off x="795734" y="1613938"/>
            <a:ext cx="1173743" cy="646331"/>
          </a:xfrm>
          <a:prstGeom prst="rect">
            <a:avLst/>
          </a:prstGeom>
          <a:noFill/>
        </p:spPr>
        <p:txBody>
          <a:bodyPr wrap="square" rtlCol="0">
            <a:spAutoFit/>
          </a:bodyPr>
          <a:lstStyle/>
          <a:p>
            <a:r>
              <a:rPr lang="en-US" altLang="zh-CN" sz="3600" dirty="0">
                <a:solidFill>
                  <a:schemeClr val="bg1"/>
                </a:solidFill>
                <a:latin typeface="Calibri" panose="020F0502020204030204" pitchFamily="34" charset="0"/>
                <a:cs typeface="Calibri" panose="020F0502020204030204" pitchFamily="34" charset="0"/>
              </a:rPr>
              <a:t>2020</a:t>
            </a:r>
            <a:endParaRPr lang="zh-CN" altLang="en-US" sz="36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317490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9F8F3"/>
        </a:solidFill>
        <a:effectLst/>
      </p:bgPr>
    </p:bg>
    <p:spTree>
      <p:nvGrpSpPr>
        <p:cNvPr id="1" name=""/>
        <p:cNvGrpSpPr/>
        <p:nvPr/>
      </p:nvGrpSpPr>
      <p:grpSpPr>
        <a:xfrm>
          <a:off x="0" y="0"/>
          <a:ext cx="0" cy="0"/>
          <a:chOff x="0" y="0"/>
          <a:chExt cx="0" cy="0"/>
        </a:xfrm>
      </p:grpSpPr>
      <p:grpSp>
        <p:nvGrpSpPr>
          <p:cNvPr id="3" name="Group 1195"/>
          <p:cNvGrpSpPr/>
          <p:nvPr/>
        </p:nvGrpSpPr>
        <p:grpSpPr>
          <a:xfrm>
            <a:off x="3581487" y="1397744"/>
            <a:ext cx="2675911" cy="4824512"/>
            <a:chOff x="0" y="0"/>
            <a:chExt cx="5351820" cy="9649023"/>
          </a:xfrm>
        </p:grpSpPr>
        <p:sp>
          <p:nvSpPr>
            <p:cNvPr id="4" name="Shape 1189"/>
            <p:cNvSpPr/>
            <p:nvPr/>
          </p:nvSpPr>
          <p:spPr>
            <a:xfrm>
              <a:off x="4957402" y="3247800"/>
              <a:ext cx="394419" cy="1019214"/>
            </a:xfrm>
            <a:custGeom>
              <a:avLst/>
              <a:gdLst/>
              <a:ahLst/>
              <a:cxnLst>
                <a:cxn ang="0">
                  <a:pos x="wd2" y="hd2"/>
                </a:cxn>
                <a:cxn ang="5400000">
                  <a:pos x="wd2" y="hd2"/>
                </a:cxn>
                <a:cxn ang="10800000">
                  <a:pos x="wd2" y="hd2"/>
                </a:cxn>
                <a:cxn ang="16200000">
                  <a:pos x="wd2" y="hd2"/>
                </a:cxn>
              </a:cxnLst>
              <a:rect l="0" t="0" r="r" b="b"/>
              <a:pathLst>
                <a:path w="21600" h="21600" extrusionOk="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C6C5C8"/>
            </a:solid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ctr">
              <a:noAutofit/>
            </a:bodyPr>
            <a:lstStyle>
              <a:lvl1pPr defTabSz="449262">
                <a:lnSpc>
                  <a:spcPct val="93000"/>
                </a:lnSpc>
                <a:defRPr sz="1800">
                  <a:solidFill>
                    <a:srgbClr val="000000"/>
                  </a:solidFill>
                  <a:latin typeface="Arial"/>
                  <a:ea typeface="Arial"/>
                  <a:cs typeface="Arial"/>
                  <a:sym typeface="Arial"/>
                </a:defRPr>
              </a:lvl1pPr>
            </a:lstStyle>
            <a:p>
              <a:pPr marL="0" marR="0" lvl="0" indent="0" algn="l" defTabSz="224631" rtl="0" eaLnBrk="1" fontAlgn="auto" latinLnBrk="0" hangingPunct="0">
                <a:lnSpc>
                  <a:spcPct val="93000"/>
                </a:lnSpc>
                <a:spcBef>
                  <a:spcPts val="0"/>
                </a:spcBef>
                <a:spcAft>
                  <a:spcPts val="0"/>
                </a:spcAft>
                <a:buClrTx/>
                <a:buSzTx/>
                <a:buFontTx/>
                <a:buNone/>
                <a:tabLst/>
                <a:defRPr/>
              </a:pPr>
              <a:r>
                <a:rPr kumimoji="0" sz="900" b="0" i="0" u="none" strike="noStrike" kern="0" cap="none" spc="0" normalizeH="0" baseline="0" noProof="0">
                  <a:ln>
                    <a:noFill/>
                  </a:ln>
                  <a:solidFill>
                    <a:srgbClr val="000000"/>
                  </a:solidFill>
                  <a:effectLst/>
                  <a:uLnTx/>
                  <a:uFillTx/>
                  <a:latin typeface="Arial"/>
                  <a:cs typeface="Arial"/>
                  <a:sym typeface="Arial"/>
                </a:rPr>
                <a:t> </a:t>
              </a:r>
            </a:p>
          </p:txBody>
        </p:sp>
        <p:sp>
          <p:nvSpPr>
            <p:cNvPr id="5" name="Shape 1190"/>
            <p:cNvSpPr/>
            <p:nvPr/>
          </p:nvSpPr>
          <p:spPr>
            <a:xfrm>
              <a:off x="5046658" y="4993213"/>
              <a:ext cx="156375" cy="1524994"/>
            </a:xfrm>
            <a:custGeom>
              <a:avLst/>
              <a:gdLst/>
              <a:ahLst/>
              <a:cxnLst>
                <a:cxn ang="0">
                  <a:pos x="wd2" y="hd2"/>
                </a:cxn>
                <a:cxn ang="5400000">
                  <a:pos x="wd2" y="hd2"/>
                </a:cxn>
                <a:cxn ang="10800000">
                  <a:pos x="wd2" y="hd2"/>
                </a:cxn>
                <a:cxn ang="16200000">
                  <a:pos x="wd2" y="hd2"/>
                </a:cxn>
              </a:cxnLst>
              <a:rect l="0" t="0" r="r" b="b"/>
              <a:pathLst>
                <a:path w="21600" h="21600" extrusionOk="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C6C5C8"/>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6" name="Shape 1191"/>
            <p:cNvSpPr/>
            <p:nvPr/>
          </p:nvSpPr>
          <p:spPr>
            <a:xfrm>
              <a:off x="516735" y="7660917"/>
              <a:ext cx="4063772" cy="1988107"/>
            </a:xfrm>
            <a:custGeom>
              <a:avLst/>
              <a:gdLst/>
              <a:ahLst/>
              <a:cxnLst>
                <a:cxn ang="0">
                  <a:pos x="wd2" y="hd2"/>
                </a:cxn>
                <a:cxn ang="5400000">
                  <a:pos x="wd2" y="hd2"/>
                </a:cxn>
                <a:cxn ang="10800000">
                  <a:pos x="wd2" y="hd2"/>
                </a:cxn>
                <a:cxn ang="16200000">
                  <a:pos x="wd2" y="hd2"/>
                </a:cxn>
              </a:cxnLst>
              <a:rect l="0" t="0" r="r" b="b"/>
              <a:pathLst>
                <a:path w="21600" h="21461" extrusionOk="0">
                  <a:moveTo>
                    <a:pt x="2724" y="17883"/>
                  </a:moveTo>
                  <a:cubicBezTo>
                    <a:pt x="2903" y="19000"/>
                    <a:pt x="2975" y="21236"/>
                    <a:pt x="10752" y="21454"/>
                  </a:cubicBezTo>
                  <a:cubicBezTo>
                    <a:pt x="18362" y="21600"/>
                    <a:pt x="18446" y="19267"/>
                    <a:pt x="18637" y="18028"/>
                  </a:cubicBezTo>
                  <a:cubicBezTo>
                    <a:pt x="18864" y="16716"/>
                    <a:pt x="18745" y="2600"/>
                    <a:pt x="21600" y="194"/>
                  </a:cubicBezTo>
                  <a:cubicBezTo>
                    <a:pt x="16738" y="146"/>
                    <a:pt x="10776" y="97"/>
                    <a:pt x="10776" y="97"/>
                  </a:cubicBezTo>
                  <a:cubicBezTo>
                    <a:pt x="4982" y="49"/>
                    <a:pt x="5137" y="49"/>
                    <a:pt x="0" y="0"/>
                  </a:cubicBezTo>
                  <a:cubicBezTo>
                    <a:pt x="2604" y="1919"/>
                    <a:pt x="2557" y="16813"/>
                    <a:pt x="2724" y="17883"/>
                  </a:cubicBezTo>
                </a:path>
              </a:pathLst>
            </a:custGeom>
            <a:solidFill>
              <a:srgbClr val="F2BBCE"/>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7" name="Shape 1192"/>
            <p:cNvSpPr/>
            <p:nvPr/>
          </p:nvSpPr>
          <p:spPr>
            <a:xfrm>
              <a:off x="516735" y="-1"/>
              <a:ext cx="4063772" cy="1986080"/>
            </a:xfrm>
            <a:custGeom>
              <a:avLst/>
              <a:gdLst/>
              <a:ahLst/>
              <a:cxnLst>
                <a:cxn ang="0">
                  <a:pos x="wd2" y="hd2"/>
                </a:cxn>
                <a:cxn ang="5400000">
                  <a:pos x="wd2" y="hd2"/>
                </a:cxn>
                <a:cxn ang="10800000">
                  <a:pos x="wd2" y="hd2"/>
                </a:cxn>
                <a:cxn ang="16200000">
                  <a:pos x="wd2" y="hd2"/>
                </a:cxn>
              </a:cxnLst>
              <a:rect l="0" t="0" r="r" b="b"/>
              <a:pathLst>
                <a:path w="21600" h="21439" extrusionOk="0">
                  <a:moveTo>
                    <a:pt x="18876" y="3577"/>
                  </a:moveTo>
                  <a:cubicBezTo>
                    <a:pt x="18697" y="2436"/>
                    <a:pt x="18625" y="203"/>
                    <a:pt x="10848" y="9"/>
                  </a:cubicBezTo>
                  <a:cubicBezTo>
                    <a:pt x="3238" y="-161"/>
                    <a:pt x="3154" y="2193"/>
                    <a:pt x="2963" y="3407"/>
                  </a:cubicBezTo>
                  <a:cubicBezTo>
                    <a:pt x="2736" y="4741"/>
                    <a:pt x="2855" y="18842"/>
                    <a:pt x="0" y="21221"/>
                  </a:cubicBezTo>
                  <a:cubicBezTo>
                    <a:pt x="4862" y="21293"/>
                    <a:pt x="10824" y="21342"/>
                    <a:pt x="10824" y="21342"/>
                  </a:cubicBezTo>
                  <a:cubicBezTo>
                    <a:pt x="16618" y="21390"/>
                    <a:pt x="16463" y="21390"/>
                    <a:pt x="21600" y="21439"/>
                  </a:cubicBezTo>
                  <a:cubicBezTo>
                    <a:pt x="18996" y="19497"/>
                    <a:pt x="19043" y="4644"/>
                    <a:pt x="18876" y="3577"/>
                  </a:cubicBezTo>
                </a:path>
              </a:pathLst>
            </a:custGeom>
            <a:solidFill>
              <a:srgbClr val="F2BBCE"/>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8" name="Shape 1193"/>
            <p:cNvSpPr/>
            <p:nvPr/>
          </p:nvSpPr>
          <p:spPr>
            <a:xfrm>
              <a:off x="-1" y="1834121"/>
              <a:ext cx="5097244" cy="6012902"/>
            </a:xfrm>
            <a:custGeom>
              <a:avLst/>
              <a:gdLst/>
              <a:ahLst/>
              <a:cxnLst>
                <a:cxn ang="0">
                  <a:pos x="wd2" y="hd2"/>
                </a:cxn>
                <a:cxn ang="5400000">
                  <a:pos x="wd2" y="hd2"/>
                </a:cxn>
                <a:cxn ang="10800000">
                  <a:pos x="wd2" y="hd2"/>
                </a:cxn>
                <a:cxn ang="16200000">
                  <a:pos x="wd2" y="hd2"/>
                </a:cxn>
              </a:cxnLst>
              <a:rect l="0" t="0" r="r" b="b"/>
              <a:pathLst>
                <a:path w="21553" h="21560" extrusionOk="0">
                  <a:moveTo>
                    <a:pt x="17154" y="21560"/>
                  </a:moveTo>
                  <a:lnTo>
                    <a:pt x="4267" y="21511"/>
                  </a:lnTo>
                  <a:cubicBezTo>
                    <a:pt x="1893" y="21495"/>
                    <a:pt x="-19" y="19844"/>
                    <a:pt x="0" y="17778"/>
                  </a:cubicBezTo>
                  <a:lnTo>
                    <a:pt x="75" y="3684"/>
                  </a:lnTo>
                  <a:cubicBezTo>
                    <a:pt x="94" y="1635"/>
                    <a:pt x="2016" y="-16"/>
                    <a:pt x="4408" y="0"/>
                  </a:cubicBezTo>
                  <a:lnTo>
                    <a:pt x="17285" y="49"/>
                  </a:lnTo>
                  <a:cubicBezTo>
                    <a:pt x="19659" y="65"/>
                    <a:pt x="21581" y="1724"/>
                    <a:pt x="21553" y="3790"/>
                  </a:cubicBezTo>
                  <a:lnTo>
                    <a:pt x="21477" y="17876"/>
                  </a:lnTo>
                  <a:cubicBezTo>
                    <a:pt x="21459" y="19925"/>
                    <a:pt x="19518" y="21584"/>
                    <a:pt x="17154" y="21560"/>
                  </a:cubicBezTo>
                </a:path>
              </a:pathLst>
            </a:custGeom>
            <a:solidFill>
              <a:srgbClr val="F2BBCE"/>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9" name="Shape 1194"/>
            <p:cNvSpPr/>
            <p:nvPr/>
          </p:nvSpPr>
          <p:spPr>
            <a:xfrm>
              <a:off x="217314" y="2077048"/>
              <a:ext cx="4662615" cy="5527048"/>
            </a:xfrm>
            <a:custGeom>
              <a:avLst/>
              <a:gdLst/>
              <a:ahLst/>
              <a:cxnLst>
                <a:cxn ang="0">
                  <a:pos x="wd2" y="hd2"/>
                </a:cxn>
                <a:cxn ang="5400000">
                  <a:pos x="wd2" y="hd2"/>
                </a:cxn>
                <a:cxn ang="10800000">
                  <a:pos x="wd2" y="hd2"/>
                </a:cxn>
                <a:cxn ang="16200000">
                  <a:pos x="wd2" y="hd2"/>
                </a:cxn>
              </a:cxnLst>
              <a:rect l="0" t="0" r="r" b="b"/>
              <a:pathLst>
                <a:path w="21559" h="21583" extrusionOk="0">
                  <a:moveTo>
                    <a:pt x="18125" y="21583"/>
                  </a:moveTo>
                  <a:lnTo>
                    <a:pt x="3308" y="21530"/>
                  </a:lnTo>
                  <a:cubicBezTo>
                    <a:pt x="1471" y="21530"/>
                    <a:pt x="-21" y="20256"/>
                    <a:pt x="0" y="18709"/>
                  </a:cubicBezTo>
                  <a:lnTo>
                    <a:pt x="83" y="2786"/>
                  </a:lnTo>
                  <a:cubicBezTo>
                    <a:pt x="83" y="1231"/>
                    <a:pt x="1596" y="-17"/>
                    <a:pt x="3433" y="1"/>
                  </a:cubicBezTo>
                  <a:lnTo>
                    <a:pt x="18261" y="53"/>
                  </a:lnTo>
                  <a:cubicBezTo>
                    <a:pt x="20097" y="53"/>
                    <a:pt x="21579" y="1328"/>
                    <a:pt x="21558" y="2874"/>
                  </a:cubicBezTo>
                  <a:lnTo>
                    <a:pt x="21475" y="18806"/>
                  </a:lnTo>
                  <a:cubicBezTo>
                    <a:pt x="21454" y="20335"/>
                    <a:pt x="19962" y="21583"/>
                    <a:pt x="18125" y="21583"/>
                  </a:cubicBezTo>
                </a:path>
              </a:pathLst>
            </a:custGeom>
            <a:solidFill>
              <a:schemeClr val="accent1">
                <a:alpha val="96000"/>
              </a:schemeClr>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grpSp>
      <p:pic>
        <p:nvPicPr>
          <p:cNvPr id="26" name="图片占位符 25">
            <a:extLst>
              <a:ext uri="{FF2B5EF4-FFF2-40B4-BE49-F238E27FC236}">
                <a16:creationId xmlns:a16="http://schemas.microsoft.com/office/drawing/2014/main" xmlns="" id="{51B7E884-077E-4BD6-ADC4-833B64FCBC2D}"/>
              </a:ext>
            </a:extLst>
          </p:cNvPr>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25709" r="25709"/>
          <a:stretch>
            <a:fillRect/>
          </a:stretch>
        </p:blipFill>
        <p:spPr>
          <a:xfrm>
            <a:off x="3882996" y="2711905"/>
            <a:ext cx="1950714" cy="2259093"/>
          </a:xfrm>
        </p:spPr>
      </p:pic>
      <p:sp>
        <p:nvSpPr>
          <p:cNvPr id="10" name="Shape 1197"/>
          <p:cNvSpPr txBox="1">
            <a:spLocks/>
          </p:cNvSpPr>
          <p:nvPr/>
        </p:nvSpPr>
        <p:spPr>
          <a:xfrm>
            <a:off x="276975" y="6020298"/>
            <a:ext cx="1519187" cy="1018233"/>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t">
            <a:normAutofit/>
          </a:bodyPr>
          <a:lstStyle>
            <a:lvl1pPr marL="0" marR="0" indent="0" algn="l" defTabSz="825500" rtl="0" latinLnBrk="0">
              <a:lnSpc>
                <a:spcPct val="80000"/>
              </a:lnSpc>
              <a:spcBef>
                <a:spcPts val="0"/>
              </a:spcBef>
              <a:spcAft>
                <a:spcPts val="0"/>
              </a:spcAft>
              <a:buClrTx/>
              <a:buSzTx/>
              <a:buFontTx/>
              <a:buNone/>
              <a:tabLst/>
              <a:defRPr sz="11200" b="0" i="0" u="none" strike="noStrike" cap="none" spc="560" baseline="0">
                <a:ln>
                  <a:noFill/>
                </a:ln>
                <a:solidFill>
                  <a:srgbClr val="FFFFFF"/>
                </a:solidFill>
                <a:uFillTx/>
                <a:latin typeface="+mj-lt"/>
                <a:ea typeface="+mj-ea"/>
                <a:cs typeface="+mj-cs"/>
                <a:sym typeface="Montserrat Semi Bold"/>
              </a:defRPr>
            </a:lvl1pPr>
            <a:lvl2pPr marL="0" marR="0" indent="2286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2pPr>
            <a:lvl3pPr marL="0" marR="0" indent="4572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3pPr>
            <a:lvl4pPr marL="0" marR="0" indent="6858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4pPr>
            <a:lvl5pPr marL="0" marR="0" indent="9144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5pPr>
            <a:lvl6pPr marL="0" marR="0" indent="11430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6pPr>
            <a:lvl7pPr marL="0" marR="0" indent="13716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7pPr>
            <a:lvl8pPr marL="0" marR="0" indent="16002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8pPr>
            <a:lvl9pPr marL="0" marR="0" indent="18288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9pPr>
          </a:lstStyle>
          <a:p>
            <a:pPr marL="0" marR="0" lvl="0" indent="0" algn="l" defTabSz="412750" rtl="0" eaLnBrk="1" fontAlgn="auto" latinLnBrk="0" hangingPunct="1">
              <a:lnSpc>
                <a:spcPct val="80000"/>
              </a:lnSpc>
              <a:spcBef>
                <a:spcPts val="0"/>
              </a:spcBef>
              <a:spcAft>
                <a:spcPts val="0"/>
              </a:spcAft>
              <a:buClrTx/>
              <a:buSzTx/>
              <a:buFontTx/>
              <a:buNone/>
              <a:tabLst/>
              <a:defRPr/>
            </a:pPr>
            <a:r>
              <a:rPr kumimoji="0" lang="it-IT" sz="5600" b="0" i="0" u="none" strike="noStrike" kern="0" cap="none" spc="280" normalizeH="0" baseline="0" noProof="0">
                <a:ln>
                  <a:noFill/>
                </a:ln>
                <a:solidFill>
                  <a:srgbClr val="FFFFFF"/>
                </a:solidFill>
                <a:effectLst/>
                <a:uLnTx/>
                <a:uFillTx/>
                <a:latin typeface="Montserrat Semi Bold"/>
                <a:sym typeface="Montserrat Semi Bold"/>
              </a:rPr>
              <a:t>Be.</a:t>
            </a:r>
            <a:endParaRPr kumimoji="0" lang="it-IT" sz="5600" b="0" i="0" u="none" strike="noStrike" kern="0" cap="none" spc="280" normalizeH="0" baseline="0" noProof="0" dirty="0">
              <a:ln>
                <a:noFill/>
              </a:ln>
              <a:solidFill>
                <a:srgbClr val="FFFFFF"/>
              </a:solidFill>
              <a:effectLst/>
              <a:uLnTx/>
              <a:uFillTx/>
              <a:latin typeface="Montserrat Semi Bold"/>
              <a:sym typeface="Montserrat Semi Bold"/>
            </a:endParaRPr>
          </a:p>
        </p:txBody>
      </p:sp>
      <p:sp>
        <p:nvSpPr>
          <p:cNvPr id="11" name="Shape 1198"/>
          <p:cNvSpPr/>
          <p:nvPr/>
        </p:nvSpPr>
        <p:spPr>
          <a:xfrm>
            <a:off x="6973498" y="1334898"/>
            <a:ext cx="3874784" cy="1207691"/>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lstStyle>
            <a:lvl1pPr>
              <a:lnSpc>
                <a:spcPct val="100000"/>
              </a:lnSpc>
              <a:defRPr sz="4800" spc="240">
                <a:solidFill>
                  <a:srgbClr val="212121"/>
                </a:solidFill>
                <a:latin typeface="Montserrat"/>
                <a:ea typeface="Montserrat"/>
                <a:cs typeface="Montserrat"/>
                <a:sym typeface="Montserrat"/>
              </a:defRPr>
            </a:lvl1pPr>
          </a:lstStyle>
          <a:p>
            <a:pPr marL="0" marR="0" lvl="0" indent="0" algn="l" defTabSz="412750" rtl="0" eaLnBrk="1" fontAlgn="auto" latinLnBrk="0" hangingPunct="0">
              <a:lnSpc>
                <a:spcPct val="100000"/>
              </a:lnSpc>
              <a:spcBef>
                <a:spcPts val="0"/>
              </a:spcBef>
              <a:spcAft>
                <a:spcPts val="0"/>
              </a:spcAft>
              <a:buClrTx/>
              <a:buSzTx/>
              <a:buFontTx/>
              <a:buNone/>
              <a:tabLst/>
              <a:defRPr/>
            </a:pPr>
            <a:r>
              <a:rPr kumimoji="0" sz="2400" b="0" i="0" u="none" strike="noStrike" kern="0" cap="none" spc="120" normalizeH="0" baseline="0" noProof="0">
                <a:ln>
                  <a:noFill/>
                </a:ln>
                <a:solidFill>
                  <a:srgbClr val="212121"/>
                </a:solidFill>
                <a:effectLst/>
                <a:uLnTx/>
                <a:uFillTx/>
                <a:latin typeface="Montserrat"/>
                <a:sym typeface="Montserrat"/>
              </a:rPr>
              <a:t>Nors fransto on dreso nade lesdiacw sids.</a:t>
            </a:r>
          </a:p>
        </p:txBody>
      </p:sp>
      <p:sp>
        <p:nvSpPr>
          <p:cNvPr id="12" name="Shape 1199"/>
          <p:cNvSpPr/>
          <p:nvPr/>
        </p:nvSpPr>
        <p:spPr>
          <a:xfrm>
            <a:off x="8173802" y="2902404"/>
            <a:ext cx="3048001" cy="570076"/>
          </a:xfrm>
          <a:prstGeom prst="rect">
            <a:avLst/>
          </a:prstGeom>
          <a:ln w="12700">
            <a:miter lim="400000"/>
          </a:ln>
          <a:extLst>
            <a:ext uri="{C572A759-6A51-4108-AA02-DFA0A04FC94B}">
              <ma14:wrappingTextBoxFlag xmlns="" xmlns:ma14="http://schemas.microsoft.com/office/mac/drawingml/2011/main" val="1"/>
            </a:ext>
          </a:extLst>
        </p:spPr>
        <p:txBody>
          <a:bodyPr lIns="24383" tIns="24383" rIns="24383" bIns="24383"/>
          <a:lstStyle>
            <a:lvl1pPr>
              <a:spcBef>
                <a:spcPts val="5900"/>
              </a:spcBef>
              <a:defRPr>
                <a:solidFill>
                  <a:srgbClr val="5E5E5E"/>
                </a:solidFill>
                <a:latin typeface="Montserrat Light"/>
                <a:ea typeface="Montserrat Light"/>
                <a:cs typeface="Montserrat Light"/>
                <a:sym typeface="Montserrat Light"/>
              </a:defRPr>
            </a:lvl1pPr>
          </a:lstStyle>
          <a:p>
            <a:pPr marL="0" marR="0" lvl="0" indent="0" algn="l"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0" normalizeH="0" baseline="0" noProof="0">
                <a:ln>
                  <a:noFill/>
                </a:ln>
                <a:solidFill>
                  <a:srgbClr val="5E5E5E"/>
                </a:solidFill>
                <a:effectLst/>
                <a:uLnTx/>
                <a:uFillTx/>
                <a:latin typeface="Montserrat Light"/>
                <a:sym typeface="Montserrat Light"/>
              </a:rPr>
              <a:t>Steto clita kuasd gubergren, nosotra seao. </a:t>
            </a:r>
          </a:p>
        </p:txBody>
      </p:sp>
      <p:sp>
        <p:nvSpPr>
          <p:cNvPr id="13" name="Shape 1200"/>
          <p:cNvSpPr/>
          <p:nvPr/>
        </p:nvSpPr>
        <p:spPr>
          <a:xfrm>
            <a:off x="8173802" y="2521404"/>
            <a:ext cx="3048001" cy="381001"/>
          </a:xfrm>
          <a:prstGeom prst="rect">
            <a:avLst/>
          </a:prstGeom>
          <a:ln w="12700">
            <a:miter lim="400000"/>
          </a:ln>
          <a:extLst>
            <a:ext uri="{C572A759-6A51-4108-AA02-DFA0A04FC94B}">
              <ma14:wrappingTextBoxFlag xmlns="" xmlns:ma14="http://schemas.microsoft.com/office/mac/drawingml/2011/main" val="1"/>
            </a:ext>
          </a:extLst>
        </p:spPr>
        <p:txBody>
          <a:bodyPr lIns="24383" tIns="24383" rIns="24383" bIns="24383"/>
          <a:lstStyle>
            <a:lvl1pPr>
              <a:spcBef>
                <a:spcPts val="5900"/>
              </a:spcBef>
              <a:defRPr spc="150">
                <a:solidFill>
                  <a:srgbClr val="212121"/>
                </a:solidFill>
                <a:latin typeface="Montserrat"/>
                <a:ea typeface="Montserrat"/>
                <a:cs typeface="Montserrat"/>
                <a:sym typeface="Montserrat"/>
              </a:defRPr>
            </a:lvl1pPr>
          </a:lstStyle>
          <a:p>
            <a:pPr lvl="0" defTabSz="914354">
              <a:spcBef>
                <a:spcPts val="0"/>
              </a:spcBef>
              <a:defRPr/>
            </a:pPr>
            <a:r>
              <a:rPr lang="zh-CN" altLang="en-US" sz="1600" b="1" spc="0">
                <a:solidFill>
                  <a:prstClr val="black">
                    <a:lumMod val="75000"/>
                    <a:lumOff val="25000"/>
                  </a:prstClr>
                </a:solidFill>
                <a:latin typeface="微软雅黑" panose="020B0503020204020204" pitchFamily="34" charset="-122"/>
                <a:ea typeface="微软雅黑" panose="020B0503020204020204" pitchFamily="34" charset="-122"/>
                <a:cs typeface="Lato" charset="0"/>
              </a:rPr>
              <a:t>请输入标题</a:t>
            </a:r>
            <a:endParaRPr lang="en-US" altLang="zh-CN" sz="1600" b="1" spc="0" dirty="0">
              <a:solidFill>
                <a:prstClr val="black">
                  <a:lumMod val="75000"/>
                  <a:lumOff val="25000"/>
                </a:prstClr>
              </a:solidFill>
              <a:latin typeface="微软雅黑" panose="020B0503020204020204" pitchFamily="34" charset="-122"/>
              <a:ea typeface="微软雅黑" panose="020B0503020204020204" pitchFamily="34" charset="-122"/>
              <a:cs typeface="Lato" charset="0"/>
            </a:endParaRPr>
          </a:p>
        </p:txBody>
      </p:sp>
      <p:sp>
        <p:nvSpPr>
          <p:cNvPr id="14" name="Shape 1201"/>
          <p:cNvSpPr/>
          <p:nvPr/>
        </p:nvSpPr>
        <p:spPr>
          <a:xfrm>
            <a:off x="8173802" y="3876848"/>
            <a:ext cx="3048001" cy="381001"/>
          </a:xfrm>
          <a:prstGeom prst="rect">
            <a:avLst/>
          </a:prstGeom>
          <a:ln w="12700">
            <a:miter lim="400000"/>
          </a:ln>
          <a:extLst>
            <a:ext uri="{C572A759-6A51-4108-AA02-DFA0A04FC94B}">
              <ma14:wrappingTextBoxFlag xmlns="" xmlns:ma14="http://schemas.microsoft.com/office/mac/drawingml/2011/main" val="1"/>
            </a:ext>
          </a:extLst>
        </p:spPr>
        <p:txBody>
          <a:bodyPr lIns="24383" tIns="24383" rIns="24383" bIns="24383"/>
          <a:lstStyle>
            <a:lvl1pPr>
              <a:spcBef>
                <a:spcPts val="5900"/>
              </a:spcBef>
              <a:defRPr spc="150">
                <a:solidFill>
                  <a:srgbClr val="212121"/>
                </a:solidFill>
                <a:latin typeface="Montserrat"/>
                <a:ea typeface="Montserrat"/>
                <a:cs typeface="Montserrat"/>
                <a:sym typeface="Montserrat"/>
              </a:defRPr>
            </a:lvl1pPr>
          </a:lstStyle>
          <a:p>
            <a:pPr lvl="0" defTabSz="914354">
              <a:spcBef>
                <a:spcPts val="0"/>
              </a:spcBef>
              <a:defRPr/>
            </a:pPr>
            <a:r>
              <a:rPr lang="zh-CN" altLang="en-US" sz="1600" b="1" spc="0">
                <a:solidFill>
                  <a:prstClr val="black">
                    <a:lumMod val="75000"/>
                    <a:lumOff val="25000"/>
                  </a:prstClr>
                </a:solidFill>
                <a:latin typeface="微软雅黑" panose="020B0503020204020204" pitchFamily="34" charset="-122"/>
                <a:ea typeface="微软雅黑" panose="020B0503020204020204" pitchFamily="34" charset="-122"/>
                <a:cs typeface="Lato" charset="0"/>
              </a:rPr>
              <a:t>请输入标题</a:t>
            </a:r>
            <a:endParaRPr lang="en-US" altLang="zh-CN" sz="1600" b="1" spc="0" dirty="0">
              <a:solidFill>
                <a:prstClr val="black">
                  <a:lumMod val="75000"/>
                  <a:lumOff val="25000"/>
                </a:prstClr>
              </a:solidFill>
              <a:latin typeface="微软雅黑" panose="020B0503020204020204" pitchFamily="34" charset="-122"/>
              <a:ea typeface="微软雅黑" panose="020B0503020204020204" pitchFamily="34" charset="-122"/>
              <a:cs typeface="Lato" charset="0"/>
            </a:endParaRPr>
          </a:p>
        </p:txBody>
      </p:sp>
      <p:sp>
        <p:nvSpPr>
          <p:cNvPr id="15" name="Shape 1202"/>
          <p:cNvSpPr/>
          <p:nvPr/>
        </p:nvSpPr>
        <p:spPr>
          <a:xfrm>
            <a:off x="8173800" y="5232291"/>
            <a:ext cx="3048004" cy="381001"/>
          </a:xfrm>
          <a:prstGeom prst="rect">
            <a:avLst/>
          </a:prstGeom>
          <a:ln w="12700">
            <a:miter lim="400000"/>
          </a:ln>
          <a:extLst>
            <a:ext uri="{C572A759-6A51-4108-AA02-DFA0A04FC94B}">
              <ma14:wrappingTextBoxFlag xmlns="" xmlns:ma14="http://schemas.microsoft.com/office/mac/drawingml/2011/main" val="1"/>
            </a:ext>
          </a:extLst>
        </p:spPr>
        <p:txBody>
          <a:bodyPr lIns="24383" tIns="24383" rIns="24383" bIns="24383"/>
          <a:lstStyle>
            <a:lvl1pPr>
              <a:spcBef>
                <a:spcPts val="5900"/>
              </a:spcBef>
              <a:defRPr spc="150">
                <a:solidFill>
                  <a:srgbClr val="212121"/>
                </a:solidFill>
                <a:latin typeface="Montserrat"/>
                <a:ea typeface="Montserrat"/>
                <a:cs typeface="Montserrat"/>
                <a:sym typeface="Montserrat"/>
              </a:defRPr>
            </a:lvl1pPr>
          </a:lstStyle>
          <a:p>
            <a:pPr lvl="0" defTabSz="914354">
              <a:spcBef>
                <a:spcPts val="0"/>
              </a:spcBef>
              <a:defRPr/>
            </a:pPr>
            <a:r>
              <a:rPr lang="zh-CN" altLang="en-US" sz="1600" b="1" spc="0">
                <a:solidFill>
                  <a:prstClr val="black">
                    <a:lumMod val="75000"/>
                    <a:lumOff val="25000"/>
                  </a:prstClr>
                </a:solidFill>
                <a:latin typeface="微软雅黑" panose="020B0503020204020204" pitchFamily="34" charset="-122"/>
                <a:ea typeface="微软雅黑" panose="020B0503020204020204" pitchFamily="34" charset="-122"/>
                <a:cs typeface="Lato" charset="0"/>
              </a:rPr>
              <a:t>请输入标题</a:t>
            </a:r>
            <a:endParaRPr lang="en-US" altLang="zh-CN" sz="1600" b="1" spc="0" dirty="0">
              <a:solidFill>
                <a:prstClr val="black">
                  <a:lumMod val="75000"/>
                  <a:lumOff val="25000"/>
                </a:prstClr>
              </a:solidFill>
              <a:latin typeface="微软雅黑" panose="020B0503020204020204" pitchFamily="34" charset="-122"/>
              <a:ea typeface="微软雅黑" panose="020B0503020204020204" pitchFamily="34" charset="-122"/>
              <a:cs typeface="Lato" charset="0"/>
            </a:endParaRPr>
          </a:p>
        </p:txBody>
      </p:sp>
      <p:sp>
        <p:nvSpPr>
          <p:cNvPr id="16" name="Shape 1203"/>
          <p:cNvSpPr/>
          <p:nvPr/>
        </p:nvSpPr>
        <p:spPr>
          <a:xfrm>
            <a:off x="8173802" y="4257848"/>
            <a:ext cx="3048001" cy="576426"/>
          </a:xfrm>
          <a:prstGeom prst="rect">
            <a:avLst/>
          </a:prstGeom>
          <a:ln w="12700">
            <a:miter lim="400000"/>
          </a:ln>
          <a:extLst>
            <a:ext uri="{C572A759-6A51-4108-AA02-DFA0A04FC94B}">
              <ma14:wrappingTextBoxFlag xmlns="" xmlns:ma14="http://schemas.microsoft.com/office/mac/drawingml/2011/main" val="1"/>
            </a:ext>
          </a:extLst>
        </p:spPr>
        <p:txBody>
          <a:bodyPr lIns="24383" tIns="24383" rIns="24383" bIns="24383"/>
          <a:lstStyle>
            <a:lvl1pPr>
              <a:spcBef>
                <a:spcPts val="5900"/>
              </a:spcBef>
              <a:defRPr>
                <a:solidFill>
                  <a:srgbClr val="5E5E5E"/>
                </a:solidFill>
                <a:latin typeface="Montserrat Light"/>
                <a:ea typeface="Montserrat Light"/>
                <a:cs typeface="Montserrat Light"/>
                <a:sym typeface="Montserrat Light"/>
              </a:defRPr>
            </a:lvl1pPr>
          </a:lstStyle>
          <a:p>
            <a:pPr marL="0" marR="0" lvl="0" indent="0" algn="l"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0" normalizeH="0" baseline="0" noProof="0">
                <a:ln>
                  <a:noFill/>
                </a:ln>
                <a:solidFill>
                  <a:srgbClr val="5E5E5E"/>
                </a:solidFill>
                <a:effectLst/>
                <a:uLnTx/>
                <a:uFillTx/>
                <a:latin typeface="Montserrat Light"/>
                <a:sym typeface="Montserrat Light"/>
              </a:rPr>
              <a:t>Fosduo dolores etoa jamosan  granss rebum.</a:t>
            </a:r>
          </a:p>
        </p:txBody>
      </p:sp>
      <p:sp>
        <p:nvSpPr>
          <p:cNvPr id="17" name="Shape 1204"/>
          <p:cNvSpPr/>
          <p:nvPr/>
        </p:nvSpPr>
        <p:spPr>
          <a:xfrm>
            <a:off x="8173802" y="5613291"/>
            <a:ext cx="3048001" cy="576426"/>
          </a:xfrm>
          <a:prstGeom prst="rect">
            <a:avLst/>
          </a:prstGeom>
          <a:ln w="12700">
            <a:miter lim="400000"/>
          </a:ln>
          <a:extLst>
            <a:ext uri="{C572A759-6A51-4108-AA02-DFA0A04FC94B}">
              <ma14:wrappingTextBoxFlag xmlns="" xmlns:ma14="http://schemas.microsoft.com/office/mac/drawingml/2011/main" val="1"/>
            </a:ext>
          </a:extLst>
        </p:spPr>
        <p:txBody>
          <a:bodyPr lIns="24383" tIns="24383" rIns="24383" bIns="24383"/>
          <a:lstStyle>
            <a:lvl1pPr>
              <a:spcBef>
                <a:spcPts val="5900"/>
              </a:spcBef>
              <a:defRPr>
                <a:solidFill>
                  <a:srgbClr val="5E5E5E"/>
                </a:solidFill>
                <a:latin typeface="Montserrat Light"/>
                <a:ea typeface="Montserrat Light"/>
                <a:cs typeface="Montserrat Light"/>
                <a:sym typeface="Montserrat Light"/>
              </a:defRPr>
            </a:lvl1pPr>
          </a:lstStyle>
          <a:p>
            <a:pPr marL="0" marR="0" lvl="0" indent="0" algn="l"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0" normalizeH="0" baseline="0" noProof="0">
                <a:ln>
                  <a:noFill/>
                </a:ln>
                <a:solidFill>
                  <a:srgbClr val="5E5E5E"/>
                </a:solidFill>
                <a:effectLst/>
                <a:uLnTx/>
                <a:uFillTx/>
                <a:latin typeface="Montserrat Light"/>
                <a:sym typeface="Montserrat Light"/>
              </a:rPr>
              <a:t>Droteto clita kuasd gubergren, nosotra seao itrado. </a:t>
            </a:r>
          </a:p>
        </p:txBody>
      </p:sp>
      <p:sp>
        <p:nvSpPr>
          <p:cNvPr id="21" name="Shape 1208"/>
          <p:cNvSpPr/>
          <p:nvPr/>
        </p:nvSpPr>
        <p:spPr>
          <a:xfrm>
            <a:off x="276975" y="3445316"/>
            <a:ext cx="1473087" cy="1661064"/>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lstStyle/>
          <a:p>
            <a:pPr marL="0" marR="0" lvl="0" indent="0" algn="l" defTabSz="412750" rtl="0" eaLnBrk="1" fontAlgn="auto" latinLnBrk="0" hangingPunct="0">
              <a:lnSpc>
                <a:spcPct val="150000"/>
              </a:lnSpc>
              <a:spcBef>
                <a:spcPts val="0"/>
              </a:spcBef>
              <a:spcAft>
                <a:spcPts val="0"/>
              </a:spcAft>
              <a:buClrTx/>
              <a:buSzTx/>
              <a:buFontTx/>
              <a:buNone/>
              <a:tabLst/>
              <a:defRPr sz="4800" spc="240">
                <a:solidFill>
                  <a:srgbClr val="FFFFFF"/>
                </a:solidFill>
                <a:latin typeface="Montserrat"/>
                <a:ea typeface="Montserrat"/>
                <a:cs typeface="Montserrat"/>
                <a:sym typeface="Montserrat"/>
              </a:defRPr>
            </a:pPr>
            <a:r>
              <a:rPr kumimoji="0" sz="2400" b="0" i="0" u="none" strike="noStrike" kern="0" cap="none" spc="120" normalizeH="0" baseline="0" noProof="0">
                <a:ln>
                  <a:noFill/>
                </a:ln>
                <a:solidFill>
                  <a:srgbClr val="FFFFFF"/>
                </a:solidFill>
                <a:effectLst/>
                <a:uLnTx/>
                <a:uFillTx/>
                <a:latin typeface="Montserrat"/>
                <a:sym typeface="Montserrat"/>
              </a:rPr>
              <a:t>Watch Mockupfor your</a:t>
            </a:r>
          </a:p>
          <a:p>
            <a:pPr marL="0" marR="0" lvl="0" indent="0" algn="l" defTabSz="412750" rtl="0" eaLnBrk="1" fontAlgn="auto" latinLnBrk="0" hangingPunct="0">
              <a:lnSpc>
                <a:spcPct val="150000"/>
              </a:lnSpc>
              <a:spcBef>
                <a:spcPts val="0"/>
              </a:spcBef>
              <a:spcAft>
                <a:spcPts val="0"/>
              </a:spcAft>
              <a:buClrTx/>
              <a:buSzTx/>
              <a:buFontTx/>
              <a:buNone/>
              <a:tabLst/>
              <a:defRPr sz="4800" spc="240">
                <a:solidFill>
                  <a:srgbClr val="FFFFFF"/>
                </a:solidFill>
                <a:latin typeface="Montserrat"/>
                <a:ea typeface="Montserrat"/>
                <a:cs typeface="Montserrat"/>
                <a:sym typeface="Montserrat"/>
              </a:defRPr>
            </a:pPr>
            <a:r>
              <a:rPr kumimoji="0" sz="2400" b="0" i="0" u="none" strike="noStrike" kern="0" cap="none" spc="120" normalizeH="0" baseline="0" noProof="0">
                <a:ln>
                  <a:noFill/>
                </a:ln>
                <a:solidFill>
                  <a:srgbClr val="FFFFFF"/>
                </a:solidFill>
                <a:effectLst/>
                <a:uLnTx/>
                <a:uFillTx/>
                <a:latin typeface="Montserrat"/>
                <a:sym typeface="Montserrat"/>
              </a:rPr>
              <a:t>Works</a:t>
            </a:r>
          </a:p>
        </p:txBody>
      </p:sp>
      <p:grpSp>
        <p:nvGrpSpPr>
          <p:cNvPr id="22" name="组合 21">
            <a:extLst>
              <a:ext uri="{FF2B5EF4-FFF2-40B4-BE49-F238E27FC236}">
                <a16:creationId xmlns:a16="http://schemas.microsoft.com/office/drawing/2014/main" xmlns="" id="{591574EB-D48F-4CDF-842E-8EAB46A21B2D}"/>
              </a:ext>
            </a:extLst>
          </p:cNvPr>
          <p:cNvGrpSpPr/>
          <p:nvPr/>
        </p:nvGrpSpPr>
        <p:grpSpPr>
          <a:xfrm>
            <a:off x="3078560" y="224047"/>
            <a:ext cx="6034881" cy="514266"/>
            <a:chOff x="1554560" y="224047"/>
            <a:chExt cx="6034881" cy="514266"/>
          </a:xfrm>
        </p:grpSpPr>
        <p:sp>
          <p:nvSpPr>
            <p:cNvPr id="23" name="Rectangle 1">
              <a:extLst>
                <a:ext uri="{FF2B5EF4-FFF2-40B4-BE49-F238E27FC236}">
                  <a16:creationId xmlns:a16="http://schemas.microsoft.com/office/drawing/2014/main" xmlns="" id="{F8D3F807-F0EF-4516-95AE-902240D07803}"/>
                </a:ext>
              </a:extLst>
            </p:cNvPr>
            <p:cNvSpPr>
              <a:spLocks/>
            </p:cNvSpPr>
            <p:nvPr/>
          </p:nvSpPr>
          <p:spPr bwMode="auto">
            <a:xfrm>
              <a:off x="3129299" y="224047"/>
              <a:ext cx="2885405"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ctr" defTabSz="514247"/>
              <a:r>
                <a:rPr lang="zh-CN" altLang="en-US" sz="1800" b="1" spc="450" dirty="0">
                  <a:latin typeface="微软雅黑"/>
                  <a:ea typeface="微软雅黑"/>
                  <a:cs typeface="Lato Regular"/>
                  <a:sym typeface="Bebas Neue" charset="0"/>
                </a:rPr>
                <a:t>请</a:t>
              </a:r>
              <a:r>
                <a:rPr lang="zh-CN" altLang="en-US" sz="1800" b="1" spc="450" dirty="0">
                  <a:solidFill>
                    <a:schemeClr val="bg1"/>
                  </a:solidFill>
                  <a:latin typeface="微软雅黑"/>
                  <a:ea typeface="微软雅黑"/>
                  <a:cs typeface="Lato Regular"/>
                  <a:sym typeface="Bebas Neue" charset="0"/>
                </a:rPr>
                <a:t>在此处输入你的标题</a:t>
              </a:r>
              <a:endParaRPr lang="en-US" sz="1800" b="1" spc="450" dirty="0">
                <a:solidFill>
                  <a:schemeClr val="bg1"/>
                </a:solidFill>
                <a:latin typeface="微软雅黑"/>
                <a:ea typeface="微软雅黑"/>
                <a:cs typeface="Lato Regular"/>
                <a:sym typeface="Bebas Neue" charset="0"/>
              </a:endParaRPr>
            </a:p>
          </p:txBody>
        </p:sp>
        <p:sp>
          <p:nvSpPr>
            <p:cNvPr id="24" name="矩形 23">
              <a:extLst>
                <a:ext uri="{FF2B5EF4-FFF2-40B4-BE49-F238E27FC236}">
                  <a16:creationId xmlns:a16="http://schemas.microsoft.com/office/drawing/2014/main" xmlns="" id="{7CDAF889-B1FD-4FC9-84DD-D000E13CE6C3}"/>
                </a:ext>
              </a:extLst>
            </p:cNvPr>
            <p:cNvSpPr/>
            <p:nvPr/>
          </p:nvSpPr>
          <p:spPr>
            <a:xfrm>
              <a:off x="1554560" y="485487"/>
              <a:ext cx="6034881" cy="252826"/>
            </a:xfrm>
            <a:prstGeom prst="rect">
              <a:avLst/>
            </a:prstGeom>
          </p:spPr>
          <p:txBody>
            <a:bodyPr wrap="square">
              <a:spAutoFit/>
            </a:bodyPr>
            <a:lstStyle/>
            <a:p>
              <a:pPr algn="ctr" defTabSz="514350">
                <a:lnSpc>
                  <a:spcPct val="150000"/>
                </a:lnSpc>
                <a:spcBef>
                  <a:spcPts val="675"/>
                </a:spcBef>
                <a:defRPr/>
              </a:pPr>
              <a:r>
                <a:rPr lang="en-US" altLang="zh-CN" sz="788" spc="75" dirty="0">
                  <a:latin typeface="微软雅黑"/>
                  <a:ea typeface="微软雅黑"/>
                  <a:cs typeface="+mn-ea"/>
                  <a:sym typeface="+mn-lt"/>
                </a:rPr>
                <a:t>Clean, Minimalist, Flat, </a:t>
              </a:r>
              <a:r>
                <a:rPr lang="en-US" altLang="zh-CN" sz="788" spc="75" dirty="0">
                  <a:solidFill>
                    <a:schemeClr val="bg1"/>
                  </a:solidFill>
                  <a:latin typeface="微软雅黑"/>
                  <a:ea typeface="微软雅黑"/>
                  <a:cs typeface="+mn-ea"/>
                  <a:sym typeface="+mn-lt"/>
                </a:rPr>
                <a:t>Powerful and Flexible PowerPoint template change color schemes.</a:t>
              </a:r>
            </a:p>
          </p:txBody>
        </p:sp>
      </p:grpSp>
      <p:sp>
        <p:nvSpPr>
          <p:cNvPr id="27" name="Shape 2554">
            <a:extLst>
              <a:ext uri="{FF2B5EF4-FFF2-40B4-BE49-F238E27FC236}">
                <a16:creationId xmlns:a16="http://schemas.microsoft.com/office/drawing/2014/main" xmlns="" id="{85981F1C-AA9D-4442-8D77-2DFC3A9BB618}"/>
              </a:ext>
            </a:extLst>
          </p:cNvPr>
          <p:cNvSpPr/>
          <p:nvPr/>
        </p:nvSpPr>
        <p:spPr>
          <a:xfrm>
            <a:off x="7206304" y="5523102"/>
            <a:ext cx="502797" cy="457089"/>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EE88AA"/>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sym typeface="Gill Sans"/>
            </a:endParaRPr>
          </a:p>
        </p:txBody>
      </p:sp>
      <p:sp>
        <p:nvSpPr>
          <p:cNvPr id="28" name="Shape 2587">
            <a:extLst>
              <a:ext uri="{FF2B5EF4-FFF2-40B4-BE49-F238E27FC236}">
                <a16:creationId xmlns:a16="http://schemas.microsoft.com/office/drawing/2014/main" xmlns="" id="{9BC46746-BEE8-4184-AC0B-F7CB7F846C0F}"/>
              </a:ext>
            </a:extLst>
          </p:cNvPr>
          <p:cNvSpPr/>
          <p:nvPr/>
        </p:nvSpPr>
        <p:spPr>
          <a:xfrm>
            <a:off x="7206304" y="2773650"/>
            <a:ext cx="502797" cy="502797"/>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EE88AA"/>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sym typeface="Gill Sans"/>
            </a:endParaRPr>
          </a:p>
        </p:txBody>
      </p:sp>
      <p:sp>
        <p:nvSpPr>
          <p:cNvPr id="29" name="Shape 2591">
            <a:extLst>
              <a:ext uri="{FF2B5EF4-FFF2-40B4-BE49-F238E27FC236}">
                <a16:creationId xmlns:a16="http://schemas.microsoft.com/office/drawing/2014/main" xmlns="" id="{BDE40F3A-7C39-439A-979E-65AF454DD5E9}"/>
              </a:ext>
            </a:extLst>
          </p:cNvPr>
          <p:cNvSpPr/>
          <p:nvPr/>
        </p:nvSpPr>
        <p:spPr>
          <a:xfrm>
            <a:off x="7206304" y="4122939"/>
            <a:ext cx="502797" cy="502797"/>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rgbClr val="EE88AA"/>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rgbClr val="FFFFFF"/>
              </a:solidFill>
              <a:effectLst>
                <a:outerShdw blurRad="38100" dist="12700" dir="5400000" rotWithShape="0">
                  <a:srgbClr val="000000">
                    <a:alpha val="50000"/>
                  </a:srgbClr>
                </a:outerShdw>
              </a:effectLst>
              <a:latin typeface="Gill Sans"/>
              <a:sym typeface="Gill Sans"/>
            </a:endParaRPr>
          </a:p>
        </p:txBody>
      </p:sp>
    </p:spTree>
    <p:extLst>
      <p:ext uri="{BB962C8B-B14F-4D97-AF65-F5344CB8AC3E}">
        <p14:creationId xmlns:p14="http://schemas.microsoft.com/office/powerpoint/2010/main" val="929947846"/>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9F8F3"/>
        </a:solidFill>
        <a:effectLst/>
      </p:bgPr>
    </p:bg>
    <p:spTree>
      <p:nvGrpSpPr>
        <p:cNvPr id="1" name=""/>
        <p:cNvGrpSpPr/>
        <p:nvPr/>
      </p:nvGrpSpPr>
      <p:grpSpPr>
        <a:xfrm>
          <a:off x="0" y="0"/>
          <a:ext cx="0" cy="0"/>
          <a:chOff x="0" y="0"/>
          <a:chExt cx="0" cy="0"/>
        </a:xfrm>
      </p:grpSpPr>
      <p:sp>
        <p:nvSpPr>
          <p:cNvPr id="3" name="7 CuadroTexto"/>
          <p:cNvSpPr txBox="1"/>
          <p:nvPr/>
        </p:nvSpPr>
        <p:spPr>
          <a:xfrm>
            <a:off x="2945205" y="1257689"/>
            <a:ext cx="6301590" cy="707886"/>
          </a:xfrm>
          <a:prstGeom prst="rect">
            <a:avLst/>
          </a:prstGeom>
          <a:noFill/>
        </p:spPr>
        <p:txBody>
          <a:bodyPr wrap="square">
            <a:spAutoFit/>
          </a:bodyPr>
          <a:lstStyle/>
          <a:p>
            <a:pPr marL="0" marR="0" lvl="0" indent="0" algn="ctr" defTabSz="914354" rtl="0" eaLnBrk="1" fontAlgn="auto" latinLnBrk="0" hangingPunct="1">
              <a:lnSpc>
                <a:spcPts val="16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ctr" defTabSz="914354" rtl="0" eaLnBrk="1" fontAlgn="auto" latinLnBrk="0" hangingPunct="1">
              <a:lnSpc>
                <a:spcPts val="16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Simply dummy text of the printing and typesetting industry when an unknown </a:t>
            </a:r>
            <a:r>
              <a:rPr kumimoji="0" lang="en-US" sz="1000" b="0" i="0" u="none" strike="noStrike" kern="1200" cap="none" spc="0" normalizeH="0" baseline="0" noProof="0" dirty="0" err="1">
                <a:ln>
                  <a:noFill/>
                </a:ln>
                <a:solidFill>
                  <a:prstClr val="white">
                    <a:lumMod val="50000"/>
                  </a:prstClr>
                </a:solidFill>
                <a:effectLst/>
                <a:uLnTx/>
                <a:uFillTx/>
                <a:latin typeface="Lato" charset="0"/>
                <a:ea typeface="Lato" charset="0"/>
                <a:cs typeface="Lato" charset="0"/>
              </a:rPr>
              <a:t>printertype</a:t>
            </a:r>
            <a:r>
              <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 specimen book unknown printer took a galley of type and scrambled.</a:t>
            </a:r>
          </a:p>
        </p:txBody>
      </p:sp>
      <p:grpSp>
        <p:nvGrpSpPr>
          <p:cNvPr id="6" name="Group 5"/>
          <p:cNvGrpSpPr/>
          <p:nvPr/>
        </p:nvGrpSpPr>
        <p:grpSpPr>
          <a:xfrm>
            <a:off x="3778221" y="2130683"/>
            <a:ext cx="4741574" cy="3161044"/>
            <a:chOff x="4063136" y="2270671"/>
            <a:chExt cx="3381771" cy="2254511"/>
          </a:xfrm>
        </p:grpSpPr>
        <p:graphicFrame>
          <p:nvGraphicFramePr>
            <p:cNvPr id="7" name="Chart 6"/>
            <p:cNvGraphicFramePr/>
            <p:nvPr>
              <p:extLst>
                <p:ext uri="{D42A27DB-BD31-4B8C-83A1-F6EECF244321}">
                  <p14:modId xmlns:p14="http://schemas.microsoft.com/office/powerpoint/2010/main" val="947151806"/>
                </p:ext>
              </p:extLst>
            </p:nvPr>
          </p:nvGraphicFramePr>
          <p:xfrm>
            <a:off x="4063136" y="2270671"/>
            <a:ext cx="3381771" cy="2254511"/>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p:cNvSpPr txBox="1"/>
            <p:nvPr/>
          </p:nvSpPr>
          <p:spPr>
            <a:xfrm>
              <a:off x="6096556" y="2751566"/>
              <a:ext cx="393056" cy="307777"/>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dirty="0">
                  <a:ln>
                    <a:noFill/>
                  </a:ln>
                  <a:solidFill>
                    <a:prstClr val="white"/>
                  </a:solidFill>
                  <a:effectLst/>
                  <a:uLnTx/>
                  <a:uFillTx/>
                  <a:latin typeface="Calibri Light"/>
                  <a:ea typeface="+mn-ea"/>
                  <a:cs typeface="+mn-cs"/>
                </a:rPr>
                <a:t>02</a:t>
              </a:r>
              <a:endParaRPr kumimoji="0" lang="en-US" sz="1400" b="1" i="0" u="none" strike="noStrike" kern="1200" cap="none" spc="0" normalizeH="0" baseline="0" noProof="0" dirty="0">
                <a:ln>
                  <a:noFill/>
                </a:ln>
                <a:solidFill>
                  <a:prstClr val="white"/>
                </a:solidFill>
                <a:effectLst/>
                <a:uLnTx/>
                <a:uFillTx/>
                <a:latin typeface="Calibri Light"/>
                <a:ea typeface="+mn-ea"/>
                <a:cs typeface="+mn-cs"/>
              </a:endParaRPr>
            </a:p>
          </p:txBody>
        </p:sp>
        <p:sp>
          <p:nvSpPr>
            <p:cNvPr id="9" name="TextBox 8"/>
            <p:cNvSpPr txBox="1"/>
            <p:nvPr/>
          </p:nvSpPr>
          <p:spPr>
            <a:xfrm>
              <a:off x="5006666" y="2751566"/>
              <a:ext cx="393056" cy="307777"/>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dirty="0">
                  <a:ln>
                    <a:noFill/>
                  </a:ln>
                  <a:solidFill>
                    <a:prstClr val="white"/>
                  </a:solidFill>
                  <a:effectLst/>
                  <a:uLnTx/>
                  <a:uFillTx/>
                  <a:latin typeface="Calibri Light"/>
                  <a:ea typeface="+mn-ea"/>
                  <a:cs typeface="+mn-cs"/>
                </a:rPr>
                <a:t>01</a:t>
              </a:r>
              <a:endParaRPr kumimoji="0" lang="en-US" sz="1400" b="1" i="0" u="none" strike="noStrike" kern="1200" cap="none" spc="0" normalizeH="0" baseline="0" noProof="0" dirty="0">
                <a:ln>
                  <a:noFill/>
                </a:ln>
                <a:solidFill>
                  <a:prstClr val="white"/>
                </a:solidFill>
                <a:effectLst/>
                <a:uLnTx/>
                <a:uFillTx/>
                <a:latin typeface="Calibri Light"/>
                <a:ea typeface="+mn-ea"/>
                <a:cs typeface="+mn-cs"/>
              </a:endParaRPr>
            </a:p>
          </p:txBody>
        </p:sp>
        <p:sp>
          <p:nvSpPr>
            <p:cNvPr id="10" name="TextBox 9"/>
            <p:cNvSpPr txBox="1"/>
            <p:nvPr/>
          </p:nvSpPr>
          <p:spPr>
            <a:xfrm>
              <a:off x="5006666" y="3732692"/>
              <a:ext cx="393056" cy="307777"/>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dirty="0">
                  <a:ln>
                    <a:noFill/>
                  </a:ln>
                  <a:solidFill>
                    <a:prstClr val="white"/>
                  </a:solidFill>
                  <a:effectLst/>
                  <a:uLnTx/>
                  <a:uFillTx/>
                  <a:latin typeface="Calibri Light"/>
                  <a:ea typeface="+mn-ea"/>
                  <a:cs typeface="+mn-cs"/>
                </a:rPr>
                <a:t>04</a:t>
              </a:r>
              <a:endParaRPr kumimoji="0" lang="en-US" sz="1400" b="1" i="0" u="none" strike="noStrike" kern="1200" cap="none" spc="0" normalizeH="0" baseline="0" noProof="0" dirty="0">
                <a:ln>
                  <a:noFill/>
                </a:ln>
                <a:solidFill>
                  <a:prstClr val="white"/>
                </a:solidFill>
                <a:effectLst/>
                <a:uLnTx/>
                <a:uFillTx/>
                <a:latin typeface="Calibri Light"/>
                <a:ea typeface="+mn-ea"/>
                <a:cs typeface="+mn-cs"/>
              </a:endParaRPr>
            </a:p>
          </p:txBody>
        </p:sp>
        <p:sp>
          <p:nvSpPr>
            <p:cNvPr id="11" name="TextBox 10"/>
            <p:cNvSpPr txBox="1"/>
            <p:nvPr/>
          </p:nvSpPr>
          <p:spPr>
            <a:xfrm>
              <a:off x="6096556" y="3733687"/>
              <a:ext cx="393056" cy="307777"/>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dirty="0">
                  <a:ln>
                    <a:noFill/>
                  </a:ln>
                  <a:solidFill>
                    <a:prstClr val="white"/>
                  </a:solidFill>
                  <a:effectLst/>
                  <a:uLnTx/>
                  <a:uFillTx/>
                  <a:latin typeface="Calibri Light"/>
                  <a:ea typeface="+mn-ea"/>
                  <a:cs typeface="+mn-cs"/>
                </a:rPr>
                <a:t>03</a:t>
              </a:r>
              <a:endParaRPr kumimoji="0" lang="en-US" sz="1400" b="1" i="0" u="none" strike="noStrike" kern="1200" cap="none" spc="0" normalizeH="0" baseline="0" noProof="0" dirty="0">
                <a:ln>
                  <a:noFill/>
                </a:ln>
                <a:solidFill>
                  <a:prstClr val="white"/>
                </a:solidFill>
                <a:effectLst/>
                <a:uLnTx/>
                <a:uFillTx/>
                <a:latin typeface="Calibri Light"/>
                <a:ea typeface="+mn-ea"/>
                <a:cs typeface="+mn-cs"/>
              </a:endParaRPr>
            </a:p>
          </p:txBody>
        </p:sp>
      </p:grpSp>
      <p:cxnSp>
        <p:nvCxnSpPr>
          <p:cNvPr id="12" name="Straight Arrow Connector 11"/>
          <p:cNvCxnSpPr/>
          <p:nvPr/>
        </p:nvCxnSpPr>
        <p:spPr>
          <a:xfrm>
            <a:off x="7550690" y="2986933"/>
            <a:ext cx="894026" cy="0"/>
          </a:xfrm>
          <a:prstGeom prst="straightConnector1">
            <a:avLst/>
          </a:prstGeom>
          <a:ln>
            <a:solidFill>
              <a:schemeClr val="bg1">
                <a:lumMod val="85000"/>
              </a:schemeClr>
            </a:solidFill>
            <a:prstDash val="solid"/>
            <a:round/>
            <a:tailEnd type="ova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722323" y="2466391"/>
            <a:ext cx="1804560" cy="338554"/>
          </a:xfrm>
          <a:prstGeom prst="rect">
            <a:avLst/>
          </a:prstGeom>
          <a:noFill/>
        </p:spPr>
        <p:txBody>
          <a:bodyPr wrap="square" rtlCol="0">
            <a:spAutoFit/>
          </a:bodyPr>
          <a:lstStyle/>
          <a:p>
            <a:pPr lvl="0" defTabSz="914354">
              <a:lnSpc>
                <a:spcPct val="100000"/>
              </a:lnSpc>
              <a:defRPr/>
            </a:pPr>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Lato" charset="0"/>
              </a:rPr>
              <a:t>请输入标题</a:t>
            </a:r>
            <a:endParaRPr lang="en-US" altLang="zh-CN" sz="1600" b="1" dirty="0">
              <a:solidFill>
                <a:prstClr val="black">
                  <a:lumMod val="75000"/>
                  <a:lumOff val="25000"/>
                </a:prstClr>
              </a:solidFill>
              <a:latin typeface="微软雅黑" panose="020B0503020204020204" pitchFamily="34" charset="-122"/>
              <a:ea typeface="微软雅黑" panose="020B0503020204020204" pitchFamily="34" charset="-122"/>
              <a:cs typeface="Lato" charset="0"/>
            </a:endParaRPr>
          </a:p>
        </p:txBody>
      </p:sp>
      <p:sp>
        <p:nvSpPr>
          <p:cNvPr id="14" name="7 CuadroTexto"/>
          <p:cNvSpPr txBox="1"/>
          <p:nvPr/>
        </p:nvSpPr>
        <p:spPr>
          <a:xfrm>
            <a:off x="8722322" y="2648130"/>
            <a:ext cx="2089077" cy="925894"/>
          </a:xfrm>
          <a:prstGeom prst="rect">
            <a:avLst/>
          </a:prstGeom>
          <a:noFill/>
        </p:spPr>
        <p:txBody>
          <a:bodyPr wrap="square">
            <a:spAutoFit/>
          </a:bodyPr>
          <a:lstStyle/>
          <a:p>
            <a:pPr marL="0" marR="0" lvl="0" indent="0" algn="l"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l" defTabSz="914354" rtl="0" eaLnBrk="1" fontAlgn="auto" latinLnBrk="0" hangingPunct="1">
              <a:lnSpc>
                <a:spcPts val="128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Make a type specimen book unknown printer took type and scrambled it to make a type specimen book </a:t>
            </a:r>
          </a:p>
          <a:p>
            <a:pPr marL="0" marR="0" lvl="0" indent="0" algn="l"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p:txBody>
      </p:sp>
      <p:cxnSp>
        <p:nvCxnSpPr>
          <p:cNvPr id="15" name="Straight Arrow Connector 14"/>
          <p:cNvCxnSpPr/>
          <p:nvPr/>
        </p:nvCxnSpPr>
        <p:spPr>
          <a:xfrm>
            <a:off x="7550690" y="4531844"/>
            <a:ext cx="894026" cy="0"/>
          </a:xfrm>
          <a:prstGeom prst="straightConnector1">
            <a:avLst/>
          </a:prstGeom>
          <a:ln>
            <a:solidFill>
              <a:schemeClr val="bg1">
                <a:lumMod val="85000"/>
              </a:schemeClr>
            </a:solidFill>
            <a:prstDash val="solid"/>
            <a:round/>
            <a:tailEnd type="ova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722323" y="4011302"/>
            <a:ext cx="1804560" cy="338554"/>
          </a:xfrm>
          <a:prstGeom prst="rect">
            <a:avLst/>
          </a:prstGeom>
          <a:noFill/>
        </p:spPr>
        <p:txBody>
          <a:bodyPr wrap="square" rtlCol="0">
            <a:spAutoFit/>
          </a:bodyPr>
          <a:lstStyle/>
          <a:p>
            <a:pPr lvl="0" defTabSz="914354">
              <a:lnSpc>
                <a:spcPct val="100000"/>
              </a:lnSpc>
              <a:defRPr/>
            </a:pPr>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Lato" charset="0"/>
              </a:rPr>
              <a:t>请输入标题</a:t>
            </a:r>
            <a:endParaRPr lang="en-US" altLang="zh-CN" sz="1600" b="1" dirty="0">
              <a:solidFill>
                <a:prstClr val="black">
                  <a:lumMod val="75000"/>
                  <a:lumOff val="25000"/>
                </a:prstClr>
              </a:solidFill>
              <a:latin typeface="微软雅黑" panose="020B0503020204020204" pitchFamily="34" charset="-122"/>
              <a:ea typeface="微软雅黑" panose="020B0503020204020204" pitchFamily="34" charset="-122"/>
              <a:cs typeface="Lato" charset="0"/>
            </a:endParaRPr>
          </a:p>
        </p:txBody>
      </p:sp>
      <p:sp>
        <p:nvSpPr>
          <p:cNvPr id="17" name="7 CuadroTexto"/>
          <p:cNvSpPr txBox="1"/>
          <p:nvPr/>
        </p:nvSpPr>
        <p:spPr>
          <a:xfrm>
            <a:off x="8722322" y="4193041"/>
            <a:ext cx="2089077" cy="925894"/>
          </a:xfrm>
          <a:prstGeom prst="rect">
            <a:avLst/>
          </a:prstGeom>
          <a:noFill/>
        </p:spPr>
        <p:txBody>
          <a:bodyPr wrap="square">
            <a:spAutoFit/>
          </a:bodyPr>
          <a:lstStyle/>
          <a:p>
            <a:pPr marL="0" marR="0" lvl="0" indent="0" algn="l"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l" defTabSz="914354" rtl="0" eaLnBrk="1" fontAlgn="auto" latinLnBrk="0" hangingPunct="1">
              <a:lnSpc>
                <a:spcPts val="128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Make a type specimen book unknown printer took type and scrambled it to make a type specimen book </a:t>
            </a:r>
          </a:p>
          <a:p>
            <a:pPr marL="0" marR="0" lvl="0" indent="0" algn="l"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p:txBody>
      </p:sp>
      <p:cxnSp>
        <p:nvCxnSpPr>
          <p:cNvPr id="18" name="Straight Arrow Connector 17"/>
          <p:cNvCxnSpPr/>
          <p:nvPr/>
        </p:nvCxnSpPr>
        <p:spPr>
          <a:xfrm flipH="1">
            <a:off x="3854135" y="2984775"/>
            <a:ext cx="786450" cy="0"/>
          </a:xfrm>
          <a:prstGeom prst="straightConnector1">
            <a:avLst/>
          </a:prstGeom>
          <a:ln>
            <a:solidFill>
              <a:schemeClr val="bg1">
                <a:lumMod val="85000"/>
              </a:schemeClr>
            </a:solidFill>
            <a:prstDash val="solid"/>
            <a:round/>
            <a:tailEnd type="ova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764560" y="2498090"/>
            <a:ext cx="1804560" cy="338554"/>
          </a:xfrm>
          <a:prstGeom prst="rect">
            <a:avLst/>
          </a:prstGeom>
          <a:noFill/>
        </p:spPr>
        <p:txBody>
          <a:bodyPr wrap="square" rtlCol="0">
            <a:spAutoFit/>
          </a:bodyPr>
          <a:lstStyle/>
          <a:p>
            <a:pPr lvl="0" algn="r" defTabSz="914354">
              <a:defRPr/>
            </a:pPr>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Lato" charset="0"/>
              </a:rPr>
              <a:t>请输入标题</a:t>
            </a:r>
            <a:endParaRPr lang="en-US" altLang="zh-CN" sz="1600" b="1" dirty="0">
              <a:solidFill>
                <a:prstClr val="black">
                  <a:lumMod val="75000"/>
                  <a:lumOff val="25000"/>
                </a:prstClr>
              </a:solidFill>
              <a:latin typeface="微软雅黑" panose="020B0503020204020204" pitchFamily="34" charset="-122"/>
              <a:ea typeface="微软雅黑" panose="020B0503020204020204" pitchFamily="34" charset="-122"/>
              <a:cs typeface="Lato" charset="0"/>
            </a:endParaRPr>
          </a:p>
        </p:txBody>
      </p:sp>
      <p:sp>
        <p:nvSpPr>
          <p:cNvPr id="20" name="7 CuadroTexto"/>
          <p:cNvSpPr txBox="1"/>
          <p:nvPr/>
        </p:nvSpPr>
        <p:spPr>
          <a:xfrm>
            <a:off x="1480043" y="2679829"/>
            <a:ext cx="2089077" cy="925894"/>
          </a:xfrm>
          <a:prstGeom prst="rect">
            <a:avLst/>
          </a:prstGeom>
          <a:noFill/>
        </p:spPr>
        <p:txBody>
          <a:bodyPr wrap="square">
            <a:spAutoFit/>
          </a:bodyPr>
          <a:lstStyle/>
          <a:p>
            <a:pPr marL="0" marR="0" lvl="0" indent="0" algn="r"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r" defTabSz="914354" rtl="0" eaLnBrk="1" fontAlgn="auto" latinLnBrk="0" hangingPunct="1">
              <a:lnSpc>
                <a:spcPts val="128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Make a type specimen book unknown printer took type and scrambled it to make a type specimen book </a:t>
            </a:r>
          </a:p>
          <a:p>
            <a:pPr marL="0" marR="0" lvl="0" indent="0" algn="r"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p:txBody>
      </p:sp>
      <p:cxnSp>
        <p:nvCxnSpPr>
          <p:cNvPr id="21" name="Straight Arrow Connector 20"/>
          <p:cNvCxnSpPr/>
          <p:nvPr/>
        </p:nvCxnSpPr>
        <p:spPr>
          <a:xfrm flipH="1">
            <a:off x="3854135" y="4497987"/>
            <a:ext cx="786450" cy="0"/>
          </a:xfrm>
          <a:prstGeom prst="straightConnector1">
            <a:avLst/>
          </a:prstGeom>
          <a:ln>
            <a:solidFill>
              <a:schemeClr val="bg1">
                <a:lumMod val="85000"/>
              </a:schemeClr>
            </a:solidFill>
            <a:prstDash val="solid"/>
            <a:round/>
            <a:tailEnd type="ova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764560" y="4011302"/>
            <a:ext cx="1804560" cy="338554"/>
          </a:xfrm>
          <a:prstGeom prst="rect">
            <a:avLst/>
          </a:prstGeom>
          <a:noFill/>
        </p:spPr>
        <p:txBody>
          <a:bodyPr wrap="square" rtlCol="0">
            <a:spAutoFit/>
          </a:bodyPr>
          <a:lstStyle/>
          <a:p>
            <a:pPr lvl="0" algn="r" defTabSz="914354">
              <a:lnSpc>
                <a:spcPct val="100000"/>
              </a:lnSpc>
              <a:defRPr/>
            </a:pPr>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Lato" charset="0"/>
              </a:rPr>
              <a:t>请输入标题</a:t>
            </a:r>
            <a:endParaRPr lang="en-US" altLang="zh-CN" sz="1600" b="1" dirty="0">
              <a:solidFill>
                <a:prstClr val="black">
                  <a:lumMod val="75000"/>
                  <a:lumOff val="25000"/>
                </a:prstClr>
              </a:solidFill>
              <a:latin typeface="微软雅黑" panose="020B0503020204020204" pitchFamily="34" charset="-122"/>
              <a:ea typeface="微软雅黑" panose="020B0503020204020204" pitchFamily="34" charset="-122"/>
              <a:cs typeface="Lato" charset="0"/>
            </a:endParaRPr>
          </a:p>
        </p:txBody>
      </p:sp>
      <p:sp>
        <p:nvSpPr>
          <p:cNvPr id="23" name="7 CuadroTexto"/>
          <p:cNvSpPr txBox="1"/>
          <p:nvPr/>
        </p:nvSpPr>
        <p:spPr>
          <a:xfrm>
            <a:off x="1480043" y="4193041"/>
            <a:ext cx="2089077" cy="925894"/>
          </a:xfrm>
          <a:prstGeom prst="rect">
            <a:avLst/>
          </a:prstGeom>
          <a:noFill/>
        </p:spPr>
        <p:txBody>
          <a:bodyPr wrap="square">
            <a:spAutoFit/>
          </a:bodyPr>
          <a:lstStyle/>
          <a:p>
            <a:pPr marL="0" marR="0" lvl="0" indent="0" algn="r"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r" defTabSz="914354" rtl="0" eaLnBrk="1" fontAlgn="auto" latinLnBrk="0" hangingPunct="1">
              <a:lnSpc>
                <a:spcPts val="128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Make a type specimen book unknown printer took type and scrambled it to make a type specimen book </a:t>
            </a:r>
          </a:p>
          <a:p>
            <a:pPr marL="0" marR="0" lvl="0" indent="0" algn="r"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p:txBody>
      </p:sp>
      <p:sp>
        <p:nvSpPr>
          <p:cNvPr id="24" name="7 CuadroTexto"/>
          <p:cNvSpPr txBox="1"/>
          <p:nvPr/>
        </p:nvSpPr>
        <p:spPr>
          <a:xfrm>
            <a:off x="1594528" y="5231129"/>
            <a:ext cx="9002942" cy="1400383"/>
          </a:xfrm>
          <a:prstGeom prst="rect">
            <a:avLst/>
          </a:prstGeom>
          <a:noFill/>
        </p:spPr>
        <p:txBody>
          <a:bodyPr wrap="square">
            <a:spAutoFit/>
          </a:bodyPr>
          <a:lstStyle/>
          <a:p>
            <a:pPr marL="0" marR="0" lvl="0" indent="0" algn="ctr" defTabSz="914354" rtl="0" eaLnBrk="1" fontAlgn="auto" latinLnBrk="0" hangingPunct="1">
              <a:lnSpc>
                <a:spcPts val="1733"/>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ctr" defTabSz="914354" rtl="0" eaLnBrk="1" fontAlgn="auto" latinLnBrk="0" hangingPunct="1">
              <a:lnSpc>
                <a:spcPts val="1733"/>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make a type specimen book unknown printer took a galley of type and scrambled it to make a type specimen book It has survived not only five centuries dummy text of the printing and typesetting industry make type specimen an unknown printer took a galley of dolor sit </a:t>
            </a:r>
            <a:r>
              <a:rPr kumimoji="0" lang="en-US" sz="1000" b="0" i="0" u="none" strike="noStrike" kern="1200" cap="none" spc="0" normalizeH="0" baseline="0" noProof="0" dirty="0" err="1">
                <a:ln>
                  <a:noFill/>
                </a:ln>
                <a:solidFill>
                  <a:prstClr val="white">
                    <a:lumMod val="50000"/>
                  </a:prstClr>
                </a:solidFill>
                <a:effectLst/>
                <a:uLnTx/>
                <a:uFillTx/>
                <a:latin typeface="Lato" charset="0"/>
                <a:ea typeface="Lato" charset="0"/>
                <a:cs typeface="Lato" charset="0"/>
              </a:rPr>
              <a:t>amet</a:t>
            </a:r>
            <a:r>
              <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 et </a:t>
            </a:r>
            <a:r>
              <a:rPr kumimoji="0" lang="en-US" sz="1000" b="0" i="0" u="none" strike="noStrike" kern="1200" cap="none" spc="0" normalizeH="0" baseline="0" noProof="0" dirty="0" err="1">
                <a:ln>
                  <a:noFill/>
                </a:ln>
                <a:solidFill>
                  <a:prstClr val="white">
                    <a:lumMod val="50000"/>
                  </a:prstClr>
                </a:solidFill>
                <a:effectLst/>
                <a:uLnTx/>
                <a:uFillTx/>
                <a:latin typeface="Lato" charset="0"/>
                <a:ea typeface="Lato" charset="0"/>
                <a:cs typeface="Lato" charset="0"/>
              </a:rPr>
              <a:t>dolore</a:t>
            </a:r>
            <a:r>
              <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a:t>
            </a:r>
          </a:p>
          <a:p>
            <a:pPr marL="0" marR="0" lvl="0" indent="0" algn="ctr" defTabSz="914354" rtl="0" eaLnBrk="1" fontAlgn="auto" latinLnBrk="0" hangingPunct="1">
              <a:lnSpc>
                <a:spcPts val="1733"/>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ctr" defTabSz="914354" rtl="0" eaLnBrk="1" fontAlgn="auto" latinLnBrk="0" hangingPunct="1">
              <a:lnSpc>
                <a:spcPts val="1733"/>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ctr" defTabSz="914354" rtl="0" eaLnBrk="1" fontAlgn="auto" latinLnBrk="0" hangingPunct="1">
              <a:lnSpc>
                <a:spcPts val="1733"/>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p:txBody>
      </p:sp>
      <p:grpSp>
        <p:nvGrpSpPr>
          <p:cNvPr id="27" name="组合 26">
            <a:extLst>
              <a:ext uri="{FF2B5EF4-FFF2-40B4-BE49-F238E27FC236}">
                <a16:creationId xmlns:a16="http://schemas.microsoft.com/office/drawing/2014/main" xmlns="" id="{EFB86695-77F0-4AC2-8A50-938973E43E6A}"/>
              </a:ext>
            </a:extLst>
          </p:cNvPr>
          <p:cNvGrpSpPr/>
          <p:nvPr/>
        </p:nvGrpSpPr>
        <p:grpSpPr>
          <a:xfrm>
            <a:off x="3078560" y="224047"/>
            <a:ext cx="6034881" cy="514266"/>
            <a:chOff x="1554560" y="224047"/>
            <a:chExt cx="6034881" cy="514266"/>
          </a:xfrm>
        </p:grpSpPr>
        <p:sp>
          <p:nvSpPr>
            <p:cNvPr id="28" name="Rectangle 1">
              <a:extLst>
                <a:ext uri="{FF2B5EF4-FFF2-40B4-BE49-F238E27FC236}">
                  <a16:creationId xmlns:a16="http://schemas.microsoft.com/office/drawing/2014/main" xmlns="" id="{51A31888-8D4C-4DC4-A5BD-F592BD018AA6}"/>
                </a:ext>
              </a:extLst>
            </p:cNvPr>
            <p:cNvSpPr>
              <a:spLocks/>
            </p:cNvSpPr>
            <p:nvPr/>
          </p:nvSpPr>
          <p:spPr bwMode="auto">
            <a:xfrm>
              <a:off x="3129299" y="224047"/>
              <a:ext cx="2885405"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ctr" defTabSz="514247"/>
              <a:r>
                <a:rPr lang="zh-CN" altLang="en-US" sz="1800" b="1" spc="450" dirty="0">
                  <a:latin typeface="微软雅黑"/>
                  <a:ea typeface="微软雅黑"/>
                  <a:cs typeface="Lato Regular"/>
                  <a:sym typeface="Bebas Neue" charset="0"/>
                </a:rPr>
                <a:t>请在此处输入你的标题</a:t>
              </a:r>
              <a:endParaRPr lang="en-US" sz="1800" b="1" spc="450" dirty="0">
                <a:latin typeface="微软雅黑"/>
                <a:ea typeface="微软雅黑"/>
                <a:cs typeface="Lato Regular"/>
                <a:sym typeface="Bebas Neue" charset="0"/>
              </a:endParaRPr>
            </a:p>
          </p:txBody>
        </p:sp>
        <p:sp>
          <p:nvSpPr>
            <p:cNvPr id="29" name="矩形 28">
              <a:extLst>
                <a:ext uri="{FF2B5EF4-FFF2-40B4-BE49-F238E27FC236}">
                  <a16:creationId xmlns:a16="http://schemas.microsoft.com/office/drawing/2014/main" xmlns="" id="{4A336D69-DA90-4782-9E54-D45EC3138396}"/>
                </a:ext>
              </a:extLst>
            </p:cNvPr>
            <p:cNvSpPr/>
            <p:nvPr/>
          </p:nvSpPr>
          <p:spPr>
            <a:xfrm>
              <a:off x="1554560" y="485487"/>
              <a:ext cx="6034881" cy="252826"/>
            </a:xfrm>
            <a:prstGeom prst="rect">
              <a:avLst/>
            </a:prstGeom>
          </p:spPr>
          <p:txBody>
            <a:bodyPr wrap="square">
              <a:spAutoFit/>
            </a:bodyPr>
            <a:lstStyle/>
            <a:p>
              <a:pPr algn="ctr" defTabSz="514350">
                <a:lnSpc>
                  <a:spcPct val="150000"/>
                </a:lnSpc>
                <a:spcBef>
                  <a:spcPts val="675"/>
                </a:spcBef>
                <a:defRPr/>
              </a:pPr>
              <a:r>
                <a:rPr lang="en-US" altLang="zh-CN" sz="788" spc="75" dirty="0">
                  <a:latin typeface="微软雅黑"/>
                  <a:ea typeface="微软雅黑"/>
                  <a:cs typeface="+mn-ea"/>
                  <a:sym typeface="+mn-lt"/>
                </a:rPr>
                <a:t>Clean, Minimalist, Flat, Powerful and Flexible PowerPoint template change color schemes.</a:t>
              </a:r>
            </a:p>
          </p:txBody>
        </p:sp>
      </p:grpSp>
    </p:spTree>
    <p:extLst>
      <p:ext uri="{BB962C8B-B14F-4D97-AF65-F5344CB8AC3E}">
        <p14:creationId xmlns:p14="http://schemas.microsoft.com/office/powerpoint/2010/main" val="1626265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10"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barn(inVertical)">
                                      <p:cBhvr>
                                        <p:cTn id="5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4" grpId="0"/>
      <p:bldP spid="16" grpId="0"/>
      <p:bldP spid="17" grpId="0"/>
      <p:bldP spid="19" grpId="0"/>
      <p:bldP spid="20" grpId="0"/>
      <p:bldP spid="22" grpId="0"/>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9F8F3"/>
        </a:solidFill>
        <a:effectLst/>
      </p:bgPr>
    </p:bg>
    <p:spTree>
      <p:nvGrpSpPr>
        <p:cNvPr id="1" name=""/>
        <p:cNvGrpSpPr/>
        <p:nvPr/>
      </p:nvGrpSpPr>
      <p:grpSpPr>
        <a:xfrm>
          <a:off x="0" y="0"/>
          <a:ext cx="0" cy="0"/>
          <a:chOff x="0" y="0"/>
          <a:chExt cx="0" cy="0"/>
        </a:xfrm>
      </p:grpSpPr>
      <p:sp>
        <p:nvSpPr>
          <p:cNvPr id="5" name="Oval 4"/>
          <p:cNvSpPr/>
          <p:nvPr/>
        </p:nvSpPr>
        <p:spPr>
          <a:xfrm>
            <a:off x="7593419" y="2167103"/>
            <a:ext cx="3448493" cy="3448493"/>
          </a:xfrm>
          <a:prstGeom prst="ellipse">
            <a:avLst/>
          </a:prstGeom>
          <a:noFill/>
          <a:ln w="12700" cap="rnd">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Oval 5"/>
          <p:cNvSpPr/>
          <p:nvPr/>
        </p:nvSpPr>
        <p:spPr>
          <a:xfrm>
            <a:off x="7904422" y="2478106"/>
            <a:ext cx="2826487" cy="2826487"/>
          </a:xfrm>
          <a:prstGeom prst="ellipse">
            <a:avLst/>
          </a:prstGeom>
          <a:noFill/>
          <a:ln w="12700" cap="rnd">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Oval 7"/>
          <p:cNvSpPr/>
          <p:nvPr/>
        </p:nvSpPr>
        <p:spPr>
          <a:xfrm>
            <a:off x="8215813" y="2789497"/>
            <a:ext cx="2203704" cy="2203704"/>
          </a:xfrm>
          <a:prstGeom prst="ellipse">
            <a:avLst/>
          </a:prstGeom>
          <a:noFill/>
          <a:ln w="12700" cap="rnd">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Oval 8"/>
          <p:cNvSpPr/>
          <p:nvPr/>
        </p:nvSpPr>
        <p:spPr>
          <a:xfrm>
            <a:off x="8526709" y="3100393"/>
            <a:ext cx="1581912" cy="1581912"/>
          </a:xfrm>
          <a:prstGeom prst="ellipse">
            <a:avLst/>
          </a:prstGeom>
          <a:noFill/>
          <a:ln w="12700" cap="rnd">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Arc 9"/>
          <p:cNvSpPr/>
          <p:nvPr/>
        </p:nvSpPr>
        <p:spPr>
          <a:xfrm>
            <a:off x="7593419" y="2167103"/>
            <a:ext cx="3448493" cy="3448493"/>
          </a:xfrm>
          <a:prstGeom prst="arc">
            <a:avLst>
              <a:gd name="adj1" fmla="val 16200000"/>
              <a:gd name="adj2" fmla="val 7329313"/>
            </a:avLst>
          </a:prstGeom>
          <a:noFill/>
          <a:ln w="254000" cap="rnd">
            <a:solidFill>
              <a:srgbClr val="EE88AA">
                <a:alpha val="3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c 11"/>
          <p:cNvSpPr/>
          <p:nvPr/>
        </p:nvSpPr>
        <p:spPr>
          <a:xfrm>
            <a:off x="7904422" y="2478106"/>
            <a:ext cx="2826487" cy="2826487"/>
          </a:xfrm>
          <a:prstGeom prst="arc">
            <a:avLst>
              <a:gd name="adj1" fmla="val 16200000"/>
              <a:gd name="adj2" fmla="val 8960292"/>
            </a:avLst>
          </a:prstGeom>
          <a:noFill/>
          <a:ln w="254000" cap="rnd">
            <a:solidFill>
              <a:srgbClr val="EE88AA">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Arc 12"/>
          <p:cNvSpPr/>
          <p:nvPr/>
        </p:nvSpPr>
        <p:spPr>
          <a:xfrm>
            <a:off x="8215813" y="2789497"/>
            <a:ext cx="2203704" cy="2203704"/>
          </a:xfrm>
          <a:prstGeom prst="arc">
            <a:avLst>
              <a:gd name="adj1" fmla="val 16200000"/>
              <a:gd name="adj2" fmla="val 10525764"/>
            </a:avLst>
          </a:prstGeom>
          <a:noFill/>
          <a:ln w="254000" cap="rnd">
            <a:solidFill>
              <a:srgbClr val="EE88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Arc 13"/>
          <p:cNvSpPr/>
          <p:nvPr/>
        </p:nvSpPr>
        <p:spPr>
          <a:xfrm>
            <a:off x="8526709" y="3100393"/>
            <a:ext cx="1581912" cy="1581912"/>
          </a:xfrm>
          <a:prstGeom prst="arc">
            <a:avLst>
              <a:gd name="adj1" fmla="val 16200000"/>
              <a:gd name="adj2" fmla="val 13375041"/>
            </a:avLst>
          </a:prstGeom>
          <a:noFill/>
          <a:ln w="254000" cap="rnd">
            <a:solidFill>
              <a:srgbClr val="EE88AA">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TextBox 14"/>
          <p:cNvSpPr txBox="1"/>
          <p:nvPr/>
        </p:nvSpPr>
        <p:spPr>
          <a:xfrm>
            <a:off x="9155227" y="2039867"/>
            <a:ext cx="420308"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rPr>
              <a:t>35%</a:t>
            </a:r>
          </a:p>
        </p:txBody>
      </p:sp>
      <p:sp>
        <p:nvSpPr>
          <p:cNvPr id="16" name="TextBox 15"/>
          <p:cNvSpPr txBox="1"/>
          <p:nvPr/>
        </p:nvSpPr>
        <p:spPr>
          <a:xfrm>
            <a:off x="9155227" y="2352890"/>
            <a:ext cx="420308"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rPr>
              <a:t>45%</a:t>
            </a:r>
          </a:p>
        </p:txBody>
      </p:sp>
      <p:sp>
        <p:nvSpPr>
          <p:cNvPr id="17" name="TextBox 16"/>
          <p:cNvSpPr txBox="1"/>
          <p:nvPr/>
        </p:nvSpPr>
        <p:spPr>
          <a:xfrm>
            <a:off x="9155227" y="2663786"/>
            <a:ext cx="425116"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rPr>
              <a:t>70%</a:t>
            </a:r>
          </a:p>
        </p:txBody>
      </p:sp>
      <p:sp>
        <p:nvSpPr>
          <p:cNvPr id="18" name="TextBox 17"/>
          <p:cNvSpPr txBox="1"/>
          <p:nvPr/>
        </p:nvSpPr>
        <p:spPr>
          <a:xfrm>
            <a:off x="9155227" y="2961074"/>
            <a:ext cx="420308"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white"/>
                </a:solidFill>
                <a:effectLst/>
                <a:uLnTx/>
                <a:uFillTx/>
                <a:latin typeface="Roboto Light" panose="02000000000000000000" pitchFamily="2" charset="0"/>
                <a:ea typeface="Roboto Light" panose="02000000000000000000" pitchFamily="2" charset="0"/>
                <a:cs typeface="+mn-cs"/>
              </a:rPr>
              <a:t>85%</a:t>
            </a:r>
          </a:p>
        </p:txBody>
      </p:sp>
      <p:grpSp>
        <p:nvGrpSpPr>
          <p:cNvPr id="19" name="Group 18"/>
          <p:cNvGrpSpPr/>
          <p:nvPr/>
        </p:nvGrpSpPr>
        <p:grpSpPr>
          <a:xfrm>
            <a:off x="9152932" y="3651737"/>
            <a:ext cx="329467" cy="479225"/>
            <a:chOff x="4838700" y="2774950"/>
            <a:chExt cx="279400" cy="406400"/>
          </a:xfrm>
          <a:solidFill>
            <a:schemeClr val="accent6">
              <a:lumMod val="75000"/>
            </a:schemeClr>
          </a:solidFill>
        </p:grpSpPr>
        <p:sp>
          <p:nvSpPr>
            <p:cNvPr id="20" name="Freeform 60"/>
            <p:cNvSpPr>
              <a:spLocks noEditPoints="1"/>
            </p:cNvSpPr>
            <p:nvPr/>
          </p:nvSpPr>
          <p:spPr bwMode="auto">
            <a:xfrm>
              <a:off x="4838700" y="2774950"/>
              <a:ext cx="279400" cy="406400"/>
            </a:xfrm>
            <a:custGeom>
              <a:avLst/>
              <a:gdLst/>
              <a:ahLst/>
              <a:cxnLst>
                <a:cxn ang="0">
                  <a:pos x="88" y="0"/>
                </a:cxn>
                <a:cxn ang="0">
                  <a:pos x="54" y="6"/>
                </a:cxn>
                <a:cxn ang="0">
                  <a:pos x="26" y="26"/>
                </a:cxn>
                <a:cxn ang="0">
                  <a:pos x="6" y="54"/>
                </a:cxn>
                <a:cxn ang="0">
                  <a:pos x="0" y="88"/>
                </a:cxn>
                <a:cxn ang="0">
                  <a:pos x="2" y="100"/>
                </a:cxn>
                <a:cxn ang="0">
                  <a:pos x="16" y="138"/>
                </a:cxn>
                <a:cxn ang="0">
                  <a:pos x="40" y="184"/>
                </a:cxn>
                <a:cxn ang="0">
                  <a:pos x="50" y="214"/>
                </a:cxn>
                <a:cxn ang="0">
                  <a:pos x="62" y="246"/>
                </a:cxn>
                <a:cxn ang="0">
                  <a:pos x="76" y="254"/>
                </a:cxn>
                <a:cxn ang="0">
                  <a:pos x="88" y="256"/>
                </a:cxn>
                <a:cxn ang="0">
                  <a:pos x="108" y="252"/>
                </a:cxn>
                <a:cxn ang="0">
                  <a:pos x="118" y="238"/>
                </a:cxn>
                <a:cxn ang="0">
                  <a:pos x="136" y="184"/>
                </a:cxn>
                <a:cxn ang="0">
                  <a:pos x="146" y="162"/>
                </a:cxn>
                <a:cxn ang="0">
                  <a:pos x="172" y="112"/>
                </a:cxn>
                <a:cxn ang="0">
                  <a:pos x="176" y="88"/>
                </a:cxn>
                <a:cxn ang="0">
                  <a:pos x="174" y="70"/>
                </a:cxn>
                <a:cxn ang="0">
                  <a:pos x="160" y="38"/>
                </a:cxn>
                <a:cxn ang="0">
                  <a:pos x="138" y="16"/>
                </a:cxn>
                <a:cxn ang="0">
                  <a:pos x="106" y="2"/>
                </a:cxn>
                <a:cxn ang="0">
                  <a:pos x="108" y="218"/>
                </a:cxn>
                <a:cxn ang="0">
                  <a:pos x="70" y="222"/>
                </a:cxn>
                <a:cxn ang="0">
                  <a:pos x="64" y="208"/>
                </a:cxn>
                <a:cxn ang="0">
                  <a:pos x="114" y="200"/>
                </a:cxn>
                <a:cxn ang="0">
                  <a:pos x="112" y="208"/>
                </a:cxn>
                <a:cxn ang="0">
                  <a:pos x="108" y="218"/>
                </a:cxn>
                <a:cxn ang="0">
                  <a:pos x="62" y="200"/>
                </a:cxn>
                <a:cxn ang="0">
                  <a:pos x="120" y="184"/>
                </a:cxn>
                <a:cxn ang="0">
                  <a:pos x="116" y="192"/>
                </a:cxn>
                <a:cxn ang="0">
                  <a:pos x="88" y="240"/>
                </a:cxn>
                <a:cxn ang="0">
                  <a:pos x="82" y="240"/>
                </a:cxn>
                <a:cxn ang="0">
                  <a:pos x="76" y="236"/>
                </a:cxn>
                <a:cxn ang="0">
                  <a:pos x="106" y="226"/>
                </a:cxn>
                <a:cxn ang="0">
                  <a:pos x="102" y="234"/>
                </a:cxn>
                <a:cxn ang="0">
                  <a:pos x="94" y="240"/>
                </a:cxn>
                <a:cxn ang="0">
                  <a:pos x="126" y="168"/>
                </a:cxn>
                <a:cxn ang="0">
                  <a:pos x="50" y="168"/>
                </a:cxn>
                <a:cxn ang="0">
                  <a:pos x="38" y="142"/>
                </a:cxn>
                <a:cxn ang="0">
                  <a:pos x="18" y="100"/>
                </a:cxn>
                <a:cxn ang="0">
                  <a:pos x="16" y="88"/>
                </a:cxn>
                <a:cxn ang="0">
                  <a:pos x="22" y="60"/>
                </a:cxn>
                <a:cxn ang="0">
                  <a:pos x="38" y="38"/>
                </a:cxn>
                <a:cxn ang="0">
                  <a:pos x="60" y="22"/>
                </a:cxn>
                <a:cxn ang="0">
                  <a:pos x="88" y="16"/>
                </a:cxn>
                <a:cxn ang="0">
                  <a:pos x="102" y="18"/>
                </a:cxn>
                <a:cxn ang="0">
                  <a:pos x="128" y="28"/>
                </a:cxn>
                <a:cxn ang="0">
                  <a:pos x="148" y="48"/>
                </a:cxn>
                <a:cxn ang="0">
                  <a:pos x="158" y="74"/>
                </a:cxn>
                <a:cxn ang="0">
                  <a:pos x="160" y="88"/>
                </a:cxn>
                <a:cxn ang="0">
                  <a:pos x="154" y="114"/>
                </a:cxn>
                <a:cxn ang="0">
                  <a:pos x="138" y="142"/>
                </a:cxn>
              </a:cxnLst>
              <a:rect l="0" t="0" r="r" b="b"/>
              <a:pathLst>
                <a:path w="176" h="256">
                  <a:moveTo>
                    <a:pt x="88" y="0"/>
                  </a:moveTo>
                  <a:lnTo>
                    <a:pt x="88" y="0"/>
                  </a:lnTo>
                  <a:lnTo>
                    <a:pt x="70" y="2"/>
                  </a:lnTo>
                  <a:lnTo>
                    <a:pt x="54" y="6"/>
                  </a:lnTo>
                  <a:lnTo>
                    <a:pt x="38" y="16"/>
                  </a:lnTo>
                  <a:lnTo>
                    <a:pt x="26" y="26"/>
                  </a:lnTo>
                  <a:lnTo>
                    <a:pt x="16" y="38"/>
                  </a:lnTo>
                  <a:lnTo>
                    <a:pt x="6" y="54"/>
                  </a:lnTo>
                  <a:lnTo>
                    <a:pt x="2" y="70"/>
                  </a:lnTo>
                  <a:lnTo>
                    <a:pt x="0" y="88"/>
                  </a:lnTo>
                  <a:lnTo>
                    <a:pt x="0" y="88"/>
                  </a:lnTo>
                  <a:lnTo>
                    <a:pt x="2" y="100"/>
                  </a:lnTo>
                  <a:lnTo>
                    <a:pt x="4" y="112"/>
                  </a:lnTo>
                  <a:lnTo>
                    <a:pt x="16" y="138"/>
                  </a:lnTo>
                  <a:lnTo>
                    <a:pt x="30" y="162"/>
                  </a:lnTo>
                  <a:lnTo>
                    <a:pt x="40" y="184"/>
                  </a:lnTo>
                  <a:lnTo>
                    <a:pt x="40" y="184"/>
                  </a:lnTo>
                  <a:lnTo>
                    <a:pt x="50" y="214"/>
                  </a:lnTo>
                  <a:lnTo>
                    <a:pt x="58" y="238"/>
                  </a:lnTo>
                  <a:lnTo>
                    <a:pt x="62" y="246"/>
                  </a:lnTo>
                  <a:lnTo>
                    <a:pt x="68" y="252"/>
                  </a:lnTo>
                  <a:lnTo>
                    <a:pt x="76" y="254"/>
                  </a:lnTo>
                  <a:lnTo>
                    <a:pt x="88" y="256"/>
                  </a:lnTo>
                  <a:lnTo>
                    <a:pt x="88" y="256"/>
                  </a:lnTo>
                  <a:lnTo>
                    <a:pt x="100" y="254"/>
                  </a:lnTo>
                  <a:lnTo>
                    <a:pt x="108" y="252"/>
                  </a:lnTo>
                  <a:lnTo>
                    <a:pt x="114" y="246"/>
                  </a:lnTo>
                  <a:lnTo>
                    <a:pt x="118" y="238"/>
                  </a:lnTo>
                  <a:lnTo>
                    <a:pt x="126" y="214"/>
                  </a:lnTo>
                  <a:lnTo>
                    <a:pt x="136" y="184"/>
                  </a:lnTo>
                  <a:lnTo>
                    <a:pt x="136" y="184"/>
                  </a:lnTo>
                  <a:lnTo>
                    <a:pt x="146" y="162"/>
                  </a:lnTo>
                  <a:lnTo>
                    <a:pt x="160" y="138"/>
                  </a:lnTo>
                  <a:lnTo>
                    <a:pt x="172" y="112"/>
                  </a:lnTo>
                  <a:lnTo>
                    <a:pt x="174" y="100"/>
                  </a:lnTo>
                  <a:lnTo>
                    <a:pt x="176" y="88"/>
                  </a:lnTo>
                  <a:lnTo>
                    <a:pt x="176" y="88"/>
                  </a:lnTo>
                  <a:lnTo>
                    <a:pt x="174" y="70"/>
                  </a:lnTo>
                  <a:lnTo>
                    <a:pt x="170" y="54"/>
                  </a:lnTo>
                  <a:lnTo>
                    <a:pt x="160" y="38"/>
                  </a:lnTo>
                  <a:lnTo>
                    <a:pt x="150" y="26"/>
                  </a:lnTo>
                  <a:lnTo>
                    <a:pt x="138" y="16"/>
                  </a:lnTo>
                  <a:lnTo>
                    <a:pt x="122" y="6"/>
                  </a:lnTo>
                  <a:lnTo>
                    <a:pt x="106" y="2"/>
                  </a:lnTo>
                  <a:lnTo>
                    <a:pt x="88" y="0"/>
                  </a:lnTo>
                  <a:close/>
                  <a:moveTo>
                    <a:pt x="108" y="218"/>
                  </a:moveTo>
                  <a:lnTo>
                    <a:pt x="70" y="222"/>
                  </a:lnTo>
                  <a:lnTo>
                    <a:pt x="70" y="222"/>
                  </a:lnTo>
                  <a:lnTo>
                    <a:pt x="64" y="208"/>
                  </a:lnTo>
                  <a:lnTo>
                    <a:pt x="64" y="208"/>
                  </a:lnTo>
                  <a:lnTo>
                    <a:pt x="64" y="206"/>
                  </a:lnTo>
                  <a:lnTo>
                    <a:pt x="114" y="200"/>
                  </a:lnTo>
                  <a:lnTo>
                    <a:pt x="114" y="200"/>
                  </a:lnTo>
                  <a:lnTo>
                    <a:pt x="112" y="208"/>
                  </a:lnTo>
                  <a:lnTo>
                    <a:pt x="112" y="208"/>
                  </a:lnTo>
                  <a:lnTo>
                    <a:pt x="108" y="218"/>
                  </a:lnTo>
                  <a:close/>
                  <a:moveTo>
                    <a:pt x="62" y="200"/>
                  </a:moveTo>
                  <a:lnTo>
                    <a:pt x="62" y="200"/>
                  </a:lnTo>
                  <a:lnTo>
                    <a:pt x="56" y="184"/>
                  </a:lnTo>
                  <a:lnTo>
                    <a:pt x="120" y="184"/>
                  </a:lnTo>
                  <a:lnTo>
                    <a:pt x="120" y="184"/>
                  </a:lnTo>
                  <a:lnTo>
                    <a:pt x="116" y="192"/>
                  </a:lnTo>
                  <a:lnTo>
                    <a:pt x="62" y="200"/>
                  </a:lnTo>
                  <a:close/>
                  <a:moveTo>
                    <a:pt x="88" y="240"/>
                  </a:moveTo>
                  <a:lnTo>
                    <a:pt x="88" y="240"/>
                  </a:lnTo>
                  <a:lnTo>
                    <a:pt x="82" y="240"/>
                  </a:lnTo>
                  <a:lnTo>
                    <a:pt x="78" y="238"/>
                  </a:lnTo>
                  <a:lnTo>
                    <a:pt x="76" y="236"/>
                  </a:lnTo>
                  <a:lnTo>
                    <a:pt x="72" y="230"/>
                  </a:lnTo>
                  <a:lnTo>
                    <a:pt x="106" y="226"/>
                  </a:lnTo>
                  <a:lnTo>
                    <a:pt x="106" y="226"/>
                  </a:lnTo>
                  <a:lnTo>
                    <a:pt x="102" y="234"/>
                  </a:lnTo>
                  <a:lnTo>
                    <a:pt x="98" y="238"/>
                  </a:lnTo>
                  <a:lnTo>
                    <a:pt x="94" y="240"/>
                  </a:lnTo>
                  <a:lnTo>
                    <a:pt x="88" y="240"/>
                  </a:lnTo>
                  <a:close/>
                  <a:moveTo>
                    <a:pt x="126" y="168"/>
                  </a:moveTo>
                  <a:lnTo>
                    <a:pt x="50" y="168"/>
                  </a:lnTo>
                  <a:lnTo>
                    <a:pt x="50" y="168"/>
                  </a:lnTo>
                  <a:lnTo>
                    <a:pt x="38" y="142"/>
                  </a:lnTo>
                  <a:lnTo>
                    <a:pt x="38" y="142"/>
                  </a:lnTo>
                  <a:lnTo>
                    <a:pt x="22" y="114"/>
                  </a:lnTo>
                  <a:lnTo>
                    <a:pt x="18" y="100"/>
                  </a:lnTo>
                  <a:lnTo>
                    <a:pt x="16" y="88"/>
                  </a:lnTo>
                  <a:lnTo>
                    <a:pt x="16" y="88"/>
                  </a:lnTo>
                  <a:lnTo>
                    <a:pt x="18" y="74"/>
                  </a:lnTo>
                  <a:lnTo>
                    <a:pt x="22" y="60"/>
                  </a:lnTo>
                  <a:lnTo>
                    <a:pt x="28" y="48"/>
                  </a:lnTo>
                  <a:lnTo>
                    <a:pt x="38" y="38"/>
                  </a:lnTo>
                  <a:lnTo>
                    <a:pt x="48" y="28"/>
                  </a:lnTo>
                  <a:lnTo>
                    <a:pt x="60" y="22"/>
                  </a:lnTo>
                  <a:lnTo>
                    <a:pt x="74" y="18"/>
                  </a:lnTo>
                  <a:lnTo>
                    <a:pt x="88" y="16"/>
                  </a:lnTo>
                  <a:lnTo>
                    <a:pt x="88" y="16"/>
                  </a:lnTo>
                  <a:lnTo>
                    <a:pt x="102" y="18"/>
                  </a:lnTo>
                  <a:lnTo>
                    <a:pt x="116" y="22"/>
                  </a:lnTo>
                  <a:lnTo>
                    <a:pt x="128" y="28"/>
                  </a:lnTo>
                  <a:lnTo>
                    <a:pt x="138" y="38"/>
                  </a:lnTo>
                  <a:lnTo>
                    <a:pt x="148" y="48"/>
                  </a:lnTo>
                  <a:lnTo>
                    <a:pt x="154" y="60"/>
                  </a:lnTo>
                  <a:lnTo>
                    <a:pt x="158" y="74"/>
                  </a:lnTo>
                  <a:lnTo>
                    <a:pt x="160" y="88"/>
                  </a:lnTo>
                  <a:lnTo>
                    <a:pt x="160" y="88"/>
                  </a:lnTo>
                  <a:lnTo>
                    <a:pt x="158" y="100"/>
                  </a:lnTo>
                  <a:lnTo>
                    <a:pt x="154" y="114"/>
                  </a:lnTo>
                  <a:lnTo>
                    <a:pt x="138" y="142"/>
                  </a:lnTo>
                  <a:lnTo>
                    <a:pt x="138" y="142"/>
                  </a:lnTo>
                  <a:lnTo>
                    <a:pt x="126" y="1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ar-SA" sz="1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
          <p:nvSpPr>
            <p:cNvPr id="21" name="Freeform 66"/>
            <p:cNvSpPr>
              <a:spLocks/>
            </p:cNvSpPr>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ar-SA" sz="1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
          <p:nvSpPr>
            <p:cNvPr id="22" name="Freeform 67"/>
            <p:cNvSpPr>
              <a:spLocks/>
            </p:cNvSpPr>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ar-SA" sz="18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grpSp>
      <p:sp>
        <p:nvSpPr>
          <p:cNvPr id="24" name="Rectangle 23"/>
          <p:cNvSpPr/>
          <p:nvPr/>
        </p:nvSpPr>
        <p:spPr>
          <a:xfrm>
            <a:off x="517450" y="1682869"/>
            <a:ext cx="5745127" cy="1348061"/>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Assertively implement one-to-one platforms whereas cooperative schemas. Interactively productize client-centered core competencies without bleeding-edge infomediaries. </a:t>
            </a: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4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Distinctively facilitate viral vortals for </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4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mission-critical data</a:t>
            </a:r>
            <a:r>
              <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 </a:t>
            </a: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endParaRPr>
          </a:p>
        </p:txBody>
      </p:sp>
      <p:sp>
        <p:nvSpPr>
          <p:cNvPr id="25" name="Freeform 88"/>
          <p:cNvSpPr>
            <a:spLocks noEditPoints="1"/>
          </p:cNvSpPr>
          <p:nvPr/>
        </p:nvSpPr>
        <p:spPr bwMode="auto">
          <a:xfrm>
            <a:off x="1514004" y="3293819"/>
            <a:ext cx="134043" cy="135440"/>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7 h 146"/>
              <a:gd name="T18" fmla="*/ 36 w 145"/>
              <a:gd name="T19" fmla="*/ 10 h 146"/>
              <a:gd name="T20" fmla="*/ 72 w 145"/>
              <a:gd name="T21" fmla="*/ 0 h 146"/>
              <a:gd name="T22" fmla="*/ 109 w 145"/>
              <a:gd name="T23" fmla="*/ 10 h 146"/>
              <a:gd name="T24" fmla="*/ 135 w 145"/>
              <a:gd name="T25" fmla="*/ 37 h 146"/>
              <a:gd name="T26" fmla="*/ 121 w 145"/>
              <a:gd name="T27" fmla="*/ 58 h 146"/>
              <a:gd name="T28" fmla="*/ 119 w 145"/>
              <a:gd name="T29" fmla="*/ 53 h 146"/>
              <a:gd name="T30" fmla="*/ 111 w 145"/>
              <a:gd name="T31" fmla="*/ 45 h 146"/>
              <a:gd name="T32" fmla="*/ 107 w 145"/>
              <a:gd name="T33" fmla="*/ 43 h 146"/>
              <a:gd name="T34" fmla="*/ 102 w 145"/>
              <a:gd name="T35" fmla="*/ 45 h 146"/>
              <a:gd name="T36" fmla="*/ 64 w 145"/>
              <a:gd name="T37" fmla="*/ 83 h 146"/>
              <a:gd name="T38" fmla="*/ 42 w 145"/>
              <a:gd name="T39" fmla="*/ 62 h 146"/>
              <a:gd name="T40" fmla="*/ 38 w 145"/>
              <a:gd name="T41" fmla="*/ 60 h 146"/>
              <a:gd name="T42" fmla="*/ 34 w 145"/>
              <a:gd name="T43" fmla="*/ 62 h 146"/>
              <a:gd name="T44" fmla="*/ 25 w 145"/>
              <a:gd name="T45" fmla="*/ 70 h 146"/>
              <a:gd name="T46" fmla="*/ 24 w 145"/>
              <a:gd name="T47" fmla="*/ 75 h 146"/>
              <a:gd name="T48" fmla="*/ 25 w 145"/>
              <a:gd name="T49" fmla="*/ 79 h 146"/>
              <a:gd name="T50" fmla="*/ 59 w 145"/>
              <a:gd name="T51" fmla="*/ 113 h 146"/>
              <a:gd name="T52" fmla="*/ 64 w 145"/>
              <a:gd name="T53" fmla="*/ 115 h 146"/>
              <a:gd name="T54" fmla="*/ 68 w 145"/>
              <a:gd name="T55" fmla="*/ 113 h 146"/>
              <a:gd name="T56" fmla="*/ 119 w 145"/>
              <a:gd name="T57" fmla="*/ 62 h 146"/>
              <a:gd name="T58" fmla="*/ 121 w 145"/>
              <a:gd name="T59"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5" y="146"/>
                  <a:pt x="72" y="146"/>
                </a:cubicBezTo>
                <a:cubicBezTo>
                  <a:pt x="59" y="146"/>
                  <a:pt x="47" y="142"/>
                  <a:pt x="36" y="136"/>
                </a:cubicBezTo>
                <a:cubicBezTo>
                  <a:pt x="25" y="129"/>
                  <a:pt x="16" y="121"/>
                  <a:pt x="9" y="109"/>
                </a:cubicBezTo>
                <a:cubicBezTo>
                  <a:pt x="3" y="98"/>
                  <a:pt x="0" y="86"/>
                  <a:pt x="0" y="73"/>
                </a:cubicBezTo>
                <a:cubicBezTo>
                  <a:pt x="0" y="60"/>
                  <a:pt x="3" y="48"/>
                  <a:pt x="9" y="37"/>
                </a:cubicBezTo>
                <a:cubicBezTo>
                  <a:pt x="16" y="25"/>
                  <a:pt x="25" y="17"/>
                  <a:pt x="36" y="10"/>
                </a:cubicBezTo>
                <a:cubicBezTo>
                  <a:pt x="47" y="4"/>
                  <a:pt x="59" y="0"/>
                  <a:pt x="72" y="0"/>
                </a:cubicBezTo>
                <a:cubicBezTo>
                  <a:pt x="85" y="0"/>
                  <a:pt x="98" y="4"/>
                  <a:pt x="109" y="10"/>
                </a:cubicBezTo>
                <a:cubicBezTo>
                  <a:pt x="120" y="17"/>
                  <a:pt x="129" y="25"/>
                  <a:pt x="135" y="37"/>
                </a:cubicBezTo>
                <a:close/>
                <a:moveTo>
                  <a:pt x="121" y="58"/>
                </a:moveTo>
                <a:cubicBezTo>
                  <a:pt x="121" y="56"/>
                  <a:pt x="121" y="54"/>
                  <a:pt x="119" y="53"/>
                </a:cubicBezTo>
                <a:cubicBezTo>
                  <a:pt x="111" y="45"/>
                  <a:pt x="111" y="45"/>
                  <a:pt x="111" y="45"/>
                </a:cubicBezTo>
                <a:cubicBezTo>
                  <a:pt x="110" y="44"/>
                  <a:pt x="108" y="43"/>
                  <a:pt x="107" y="43"/>
                </a:cubicBezTo>
                <a:cubicBezTo>
                  <a:pt x="105" y="43"/>
                  <a:pt x="103" y="44"/>
                  <a:pt x="102" y="45"/>
                </a:cubicBezTo>
                <a:cubicBezTo>
                  <a:pt x="64" y="83"/>
                  <a:pt x="64" y="83"/>
                  <a:pt x="64" y="83"/>
                </a:cubicBezTo>
                <a:cubicBezTo>
                  <a:pt x="42" y="62"/>
                  <a:pt x="42" y="62"/>
                  <a:pt x="42" y="62"/>
                </a:cubicBezTo>
                <a:cubicBezTo>
                  <a:pt x="41" y="61"/>
                  <a:pt x="40" y="60"/>
                  <a:pt x="38" y="60"/>
                </a:cubicBezTo>
                <a:cubicBezTo>
                  <a:pt x="36" y="60"/>
                  <a:pt x="35" y="61"/>
                  <a:pt x="34" y="62"/>
                </a:cubicBezTo>
                <a:cubicBezTo>
                  <a:pt x="25" y="70"/>
                  <a:pt x="25" y="70"/>
                  <a:pt x="25" y="70"/>
                </a:cubicBezTo>
                <a:cubicBezTo>
                  <a:pt x="24" y="72"/>
                  <a:pt x="24" y="73"/>
                  <a:pt x="24" y="75"/>
                </a:cubicBezTo>
                <a:cubicBezTo>
                  <a:pt x="24" y="76"/>
                  <a:pt x="24" y="78"/>
                  <a:pt x="25" y="79"/>
                </a:cubicBezTo>
                <a:cubicBezTo>
                  <a:pt x="59" y="113"/>
                  <a:pt x="59" y="113"/>
                  <a:pt x="59" y="113"/>
                </a:cubicBezTo>
                <a:cubicBezTo>
                  <a:pt x="61" y="114"/>
                  <a:pt x="62" y="115"/>
                  <a:pt x="64" y="115"/>
                </a:cubicBezTo>
                <a:cubicBezTo>
                  <a:pt x="65" y="115"/>
                  <a:pt x="67" y="114"/>
                  <a:pt x="68" y="113"/>
                </a:cubicBezTo>
                <a:cubicBezTo>
                  <a:pt x="119" y="62"/>
                  <a:pt x="119" y="62"/>
                  <a:pt x="119" y="62"/>
                </a:cubicBezTo>
                <a:cubicBezTo>
                  <a:pt x="121" y="61"/>
                  <a:pt x="121" y="59"/>
                  <a:pt x="121" y="58"/>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Rectangle 25"/>
          <p:cNvSpPr/>
          <p:nvPr/>
        </p:nvSpPr>
        <p:spPr>
          <a:xfrm>
            <a:off x="1816691" y="3130707"/>
            <a:ext cx="4445886" cy="461665"/>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Assertively implement one-to-one platforms whereas cooperative schemas. Interactively productize client-centered core</a:t>
            </a:r>
          </a:p>
        </p:txBody>
      </p:sp>
      <p:sp>
        <p:nvSpPr>
          <p:cNvPr id="28" name="Freeform 88"/>
          <p:cNvSpPr>
            <a:spLocks noEditPoints="1"/>
          </p:cNvSpPr>
          <p:nvPr/>
        </p:nvSpPr>
        <p:spPr bwMode="auto">
          <a:xfrm>
            <a:off x="1514004" y="5480156"/>
            <a:ext cx="134043" cy="135440"/>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7 h 146"/>
              <a:gd name="T18" fmla="*/ 36 w 145"/>
              <a:gd name="T19" fmla="*/ 10 h 146"/>
              <a:gd name="T20" fmla="*/ 72 w 145"/>
              <a:gd name="T21" fmla="*/ 0 h 146"/>
              <a:gd name="T22" fmla="*/ 109 w 145"/>
              <a:gd name="T23" fmla="*/ 10 h 146"/>
              <a:gd name="T24" fmla="*/ 135 w 145"/>
              <a:gd name="T25" fmla="*/ 37 h 146"/>
              <a:gd name="T26" fmla="*/ 121 w 145"/>
              <a:gd name="T27" fmla="*/ 58 h 146"/>
              <a:gd name="T28" fmla="*/ 119 w 145"/>
              <a:gd name="T29" fmla="*/ 53 h 146"/>
              <a:gd name="T30" fmla="*/ 111 w 145"/>
              <a:gd name="T31" fmla="*/ 45 h 146"/>
              <a:gd name="T32" fmla="*/ 107 w 145"/>
              <a:gd name="T33" fmla="*/ 43 h 146"/>
              <a:gd name="T34" fmla="*/ 102 w 145"/>
              <a:gd name="T35" fmla="*/ 45 h 146"/>
              <a:gd name="T36" fmla="*/ 64 w 145"/>
              <a:gd name="T37" fmla="*/ 83 h 146"/>
              <a:gd name="T38" fmla="*/ 42 w 145"/>
              <a:gd name="T39" fmla="*/ 62 h 146"/>
              <a:gd name="T40" fmla="*/ 38 w 145"/>
              <a:gd name="T41" fmla="*/ 60 h 146"/>
              <a:gd name="T42" fmla="*/ 34 w 145"/>
              <a:gd name="T43" fmla="*/ 62 h 146"/>
              <a:gd name="T44" fmla="*/ 25 w 145"/>
              <a:gd name="T45" fmla="*/ 70 h 146"/>
              <a:gd name="T46" fmla="*/ 24 w 145"/>
              <a:gd name="T47" fmla="*/ 75 h 146"/>
              <a:gd name="T48" fmla="*/ 25 w 145"/>
              <a:gd name="T49" fmla="*/ 79 h 146"/>
              <a:gd name="T50" fmla="*/ 59 w 145"/>
              <a:gd name="T51" fmla="*/ 113 h 146"/>
              <a:gd name="T52" fmla="*/ 64 w 145"/>
              <a:gd name="T53" fmla="*/ 115 h 146"/>
              <a:gd name="T54" fmla="*/ 68 w 145"/>
              <a:gd name="T55" fmla="*/ 113 h 146"/>
              <a:gd name="T56" fmla="*/ 119 w 145"/>
              <a:gd name="T57" fmla="*/ 62 h 146"/>
              <a:gd name="T58" fmla="*/ 121 w 145"/>
              <a:gd name="T59"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5" y="146"/>
                  <a:pt x="72" y="146"/>
                </a:cubicBezTo>
                <a:cubicBezTo>
                  <a:pt x="59" y="146"/>
                  <a:pt x="47" y="142"/>
                  <a:pt x="36" y="136"/>
                </a:cubicBezTo>
                <a:cubicBezTo>
                  <a:pt x="25" y="129"/>
                  <a:pt x="16" y="121"/>
                  <a:pt x="9" y="109"/>
                </a:cubicBezTo>
                <a:cubicBezTo>
                  <a:pt x="3" y="98"/>
                  <a:pt x="0" y="86"/>
                  <a:pt x="0" y="73"/>
                </a:cubicBezTo>
                <a:cubicBezTo>
                  <a:pt x="0" y="60"/>
                  <a:pt x="3" y="48"/>
                  <a:pt x="9" y="37"/>
                </a:cubicBezTo>
                <a:cubicBezTo>
                  <a:pt x="16" y="25"/>
                  <a:pt x="25" y="17"/>
                  <a:pt x="36" y="10"/>
                </a:cubicBezTo>
                <a:cubicBezTo>
                  <a:pt x="47" y="4"/>
                  <a:pt x="59" y="0"/>
                  <a:pt x="72" y="0"/>
                </a:cubicBezTo>
                <a:cubicBezTo>
                  <a:pt x="85" y="0"/>
                  <a:pt x="98" y="4"/>
                  <a:pt x="109" y="10"/>
                </a:cubicBezTo>
                <a:cubicBezTo>
                  <a:pt x="120" y="17"/>
                  <a:pt x="129" y="25"/>
                  <a:pt x="135" y="37"/>
                </a:cubicBezTo>
                <a:close/>
                <a:moveTo>
                  <a:pt x="121" y="58"/>
                </a:moveTo>
                <a:cubicBezTo>
                  <a:pt x="121" y="56"/>
                  <a:pt x="121" y="54"/>
                  <a:pt x="119" y="53"/>
                </a:cubicBezTo>
                <a:cubicBezTo>
                  <a:pt x="111" y="45"/>
                  <a:pt x="111" y="45"/>
                  <a:pt x="111" y="45"/>
                </a:cubicBezTo>
                <a:cubicBezTo>
                  <a:pt x="110" y="44"/>
                  <a:pt x="108" y="43"/>
                  <a:pt x="107" y="43"/>
                </a:cubicBezTo>
                <a:cubicBezTo>
                  <a:pt x="105" y="43"/>
                  <a:pt x="103" y="44"/>
                  <a:pt x="102" y="45"/>
                </a:cubicBezTo>
                <a:cubicBezTo>
                  <a:pt x="64" y="83"/>
                  <a:pt x="64" y="83"/>
                  <a:pt x="64" y="83"/>
                </a:cubicBezTo>
                <a:cubicBezTo>
                  <a:pt x="42" y="62"/>
                  <a:pt x="42" y="62"/>
                  <a:pt x="42" y="62"/>
                </a:cubicBezTo>
                <a:cubicBezTo>
                  <a:pt x="41" y="61"/>
                  <a:pt x="40" y="60"/>
                  <a:pt x="38" y="60"/>
                </a:cubicBezTo>
                <a:cubicBezTo>
                  <a:pt x="36" y="60"/>
                  <a:pt x="35" y="61"/>
                  <a:pt x="34" y="62"/>
                </a:cubicBezTo>
                <a:cubicBezTo>
                  <a:pt x="25" y="70"/>
                  <a:pt x="25" y="70"/>
                  <a:pt x="25" y="70"/>
                </a:cubicBezTo>
                <a:cubicBezTo>
                  <a:pt x="24" y="72"/>
                  <a:pt x="24" y="73"/>
                  <a:pt x="24" y="75"/>
                </a:cubicBezTo>
                <a:cubicBezTo>
                  <a:pt x="24" y="76"/>
                  <a:pt x="24" y="78"/>
                  <a:pt x="25" y="79"/>
                </a:cubicBezTo>
                <a:cubicBezTo>
                  <a:pt x="59" y="113"/>
                  <a:pt x="59" y="113"/>
                  <a:pt x="59" y="113"/>
                </a:cubicBezTo>
                <a:cubicBezTo>
                  <a:pt x="61" y="114"/>
                  <a:pt x="62" y="115"/>
                  <a:pt x="64" y="115"/>
                </a:cubicBezTo>
                <a:cubicBezTo>
                  <a:pt x="65" y="115"/>
                  <a:pt x="67" y="114"/>
                  <a:pt x="68" y="113"/>
                </a:cubicBezTo>
                <a:cubicBezTo>
                  <a:pt x="119" y="62"/>
                  <a:pt x="119" y="62"/>
                  <a:pt x="119" y="62"/>
                </a:cubicBezTo>
                <a:cubicBezTo>
                  <a:pt x="121" y="61"/>
                  <a:pt x="121" y="59"/>
                  <a:pt x="121" y="58"/>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Rectangle 28"/>
          <p:cNvSpPr/>
          <p:nvPr/>
        </p:nvSpPr>
        <p:spPr>
          <a:xfrm>
            <a:off x="1816691" y="5304593"/>
            <a:ext cx="4445886" cy="461665"/>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Assertively implement one-to-one platforms whereas cooperative schemas. Interactively productize client-centered core</a:t>
            </a:r>
          </a:p>
        </p:txBody>
      </p:sp>
      <p:sp>
        <p:nvSpPr>
          <p:cNvPr id="31" name="Freeform 88"/>
          <p:cNvSpPr>
            <a:spLocks noEditPoints="1"/>
          </p:cNvSpPr>
          <p:nvPr/>
        </p:nvSpPr>
        <p:spPr bwMode="auto">
          <a:xfrm>
            <a:off x="1514004" y="4743077"/>
            <a:ext cx="134043" cy="135440"/>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7 h 146"/>
              <a:gd name="T18" fmla="*/ 36 w 145"/>
              <a:gd name="T19" fmla="*/ 10 h 146"/>
              <a:gd name="T20" fmla="*/ 72 w 145"/>
              <a:gd name="T21" fmla="*/ 0 h 146"/>
              <a:gd name="T22" fmla="*/ 109 w 145"/>
              <a:gd name="T23" fmla="*/ 10 h 146"/>
              <a:gd name="T24" fmla="*/ 135 w 145"/>
              <a:gd name="T25" fmla="*/ 37 h 146"/>
              <a:gd name="T26" fmla="*/ 121 w 145"/>
              <a:gd name="T27" fmla="*/ 58 h 146"/>
              <a:gd name="T28" fmla="*/ 119 w 145"/>
              <a:gd name="T29" fmla="*/ 53 h 146"/>
              <a:gd name="T30" fmla="*/ 111 w 145"/>
              <a:gd name="T31" fmla="*/ 45 h 146"/>
              <a:gd name="T32" fmla="*/ 107 w 145"/>
              <a:gd name="T33" fmla="*/ 43 h 146"/>
              <a:gd name="T34" fmla="*/ 102 w 145"/>
              <a:gd name="T35" fmla="*/ 45 h 146"/>
              <a:gd name="T36" fmla="*/ 64 w 145"/>
              <a:gd name="T37" fmla="*/ 83 h 146"/>
              <a:gd name="T38" fmla="*/ 42 w 145"/>
              <a:gd name="T39" fmla="*/ 62 h 146"/>
              <a:gd name="T40" fmla="*/ 38 w 145"/>
              <a:gd name="T41" fmla="*/ 60 h 146"/>
              <a:gd name="T42" fmla="*/ 34 w 145"/>
              <a:gd name="T43" fmla="*/ 62 h 146"/>
              <a:gd name="T44" fmla="*/ 25 w 145"/>
              <a:gd name="T45" fmla="*/ 70 h 146"/>
              <a:gd name="T46" fmla="*/ 24 w 145"/>
              <a:gd name="T47" fmla="*/ 75 h 146"/>
              <a:gd name="T48" fmla="*/ 25 w 145"/>
              <a:gd name="T49" fmla="*/ 79 h 146"/>
              <a:gd name="T50" fmla="*/ 59 w 145"/>
              <a:gd name="T51" fmla="*/ 113 h 146"/>
              <a:gd name="T52" fmla="*/ 64 w 145"/>
              <a:gd name="T53" fmla="*/ 115 h 146"/>
              <a:gd name="T54" fmla="*/ 68 w 145"/>
              <a:gd name="T55" fmla="*/ 113 h 146"/>
              <a:gd name="T56" fmla="*/ 119 w 145"/>
              <a:gd name="T57" fmla="*/ 62 h 146"/>
              <a:gd name="T58" fmla="*/ 121 w 145"/>
              <a:gd name="T59"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5" y="146"/>
                  <a:pt x="72" y="146"/>
                </a:cubicBezTo>
                <a:cubicBezTo>
                  <a:pt x="59" y="146"/>
                  <a:pt x="47" y="142"/>
                  <a:pt x="36" y="136"/>
                </a:cubicBezTo>
                <a:cubicBezTo>
                  <a:pt x="25" y="129"/>
                  <a:pt x="16" y="121"/>
                  <a:pt x="9" y="109"/>
                </a:cubicBezTo>
                <a:cubicBezTo>
                  <a:pt x="3" y="98"/>
                  <a:pt x="0" y="86"/>
                  <a:pt x="0" y="73"/>
                </a:cubicBezTo>
                <a:cubicBezTo>
                  <a:pt x="0" y="60"/>
                  <a:pt x="3" y="48"/>
                  <a:pt x="9" y="37"/>
                </a:cubicBezTo>
                <a:cubicBezTo>
                  <a:pt x="16" y="25"/>
                  <a:pt x="25" y="17"/>
                  <a:pt x="36" y="10"/>
                </a:cubicBezTo>
                <a:cubicBezTo>
                  <a:pt x="47" y="4"/>
                  <a:pt x="59" y="0"/>
                  <a:pt x="72" y="0"/>
                </a:cubicBezTo>
                <a:cubicBezTo>
                  <a:pt x="85" y="0"/>
                  <a:pt x="98" y="4"/>
                  <a:pt x="109" y="10"/>
                </a:cubicBezTo>
                <a:cubicBezTo>
                  <a:pt x="120" y="17"/>
                  <a:pt x="129" y="25"/>
                  <a:pt x="135" y="37"/>
                </a:cubicBezTo>
                <a:close/>
                <a:moveTo>
                  <a:pt x="121" y="58"/>
                </a:moveTo>
                <a:cubicBezTo>
                  <a:pt x="121" y="56"/>
                  <a:pt x="121" y="54"/>
                  <a:pt x="119" y="53"/>
                </a:cubicBezTo>
                <a:cubicBezTo>
                  <a:pt x="111" y="45"/>
                  <a:pt x="111" y="45"/>
                  <a:pt x="111" y="45"/>
                </a:cubicBezTo>
                <a:cubicBezTo>
                  <a:pt x="110" y="44"/>
                  <a:pt x="108" y="43"/>
                  <a:pt x="107" y="43"/>
                </a:cubicBezTo>
                <a:cubicBezTo>
                  <a:pt x="105" y="43"/>
                  <a:pt x="103" y="44"/>
                  <a:pt x="102" y="45"/>
                </a:cubicBezTo>
                <a:cubicBezTo>
                  <a:pt x="64" y="83"/>
                  <a:pt x="64" y="83"/>
                  <a:pt x="64" y="83"/>
                </a:cubicBezTo>
                <a:cubicBezTo>
                  <a:pt x="42" y="62"/>
                  <a:pt x="42" y="62"/>
                  <a:pt x="42" y="62"/>
                </a:cubicBezTo>
                <a:cubicBezTo>
                  <a:pt x="41" y="61"/>
                  <a:pt x="40" y="60"/>
                  <a:pt x="38" y="60"/>
                </a:cubicBezTo>
                <a:cubicBezTo>
                  <a:pt x="36" y="60"/>
                  <a:pt x="35" y="61"/>
                  <a:pt x="34" y="62"/>
                </a:cubicBezTo>
                <a:cubicBezTo>
                  <a:pt x="25" y="70"/>
                  <a:pt x="25" y="70"/>
                  <a:pt x="25" y="70"/>
                </a:cubicBezTo>
                <a:cubicBezTo>
                  <a:pt x="24" y="72"/>
                  <a:pt x="24" y="73"/>
                  <a:pt x="24" y="75"/>
                </a:cubicBezTo>
                <a:cubicBezTo>
                  <a:pt x="24" y="76"/>
                  <a:pt x="24" y="78"/>
                  <a:pt x="25" y="79"/>
                </a:cubicBezTo>
                <a:cubicBezTo>
                  <a:pt x="59" y="113"/>
                  <a:pt x="59" y="113"/>
                  <a:pt x="59" y="113"/>
                </a:cubicBezTo>
                <a:cubicBezTo>
                  <a:pt x="61" y="114"/>
                  <a:pt x="62" y="115"/>
                  <a:pt x="64" y="115"/>
                </a:cubicBezTo>
                <a:cubicBezTo>
                  <a:pt x="65" y="115"/>
                  <a:pt x="67" y="114"/>
                  <a:pt x="68" y="113"/>
                </a:cubicBezTo>
                <a:cubicBezTo>
                  <a:pt x="119" y="62"/>
                  <a:pt x="119" y="62"/>
                  <a:pt x="119" y="62"/>
                </a:cubicBezTo>
                <a:cubicBezTo>
                  <a:pt x="121" y="61"/>
                  <a:pt x="121" y="59"/>
                  <a:pt x="121" y="58"/>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Rectangle 31"/>
          <p:cNvSpPr/>
          <p:nvPr/>
        </p:nvSpPr>
        <p:spPr>
          <a:xfrm>
            <a:off x="1816691" y="4579965"/>
            <a:ext cx="4445886" cy="461665"/>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Assertively implement one-to-one platforms whereas cooperative schemas. Interactively productize client-centered core</a:t>
            </a:r>
          </a:p>
        </p:txBody>
      </p:sp>
      <p:sp>
        <p:nvSpPr>
          <p:cNvPr id="34" name="Freeform 88"/>
          <p:cNvSpPr>
            <a:spLocks noEditPoints="1"/>
          </p:cNvSpPr>
          <p:nvPr/>
        </p:nvSpPr>
        <p:spPr bwMode="auto">
          <a:xfrm>
            <a:off x="1514004" y="4012531"/>
            <a:ext cx="134043" cy="135440"/>
          </a:xfrm>
          <a:custGeom>
            <a:avLst/>
            <a:gdLst>
              <a:gd name="T0" fmla="*/ 135 w 145"/>
              <a:gd name="T1" fmla="*/ 37 h 146"/>
              <a:gd name="T2" fmla="*/ 145 w 145"/>
              <a:gd name="T3" fmla="*/ 73 h 146"/>
              <a:gd name="T4" fmla="*/ 135 w 145"/>
              <a:gd name="T5" fmla="*/ 109 h 146"/>
              <a:gd name="T6" fmla="*/ 109 w 145"/>
              <a:gd name="T7" fmla="*/ 136 h 146"/>
              <a:gd name="T8" fmla="*/ 72 w 145"/>
              <a:gd name="T9" fmla="*/ 146 h 146"/>
              <a:gd name="T10" fmla="*/ 36 w 145"/>
              <a:gd name="T11" fmla="*/ 136 h 146"/>
              <a:gd name="T12" fmla="*/ 9 w 145"/>
              <a:gd name="T13" fmla="*/ 109 h 146"/>
              <a:gd name="T14" fmla="*/ 0 w 145"/>
              <a:gd name="T15" fmla="*/ 73 h 146"/>
              <a:gd name="T16" fmla="*/ 9 w 145"/>
              <a:gd name="T17" fmla="*/ 37 h 146"/>
              <a:gd name="T18" fmla="*/ 36 w 145"/>
              <a:gd name="T19" fmla="*/ 10 h 146"/>
              <a:gd name="T20" fmla="*/ 72 w 145"/>
              <a:gd name="T21" fmla="*/ 0 h 146"/>
              <a:gd name="T22" fmla="*/ 109 w 145"/>
              <a:gd name="T23" fmla="*/ 10 h 146"/>
              <a:gd name="T24" fmla="*/ 135 w 145"/>
              <a:gd name="T25" fmla="*/ 37 h 146"/>
              <a:gd name="T26" fmla="*/ 121 w 145"/>
              <a:gd name="T27" fmla="*/ 58 h 146"/>
              <a:gd name="T28" fmla="*/ 119 w 145"/>
              <a:gd name="T29" fmla="*/ 53 h 146"/>
              <a:gd name="T30" fmla="*/ 111 w 145"/>
              <a:gd name="T31" fmla="*/ 45 h 146"/>
              <a:gd name="T32" fmla="*/ 107 w 145"/>
              <a:gd name="T33" fmla="*/ 43 h 146"/>
              <a:gd name="T34" fmla="*/ 102 w 145"/>
              <a:gd name="T35" fmla="*/ 45 h 146"/>
              <a:gd name="T36" fmla="*/ 64 w 145"/>
              <a:gd name="T37" fmla="*/ 83 h 146"/>
              <a:gd name="T38" fmla="*/ 42 w 145"/>
              <a:gd name="T39" fmla="*/ 62 h 146"/>
              <a:gd name="T40" fmla="*/ 38 w 145"/>
              <a:gd name="T41" fmla="*/ 60 h 146"/>
              <a:gd name="T42" fmla="*/ 34 w 145"/>
              <a:gd name="T43" fmla="*/ 62 h 146"/>
              <a:gd name="T44" fmla="*/ 25 w 145"/>
              <a:gd name="T45" fmla="*/ 70 h 146"/>
              <a:gd name="T46" fmla="*/ 24 w 145"/>
              <a:gd name="T47" fmla="*/ 75 h 146"/>
              <a:gd name="T48" fmla="*/ 25 w 145"/>
              <a:gd name="T49" fmla="*/ 79 h 146"/>
              <a:gd name="T50" fmla="*/ 59 w 145"/>
              <a:gd name="T51" fmla="*/ 113 h 146"/>
              <a:gd name="T52" fmla="*/ 64 w 145"/>
              <a:gd name="T53" fmla="*/ 115 h 146"/>
              <a:gd name="T54" fmla="*/ 68 w 145"/>
              <a:gd name="T55" fmla="*/ 113 h 146"/>
              <a:gd name="T56" fmla="*/ 119 w 145"/>
              <a:gd name="T57" fmla="*/ 62 h 146"/>
              <a:gd name="T58" fmla="*/ 121 w 145"/>
              <a:gd name="T59" fmla="*/ 5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 h="146">
                <a:moveTo>
                  <a:pt x="135" y="37"/>
                </a:moveTo>
                <a:cubicBezTo>
                  <a:pt x="142" y="48"/>
                  <a:pt x="145" y="60"/>
                  <a:pt x="145" y="73"/>
                </a:cubicBezTo>
                <a:cubicBezTo>
                  <a:pt x="145" y="86"/>
                  <a:pt x="142" y="98"/>
                  <a:pt x="135" y="109"/>
                </a:cubicBezTo>
                <a:cubicBezTo>
                  <a:pt x="129" y="121"/>
                  <a:pt x="120" y="129"/>
                  <a:pt x="109" y="136"/>
                </a:cubicBezTo>
                <a:cubicBezTo>
                  <a:pt x="98" y="142"/>
                  <a:pt x="85" y="146"/>
                  <a:pt x="72" y="146"/>
                </a:cubicBezTo>
                <a:cubicBezTo>
                  <a:pt x="59" y="146"/>
                  <a:pt x="47" y="142"/>
                  <a:pt x="36" y="136"/>
                </a:cubicBezTo>
                <a:cubicBezTo>
                  <a:pt x="25" y="129"/>
                  <a:pt x="16" y="121"/>
                  <a:pt x="9" y="109"/>
                </a:cubicBezTo>
                <a:cubicBezTo>
                  <a:pt x="3" y="98"/>
                  <a:pt x="0" y="86"/>
                  <a:pt x="0" y="73"/>
                </a:cubicBezTo>
                <a:cubicBezTo>
                  <a:pt x="0" y="60"/>
                  <a:pt x="3" y="48"/>
                  <a:pt x="9" y="37"/>
                </a:cubicBezTo>
                <a:cubicBezTo>
                  <a:pt x="16" y="25"/>
                  <a:pt x="25" y="17"/>
                  <a:pt x="36" y="10"/>
                </a:cubicBezTo>
                <a:cubicBezTo>
                  <a:pt x="47" y="4"/>
                  <a:pt x="59" y="0"/>
                  <a:pt x="72" y="0"/>
                </a:cubicBezTo>
                <a:cubicBezTo>
                  <a:pt x="85" y="0"/>
                  <a:pt x="98" y="4"/>
                  <a:pt x="109" y="10"/>
                </a:cubicBezTo>
                <a:cubicBezTo>
                  <a:pt x="120" y="17"/>
                  <a:pt x="129" y="25"/>
                  <a:pt x="135" y="37"/>
                </a:cubicBezTo>
                <a:close/>
                <a:moveTo>
                  <a:pt x="121" y="58"/>
                </a:moveTo>
                <a:cubicBezTo>
                  <a:pt x="121" y="56"/>
                  <a:pt x="121" y="54"/>
                  <a:pt x="119" y="53"/>
                </a:cubicBezTo>
                <a:cubicBezTo>
                  <a:pt x="111" y="45"/>
                  <a:pt x="111" y="45"/>
                  <a:pt x="111" y="45"/>
                </a:cubicBezTo>
                <a:cubicBezTo>
                  <a:pt x="110" y="44"/>
                  <a:pt x="108" y="43"/>
                  <a:pt x="107" y="43"/>
                </a:cubicBezTo>
                <a:cubicBezTo>
                  <a:pt x="105" y="43"/>
                  <a:pt x="103" y="44"/>
                  <a:pt x="102" y="45"/>
                </a:cubicBezTo>
                <a:cubicBezTo>
                  <a:pt x="64" y="83"/>
                  <a:pt x="64" y="83"/>
                  <a:pt x="64" y="83"/>
                </a:cubicBezTo>
                <a:cubicBezTo>
                  <a:pt x="42" y="62"/>
                  <a:pt x="42" y="62"/>
                  <a:pt x="42" y="62"/>
                </a:cubicBezTo>
                <a:cubicBezTo>
                  <a:pt x="41" y="61"/>
                  <a:pt x="40" y="60"/>
                  <a:pt x="38" y="60"/>
                </a:cubicBezTo>
                <a:cubicBezTo>
                  <a:pt x="36" y="60"/>
                  <a:pt x="35" y="61"/>
                  <a:pt x="34" y="62"/>
                </a:cubicBezTo>
                <a:cubicBezTo>
                  <a:pt x="25" y="70"/>
                  <a:pt x="25" y="70"/>
                  <a:pt x="25" y="70"/>
                </a:cubicBezTo>
                <a:cubicBezTo>
                  <a:pt x="24" y="72"/>
                  <a:pt x="24" y="73"/>
                  <a:pt x="24" y="75"/>
                </a:cubicBezTo>
                <a:cubicBezTo>
                  <a:pt x="24" y="76"/>
                  <a:pt x="24" y="78"/>
                  <a:pt x="25" y="79"/>
                </a:cubicBezTo>
                <a:cubicBezTo>
                  <a:pt x="59" y="113"/>
                  <a:pt x="59" y="113"/>
                  <a:pt x="59" y="113"/>
                </a:cubicBezTo>
                <a:cubicBezTo>
                  <a:pt x="61" y="114"/>
                  <a:pt x="62" y="115"/>
                  <a:pt x="64" y="115"/>
                </a:cubicBezTo>
                <a:cubicBezTo>
                  <a:pt x="65" y="115"/>
                  <a:pt x="67" y="114"/>
                  <a:pt x="68" y="113"/>
                </a:cubicBezTo>
                <a:cubicBezTo>
                  <a:pt x="119" y="62"/>
                  <a:pt x="119" y="62"/>
                  <a:pt x="119" y="62"/>
                </a:cubicBezTo>
                <a:cubicBezTo>
                  <a:pt x="121" y="61"/>
                  <a:pt x="121" y="59"/>
                  <a:pt x="121" y="58"/>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Rectangle 34"/>
          <p:cNvSpPr/>
          <p:nvPr/>
        </p:nvSpPr>
        <p:spPr>
          <a:xfrm>
            <a:off x="1816691" y="3855336"/>
            <a:ext cx="4445886" cy="461665"/>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000" b="0" i="0" u="none" strike="noStrike" kern="1200" cap="none" spc="0" normalizeH="0" baseline="0" noProof="0">
                <a:ln>
                  <a:noFill/>
                </a:ln>
                <a:solidFill>
                  <a:srgbClr val="4D4D4D">
                    <a:lumMod val="75000"/>
                  </a:srgbClr>
                </a:solidFill>
                <a:effectLst/>
                <a:uLnTx/>
                <a:uFillTx/>
                <a:latin typeface="Roboto Light" panose="02000000000000000000" pitchFamily="2" charset="0"/>
                <a:ea typeface="Roboto Light" panose="02000000000000000000" pitchFamily="2" charset="0"/>
                <a:cs typeface="+mn-cs"/>
              </a:rPr>
              <a:t>Assertively implement one-to-one platforms whereas cooperative schemas. Interactively productize client-centered core</a:t>
            </a:r>
          </a:p>
        </p:txBody>
      </p:sp>
      <p:grpSp>
        <p:nvGrpSpPr>
          <p:cNvPr id="33" name="组合 32">
            <a:extLst>
              <a:ext uri="{FF2B5EF4-FFF2-40B4-BE49-F238E27FC236}">
                <a16:creationId xmlns:a16="http://schemas.microsoft.com/office/drawing/2014/main" xmlns="" id="{09F5A616-C1E3-4994-84B9-70CA0A03A7F5}"/>
              </a:ext>
            </a:extLst>
          </p:cNvPr>
          <p:cNvGrpSpPr/>
          <p:nvPr/>
        </p:nvGrpSpPr>
        <p:grpSpPr>
          <a:xfrm>
            <a:off x="3078560" y="224047"/>
            <a:ext cx="6034881" cy="514266"/>
            <a:chOff x="1554560" y="224047"/>
            <a:chExt cx="6034881" cy="514266"/>
          </a:xfrm>
        </p:grpSpPr>
        <p:sp>
          <p:nvSpPr>
            <p:cNvPr id="36" name="Rectangle 1">
              <a:extLst>
                <a:ext uri="{FF2B5EF4-FFF2-40B4-BE49-F238E27FC236}">
                  <a16:creationId xmlns:a16="http://schemas.microsoft.com/office/drawing/2014/main" xmlns="" id="{20DB4755-6196-46F6-9717-94F08F276E23}"/>
                </a:ext>
              </a:extLst>
            </p:cNvPr>
            <p:cNvSpPr>
              <a:spLocks/>
            </p:cNvSpPr>
            <p:nvPr/>
          </p:nvSpPr>
          <p:spPr bwMode="auto">
            <a:xfrm>
              <a:off x="3129299" y="224047"/>
              <a:ext cx="2885405"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ctr" defTabSz="514247"/>
              <a:r>
                <a:rPr lang="zh-CN" altLang="en-US" sz="1800" b="1" spc="450" dirty="0">
                  <a:latin typeface="微软雅黑"/>
                  <a:ea typeface="微软雅黑"/>
                  <a:cs typeface="Lato Regular"/>
                  <a:sym typeface="Bebas Neue" charset="0"/>
                </a:rPr>
                <a:t>请在此处输入你的标题</a:t>
              </a:r>
              <a:endParaRPr lang="en-US" sz="1800" b="1" spc="450" dirty="0">
                <a:latin typeface="微软雅黑"/>
                <a:ea typeface="微软雅黑"/>
                <a:cs typeface="Lato Regular"/>
                <a:sym typeface="Bebas Neue" charset="0"/>
              </a:endParaRPr>
            </a:p>
          </p:txBody>
        </p:sp>
        <p:sp>
          <p:nvSpPr>
            <p:cNvPr id="37" name="矩形 36">
              <a:extLst>
                <a:ext uri="{FF2B5EF4-FFF2-40B4-BE49-F238E27FC236}">
                  <a16:creationId xmlns:a16="http://schemas.microsoft.com/office/drawing/2014/main" xmlns="" id="{AB7BDB34-0E9B-4274-B4B4-7CB79F7A8170}"/>
                </a:ext>
              </a:extLst>
            </p:cNvPr>
            <p:cNvSpPr/>
            <p:nvPr/>
          </p:nvSpPr>
          <p:spPr>
            <a:xfrm>
              <a:off x="1554560" y="485487"/>
              <a:ext cx="6034881" cy="252826"/>
            </a:xfrm>
            <a:prstGeom prst="rect">
              <a:avLst/>
            </a:prstGeom>
          </p:spPr>
          <p:txBody>
            <a:bodyPr wrap="square">
              <a:spAutoFit/>
            </a:bodyPr>
            <a:lstStyle/>
            <a:p>
              <a:pPr algn="ctr" defTabSz="514350">
                <a:lnSpc>
                  <a:spcPct val="150000"/>
                </a:lnSpc>
                <a:spcBef>
                  <a:spcPts val="675"/>
                </a:spcBef>
                <a:defRPr/>
              </a:pPr>
              <a:r>
                <a:rPr lang="en-US" altLang="zh-CN" sz="788" spc="75" dirty="0">
                  <a:latin typeface="微软雅黑"/>
                  <a:ea typeface="微软雅黑"/>
                  <a:cs typeface="+mn-ea"/>
                  <a:sym typeface="+mn-lt"/>
                </a:rPr>
                <a:t>Clean, Minimalist, Flat, Powerful and Flexible PowerPoint template change color schemes.</a:t>
              </a:r>
            </a:p>
          </p:txBody>
        </p:sp>
      </p:grpSp>
      <p:sp>
        <p:nvSpPr>
          <p:cNvPr id="38" name="TextBox 18">
            <a:extLst>
              <a:ext uri="{FF2B5EF4-FFF2-40B4-BE49-F238E27FC236}">
                <a16:creationId xmlns:a16="http://schemas.microsoft.com/office/drawing/2014/main" xmlns="" id="{E5D403C7-7348-4BCA-B8B6-901621316241}"/>
              </a:ext>
            </a:extLst>
          </p:cNvPr>
          <p:cNvSpPr txBox="1"/>
          <p:nvPr/>
        </p:nvSpPr>
        <p:spPr>
          <a:xfrm>
            <a:off x="1180648" y="2860639"/>
            <a:ext cx="1804560" cy="338554"/>
          </a:xfrm>
          <a:prstGeom prst="rect">
            <a:avLst/>
          </a:prstGeom>
          <a:noFill/>
        </p:spPr>
        <p:txBody>
          <a:bodyPr wrap="square" rtlCol="0">
            <a:spAutoFit/>
          </a:bodyPr>
          <a:lstStyle/>
          <a:p>
            <a:pPr lvl="0" algn="r" defTabSz="914354">
              <a:defRPr/>
            </a:pPr>
            <a:r>
              <a:rPr lang="zh-CN" altLang="en-US" sz="1600" b="1">
                <a:solidFill>
                  <a:prstClr val="black">
                    <a:lumMod val="75000"/>
                    <a:lumOff val="25000"/>
                  </a:prstClr>
                </a:solidFill>
                <a:latin typeface="微软雅黑" panose="020B0503020204020204" pitchFamily="34" charset="-122"/>
                <a:ea typeface="微软雅黑" panose="020B0503020204020204" pitchFamily="34" charset="-122"/>
                <a:cs typeface="Lato" charset="0"/>
              </a:rPr>
              <a:t>请输入标题</a:t>
            </a:r>
            <a:endParaRPr lang="en-US" altLang="zh-CN" sz="1600" b="1" dirty="0">
              <a:solidFill>
                <a:prstClr val="black">
                  <a:lumMod val="75000"/>
                  <a:lumOff val="25000"/>
                </a:prstClr>
              </a:solidFill>
              <a:latin typeface="微软雅黑" panose="020B0503020204020204" pitchFamily="34" charset="-122"/>
              <a:ea typeface="微软雅黑" panose="020B0503020204020204" pitchFamily="34" charset="-122"/>
              <a:cs typeface="Lato" charset="0"/>
            </a:endParaRPr>
          </a:p>
        </p:txBody>
      </p:sp>
    </p:spTree>
    <p:extLst>
      <p:ext uri="{BB962C8B-B14F-4D97-AF65-F5344CB8AC3E}">
        <p14:creationId xmlns:p14="http://schemas.microsoft.com/office/powerpoint/2010/main" val="37602944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9F8F3"/>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5ADAE6CB-49B9-4C53-934D-CE922F14B5FC}"/>
              </a:ext>
            </a:extLst>
          </p:cNvPr>
          <p:cNvPicPr>
            <a:picLocks noChangeAspect="1"/>
          </p:cNvPicPr>
          <p:nvPr/>
        </p:nvPicPr>
        <p:blipFill rotWithShape="1">
          <a:blip r:embed="rId2">
            <a:extLst>
              <a:ext uri="{28A0092B-C50C-407E-A947-70E740481C1C}">
                <a14:useLocalDpi xmlns:a14="http://schemas.microsoft.com/office/drawing/2010/main" val="0"/>
              </a:ext>
            </a:extLst>
          </a:blip>
          <a:srcRect r="8792"/>
          <a:stretch/>
        </p:blipFill>
        <p:spPr>
          <a:xfrm>
            <a:off x="1355725" y="1"/>
            <a:ext cx="10836275" cy="6858000"/>
          </a:xfrm>
          <a:prstGeom prst="rect">
            <a:avLst/>
          </a:prstGeom>
        </p:spPr>
      </p:pic>
      <p:sp>
        <p:nvSpPr>
          <p:cNvPr id="6" name="文本框 5">
            <a:extLst>
              <a:ext uri="{FF2B5EF4-FFF2-40B4-BE49-F238E27FC236}">
                <a16:creationId xmlns:a16="http://schemas.microsoft.com/office/drawing/2014/main" xmlns="" id="{FBFDE211-0BE9-4C61-AB45-2303C1A9CD38}"/>
              </a:ext>
            </a:extLst>
          </p:cNvPr>
          <p:cNvSpPr txBox="1"/>
          <p:nvPr/>
        </p:nvSpPr>
        <p:spPr>
          <a:xfrm>
            <a:off x="723899" y="2561522"/>
            <a:ext cx="6696075" cy="707886"/>
          </a:xfrm>
          <a:prstGeom prst="rect">
            <a:avLst/>
          </a:prstGeom>
          <a:noFill/>
        </p:spPr>
        <p:txBody>
          <a:bodyPr wrap="square" rtlCol="0">
            <a:spAutoFit/>
          </a:bodyPr>
          <a:lstStyle/>
          <a:p>
            <a:r>
              <a:rPr lang="zh-CN" altLang="en-US" sz="4000" b="1" spc="300">
                <a:solidFill>
                  <a:srgbClr val="EE88AA"/>
                </a:solidFill>
                <a:latin typeface="Calibri" panose="020F0502020204030204" pitchFamily="34" charset="0"/>
                <a:ea typeface="微软雅黑" panose="020B0503020204020204" pitchFamily="34" charset="-122"/>
                <a:cs typeface="方正兰亭细黑_GBK_M" panose="02010600010101010101" pitchFamily="2" charset="2"/>
                <a:sym typeface="Calibri" panose="020F0502020204030204" pitchFamily="34" charset="0"/>
              </a:rPr>
              <a:t>感谢大家的下载</a:t>
            </a:r>
            <a:endParaRPr lang="zh-CN" altLang="en-US" sz="4000" b="1" spc="300" dirty="0">
              <a:solidFill>
                <a:srgbClr val="EE88AA"/>
              </a:solidFill>
              <a:latin typeface="Calibri" panose="020F0502020204030204" pitchFamily="34" charset="0"/>
              <a:ea typeface="微软雅黑" panose="020B0503020204020204" pitchFamily="34" charset="-122"/>
              <a:cs typeface="方正兰亭细黑_GBK_M" panose="02010600010101010101" pitchFamily="2" charset="2"/>
              <a:sym typeface="Calibri" panose="020F0502020204030204" pitchFamily="34" charset="0"/>
            </a:endParaRPr>
          </a:p>
        </p:txBody>
      </p:sp>
      <p:cxnSp>
        <p:nvCxnSpPr>
          <p:cNvPr id="7" name="原创设计师QQ69613753    _4">
            <a:extLst>
              <a:ext uri="{FF2B5EF4-FFF2-40B4-BE49-F238E27FC236}">
                <a16:creationId xmlns:a16="http://schemas.microsoft.com/office/drawing/2014/main" xmlns="" id="{5FAF2D1A-8239-4282-A10F-EF8AF2A970B3}"/>
              </a:ext>
            </a:extLst>
          </p:cNvPr>
          <p:cNvCxnSpPr>
            <a:cxnSpLocks/>
          </p:cNvCxnSpPr>
          <p:nvPr/>
        </p:nvCxnSpPr>
        <p:spPr>
          <a:xfrm>
            <a:off x="868680" y="3402393"/>
            <a:ext cx="3741420" cy="0"/>
          </a:xfrm>
          <a:prstGeom prst="line">
            <a:avLst/>
          </a:prstGeom>
          <a:ln w="25400">
            <a:solidFill>
              <a:srgbClr val="F2BBCE"/>
            </a:solidFill>
          </a:ln>
        </p:spPr>
        <p:style>
          <a:lnRef idx="1">
            <a:schemeClr val="accent1"/>
          </a:lnRef>
          <a:fillRef idx="0">
            <a:schemeClr val="accent1"/>
          </a:fillRef>
          <a:effectRef idx="0">
            <a:schemeClr val="accent1"/>
          </a:effectRef>
          <a:fontRef idx="minor">
            <a:schemeClr val="tx1"/>
          </a:fontRef>
        </p:style>
      </p:cxnSp>
      <p:sp>
        <p:nvSpPr>
          <p:cNvPr id="8" name="矩形 9">
            <a:extLst>
              <a:ext uri="{FF2B5EF4-FFF2-40B4-BE49-F238E27FC236}">
                <a16:creationId xmlns:a16="http://schemas.microsoft.com/office/drawing/2014/main" xmlns="" id="{5C6D6F7C-1C78-4BFB-A37F-283C29F7EC3C}"/>
              </a:ext>
            </a:extLst>
          </p:cNvPr>
          <p:cNvSpPr>
            <a:spLocks noChangeArrowheads="1"/>
          </p:cNvSpPr>
          <p:nvPr/>
        </p:nvSpPr>
        <p:spPr bwMode="auto">
          <a:xfrm>
            <a:off x="795734" y="3472939"/>
            <a:ext cx="6181842"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ct val="0"/>
              </a:spcBef>
              <a:buFontTx/>
              <a:buNone/>
            </a:pPr>
            <a:r>
              <a:rPr lang="en-US" altLang="zh-CN" sz="1600" dirty="0">
                <a:solidFill>
                  <a:srgbClr val="EE88AA">
                    <a:alpha val="71000"/>
                  </a:srgbClr>
                </a:solidFill>
                <a:ea typeface="微软雅黑" panose="020B0503020204020204" pitchFamily="34" charset="-122"/>
                <a:sym typeface="Calibri" panose="020F0502020204030204" pitchFamily="34" charset="0"/>
              </a:rPr>
              <a:t>Supporters say that the ease of use of presentation software can save A lot of time for people who otherwise would</a:t>
            </a:r>
          </a:p>
        </p:txBody>
      </p:sp>
      <p:sp>
        <p:nvSpPr>
          <p:cNvPr id="12" name="矩形 11">
            <a:extLst>
              <a:ext uri="{FF2B5EF4-FFF2-40B4-BE49-F238E27FC236}">
                <a16:creationId xmlns:a16="http://schemas.microsoft.com/office/drawing/2014/main" xmlns="" id="{4344E1C1-9CAE-4A4B-B1F9-799A8B3FEC1E}"/>
              </a:ext>
            </a:extLst>
          </p:cNvPr>
          <p:cNvSpPr/>
          <p:nvPr/>
        </p:nvSpPr>
        <p:spPr>
          <a:xfrm>
            <a:off x="795734" y="1516077"/>
            <a:ext cx="1159675" cy="865631"/>
          </a:xfrm>
          <a:prstGeom prst="rect">
            <a:avLst/>
          </a:prstGeom>
          <a:solidFill>
            <a:srgbClr val="EE88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B5A6F8D9-32E8-4BD2-9C0D-EEAA25261D11}"/>
              </a:ext>
            </a:extLst>
          </p:cNvPr>
          <p:cNvSpPr txBox="1"/>
          <p:nvPr/>
        </p:nvSpPr>
        <p:spPr>
          <a:xfrm>
            <a:off x="795734" y="1613938"/>
            <a:ext cx="1173743" cy="646331"/>
          </a:xfrm>
          <a:prstGeom prst="rect">
            <a:avLst/>
          </a:prstGeom>
          <a:noFill/>
        </p:spPr>
        <p:txBody>
          <a:bodyPr wrap="square" rtlCol="0">
            <a:spAutoFit/>
          </a:bodyPr>
          <a:lstStyle/>
          <a:p>
            <a:r>
              <a:rPr lang="en-US" altLang="zh-CN" sz="3600" dirty="0">
                <a:solidFill>
                  <a:schemeClr val="bg1"/>
                </a:solidFill>
                <a:latin typeface="Calibri" panose="020F0502020204030204" pitchFamily="34" charset="0"/>
                <a:cs typeface="Calibri" panose="020F0502020204030204" pitchFamily="34" charset="0"/>
              </a:rPr>
              <a:t>2020</a:t>
            </a:r>
            <a:endParaRPr lang="zh-CN" altLang="en-US" sz="3600" dirty="0">
              <a:solidFill>
                <a:schemeClr val="bg1"/>
              </a:solidFill>
              <a:latin typeface="Calibri" panose="020F0502020204030204" pitchFamily="34" charset="0"/>
              <a:cs typeface="Calibri" panose="020F0502020204030204" pitchFamily="34" charset="0"/>
            </a:endParaRPr>
          </a:p>
        </p:txBody>
      </p:sp>
      <p:sp>
        <p:nvSpPr>
          <p:cNvPr id="10" name="矩形 9">
            <a:extLst>
              <a:ext uri="{FF2B5EF4-FFF2-40B4-BE49-F238E27FC236}">
                <a16:creationId xmlns:a16="http://schemas.microsoft.com/office/drawing/2014/main" xmlns="" id="{98C42196-BFC8-4FC8-BB08-51958ACC083F}"/>
              </a:ext>
            </a:extLst>
          </p:cNvPr>
          <p:cNvSpPr/>
          <p:nvPr/>
        </p:nvSpPr>
        <p:spPr>
          <a:xfrm>
            <a:off x="868680" y="4480463"/>
            <a:ext cx="2369819" cy="451315"/>
          </a:xfrm>
          <a:prstGeom prst="rect">
            <a:avLst/>
          </a:prstGeom>
          <a:solidFill>
            <a:srgbClr val="EE88AA"/>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300" dirty="0">
                <a:solidFill>
                  <a:schemeClr val="bg1"/>
                </a:solidFill>
                <a:latin typeface="Calibri" panose="020F0502020204030204" pitchFamily="34" charset="0"/>
                <a:ea typeface="微软雅黑" panose="020B0503020204020204" pitchFamily="34" charset="-122"/>
                <a:sym typeface="Calibri" panose="020F0502020204030204" pitchFamily="34" charset="0"/>
              </a:rPr>
              <a:t>汇报人</a:t>
            </a:r>
            <a:r>
              <a:rPr lang="en-US" altLang="zh-CN" sz="2000" spc="300" dirty="0" smtClean="0">
                <a:solidFill>
                  <a:schemeClr val="bg1"/>
                </a:solidFill>
                <a:latin typeface="Calibri" panose="020F0502020204030204" pitchFamily="34" charset="0"/>
                <a:ea typeface="微软雅黑" panose="020B0503020204020204" pitchFamily="34" charset="-122"/>
                <a:sym typeface="Calibri" panose="020F0502020204030204" pitchFamily="34" charset="0"/>
              </a:rPr>
              <a:t>:</a:t>
            </a:r>
            <a:r>
              <a:rPr lang="en-US" altLang="zh-CN" sz="2000" dirty="0">
                <a:solidFill>
                  <a:srgbClr val="F9F8F3"/>
                </a:solidFill>
              </a:rPr>
              <a:t>ColourPPT</a:t>
            </a:r>
            <a:endParaRPr lang="zh-CN" altLang="en-US" sz="2000" spc="300" dirty="0">
              <a:solidFill>
                <a:srgbClr val="F9F8F3"/>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 name="矩形 13">
            <a:extLst>
              <a:ext uri="{FF2B5EF4-FFF2-40B4-BE49-F238E27FC236}">
                <a16:creationId xmlns:a16="http://schemas.microsoft.com/office/drawing/2014/main" xmlns="" id="{FA515C1E-3302-40CC-9336-3A2B14BB57A9}"/>
              </a:ext>
            </a:extLst>
          </p:cNvPr>
          <p:cNvSpPr/>
          <p:nvPr/>
        </p:nvSpPr>
        <p:spPr>
          <a:xfrm>
            <a:off x="3597126" y="4480463"/>
            <a:ext cx="1855470" cy="451315"/>
          </a:xfrm>
          <a:prstGeom prst="rect">
            <a:avLst/>
          </a:prstGeom>
          <a:noFill/>
          <a:ln w="25400">
            <a:solidFill>
              <a:srgbClr val="F2BB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solidFill>
                  <a:srgbClr val="EE88AA"/>
                </a:solidFill>
                <a:latin typeface="Calibri" panose="020F0502020204030204" pitchFamily="34" charset="0"/>
                <a:ea typeface="微软雅黑" panose="020B0503020204020204" pitchFamily="34" charset="-122"/>
                <a:sym typeface="Calibri" panose="020F0502020204030204" pitchFamily="34" charset="0"/>
              </a:rPr>
              <a:t>汇报日期：</a:t>
            </a:r>
            <a:r>
              <a:rPr lang="en-US" altLang="zh-CN" sz="2000">
                <a:solidFill>
                  <a:srgbClr val="EE88AA"/>
                </a:solidFill>
                <a:latin typeface="Calibri" panose="020F0502020204030204" pitchFamily="34" charset="0"/>
                <a:ea typeface="微软雅黑" panose="020B0503020204020204" pitchFamily="34" charset="-122"/>
                <a:sym typeface="Calibri" panose="020F0502020204030204" pitchFamily="34" charset="0"/>
              </a:rPr>
              <a:t>xxx</a:t>
            </a:r>
            <a:endParaRPr lang="zh-CN" altLang="en-US" sz="2000" dirty="0">
              <a:solidFill>
                <a:srgbClr val="EE88AA"/>
              </a:solidFill>
              <a:latin typeface="Calibri" panose="020F0502020204030204" pitchFamily="34" charset="0"/>
              <a:ea typeface="微软雅黑" panose="020B0503020204020204" pitchFamily="34" charset="-122"/>
              <a:sym typeface="Calibri" panose="020F0502020204030204" pitchFamily="34" charset="0"/>
            </a:endParaRPr>
          </a:p>
        </p:txBody>
      </p:sp>
    </p:spTree>
    <p:extLst>
      <p:ext uri="{BB962C8B-B14F-4D97-AF65-F5344CB8AC3E}">
        <p14:creationId xmlns:p14="http://schemas.microsoft.com/office/powerpoint/2010/main" val="33184220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C94CBA25-F70E-4445-B247-8B140B17B995}"/>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9880481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A5C74D8-FD8D-4CE9-850A-85644AC648B2}"/>
              </a:ext>
            </a:extLst>
          </p:cNvPr>
          <p:cNvPicPr>
            <a:picLocks noChangeAspect="1"/>
          </p:cNvPicPr>
          <p:nvPr/>
        </p:nvPicPr>
        <p:blipFill>
          <a:blip r:embed="rId2"/>
          <a:stretch>
            <a:fillRect/>
          </a:stretch>
        </p:blipFill>
        <p:spPr>
          <a:xfrm>
            <a:off x="0" y="0"/>
            <a:ext cx="12192000" cy="6858000"/>
          </a:xfrm>
          <a:prstGeom prst="rect">
            <a:avLst/>
          </a:prstGeom>
        </p:spPr>
      </p:pic>
      <p:sp>
        <p:nvSpPr>
          <p:cNvPr id="6" name="文本框 5">
            <a:extLst>
              <a:ext uri="{FF2B5EF4-FFF2-40B4-BE49-F238E27FC236}">
                <a16:creationId xmlns:a16="http://schemas.microsoft.com/office/drawing/2014/main" xmlns="" id="{9A4771CD-C557-42F4-AA9A-2324B4F95A9C}"/>
              </a:ext>
            </a:extLst>
          </p:cNvPr>
          <p:cNvSpPr txBox="1"/>
          <p:nvPr/>
        </p:nvSpPr>
        <p:spPr>
          <a:xfrm>
            <a:off x="5074915" y="3482942"/>
            <a:ext cx="5806524" cy="477503"/>
          </a:xfrm>
          <a:prstGeom prst="rect">
            <a:avLst/>
          </a:prstGeom>
          <a:solidFill>
            <a:schemeClr val="bg1"/>
          </a:solidFill>
        </p:spPr>
        <p:txBody>
          <a:bodyPr wrap="square" rtlCol="0">
            <a:spAutoFit/>
          </a:bodyPr>
          <a:lstStyle/>
          <a:p>
            <a:pPr defTabSz="1219110">
              <a:lnSpc>
                <a:spcPct val="150000"/>
              </a:lnSpc>
              <a:defRPr/>
            </a:pPr>
            <a:r>
              <a:rPr lang="zh-CN" altLang="en-US" sz="1867" spc="400" dirty="0">
                <a:solidFill>
                  <a:prstClr val="black">
                    <a:lumMod val="65000"/>
                    <a:lumOff val="35000"/>
                  </a:prstClr>
                </a:solidFill>
                <a:latin typeface="Calibri"/>
                <a:ea typeface="微软雅黑"/>
              </a:rPr>
              <a:t>回复：</a:t>
            </a:r>
            <a:r>
              <a:rPr lang="en-US" altLang="zh-CN" sz="1867" b="1" spc="400" dirty="0">
                <a:solidFill>
                  <a:prstClr val="black"/>
                </a:solidFill>
                <a:latin typeface="Calibri"/>
                <a:ea typeface="微软雅黑"/>
              </a:rPr>
              <a:t>1912</a:t>
            </a:r>
            <a:r>
              <a:rPr lang="zh-CN" altLang="en-US" sz="1867" spc="400" dirty="0">
                <a:solidFill>
                  <a:prstClr val="black">
                    <a:lumMod val="65000"/>
                    <a:lumOff val="35000"/>
                  </a:prstClr>
                </a:solidFill>
                <a:latin typeface="Calibri"/>
                <a:ea typeface="微软雅黑"/>
              </a:rPr>
              <a:t>，免费获取</a:t>
            </a:r>
            <a:r>
              <a:rPr lang="en-US" altLang="zh-CN" sz="1867" spc="400" dirty="0">
                <a:solidFill>
                  <a:prstClr val="black">
                    <a:lumMod val="65000"/>
                    <a:lumOff val="35000"/>
                  </a:prstClr>
                </a:solidFill>
                <a:latin typeface="Calibri"/>
                <a:ea typeface="微软雅黑"/>
              </a:rPr>
              <a:t>30</a:t>
            </a:r>
            <a:r>
              <a:rPr lang="zh-CN" altLang="en-US" sz="1867" spc="400" dirty="0">
                <a:solidFill>
                  <a:prstClr val="black">
                    <a:lumMod val="65000"/>
                    <a:lumOff val="35000"/>
                  </a:prstClr>
                </a:solidFill>
                <a:latin typeface="Calibri"/>
                <a:ea typeface="微软雅黑"/>
              </a:rPr>
              <a:t>页完整模板。</a:t>
            </a:r>
          </a:p>
        </p:txBody>
      </p:sp>
    </p:spTree>
    <p:extLst>
      <p:ext uri="{BB962C8B-B14F-4D97-AF65-F5344CB8AC3E}">
        <p14:creationId xmlns:p14="http://schemas.microsoft.com/office/powerpoint/2010/main" val="10415396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45619" y="4501634"/>
            <a:ext cx="5160387" cy="1477328"/>
          </a:xfrm>
          <a:prstGeom prst="rect">
            <a:avLst/>
          </a:prstGeom>
        </p:spPr>
        <p:txBody>
          <a:bodyPr wrap="none">
            <a:spAutoFit/>
          </a:bodyPr>
          <a:lstStyle/>
          <a:p>
            <a:r>
              <a:rPr lang="en-US" altLang="zh-CN" dirty="0" smtClean="0">
                <a:hlinkClick r:id="rId2"/>
              </a:rPr>
              <a:t>ColourPPT</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0675822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9F8F3"/>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5ADAE6CB-49B9-4C53-934D-CE922F14B5FC}"/>
              </a:ext>
            </a:extLst>
          </p:cNvPr>
          <p:cNvPicPr>
            <a:picLocks noChangeAspect="1"/>
          </p:cNvPicPr>
          <p:nvPr/>
        </p:nvPicPr>
        <p:blipFill rotWithShape="1">
          <a:blip r:embed="rId2" cstate="print">
            <a:clrChange>
              <a:clrFrom>
                <a:srgbClr val="F9F8F3"/>
              </a:clrFrom>
              <a:clrTo>
                <a:srgbClr val="F9F8F3">
                  <a:alpha val="0"/>
                </a:srgbClr>
              </a:clrTo>
            </a:clrChange>
            <a:extLst>
              <a:ext uri="{28A0092B-C50C-407E-A947-70E740481C1C}">
                <a14:useLocalDpi xmlns:a14="http://schemas.microsoft.com/office/drawing/2010/main" val="0"/>
              </a:ext>
            </a:extLst>
          </a:blip>
          <a:srcRect/>
          <a:stretch/>
        </p:blipFill>
        <p:spPr>
          <a:xfrm>
            <a:off x="2789994" y="548373"/>
            <a:ext cx="1157549" cy="1444485"/>
          </a:xfrm>
          <a:prstGeom prst="rect">
            <a:avLst/>
          </a:prstGeom>
        </p:spPr>
      </p:pic>
      <p:grpSp>
        <p:nvGrpSpPr>
          <p:cNvPr id="2" name="组合 1">
            <a:extLst>
              <a:ext uri="{FF2B5EF4-FFF2-40B4-BE49-F238E27FC236}">
                <a16:creationId xmlns:a16="http://schemas.microsoft.com/office/drawing/2014/main" xmlns="" id="{63AFA7DB-FE91-44B9-AE5A-47B5501DD01E}"/>
              </a:ext>
            </a:extLst>
          </p:cNvPr>
          <p:cNvGrpSpPr/>
          <p:nvPr/>
        </p:nvGrpSpPr>
        <p:grpSpPr>
          <a:xfrm>
            <a:off x="4319675" y="847834"/>
            <a:ext cx="3552651" cy="923330"/>
            <a:chOff x="4319675" y="847834"/>
            <a:chExt cx="3552651" cy="923330"/>
          </a:xfrm>
        </p:grpSpPr>
        <p:sp>
          <p:nvSpPr>
            <p:cNvPr id="12" name="矩形 11">
              <a:extLst>
                <a:ext uri="{FF2B5EF4-FFF2-40B4-BE49-F238E27FC236}">
                  <a16:creationId xmlns:a16="http://schemas.microsoft.com/office/drawing/2014/main" xmlns="" id="{4344E1C1-9CAE-4A4B-B1F9-799A8B3FEC1E}"/>
                </a:ext>
              </a:extLst>
            </p:cNvPr>
            <p:cNvSpPr/>
            <p:nvPr/>
          </p:nvSpPr>
          <p:spPr>
            <a:xfrm>
              <a:off x="4319675" y="876684"/>
              <a:ext cx="3552651" cy="865631"/>
            </a:xfrm>
            <a:prstGeom prst="rect">
              <a:avLst/>
            </a:prstGeom>
            <a:solidFill>
              <a:srgbClr val="EE88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810F395E-3565-44BB-9177-63EF68CD2392}"/>
                </a:ext>
              </a:extLst>
            </p:cNvPr>
            <p:cNvSpPr txBox="1"/>
            <p:nvPr/>
          </p:nvSpPr>
          <p:spPr>
            <a:xfrm>
              <a:off x="4369491" y="847834"/>
              <a:ext cx="3453018" cy="92333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a:ln>
                    <a:noFill/>
                  </a:ln>
                  <a:solidFill>
                    <a:schemeClr val="bg1"/>
                  </a:solidFill>
                  <a:effectLst/>
                  <a:uLnTx/>
                  <a:uFillTx/>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CONTENT</a:t>
              </a:r>
              <a:endParaRPr kumimoji="0" lang="zh-CN" altLang="en-US" sz="5400" b="1" i="0" u="none" strike="noStrike" kern="1200" cap="none" spc="0" normalizeH="0" baseline="0" noProof="0" dirty="0">
                <a:ln>
                  <a:noFill/>
                </a:ln>
                <a:solidFill>
                  <a:schemeClr val="bg1"/>
                </a:solidFill>
                <a:effectLst/>
                <a:uLnTx/>
                <a:uFillTx/>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endParaRPr>
            </a:p>
          </p:txBody>
        </p:sp>
      </p:grpSp>
      <p:sp>
        <p:nvSpPr>
          <p:cNvPr id="14" name="文本框 13">
            <a:extLst>
              <a:ext uri="{FF2B5EF4-FFF2-40B4-BE49-F238E27FC236}">
                <a16:creationId xmlns:a16="http://schemas.microsoft.com/office/drawing/2014/main" xmlns="" id="{DEA4F1F1-496B-4219-ACF1-E69DF5C08323}"/>
              </a:ext>
            </a:extLst>
          </p:cNvPr>
          <p:cNvSpPr txBox="1"/>
          <p:nvPr/>
        </p:nvSpPr>
        <p:spPr>
          <a:xfrm>
            <a:off x="1727215" y="2954720"/>
            <a:ext cx="2869696" cy="461665"/>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EE88AA"/>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01 </a:t>
            </a:r>
            <a:r>
              <a:rPr kumimoji="0" lang="en-US" altLang="zh-CN" sz="2400" b="1" i="0" u="none" strike="noStrike" kern="1200" cap="none" spc="0" normalizeH="0" baseline="0" noProof="0">
                <a:ln>
                  <a:noFill/>
                </a:ln>
                <a:solidFill>
                  <a:srgbClr val="EE88AA"/>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 </a:t>
            </a:r>
            <a:r>
              <a:rPr kumimoji="0" lang="zh-CN" altLang="en-US" sz="2400" b="1" i="0" u="none" strike="noStrike" kern="1200" cap="none" spc="0" normalizeH="0" baseline="0" noProof="0">
                <a:ln>
                  <a:noFill/>
                </a:ln>
                <a:solidFill>
                  <a:srgbClr val="EE88AA"/>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请输入你的标题</a:t>
            </a:r>
            <a:endParaRPr kumimoji="0" lang="zh-CN" altLang="en-US" sz="2400" b="1" i="0" u="none" strike="noStrike" kern="1200" cap="none" spc="0" normalizeH="0" baseline="0" noProof="0" dirty="0">
              <a:ln>
                <a:noFill/>
              </a:ln>
              <a:solidFill>
                <a:srgbClr val="EE88AA"/>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15" name="文本框 14">
            <a:extLst>
              <a:ext uri="{FF2B5EF4-FFF2-40B4-BE49-F238E27FC236}">
                <a16:creationId xmlns:a16="http://schemas.microsoft.com/office/drawing/2014/main" xmlns="" id="{8FF4378E-8DED-4DC8-8A23-F4923898E3D2}"/>
              </a:ext>
            </a:extLst>
          </p:cNvPr>
          <p:cNvSpPr txBox="1"/>
          <p:nvPr/>
        </p:nvSpPr>
        <p:spPr>
          <a:xfrm>
            <a:off x="1727215" y="3387264"/>
            <a:ext cx="4102085" cy="2539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7F7F7F"/>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print the presentation and make it into a film a wider field</a:t>
            </a:r>
          </a:p>
        </p:txBody>
      </p:sp>
      <p:sp>
        <p:nvSpPr>
          <p:cNvPr id="16" name="文本框 15">
            <a:extLst>
              <a:ext uri="{FF2B5EF4-FFF2-40B4-BE49-F238E27FC236}">
                <a16:creationId xmlns:a16="http://schemas.microsoft.com/office/drawing/2014/main" xmlns="" id="{49089BE9-CA92-4EF9-B4D0-D673000C2DCC}"/>
              </a:ext>
            </a:extLst>
          </p:cNvPr>
          <p:cNvSpPr txBox="1"/>
          <p:nvPr/>
        </p:nvSpPr>
        <p:spPr>
          <a:xfrm>
            <a:off x="7467161" y="2954720"/>
            <a:ext cx="2800767" cy="461665"/>
          </a:xfrm>
          <a:prstGeom prst="rect">
            <a:avLst/>
          </a:prstGeom>
          <a:noFill/>
        </p:spPr>
        <p:txBody>
          <a:bodyPr wrap="none" rtlCol="0">
            <a:spAutoFit/>
            <a:scene3d>
              <a:camera prst="orthographicFront"/>
              <a:lightRig rig="threePt" dir="t"/>
            </a:scene3d>
            <a:sp3d contourW="12700"/>
          </a:bodyPr>
          <a:lstStyle/>
          <a:p>
            <a:pPr lvl="0"/>
            <a:r>
              <a:rPr kumimoji="0" lang="en-US" altLang="zh-CN" sz="2400" b="1" i="0" u="none" strike="noStrike" kern="1200" cap="none" spc="0" normalizeH="0" baseline="0" noProof="0">
                <a:ln>
                  <a:noFill/>
                </a:ln>
                <a:solidFill>
                  <a:srgbClr val="EE88AA"/>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03 .</a:t>
            </a:r>
            <a:r>
              <a:rPr lang="zh-CN" altLang="en-US" sz="2400" b="1">
                <a:solidFill>
                  <a:srgbClr val="EE88AA"/>
                </a:solidFill>
                <a:latin typeface="Calibri" panose="020F0502020204030204" pitchFamily="34" charset="0"/>
                <a:ea typeface="微软雅黑" panose="020B0503020204020204" pitchFamily="34" charset="-122"/>
                <a:sym typeface="Calibri" panose="020F0502020204030204" pitchFamily="34" charset="0"/>
              </a:rPr>
              <a:t>请输入你的标题</a:t>
            </a:r>
            <a:endParaRPr kumimoji="0" lang="zh-CN" altLang="en-US" sz="2400" b="1" i="0" u="none" strike="noStrike" kern="1200" cap="none" spc="0" normalizeH="0" baseline="0" noProof="0" dirty="0">
              <a:ln>
                <a:noFill/>
              </a:ln>
              <a:solidFill>
                <a:srgbClr val="EE88AA"/>
              </a:solidFill>
              <a:effectLst/>
              <a:uLnTx/>
              <a:uFillTx/>
              <a:latin typeface="Calibri" panose="020F0502020204030204" pitchFamily="34" charset="0"/>
              <a:ea typeface="微软雅黑" panose="020B0503020204020204" pitchFamily="34" charset="-122"/>
              <a:sym typeface="Calibri" panose="020F0502020204030204" pitchFamily="34" charset="0"/>
            </a:endParaRPr>
          </a:p>
        </p:txBody>
      </p:sp>
      <p:sp>
        <p:nvSpPr>
          <p:cNvPr id="17" name="文本框 16">
            <a:extLst>
              <a:ext uri="{FF2B5EF4-FFF2-40B4-BE49-F238E27FC236}">
                <a16:creationId xmlns:a16="http://schemas.microsoft.com/office/drawing/2014/main" xmlns="" id="{779E2778-FD87-4C2E-9628-49578C0339BD}"/>
              </a:ext>
            </a:extLst>
          </p:cNvPr>
          <p:cNvSpPr txBox="1"/>
          <p:nvPr/>
        </p:nvSpPr>
        <p:spPr>
          <a:xfrm>
            <a:off x="7467161" y="3387264"/>
            <a:ext cx="4102085" cy="2539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7F7F7F"/>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print the presentation and make it into a film a wider field</a:t>
            </a:r>
          </a:p>
        </p:txBody>
      </p:sp>
      <p:sp>
        <p:nvSpPr>
          <p:cNvPr id="18" name="文本框 17">
            <a:extLst>
              <a:ext uri="{FF2B5EF4-FFF2-40B4-BE49-F238E27FC236}">
                <a16:creationId xmlns:a16="http://schemas.microsoft.com/office/drawing/2014/main" xmlns="" id="{72291EEB-30C9-43FE-9E58-7680C1A26141}"/>
              </a:ext>
            </a:extLst>
          </p:cNvPr>
          <p:cNvSpPr txBox="1"/>
          <p:nvPr/>
        </p:nvSpPr>
        <p:spPr>
          <a:xfrm>
            <a:off x="1727215" y="4552962"/>
            <a:ext cx="2800767" cy="461665"/>
          </a:xfrm>
          <a:prstGeom prst="rect">
            <a:avLst/>
          </a:prstGeom>
          <a:noFill/>
        </p:spPr>
        <p:txBody>
          <a:bodyPr wrap="none" rtlCol="0">
            <a:spAutoFit/>
            <a:scene3d>
              <a:camera prst="orthographicFront"/>
              <a:lightRig rig="threePt" dir="t"/>
            </a:scene3d>
            <a:sp3d contourW="12700"/>
          </a:bodyPr>
          <a:lstStyle/>
          <a:p>
            <a:pPr lvl="0"/>
            <a:r>
              <a:rPr kumimoji="0" lang="en-US" altLang="zh-CN" sz="2400" b="1" i="0" u="none" strike="noStrike" kern="1200" cap="none" spc="0" normalizeH="0" baseline="0" noProof="0">
                <a:ln>
                  <a:noFill/>
                </a:ln>
                <a:solidFill>
                  <a:srgbClr val="EE88AA"/>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02 .</a:t>
            </a:r>
            <a:r>
              <a:rPr lang="zh-CN" altLang="en-US" sz="2400" b="1">
                <a:solidFill>
                  <a:srgbClr val="EE88AA"/>
                </a:solidFill>
                <a:latin typeface="Calibri" panose="020F0502020204030204" pitchFamily="34" charset="0"/>
                <a:ea typeface="微软雅黑" panose="020B0503020204020204" pitchFamily="34" charset="-122"/>
                <a:sym typeface="Calibri" panose="020F0502020204030204" pitchFamily="34" charset="0"/>
              </a:rPr>
              <a:t>请输入你的标题</a:t>
            </a:r>
            <a:endParaRPr kumimoji="0" lang="zh-CN" altLang="en-US" sz="2400" b="1" i="0" u="none" strike="noStrike" kern="1200" cap="none" spc="0" normalizeH="0" baseline="0" noProof="0" dirty="0">
              <a:ln>
                <a:noFill/>
              </a:ln>
              <a:solidFill>
                <a:srgbClr val="EE88AA"/>
              </a:solidFill>
              <a:effectLst/>
              <a:uLnTx/>
              <a:uFillTx/>
              <a:latin typeface="Calibri" panose="020F0502020204030204" pitchFamily="34" charset="0"/>
              <a:ea typeface="微软雅黑" panose="020B0503020204020204" pitchFamily="34" charset="-122"/>
              <a:sym typeface="Calibri" panose="020F0502020204030204" pitchFamily="34" charset="0"/>
            </a:endParaRPr>
          </a:p>
        </p:txBody>
      </p:sp>
      <p:sp>
        <p:nvSpPr>
          <p:cNvPr id="19" name="文本框 18">
            <a:extLst>
              <a:ext uri="{FF2B5EF4-FFF2-40B4-BE49-F238E27FC236}">
                <a16:creationId xmlns:a16="http://schemas.microsoft.com/office/drawing/2014/main" xmlns="" id="{B95ABAA6-ED4E-4B65-93E0-05F93FDF993A}"/>
              </a:ext>
            </a:extLst>
          </p:cNvPr>
          <p:cNvSpPr txBox="1"/>
          <p:nvPr/>
        </p:nvSpPr>
        <p:spPr>
          <a:xfrm>
            <a:off x="1727215" y="4985506"/>
            <a:ext cx="4190985" cy="2539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7F7F7F"/>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print the presentation and make it into a film a wider field</a:t>
            </a:r>
          </a:p>
        </p:txBody>
      </p:sp>
      <p:sp>
        <p:nvSpPr>
          <p:cNvPr id="20" name="文本框 19">
            <a:extLst>
              <a:ext uri="{FF2B5EF4-FFF2-40B4-BE49-F238E27FC236}">
                <a16:creationId xmlns:a16="http://schemas.microsoft.com/office/drawing/2014/main" xmlns="" id="{4FB157BB-1E7A-4CA4-89F2-88D7E3CE601B}"/>
              </a:ext>
            </a:extLst>
          </p:cNvPr>
          <p:cNvSpPr txBox="1"/>
          <p:nvPr/>
        </p:nvSpPr>
        <p:spPr>
          <a:xfrm>
            <a:off x="7467161" y="4552962"/>
            <a:ext cx="2800767" cy="461665"/>
          </a:xfrm>
          <a:prstGeom prst="rect">
            <a:avLst/>
          </a:prstGeom>
          <a:noFill/>
        </p:spPr>
        <p:txBody>
          <a:bodyPr wrap="none" rtlCol="0">
            <a:spAutoFit/>
            <a:scene3d>
              <a:camera prst="orthographicFront"/>
              <a:lightRig rig="threePt" dir="t"/>
            </a:scene3d>
            <a:sp3d contourW="12700"/>
          </a:bodyPr>
          <a:lstStyle/>
          <a:p>
            <a:pPr lvl="0"/>
            <a:r>
              <a:rPr kumimoji="0" lang="en-US" altLang="zh-CN" sz="2400" b="1" i="0" u="none" strike="noStrike" kern="1200" cap="none" spc="0" normalizeH="0" baseline="0" noProof="0">
                <a:ln>
                  <a:noFill/>
                </a:ln>
                <a:solidFill>
                  <a:srgbClr val="EE88AA"/>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04 .</a:t>
            </a:r>
            <a:r>
              <a:rPr lang="zh-CN" altLang="en-US" sz="2400" b="1">
                <a:solidFill>
                  <a:srgbClr val="EE88AA"/>
                </a:solidFill>
                <a:latin typeface="Calibri" panose="020F0502020204030204" pitchFamily="34" charset="0"/>
                <a:ea typeface="微软雅黑" panose="020B0503020204020204" pitchFamily="34" charset="-122"/>
                <a:sym typeface="Calibri" panose="020F0502020204030204" pitchFamily="34" charset="0"/>
              </a:rPr>
              <a:t>请输入你的标题</a:t>
            </a:r>
            <a:endParaRPr kumimoji="0" lang="zh-CN" altLang="en-US" sz="2400" b="1" i="0" u="none" strike="noStrike" kern="1200" cap="none" spc="0" normalizeH="0" baseline="0" noProof="0" dirty="0">
              <a:ln>
                <a:noFill/>
              </a:ln>
              <a:solidFill>
                <a:srgbClr val="EE88AA"/>
              </a:solidFill>
              <a:effectLst/>
              <a:uLnTx/>
              <a:uFillTx/>
              <a:latin typeface="Calibri" panose="020F0502020204030204" pitchFamily="34" charset="0"/>
              <a:ea typeface="微软雅黑" panose="020B0503020204020204" pitchFamily="34" charset="-122"/>
              <a:sym typeface="Calibri" panose="020F0502020204030204" pitchFamily="34" charset="0"/>
            </a:endParaRPr>
          </a:p>
        </p:txBody>
      </p:sp>
      <p:sp>
        <p:nvSpPr>
          <p:cNvPr id="21" name="文本框 20">
            <a:extLst>
              <a:ext uri="{FF2B5EF4-FFF2-40B4-BE49-F238E27FC236}">
                <a16:creationId xmlns:a16="http://schemas.microsoft.com/office/drawing/2014/main" xmlns="" id="{92658F99-3CBE-40DF-938D-440312DA1F6C}"/>
              </a:ext>
            </a:extLst>
          </p:cNvPr>
          <p:cNvSpPr txBox="1"/>
          <p:nvPr/>
        </p:nvSpPr>
        <p:spPr>
          <a:xfrm>
            <a:off x="7467161" y="4985506"/>
            <a:ext cx="4102085" cy="25391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7F7F7F"/>
                </a:solidFill>
                <a:effectLst/>
                <a:uLnTx/>
                <a:uFillTx/>
                <a:latin typeface="Calibri" panose="020F0502020204030204" pitchFamily="34" charset="0"/>
                <a:ea typeface="微软雅黑" panose="020B0503020204020204" pitchFamily="34" charset="-122"/>
                <a:cs typeface="+mn-cs"/>
                <a:sym typeface="Calibri" panose="020F0502020204030204" pitchFamily="34" charset="0"/>
              </a:rPr>
              <a:t>print the presentation and make it into a film a wider field</a:t>
            </a:r>
          </a:p>
        </p:txBody>
      </p:sp>
      <p:cxnSp>
        <p:nvCxnSpPr>
          <p:cNvPr id="22" name="直接连接符 21">
            <a:extLst>
              <a:ext uri="{FF2B5EF4-FFF2-40B4-BE49-F238E27FC236}">
                <a16:creationId xmlns:a16="http://schemas.microsoft.com/office/drawing/2014/main" xmlns="" id="{7EA8551D-F11A-45A6-A221-4F1F8C4080F5}"/>
              </a:ext>
            </a:extLst>
          </p:cNvPr>
          <p:cNvCxnSpPr>
            <a:cxnSpLocks/>
          </p:cNvCxnSpPr>
          <p:nvPr/>
        </p:nvCxnSpPr>
        <p:spPr>
          <a:xfrm>
            <a:off x="5299105" y="2241271"/>
            <a:ext cx="1593791" cy="0"/>
          </a:xfrm>
          <a:prstGeom prst="line">
            <a:avLst/>
          </a:prstGeom>
          <a:ln w="25400">
            <a:solidFill>
              <a:srgbClr val="EE88AA"/>
            </a:solidFill>
          </a:ln>
        </p:spPr>
        <p:style>
          <a:lnRef idx="1">
            <a:schemeClr val="accent1"/>
          </a:lnRef>
          <a:fillRef idx="0">
            <a:schemeClr val="accent1"/>
          </a:fillRef>
          <a:effectRef idx="0">
            <a:schemeClr val="accent1"/>
          </a:effectRef>
          <a:fontRef idx="minor">
            <a:schemeClr val="tx1"/>
          </a:fontRef>
        </p:style>
      </p:cxnSp>
      <p:pic>
        <p:nvPicPr>
          <p:cNvPr id="23" name="图片 22">
            <a:extLst>
              <a:ext uri="{FF2B5EF4-FFF2-40B4-BE49-F238E27FC236}">
                <a16:creationId xmlns:a16="http://schemas.microsoft.com/office/drawing/2014/main" xmlns="" id="{6CFAC507-7D3E-4942-BC2E-0CF8E5E382A5}"/>
              </a:ext>
            </a:extLst>
          </p:cNvPr>
          <p:cNvPicPr>
            <a:picLocks noChangeAspect="1"/>
          </p:cNvPicPr>
          <p:nvPr/>
        </p:nvPicPr>
        <p:blipFill rotWithShape="1">
          <a:blip r:embed="rId3" cstate="print">
            <a:clrChange>
              <a:clrFrom>
                <a:srgbClr val="F9F8F3"/>
              </a:clrFrom>
              <a:clrTo>
                <a:srgbClr val="F9F8F3">
                  <a:alpha val="0"/>
                </a:srgbClr>
              </a:clrTo>
            </a:clrChange>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7995221" y="397724"/>
            <a:ext cx="369959" cy="461665"/>
          </a:xfrm>
          <a:prstGeom prst="rect">
            <a:avLst/>
          </a:prstGeom>
        </p:spPr>
      </p:pic>
    </p:spTree>
    <p:extLst>
      <p:ext uri="{BB962C8B-B14F-4D97-AF65-F5344CB8AC3E}">
        <p14:creationId xmlns:p14="http://schemas.microsoft.com/office/powerpoint/2010/main" val="13060363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9F8F3"/>
        </a:solid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9918A273-90CB-4322-835E-F6DD6B838A8A}"/>
              </a:ext>
            </a:extLst>
          </p:cNvPr>
          <p:cNvGrpSpPr/>
          <p:nvPr/>
        </p:nvGrpSpPr>
        <p:grpSpPr>
          <a:xfrm>
            <a:off x="1289050" y="947688"/>
            <a:ext cx="9613900" cy="4962625"/>
            <a:chOff x="1289049" y="507847"/>
            <a:chExt cx="9613900" cy="4962625"/>
          </a:xfrm>
        </p:grpSpPr>
        <p:pic>
          <p:nvPicPr>
            <p:cNvPr id="5" name="图片 4">
              <a:extLst>
                <a:ext uri="{FF2B5EF4-FFF2-40B4-BE49-F238E27FC236}">
                  <a16:creationId xmlns:a16="http://schemas.microsoft.com/office/drawing/2014/main" xmlns="" id="{5ADAE6CB-49B9-4C53-934D-CE922F14B5FC}"/>
                </a:ext>
              </a:extLst>
            </p:cNvPr>
            <p:cNvPicPr>
              <a:picLocks noChangeAspect="1"/>
            </p:cNvPicPr>
            <p:nvPr/>
          </p:nvPicPr>
          <p:blipFill rotWithShape="1">
            <a:blip r:embed="rId2" cstate="print">
              <a:clrChange>
                <a:clrFrom>
                  <a:srgbClr val="F9F8F3"/>
                </a:clrFrom>
                <a:clrTo>
                  <a:srgbClr val="F9F8F3">
                    <a:alpha val="0"/>
                  </a:srgbClr>
                </a:clrTo>
              </a:clrChange>
              <a:extLst>
                <a:ext uri="{28A0092B-C50C-407E-A947-70E740481C1C}">
                  <a14:useLocalDpi xmlns:a14="http://schemas.microsoft.com/office/drawing/2010/main" val="0"/>
                </a:ext>
              </a:extLst>
            </a:blip>
            <a:srcRect/>
            <a:stretch/>
          </p:blipFill>
          <p:spPr>
            <a:xfrm>
              <a:off x="5517225" y="507847"/>
              <a:ext cx="1157549" cy="1444485"/>
            </a:xfrm>
            <a:prstGeom prst="rect">
              <a:avLst/>
            </a:prstGeom>
          </p:spPr>
        </p:pic>
        <p:grpSp>
          <p:nvGrpSpPr>
            <p:cNvPr id="2" name="组合 1">
              <a:extLst>
                <a:ext uri="{FF2B5EF4-FFF2-40B4-BE49-F238E27FC236}">
                  <a16:creationId xmlns:a16="http://schemas.microsoft.com/office/drawing/2014/main" xmlns="" id="{63AFA7DB-FE91-44B9-AE5A-47B5501DD01E}"/>
                </a:ext>
              </a:extLst>
            </p:cNvPr>
            <p:cNvGrpSpPr/>
            <p:nvPr/>
          </p:nvGrpSpPr>
          <p:grpSpPr>
            <a:xfrm>
              <a:off x="4319675" y="2028312"/>
              <a:ext cx="3552651" cy="923330"/>
              <a:chOff x="4319675" y="847834"/>
              <a:chExt cx="3552651" cy="923330"/>
            </a:xfrm>
          </p:grpSpPr>
          <p:sp>
            <p:nvSpPr>
              <p:cNvPr id="12" name="矩形 11">
                <a:extLst>
                  <a:ext uri="{FF2B5EF4-FFF2-40B4-BE49-F238E27FC236}">
                    <a16:creationId xmlns:a16="http://schemas.microsoft.com/office/drawing/2014/main" xmlns="" id="{4344E1C1-9CAE-4A4B-B1F9-799A8B3FEC1E}"/>
                  </a:ext>
                </a:extLst>
              </p:cNvPr>
              <p:cNvSpPr/>
              <p:nvPr/>
            </p:nvSpPr>
            <p:spPr>
              <a:xfrm>
                <a:off x="4319675" y="876684"/>
                <a:ext cx="3552651" cy="865631"/>
              </a:xfrm>
              <a:prstGeom prst="rect">
                <a:avLst/>
              </a:prstGeom>
              <a:solidFill>
                <a:srgbClr val="EE88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810F395E-3565-44BB-9177-63EF68CD2392}"/>
                  </a:ext>
                </a:extLst>
              </p:cNvPr>
              <p:cNvSpPr txBox="1"/>
              <p:nvPr/>
            </p:nvSpPr>
            <p:spPr>
              <a:xfrm>
                <a:off x="4369491" y="847834"/>
                <a:ext cx="3453018" cy="923330"/>
              </a:xfrm>
              <a:prstGeom prst="rect">
                <a:avLst/>
              </a:prstGeom>
              <a:noFill/>
            </p:spPr>
            <p:txBody>
              <a:bodyPr wrap="square" rtlCol="0">
                <a:spAutoFit/>
                <a:scene3d>
                  <a:camera prst="orthographicFront"/>
                  <a:lightRig rig="threePt" dir="t"/>
                </a:scene3d>
                <a:sp3d contourW="12700"/>
              </a:bodyPr>
              <a:lstStyle/>
              <a:p>
                <a:pPr lvl="0" algn="ctr"/>
                <a:r>
                  <a:rPr lang="en-US" altLang="zh-CN" sz="5400" b="1">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PART 01</a:t>
                </a:r>
              </a:p>
            </p:txBody>
          </p:sp>
        </p:grpSp>
        <p:pic>
          <p:nvPicPr>
            <p:cNvPr id="23" name="图片 22">
              <a:extLst>
                <a:ext uri="{FF2B5EF4-FFF2-40B4-BE49-F238E27FC236}">
                  <a16:creationId xmlns:a16="http://schemas.microsoft.com/office/drawing/2014/main" xmlns="" id="{6CFAC507-7D3E-4942-BC2E-0CF8E5E382A5}"/>
                </a:ext>
              </a:extLst>
            </p:cNvPr>
            <p:cNvPicPr>
              <a:picLocks noChangeAspect="1"/>
            </p:cNvPicPr>
            <p:nvPr/>
          </p:nvPicPr>
          <p:blipFill rotWithShape="1">
            <a:blip r:embed="rId3" cstate="print">
              <a:clrChange>
                <a:clrFrom>
                  <a:srgbClr val="F9F8F3"/>
                </a:clrFrom>
                <a:clrTo>
                  <a:srgbClr val="F9F8F3">
                    <a:alpha val="0"/>
                  </a:srgbClr>
                </a:clrTo>
              </a:clrChange>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2775521" y="4727802"/>
              <a:ext cx="369959" cy="461665"/>
            </a:xfrm>
            <a:prstGeom prst="rect">
              <a:avLst/>
            </a:prstGeom>
          </p:spPr>
        </p:pic>
        <p:sp>
          <p:nvSpPr>
            <p:cNvPr id="28" name="文本框 27">
              <a:extLst>
                <a:ext uri="{FF2B5EF4-FFF2-40B4-BE49-F238E27FC236}">
                  <a16:creationId xmlns:a16="http://schemas.microsoft.com/office/drawing/2014/main" xmlns="" id="{6D40250C-E77D-4F72-A0F5-50E91544D2A1}"/>
                </a:ext>
              </a:extLst>
            </p:cNvPr>
            <p:cNvSpPr txBox="1"/>
            <p:nvPr/>
          </p:nvSpPr>
          <p:spPr>
            <a:xfrm>
              <a:off x="3961419" y="3074752"/>
              <a:ext cx="4269162" cy="646331"/>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dist"/>
              <a:r>
                <a:rPr lang="zh-CN" altLang="en-US" sz="3600">
                  <a:solidFill>
                    <a:srgbClr val="EE88AA"/>
                  </a:solidFill>
                  <a:latin typeface="Calibri" panose="020F0502020204030204" pitchFamily="34" charset="0"/>
                  <a:ea typeface="微软雅黑" panose="020B0503020204020204" pitchFamily="34" charset="-122"/>
                  <a:sym typeface="Calibri" panose="020F0502020204030204" pitchFamily="34" charset="0"/>
                </a:rPr>
                <a:t>请输入你的标题</a:t>
              </a:r>
              <a:endParaRPr lang="zh-CN" altLang="en-US" sz="3600" dirty="0">
                <a:solidFill>
                  <a:srgbClr val="EE88AA"/>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 name="文本框 28">
              <a:extLst>
                <a:ext uri="{FF2B5EF4-FFF2-40B4-BE49-F238E27FC236}">
                  <a16:creationId xmlns:a16="http://schemas.microsoft.com/office/drawing/2014/main" xmlns="" id="{31300DC3-7A78-473D-A903-11D76F14B0CF}"/>
                </a:ext>
              </a:extLst>
            </p:cNvPr>
            <p:cNvSpPr txBox="1"/>
            <p:nvPr/>
          </p:nvSpPr>
          <p:spPr>
            <a:xfrm>
              <a:off x="1289049" y="3844193"/>
              <a:ext cx="9613900" cy="1626279"/>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1400" dirty="0">
                  <a:solidFill>
                    <a:srgbClr val="7F7F7F"/>
                  </a:solidFill>
                  <a:latin typeface="Calibri" panose="020F0502020204030204" pitchFamily="34" charset="0"/>
                  <a:ea typeface="微软雅黑" panose="020B0503020204020204" pitchFamily="34" charset="-122"/>
                  <a:sym typeface="Calibri" panose="020F0502020204030204" pitchFamily="34" charset="0"/>
                </a:rPr>
                <a:t>Lorem ipsum dolor sit amet, consectetuer adipiscing elit. Maecenas porttitor congue massa. Fusce posuere, magna sed pulvinar ultricies, purus lectus malesuada libero, sit amet commodo magna eros quis urna.</a:t>
              </a:r>
            </a:p>
            <a:p>
              <a:endParaRPr lang="en-US" altLang="zh-CN" sz="1400" dirty="0">
                <a:solidFill>
                  <a:srgbClr val="7F7F7F"/>
                </a:solidFill>
                <a:latin typeface="Calibri" panose="020F0502020204030204" pitchFamily="34" charset="0"/>
                <a:ea typeface="微软雅黑" panose="020B0503020204020204" pitchFamily="34" charset="-122"/>
                <a:sym typeface="Calibri" panose="020F0502020204030204" pitchFamily="34" charset="0"/>
              </a:endParaRPr>
            </a:p>
            <a:p>
              <a:r>
                <a:rPr lang="en-US" altLang="zh-CN" sz="1400" dirty="0">
                  <a:solidFill>
                    <a:srgbClr val="7F7F7F"/>
                  </a:solidFill>
                  <a:latin typeface="Calibri" panose="020F0502020204030204" pitchFamily="34" charset="0"/>
                  <a:ea typeface="微软雅黑" panose="020B0503020204020204" pitchFamily="34" charset="-122"/>
                  <a:sym typeface="Calibri" panose="020F0502020204030204" pitchFamily="34" charset="0"/>
                </a:rPr>
                <a:t>Nunc viverra imperdiet enim. Fusce est. Vivamus a tellus.</a:t>
              </a:r>
            </a:p>
            <a:p>
              <a:endParaRPr lang="en-US" altLang="zh-CN" sz="1400" dirty="0">
                <a:solidFill>
                  <a:srgbClr val="7F7F7F"/>
                </a:solidFill>
                <a:latin typeface="Calibri" panose="020F0502020204030204" pitchFamily="34" charset="0"/>
                <a:ea typeface="微软雅黑" panose="020B0503020204020204" pitchFamily="34" charset="-122"/>
                <a:sym typeface="Calibri" panose="020F0502020204030204" pitchFamily="34" charset="0"/>
              </a:endParaRPr>
            </a:p>
            <a:p>
              <a:endParaRPr lang="en-US" altLang="zh-CN" sz="1400" dirty="0">
                <a:solidFill>
                  <a:srgbClr val="7F7F7F"/>
                </a:solidFill>
                <a:latin typeface="Calibri" panose="020F0502020204030204" pitchFamily="34" charset="0"/>
                <a:ea typeface="微软雅黑" panose="020B0503020204020204" pitchFamily="34" charset="-122"/>
                <a:sym typeface="Calibri" panose="020F0502020204030204" pitchFamily="34" charset="0"/>
              </a:endParaRPr>
            </a:p>
          </p:txBody>
        </p:sp>
        <p:pic>
          <p:nvPicPr>
            <p:cNvPr id="30" name="图片 29">
              <a:extLst>
                <a:ext uri="{FF2B5EF4-FFF2-40B4-BE49-F238E27FC236}">
                  <a16:creationId xmlns:a16="http://schemas.microsoft.com/office/drawing/2014/main" xmlns="" id="{617DEDE8-320B-4B4A-B9A3-F3A699AA0CDF}"/>
                </a:ext>
              </a:extLst>
            </p:cNvPr>
            <p:cNvPicPr>
              <a:picLocks noChangeAspect="1"/>
            </p:cNvPicPr>
            <p:nvPr/>
          </p:nvPicPr>
          <p:blipFill rotWithShape="1">
            <a:blip r:embed="rId3" cstate="print">
              <a:clrChange>
                <a:clrFrom>
                  <a:srgbClr val="F9F8F3"/>
                </a:clrFrom>
                <a:clrTo>
                  <a:srgbClr val="F9F8F3">
                    <a:alpha val="0"/>
                  </a:srgbClr>
                </a:clrTo>
              </a:clrChange>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9046520" y="4727802"/>
              <a:ext cx="369959" cy="461665"/>
            </a:xfrm>
            <a:prstGeom prst="rect">
              <a:avLst/>
            </a:prstGeom>
          </p:spPr>
        </p:pic>
      </p:grpSp>
    </p:spTree>
    <p:extLst>
      <p:ext uri="{BB962C8B-B14F-4D97-AF65-F5344CB8AC3E}">
        <p14:creationId xmlns:p14="http://schemas.microsoft.com/office/powerpoint/2010/main" val="17253023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9F8F3"/>
        </a:solidFill>
        <a:effectLst/>
      </p:bgPr>
    </p:bg>
    <p:spTree>
      <p:nvGrpSpPr>
        <p:cNvPr id="1" name=""/>
        <p:cNvGrpSpPr/>
        <p:nvPr/>
      </p:nvGrpSpPr>
      <p:grpSpPr>
        <a:xfrm>
          <a:off x="0" y="0"/>
          <a:ext cx="0" cy="0"/>
          <a:chOff x="0" y="0"/>
          <a:chExt cx="0" cy="0"/>
        </a:xfrm>
      </p:grpSpPr>
      <p:sp>
        <p:nvSpPr>
          <p:cNvPr id="3" name="Shape 2308"/>
          <p:cNvSpPr/>
          <p:nvPr/>
        </p:nvSpPr>
        <p:spPr>
          <a:xfrm>
            <a:off x="769119" y="4902894"/>
            <a:ext cx="10653762" cy="1802706"/>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lstStyle>
            <a:lvl1pPr>
              <a:spcBef>
                <a:spcPts val="5900"/>
              </a:spcBef>
              <a:defRPr>
                <a:solidFill>
                  <a:srgbClr val="5E5E5E"/>
                </a:solidFill>
                <a:latin typeface="Montserrat Light"/>
                <a:ea typeface="Montserrat Light"/>
                <a:cs typeface="Montserrat Light"/>
                <a:sym typeface="Montserrat Light"/>
              </a:defRPr>
            </a:lvl1pPr>
          </a:lstStyle>
          <a:p>
            <a:pPr algn="ctr" defTabSz="412750" hangingPunct="0">
              <a:lnSpc>
                <a:spcPct val="150000"/>
              </a:lnSpc>
              <a:spcBef>
                <a:spcPts val="2950"/>
              </a:spcBef>
            </a:pPr>
            <a:r>
              <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rPr>
              <a:t>Stet clita kuasd gubergren, nosotra sea takimata sanctus est Lorem ipsusit druamet. Lorem eso ipsum dolor sit amet, deras consetetur sadipscing elitromas. Sed diam dnie nonumy eirmod tempor invidunt ut labore etodre dolore magna aliquyam desando </a:t>
            </a:r>
            <a:r>
              <a:rPr kumimoji="0" sz="1500" b="0" i="0" u="none" strike="noStrike" kern="0" cap="none" spc="0" normalizeH="0" baseline="0" noProof="0">
                <a:ln>
                  <a:noFill/>
                </a:ln>
                <a:solidFill>
                  <a:srgbClr val="5E5E5E"/>
                </a:solidFill>
                <a:effectLst/>
                <a:uLnTx/>
                <a:uFillTx/>
                <a:latin typeface="Calibri" panose="020F0502020204030204" pitchFamily="34" charset="0"/>
                <a:cs typeface="Calibri" panose="020F0502020204030204" pitchFamily="34" charset="0"/>
                <a:sym typeface="Montserrat Light"/>
              </a:rPr>
              <a:t>greadon.</a:t>
            </a:r>
            <a:r>
              <a:rPr lang="en-US" altLang="zh-CN" sz="1500" kern="0">
                <a:latin typeface="Calibri" panose="020F0502020204030204" pitchFamily="34" charset="0"/>
                <a:cs typeface="Calibri" panose="020F0502020204030204" pitchFamily="34" charset="0"/>
              </a:rPr>
              <a:t> Stet clita kuasd gubergren, nosotra sea tempor invidunt ut labore etodre dolore magna aliquyam desando greadon.</a:t>
            </a:r>
          </a:p>
          <a:p>
            <a:pPr marL="0" marR="0" lvl="0" indent="0" algn="ctr" defTabSz="412750" rtl="0" eaLnBrk="1" fontAlgn="auto" latinLnBrk="0" hangingPunct="0">
              <a:lnSpc>
                <a:spcPct val="150000"/>
              </a:lnSpc>
              <a:spcBef>
                <a:spcPts val="2950"/>
              </a:spcBef>
              <a:spcAft>
                <a:spcPts val="0"/>
              </a:spcAft>
              <a:buClrTx/>
              <a:buSzTx/>
              <a:buFontTx/>
              <a:buNone/>
              <a:tabLst/>
              <a:defRPr/>
            </a:pPr>
            <a:endParaRPr kumimoji="0" sz="1500" b="0" i="0" u="none" strike="noStrike" kern="0" cap="none" spc="0" normalizeH="0" baseline="0" noProof="0" dirty="0">
              <a:ln>
                <a:noFill/>
              </a:ln>
              <a:solidFill>
                <a:srgbClr val="5E5E5E"/>
              </a:solidFill>
              <a:effectLst/>
              <a:uLnTx/>
              <a:uFillTx/>
              <a:latin typeface="Calibri" panose="020F0502020204030204" pitchFamily="34" charset="0"/>
              <a:cs typeface="Calibri" panose="020F0502020204030204" pitchFamily="34" charset="0"/>
              <a:sym typeface="Montserrat Light"/>
            </a:endParaRPr>
          </a:p>
        </p:txBody>
      </p:sp>
      <p:pic>
        <p:nvPicPr>
          <p:cNvPr id="10" name="图片占位符 9" descr="图片包含 就坐, 植物, 粉红色, 小&#10;&#10;已生成高可信度的说明">
            <a:extLst>
              <a:ext uri="{FF2B5EF4-FFF2-40B4-BE49-F238E27FC236}">
                <a16:creationId xmlns:a16="http://schemas.microsoft.com/office/drawing/2014/main" xmlns="" id="{4D972EC7-34E1-4D43-B203-6BB8788B907E}"/>
              </a:ext>
            </a:extLst>
          </p:cNvPr>
          <p:cNvPicPr>
            <a:picLocks noGrp="1" noChangeAspect="1"/>
          </p:cNvPicPr>
          <p:nvPr>
            <p:ph type="pic" idx="13"/>
          </p:nvPr>
        </p:nvPicPr>
        <p:blipFill>
          <a:blip r:embed="rId2">
            <a:extLst>
              <a:ext uri="{BEBA8EAE-BF5A-486C-A8C5-ECC9F3942E4B}">
                <a14:imgProps xmlns:a14="http://schemas.microsoft.com/office/drawing/2010/main">
                  <a14:imgLayer r:embed="rId3">
                    <a14:imgEffect>
                      <a14:brightnessContrast bright="-18000"/>
                    </a14:imgEffect>
                  </a14:imgLayer>
                </a14:imgProps>
              </a:ext>
              <a:ext uri="{28A0092B-C50C-407E-A947-70E740481C1C}">
                <a14:useLocalDpi xmlns:a14="http://schemas.microsoft.com/office/drawing/2010/main" val="0"/>
              </a:ext>
            </a:extLst>
          </a:blip>
          <a:srcRect t="25000" b="25000"/>
          <a:stretch>
            <a:fillRect/>
          </a:stretch>
        </p:blipFill>
        <p:spPr/>
      </p:pic>
      <p:sp>
        <p:nvSpPr>
          <p:cNvPr id="11" name="文本框 10">
            <a:extLst>
              <a:ext uri="{FF2B5EF4-FFF2-40B4-BE49-F238E27FC236}">
                <a16:creationId xmlns:a16="http://schemas.microsoft.com/office/drawing/2014/main" xmlns="" id="{60CED557-476F-4EB9-A689-DB751B594EC1}"/>
              </a:ext>
            </a:extLst>
          </p:cNvPr>
          <p:cNvSpPr txBox="1"/>
          <p:nvPr/>
        </p:nvSpPr>
        <p:spPr>
          <a:xfrm>
            <a:off x="4629150" y="4174703"/>
            <a:ext cx="2933700" cy="5457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dist" defTabSz="825500" rtl="0" fontAlgn="auto" latinLnBrk="0" hangingPunct="0">
              <a:lnSpc>
                <a:spcPct val="120000"/>
              </a:lnSpc>
              <a:spcBef>
                <a:spcPts val="0"/>
              </a:spcBef>
              <a:spcAft>
                <a:spcPts val="0"/>
              </a:spcAft>
              <a:buClrTx/>
              <a:buSzTx/>
              <a:buFontTx/>
              <a:buNone/>
              <a:tabLst/>
            </a:pPr>
            <a:r>
              <a:rPr kumimoji="0" lang="zh-CN" altLang="en-US" sz="2400" b="0" i="0" u="none" strike="noStrike" cap="none" spc="0" normalizeH="0" baseline="0">
                <a:ln>
                  <a:noFill/>
                </a:ln>
                <a:solidFill>
                  <a:schemeClr val="bg1"/>
                </a:solidFill>
                <a:effectLst/>
                <a:uFillTx/>
                <a:latin typeface="+mn-lt"/>
                <a:ea typeface="+mn-ea"/>
                <a:cs typeface="+mn-cs"/>
                <a:sym typeface="Helvetica Light"/>
              </a:rPr>
              <a:t>请输入你的标题</a:t>
            </a:r>
          </a:p>
        </p:txBody>
      </p:sp>
      <p:cxnSp>
        <p:nvCxnSpPr>
          <p:cNvPr id="13" name="直接连接符 12">
            <a:extLst>
              <a:ext uri="{FF2B5EF4-FFF2-40B4-BE49-F238E27FC236}">
                <a16:creationId xmlns:a16="http://schemas.microsoft.com/office/drawing/2014/main" xmlns="" id="{6F585833-27D1-4A15-BB17-2C1960AAC727}"/>
              </a:ext>
            </a:extLst>
          </p:cNvPr>
          <p:cNvCxnSpPr/>
          <p:nvPr/>
        </p:nvCxnSpPr>
        <p:spPr>
          <a:xfrm>
            <a:off x="5604510" y="4811454"/>
            <a:ext cx="982980" cy="0"/>
          </a:xfrm>
          <a:prstGeom prst="line">
            <a:avLst/>
          </a:prstGeom>
          <a:noFill/>
          <a:ln w="25400" cap="flat">
            <a:solidFill>
              <a:srgbClr val="EE88AA"/>
            </a:solidFill>
            <a:prstDash val="dash"/>
            <a:miter lim="400000"/>
          </a:ln>
          <a:effectLst/>
          <a:sp3d/>
        </p:spPr>
        <p:style>
          <a:lnRef idx="0">
            <a:scrgbClr r="0" g="0" b="0"/>
          </a:lnRef>
          <a:fillRef idx="0">
            <a:scrgbClr r="0" g="0" b="0"/>
          </a:fillRef>
          <a:effectRef idx="0">
            <a:scrgbClr r="0" g="0" b="0"/>
          </a:effectRef>
          <a:fontRef idx="none"/>
        </p:style>
      </p:cxnSp>
      <p:grpSp>
        <p:nvGrpSpPr>
          <p:cNvPr id="16" name="组合 15">
            <a:extLst>
              <a:ext uri="{FF2B5EF4-FFF2-40B4-BE49-F238E27FC236}">
                <a16:creationId xmlns:a16="http://schemas.microsoft.com/office/drawing/2014/main" xmlns="" id="{69695AF8-31BC-4882-9ADA-0F795B1FB37B}"/>
              </a:ext>
            </a:extLst>
          </p:cNvPr>
          <p:cNvGrpSpPr/>
          <p:nvPr/>
        </p:nvGrpSpPr>
        <p:grpSpPr>
          <a:xfrm>
            <a:off x="3078560" y="224047"/>
            <a:ext cx="6034881" cy="514266"/>
            <a:chOff x="1554560" y="224047"/>
            <a:chExt cx="6034881" cy="514266"/>
          </a:xfrm>
        </p:grpSpPr>
        <p:sp>
          <p:nvSpPr>
            <p:cNvPr id="14" name="Rectangle 1">
              <a:extLst>
                <a:ext uri="{FF2B5EF4-FFF2-40B4-BE49-F238E27FC236}">
                  <a16:creationId xmlns:a16="http://schemas.microsoft.com/office/drawing/2014/main" xmlns="" id="{5A99150F-4DDB-462F-AD91-A7D587B269BC}"/>
                </a:ext>
              </a:extLst>
            </p:cNvPr>
            <p:cNvSpPr>
              <a:spLocks/>
            </p:cNvSpPr>
            <p:nvPr/>
          </p:nvSpPr>
          <p:spPr bwMode="auto">
            <a:xfrm>
              <a:off x="3129299" y="224047"/>
              <a:ext cx="2885405"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ctr" defTabSz="514247"/>
              <a:r>
                <a:rPr lang="zh-CN" altLang="en-US" sz="1800" b="1" spc="450" dirty="0">
                  <a:latin typeface="微软雅黑"/>
                  <a:ea typeface="微软雅黑"/>
                  <a:cs typeface="Lato Regular"/>
                  <a:sym typeface="Bebas Neue" charset="0"/>
                </a:rPr>
                <a:t>请在此处输入你的标题</a:t>
              </a:r>
              <a:endParaRPr lang="en-US" sz="1800" b="1" spc="450" dirty="0">
                <a:latin typeface="微软雅黑"/>
                <a:ea typeface="微软雅黑"/>
                <a:cs typeface="Lato Regular"/>
                <a:sym typeface="Bebas Neue" charset="0"/>
              </a:endParaRPr>
            </a:p>
          </p:txBody>
        </p:sp>
        <p:sp>
          <p:nvSpPr>
            <p:cNvPr id="15" name="矩形 14">
              <a:extLst>
                <a:ext uri="{FF2B5EF4-FFF2-40B4-BE49-F238E27FC236}">
                  <a16:creationId xmlns:a16="http://schemas.microsoft.com/office/drawing/2014/main" xmlns="" id="{B668CA4C-13A3-49A1-891A-B8DC61E8E87E}"/>
                </a:ext>
              </a:extLst>
            </p:cNvPr>
            <p:cNvSpPr/>
            <p:nvPr/>
          </p:nvSpPr>
          <p:spPr>
            <a:xfrm>
              <a:off x="1554560" y="485487"/>
              <a:ext cx="6034881" cy="252826"/>
            </a:xfrm>
            <a:prstGeom prst="rect">
              <a:avLst/>
            </a:prstGeom>
          </p:spPr>
          <p:txBody>
            <a:bodyPr wrap="square">
              <a:spAutoFit/>
            </a:bodyPr>
            <a:lstStyle/>
            <a:p>
              <a:pPr algn="ctr" defTabSz="514350">
                <a:lnSpc>
                  <a:spcPct val="150000"/>
                </a:lnSpc>
                <a:spcBef>
                  <a:spcPts val="675"/>
                </a:spcBef>
                <a:defRPr/>
              </a:pPr>
              <a:r>
                <a:rPr lang="en-US" altLang="zh-CN" sz="788" spc="75" dirty="0">
                  <a:latin typeface="微软雅黑"/>
                  <a:ea typeface="微软雅黑"/>
                  <a:cs typeface="+mn-ea"/>
                  <a:sym typeface="+mn-lt"/>
                </a:rPr>
                <a:t>Clean, Minimalist, Flat, Powerful and Flexible PowerPoint template change color schemes.</a:t>
              </a:r>
            </a:p>
          </p:txBody>
        </p:sp>
      </p:grpSp>
    </p:spTree>
    <p:extLst>
      <p:ext uri="{BB962C8B-B14F-4D97-AF65-F5344CB8AC3E}">
        <p14:creationId xmlns:p14="http://schemas.microsoft.com/office/powerpoint/2010/main" val="1738335188"/>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9F8F3"/>
        </a:solidFill>
        <a:effectLst/>
      </p:bgPr>
    </p:bg>
    <p:spTree>
      <p:nvGrpSpPr>
        <p:cNvPr id="1" name=""/>
        <p:cNvGrpSpPr/>
        <p:nvPr/>
      </p:nvGrpSpPr>
      <p:grpSpPr>
        <a:xfrm>
          <a:off x="0" y="0"/>
          <a:ext cx="0" cy="0"/>
          <a:chOff x="0" y="0"/>
          <a:chExt cx="0" cy="0"/>
        </a:xfrm>
      </p:grpSpPr>
      <p:pic>
        <p:nvPicPr>
          <p:cNvPr id="7" name="图片占位符 6">
            <a:extLst>
              <a:ext uri="{FF2B5EF4-FFF2-40B4-BE49-F238E27FC236}">
                <a16:creationId xmlns:a16="http://schemas.microsoft.com/office/drawing/2014/main" xmlns="" id="{A27C275F-7816-4F70-A8DD-76D39E990099}"/>
              </a:ext>
            </a:extLst>
          </p:cNvPr>
          <p:cNvPicPr>
            <a:picLocks noGrp="1" noChangeAspect="1"/>
          </p:cNvPicPr>
          <p:nvPr>
            <p:ph type="pic" idx="13"/>
          </p:nvPr>
        </p:nvPicPr>
        <p:blipFill>
          <a:blip r:embed="rId2">
            <a:extLst>
              <a:ext uri="{28A0092B-C50C-407E-A947-70E740481C1C}">
                <a14:useLocalDpi xmlns:a14="http://schemas.microsoft.com/office/drawing/2010/main" val="0"/>
              </a:ext>
            </a:extLst>
          </a:blip>
          <a:srcRect l="22222" r="22222"/>
          <a:stretch>
            <a:fillRect/>
          </a:stretch>
        </p:blipFill>
        <p:spPr/>
      </p:pic>
      <p:sp>
        <p:nvSpPr>
          <p:cNvPr id="3" name="Shape 2225"/>
          <p:cNvSpPr/>
          <p:nvPr/>
        </p:nvSpPr>
        <p:spPr>
          <a:xfrm>
            <a:off x="6288336" y="5515074"/>
            <a:ext cx="3531146" cy="1672382"/>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p>
            <a:pPr marL="0" marR="0" lvl="0" indent="0" algn="l" defTabSz="412750" rtl="0" eaLnBrk="1" fontAlgn="auto" latinLnBrk="0" hangingPunct="0">
              <a:lnSpc>
                <a:spcPct val="80000"/>
              </a:lnSpc>
              <a:spcBef>
                <a:spcPts val="0"/>
              </a:spcBef>
              <a:spcAft>
                <a:spcPts val="0"/>
              </a:spcAft>
              <a:buClrTx/>
              <a:buSzTx/>
              <a:buFontTx/>
              <a:buNone/>
              <a:tabLst/>
              <a:defRPr sz="11200" spc="560">
                <a:solidFill>
                  <a:srgbClr val="FFFFFF"/>
                </a:solidFill>
                <a:latin typeface="+mj-lt"/>
                <a:ea typeface="+mj-ea"/>
                <a:cs typeface="+mj-cs"/>
                <a:sym typeface="Montserrat Semi Bold"/>
              </a:defRPr>
            </a:pPr>
            <a:r>
              <a:rPr kumimoji="0" sz="4800" b="0" i="0" u="none" strike="noStrike" kern="0" cap="none" spc="280" normalizeH="0" baseline="0" noProof="0" dirty="0">
                <a:ln>
                  <a:noFill/>
                </a:ln>
                <a:solidFill>
                  <a:srgbClr val="FFFFFF"/>
                </a:solidFill>
                <a:effectLst/>
                <a:uLnTx/>
                <a:uFillTx/>
                <a:latin typeface="Montserrat Semi Bold"/>
                <a:sym typeface="Montserrat Semi Bold"/>
              </a:rPr>
              <a:t>Be</a:t>
            </a:r>
          </a:p>
          <a:p>
            <a:pPr marL="0" marR="0" lvl="0" indent="0" algn="l" defTabSz="412750" rtl="0" eaLnBrk="1" fontAlgn="auto" latinLnBrk="0" hangingPunct="0">
              <a:lnSpc>
                <a:spcPct val="80000"/>
              </a:lnSpc>
              <a:spcBef>
                <a:spcPts val="0"/>
              </a:spcBef>
              <a:spcAft>
                <a:spcPts val="0"/>
              </a:spcAft>
              <a:buClrTx/>
              <a:buSzTx/>
              <a:buFontTx/>
              <a:buNone/>
              <a:tabLst/>
              <a:defRPr sz="11200" spc="560">
                <a:solidFill>
                  <a:srgbClr val="FFFFFF"/>
                </a:solidFill>
                <a:latin typeface="+mj-lt"/>
                <a:ea typeface="+mj-ea"/>
                <a:cs typeface="+mj-cs"/>
                <a:sym typeface="Montserrat Semi Bold"/>
              </a:defRPr>
            </a:pPr>
            <a:r>
              <a:rPr kumimoji="0" sz="4800" b="0" i="0" u="none" strike="noStrike" kern="0" cap="none" spc="280" normalizeH="0" baseline="0" noProof="0" dirty="0">
                <a:ln>
                  <a:noFill/>
                </a:ln>
                <a:solidFill>
                  <a:srgbClr val="FFFFFF"/>
                </a:solidFill>
                <a:effectLst/>
                <a:uLnTx/>
                <a:uFillTx/>
                <a:latin typeface="Montserrat Semi Bold"/>
                <a:sym typeface="Montserrat Semi Bold"/>
              </a:rPr>
              <a:t>Creative</a:t>
            </a:r>
          </a:p>
        </p:txBody>
      </p:sp>
      <p:sp>
        <p:nvSpPr>
          <p:cNvPr id="4" name="Shape 2226"/>
          <p:cNvSpPr/>
          <p:nvPr/>
        </p:nvSpPr>
        <p:spPr>
          <a:xfrm>
            <a:off x="1017884" y="2271581"/>
            <a:ext cx="4572597" cy="509950"/>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lstStyle/>
          <a:p>
            <a:pPr marL="0" marR="0" lvl="0" indent="0" algn="l" defTabSz="412750" rtl="0" eaLnBrk="1" fontAlgn="auto" latinLnBrk="0" hangingPunct="0">
              <a:lnSpc>
                <a:spcPct val="100000"/>
              </a:lnSpc>
              <a:spcBef>
                <a:spcPts val="0"/>
              </a:spcBef>
              <a:spcAft>
                <a:spcPts val="0"/>
              </a:spcAft>
              <a:buClrTx/>
              <a:buSzTx/>
              <a:buFontTx/>
              <a:buNone/>
              <a:tabLst/>
              <a:defRPr sz="4800" spc="240">
                <a:solidFill>
                  <a:srgbClr val="212121"/>
                </a:solidFill>
                <a:latin typeface="Montserrat"/>
                <a:ea typeface="Montserrat"/>
                <a:cs typeface="Montserrat"/>
                <a:sym typeface="Montserrat"/>
              </a:defRPr>
            </a:pPr>
            <a:r>
              <a:rPr kumimoji="0" lang="zh-CN" altLang="en-US" sz="2400" b="0" i="0" u="none" strike="noStrike" kern="0" cap="none" spc="120" normalizeH="0" baseline="0" noProof="0">
                <a:ln>
                  <a:noFill/>
                </a:ln>
                <a:solidFill>
                  <a:srgbClr val="212121"/>
                </a:solidFill>
                <a:effectLst/>
                <a:uLnTx/>
                <a:uFillTx/>
                <a:latin typeface="Montserrat"/>
                <a:sym typeface="Montserrat"/>
              </a:rPr>
              <a:t>请输入你的标题</a:t>
            </a:r>
            <a:endParaRPr kumimoji="0" sz="2400" b="0" i="0" u="none" strike="noStrike" kern="0" cap="none" spc="120" normalizeH="0" baseline="0" noProof="0">
              <a:ln>
                <a:noFill/>
              </a:ln>
              <a:solidFill>
                <a:srgbClr val="212121"/>
              </a:solidFill>
              <a:effectLst/>
              <a:uLnTx/>
              <a:uFillTx/>
              <a:latin typeface="Montserrat"/>
              <a:sym typeface="Montserrat"/>
            </a:endParaRPr>
          </a:p>
        </p:txBody>
      </p:sp>
      <p:sp>
        <p:nvSpPr>
          <p:cNvPr id="5" name="Shape 2227"/>
          <p:cNvSpPr/>
          <p:nvPr/>
        </p:nvSpPr>
        <p:spPr>
          <a:xfrm>
            <a:off x="1017885" y="2781531"/>
            <a:ext cx="4572597" cy="2412256"/>
          </a:xfrm>
          <a:prstGeom prst="rect">
            <a:avLst/>
          </a:prstGeom>
          <a:ln w="12700">
            <a:miter lim="400000"/>
          </a:ln>
          <a:extLst>
            <a:ext uri="{C572A759-6A51-4108-AA02-DFA0A04FC94B}">
              <ma14:wrappingTextBoxFlag xmlns="" xmlns:ma14="http://schemas.microsoft.com/office/mac/drawingml/2011/main" val="1"/>
            </a:ext>
          </a:extLst>
        </p:spPr>
        <p:txBody>
          <a:bodyPr lIns="25400" tIns="25400" rIns="25400" bIns="25400"/>
          <a:lstStyle>
            <a:lvl1pPr>
              <a:spcBef>
                <a:spcPts val="5900"/>
              </a:spcBef>
              <a:defRPr>
                <a:solidFill>
                  <a:srgbClr val="5E5E5E"/>
                </a:solidFill>
                <a:latin typeface="Montserrat Light"/>
                <a:ea typeface="Montserrat Light"/>
                <a:cs typeface="Montserrat Light"/>
                <a:sym typeface="Montserrat Light"/>
              </a:defRPr>
            </a:lvl1pPr>
          </a:lstStyle>
          <a:p>
            <a:pPr marL="0" marR="0" lvl="0" indent="0" algn="l" defTabSz="412750" rtl="0" eaLnBrk="1" fontAlgn="auto" latinLnBrk="0" hangingPunct="0">
              <a:lnSpc>
                <a:spcPct val="150000"/>
              </a:lnSpc>
              <a:spcBef>
                <a:spcPts val="2950"/>
              </a:spcBef>
              <a:spcAft>
                <a:spcPts val="0"/>
              </a:spcAft>
              <a:buClrTx/>
              <a:buSzTx/>
              <a:buFontTx/>
              <a:buNone/>
              <a:tabLst/>
              <a:defRPr/>
            </a:pPr>
            <a:r>
              <a:rPr kumimoji="0" sz="1500" b="0" i="0" u="none" strike="noStrike" kern="0" cap="none" spc="0" normalizeH="0" baseline="0" noProof="0">
                <a:ln>
                  <a:noFill/>
                </a:ln>
                <a:solidFill>
                  <a:srgbClr val="5E5E5E"/>
                </a:solidFill>
                <a:effectLst/>
                <a:uLnTx/>
                <a:uFillTx/>
                <a:latin typeface="Montserrat Light"/>
                <a:sym typeface="Montserrat Light"/>
              </a:rPr>
              <a:t>At vero eos et accusam eto justo fosduo dolores etoma jam rebum. Steot clita kuasd gubergren, nosotra sea takimata sanctus est Lorem ipsusit druamet. Lorem eso ipsum dolor sit amet, deras consetetur sadipscing elitromas. Sed diam dnie nonumy eirmod tempor invidunt utony labore etodre dolore magna aliquyam desando greadon.</a:t>
            </a:r>
          </a:p>
        </p:txBody>
      </p:sp>
      <p:grpSp>
        <p:nvGrpSpPr>
          <p:cNvPr id="8" name="组合 7">
            <a:extLst>
              <a:ext uri="{FF2B5EF4-FFF2-40B4-BE49-F238E27FC236}">
                <a16:creationId xmlns:a16="http://schemas.microsoft.com/office/drawing/2014/main" xmlns="" id="{ED5D3068-A68E-4DCA-810B-001F6459604D}"/>
              </a:ext>
            </a:extLst>
          </p:cNvPr>
          <p:cNvGrpSpPr/>
          <p:nvPr/>
        </p:nvGrpSpPr>
        <p:grpSpPr>
          <a:xfrm>
            <a:off x="3078560" y="224047"/>
            <a:ext cx="6034881" cy="514266"/>
            <a:chOff x="1554560" y="224047"/>
            <a:chExt cx="6034881" cy="514266"/>
          </a:xfrm>
        </p:grpSpPr>
        <p:sp>
          <p:nvSpPr>
            <p:cNvPr id="9" name="Rectangle 1">
              <a:extLst>
                <a:ext uri="{FF2B5EF4-FFF2-40B4-BE49-F238E27FC236}">
                  <a16:creationId xmlns:a16="http://schemas.microsoft.com/office/drawing/2014/main" xmlns="" id="{321C743C-8A88-49C6-B6FE-2E467B90E49D}"/>
                </a:ext>
              </a:extLst>
            </p:cNvPr>
            <p:cNvSpPr>
              <a:spLocks/>
            </p:cNvSpPr>
            <p:nvPr/>
          </p:nvSpPr>
          <p:spPr bwMode="auto">
            <a:xfrm>
              <a:off x="3129299" y="224047"/>
              <a:ext cx="2885405"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ctr" defTabSz="514247"/>
              <a:r>
                <a:rPr lang="zh-CN" altLang="en-US" sz="1800" b="1" spc="450" dirty="0">
                  <a:solidFill>
                    <a:schemeClr val="bg1"/>
                  </a:solidFill>
                  <a:latin typeface="微软雅黑"/>
                  <a:ea typeface="微软雅黑"/>
                  <a:cs typeface="Lato Regular"/>
                  <a:sym typeface="Bebas Neue" charset="0"/>
                </a:rPr>
                <a:t>请在此处输</a:t>
              </a:r>
              <a:r>
                <a:rPr lang="zh-CN" altLang="en-US" sz="1800" b="1" spc="450" dirty="0">
                  <a:latin typeface="微软雅黑"/>
                  <a:ea typeface="微软雅黑"/>
                  <a:cs typeface="Lato Regular"/>
                  <a:sym typeface="Bebas Neue" charset="0"/>
                </a:rPr>
                <a:t>入你的标题</a:t>
              </a:r>
              <a:endParaRPr lang="en-US" sz="1800" b="1" spc="450" dirty="0">
                <a:latin typeface="微软雅黑"/>
                <a:ea typeface="微软雅黑"/>
                <a:cs typeface="Lato Regular"/>
                <a:sym typeface="Bebas Neue" charset="0"/>
              </a:endParaRPr>
            </a:p>
          </p:txBody>
        </p:sp>
        <p:sp>
          <p:nvSpPr>
            <p:cNvPr id="10" name="矩形 9">
              <a:extLst>
                <a:ext uri="{FF2B5EF4-FFF2-40B4-BE49-F238E27FC236}">
                  <a16:creationId xmlns:a16="http://schemas.microsoft.com/office/drawing/2014/main" xmlns="" id="{81384DC9-0ACF-4E93-89A7-832C34F3F19E}"/>
                </a:ext>
              </a:extLst>
            </p:cNvPr>
            <p:cNvSpPr/>
            <p:nvPr/>
          </p:nvSpPr>
          <p:spPr>
            <a:xfrm>
              <a:off x="1554560" y="485487"/>
              <a:ext cx="6034881" cy="252826"/>
            </a:xfrm>
            <a:prstGeom prst="rect">
              <a:avLst/>
            </a:prstGeom>
          </p:spPr>
          <p:txBody>
            <a:bodyPr wrap="square">
              <a:spAutoFit/>
            </a:bodyPr>
            <a:lstStyle/>
            <a:p>
              <a:pPr algn="ctr" defTabSz="514350">
                <a:lnSpc>
                  <a:spcPct val="150000"/>
                </a:lnSpc>
                <a:spcBef>
                  <a:spcPts val="675"/>
                </a:spcBef>
                <a:defRPr/>
              </a:pPr>
              <a:r>
                <a:rPr lang="en-US" altLang="zh-CN" sz="788" spc="75" dirty="0">
                  <a:solidFill>
                    <a:schemeClr val="bg1"/>
                  </a:solidFill>
                  <a:latin typeface="微软雅黑"/>
                  <a:ea typeface="微软雅黑"/>
                  <a:cs typeface="+mn-ea"/>
                  <a:sym typeface="+mn-lt"/>
                </a:rPr>
                <a:t>Clean, Minimalist, Flat, Powerful and Flexible </a:t>
              </a:r>
              <a:r>
                <a:rPr lang="en-US" altLang="zh-CN" sz="788" spc="75" dirty="0">
                  <a:latin typeface="微软雅黑"/>
                  <a:ea typeface="微软雅黑"/>
                  <a:cs typeface="+mn-ea"/>
                  <a:sym typeface="+mn-lt"/>
                </a:rPr>
                <a:t>PowerPoint template change color schemes.</a:t>
              </a:r>
            </a:p>
          </p:txBody>
        </p:sp>
      </p:grpSp>
    </p:spTree>
    <p:extLst>
      <p:ext uri="{BB962C8B-B14F-4D97-AF65-F5344CB8AC3E}">
        <p14:creationId xmlns:p14="http://schemas.microsoft.com/office/powerpoint/2010/main" val="450852835"/>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9F8F3"/>
        </a:solidFill>
        <a:effectLst/>
      </p:bgPr>
    </p:bg>
    <p:spTree>
      <p:nvGrpSpPr>
        <p:cNvPr id="1" name=""/>
        <p:cNvGrpSpPr/>
        <p:nvPr/>
      </p:nvGrpSpPr>
      <p:grpSpPr>
        <a:xfrm>
          <a:off x="0" y="0"/>
          <a:ext cx="0" cy="0"/>
          <a:chOff x="0" y="0"/>
          <a:chExt cx="0" cy="0"/>
        </a:xfrm>
      </p:grpSpPr>
      <p:sp>
        <p:nvSpPr>
          <p:cNvPr id="3" name="7 CuadroTexto"/>
          <p:cNvSpPr txBox="1"/>
          <p:nvPr/>
        </p:nvSpPr>
        <p:spPr>
          <a:xfrm>
            <a:off x="2945205" y="1257689"/>
            <a:ext cx="6301590" cy="707886"/>
          </a:xfrm>
          <a:prstGeom prst="rect">
            <a:avLst/>
          </a:prstGeom>
          <a:noFill/>
        </p:spPr>
        <p:txBody>
          <a:bodyPr wrap="square">
            <a:spAutoFit/>
          </a:bodyPr>
          <a:lstStyle/>
          <a:p>
            <a:pPr marL="0" marR="0" lvl="0" indent="0" algn="ctr" defTabSz="914354" rtl="0" eaLnBrk="1" fontAlgn="auto" latinLnBrk="0" hangingPunct="1">
              <a:lnSpc>
                <a:spcPts val="16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ctr" defTabSz="914354" rtl="0" eaLnBrk="1" fontAlgn="auto" latinLnBrk="0" hangingPunct="1">
              <a:lnSpc>
                <a:spcPts val="16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Simply dummy text of the printing and typesetting industry when an unknown </a:t>
            </a:r>
            <a:r>
              <a:rPr kumimoji="0" lang="en-US" sz="1000" b="0" i="0" u="none" strike="noStrike" kern="1200" cap="none" spc="0" normalizeH="0" baseline="0" noProof="0" dirty="0" err="1">
                <a:ln>
                  <a:noFill/>
                </a:ln>
                <a:solidFill>
                  <a:prstClr val="white">
                    <a:lumMod val="50000"/>
                  </a:prstClr>
                </a:solidFill>
                <a:effectLst/>
                <a:uLnTx/>
                <a:uFillTx/>
                <a:latin typeface="Lato" charset="0"/>
                <a:ea typeface="Lato" charset="0"/>
                <a:cs typeface="Lato" charset="0"/>
              </a:rPr>
              <a:t>printertype</a:t>
            </a:r>
            <a:r>
              <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 specimen book unknown printer took a galley of type and scrambled.</a:t>
            </a:r>
          </a:p>
        </p:txBody>
      </p:sp>
      <p:sp>
        <p:nvSpPr>
          <p:cNvPr id="7" name="7 CuadroTexto"/>
          <p:cNvSpPr txBox="1"/>
          <p:nvPr/>
        </p:nvSpPr>
        <p:spPr>
          <a:xfrm>
            <a:off x="1594528" y="5182895"/>
            <a:ext cx="9002942" cy="1400383"/>
          </a:xfrm>
          <a:prstGeom prst="rect">
            <a:avLst/>
          </a:prstGeom>
          <a:noFill/>
        </p:spPr>
        <p:txBody>
          <a:bodyPr wrap="square">
            <a:spAutoFit/>
          </a:bodyPr>
          <a:lstStyle/>
          <a:p>
            <a:pPr marL="0" marR="0" lvl="0" indent="0" algn="ctr" defTabSz="914354" rtl="0" eaLnBrk="1" fontAlgn="auto" latinLnBrk="0" hangingPunct="1">
              <a:lnSpc>
                <a:spcPts val="1733"/>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ctr" defTabSz="914354" rtl="0" eaLnBrk="1" fontAlgn="auto" latinLnBrk="0" hangingPunct="1">
              <a:lnSpc>
                <a:spcPts val="1733"/>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make a type specimen book unknown printer took a galley of type and scrambled it to make a type specimen book It has survived not only five centuries dummy text of the printing and typesetting industry make type specimen an unknown printer took a galley of dolor sit </a:t>
            </a:r>
            <a:r>
              <a:rPr kumimoji="0" lang="en-US" sz="1000" b="0" i="0" u="none" strike="noStrike" kern="1200" cap="none" spc="0" normalizeH="0" baseline="0" noProof="0" dirty="0" err="1">
                <a:ln>
                  <a:noFill/>
                </a:ln>
                <a:solidFill>
                  <a:prstClr val="white">
                    <a:lumMod val="50000"/>
                  </a:prstClr>
                </a:solidFill>
                <a:effectLst/>
                <a:uLnTx/>
                <a:uFillTx/>
                <a:latin typeface="Lato" charset="0"/>
                <a:ea typeface="Lato" charset="0"/>
                <a:cs typeface="Lato" charset="0"/>
              </a:rPr>
              <a:t>amet</a:t>
            </a:r>
            <a:r>
              <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 et </a:t>
            </a:r>
            <a:r>
              <a:rPr kumimoji="0" lang="en-US" sz="1000" b="0" i="0" u="none" strike="noStrike" kern="1200" cap="none" spc="0" normalizeH="0" baseline="0" noProof="0" dirty="0" err="1">
                <a:ln>
                  <a:noFill/>
                </a:ln>
                <a:solidFill>
                  <a:prstClr val="white">
                    <a:lumMod val="50000"/>
                  </a:prstClr>
                </a:solidFill>
                <a:effectLst/>
                <a:uLnTx/>
                <a:uFillTx/>
                <a:latin typeface="Lato" charset="0"/>
                <a:ea typeface="Lato" charset="0"/>
                <a:cs typeface="Lato" charset="0"/>
              </a:rPr>
              <a:t>dolore</a:t>
            </a:r>
            <a:r>
              <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a:t>
            </a:r>
          </a:p>
          <a:p>
            <a:pPr marL="0" marR="0" lvl="0" indent="0" algn="ctr" defTabSz="914354" rtl="0" eaLnBrk="1" fontAlgn="auto" latinLnBrk="0" hangingPunct="1">
              <a:lnSpc>
                <a:spcPts val="1733"/>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ctr" defTabSz="914354" rtl="0" eaLnBrk="1" fontAlgn="auto" latinLnBrk="0" hangingPunct="1">
              <a:lnSpc>
                <a:spcPts val="1733"/>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ctr" defTabSz="914354" rtl="0" eaLnBrk="1" fontAlgn="auto" latinLnBrk="0" hangingPunct="1">
              <a:lnSpc>
                <a:spcPts val="1733"/>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p:txBody>
      </p:sp>
      <p:pic>
        <p:nvPicPr>
          <p:cNvPr id="9" name="图片占位符 8">
            <a:extLst>
              <a:ext uri="{FF2B5EF4-FFF2-40B4-BE49-F238E27FC236}">
                <a16:creationId xmlns:a16="http://schemas.microsoft.com/office/drawing/2014/main" xmlns="" id="{AB31907C-2FF3-4BEB-A800-75E2B1E8DEF2}"/>
              </a:ext>
            </a:extLst>
          </p:cNvPr>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20698" r="20698"/>
          <a:stretch>
            <a:fillRect/>
          </a:stretch>
        </p:blipFill>
        <p:spPr/>
      </p:pic>
      <p:grpSp>
        <p:nvGrpSpPr>
          <p:cNvPr id="16" name="组合 15">
            <a:extLst>
              <a:ext uri="{FF2B5EF4-FFF2-40B4-BE49-F238E27FC236}">
                <a16:creationId xmlns:a16="http://schemas.microsoft.com/office/drawing/2014/main" xmlns="" id="{1D875114-551D-4708-BBAB-E6B1AF1949B3}"/>
              </a:ext>
            </a:extLst>
          </p:cNvPr>
          <p:cNvGrpSpPr/>
          <p:nvPr/>
        </p:nvGrpSpPr>
        <p:grpSpPr>
          <a:xfrm>
            <a:off x="3078560" y="224047"/>
            <a:ext cx="6034881" cy="514266"/>
            <a:chOff x="1554560" y="224047"/>
            <a:chExt cx="6034881" cy="514266"/>
          </a:xfrm>
        </p:grpSpPr>
        <p:sp>
          <p:nvSpPr>
            <p:cNvPr id="17" name="Rectangle 1">
              <a:extLst>
                <a:ext uri="{FF2B5EF4-FFF2-40B4-BE49-F238E27FC236}">
                  <a16:creationId xmlns:a16="http://schemas.microsoft.com/office/drawing/2014/main" xmlns="" id="{2219E958-35F7-4DA9-80EC-353A425DBB6E}"/>
                </a:ext>
              </a:extLst>
            </p:cNvPr>
            <p:cNvSpPr>
              <a:spLocks/>
            </p:cNvSpPr>
            <p:nvPr/>
          </p:nvSpPr>
          <p:spPr bwMode="auto">
            <a:xfrm>
              <a:off x="3129299" y="224047"/>
              <a:ext cx="2885405"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ctr" defTabSz="514247"/>
              <a:r>
                <a:rPr lang="zh-CN" altLang="en-US" sz="1800" b="1" spc="450" dirty="0">
                  <a:latin typeface="微软雅黑"/>
                  <a:ea typeface="微软雅黑"/>
                  <a:cs typeface="Lato Regular"/>
                  <a:sym typeface="Bebas Neue" charset="0"/>
                </a:rPr>
                <a:t>请在此处输入你的标题</a:t>
              </a:r>
              <a:endParaRPr lang="en-US" sz="1800" b="1" spc="450" dirty="0">
                <a:latin typeface="微软雅黑"/>
                <a:ea typeface="微软雅黑"/>
                <a:cs typeface="Lato Regular"/>
                <a:sym typeface="Bebas Neue" charset="0"/>
              </a:endParaRPr>
            </a:p>
          </p:txBody>
        </p:sp>
        <p:sp>
          <p:nvSpPr>
            <p:cNvPr id="18" name="矩形 17">
              <a:extLst>
                <a:ext uri="{FF2B5EF4-FFF2-40B4-BE49-F238E27FC236}">
                  <a16:creationId xmlns:a16="http://schemas.microsoft.com/office/drawing/2014/main" xmlns="" id="{A7096199-2CE8-4AAC-88DF-D5DB79A29755}"/>
                </a:ext>
              </a:extLst>
            </p:cNvPr>
            <p:cNvSpPr/>
            <p:nvPr/>
          </p:nvSpPr>
          <p:spPr>
            <a:xfrm>
              <a:off x="1554560" y="485487"/>
              <a:ext cx="6034881" cy="252826"/>
            </a:xfrm>
            <a:prstGeom prst="rect">
              <a:avLst/>
            </a:prstGeom>
          </p:spPr>
          <p:txBody>
            <a:bodyPr wrap="square">
              <a:spAutoFit/>
            </a:bodyPr>
            <a:lstStyle/>
            <a:p>
              <a:pPr algn="ctr" defTabSz="514350">
                <a:lnSpc>
                  <a:spcPct val="150000"/>
                </a:lnSpc>
                <a:spcBef>
                  <a:spcPts val="675"/>
                </a:spcBef>
                <a:defRPr/>
              </a:pPr>
              <a:r>
                <a:rPr lang="en-US" altLang="zh-CN" sz="788" spc="75" dirty="0">
                  <a:latin typeface="微软雅黑"/>
                  <a:ea typeface="微软雅黑"/>
                  <a:cs typeface="+mn-ea"/>
                  <a:sym typeface="+mn-lt"/>
                </a:rPr>
                <a:t>Clean, Minimalist, Flat, Powerful and Flexible PowerPoint template change color schemes.</a:t>
              </a:r>
            </a:p>
          </p:txBody>
        </p:sp>
      </p:grpSp>
      <p:pic>
        <p:nvPicPr>
          <p:cNvPr id="30" name="图片占位符 29" descr="图片包含 就坐, 植物, 粉红色, 小&#10;&#10;已生成高可信度的说明">
            <a:extLst>
              <a:ext uri="{FF2B5EF4-FFF2-40B4-BE49-F238E27FC236}">
                <a16:creationId xmlns:a16="http://schemas.microsoft.com/office/drawing/2014/main" xmlns="" id="{3482DF9E-4FB5-4E50-815E-944BE1CFB7ED}"/>
              </a:ext>
            </a:extLst>
          </p:cNvPr>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l="20682" r="20682"/>
          <a:stretch>
            <a:fillRect/>
          </a:stretch>
        </p:blipFill>
        <p:spPr/>
      </p:pic>
      <p:pic>
        <p:nvPicPr>
          <p:cNvPr id="28" name="图片占位符 27" descr="图片包含 蛋糕, 美食, 室内, 水果&#10;&#10;已生成极高可信度的说明">
            <a:extLst>
              <a:ext uri="{FF2B5EF4-FFF2-40B4-BE49-F238E27FC236}">
                <a16:creationId xmlns:a16="http://schemas.microsoft.com/office/drawing/2014/main" xmlns="" id="{63305EAD-AC0A-4BAE-94F6-7CA48F14F27C}"/>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t="18028" b="18028"/>
          <a:stretch>
            <a:fillRect/>
          </a:stretch>
        </p:blipFill>
        <p:spPr/>
      </p:pic>
    </p:spTree>
    <p:extLst>
      <p:ext uri="{BB962C8B-B14F-4D97-AF65-F5344CB8AC3E}">
        <p14:creationId xmlns:p14="http://schemas.microsoft.com/office/powerpoint/2010/main" val="756005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9F8F3"/>
        </a:solidFill>
        <a:effectLst/>
      </p:bgPr>
    </p:bg>
    <p:spTree>
      <p:nvGrpSpPr>
        <p:cNvPr id="1" name=""/>
        <p:cNvGrpSpPr/>
        <p:nvPr/>
      </p:nvGrpSpPr>
      <p:grpSpPr>
        <a:xfrm>
          <a:off x="0" y="0"/>
          <a:ext cx="0" cy="0"/>
          <a:chOff x="0" y="0"/>
          <a:chExt cx="0" cy="0"/>
        </a:xfrm>
      </p:grpSpPr>
      <p:sp>
        <p:nvSpPr>
          <p:cNvPr id="2" name="TextBox 1"/>
          <p:cNvSpPr txBox="1"/>
          <p:nvPr/>
        </p:nvSpPr>
        <p:spPr>
          <a:xfrm>
            <a:off x="2023482" y="2610040"/>
            <a:ext cx="1804560" cy="369332"/>
          </a:xfrm>
          <a:prstGeom prst="rect">
            <a:avLst/>
          </a:prstGeom>
          <a:noFill/>
        </p:spPr>
        <p:txBody>
          <a:bodyPr wrap="squar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Lato" charset="0"/>
              </a:rPr>
              <a:t>请输入标题</a:t>
            </a:r>
            <a:endParaRPr kumimoji="0" lang="en-US"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Lato" charset="0"/>
            </a:endParaRPr>
          </a:p>
        </p:txBody>
      </p:sp>
      <p:sp>
        <p:nvSpPr>
          <p:cNvPr id="3" name="7 CuadroTexto"/>
          <p:cNvSpPr txBox="1"/>
          <p:nvPr/>
        </p:nvSpPr>
        <p:spPr>
          <a:xfrm>
            <a:off x="1739080" y="2863219"/>
            <a:ext cx="2373364" cy="1092607"/>
          </a:xfrm>
          <a:prstGeom prst="rect">
            <a:avLst/>
          </a:prstGeom>
          <a:noFill/>
        </p:spPr>
        <p:txBody>
          <a:bodyPr wrap="square">
            <a:spAutoFit/>
          </a:bodyPr>
          <a:lstStyle/>
          <a:p>
            <a:pPr marL="0" marR="0" lvl="0" indent="0" algn="ctr"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ctr" defTabSz="914354" rtl="0" eaLnBrk="1" fontAlgn="auto" latinLnBrk="0" hangingPunct="1">
              <a:lnSpc>
                <a:spcPts val="128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Make a type specimen book unknown printer took a galley of type and scrambled it to make a type specimen book </a:t>
            </a:r>
          </a:p>
          <a:p>
            <a:pPr marL="0" marR="0" lvl="0" indent="0" algn="ctr" defTabSz="914354" rtl="0" eaLnBrk="1" fontAlgn="auto" latinLnBrk="0" hangingPunct="1">
              <a:lnSpc>
                <a:spcPts val="128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It has survived.</a:t>
            </a:r>
          </a:p>
          <a:p>
            <a:pPr marL="0" marR="0" lvl="0" indent="0" algn="ctr"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p:txBody>
      </p:sp>
      <p:sp>
        <p:nvSpPr>
          <p:cNvPr id="5" name="7 CuadroTexto"/>
          <p:cNvSpPr txBox="1"/>
          <p:nvPr/>
        </p:nvSpPr>
        <p:spPr>
          <a:xfrm>
            <a:off x="2945205" y="1257689"/>
            <a:ext cx="6301590" cy="707886"/>
          </a:xfrm>
          <a:prstGeom prst="rect">
            <a:avLst/>
          </a:prstGeom>
          <a:noFill/>
        </p:spPr>
        <p:txBody>
          <a:bodyPr wrap="square">
            <a:spAutoFit/>
          </a:bodyPr>
          <a:lstStyle/>
          <a:p>
            <a:pPr marL="0" marR="0" lvl="0" indent="0" algn="ctr" defTabSz="914354" rtl="0" eaLnBrk="1" fontAlgn="auto" latinLnBrk="0" hangingPunct="1">
              <a:lnSpc>
                <a:spcPts val="16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ctr" defTabSz="914354" rtl="0" eaLnBrk="1" fontAlgn="auto" latinLnBrk="0" hangingPunct="1">
              <a:lnSpc>
                <a:spcPts val="16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Simply dummy text of the printing and typesetting industry when an unknown </a:t>
            </a:r>
            <a:r>
              <a:rPr kumimoji="0" lang="en-US" sz="1000" b="0" i="0" u="none" strike="noStrike" kern="1200" cap="none" spc="0" normalizeH="0" baseline="0" noProof="0" dirty="0" err="1">
                <a:ln>
                  <a:noFill/>
                </a:ln>
                <a:solidFill>
                  <a:prstClr val="white">
                    <a:lumMod val="50000"/>
                  </a:prstClr>
                </a:solidFill>
                <a:effectLst/>
                <a:uLnTx/>
                <a:uFillTx/>
                <a:latin typeface="Lato" charset="0"/>
                <a:ea typeface="Lato" charset="0"/>
                <a:cs typeface="Lato" charset="0"/>
              </a:rPr>
              <a:t>printertype</a:t>
            </a:r>
            <a:r>
              <a:rPr kumimoji="0" lang="en-US" sz="10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 specimen book unknown printer took a galley of type and scrambled.</a:t>
            </a:r>
          </a:p>
        </p:txBody>
      </p:sp>
      <p:sp>
        <p:nvSpPr>
          <p:cNvPr id="6" name="TextBox 5"/>
          <p:cNvSpPr txBox="1"/>
          <p:nvPr/>
        </p:nvSpPr>
        <p:spPr>
          <a:xfrm>
            <a:off x="5250052" y="2610040"/>
            <a:ext cx="1804560" cy="369332"/>
          </a:xfrm>
          <a:prstGeom prst="rect">
            <a:avLst/>
          </a:prstGeom>
          <a:noFill/>
        </p:spPr>
        <p:txBody>
          <a:bodyPr wrap="square" rtlCol="0">
            <a:spAutoFit/>
          </a:bodyPr>
          <a:lstStyle/>
          <a:p>
            <a:pPr lvl="0" algn="ctr" defTabSz="914354">
              <a:defRPr/>
            </a:pPr>
            <a:r>
              <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Lato" charset="0"/>
              </a:rPr>
              <a:t>请输入标题</a:t>
            </a:r>
            <a:endParaRPr lang="en-US" altLang="zh-CN" b="1" dirty="0">
              <a:solidFill>
                <a:prstClr val="black">
                  <a:lumMod val="75000"/>
                  <a:lumOff val="25000"/>
                </a:prstClr>
              </a:solidFill>
              <a:latin typeface="微软雅黑" panose="020B0503020204020204" pitchFamily="34" charset="-122"/>
              <a:ea typeface="微软雅黑" panose="020B0503020204020204" pitchFamily="34" charset="-122"/>
              <a:cs typeface="Lato" charset="0"/>
            </a:endParaRPr>
          </a:p>
        </p:txBody>
      </p:sp>
      <p:sp>
        <p:nvSpPr>
          <p:cNvPr id="7" name="7 CuadroTexto"/>
          <p:cNvSpPr txBox="1"/>
          <p:nvPr/>
        </p:nvSpPr>
        <p:spPr>
          <a:xfrm>
            <a:off x="4965650" y="2863219"/>
            <a:ext cx="2373364" cy="1092607"/>
          </a:xfrm>
          <a:prstGeom prst="rect">
            <a:avLst/>
          </a:prstGeom>
          <a:noFill/>
        </p:spPr>
        <p:txBody>
          <a:bodyPr wrap="square">
            <a:spAutoFit/>
          </a:bodyPr>
          <a:lstStyle/>
          <a:p>
            <a:pPr marL="0" marR="0" lvl="0" indent="0" algn="ctr"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ctr" defTabSz="914354" rtl="0" eaLnBrk="1" fontAlgn="auto" latinLnBrk="0" hangingPunct="1">
              <a:lnSpc>
                <a:spcPts val="128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Make a type specimen book unknown printer took a galley of type and scrambled it to make a D type specimen book </a:t>
            </a:r>
          </a:p>
          <a:p>
            <a:pPr marL="0" marR="0" lvl="0" indent="0" algn="ctr" defTabSz="914354" rtl="0" eaLnBrk="1" fontAlgn="auto" latinLnBrk="0" hangingPunct="1">
              <a:lnSpc>
                <a:spcPts val="128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It has survived.</a:t>
            </a:r>
          </a:p>
          <a:p>
            <a:pPr marL="0" marR="0" lvl="0" indent="0" algn="ctr"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p:txBody>
      </p:sp>
      <p:sp>
        <p:nvSpPr>
          <p:cNvPr id="8" name="TextBox 7"/>
          <p:cNvSpPr txBox="1"/>
          <p:nvPr/>
        </p:nvSpPr>
        <p:spPr>
          <a:xfrm>
            <a:off x="8476622" y="2610040"/>
            <a:ext cx="1804560" cy="369332"/>
          </a:xfrm>
          <a:prstGeom prst="rect">
            <a:avLst/>
          </a:prstGeom>
          <a:noFill/>
        </p:spPr>
        <p:txBody>
          <a:bodyPr wrap="square" rtlCol="0">
            <a:spAutoFit/>
          </a:bodyPr>
          <a:lstStyle/>
          <a:p>
            <a:pPr lvl="0" algn="ctr" defTabSz="914354">
              <a:defRPr/>
            </a:pPr>
            <a:r>
              <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Lato" charset="0"/>
              </a:rPr>
              <a:t>请输入标题</a:t>
            </a:r>
            <a:endParaRPr lang="en-US" altLang="zh-CN" b="1" dirty="0">
              <a:solidFill>
                <a:prstClr val="black">
                  <a:lumMod val="75000"/>
                  <a:lumOff val="25000"/>
                </a:prstClr>
              </a:solidFill>
              <a:latin typeface="微软雅黑" panose="020B0503020204020204" pitchFamily="34" charset="-122"/>
              <a:ea typeface="微软雅黑" panose="020B0503020204020204" pitchFamily="34" charset="-122"/>
              <a:cs typeface="Lato" charset="0"/>
            </a:endParaRPr>
          </a:p>
        </p:txBody>
      </p:sp>
      <p:sp>
        <p:nvSpPr>
          <p:cNvPr id="9" name="7 CuadroTexto"/>
          <p:cNvSpPr txBox="1"/>
          <p:nvPr/>
        </p:nvSpPr>
        <p:spPr>
          <a:xfrm>
            <a:off x="8192220" y="2863219"/>
            <a:ext cx="2373364" cy="1092607"/>
          </a:xfrm>
          <a:prstGeom prst="rect">
            <a:avLst/>
          </a:prstGeom>
          <a:noFill/>
        </p:spPr>
        <p:txBody>
          <a:bodyPr wrap="square">
            <a:spAutoFit/>
          </a:bodyPr>
          <a:lstStyle/>
          <a:p>
            <a:pPr marL="0" marR="0" lvl="0" indent="0" algn="ctr"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ctr" defTabSz="914354" rtl="0" eaLnBrk="1" fontAlgn="auto" latinLnBrk="0" hangingPunct="1">
              <a:lnSpc>
                <a:spcPts val="128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Make a type specimen book unknown printer took a galley of type and scrambled it to make a type specimen book </a:t>
            </a:r>
          </a:p>
          <a:p>
            <a:pPr marL="0" marR="0" lvl="0" indent="0" algn="ctr" defTabSz="914354" rtl="0" eaLnBrk="1" fontAlgn="auto" latinLnBrk="0" hangingPunct="1">
              <a:lnSpc>
                <a:spcPts val="128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It has survived.</a:t>
            </a:r>
          </a:p>
          <a:p>
            <a:pPr marL="0" marR="0" lvl="0" indent="0" algn="ctr"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p:txBody>
      </p:sp>
      <p:sp>
        <p:nvSpPr>
          <p:cNvPr id="10" name="TextBox 9"/>
          <p:cNvSpPr txBox="1"/>
          <p:nvPr/>
        </p:nvSpPr>
        <p:spPr>
          <a:xfrm>
            <a:off x="2023482" y="4385978"/>
            <a:ext cx="1804560" cy="369332"/>
          </a:xfrm>
          <a:prstGeom prst="rect">
            <a:avLst/>
          </a:prstGeom>
          <a:noFill/>
        </p:spPr>
        <p:txBody>
          <a:bodyPr wrap="square" rtlCol="0">
            <a:spAutoFit/>
          </a:bodyPr>
          <a:lstStyle/>
          <a:p>
            <a:pPr lvl="0" algn="ctr" defTabSz="914354">
              <a:defRPr/>
            </a:pPr>
            <a:r>
              <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Lato" charset="0"/>
              </a:rPr>
              <a:t>请输入标题</a:t>
            </a:r>
            <a:endParaRPr lang="en-US" altLang="zh-CN" b="1" dirty="0">
              <a:solidFill>
                <a:prstClr val="black">
                  <a:lumMod val="75000"/>
                  <a:lumOff val="25000"/>
                </a:prstClr>
              </a:solidFill>
              <a:latin typeface="微软雅黑" panose="020B0503020204020204" pitchFamily="34" charset="-122"/>
              <a:ea typeface="微软雅黑" panose="020B0503020204020204" pitchFamily="34" charset="-122"/>
              <a:cs typeface="Lato" charset="0"/>
            </a:endParaRPr>
          </a:p>
        </p:txBody>
      </p:sp>
      <p:sp>
        <p:nvSpPr>
          <p:cNvPr id="11" name="7 CuadroTexto"/>
          <p:cNvSpPr txBox="1"/>
          <p:nvPr/>
        </p:nvSpPr>
        <p:spPr>
          <a:xfrm>
            <a:off x="1739080" y="4639157"/>
            <a:ext cx="2373364" cy="1092607"/>
          </a:xfrm>
          <a:prstGeom prst="rect">
            <a:avLst/>
          </a:prstGeom>
          <a:noFill/>
        </p:spPr>
        <p:txBody>
          <a:bodyPr wrap="square">
            <a:spAutoFit/>
          </a:bodyPr>
          <a:lstStyle/>
          <a:p>
            <a:pPr marL="0" marR="0" lvl="0" indent="0" algn="ctr"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ctr" defTabSz="914354" rtl="0" eaLnBrk="1" fontAlgn="auto" latinLnBrk="0" hangingPunct="1">
              <a:lnSpc>
                <a:spcPts val="128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Make a type specimen book unknown printer took a galley of type and scrambled it to make a type specimen book </a:t>
            </a:r>
          </a:p>
          <a:p>
            <a:pPr marL="0" marR="0" lvl="0" indent="0" algn="ctr" defTabSz="914354" rtl="0" eaLnBrk="1" fontAlgn="auto" latinLnBrk="0" hangingPunct="1">
              <a:lnSpc>
                <a:spcPts val="128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It has survived.</a:t>
            </a:r>
          </a:p>
          <a:p>
            <a:pPr marL="0" marR="0" lvl="0" indent="0" algn="ctr"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p:txBody>
      </p:sp>
      <p:sp>
        <p:nvSpPr>
          <p:cNvPr id="12" name="TextBox 11"/>
          <p:cNvSpPr txBox="1"/>
          <p:nvPr/>
        </p:nvSpPr>
        <p:spPr>
          <a:xfrm>
            <a:off x="5167335" y="4385978"/>
            <a:ext cx="1969994" cy="369332"/>
          </a:xfrm>
          <a:prstGeom prst="rect">
            <a:avLst/>
          </a:prstGeom>
          <a:noFill/>
        </p:spPr>
        <p:txBody>
          <a:bodyPr wrap="square" rtlCol="0">
            <a:spAutoFit/>
          </a:bodyPr>
          <a:lstStyle/>
          <a:p>
            <a:pPr lvl="0" algn="ctr" defTabSz="914354">
              <a:defRPr/>
            </a:pPr>
            <a:r>
              <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Lato" charset="0"/>
              </a:rPr>
              <a:t>请输入标题</a:t>
            </a:r>
            <a:endParaRPr lang="en-US" altLang="zh-CN" b="1" dirty="0">
              <a:solidFill>
                <a:prstClr val="black">
                  <a:lumMod val="75000"/>
                  <a:lumOff val="25000"/>
                </a:prstClr>
              </a:solidFill>
              <a:latin typeface="微软雅黑" panose="020B0503020204020204" pitchFamily="34" charset="-122"/>
              <a:ea typeface="微软雅黑" panose="020B0503020204020204" pitchFamily="34" charset="-122"/>
              <a:cs typeface="Lato" charset="0"/>
            </a:endParaRPr>
          </a:p>
        </p:txBody>
      </p:sp>
      <p:sp>
        <p:nvSpPr>
          <p:cNvPr id="13" name="7 CuadroTexto"/>
          <p:cNvSpPr txBox="1"/>
          <p:nvPr/>
        </p:nvSpPr>
        <p:spPr>
          <a:xfrm>
            <a:off x="4965650" y="4639157"/>
            <a:ext cx="2373364" cy="1092607"/>
          </a:xfrm>
          <a:prstGeom prst="rect">
            <a:avLst/>
          </a:prstGeom>
          <a:noFill/>
        </p:spPr>
        <p:txBody>
          <a:bodyPr wrap="square">
            <a:spAutoFit/>
          </a:bodyPr>
          <a:lstStyle/>
          <a:p>
            <a:pPr marL="0" marR="0" lvl="0" indent="0" algn="ctr"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ctr" defTabSz="914354" rtl="0" eaLnBrk="1" fontAlgn="auto" latinLnBrk="0" hangingPunct="1">
              <a:lnSpc>
                <a:spcPts val="128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Make a type specimen book unknown printer took a galley of type and scrambled it to make a type specimen book </a:t>
            </a:r>
          </a:p>
          <a:p>
            <a:pPr marL="0" marR="0" lvl="0" indent="0" algn="ctr" defTabSz="914354" rtl="0" eaLnBrk="1" fontAlgn="auto" latinLnBrk="0" hangingPunct="1">
              <a:lnSpc>
                <a:spcPts val="128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It has survived.</a:t>
            </a:r>
          </a:p>
          <a:p>
            <a:pPr marL="0" marR="0" lvl="0" indent="0" algn="ctr"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p:txBody>
      </p:sp>
      <p:sp>
        <p:nvSpPr>
          <p:cNvPr id="14" name="TextBox 13"/>
          <p:cNvSpPr txBox="1"/>
          <p:nvPr/>
        </p:nvSpPr>
        <p:spPr>
          <a:xfrm>
            <a:off x="8476622" y="4385978"/>
            <a:ext cx="1804560" cy="369332"/>
          </a:xfrm>
          <a:prstGeom prst="rect">
            <a:avLst/>
          </a:prstGeom>
          <a:noFill/>
        </p:spPr>
        <p:txBody>
          <a:bodyPr wrap="square" rtlCol="0">
            <a:spAutoFit/>
          </a:bodyPr>
          <a:lstStyle/>
          <a:p>
            <a:pPr lvl="0" algn="ctr" defTabSz="914354">
              <a:defRPr/>
            </a:pPr>
            <a:r>
              <a:rPr lang="zh-CN" altLang="en-US" b="1">
                <a:solidFill>
                  <a:prstClr val="black">
                    <a:lumMod val="75000"/>
                    <a:lumOff val="25000"/>
                  </a:prstClr>
                </a:solidFill>
                <a:latin typeface="微软雅黑" panose="020B0503020204020204" pitchFamily="34" charset="-122"/>
                <a:ea typeface="微软雅黑" panose="020B0503020204020204" pitchFamily="34" charset="-122"/>
                <a:cs typeface="Lato" charset="0"/>
              </a:rPr>
              <a:t>请输入标题</a:t>
            </a:r>
            <a:endParaRPr lang="en-US" altLang="zh-CN" b="1" dirty="0">
              <a:solidFill>
                <a:prstClr val="black">
                  <a:lumMod val="75000"/>
                  <a:lumOff val="25000"/>
                </a:prstClr>
              </a:solidFill>
              <a:latin typeface="微软雅黑" panose="020B0503020204020204" pitchFamily="34" charset="-122"/>
              <a:ea typeface="微软雅黑" panose="020B0503020204020204" pitchFamily="34" charset="-122"/>
              <a:cs typeface="Lato" charset="0"/>
            </a:endParaRPr>
          </a:p>
        </p:txBody>
      </p:sp>
      <p:sp>
        <p:nvSpPr>
          <p:cNvPr id="15" name="7 CuadroTexto"/>
          <p:cNvSpPr txBox="1"/>
          <p:nvPr/>
        </p:nvSpPr>
        <p:spPr>
          <a:xfrm>
            <a:off x="8192220" y="4639157"/>
            <a:ext cx="2373364" cy="1092607"/>
          </a:xfrm>
          <a:prstGeom prst="rect">
            <a:avLst/>
          </a:prstGeom>
          <a:noFill/>
        </p:spPr>
        <p:txBody>
          <a:bodyPr wrap="square">
            <a:spAutoFit/>
          </a:bodyPr>
          <a:lstStyle/>
          <a:p>
            <a:pPr marL="0" marR="0" lvl="0" indent="0" algn="ctr"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a:p>
            <a:pPr marL="0" marR="0" lvl="0" indent="0" algn="ctr" defTabSz="914354" rtl="0" eaLnBrk="1" fontAlgn="auto" latinLnBrk="0" hangingPunct="1">
              <a:lnSpc>
                <a:spcPts val="128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Make a type specimen book unknown printer took a galley of type and scrambled it to make a type specimen book </a:t>
            </a:r>
          </a:p>
          <a:p>
            <a:pPr marL="0" marR="0" lvl="0" indent="0" algn="ctr" defTabSz="914354" rtl="0" eaLnBrk="1" fontAlgn="auto" latinLnBrk="0" hangingPunct="1">
              <a:lnSpc>
                <a:spcPts val="128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rPr>
              <a:t>It has survived.</a:t>
            </a:r>
          </a:p>
          <a:p>
            <a:pPr marL="0" marR="0" lvl="0" indent="0" algn="ctr" defTabSz="914354" rtl="0" eaLnBrk="1" fontAlgn="auto" latinLnBrk="0" hangingPunct="1">
              <a:lnSpc>
                <a:spcPts val="128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white">
                  <a:lumMod val="50000"/>
                </a:prstClr>
              </a:solidFill>
              <a:effectLst/>
              <a:uLnTx/>
              <a:uFillTx/>
              <a:latin typeface="Lato" charset="0"/>
              <a:ea typeface="Lato" charset="0"/>
              <a:cs typeface="Lato" charset="0"/>
            </a:endParaRPr>
          </a:p>
        </p:txBody>
      </p:sp>
      <p:grpSp>
        <p:nvGrpSpPr>
          <p:cNvPr id="20" name="组合 19">
            <a:extLst>
              <a:ext uri="{FF2B5EF4-FFF2-40B4-BE49-F238E27FC236}">
                <a16:creationId xmlns:a16="http://schemas.microsoft.com/office/drawing/2014/main" xmlns="" id="{0CA4CDEA-61DB-4BE7-8E47-D822DB976CB2}"/>
              </a:ext>
            </a:extLst>
          </p:cNvPr>
          <p:cNvGrpSpPr/>
          <p:nvPr/>
        </p:nvGrpSpPr>
        <p:grpSpPr>
          <a:xfrm>
            <a:off x="3078560" y="224047"/>
            <a:ext cx="6034881" cy="514266"/>
            <a:chOff x="1554560" y="224047"/>
            <a:chExt cx="6034881" cy="514266"/>
          </a:xfrm>
        </p:grpSpPr>
        <p:sp>
          <p:nvSpPr>
            <p:cNvPr id="21" name="Rectangle 1">
              <a:extLst>
                <a:ext uri="{FF2B5EF4-FFF2-40B4-BE49-F238E27FC236}">
                  <a16:creationId xmlns:a16="http://schemas.microsoft.com/office/drawing/2014/main" xmlns="" id="{26C03EEF-7686-4591-BA20-15D52027E629}"/>
                </a:ext>
              </a:extLst>
            </p:cNvPr>
            <p:cNvSpPr>
              <a:spLocks/>
            </p:cNvSpPr>
            <p:nvPr/>
          </p:nvSpPr>
          <p:spPr bwMode="auto">
            <a:xfrm>
              <a:off x="3129299" y="224047"/>
              <a:ext cx="2885405"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ctr" defTabSz="514247"/>
              <a:r>
                <a:rPr lang="zh-CN" altLang="en-US" sz="1800" b="1" spc="450" dirty="0">
                  <a:latin typeface="微软雅黑"/>
                  <a:ea typeface="微软雅黑"/>
                  <a:cs typeface="Lato Regular"/>
                  <a:sym typeface="Bebas Neue" charset="0"/>
                </a:rPr>
                <a:t>请在此处输入你的标题</a:t>
              </a:r>
              <a:endParaRPr lang="en-US" sz="1800" b="1" spc="450" dirty="0">
                <a:latin typeface="微软雅黑"/>
                <a:ea typeface="微软雅黑"/>
                <a:cs typeface="Lato Regular"/>
                <a:sym typeface="Bebas Neue" charset="0"/>
              </a:endParaRPr>
            </a:p>
          </p:txBody>
        </p:sp>
        <p:sp>
          <p:nvSpPr>
            <p:cNvPr id="22" name="矩形 21">
              <a:extLst>
                <a:ext uri="{FF2B5EF4-FFF2-40B4-BE49-F238E27FC236}">
                  <a16:creationId xmlns:a16="http://schemas.microsoft.com/office/drawing/2014/main" xmlns="" id="{04BFEFE3-83FA-4AB5-BC08-BF5901186D16}"/>
                </a:ext>
              </a:extLst>
            </p:cNvPr>
            <p:cNvSpPr/>
            <p:nvPr/>
          </p:nvSpPr>
          <p:spPr>
            <a:xfrm>
              <a:off x="1554560" y="485487"/>
              <a:ext cx="6034881" cy="252826"/>
            </a:xfrm>
            <a:prstGeom prst="rect">
              <a:avLst/>
            </a:prstGeom>
          </p:spPr>
          <p:txBody>
            <a:bodyPr wrap="square">
              <a:spAutoFit/>
            </a:bodyPr>
            <a:lstStyle/>
            <a:p>
              <a:pPr algn="ctr" defTabSz="514350">
                <a:lnSpc>
                  <a:spcPct val="150000"/>
                </a:lnSpc>
                <a:spcBef>
                  <a:spcPts val="675"/>
                </a:spcBef>
                <a:defRPr/>
              </a:pPr>
              <a:r>
                <a:rPr lang="en-US" altLang="zh-CN" sz="788" spc="75" dirty="0">
                  <a:latin typeface="微软雅黑"/>
                  <a:ea typeface="微软雅黑"/>
                  <a:cs typeface="+mn-ea"/>
                  <a:sym typeface="+mn-lt"/>
                </a:rPr>
                <a:t>Clean, Minimalist, Flat, Powerful and Flexible PowerPoint template change color schemes.</a:t>
              </a:r>
            </a:p>
          </p:txBody>
        </p:sp>
      </p:grpSp>
    </p:spTree>
    <p:extLst>
      <p:ext uri="{BB962C8B-B14F-4D97-AF65-F5344CB8AC3E}">
        <p14:creationId xmlns:p14="http://schemas.microsoft.com/office/powerpoint/2010/main" val="2133687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ppt_y</p:attrName>
                                        </p:attrNameLst>
                                      </p:cBhvr>
                                      <p:tavLst>
                                        <p:tav tm="0">
                                          <p:val>
                                            <p:strVal val="#ppt_y+#ppt_h*1.125000"/>
                                          </p:val>
                                        </p:tav>
                                        <p:tav tm="100000">
                                          <p:val>
                                            <p:strVal val="#ppt_y"/>
                                          </p:val>
                                        </p:tav>
                                      </p:tavLst>
                                    </p:anim>
                                    <p:animEffect transition="in" filter="wipe(up)">
                                      <p:cBhvr>
                                        <p:cTn id="17" dur="500"/>
                                        <p:tgtEl>
                                          <p:spTgt spid="2"/>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p:tgtEl>
                                          <p:spTgt spid="6"/>
                                        </p:tgtEl>
                                        <p:attrNameLst>
                                          <p:attrName>ppt_y</p:attrName>
                                        </p:attrNameLst>
                                      </p:cBhvr>
                                      <p:tavLst>
                                        <p:tav tm="0">
                                          <p:val>
                                            <p:strVal val="#ppt_y+#ppt_h*1.125000"/>
                                          </p:val>
                                        </p:tav>
                                        <p:tav tm="100000">
                                          <p:val>
                                            <p:strVal val="#ppt_y"/>
                                          </p:val>
                                        </p:tav>
                                      </p:tavLst>
                                    </p:anim>
                                    <p:animEffect transition="in" filter="wipe(up)">
                                      <p:cBhvr>
                                        <p:cTn id="21" dur="500"/>
                                        <p:tgtEl>
                                          <p:spTgt spid="6"/>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up)">
                                      <p:cBhvr>
                                        <p:cTn id="25" dur="500"/>
                                        <p:tgtEl>
                                          <p:spTgt spid="7"/>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p:tgtEl>
                                          <p:spTgt spid="8"/>
                                        </p:tgtEl>
                                        <p:attrNameLst>
                                          <p:attrName>ppt_y</p:attrName>
                                        </p:attrNameLst>
                                      </p:cBhvr>
                                      <p:tavLst>
                                        <p:tav tm="0">
                                          <p:val>
                                            <p:strVal val="#ppt_y+#ppt_h*1.125000"/>
                                          </p:val>
                                        </p:tav>
                                        <p:tav tm="100000">
                                          <p:val>
                                            <p:strVal val="#ppt_y"/>
                                          </p:val>
                                        </p:tav>
                                      </p:tavLst>
                                    </p:anim>
                                    <p:animEffect transition="in" filter="wipe(up)">
                                      <p:cBhvr>
                                        <p:cTn id="29" dur="500"/>
                                        <p:tgtEl>
                                          <p:spTgt spid="8"/>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p:tgtEl>
                                          <p:spTgt spid="9"/>
                                        </p:tgtEl>
                                        <p:attrNameLst>
                                          <p:attrName>ppt_y</p:attrName>
                                        </p:attrNameLst>
                                      </p:cBhvr>
                                      <p:tavLst>
                                        <p:tav tm="0">
                                          <p:val>
                                            <p:strVal val="#ppt_y+#ppt_h*1.125000"/>
                                          </p:val>
                                        </p:tav>
                                        <p:tav tm="100000">
                                          <p:val>
                                            <p:strVal val="#ppt_y"/>
                                          </p:val>
                                        </p:tav>
                                      </p:tavLst>
                                    </p:anim>
                                    <p:animEffect transition="in" filter="wipe(up)">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p:tgtEl>
                                          <p:spTgt spid="11"/>
                                        </p:tgtEl>
                                        <p:attrNameLst>
                                          <p:attrName>ppt_y</p:attrName>
                                        </p:attrNameLst>
                                      </p:cBhvr>
                                      <p:tavLst>
                                        <p:tav tm="0">
                                          <p:val>
                                            <p:strVal val="#ppt_y+#ppt_h*1.125000"/>
                                          </p:val>
                                        </p:tav>
                                        <p:tav tm="100000">
                                          <p:val>
                                            <p:strVal val="#ppt_y"/>
                                          </p:val>
                                        </p:tav>
                                      </p:tavLst>
                                    </p:anim>
                                    <p:animEffect transition="in" filter="wipe(up)">
                                      <p:cBhvr>
                                        <p:cTn id="39" dur="500"/>
                                        <p:tgtEl>
                                          <p:spTgt spid="11"/>
                                        </p:tgtEl>
                                      </p:cBhvr>
                                    </p:animEffect>
                                  </p:childTnLst>
                                </p:cTn>
                              </p:par>
                              <p:par>
                                <p:cTn id="40" presetID="12" presetClass="entr" presetSubtype="4"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p:tgtEl>
                                          <p:spTgt spid="10"/>
                                        </p:tgtEl>
                                        <p:attrNameLst>
                                          <p:attrName>ppt_y</p:attrName>
                                        </p:attrNameLst>
                                      </p:cBhvr>
                                      <p:tavLst>
                                        <p:tav tm="0">
                                          <p:val>
                                            <p:strVal val="#ppt_y+#ppt_h*1.125000"/>
                                          </p:val>
                                        </p:tav>
                                        <p:tav tm="100000">
                                          <p:val>
                                            <p:strVal val="#ppt_y"/>
                                          </p:val>
                                        </p:tav>
                                      </p:tavLst>
                                    </p:anim>
                                    <p:animEffect transition="in" filter="wipe(up)">
                                      <p:cBhvr>
                                        <p:cTn id="43" dur="500"/>
                                        <p:tgtEl>
                                          <p:spTgt spid="10"/>
                                        </p:tgtEl>
                                      </p:cBhvr>
                                    </p:animEffect>
                                  </p:childTnLst>
                                </p:cTn>
                              </p:par>
                              <p:par>
                                <p:cTn id="44" presetID="12" presetClass="entr" presetSubtype="4"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p:tgtEl>
                                          <p:spTgt spid="12"/>
                                        </p:tgtEl>
                                        <p:attrNameLst>
                                          <p:attrName>ppt_y</p:attrName>
                                        </p:attrNameLst>
                                      </p:cBhvr>
                                      <p:tavLst>
                                        <p:tav tm="0">
                                          <p:val>
                                            <p:strVal val="#ppt_y+#ppt_h*1.125000"/>
                                          </p:val>
                                        </p:tav>
                                        <p:tav tm="100000">
                                          <p:val>
                                            <p:strVal val="#ppt_y"/>
                                          </p:val>
                                        </p:tav>
                                      </p:tavLst>
                                    </p:anim>
                                    <p:animEffect transition="in" filter="wipe(up)">
                                      <p:cBhvr>
                                        <p:cTn id="47" dur="500"/>
                                        <p:tgtEl>
                                          <p:spTgt spid="12"/>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p:tgtEl>
                                          <p:spTgt spid="13"/>
                                        </p:tgtEl>
                                        <p:attrNameLst>
                                          <p:attrName>ppt_y</p:attrName>
                                        </p:attrNameLst>
                                      </p:cBhvr>
                                      <p:tavLst>
                                        <p:tav tm="0">
                                          <p:val>
                                            <p:strVal val="#ppt_y+#ppt_h*1.125000"/>
                                          </p:val>
                                        </p:tav>
                                        <p:tav tm="100000">
                                          <p:val>
                                            <p:strVal val="#ppt_y"/>
                                          </p:val>
                                        </p:tav>
                                      </p:tavLst>
                                    </p:anim>
                                    <p:animEffect transition="in" filter="wipe(up)">
                                      <p:cBhvr>
                                        <p:cTn id="51" dur="500"/>
                                        <p:tgtEl>
                                          <p:spTgt spid="13"/>
                                        </p:tgtEl>
                                      </p:cBhvr>
                                    </p:animEffect>
                                  </p:childTnLst>
                                </p:cTn>
                              </p:par>
                              <p:par>
                                <p:cTn id="52" presetID="12" presetClass="entr" presetSubtype="4"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p:tgtEl>
                                          <p:spTgt spid="14"/>
                                        </p:tgtEl>
                                        <p:attrNameLst>
                                          <p:attrName>ppt_y</p:attrName>
                                        </p:attrNameLst>
                                      </p:cBhvr>
                                      <p:tavLst>
                                        <p:tav tm="0">
                                          <p:val>
                                            <p:strVal val="#ppt_y+#ppt_h*1.125000"/>
                                          </p:val>
                                        </p:tav>
                                        <p:tav tm="100000">
                                          <p:val>
                                            <p:strVal val="#ppt_y"/>
                                          </p:val>
                                        </p:tav>
                                      </p:tavLst>
                                    </p:anim>
                                    <p:animEffect transition="in" filter="wipe(up)">
                                      <p:cBhvr>
                                        <p:cTn id="55" dur="500"/>
                                        <p:tgtEl>
                                          <p:spTgt spid="14"/>
                                        </p:tgtEl>
                                      </p:cBhvr>
                                    </p:animEffect>
                                  </p:childTnLst>
                                </p:cTn>
                              </p:par>
                              <p:par>
                                <p:cTn id="56" presetID="12" presetClass="entr" presetSubtype="4"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p:tgtEl>
                                          <p:spTgt spid="15"/>
                                        </p:tgtEl>
                                        <p:attrNameLst>
                                          <p:attrName>ppt_y</p:attrName>
                                        </p:attrNameLst>
                                      </p:cBhvr>
                                      <p:tavLst>
                                        <p:tav tm="0">
                                          <p:val>
                                            <p:strVal val="#ppt_y+#ppt_h*1.125000"/>
                                          </p:val>
                                        </p:tav>
                                        <p:tav tm="100000">
                                          <p:val>
                                            <p:strVal val="#ppt_y"/>
                                          </p:val>
                                        </p:tav>
                                      </p:tavLst>
                                    </p:anim>
                                    <p:animEffect transition="in" filter="wipe(up)">
                                      <p:cBhvr>
                                        <p:cTn id="5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0" grpId="0"/>
      <p:bldP spid="11" grpId="0"/>
      <p:bldP spid="12" grpId="0"/>
      <p:bldP spid="13"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9F8F3"/>
        </a:solidFill>
        <a:effectLst/>
      </p:bgPr>
    </p:bg>
    <p:spTree>
      <p:nvGrpSpPr>
        <p:cNvPr id="1" name=""/>
        <p:cNvGrpSpPr/>
        <p:nvPr/>
      </p:nvGrpSpPr>
      <p:grpSpPr>
        <a:xfrm>
          <a:off x="0" y="0"/>
          <a:ext cx="0" cy="0"/>
          <a:chOff x="0" y="0"/>
          <a:chExt cx="0" cy="0"/>
        </a:xfrm>
      </p:grpSpPr>
      <p:grpSp>
        <p:nvGrpSpPr>
          <p:cNvPr id="4" name="Group 1148"/>
          <p:cNvGrpSpPr/>
          <p:nvPr/>
        </p:nvGrpSpPr>
        <p:grpSpPr>
          <a:xfrm>
            <a:off x="954038" y="1410444"/>
            <a:ext cx="3418939" cy="4824512"/>
            <a:chOff x="0" y="0"/>
            <a:chExt cx="6837876" cy="9649023"/>
          </a:xfrm>
        </p:grpSpPr>
        <p:sp>
          <p:nvSpPr>
            <p:cNvPr id="5" name="Shape 1133"/>
            <p:cNvSpPr/>
            <p:nvPr/>
          </p:nvSpPr>
          <p:spPr>
            <a:xfrm>
              <a:off x="0" y="0"/>
              <a:ext cx="6837877" cy="9649024"/>
            </a:xfrm>
            <a:custGeom>
              <a:avLst/>
              <a:gdLst/>
              <a:ahLst/>
              <a:cxnLst>
                <a:cxn ang="0">
                  <a:pos x="wd2" y="hd2"/>
                </a:cxn>
                <a:cxn ang="5400000">
                  <a:pos x="wd2" y="hd2"/>
                </a:cxn>
                <a:cxn ang="10800000">
                  <a:pos x="wd2" y="hd2"/>
                </a:cxn>
                <a:cxn ang="16200000">
                  <a:pos x="wd2" y="hd2"/>
                </a:cxn>
              </a:cxnLst>
              <a:rect l="0" t="0" r="r" b="b"/>
              <a:pathLst>
                <a:path w="21600" h="21600" extrusionOk="0">
                  <a:moveTo>
                    <a:pt x="20422" y="21600"/>
                  </a:moveTo>
                  <a:lnTo>
                    <a:pt x="1178" y="21600"/>
                  </a:lnTo>
                  <a:cubicBezTo>
                    <a:pt x="525" y="21600"/>
                    <a:pt x="0" y="21226"/>
                    <a:pt x="0" y="20765"/>
                  </a:cubicBezTo>
                  <a:lnTo>
                    <a:pt x="0" y="835"/>
                  </a:lnTo>
                  <a:cubicBezTo>
                    <a:pt x="0" y="374"/>
                    <a:pt x="525" y="0"/>
                    <a:pt x="1178" y="0"/>
                  </a:cubicBezTo>
                  <a:lnTo>
                    <a:pt x="20422" y="0"/>
                  </a:lnTo>
                  <a:cubicBezTo>
                    <a:pt x="21075" y="0"/>
                    <a:pt x="21600" y="374"/>
                    <a:pt x="21600" y="835"/>
                  </a:cubicBezTo>
                  <a:lnTo>
                    <a:pt x="21600" y="20765"/>
                  </a:lnTo>
                  <a:cubicBezTo>
                    <a:pt x="21600" y="21226"/>
                    <a:pt x="21075" y="21600"/>
                    <a:pt x="20422" y="21600"/>
                  </a:cubicBezTo>
                </a:path>
              </a:pathLst>
            </a:custGeom>
            <a:solidFill>
              <a:srgbClr val="D6D6DA"/>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6" name="Shape 1134"/>
            <p:cNvSpPr/>
            <p:nvPr/>
          </p:nvSpPr>
          <p:spPr>
            <a:xfrm>
              <a:off x="41475" y="46084"/>
              <a:ext cx="6750318" cy="9561464"/>
            </a:xfrm>
            <a:custGeom>
              <a:avLst/>
              <a:gdLst/>
              <a:ahLst/>
              <a:cxnLst>
                <a:cxn ang="0">
                  <a:pos x="wd2" y="hd2"/>
                </a:cxn>
                <a:cxn ang="5400000">
                  <a:pos x="wd2" y="hd2"/>
                </a:cxn>
                <a:cxn ang="10800000">
                  <a:pos x="wd2" y="hd2"/>
                </a:cxn>
                <a:cxn ang="16200000">
                  <a:pos x="wd2" y="hd2"/>
                </a:cxn>
              </a:cxnLst>
              <a:rect l="0" t="0" r="r" b="b"/>
              <a:pathLst>
                <a:path w="21600" h="21600" extrusionOk="0">
                  <a:moveTo>
                    <a:pt x="20547" y="21600"/>
                  </a:moveTo>
                  <a:lnTo>
                    <a:pt x="1053" y="21600"/>
                  </a:lnTo>
                  <a:cubicBezTo>
                    <a:pt x="468" y="21600"/>
                    <a:pt x="0" y="21267"/>
                    <a:pt x="0" y="20856"/>
                  </a:cubicBezTo>
                  <a:lnTo>
                    <a:pt x="0" y="744"/>
                  </a:lnTo>
                  <a:cubicBezTo>
                    <a:pt x="0" y="333"/>
                    <a:pt x="468" y="0"/>
                    <a:pt x="1053" y="0"/>
                  </a:cubicBezTo>
                  <a:lnTo>
                    <a:pt x="20547" y="0"/>
                  </a:lnTo>
                  <a:cubicBezTo>
                    <a:pt x="21132" y="0"/>
                    <a:pt x="21600" y="333"/>
                    <a:pt x="21600" y="744"/>
                  </a:cubicBezTo>
                  <a:lnTo>
                    <a:pt x="21600" y="20856"/>
                  </a:lnTo>
                  <a:cubicBezTo>
                    <a:pt x="21600" y="21267"/>
                    <a:pt x="21132" y="21600"/>
                    <a:pt x="20547" y="21600"/>
                  </a:cubicBezTo>
                </a:path>
              </a:pathLst>
            </a:custGeom>
            <a:solidFill>
              <a:srgbClr val="F8F8F8"/>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7" name="Shape 1135"/>
            <p:cNvSpPr/>
            <p:nvPr/>
          </p:nvSpPr>
          <p:spPr>
            <a:xfrm>
              <a:off x="391717" y="815693"/>
              <a:ext cx="6049834" cy="8022246"/>
            </a:xfrm>
            <a:custGeom>
              <a:avLst/>
              <a:gdLst/>
              <a:ahLst/>
              <a:cxnLst>
                <a:cxn ang="0">
                  <a:pos x="wd2" y="hd2"/>
                </a:cxn>
                <a:cxn ang="5400000">
                  <a:pos x="wd2" y="hd2"/>
                </a:cxn>
                <a:cxn ang="10800000">
                  <a:pos x="wd2" y="hd2"/>
                </a:cxn>
                <a:cxn ang="16200000">
                  <a:pos x="wd2" y="hd2"/>
                </a:cxn>
              </a:cxnLst>
              <a:rect l="0" t="0" r="r" b="b"/>
              <a:pathLst>
                <a:path w="21600" h="21600" extrusionOk="0">
                  <a:moveTo>
                    <a:pt x="21443" y="21600"/>
                  </a:moveTo>
                  <a:lnTo>
                    <a:pt x="157" y="21600"/>
                  </a:lnTo>
                  <a:cubicBezTo>
                    <a:pt x="71" y="21600"/>
                    <a:pt x="0" y="21547"/>
                    <a:pt x="0" y="21482"/>
                  </a:cubicBezTo>
                  <a:lnTo>
                    <a:pt x="0" y="118"/>
                  </a:lnTo>
                  <a:cubicBezTo>
                    <a:pt x="0" y="53"/>
                    <a:pt x="71" y="0"/>
                    <a:pt x="157" y="0"/>
                  </a:cubicBezTo>
                  <a:lnTo>
                    <a:pt x="21443" y="0"/>
                  </a:lnTo>
                  <a:cubicBezTo>
                    <a:pt x="21533" y="0"/>
                    <a:pt x="21600" y="53"/>
                    <a:pt x="21600" y="118"/>
                  </a:cubicBezTo>
                  <a:lnTo>
                    <a:pt x="21600" y="21482"/>
                  </a:lnTo>
                  <a:cubicBezTo>
                    <a:pt x="21600" y="21547"/>
                    <a:pt x="21533" y="21600"/>
                    <a:pt x="21443" y="21600"/>
                  </a:cubicBezTo>
                </a:path>
              </a:pathLst>
            </a:custGeom>
            <a:solidFill>
              <a:srgbClr val="D3D3D3"/>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8" name="Shape 1136"/>
            <p:cNvSpPr/>
            <p:nvPr/>
          </p:nvSpPr>
          <p:spPr>
            <a:xfrm>
              <a:off x="414759" y="834127"/>
              <a:ext cx="6008358" cy="7980769"/>
            </a:xfrm>
            <a:custGeom>
              <a:avLst/>
              <a:gdLst/>
              <a:ahLst/>
              <a:cxnLst>
                <a:cxn ang="0">
                  <a:pos x="wd2" y="hd2"/>
                </a:cxn>
                <a:cxn ang="5400000">
                  <a:pos x="wd2" y="hd2"/>
                </a:cxn>
                <a:cxn ang="10800000">
                  <a:pos x="wd2" y="hd2"/>
                </a:cxn>
                <a:cxn ang="16200000">
                  <a:pos x="wd2" y="hd2"/>
                </a:cxn>
              </a:cxnLst>
              <a:rect l="0" t="0" r="r" b="b"/>
              <a:pathLst>
                <a:path w="21600" h="21600" extrusionOk="0">
                  <a:moveTo>
                    <a:pt x="21442" y="21600"/>
                  </a:moveTo>
                  <a:lnTo>
                    <a:pt x="158" y="21600"/>
                  </a:lnTo>
                  <a:cubicBezTo>
                    <a:pt x="71" y="21600"/>
                    <a:pt x="0" y="21546"/>
                    <a:pt x="0" y="21481"/>
                  </a:cubicBezTo>
                  <a:lnTo>
                    <a:pt x="0" y="119"/>
                  </a:lnTo>
                  <a:cubicBezTo>
                    <a:pt x="0" y="54"/>
                    <a:pt x="71" y="0"/>
                    <a:pt x="158" y="0"/>
                  </a:cubicBezTo>
                  <a:lnTo>
                    <a:pt x="21442" y="0"/>
                  </a:lnTo>
                  <a:cubicBezTo>
                    <a:pt x="21532" y="0"/>
                    <a:pt x="21600" y="54"/>
                    <a:pt x="21600" y="119"/>
                  </a:cubicBezTo>
                  <a:lnTo>
                    <a:pt x="21600" y="21481"/>
                  </a:lnTo>
                  <a:cubicBezTo>
                    <a:pt x="21600" y="21546"/>
                    <a:pt x="21532" y="21600"/>
                    <a:pt x="21442" y="21600"/>
                  </a:cubicBezTo>
                </a:path>
              </a:pathLst>
            </a:custGeom>
            <a:solidFill>
              <a:srgbClr val="D3D3D3"/>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9" name="Shape 1137"/>
            <p:cNvSpPr/>
            <p:nvPr/>
          </p:nvSpPr>
          <p:spPr>
            <a:xfrm>
              <a:off x="3364936" y="382500"/>
              <a:ext cx="108783" cy="108799"/>
            </a:xfrm>
            <a:custGeom>
              <a:avLst/>
              <a:gdLst/>
              <a:ahLst/>
              <a:cxnLst>
                <a:cxn ang="0">
                  <a:pos x="wd2" y="hd2"/>
                </a:cxn>
                <a:cxn ang="5400000">
                  <a:pos x="wd2" y="hd2"/>
                </a:cxn>
                <a:cxn ang="10800000">
                  <a:pos x="wd2" y="hd2"/>
                </a:cxn>
                <a:cxn ang="16200000">
                  <a:pos x="wd2" y="hd2"/>
                </a:cxn>
              </a:cxnLst>
              <a:rect l="0" t="0" r="r" b="b"/>
              <a:pathLst>
                <a:path w="21447" h="21448" extrusionOk="0">
                  <a:moveTo>
                    <a:pt x="11573" y="0"/>
                  </a:moveTo>
                  <a:cubicBezTo>
                    <a:pt x="13630" y="204"/>
                    <a:pt x="15276" y="611"/>
                    <a:pt x="16921" y="1834"/>
                  </a:cubicBezTo>
                  <a:cubicBezTo>
                    <a:pt x="18567" y="2853"/>
                    <a:pt x="19390" y="4279"/>
                    <a:pt x="20418" y="6113"/>
                  </a:cubicBezTo>
                  <a:cubicBezTo>
                    <a:pt x="21241" y="7743"/>
                    <a:pt x="21447" y="9374"/>
                    <a:pt x="21447" y="11411"/>
                  </a:cubicBezTo>
                  <a:cubicBezTo>
                    <a:pt x="21241" y="13245"/>
                    <a:pt x="20830" y="15079"/>
                    <a:pt x="19801" y="16709"/>
                  </a:cubicBezTo>
                  <a:cubicBezTo>
                    <a:pt x="18567" y="18340"/>
                    <a:pt x="17333" y="19562"/>
                    <a:pt x="15481" y="20377"/>
                  </a:cubicBezTo>
                  <a:cubicBezTo>
                    <a:pt x="13630" y="21192"/>
                    <a:pt x="11778" y="21600"/>
                    <a:pt x="9927" y="21396"/>
                  </a:cubicBezTo>
                  <a:cubicBezTo>
                    <a:pt x="7870" y="21192"/>
                    <a:pt x="6430" y="20581"/>
                    <a:pt x="4784" y="19562"/>
                  </a:cubicBezTo>
                  <a:cubicBezTo>
                    <a:pt x="3138" y="18340"/>
                    <a:pt x="1904" y="17117"/>
                    <a:pt x="1081" y="15487"/>
                  </a:cubicBezTo>
                  <a:cubicBezTo>
                    <a:pt x="258" y="13653"/>
                    <a:pt x="-153" y="12023"/>
                    <a:pt x="53" y="9985"/>
                  </a:cubicBezTo>
                  <a:cubicBezTo>
                    <a:pt x="258" y="7947"/>
                    <a:pt x="670" y="6317"/>
                    <a:pt x="1904" y="4687"/>
                  </a:cubicBezTo>
                  <a:cubicBezTo>
                    <a:pt x="2933" y="3057"/>
                    <a:pt x="4167" y="2038"/>
                    <a:pt x="6018" y="1223"/>
                  </a:cubicBezTo>
                  <a:cubicBezTo>
                    <a:pt x="7664" y="204"/>
                    <a:pt x="9516" y="0"/>
                    <a:pt x="11573" y="0"/>
                  </a:cubicBezTo>
                </a:path>
              </a:pathLst>
            </a:custGeom>
            <a:solidFill>
              <a:srgbClr val="545454"/>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10" name="Shape 1138"/>
            <p:cNvSpPr/>
            <p:nvPr/>
          </p:nvSpPr>
          <p:spPr>
            <a:xfrm>
              <a:off x="3378649" y="396990"/>
              <a:ext cx="80579" cy="80578"/>
            </a:xfrm>
            <a:custGeom>
              <a:avLst/>
              <a:gdLst/>
              <a:ahLst/>
              <a:cxnLst>
                <a:cxn ang="0">
                  <a:pos x="wd2" y="hd2"/>
                </a:cxn>
                <a:cxn ang="5400000">
                  <a:pos x="wd2" y="hd2"/>
                </a:cxn>
                <a:cxn ang="10800000">
                  <a:pos x="wd2" y="hd2"/>
                </a:cxn>
                <a:cxn ang="16200000">
                  <a:pos x="wd2" y="hd2"/>
                </a:cxn>
              </a:cxnLst>
              <a:rect l="0" t="0" r="r" b="b"/>
              <a:pathLst>
                <a:path w="21254" h="21254" extrusionOk="0">
                  <a:moveTo>
                    <a:pt x="17217" y="2350"/>
                  </a:moveTo>
                  <a:cubicBezTo>
                    <a:pt x="18620" y="3472"/>
                    <a:pt x="19742" y="4594"/>
                    <a:pt x="20583" y="6557"/>
                  </a:cubicBezTo>
                  <a:cubicBezTo>
                    <a:pt x="21144" y="8241"/>
                    <a:pt x="21425" y="9924"/>
                    <a:pt x="21144" y="11887"/>
                  </a:cubicBezTo>
                  <a:cubicBezTo>
                    <a:pt x="20864" y="13570"/>
                    <a:pt x="20303" y="15534"/>
                    <a:pt x="19181" y="17217"/>
                  </a:cubicBezTo>
                  <a:cubicBezTo>
                    <a:pt x="18059" y="18620"/>
                    <a:pt x="16376" y="19742"/>
                    <a:pt x="14693" y="20583"/>
                  </a:cubicBezTo>
                  <a:cubicBezTo>
                    <a:pt x="12729" y="21144"/>
                    <a:pt x="11326" y="21425"/>
                    <a:pt x="9363" y="21144"/>
                  </a:cubicBezTo>
                  <a:cubicBezTo>
                    <a:pt x="7399" y="20864"/>
                    <a:pt x="5996" y="20303"/>
                    <a:pt x="4313" y="19181"/>
                  </a:cubicBezTo>
                  <a:cubicBezTo>
                    <a:pt x="2630" y="18059"/>
                    <a:pt x="1789" y="16376"/>
                    <a:pt x="947" y="14693"/>
                  </a:cubicBezTo>
                  <a:cubicBezTo>
                    <a:pt x="106" y="12729"/>
                    <a:pt x="-175" y="11326"/>
                    <a:pt x="106" y="9363"/>
                  </a:cubicBezTo>
                  <a:cubicBezTo>
                    <a:pt x="386" y="7399"/>
                    <a:pt x="1228" y="5716"/>
                    <a:pt x="2350" y="4313"/>
                  </a:cubicBezTo>
                  <a:cubicBezTo>
                    <a:pt x="3472" y="2630"/>
                    <a:pt x="4594" y="1789"/>
                    <a:pt x="6557" y="947"/>
                  </a:cubicBezTo>
                  <a:cubicBezTo>
                    <a:pt x="8241" y="106"/>
                    <a:pt x="10204" y="-175"/>
                    <a:pt x="12168" y="106"/>
                  </a:cubicBezTo>
                  <a:cubicBezTo>
                    <a:pt x="13851" y="386"/>
                    <a:pt x="15534" y="947"/>
                    <a:pt x="17217" y="2350"/>
                  </a:cubicBezTo>
                </a:path>
              </a:pathLst>
            </a:custGeom>
            <a:solidFill>
              <a:srgbClr val="7F7F7F"/>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11" name="Shape 1139"/>
            <p:cNvSpPr/>
            <p:nvPr/>
          </p:nvSpPr>
          <p:spPr>
            <a:xfrm>
              <a:off x="3396418" y="414759"/>
              <a:ext cx="45013" cy="45014"/>
            </a:xfrm>
            <a:custGeom>
              <a:avLst/>
              <a:gdLst/>
              <a:ahLst/>
              <a:cxnLst>
                <a:cxn ang="0">
                  <a:pos x="wd2" y="hd2"/>
                </a:cxn>
                <a:cxn ang="5400000">
                  <a:pos x="wd2" y="hd2"/>
                </a:cxn>
                <a:cxn ang="10800000">
                  <a:pos x="wd2" y="hd2"/>
                </a:cxn>
                <a:cxn ang="16200000">
                  <a:pos x="wd2" y="hd2"/>
                </a:cxn>
              </a:cxnLst>
              <a:rect l="0" t="0" r="r" b="b"/>
              <a:pathLst>
                <a:path w="21600" h="21600" extrusionOk="0">
                  <a:moveTo>
                    <a:pt x="20057" y="5143"/>
                  </a:moveTo>
                  <a:cubicBezTo>
                    <a:pt x="21086" y="6686"/>
                    <a:pt x="21600" y="8229"/>
                    <a:pt x="21600" y="10286"/>
                  </a:cubicBezTo>
                  <a:cubicBezTo>
                    <a:pt x="21600" y="12343"/>
                    <a:pt x="21086" y="13886"/>
                    <a:pt x="20571" y="15943"/>
                  </a:cubicBezTo>
                  <a:cubicBezTo>
                    <a:pt x="19543" y="18000"/>
                    <a:pt x="18000" y="19029"/>
                    <a:pt x="16457" y="20057"/>
                  </a:cubicBezTo>
                  <a:cubicBezTo>
                    <a:pt x="14400" y="21086"/>
                    <a:pt x="13371" y="21600"/>
                    <a:pt x="11314" y="21600"/>
                  </a:cubicBezTo>
                  <a:cubicBezTo>
                    <a:pt x="9257" y="21600"/>
                    <a:pt x="7200" y="20571"/>
                    <a:pt x="5657" y="20057"/>
                  </a:cubicBezTo>
                  <a:cubicBezTo>
                    <a:pt x="3600" y="19029"/>
                    <a:pt x="2571" y="18000"/>
                    <a:pt x="1543" y="16457"/>
                  </a:cubicBezTo>
                  <a:cubicBezTo>
                    <a:pt x="514" y="14914"/>
                    <a:pt x="0" y="13371"/>
                    <a:pt x="0" y="11314"/>
                  </a:cubicBezTo>
                  <a:cubicBezTo>
                    <a:pt x="0" y="9257"/>
                    <a:pt x="514" y="7714"/>
                    <a:pt x="1029" y="5657"/>
                  </a:cubicBezTo>
                  <a:cubicBezTo>
                    <a:pt x="2057" y="4114"/>
                    <a:pt x="3600" y="2571"/>
                    <a:pt x="5143" y="1543"/>
                  </a:cubicBezTo>
                  <a:cubicBezTo>
                    <a:pt x="6686" y="514"/>
                    <a:pt x="8229" y="0"/>
                    <a:pt x="10286" y="0"/>
                  </a:cubicBezTo>
                  <a:cubicBezTo>
                    <a:pt x="12343" y="0"/>
                    <a:pt x="13886" y="0"/>
                    <a:pt x="15943" y="1029"/>
                  </a:cubicBezTo>
                  <a:cubicBezTo>
                    <a:pt x="17486" y="2057"/>
                    <a:pt x="19029" y="3086"/>
                    <a:pt x="20057" y="5143"/>
                  </a:cubicBezTo>
                </a:path>
              </a:pathLst>
            </a:custGeom>
            <a:solidFill>
              <a:srgbClr val="545454"/>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12" name="Shape 1140"/>
            <p:cNvSpPr/>
            <p:nvPr/>
          </p:nvSpPr>
          <p:spPr>
            <a:xfrm>
              <a:off x="3201255" y="9044755"/>
              <a:ext cx="421687" cy="422188"/>
            </a:xfrm>
            <a:custGeom>
              <a:avLst/>
              <a:gdLst/>
              <a:ahLst/>
              <a:cxnLst>
                <a:cxn ang="0">
                  <a:pos x="wd2" y="hd2"/>
                </a:cxn>
                <a:cxn ang="5400000">
                  <a:pos x="wd2" y="hd2"/>
                </a:cxn>
                <a:cxn ang="10800000">
                  <a:pos x="wd2" y="hd2"/>
                </a:cxn>
                <a:cxn ang="16200000">
                  <a:pos x="wd2" y="hd2"/>
                </a:cxn>
              </a:cxnLst>
              <a:rect l="0" t="0" r="r" b="b"/>
              <a:pathLst>
                <a:path w="21304" h="21330" extrusionOk="0">
                  <a:moveTo>
                    <a:pt x="18174" y="3175"/>
                  </a:moveTo>
                  <a:cubicBezTo>
                    <a:pt x="19600" y="4548"/>
                    <a:pt x="20445" y="6027"/>
                    <a:pt x="20973" y="7928"/>
                  </a:cubicBezTo>
                  <a:cubicBezTo>
                    <a:pt x="21448" y="9829"/>
                    <a:pt x="21395" y="11519"/>
                    <a:pt x="20920" y="13421"/>
                  </a:cubicBezTo>
                  <a:cubicBezTo>
                    <a:pt x="20392" y="15322"/>
                    <a:pt x="19547" y="16748"/>
                    <a:pt x="18174" y="18174"/>
                  </a:cubicBezTo>
                  <a:cubicBezTo>
                    <a:pt x="16748" y="19547"/>
                    <a:pt x="15322" y="20445"/>
                    <a:pt x="13421" y="20973"/>
                  </a:cubicBezTo>
                  <a:cubicBezTo>
                    <a:pt x="11519" y="21448"/>
                    <a:pt x="9829" y="21448"/>
                    <a:pt x="7928" y="20973"/>
                  </a:cubicBezTo>
                  <a:cubicBezTo>
                    <a:pt x="6027" y="20445"/>
                    <a:pt x="4548" y="19547"/>
                    <a:pt x="3175" y="18174"/>
                  </a:cubicBezTo>
                  <a:cubicBezTo>
                    <a:pt x="1749" y="16748"/>
                    <a:pt x="851" y="15322"/>
                    <a:pt x="376" y="13421"/>
                  </a:cubicBezTo>
                  <a:cubicBezTo>
                    <a:pt x="-152" y="11519"/>
                    <a:pt x="-99" y="9829"/>
                    <a:pt x="376" y="7928"/>
                  </a:cubicBezTo>
                  <a:cubicBezTo>
                    <a:pt x="904" y="6027"/>
                    <a:pt x="1749" y="4548"/>
                    <a:pt x="3175" y="3175"/>
                  </a:cubicBezTo>
                  <a:cubicBezTo>
                    <a:pt x="4548" y="1749"/>
                    <a:pt x="6027" y="851"/>
                    <a:pt x="7928" y="376"/>
                  </a:cubicBezTo>
                  <a:cubicBezTo>
                    <a:pt x="9829" y="-152"/>
                    <a:pt x="11519" y="-99"/>
                    <a:pt x="13421" y="376"/>
                  </a:cubicBezTo>
                  <a:cubicBezTo>
                    <a:pt x="15322" y="904"/>
                    <a:pt x="16801" y="1749"/>
                    <a:pt x="18174" y="3175"/>
                  </a:cubicBezTo>
                </a:path>
              </a:pathLst>
            </a:custGeom>
            <a:solidFill>
              <a:srgbClr val="EAEAEA">
                <a:alpha val="50000"/>
              </a:srgbClr>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13" name="Shape 1141"/>
            <p:cNvSpPr/>
            <p:nvPr/>
          </p:nvSpPr>
          <p:spPr>
            <a:xfrm>
              <a:off x="3198255" y="9048324"/>
              <a:ext cx="201716" cy="218206"/>
            </a:xfrm>
            <a:custGeom>
              <a:avLst/>
              <a:gdLst/>
              <a:ahLst/>
              <a:cxnLst>
                <a:cxn ang="0">
                  <a:pos x="wd2" y="hd2"/>
                </a:cxn>
                <a:cxn ang="5400000">
                  <a:pos x="wd2" y="hd2"/>
                </a:cxn>
                <a:cxn ang="10800000">
                  <a:pos x="wd2" y="hd2"/>
                </a:cxn>
                <a:cxn ang="16200000">
                  <a:pos x="wd2" y="hd2"/>
                </a:cxn>
              </a:cxnLst>
              <a:rect l="0" t="0" r="r" b="b"/>
              <a:pathLst>
                <a:path w="21600" h="21408" extrusionOk="0">
                  <a:moveTo>
                    <a:pt x="6107" y="6431"/>
                  </a:moveTo>
                  <a:cubicBezTo>
                    <a:pt x="1583" y="10506"/>
                    <a:pt x="0" y="14989"/>
                    <a:pt x="0" y="21408"/>
                  </a:cubicBezTo>
                  <a:lnTo>
                    <a:pt x="21600" y="21408"/>
                  </a:lnTo>
                  <a:lnTo>
                    <a:pt x="21600" y="12"/>
                  </a:lnTo>
                  <a:cubicBezTo>
                    <a:pt x="17076" y="-192"/>
                    <a:pt x="10630" y="2355"/>
                    <a:pt x="6107" y="6431"/>
                  </a:cubicBezTo>
                </a:path>
              </a:pathLst>
            </a:custGeom>
            <a:solidFill>
              <a:srgbClr val="9E9E9E">
                <a:alpha val="50000"/>
              </a:srgbClr>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14" name="Shape 1142"/>
            <p:cNvSpPr/>
            <p:nvPr/>
          </p:nvSpPr>
          <p:spPr>
            <a:xfrm>
              <a:off x="3235123" y="9048915"/>
              <a:ext cx="293895" cy="212992"/>
            </a:xfrm>
            <a:custGeom>
              <a:avLst/>
              <a:gdLst/>
              <a:ahLst/>
              <a:cxnLst>
                <a:cxn ang="0">
                  <a:pos x="wd2" y="hd2"/>
                </a:cxn>
                <a:cxn ang="5400000">
                  <a:pos x="wd2" y="hd2"/>
                </a:cxn>
                <a:cxn ang="10800000">
                  <a:pos x="wd2" y="hd2"/>
                </a:cxn>
                <a:cxn ang="16200000">
                  <a:pos x="wd2" y="hd2"/>
                </a:cxn>
              </a:cxnLst>
              <a:rect l="0" t="0" r="r" b="b"/>
              <a:pathLst>
                <a:path w="21600" h="20897" extrusionOk="0">
                  <a:moveTo>
                    <a:pt x="9993" y="330"/>
                  </a:moveTo>
                  <a:cubicBezTo>
                    <a:pt x="5842" y="1467"/>
                    <a:pt x="2306" y="4671"/>
                    <a:pt x="0" y="9012"/>
                  </a:cubicBezTo>
                  <a:lnTo>
                    <a:pt x="12760" y="20897"/>
                  </a:lnTo>
                  <a:lnTo>
                    <a:pt x="21600" y="3844"/>
                  </a:lnTo>
                  <a:cubicBezTo>
                    <a:pt x="18372" y="744"/>
                    <a:pt x="14374" y="-703"/>
                    <a:pt x="9993" y="330"/>
                  </a:cubicBezTo>
                </a:path>
              </a:pathLst>
            </a:custGeom>
            <a:solidFill>
              <a:srgbClr val="B5B5B5">
                <a:alpha val="50000"/>
              </a:srgbClr>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15" name="Shape 1143"/>
            <p:cNvSpPr/>
            <p:nvPr/>
          </p:nvSpPr>
          <p:spPr>
            <a:xfrm>
              <a:off x="3313466" y="9049146"/>
              <a:ext cx="284677" cy="212762"/>
            </a:xfrm>
            <a:custGeom>
              <a:avLst/>
              <a:gdLst/>
              <a:ahLst/>
              <a:cxnLst>
                <a:cxn ang="0">
                  <a:pos x="wd2" y="hd2"/>
                </a:cxn>
                <a:cxn ang="5400000">
                  <a:pos x="wd2" y="hd2"/>
                </a:cxn>
                <a:cxn ang="10800000">
                  <a:pos x="wd2" y="hd2"/>
                </a:cxn>
                <a:cxn ang="16200000">
                  <a:pos x="wd2" y="hd2"/>
                </a:cxn>
              </a:cxnLst>
              <a:rect l="0" t="0" r="r" b="b"/>
              <a:pathLst>
                <a:path w="21600" h="20875" extrusionOk="0">
                  <a:moveTo>
                    <a:pt x="12150" y="929"/>
                  </a:moveTo>
                  <a:cubicBezTo>
                    <a:pt x="7941" y="-725"/>
                    <a:pt x="3653" y="-105"/>
                    <a:pt x="0" y="2272"/>
                  </a:cubicBezTo>
                  <a:lnTo>
                    <a:pt x="7306" y="20875"/>
                  </a:lnTo>
                  <a:lnTo>
                    <a:pt x="21600" y="11367"/>
                  </a:lnTo>
                  <a:cubicBezTo>
                    <a:pt x="19615" y="6613"/>
                    <a:pt x="16279" y="2686"/>
                    <a:pt x="12150" y="929"/>
                  </a:cubicBezTo>
                </a:path>
              </a:pathLst>
            </a:custGeom>
            <a:solidFill>
              <a:srgbClr val="D3D3D3">
                <a:alpha val="50000"/>
              </a:srgbClr>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16" name="Shape 1144"/>
            <p:cNvSpPr/>
            <p:nvPr/>
          </p:nvSpPr>
          <p:spPr>
            <a:xfrm>
              <a:off x="3424068" y="9249134"/>
              <a:ext cx="197127" cy="220158"/>
            </a:xfrm>
            <a:custGeom>
              <a:avLst/>
              <a:gdLst/>
              <a:ahLst/>
              <a:cxnLst>
                <a:cxn ang="0">
                  <a:pos x="wd2" y="hd2"/>
                </a:cxn>
                <a:cxn ang="5400000">
                  <a:pos x="wd2" y="hd2"/>
                </a:cxn>
                <a:cxn ang="10800000">
                  <a:pos x="wd2" y="hd2"/>
                </a:cxn>
                <a:cxn ang="16200000">
                  <a:pos x="wd2" y="hd2"/>
                </a:cxn>
              </a:cxnLst>
              <a:rect l="0" t="0" r="r" b="b"/>
              <a:pathLst>
                <a:path w="21600" h="21600" extrusionOk="0">
                  <a:moveTo>
                    <a:pt x="15461" y="15120"/>
                  </a:moveTo>
                  <a:cubicBezTo>
                    <a:pt x="20008" y="11006"/>
                    <a:pt x="21600" y="6480"/>
                    <a:pt x="21600" y="0"/>
                  </a:cubicBezTo>
                  <a:lnTo>
                    <a:pt x="0" y="0"/>
                  </a:lnTo>
                  <a:lnTo>
                    <a:pt x="0" y="21600"/>
                  </a:lnTo>
                  <a:cubicBezTo>
                    <a:pt x="4434" y="21600"/>
                    <a:pt x="10914" y="19029"/>
                    <a:pt x="15461" y="15120"/>
                  </a:cubicBezTo>
                </a:path>
              </a:pathLst>
            </a:custGeom>
            <a:solidFill>
              <a:srgbClr val="9E9E9E">
                <a:alpha val="50000"/>
              </a:srgbClr>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17" name="Shape 1145"/>
            <p:cNvSpPr/>
            <p:nvPr/>
          </p:nvSpPr>
          <p:spPr>
            <a:xfrm>
              <a:off x="3290424" y="9253742"/>
              <a:ext cx="293895" cy="213149"/>
            </a:xfrm>
            <a:custGeom>
              <a:avLst/>
              <a:gdLst/>
              <a:ahLst/>
              <a:cxnLst>
                <a:cxn ang="0">
                  <a:pos x="wd2" y="hd2"/>
                </a:cxn>
                <a:cxn ang="5400000">
                  <a:pos x="wd2" y="hd2"/>
                </a:cxn>
                <a:cxn ang="10800000">
                  <a:pos x="wd2" y="hd2"/>
                </a:cxn>
                <a:cxn ang="16200000">
                  <a:pos x="wd2" y="hd2"/>
                </a:cxn>
              </a:cxnLst>
              <a:rect l="0" t="0" r="r" b="b"/>
              <a:pathLst>
                <a:path w="21600" h="20912" extrusionOk="0">
                  <a:moveTo>
                    <a:pt x="11607" y="20571"/>
                  </a:moveTo>
                  <a:cubicBezTo>
                    <a:pt x="15758" y="19440"/>
                    <a:pt x="19294" y="16251"/>
                    <a:pt x="21600" y="11931"/>
                  </a:cubicBezTo>
                  <a:lnTo>
                    <a:pt x="8840" y="0"/>
                  </a:lnTo>
                  <a:lnTo>
                    <a:pt x="0" y="17074"/>
                  </a:lnTo>
                  <a:cubicBezTo>
                    <a:pt x="3228" y="20263"/>
                    <a:pt x="7379" y="21600"/>
                    <a:pt x="11607" y="20571"/>
                  </a:cubicBezTo>
                </a:path>
              </a:pathLst>
            </a:custGeom>
            <a:solidFill>
              <a:srgbClr val="B5B5B5">
                <a:alpha val="50000"/>
              </a:srgbClr>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18" name="Shape 1146"/>
            <p:cNvSpPr/>
            <p:nvPr/>
          </p:nvSpPr>
          <p:spPr>
            <a:xfrm>
              <a:off x="3221297" y="9253742"/>
              <a:ext cx="284678" cy="212559"/>
            </a:xfrm>
            <a:custGeom>
              <a:avLst/>
              <a:gdLst/>
              <a:ahLst/>
              <a:cxnLst>
                <a:cxn ang="0">
                  <a:pos x="wd2" y="hd2"/>
                </a:cxn>
                <a:cxn ang="5400000">
                  <a:pos x="wd2" y="hd2"/>
                </a:cxn>
                <a:cxn ang="10800000">
                  <a:pos x="wd2" y="hd2"/>
                </a:cxn>
                <a:cxn ang="16200000">
                  <a:pos x="wd2" y="hd2"/>
                </a:cxn>
              </a:cxnLst>
              <a:rect l="0" t="0" r="r" b="b"/>
              <a:pathLst>
                <a:path w="21600" h="20854" extrusionOk="0">
                  <a:moveTo>
                    <a:pt x="9450" y="19851"/>
                  </a:moveTo>
                  <a:cubicBezTo>
                    <a:pt x="13659" y="21600"/>
                    <a:pt x="17947" y="20983"/>
                    <a:pt x="21600" y="18617"/>
                  </a:cubicBezTo>
                  <a:lnTo>
                    <a:pt x="14294" y="0"/>
                  </a:lnTo>
                  <a:lnTo>
                    <a:pt x="0" y="9566"/>
                  </a:lnTo>
                  <a:cubicBezTo>
                    <a:pt x="1985" y="14297"/>
                    <a:pt x="5321" y="18206"/>
                    <a:pt x="9450" y="19851"/>
                  </a:cubicBezTo>
                </a:path>
              </a:pathLst>
            </a:custGeom>
            <a:solidFill>
              <a:srgbClr val="D3D3D3">
                <a:alpha val="50000"/>
              </a:srgbClr>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19" name="Shape 1147"/>
            <p:cNvSpPr/>
            <p:nvPr/>
          </p:nvSpPr>
          <p:spPr>
            <a:xfrm>
              <a:off x="3225470" y="9069827"/>
              <a:ext cx="372673" cy="372043"/>
            </a:xfrm>
            <a:custGeom>
              <a:avLst/>
              <a:gdLst/>
              <a:ahLst/>
              <a:cxnLst>
                <a:cxn ang="0">
                  <a:pos x="wd2" y="hd2"/>
                </a:cxn>
                <a:cxn ang="5400000">
                  <a:pos x="wd2" y="hd2"/>
                </a:cxn>
                <a:cxn ang="10800000">
                  <a:pos x="wd2" y="hd2"/>
                </a:cxn>
                <a:cxn ang="16200000">
                  <a:pos x="wd2" y="hd2"/>
                </a:cxn>
              </a:cxnLst>
              <a:rect l="0" t="0" r="r" b="b"/>
              <a:pathLst>
                <a:path w="21361" h="21324" extrusionOk="0">
                  <a:moveTo>
                    <a:pt x="18189" y="3126"/>
                  </a:moveTo>
                  <a:cubicBezTo>
                    <a:pt x="19625" y="4558"/>
                    <a:pt x="20463" y="5990"/>
                    <a:pt x="21001" y="7899"/>
                  </a:cubicBezTo>
                  <a:cubicBezTo>
                    <a:pt x="21480" y="9749"/>
                    <a:pt x="21480" y="11539"/>
                    <a:pt x="21001" y="13448"/>
                  </a:cubicBezTo>
                  <a:cubicBezTo>
                    <a:pt x="20463" y="15298"/>
                    <a:pt x="19565" y="16730"/>
                    <a:pt x="18189" y="18162"/>
                  </a:cubicBezTo>
                  <a:cubicBezTo>
                    <a:pt x="16753" y="19535"/>
                    <a:pt x="15257" y="20430"/>
                    <a:pt x="13402" y="20967"/>
                  </a:cubicBezTo>
                  <a:cubicBezTo>
                    <a:pt x="11488" y="21444"/>
                    <a:pt x="9812" y="21444"/>
                    <a:pt x="7898" y="20967"/>
                  </a:cubicBezTo>
                  <a:cubicBezTo>
                    <a:pt x="5983" y="20430"/>
                    <a:pt x="4487" y="19535"/>
                    <a:pt x="3111" y="18162"/>
                  </a:cubicBezTo>
                  <a:cubicBezTo>
                    <a:pt x="1735" y="16730"/>
                    <a:pt x="897" y="15298"/>
                    <a:pt x="359" y="13448"/>
                  </a:cubicBezTo>
                  <a:cubicBezTo>
                    <a:pt x="-120" y="11539"/>
                    <a:pt x="-120" y="9809"/>
                    <a:pt x="359" y="7899"/>
                  </a:cubicBezTo>
                  <a:cubicBezTo>
                    <a:pt x="897" y="6050"/>
                    <a:pt x="1735" y="4498"/>
                    <a:pt x="3111" y="3126"/>
                  </a:cubicBezTo>
                  <a:cubicBezTo>
                    <a:pt x="4487" y="1694"/>
                    <a:pt x="5983" y="858"/>
                    <a:pt x="7898" y="381"/>
                  </a:cubicBezTo>
                  <a:cubicBezTo>
                    <a:pt x="9812" y="-156"/>
                    <a:pt x="11548" y="-96"/>
                    <a:pt x="13402" y="381"/>
                  </a:cubicBezTo>
                  <a:cubicBezTo>
                    <a:pt x="15317" y="918"/>
                    <a:pt x="16813" y="1753"/>
                    <a:pt x="18189" y="3126"/>
                  </a:cubicBezTo>
                </a:path>
              </a:pathLst>
            </a:custGeom>
            <a:solidFill>
              <a:srgbClr val="F8F8F8"/>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0" name="Group 1155"/>
          <p:cNvGrpSpPr/>
          <p:nvPr/>
        </p:nvGrpSpPr>
        <p:grpSpPr>
          <a:xfrm>
            <a:off x="4226976" y="4105680"/>
            <a:ext cx="1181001" cy="2129276"/>
            <a:chOff x="0" y="0"/>
            <a:chExt cx="2362000" cy="4258550"/>
          </a:xfrm>
        </p:grpSpPr>
        <p:sp>
          <p:nvSpPr>
            <p:cNvPr id="21" name="Shape 1149"/>
            <p:cNvSpPr/>
            <p:nvPr/>
          </p:nvSpPr>
          <p:spPr>
            <a:xfrm>
              <a:off x="2187926" y="1433401"/>
              <a:ext cx="174075" cy="449825"/>
            </a:xfrm>
            <a:custGeom>
              <a:avLst/>
              <a:gdLst/>
              <a:ahLst/>
              <a:cxnLst>
                <a:cxn ang="0">
                  <a:pos x="wd2" y="hd2"/>
                </a:cxn>
                <a:cxn ang="5400000">
                  <a:pos x="wd2" y="hd2"/>
                </a:cxn>
                <a:cxn ang="10800000">
                  <a:pos x="wd2" y="hd2"/>
                </a:cxn>
                <a:cxn ang="16200000">
                  <a:pos x="wd2" y="hd2"/>
                </a:cxn>
              </a:cxnLst>
              <a:rect l="0" t="0" r="r" b="b"/>
              <a:pathLst>
                <a:path w="21600" h="21600" extrusionOk="0">
                  <a:moveTo>
                    <a:pt x="11669" y="21600"/>
                  </a:moveTo>
                  <a:cubicBezTo>
                    <a:pt x="5214" y="21600"/>
                    <a:pt x="0" y="17928"/>
                    <a:pt x="0" y="15401"/>
                  </a:cubicBezTo>
                  <a:lnTo>
                    <a:pt x="0" y="6199"/>
                  </a:lnTo>
                  <a:cubicBezTo>
                    <a:pt x="0" y="3719"/>
                    <a:pt x="5214" y="0"/>
                    <a:pt x="11669" y="0"/>
                  </a:cubicBezTo>
                  <a:cubicBezTo>
                    <a:pt x="17131" y="0"/>
                    <a:pt x="21600" y="1717"/>
                    <a:pt x="21600" y="3815"/>
                  </a:cubicBezTo>
                  <a:lnTo>
                    <a:pt x="21600" y="17785"/>
                  </a:lnTo>
                  <a:cubicBezTo>
                    <a:pt x="21600" y="19931"/>
                    <a:pt x="17131" y="21600"/>
                    <a:pt x="11669" y="21600"/>
                  </a:cubicBezTo>
                </a:path>
              </a:pathLst>
            </a:custGeom>
            <a:solidFill>
              <a:srgbClr val="C6C5C8"/>
            </a:solid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ctr">
              <a:noAutofit/>
            </a:bodyPr>
            <a:lstStyle>
              <a:lvl1pPr defTabSz="449262">
                <a:lnSpc>
                  <a:spcPct val="93000"/>
                </a:lnSpc>
                <a:defRPr sz="1800">
                  <a:solidFill>
                    <a:srgbClr val="000000"/>
                  </a:solidFill>
                  <a:latin typeface="Arial"/>
                  <a:ea typeface="Arial"/>
                  <a:cs typeface="Arial"/>
                  <a:sym typeface="Arial"/>
                </a:defRPr>
              </a:lvl1pPr>
            </a:lstStyle>
            <a:p>
              <a:pPr marL="0" marR="0" lvl="0" indent="0" algn="l" defTabSz="224631" rtl="0" eaLnBrk="1" fontAlgn="auto" latinLnBrk="0" hangingPunct="0">
                <a:lnSpc>
                  <a:spcPct val="93000"/>
                </a:lnSpc>
                <a:spcBef>
                  <a:spcPts val="0"/>
                </a:spcBef>
                <a:spcAft>
                  <a:spcPts val="0"/>
                </a:spcAft>
                <a:buClrTx/>
                <a:buSzTx/>
                <a:buFontTx/>
                <a:buNone/>
                <a:tabLst/>
                <a:defRPr/>
              </a:pPr>
              <a:r>
                <a:rPr kumimoji="0" sz="900" b="0" i="0" u="none" strike="noStrike" kern="0" cap="none" spc="0" normalizeH="0" baseline="0" noProof="0">
                  <a:ln>
                    <a:noFill/>
                  </a:ln>
                  <a:solidFill>
                    <a:srgbClr val="000000"/>
                  </a:solidFill>
                  <a:effectLst/>
                  <a:uLnTx/>
                  <a:uFillTx/>
                  <a:latin typeface="Arial"/>
                  <a:cs typeface="Arial"/>
                  <a:sym typeface="Arial"/>
                </a:rPr>
                <a:t> </a:t>
              </a:r>
            </a:p>
          </p:txBody>
        </p:sp>
        <p:sp>
          <p:nvSpPr>
            <p:cNvPr id="22" name="Shape 1150"/>
            <p:cNvSpPr/>
            <p:nvPr/>
          </p:nvSpPr>
          <p:spPr>
            <a:xfrm>
              <a:off x="2227318" y="2203730"/>
              <a:ext cx="69016" cy="673050"/>
            </a:xfrm>
            <a:custGeom>
              <a:avLst/>
              <a:gdLst/>
              <a:ahLst/>
              <a:cxnLst>
                <a:cxn ang="0">
                  <a:pos x="wd2" y="hd2"/>
                </a:cxn>
                <a:cxn ang="5400000">
                  <a:pos x="wd2" y="hd2"/>
                </a:cxn>
                <a:cxn ang="10800000">
                  <a:pos x="wd2" y="hd2"/>
                </a:cxn>
                <a:cxn ang="16200000">
                  <a:pos x="wd2" y="hd2"/>
                </a:cxn>
              </a:cxnLst>
              <a:rect l="0" t="0" r="r" b="b"/>
              <a:pathLst>
                <a:path w="21600" h="21600" extrusionOk="0">
                  <a:moveTo>
                    <a:pt x="13976" y="21600"/>
                  </a:moveTo>
                  <a:lnTo>
                    <a:pt x="0" y="21600"/>
                  </a:lnTo>
                  <a:lnTo>
                    <a:pt x="0" y="0"/>
                  </a:lnTo>
                  <a:lnTo>
                    <a:pt x="13976" y="0"/>
                  </a:lnTo>
                  <a:cubicBezTo>
                    <a:pt x="18106" y="0"/>
                    <a:pt x="21600" y="349"/>
                    <a:pt x="21600" y="731"/>
                  </a:cubicBezTo>
                  <a:lnTo>
                    <a:pt x="21600" y="20869"/>
                  </a:lnTo>
                  <a:cubicBezTo>
                    <a:pt x="21600" y="21251"/>
                    <a:pt x="18106" y="21600"/>
                    <a:pt x="13976" y="21600"/>
                  </a:cubicBezTo>
                </a:path>
              </a:pathLst>
            </a:custGeom>
            <a:solidFill>
              <a:srgbClr val="C6C5C8"/>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23" name="Shape 1151"/>
            <p:cNvSpPr/>
            <p:nvPr/>
          </p:nvSpPr>
          <p:spPr>
            <a:xfrm>
              <a:off x="228058" y="3381109"/>
              <a:ext cx="1793527" cy="877442"/>
            </a:xfrm>
            <a:custGeom>
              <a:avLst/>
              <a:gdLst/>
              <a:ahLst/>
              <a:cxnLst>
                <a:cxn ang="0">
                  <a:pos x="wd2" y="hd2"/>
                </a:cxn>
                <a:cxn ang="5400000">
                  <a:pos x="wd2" y="hd2"/>
                </a:cxn>
                <a:cxn ang="10800000">
                  <a:pos x="wd2" y="hd2"/>
                </a:cxn>
                <a:cxn ang="16200000">
                  <a:pos x="wd2" y="hd2"/>
                </a:cxn>
              </a:cxnLst>
              <a:rect l="0" t="0" r="r" b="b"/>
              <a:pathLst>
                <a:path w="21600" h="21461" extrusionOk="0">
                  <a:moveTo>
                    <a:pt x="2724" y="17883"/>
                  </a:moveTo>
                  <a:cubicBezTo>
                    <a:pt x="2903" y="19000"/>
                    <a:pt x="2975" y="21236"/>
                    <a:pt x="10752" y="21454"/>
                  </a:cubicBezTo>
                  <a:cubicBezTo>
                    <a:pt x="18362" y="21600"/>
                    <a:pt x="18446" y="19267"/>
                    <a:pt x="18637" y="18028"/>
                  </a:cubicBezTo>
                  <a:cubicBezTo>
                    <a:pt x="18864" y="16716"/>
                    <a:pt x="18745" y="2600"/>
                    <a:pt x="21600" y="194"/>
                  </a:cubicBezTo>
                  <a:cubicBezTo>
                    <a:pt x="16738" y="146"/>
                    <a:pt x="10776" y="97"/>
                    <a:pt x="10776" y="97"/>
                  </a:cubicBezTo>
                  <a:cubicBezTo>
                    <a:pt x="4982" y="49"/>
                    <a:pt x="5137" y="49"/>
                    <a:pt x="0" y="0"/>
                  </a:cubicBezTo>
                  <a:cubicBezTo>
                    <a:pt x="2604" y="1919"/>
                    <a:pt x="2557" y="16813"/>
                    <a:pt x="2724" y="17883"/>
                  </a:cubicBezTo>
                </a:path>
              </a:pathLst>
            </a:custGeom>
            <a:solidFill>
              <a:srgbClr val="C8CC29"/>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24" name="Shape 1152"/>
            <p:cNvSpPr/>
            <p:nvPr/>
          </p:nvSpPr>
          <p:spPr>
            <a:xfrm>
              <a:off x="228058" y="-1"/>
              <a:ext cx="1793527" cy="876548"/>
            </a:xfrm>
            <a:custGeom>
              <a:avLst/>
              <a:gdLst/>
              <a:ahLst/>
              <a:cxnLst>
                <a:cxn ang="0">
                  <a:pos x="wd2" y="hd2"/>
                </a:cxn>
                <a:cxn ang="5400000">
                  <a:pos x="wd2" y="hd2"/>
                </a:cxn>
                <a:cxn ang="10800000">
                  <a:pos x="wd2" y="hd2"/>
                </a:cxn>
                <a:cxn ang="16200000">
                  <a:pos x="wd2" y="hd2"/>
                </a:cxn>
              </a:cxnLst>
              <a:rect l="0" t="0" r="r" b="b"/>
              <a:pathLst>
                <a:path w="21600" h="21439" extrusionOk="0">
                  <a:moveTo>
                    <a:pt x="18876" y="3577"/>
                  </a:moveTo>
                  <a:cubicBezTo>
                    <a:pt x="18697" y="2436"/>
                    <a:pt x="18625" y="203"/>
                    <a:pt x="10848" y="9"/>
                  </a:cubicBezTo>
                  <a:cubicBezTo>
                    <a:pt x="3238" y="-161"/>
                    <a:pt x="3154" y="2193"/>
                    <a:pt x="2963" y="3407"/>
                  </a:cubicBezTo>
                  <a:cubicBezTo>
                    <a:pt x="2736" y="4741"/>
                    <a:pt x="2855" y="18842"/>
                    <a:pt x="0" y="21221"/>
                  </a:cubicBezTo>
                  <a:cubicBezTo>
                    <a:pt x="4862" y="21293"/>
                    <a:pt x="10824" y="21342"/>
                    <a:pt x="10824" y="21342"/>
                  </a:cubicBezTo>
                  <a:cubicBezTo>
                    <a:pt x="16618" y="21390"/>
                    <a:pt x="16463" y="21390"/>
                    <a:pt x="21600" y="21439"/>
                  </a:cubicBezTo>
                  <a:cubicBezTo>
                    <a:pt x="18996" y="19497"/>
                    <a:pt x="19043" y="4644"/>
                    <a:pt x="18876" y="3577"/>
                  </a:cubicBezTo>
                </a:path>
              </a:pathLst>
            </a:custGeom>
            <a:solidFill>
              <a:srgbClr val="C8CC29"/>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25" name="Shape 1153"/>
            <p:cNvSpPr/>
            <p:nvPr/>
          </p:nvSpPr>
          <p:spPr>
            <a:xfrm>
              <a:off x="-1" y="809480"/>
              <a:ext cx="2249645" cy="2653766"/>
            </a:xfrm>
            <a:custGeom>
              <a:avLst/>
              <a:gdLst/>
              <a:ahLst/>
              <a:cxnLst>
                <a:cxn ang="0">
                  <a:pos x="wd2" y="hd2"/>
                </a:cxn>
                <a:cxn ang="5400000">
                  <a:pos x="wd2" y="hd2"/>
                </a:cxn>
                <a:cxn ang="10800000">
                  <a:pos x="wd2" y="hd2"/>
                </a:cxn>
                <a:cxn ang="16200000">
                  <a:pos x="wd2" y="hd2"/>
                </a:cxn>
              </a:cxnLst>
              <a:rect l="0" t="0" r="r" b="b"/>
              <a:pathLst>
                <a:path w="21553" h="21560" extrusionOk="0">
                  <a:moveTo>
                    <a:pt x="17154" y="21560"/>
                  </a:moveTo>
                  <a:lnTo>
                    <a:pt x="4267" y="21511"/>
                  </a:lnTo>
                  <a:cubicBezTo>
                    <a:pt x="1893" y="21495"/>
                    <a:pt x="-19" y="19844"/>
                    <a:pt x="0" y="17778"/>
                  </a:cubicBezTo>
                  <a:lnTo>
                    <a:pt x="75" y="3684"/>
                  </a:lnTo>
                  <a:cubicBezTo>
                    <a:pt x="94" y="1635"/>
                    <a:pt x="2016" y="-16"/>
                    <a:pt x="4408" y="0"/>
                  </a:cubicBezTo>
                  <a:lnTo>
                    <a:pt x="17285" y="49"/>
                  </a:lnTo>
                  <a:cubicBezTo>
                    <a:pt x="19659" y="65"/>
                    <a:pt x="21581" y="1724"/>
                    <a:pt x="21553" y="3790"/>
                  </a:cubicBezTo>
                  <a:lnTo>
                    <a:pt x="21477" y="17876"/>
                  </a:lnTo>
                  <a:cubicBezTo>
                    <a:pt x="21459" y="19925"/>
                    <a:pt x="19518" y="21584"/>
                    <a:pt x="17154" y="21560"/>
                  </a:cubicBezTo>
                </a:path>
              </a:pathLst>
            </a:custGeom>
            <a:solidFill>
              <a:srgbClr val="D6D6DA"/>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sp>
          <p:nvSpPr>
            <p:cNvPr id="26" name="Shape 1154"/>
            <p:cNvSpPr/>
            <p:nvPr/>
          </p:nvSpPr>
          <p:spPr>
            <a:xfrm>
              <a:off x="95910" y="916695"/>
              <a:ext cx="2057823" cy="2439337"/>
            </a:xfrm>
            <a:custGeom>
              <a:avLst/>
              <a:gdLst/>
              <a:ahLst/>
              <a:cxnLst>
                <a:cxn ang="0">
                  <a:pos x="wd2" y="hd2"/>
                </a:cxn>
                <a:cxn ang="5400000">
                  <a:pos x="wd2" y="hd2"/>
                </a:cxn>
                <a:cxn ang="10800000">
                  <a:pos x="wd2" y="hd2"/>
                </a:cxn>
                <a:cxn ang="16200000">
                  <a:pos x="wd2" y="hd2"/>
                </a:cxn>
              </a:cxnLst>
              <a:rect l="0" t="0" r="r" b="b"/>
              <a:pathLst>
                <a:path w="21559" h="21583" extrusionOk="0">
                  <a:moveTo>
                    <a:pt x="18125" y="21583"/>
                  </a:moveTo>
                  <a:lnTo>
                    <a:pt x="3308" y="21530"/>
                  </a:lnTo>
                  <a:cubicBezTo>
                    <a:pt x="1471" y="21530"/>
                    <a:pt x="-21" y="20256"/>
                    <a:pt x="0" y="18709"/>
                  </a:cubicBezTo>
                  <a:lnTo>
                    <a:pt x="83" y="2786"/>
                  </a:lnTo>
                  <a:cubicBezTo>
                    <a:pt x="83" y="1231"/>
                    <a:pt x="1596" y="-17"/>
                    <a:pt x="3433" y="1"/>
                  </a:cubicBezTo>
                  <a:lnTo>
                    <a:pt x="18261" y="53"/>
                  </a:lnTo>
                  <a:cubicBezTo>
                    <a:pt x="20097" y="53"/>
                    <a:pt x="21579" y="1328"/>
                    <a:pt x="21558" y="2874"/>
                  </a:cubicBezTo>
                  <a:lnTo>
                    <a:pt x="21475" y="18806"/>
                  </a:lnTo>
                  <a:cubicBezTo>
                    <a:pt x="21454" y="20335"/>
                    <a:pt x="19962" y="21583"/>
                    <a:pt x="18125" y="21583"/>
                  </a:cubicBezTo>
                </a:path>
              </a:pathLst>
            </a:custGeom>
            <a:solidFill>
              <a:srgbClr val="929292"/>
            </a:solidFill>
            <a:ln w="12700" cap="flat">
              <a:noFill/>
              <a:miter lim="400000"/>
            </a:ln>
            <a:effectLst/>
          </p:spPr>
          <p:txBody>
            <a:bodyPr wrap="square" lIns="22860" tIns="22860" rIns="22860" bIns="22860" numCol="1" anchor="ctr">
              <a:noAutofit/>
            </a:bodyPr>
            <a:lstStyle/>
            <a:p>
              <a:pPr marL="0" marR="0" lvl="0" indent="0" algn="l" defTabSz="224631" rtl="0" eaLnBrk="1" fontAlgn="auto" latinLnBrk="0" hangingPunct="0">
                <a:lnSpc>
                  <a:spcPct val="93000"/>
                </a:lnSpc>
                <a:spcBef>
                  <a:spcPts val="0"/>
                </a:spcBef>
                <a:spcAft>
                  <a:spcPts val="0"/>
                </a:spcAft>
                <a:buClrTx/>
                <a:buSzTx/>
                <a:buFontTx/>
                <a:buNone/>
                <a:tabLst/>
                <a:defRPr sz="1800">
                  <a:solidFill>
                    <a:srgbClr val="000000"/>
                  </a:solidFill>
                  <a:latin typeface="Arial"/>
                  <a:ea typeface="Arial"/>
                  <a:cs typeface="Arial"/>
                  <a:sym typeface="Arial"/>
                </a:defRPr>
              </a:pPr>
              <a:endParaRPr kumimoji="0" sz="900" b="0" i="0" u="none" strike="noStrike" kern="0" cap="none" spc="0" normalizeH="0" baseline="0" noProof="0">
                <a:ln>
                  <a:noFill/>
                </a:ln>
                <a:solidFill>
                  <a:srgbClr val="000000"/>
                </a:solidFill>
                <a:effectLst/>
                <a:uLnTx/>
                <a:uFillTx/>
                <a:latin typeface="Arial"/>
                <a:cs typeface="Arial"/>
                <a:sym typeface="Arial"/>
              </a:endParaRPr>
            </a:p>
          </p:txBody>
        </p:sp>
      </p:grpSp>
      <p:pic>
        <p:nvPicPr>
          <p:cNvPr id="37" name="图片占位符 36" descr="图片包含 红色, 餐桌, 室内, 就坐&#10;&#10;已生成极高可信度的说明">
            <a:extLst>
              <a:ext uri="{FF2B5EF4-FFF2-40B4-BE49-F238E27FC236}">
                <a16:creationId xmlns:a16="http://schemas.microsoft.com/office/drawing/2014/main" xmlns="" id="{9D86A8B5-24E1-4D11-A70A-390043FD572D}"/>
              </a:ext>
            </a:extLst>
          </p:cNvPr>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17974" r="17974"/>
          <a:stretch>
            <a:fillRect/>
          </a:stretch>
        </p:blipFill>
        <p:spPr>
          <a:xfrm>
            <a:off x="1162050" y="1828800"/>
            <a:ext cx="3003550" cy="3987800"/>
          </a:xfrm>
        </p:spPr>
      </p:pic>
      <p:pic>
        <p:nvPicPr>
          <p:cNvPr id="39" name="图片占位符 38" descr="图片包含 水, 动物&#10;&#10;已生成高可信度的说明">
            <a:extLst>
              <a:ext uri="{FF2B5EF4-FFF2-40B4-BE49-F238E27FC236}">
                <a16:creationId xmlns:a16="http://schemas.microsoft.com/office/drawing/2014/main" xmlns="" id="{83508EDC-FD4C-4F2F-9492-B6AA856A1CBA}"/>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18496" r="18496"/>
          <a:stretch>
            <a:fillRect/>
          </a:stretch>
        </p:blipFill>
        <p:spPr>
          <a:xfrm>
            <a:off x="4348163" y="4676775"/>
            <a:ext cx="874712" cy="1012825"/>
          </a:xfrm>
        </p:spPr>
      </p:pic>
      <p:sp>
        <p:nvSpPr>
          <p:cNvPr id="27" name="Shape 1158"/>
          <p:cNvSpPr txBox="1">
            <a:spLocks/>
          </p:cNvSpPr>
          <p:nvPr/>
        </p:nvSpPr>
        <p:spPr>
          <a:xfrm>
            <a:off x="4075741" y="2109379"/>
            <a:ext cx="5080596" cy="40631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t">
            <a:normAutofit/>
          </a:bodyPr>
          <a:lstStyle>
            <a:lvl1pPr marL="0" marR="0" indent="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1pPr>
            <a:lvl2pPr marL="0" marR="0" indent="2286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2pPr>
            <a:lvl3pPr marL="0" marR="0" indent="4572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3pPr>
            <a:lvl4pPr marL="0" marR="0" indent="6858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4pPr>
            <a:lvl5pPr marL="0" marR="0" indent="9144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5pPr>
            <a:lvl6pPr marL="0" marR="0" indent="11430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6pPr>
            <a:lvl7pPr marL="0" marR="0" indent="13716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7pPr>
            <a:lvl8pPr marL="0" marR="0" indent="16002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8pPr>
            <a:lvl9pPr marL="0" marR="0" indent="1828800" algn="l" defTabSz="825500" rtl="0" latinLnBrk="0">
              <a:lnSpc>
                <a:spcPct val="80000"/>
              </a:lnSpc>
              <a:spcBef>
                <a:spcPts val="0"/>
              </a:spcBef>
              <a:spcAft>
                <a:spcPts val="0"/>
              </a:spcAft>
              <a:buClrTx/>
              <a:buSzTx/>
              <a:buFontTx/>
              <a:buNone/>
              <a:tabLst/>
              <a:defRPr sz="11200" b="0" i="0" u="none" strike="noStrike" cap="none" spc="560" baseline="0">
                <a:ln>
                  <a:noFill/>
                </a:ln>
                <a:solidFill>
                  <a:srgbClr val="212121"/>
                </a:solidFill>
                <a:uFillTx/>
                <a:latin typeface="+mj-lt"/>
                <a:ea typeface="+mj-ea"/>
                <a:cs typeface="+mj-cs"/>
                <a:sym typeface="Montserrat Semi Bold"/>
              </a:defRPr>
            </a:lvl9pPr>
          </a:lstStyle>
          <a:p>
            <a:pPr lvl="0" algn="ctr" defTabSz="914354">
              <a:lnSpc>
                <a:spcPct val="100000"/>
              </a:lnSpc>
              <a:defRPr/>
            </a:pPr>
            <a:r>
              <a:rPr lang="zh-CN" altLang="en-US" sz="2000" b="1" spc="0">
                <a:solidFill>
                  <a:prstClr val="black">
                    <a:lumMod val="75000"/>
                    <a:lumOff val="25000"/>
                  </a:prstClr>
                </a:solidFill>
                <a:latin typeface="微软雅黑" panose="020B0503020204020204" pitchFamily="34" charset="-122"/>
                <a:ea typeface="微软雅黑" panose="020B0503020204020204" pitchFamily="34" charset="-122"/>
                <a:cs typeface="Lato" charset="0"/>
              </a:rPr>
              <a:t>请输入标题</a:t>
            </a:r>
            <a:endParaRPr lang="en-US" altLang="zh-CN" sz="2000" b="1" spc="0" dirty="0">
              <a:solidFill>
                <a:prstClr val="black">
                  <a:lumMod val="75000"/>
                  <a:lumOff val="25000"/>
                </a:prstClr>
              </a:solidFill>
              <a:latin typeface="微软雅黑" panose="020B0503020204020204" pitchFamily="34" charset="-122"/>
              <a:ea typeface="微软雅黑" panose="020B0503020204020204" pitchFamily="34" charset="-122"/>
              <a:cs typeface="Lato" charset="0"/>
            </a:endParaRPr>
          </a:p>
        </p:txBody>
      </p:sp>
      <p:sp>
        <p:nvSpPr>
          <p:cNvPr id="28" name="Shape 1159"/>
          <p:cNvSpPr/>
          <p:nvPr/>
        </p:nvSpPr>
        <p:spPr>
          <a:xfrm>
            <a:off x="6096000" y="4420045"/>
            <a:ext cx="2414082" cy="952501"/>
          </a:xfrm>
          <a:prstGeom prst="rect">
            <a:avLst/>
          </a:prstGeom>
          <a:ln w="12700">
            <a:miter lim="400000"/>
          </a:ln>
          <a:extLst>
            <a:ext uri="{C572A759-6A51-4108-AA02-DFA0A04FC94B}">
              <ma14:wrappingTextBoxFlag xmlns="" xmlns:ma14="http://schemas.microsoft.com/office/mac/drawingml/2011/main" val="1"/>
            </a:ext>
          </a:extLst>
        </p:spPr>
        <p:txBody>
          <a:bodyPr lIns="24383" tIns="24383" rIns="24383" bIns="24383"/>
          <a:lstStyle>
            <a:lvl1pPr>
              <a:spcBef>
                <a:spcPts val="5900"/>
              </a:spcBef>
              <a:defRPr>
                <a:solidFill>
                  <a:srgbClr val="5E5E5E"/>
                </a:solidFill>
                <a:latin typeface="Montserrat Light"/>
                <a:ea typeface="Montserrat Light"/>
                <a:cs typeface="Montserrat Light"/>
                <a:sym typeface="Montserrat Light"/>
              </a:defRPr>
            </a:lvl1pPr>
          </a:lstStyle>
          <a:p>
            <a:pPr marL="0" marR="0" lvl="0" indent="0" algn="l"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0" normalizeH="0" baseline="0" noProof="0">
                <a:ln>
                  <a:noFill/>
                </a:ln>
                <a:solidFill>
                  <a:srgbClr val="5E5E5E"/>
                </a:solidFill>
                <a:effectLst/>
                <a:uLnTx/>
                <a:uFillTx/>
                <a:latin typeface="Montserrat Light"/>
                <a:sym typeface="Montserrat Light"/>
              </a:rPr>
              <a:t>Fosduo dolores etoa jam rebum. Steto clita kuasd gubergren, nosotra seao. </a:t>
            </a:r>
          </a:p>
        </p:txBody>
      </p:sp>
      <p:sp>
        <p:nvSpPr>
          <p:cNvPr id="29" name="Shape 1160"/>
          <p:cNvSpPr/>
          <p:nvPr/>
        </p:nvSpPr>
        <p:spPr>
          <a:xfrm>
            <a:off x="6096000" y="4039045"/>
            <a:ext cx="2414082" cy="381001"/>
          </a:xfrm>
          <a:prstGeom prst="rect">
            <a:avLst/>
          </a:prstGeom>
          <a:ln w="12700">
            <a:miter lim="400000"/>
          </a:ln>
          <a:extLst>
            <a:ext uri="{C572A759-6A51-4108-AA02-DFA0A04FC94B}">
              <ma14:wrappingTextBoxFlag xmlns="" xmlns:ma14="http://schemas.microsoft.com/office/mac/drawingml/2011/main" val="1"/>
            </a:ext>
          </a:extLst>
        </p:spPr>
        <p:txBody>
          <a:bodyPr lIns="24383" tIns="24383" rIns="24383" bIns="24383"/>
          <a:lstStyle>
            <a:lvl1pPr>
              <a:spcBef>
                <a:spcPts val="5900"/>
              </a:spcBef>
              <a:defRPr spc="150">
                <a:solidFill>
                  <a:srgbClr val="212121"/>
                </a:solidFill>
                <a:latin typeface="Montserrat"/>
                <a:ea typeface="Montserrat"/>
                <a:cs typeface="Montserrat"/>
                <a:sym typeface="Montserrat"/>
              </a:defRPr>
            </a:lvl1pPr>
          </a:lstStyle>
          <a:p>
            <a:pPr lvl="0" defTabSz="914354">
              <a:lnSpc>
                <a:spcPct val="100000"/>
              </a:lnSpc>
              <a:defRPr/>
            </a:pPr>
            <a:r>
              <a:rPr lang="zh-CN" altLang="en-US" sz="1600" b="1" spc="0">
                <a:solidFill>
                  <a:prstClr val="black">
                    <a:lumMod val="75000"/>
                    <a:lumOff val="25000"/>
                  </a:prstClr>
                </a:solidFill>
                <a:latin typeface="微软雅黑" panose="020B0503020204020204" pitchFamily="34" charset="-122"/>
                <a:ea typeface="微软雅黑" panose="020B0503020204020204" pitchFamily="34" charset="-122"/>
                <a:cs typeface="Lato" charset="0"/>
              </a:rPr>
              <a:t>请输入标题</a:t>
            </a:r>
            <a:endParaRPr lang="en-US" altLang="zh-CN" sz="1600" b="1" spc="0" dirty="0">
              <a:solidFill>
                <a:prstClr val="black">
                  <a:lumMod val="75000"/>
                  <a:lumOff val="25000"/>
                </a:prstClr>
              </a:solidFill>
              <a:latin typeface="微软雅黑" panose="020B0503020204020204" pitchFamily="34" charset="-122"/>
              <a:ea typeface="微软雅黑" panose="020B0503020204020204" pitchFamily="34" charset="-122"/>
              <a:cs typeface="Lato" charset="0"/>
            </a:endParaRPr>
          </a:p>
        </p:txBody>
      </p:sp>
      <p:sp>
        <p:nvSpPr>
          <p:cNvPr id="30" name="Shape 1161"/>
          <p:cNvSpPr/>
          <p:nvPr/>
        </p:nvSpPr>
        <p:spPr>
          <a:xfrm>
            <a:off x="8859100" y="4039045"/>
            <a:ext cx="2313028" cy="381001"/>
          </a:xfrm>
          <a:prstGeom prst="rect">
            <a:avLst/>
          </a:prstGeom>
          <a:ln w="12700">
            <a:miter lim="400000"/>
          </a:ln>
          <a:extLst>
            <a:ext uri="{C572A759-6A51-4108-AA02-DFA0A04FC94B}">
              <ma14:wrappingTextBoxFlag xmlns="" xmlns:ma14="http://schemas.microsoft.com/office/mac/drawingml/2011/main" val="1"/>
            </a:ext>
          </a:extLst>
        </p:spPr>
        <p:txBody>
          <a:bodyPr lIns="24383" tIns="24383" rIns="24383" bIns="24383"/>
          <a:lstStyle>
            <a:lvl1pPr>
              <a:spcBef>
                <a:spcPts val="5900"/>
              </a:spcBef>
              <a:defRPr spc="150">
                <a:solidFill>
                  <a:srgbClr val="212121"/>
                </a:solidFill>
                <a:latin typeface="Montserrat"/>
                <a:ea typeface="Montserrat"/>
                <a:cs typeface="Montserrat"/>
                <a:sym typeface="Montserrat"/>
              </a:defRPr>
            </a:lvl1pPr>
          </a:lstStyle>
          <a:p>
            <a:pPr lvl="0" defTabSz="914354">
              <a:lnSpc>
                <a:spcPct val="100000"/>
              </a:lnSpc>
              <a:defRPr/>
            </a:pPr>
            <a:r>
              <a:rPr lang="zh-CN" altLang="en-US" sz="1600" b="1" spc="0">
                <a:solidFill>
                  <a:prstClr val="black">
                    <a:lumMod val="75000"/>
                    <a:lumOff val="25000"/>
                  </a:prstClr>
                </a:solidFill>
                <a:latin typeface="微软雅黑" panose="020B0503020204020204" pitchFamily="34" charset="-122"/>
                <a:ea typeface="微软雅黑" panose="020B0503020204020204" pitchFamily="34" charset="-122"/>
                <a:cs typeface="Lato" charset="0"/>
              </a:rPr>
              <a:t>请输入标题</a:t>
            </a:r>
            <a:endParaRPr lang="en-US" altLang="zh-CN" sz="1600" b="1" spc="0" dirty="0">
              <a:solidFill>
                <a:prstClr val="black">
                  <a:lumMod val="75000"/>
                  <a:lumOff val="25000"/>
                </a:prstClr>
              </a:solidFill>
              <a:latin typeface="微软雅黑" panose="020B0503020204020204" pitchFamily="34" charset="-122"/>
              <a:ea typeface="微软雅黑" panose="020B0503020204020204" pitchFamily="34" charset="-122"/>
              <a:cs typeface="Lato" charset="0"/>
            </a:endParaRPr>
          </a:p>
        </p:txBody>
      </p:sp>
      <p:sp>
        <p:nvSpPr>
          <p:cNvPr id="31" name="Shape 1162"/>
          <p:cNvSpPr/>
          <p:nvPr/>
        </p:nvSpPr>
        <p:spPr>
          <a:xfrm>
            <a:off x="8859100" y="4420045"/>
            <a:ext cx="2413001" cy="952501"/>
          </a:xfrm>
          <a:prstGeom prst="rect">
            <a:avLst/>
          </a:prstGeom>
          <a:ln w="12700">
            <a:miter lim="400000"/>
          </a:ln>
          <a:extLst>
            <a:ext uri="{C572A759-6A51-4108-AA02-DFA0A04FC94B}">
              <ma14:wrappingTextBoxFlag xmlns="" xmlns:ma14="http://schemas.microsoft.com/office/mac/drawingml/2011/main" val="1"/>
            </a:ext>
          </a:extLst>
        </p:spPr>
        <p:txBody>
          <a:bodyPr lIns="24383" tIns="24383" rIns="24383" bIns="24383"/>
          <a:lstStyle>
            <a:lvl1pPr>
              <a:spcBef>
                <a:spcPts val="5900"/>
              </a:spcBef>
              <a:defRPr>
                <a:solidFill>
                  <a:srgbClr val="5E5E5E"/>
                </a:solidFill>
                <a:latin typeface="Montserrat Light"/>
                <a:ea typeface="Montserrat Light"/>
                <a:cs typeface="Montserrat Light"/>
                <a:sym typeface="Montserrat Light"/>
              </a:defRPr>
            </a:lvl1pPr>
          </a:lstStyle>
          <a:p>
            <a:pPr marL="0" marR="0" lvl="0" indent="0" algn="l" defTabSz="412750" rtl="0" eaLnBrk="1" fontAlgn="auto" latinLnBrk="0" hangingPunct="0">
              <a:lnSpc>
                <a:spcPct val="120000"/>
              </a:lnSpc>
              <a:spcBef>
                <a:spcPts val="2950"/>
              </a:spcBef>
              <a:spcAft>
                <a:spcPts val="0"/>
              </a:spcAft>
              <a:buClrTx/>
              <a:buSzTx/>
              <a:buFontTx/>
              <a:buNone/>
              <a:tabLst/>
              <a:defRPr/>
            </a:pPr>
            <a:r>
              <a:rPr kumimoji="0" sz="1500" b="0" i="0" u="none" strike="noStrike" kern="0" cap="none" spc="0" normalizeH="0" baseline="0" noProof="0">
                <a:ln>
                  <a:noFill/>
                </a:ln>
                <a:solidFill>
                  <a:srgbClr val="5E5E5E"/>
                </a:solidFill>
                <a:effectLst/>
                <a:uLnTx/>
                <a:uFillTx/>
                <a:latin typeface="Montserrat Light"/>
                <a:sym typeface="Montserrat Light"/>
              </a:rPr>
              <a:t>Fosduo dolores etoa jam rebum. Steto clita kuasd gubergren, nosotra seao. </a:t>
            </a:r>
          </a:p>
        </p:txBody>
      </p:sp>
      <p:grpSp>
        <p:nvGrpSpPr>
          <p:cNvPr id="32" name="组合 31">
            <a:extLst>
              <a:ext uri="{FF2B5EF4-FFF2-40B4-BE49-F238E27FC236}">
                <a16:creationId xmlns:a16="http://schemas.microsoft.com/office/drawing/2014/main" xmlns="" id="{79BA7D31-FAE0-498D-ADB4-C40B40AD9612}"/>
              </a:ext>
            </a:extLst>
          </p:cNvPr>
          <p:cNvGrpSpPr/>
          <p:nvPr/>
        </p:nvGrpSpPr>
        <p:grpSpPr>
          <a:xfrm>
            <a:off x="3078560" y="224047"/>
            <a:ext cx="6034881" cy="514266"/>
            <a:chOff x="1554560" y="224047"/>
            <a:chExt cx="6034881" cy="514266"/>
          </a:xfrm>
        </p:grpSpPr>
        <p:sp>
          <p:nvSpPr>
            <p:cNvPr id="33" name="Rectangle 1">
              <a:extLst>
                <a:ext uri="{FF2B5EF4-FFF2-40B4-BE49-F238E27FC236}">
                  <a16:creationId xmlns:a16="http://schemas.microsoft.com/office/drawing/2014/main" xmlns="" id="{936EB199-53C0-4901-AA8B-7AA038CDAC8D}"/>
                </a:ext>
              </a:extLst>
            </p:cNvPr>
            <p:cNvSpPr>
              <a:spLocks/>
            </p:cNvSpPr>
            <p:nvPr/>
          </p:nvSpPr>
          <p:spPr bwMode="auto">
            <a:xfrm>
              <a:off x="3129299" y="224047"/>
              <a:ext cx="2885405"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wrap="none" lIns="0" tIns="0" rIns="0" bIns="0" anchor="ctr">
              <a:spAutoFit/>
            </a:bodyPr>
            <a:lstStyle/>
            <a:p>
              <a:pPr algn="ctr" defTabSz="514247"/>
              <a:r>
                <a:rPr lang="zh-CN" altLang="en-US" sz="1800" b="1" spc="450" dirty="0">
                  <a:solidFill>
                    <a:schemeClr val="bg1"/>
                  </a:solidFill>
                  <a:latin typeface="微软雅黑"/>
                  <a:ea typeface="微软雅黑"/>
                  <a:cs typeface="Lato Regular"/>
                  <a:sym typeface="Bebas Neue" charset="0"/>
                </a:rPr>
                <a:t>请在此处输入你的标题</a:t>
              </a:r>
              <a:endParaRPr lang="en-US" sz="1800" b="1" spc="450" dirty="0">
                <a:solidFill>
                  <a:schemeClr val="bg1"/>
                </a:solidFill>
                <a:latin typeface="微软雅黑"/>
                <a:ea typeface="微软雅黑"/>
                <a:cs typeface="Lato Regular"/>
                <a:sym typeface="Bebas Neue" charset="0"/>
              </a:endParaRPr>
            </a:p>
          </p:txBody>
        </p:sp>
        <p:sp>
          <p:nvSpPr>
            <p:cNvPr id="34" name="矩形 33">
              <a:extLst>
                <a:ext uri="{FF2B5EF4-FFF2-40B4-BE49-F238E27FC236}">
                  <a16:creationId xmlns:a16="http://schemas.microsoft.com/office/drawing/2014/main" xmlns="" id="{249EBFAA-2DD6-447A-BE62-786FBC0CAB0B}"/>
                </a:ext>
              </a:extLst>
            </p:cNvPr>
            <p:cNvSpPr/>
            <p:nvPr/>
          </p:nvSpPr>
          <p:spPr>
            <a:xfrm>
              <a:off x="1554560" y="485487"/>
              <a:ext cx="6034881" cy="252826"/>
            </a:xfrm>
            <a:prstGeom prst="rect">
              <a:avLst/>
            </a:prstGeom>
          </p:spPr>
          <p:txBody>
            <a:bodyPr wrap="square">
              <a:spAutoFit/>
            </a:bodyPr>
            <a:lstStyle/>
            <a:p>
              <a:pPr algn="ctr" defTabSz="514350">
                <a:lnSpc>
                  <a:spcPct val="150000"/>
                </a:lnSpc>
                <a:spcBef>
                  <a:spcPts val="675"/>
                </a:spcBef>
                <a:defRPr/>
              </a:pPr>
              <a:r>
                <a:rPr lang="en-US" altLang="zh-CN" sz="788" spc="75" dirty="0">
                  <a:solidFill>
                    <a:schemeClr val="bg1"/>
                  </a:solidFill>
                  <a:latin typeface="微软雅黑"/>
                  <a:ea typeface="微软雅黑"/>
                  <a:cs typeface="+mn-ea"/>
                  <a:sym typeface="+mn-lt"/>
                </a:rPr>
                <a:t>Clean, Minimalist, Flat, Powerful and Flexible PowerPoint template change color schemes.</a:t>
              </a:r>
            </a:p>
          </p:txBody>
        </p:sp>
      </p:grpSp>
      <p:sp>
        <p:nvSpPr>
          <p:cNvPr id="35" name="7 CuadroTexto">
            <a:extLst>
              <a:ext uri="{FF2B5EF4-FFF2-40B4-BE49-F238E27FC236}">
                <a16:creationId xmlns:a16="http://schemas.microsoft.com/office/drawing/2014/main" xmlns="" id="{D3BCF79B-AC1F-42D3-857E-00BFC1EE88A0}"/>
              </a:ext>
            </a:extLst>
          </p:cNvPr>
          <p:cNvSpPr txBox="1"/>
          <p:nvPr/>
        </p:nvSpPr>
        <p:spPr>
          <a:xfrm>
            <a:off x="5962646" y="2388071"/>
            <a:ext cx="4781554" cy="664797"/>
          </a:xfrm>
          <a:prstGeom prst="rect">
            <a:avLst/>
          </a:prstGeom>
          <a:noFill/>
        </p:spPr>
        <p:txBody>
          <a:bodyPr wrap="square">
            <a:spAutoFit/>
          </a:bodyPr>
          <a:lstStyle/>
          <a:p>
            <a:pPr marL="0" marR="0" lvl="0" indent="0" defTabSz="914354" rtl="0" eaLnBrk="1" fontAlgn="auto" latinLnBrk="0" hangingPunct="1">
              <a:lnSpc>
                <a:spcPct val="200000"/>
              </a:lnSpc>
              <a:spcBef>
                <a:spcPts val="0"/>
              </a:spcBef>
              <a:spcAft>
                <a:spcPts val="0"/>
              </a:spcAft>
              <a:buClrTx/>
              <a:buSzTx/>
              <a:buFontTx/>
              <a:buNone/>
              <a:tabLst/>
              <a:defRPr/>
            </a:pPr>
            <a:r>
              <a:rPr kumimoji="0" lang="en-US" sz="1000" b="0" i="0" u="none" strike="noStrike" kern="1200" cap="none" spc="0" normalizeH="0" baseline="0" noProof="0">
                <a:ln>
                  <a:noFill/>
                </a:ln>
                <a:solidFill>
                  <a:prstClr val="white">
                    <a:lumMod val="50000"/>
                  </a:prstClr>
                </a:solidFill>
                <a:effectLst/>
                <a:uLnTx/>
                <a:uFillTx/>
                <a:latin typeface="Calibri" panose="020F0502020204030204" pitchFamily="34" charset="0"/>
                <a:ea typeface="Lato" charset="0"/>
                <a:cs typeface="Calibri" panose="020F0502020204030204" pitchFamily="34" charset="0"/>
              </a:rPr>
              <a:t>Simply </a:t>
            </a:r>
            <a:r>
              <a:rPr kumimoji="0" lang="en-US" sz="1000" b="0" i="0" u="none" strike="noStrike" kern="1200" cap="none" spc="0" normalizeH="0" baseline="0" noProof="0" dirty="0">
                <a:ln>
                  <a:noFill/>
                </a:ln>
                <a:solidFill>
                  <a:prstClr val="white">
                    <a:lumMod val="50000"/>
                  </a:prstClr>
                </a:solidFill>
                <a:effectLst/>
                <a:uLnTx/>
                <a:uFillTx/>
                <a:latin typeface="Calibri" panose="020F0502020204030204" pitchFamily="34" charset="0"/>
                <a:ea typeface="Lato" charset="0"/>
                <a:cs typeface="Calibri" panose="020F0502020204030204" pitchFamily="34" charset="0"/>
              </a:rPr>
              <a:t>dummy text of the printing and typesetting industry when an unknown </a:t>
            </a:r>
            <a:r>
              <a:rPr kumimoji="0" lang="en-US" sz="1000" b="0" i="0" u="none" strike="noStrike" kern="1200" cap="none" spc="0" normalizeH="0" baseline="0" noProof="0" dirty="0" err="1">
                <a:ln>
                  <a:noFill/>
                </a:ln>
                <a:solidFill>
                  <a:prstClr val="white">
                    <a:lumMod val="50000"/>
                  </a:prstClr>
                </a:solidFill>
                <a:effectLst/>
                <a:uLnTx/>
                <a:uFillTx/>
                <a:latin typeface="Calibri" panose="020F0502020204030204" pitchFamily="34" charset="0"/>
                <a:ea typeface="Lato" charset="0"/>
                <a:cs typeface="Calibri" panose="020F0502020204030204" pitchFamily="34" charset="0"/>
              </a:rPr>
              <a:t>printertype</a:t>
            </a:r>
            <a:r>
              <a:rPr kumimoji="0" lang="en-US" sz="1000" b="0" i="0" u="none" strike="noStrike" kern="1200" cap="none" spc="0" normalizeH="0" baseline="0" noProof="0" dirty="0">
                <a:ln>
                  <a:noFill/>
                </a:ln>
                <a:solidFill>
                  <a:prstClr val="white">
                    <a:lumMod val="50000"/>
                  </a:prstClr>
                </a:solidFill>
                <a:effectLst/>
                <a:uLnTx/>
                <a:uFillTx/>
                <a:latin typeface="Calibri" panose="020F0502020204030204" pitchFamily="34" charset="0"/>
                <a:ea typeface="Lato" charset="0"/>
                <a:cs typeface="Calibri" panose="020F0502020204030204" pitchFamily="34" charset="0"/>
              </a:rPr>
              <a:t> specimen book unknown printer took a galley of type and scrambled.</a:t>
            </a:r>
          </a:p>
        </p:txBody>
      </p:sp>
    </p:spTree>
    <p:extLst>
      <p:ext uri="{BB962C8B-B14F-4D97-AF65-F5344CB8AC3E}">
        <p14:creationId xmlns:p14="http://schemas.microsoft.com/office/powerpoint/2010/main" val="208188161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inVertical)">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9F8F3"/>
        </a:solid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9918A273-90CB-4322-835E-F6DD6B838A8A}"/>
              </a:ext>
            </a:extLst>
          </p:cNvPr>
          <p:cNvGrpSpPr/>
          <p:nvPr/>
        </p:nvGrpSpPr>
        <p:grpSpPr>
          <a:xfrm>
            <a:off x="1289050" y="947688"/>
            <a:ext cx="9613900" cy="4962625"/>
            <a:chOff x="1289049" y="507847"/>
            <a:chExt cx="9613900" cy="4962625"/>
          </a:xfrm>
        </p:grpSpPr>
        <p:pic>
          <p:nvPicPr>
            <p:cNvPr id="5" name="图片 4">
              <a:extLst>
                <a:ext uri="{FF2B5EF4-FFF2-40B4-BE49-F238E27FC236}">
                  <a16:creationId xmlns:a16="http://schemas.microsoft.com/office/drawing/2014/main" xmlns="" id="{5ADAE6CB-49B9-4C53-934D-CE922F14B5FC}"/>
                </a:ext>
              </a:extLst>
            </p:cNvPr>
            <p:cNvPicPr>
              <a:picLocks noChangeAspect="1"/>
            </p:cNvPicPr>
            <p:nvPr/>
          </p:nvPicPr>
          <p:blipFill rotWithShape="1">
            <a:blip r:embed="rId2" cstate="print">
              <a:clrChange>
                <a:clrFrom>
                  <a:srgbClr val="F9F8F3"/>
                </a:clrFrom>
                <a:clrTo>
                  <a:srgbClr val="F9F8F3">
                    <a:alpha val="0"/>
                  </a:srgbClr>
                </a:clrTo>
              </a:clrChange>
              <a:extLst>
                <a:ext uri="{28A0092B-C50C-407E-A947-70E740481C1C}">
                  <a14:useLocalDpi xmlns:a14="http://schemas.microsoft.com/office/drawing/2010/main" val="0"/>
                </a:ext>
              </a:extLst>
            </a:blip>
            <a:srcRect/>
            <a:stretch/>
          </p:blipFill>
          <p:spPr>
            <a:xfrm>
              <a:off x="5517225" y="507847"/>
              <a:ext cx="1157549" cy="1444485"/>
            </a:xfrm>
            <a:prstGeom prst="rect">
              <a:avLst/>
            </a:prstGeom>
          </p:spPr>
        </p:pic>
        <p:grpSp>
          <p:nvGrpSpPr>
            <p:cNvPr id="2" name="组合 1">
              <a:extLst>
                <a:ext uri="{FF2B5EF4-FFF2-40B4-BE49-F238E27FC236}">
                  <a16:creationId xmlns:a16="http://schemas.microsoft.com/office/drawing/2014/main" xmlns="" id="{63AFA7DB-FE91-44B9-AE5A-47B5501DD01E}"/>
                </a:ext>
              </a:extLst>
            </p:cNvPr>
            <p:cNvGrpSpPr/>
            <p:nvPr/>
          </p:nvGrpSpPr>
          <p:grpSpPr>
            <a:xfrm>
              <a:off x="4319675" y="2028312"/>
              <a:ext cx="3552651" cy="923330"/>
              <a:chOff x="4319675" y="847834"/>
              <a:chExt cx="3552651" cy="923330"/>
            </a:xfrm>
          </p:grpSpPr>
          <p:sp>
            <p:nvSpPr>
              <p:cNvPr id="12" name="矩形 11">
                <a:extLst>
                  <a:ext uri="{FF2B5EF4-FFF2-40B4-BE49-F238E27FC236}">
                    <a16:creationId xmlns:a16="http://schemas.microsoft.com/office/drawing/2014/main" xmlns="" id="{4344E1C1-9CAE-4A4B-B1F9-799A8B3FEC1E}"/>
                  </a:ext>
                </a:extLst>
              </p:cNvPr>
              <p:cNvSpPr/>
              <p:nvPr/>
            </p:nvSpPr>
            <p:spPr>
              <a:xfrm>
                <a:off x="4319675" y="876684"/>
                <a:ext cx="3552651" cy="865631"/>
              </a:xfrm>
              <a:prstGeom prst="rect">
                <a:avLst/>
              </a:prstGeom>
              <a:solidFill>
                <a:srgbClr val="EE88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810F395E-3565-44BB-9177-63EF68CD2392}"/>
                  </a:ext>
                </a:extLst>
              </p:cNvPr>
              <p:cNvSpPr txBox="1"/>
              <p:nvPr/>
            </p:nvSpPr>
            <p:spPr>
              <a:xfrm>
                <a:off x="4369491" y="847834"/>
                <a:ext cx="3453018" cy="923330"/>
              </a:xfrm>
              <a:prstGeom prst="rect">
                <a:avLst/>
              </a:prstGeom>
              <a:noFill/>
            </p:spPr>
            <p:txBody>
              <a:bodyPr wrap="square" rtlCol="0">
                <a:spAutoFit/>
                <a:scene3d>
                  <a:camera prst="orthographicFront"/>
                  <a:lightRig rig="threePt" dir="t"/>
                </a:scene3d>
                <a:sp3d contourW="12700"/>
              </a:bodyPr>
              <a:lstStyle/>
              <a:p>
                <a:pPr lvl="0" algn="ctr"/>
                <a:r>
                  <a:rPr lang="en-US" altLang="zh-CN" sz="5400" b="1">
                    <a:solidFill>
                      <a:schemeClr val="bg1"/>
                    </a:solidFill>
                    <a:latin typeface="Calibri" panose="020F0502020204030204" pitchFamily="34" charset="0"/>
                    <a:ea typeface="微软雅黑" panose="020B0503020204020204" pitchFamily="34" charset="-122"/>
                    <a:cs typeface="经典综艺体简" panose="02010609000101010101" pitchFamily="49" charset="-122"/>
                    <a:sym typeface="Calibri" panose="020F0502020204030204" pitchFamily="34" charset="0"/>
                  </a:rPr>
                  <a:t>PART 02</a:t>
                </a:r>
              </a:p>
            </p:txBody>
          </p:sp>
        </p:grpSp>
        <p:pic>
          <p:nvPicPr>
            <p:cNvPr id="23" name="图片 22">
              <a:extLst>
                <a:ext uri="{FF2B5EF4-FFF2-40B4-BE49-F238E27FC236}">
                  <a16:creationId xmlns:a16="http://schemas.microsoft.com/office/drawing/2014/main" xmlns="" id="{6CFAC507-7D3E-4942-BC2E-0CF8E5E382A5}"/>
                </a:ext>
              </a:extLst>
            </p:cNvPr>
            <p:cNvPicPr>
              <a:picLocks noChangeAspect="1"/>
            </p:cNvPicPr>
            <p:nvPr/>
          </p:nvPicPr>
          <p:blipFill rotWithShape="1">
            <a:blip r:embed="rId3" cstate="print">
              <a:clrChange>
                <a:clrFrom>
                  <a:srgbClr val="F9F8F3"/>
                </a:clrFrom>
                <a:clrTo>
                  <a:srgbClr val="F9F8F3">
                    <a:alpha val="0"/>
                  </a:srgbClr>
                </a:clrTo>
              </a:clrChange>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2775521" y="4727802"/>
              <a:ext cx="369959" cy="461665"/>
            </a:xfrm>
            <a:prstGeom prst="rect">
              <a:avLst/>
            </a:prstGeom>
          </p:spPr>
        </p:pic>
        <p:sp>
          <p:nvSpPr>
            <p:cNvPr id="28" name="文本框 27">
              <a:extLst>
                <a:ext uri="{FF2B5EF4-FFF2-40B4-BE49-F238E27FC236}">
                  <a16:creationId xmlns:a16="http://schemas.microsoft.com/office/drawing/2014/main" xmlns="" id="{6D40250C-E77D-4F72-A0F5-50E91544D2A1}"/>
                </a:ext>
              </a:extLst>
            </p:cNvPr>
            <p:cNvSpPr txBox="1"/>
            <p:nvPr/>
          </p:nvSpPr>
          <p:spPr>
            <a:xfrm>
              <a:off x="3961419" y="3074752"/>
              <a:ext cx="4269162" cy="646331"/>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dist"/>
              <a:r>
                <a:rPr lang="zh-CN" altLang="en-US" sz="3600">
                  <a:solidFill>
                    <a:srgbClr val="EE88AA"/>
                  </a:solidFill>
                  <a:latin typeface="Calibri" panose="020F0502020204030204" pitchFamily="34" charset="0"/>
                  <a:ea typeface="微软雅黑" panose="020B0503020204020204" pitchFamily="34" charset="-122"/>
                  <a:sym typeface="Calibri" panose="020F0502020204030204" pitchFamily="34" charset="0"/>
                </a:rPr>
                <a:t>请输入你的标题</a:t>
              </a:r>
              <a:endParaRPr lang="zh-CN" altLang="en-US" sz="3600" dirty="0">
                <a:solidFill>
                  <a:srgbClr val="EE88AA"/>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 name="文本框 28">
              <a:extLst>
                <a:ext uri="{FF2B5EF4-FFF2-40B4-BE49-F238E27FC236}">
                  <a16:creationId xmlns:a16="http://schemas.microsoft.com/office/drawing/2014/main" xmlns="" id="{31300DC3-7A78-473D-A903-11D76F14B0CF}"/>
                </a:ext>
              </a:extLst>
            </p:cNvPr>
            <p:cNvSpPr txBox="1"/>
            <p:nvPr/>
          </p:nvSpPr>
          <p:spPr>
            <a:xfrm>
              <a:off x="1289049" y="3844193"/>
              <a:ext cx="9613900" cy="1626279"/>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r>
                <a:rPr lang="en-US" altLang="zh-CN" sz="1400" dirty="0">
                  <a:solidFill>
                    <a:srgbClr val="7F7F7F"/>
                  </a:solidFill>
                  <a:latin typeface="Calibri" panose="020F0502020204030204" pitchFamily="34" charset="0"/>
                  <a:ea typeface="微软雅黑" panose="020B0503020204020204" pitchFamily="34" charset="-122"/>
                  <a:sym typeface="Calibri" panose="020F0502020204030204" pitchFamily="34" charset="0"/>
                </a:rPr>
                <a:t>Lorem ipsum dolor sit amet, consectetuer adipiscing elit. Maecenas porttitor congue massa. Fusce posuere, magna sed pulvinar ultricies, purus lectus malesuada libero, sit amet commodo magna eros quis urna.</a:t>
              </a:r>
            </a:p>
            <a:p>
              <a:endParaRPr lang="en-US" altLang="zh-CN" sz="1400" dirty="0">
                <a:solidFill>
                  <a:srgbClr val="7F7F7F"/>
                </a:solidFill>
                <a:latin typeface="Calibri" panose="020F0502020204030204" pitchFamily="34" charset="0"/>
                <a:ea typeface="微软雅黑" panose="020B0503020204020204" pitchFamily="34" charset="-122"/>
                <a:sym typeface="Calibri" panose="020F0502020204030204" pitchFamily="34" charset="0"/>
              </a:endParaRPr>
            </a:p>
            <a:p>
              <a:r>
                <a:rPr lang="en-US" altLang="zh-CN" sz="1400" dirty="0">
                  <a:solidFill>
                    <a:srgbClr val="7F7F7F"/>
                  </a:solidFill>
                  <a:latin typeface="Calibri" panose="020F0502020204030204" pitchFamily="34" charset="0"/>
                  <a:ea typeface="微软雅黑" panose="020B0503020204020204" pitchFamily="34" charset="-122"/>
                  <a:sym typeface="Calibri" panose="020F0502020204030204" pitchFamily="34" charset="0"/>
                </a:rPr>
                <a:t>Nunc viverra imperdiet enim. Fusce est. Vivamus a tellus.</a:t>
              </a:r>
            </a:p>
            <a:p>
              <a:endParaRPr lang="en-US" altLang="zh-CN" sz="1400" dirty="0">
                <a:solidFill>
                  <a:srgbClr val="7F7F7F"/>
                </a:solidFill>
                <a:latin typeface="Calibri" panose="020F0502020204030204" pitchFamily="34" charset="0"/>
                <a:ea typeface="微软雅黑" panose="020B0503020204020204" pitchFamily="34" charset="-122"/>
                <a:sym typeface="Calibri" panose="020F0502020204030204" pitchFamily="34" charset="0"/>
              </a:endParaRPr>
            </a:p>
            <a:p>
              <a:endParaRPr lang="en-US" altLang="zh-CN" sz="1400" dirty="0">
                <a:solidFill>
                  <a:srgbClr val="7F7F7F"/>
                </a:solidFill>
                <a:latin typeface="Calibri" panose="020F0502020204030204" pitchFamily="34" charset="0"/>
                <a:ea typeface="微软雅黑" panose="020B0503020204020204" pitchFamily="34" charset="-122"/>
                <a:sym typeface="Calibri" panose="020F0502020204030204" pitchFamily="34" charset="0"/>
              </a:endParaRPr>
            </a:p>
          </p:txBody>
        </p:sp>
        <p:pic>
          <p:nvPicPr>
            <p:cNvPr id="30" name="图片 29">
              <a:extLst>
                <a:ext uri="{FF2B5EF4-FFF2-40B4-BE49-F238E27FC236}">
                  <a16:creationId xmlns:a16="http://schemas.microsoft.com/office/drawing/2014/main" xmlns="" id="{617DEDE8-320B-4B4A-B9A3-F3A699AA0CDF}"/>
                </a:ext>
              </a:extLst>
            </p:cNvPr>
            <p:cNvPicPr>
              <a:picLocks noChangeAspect="1"/>
            </p:cNvPicPr>
            <p:nvPr/>
          </p:nvPicPr>
          <p:blipFill rotWithShape="1">
            <a:blip r:embed="rId3" cstate="print">
              <a:clrChange>
                <a:clrFrom>
                  <a:srgbClr val="F9F8F3"/>
                </a:clrFrom>
                <a:clrTo>
                  <a:srgbClr val="F9F8F3">
                    <a:alpha val="0"/>
                  </a:srgbClr>
                </a:clrTo>
              </a:clrChange>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9046520" y="4727802"/>
              <a:ext cx="369959" cy="461665"/>
            </a:xfrm>
            <a:prstGeom prst="rect">
              <a:avLst/>
            </a:prstGeom>
          </p:spPr>
        </p:pic>
      </p:grpSp>
    </p:spTree>
    <p:extLst>
      <p:ext uri="{BB962C8B-B14F-4D97-AF65-F5344CB8AC3E}">
        <p14:creationId xmlns:p14="http://schemas.microsoft.com/office/powerpoint/2010/main" val="687535850"/>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White">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White">
      <a:majorFont>
        <a:latin typeface="Montserrat Semi Bold"/>
        <a:ea typeface="Montserrat Semi Bold"/>
        <a:cs typeface="Montserrat Semi Bold"/>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120000"/>
          </a:lnSpc>
          <a:spcBef>
            <a:spcPts val="0"/>
          </a:spcBef>
          <a:spcAft>
            <a:spcPts val="0"/>
          </a:spcAft>
          <a:buClrTx/>
          <a:buSzTx/>
          <a:buFontTx/>
          <a:buNone/>
          <a:tabLst/>
          <a:defRPr kumimoji="0" sz="3000" b="0" i="0" u="none" strike="noStrike" cap="none" spc="0" normalizeH="0" baseline="0">
            <a:ln>
              <a:noFill/>
            </a:ln>
            <a:solidFill>
              <a:srgbClr val="009193"/>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1_Office Theme">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TotalTime>
  <Words>1307</Words>
  <Application>Microsoft Office PowerPoint</Application>
  <PresentationFormat>宽屏</PresentationFormat>
  <Paragraphs>140</Paragraphs>
  <Slides>16</Slides>
  <Notes>0</Notes>
  <HiddenSlides>0</HiddenSlides>
  <MMClips>0</MMClips>
  <ScaleCrop>false</ScaleCrop>
  <HeadingPairs>
    <vt:vector size="6" baseType="variant">
      <vt:variant>
        <vt:lpstr>已用的字体</vt:lpstr>
      </vt:variant>
      <vt:variant>
        <vt:i4>25</vt:i4>
      </vt:variant>
      <vt:variant>
        <vt:lpstr>主题</vt:lpstr>
      </vt:variant>
      <vt:variant>
        <vt:i4>4</vt:i4>
      </vt:variant>
      <vt:variant>
        <vt:lpstr>幻灯片标题</vt:lpstr>
      </vt:variant>
      <vt:variant>
        <vt:i4>16</vt:i4>
      </vt:variant>
    </vt:vector>
  </HeadingPairs>
  <TitlesOfParts>
    <vt:vector size="45" baseType="lpstr">
      <vt:lpstr>Bebas Neue</vt:lpstr>
      <vt:lpstr>Cardo</vt:lpstr>
      <vt:lpstr>Gill Sans</vt:lpstr>
      <vt:lpstr>Helvetica Light</vt:lpstr>
      <vt:lpstr>Lato</vt:lpstr>
      <vt:lpstr>Lato Regular</vt:lpstr>
      <vt:lpstr>Montserrat</vt:lpstr>
      <vt:lpstr>Montserrat Light</vt:lpstr>
      <vt:lpstr>Montserrat Semi Bold</vt:lpstr>
      <vt:lpstr>Open Sans Bold</vt:lpstr>
      <vt:lpstr>Raleway ExtraBold</vt:lpstr>
      <vt:lpstr>Raleway SemiBold</vt:lpstr>
      <vt:lpstr>Roboto Light</vt:lpstr>
      <vt:lpstr>Rubik Medium</vt:lpstr>
      <vt:lpstr>Titillium</vt:lpstr>
      <vt:lpstr>等线</vt:lpstr>
      <vt:lpstr>等线 Light</vt:lpstr>
      <vt:lpstr>方正兰亭细黑_GBK_M</vt:lpstr>
      <vt:lpstr>经典综艺体简</vt:lpstr>
      <vt:lpstr>宋体</vt:lpstr>
      <vt:lpstr>微软雅黑</vt:lpstr>
      <vt:lpstr>Arial</vt:lpstr>
      <vt:lpstr>Calibri</vt:lpstr>
      <vt:lpstr>Calibri Light</vt:lpstr>
      <vt:lpstr>Helvetica</vt:lpstr>
      <vt:lpstr>Office 主题​​</vt:lpstr>
      <vt:lpstr>1_White</vt:lpstr>
      <vt:lpstr>1_Office Theme</vt:lpstr>
      <vt:lpstr>3_Office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ColourPPT</dc:creator>
  <cp:keywords>51PPT模板网</cp:keywords>
  <cp:lastModifiedBy>阳光 男孩</cp:lastModifiedBy>
  <cp:revision>16</cp:revision>
  <dcterms:created xsi:type="dcterms:W3CDTF">2018-08-29T09:22:59Z</dcterms:created>
  <dcterms:modified xsi:type="dcterms:W3CDTF">2020-01-05T14:44:29Z</dcterms:modified>
</cp:coreProperties>
</file>