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8" r:id="rId1"/>
  </p:sldMasterIdLst>
  <p:notesMasterIdLst>
    <p:notesMasterId r:id="rId19"/>
  </p:notesMasterIdLst>
  <p:sldIdLst>
    <p:sldId id="330" r:id="rId2"/>
    <p:sldId id="3309" r:id="rId3"/>
    <p:sldId id="3311" r:id="rId4"/>
    <p:sldId id="258" r:id="rId5"/>
    <p:sldId id="263" r:id="rId6"/>
    <p:sldId id="259" r:id="rId7"/>
    <p:sldId id="260" r:id="rId8"/>
    <p:sldId id="264" r:id="rId9"/>
    <p:sldId id="3312" r:id="rId10"/>
    <p:sldId id="265" r:id="rId11"/>
    <p:sldId id="268" r:id="rId12"/>
    <p:sldId id="266" r:id="rId13"/>
    <p:sldId id="267" r:id="rId14"/>
    <p:sldId id="3314" r:id="rId15"/>
    <p:sldId id="360" r:id="rId16"/>
    <p:sldId id="2719" r:id="rId17"/>
    <p:sldId id="3313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2" d="100"/>
          <a:sy n="142" d="100"/>
        </p:scale>
        <p:origin x="70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64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79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315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91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52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9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1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82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19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73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087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2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61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9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48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6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30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68E60C0-2CB6-4C34-ACD0-987308FDEFA0}"/>
              </a:ext>
            </a:extLst>
          </p:cNvPr>
          <p:cNvSpPr/>
          <p:nvPr/>
        </p:nvSpPr>
        <p:spPr>
          <a:xfrm>
            <a:off x="661987" y="1409700"/>
            <a:ext cx="7820025" cy="2324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962415" y="2713715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9071" y="1919095"/>
            <a:ext cx="492585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300" spc="45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简约通用工作汇报模板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459700" y="2601014"/>
            <a:ext cx="622460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341" y="3143006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</p:spTree>
    <p:extLst>
      <p:ext uri="{BB962C8B-B14F-4D97-AF65-F5344CB8AC3E}">
        <p14:creationId xmlns:p14="http://schemas.microsoft.com/office/powerpoint/2010/main" val="10009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182462" y="2216035"/>
            <a:ext cx="396479" cy="851297"/>
            <a:chOff x="2898075" y="2990338"/>
            <a:chExt cx="528638" cy="1135062"/>
          </a:xfrm>
          <a:solidFill>
            <a:srgbClr val="C00002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2898075" y="3236400"/>
              <a:ext cx="528638" cy="889000"/>
            </a:xfrm>
            <a:custGeom>
              <a:avLst/>
              <a:gdLst>
                <a:gd name="T0" fmla="*/ 69 w 75"/>
                <a:gd name="T1" fmla="*/ 1 h 126"/>
                <a:gd name="T2" fmla="*/ 65 w 75"/>
                <a:gd name="T3" fmla="*/ 0 h 126"/>
                <a:gd name="T4" fmla="*/ 8 w 75"/>
                <a:gd name="T5" fmla="*/ 0 h 126"/>
                <a:gd name="T6" fmla="*/ 2 w 75"/>
                <a:gd name="T7" fmla="*/ 4 h 126"/>
                <a:gd name="T8" fmla="*/ 0 w 75"/>
                <a:gd name="T9" fmla="*/ 8 h 126"/>
                <a:gd name="T10" fmla="*/ 0 w 75"/>
                <a:gd name="T11" fmla="*/ 9 h 126"/>
                <a:gd name="T12" fmla="*/ 0 w 75"/>
                <a:gd name="T13" fmla="*/ 11 h 126"/>
                <a:gd name="T14" fmla="*/ 0 w 75"/>
                <a:gd name="T15" fmla="*/ 57 h 126"/>
                <a:gd name="T16" fmla="*/ 6 w 75"/>
                <a:gd name="T17" fmla="*/ 63 h 126"/>
                <a:gd name="T18" fmla="*/ 12 w 75"/>
                <a:gd name="T19" fmla="*/ 57 h 126"/>
                <a:gd name="T20" fmla="*/ 12 w 75"/>
                <a:gd name="T21" fmla="*/ 20 h 126"/>
                <a:gd name="T22" fmla="*/ 16 w 75"/>
                <a:gd name="T23" fmla="*/ 20 h 126"/>
                <a:gd name="T24" fmla="*/ 16 w 75"/>
                <a:gd name="T25" fmla="*/ 65 h 126"/>
                <a:gd name="T26" fmla="*/ 16 w 75"/>
                <a:gd name="T27" fmla="*/ 66 h 126"/>
                <a:gd name="T28" fmla="*/ 16 w 75"/>
                <a:gd name="T29" fmla="*/ 67 h 126"/>
                <a:gd name="T30" fmla="*/ 16 w 75"/>
                <a:gd name="T31" fmla="*/ 118 h 126"/>
                <a:gd name="T32" fmla="*/ 24 w 75"/>
                <a:gd name="T33" fmla="*/ 126 h 126"/>
                <a:gd name="T34" fmla="*/ 33 w 75"/>
                <a:gd name="T35" fmla="*/ 118 h 126"/>
                <a:gd name="T36" fmla="*/ 33 w 75"/>
                <a:gd name="T37" fmla="*/ 74 h 126"/>
                <a:gd name="T38" fmla="*/ 42 w 75"/>
                <a:gd name="T39" fmla="*/ 74 h 126"/>
                <a:gd name="T40" fmla="*/ 42 w 75"/>
                <a:gd name="T41" fmla="*/ 118 h 126"/>
                <a:gd name="T42" fmla="*/ 51 w 75"/>
                <a:gd name="T43" fmla="*/ 126 h 126"/>
                <a:gd name="T44" fmla="*/ 60 w 75"/>
                <a:gd name="T45" fmla="*/ 118 h 126"/>
                <a:gd name="T46" fmla="*/ 60 w 75"/>
                <a:gd name="T47" fmla="*/ 67 h 126"/>
                <a:gd name="T48" fmla="*/ 60 w 75"/>
                <a:gd name="T49" fmla="*/ 66 h 126"/>
                <a:gd name="T50" fmla="*/ 60 w 75"/>
                <a:gd name="T51" fmla="*/ 65 h 126"/>
                <a:gd name="T52" fmla="*/ 60 w 75"/>
                <a:gd name="T53" fmla="*/ 20 h 126"/>
                <a:gd name="T54" fmla="*/ 63 w 75"/>
                <a:gd name="T55" fmla="*/ 20 h 126"/>
                <a:gd name="T56" fmla="*/ 63 w 75"/>
                <a:gd name="T57" fmla="*/ 56 h 126"/>
                <a:gd name="T58" fmla="*/ 69 w 75"/>
                <a:gd name="T59" fmla="*/ 62 h 126"/>
                <a:gd name="T60" fmla="*/ 75 w 75"/>
                <a:gd name="T61" fmla="*/ 56 h 126"/>
                <a:gd name="T62" fmla="*/ 75 w 75"/>
                <a:gd name="T63" fmla="*/ 7 h 126"/>
                <a:gd name="T64" fmla="*/ 69 w 75"/>
                <a:gd name="T65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126">
                  <a:moveTo>
                    <a:pt x="69" y="1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2"/>
                    <a:pt x="2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6" y="63"/>
                  </a:cubicBezTo>
                  <a:cubicBezTo>
                    <a:pt x="9" y="63"/>
                    <a:pt x="12" y="60"/>
                    <a:pt x="12" y="5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23"/>
                    <a:pt x="20" y="126"/>
                    <a:pt x="24" y="126"/>
                  </a:cubicBezTo>
                  <a:cubicBezTo>
                    <a:pt x="29" y="126"/>
                    <a:pt x="33" y="123"/>
                    <a:pt x="33" y="11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23"/>
                    <a:pt x="46" y="126"/>
                    <a:pt x="51" y="126"/>
                  </a:cubicBezTo>
                  <a:cubicBezTo>
                    <a:pt x="56" y="126"/>
                    <a:pt x="60" y="123"/>
                    <a:pt x="60" y="11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5"/>
                    <a:pt x="60" y="65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60"/>
                    <a:pt x="66" y="62"/>
                    <a:pt x="69" y="62"/>
                  </a:cubicBezTo>
                  <a:cubicBezTo>
                    <a:pt x="73" y="62"/>
                    <a:pt x="75" y="60"/>
                    <a:pt x="75" y="5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4"/>
                    <a:pt x="73" y="2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3039363" y="2990338"/>
              <a:ext cx="231775" cy="2111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1213294" y="3501910"/>
            <a:ext cx="307181" cy="413147"/>
          </a:xfrm>
          <a:custGeom>
            <a:avLst/>
            <a:gdLst>
              <a:gd name="T0" fmla="*/ 13 w 58"/>
              <a:gd name="T1" fmla="*/ 3 h 78"/>
              <a:gd name="T2" fmla="*/ 49 w 58"/>
              <a:gd name="T3" fmla="*/ 4 h 78"/>
              <a:gd name="T4" fmla="*/ 55 w 58"/>
              <a:gd name="T5" fmla="*/ 40 h 78"/>
              <a:gd name="T6" fmla="*/ 48 w 58"/>
              <a:gd name="T7" fmla="*/ 75 h 78"/>
              <a:gd name="T8" fmla="*/ 9 w 58"/>
              <a:gd name="T9" fmla="*/ 75 h 78"/>
              <a:gd name="T10" fmla="*/ 2 w 58"/>
              <a:gd name="T11" fmla="*/ 40 h 78"/>
              <a:gd name="T12" fmla="*/ 2 w 58"/>
              <a:gd name="T13" fmla="*/ 24 h 78"/>
              <a:gd name="T14" fmla="*/ 13 w 58"/>
              <a:gd name="T15" fmla="*/ 3 h 78"/>
              <a:gd name="T16" fmla="*/ 9 w 58"/>
              <a:gd name="T17" fmla="*/ 36 h 78"/>
              <a:gd name="T18" fmla="*/ 11 w 58"/>
              <a:gd name="T19" fmla="*/ 58 h 78"/>
              <a:gd name="T20" fmla="*/ 29 w 58"/>
              <a:gd name="T21" fmla="*/ 59 h 78"/>
              <a:gd name="T22" fmla="*/ 46 w 58"/>
              <a:gd name="T23" fmla="*/ 58 h 78"/>
              <a:gd name="T24" fmla="*/ 48 w 58"/>
              <a:gd name="T25" fmla="*/ 35 h 78"/>
              <a:gd name="T26" fmla="*/ 46 w 58"/>
              <a:gd name="T27" fmla="*/ 12 h 78"/>
              <a:gd name="T28" fmla="*/ 14 w 58"/>
              <a:gd name="T29" fmla="*/ 11 h 78"/>
              <a:gd name="T30" fmla="*/ 9 w 58"/>
              <a:gd name="T31" fmla="*/ 36 h 78"/>
              <a:gd name="T32" fmla="*/ 29 w 58"/>
              <a:gd name="T33" fmla="*/ 71 h 78"/>
              <a:gd name="T34" fmla="*/ 27 w 58"/>
              <a:gd name="T35" fmla="*/ 63 h 78"/>
              <a:gd name="T36" fmla="*/ 29 w 58"/>
              <a:gd name="T37" fmla="*/ 7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8" h="78">
                <a:moveTo>
                  <a:pt x="13" y="3"/>
                </a:moveTo>
                <a:cubicBezTo>
                  <a:pt x="20" y="1"/>
                  <a:pt x="43" y="0"/>
                  <a:pt x="49" y="4"/>
                </a:cubicBezTo>
                <a:cubicBezTo>
                  <a:pt x="58" y="8"/>
                  <a:pt x="55" y="27"/>
                  <a:pt x="55" y="40"/>
                </a:cubicBezTo>
                <a:cubicBezTo>
                  <a:pt x="55" y="53"/>
                  <a:pt x="58" y="71"/>
                  <a:pt x="48" y="75"/>
                </a:cubicBezTo>
                <a:cubicBezTo>
                  <a:pt x="42" y="78"/>
                  <a:pt x="15" y="77"/>
                  <a:pt x="9" y="75"/>
                </a:cubicBezTo>
                <a:cubicBezTo>
                  <a:pt x="0" y="71"/>
                  <a:pt x="2" y="54"/>
                  <a:pt x="2" y="40"/>
                </a:cubicBezTo>
                <a:cubicBezTo>
                  <a:pt x="2" y="33"/>
                  <a:pt x="2" y="28"/>
                  <a:pt x="2" y="24"/>
                </a:cubicBezTo>
                <a:cubicBezTo>
                  <a:pt x="2" y="13"/>
                  <a:pt x="1" y="5"/>
                  <a:pt x="13" y="3"/>
                </a:cubicBezTo>
                <a:close/>
                <a:moveTo>
                  <a:pt x="9" y="36"/>
                </a:moveTo>
                <a:cubicBezTo>
                  <a:pt x="9" y="45"/>
                  <a:pt x="8" y="55"/>
                  <a:pt x="11" y="58"/>
                </a:cubicBezTo>
                <a:cubicBezTo>
                  <a:pt x="14" y="61"/>
                  <a:pt x="25" y="59"/>
                  <a:pt x="29" y="59"/>
                </a:cubicBezTo>
                <a:cubicBezTo>
                  <a:pt x="33" y="59"/>
                  <a:pt x="44" y="60"/>
                  <a:pt x="46" y="58"/>
                </a:cubicBezTo>
                <a:cubicBezTo>
                  <a:pt x="50" y="54"/>
                  <a:pt x="48" y="43"/>
                  <a:pt x="48" y="35"/>
                </a:cubicBezTo>
                <a:cubicBezTo>
                  <a:pt x="48" y="27"/>
                  <a:pt x="50" y="16"/>
                  <a:pt x="46" y="12"/>
                </a:cubicBezTo>
                <a:cubicBezTo>
                  <a:pt x="43" y="9"/>
                  <a:pt x="21" y="9"/>
                  <a:pt x="14" y="11"/>
                </a:cubicBezTo>
                <a:cubicBezTo>
                  <a:pt x="7" y="13"/>
                  <a:pt x="9" y="24"/>
                  <a:pt x="9" y="36"/>
                </a:cubicBezTo>
                <a:close/>
                <a:moveTo>
                  <a:pt x="29" y="71"/>
                </a:moveTo>
                <a:cubicBezTo>
                  <a:pt x="35" y="71"/>
                  <a:pt x="34" y="60"/>
                  <a:pt x="27" y="63"/>
                </a:cubicBezTo>
                <a:cubicBezTo>
                  <a:pt x="22" y="65"/>
                  <a:pt x="25" y="72"/>
                  <a:pt x="29" y="71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2176510" y="4015069"/>
            <a:ext cx="456009" cy="344091"/>
          </a:xfrm>
          <a:custGeom>
            <a:avLst/>
            <a:gdLst>
              <a:gd name="T0" fmla="*/ 80 w 86"/>
              <a:gd name="T1" fmla="*/ 0 h 65"/>
              <a:gd name="T2" fmla="*/ 5 w 86"/>
              <a:gd name="T3" fmla="*/ 0 h 65"/>
              <a:gd name="T4" fmla="*/ 0 w 86"/>
              <a:gd name="T5" fmla="*/ 5 h 65"/>
              <a:gd name="T6" fmla="*/ 0 w 86"/>
              <a:gd name="T7" fmla="*/ 60 h 65"/>
              <a:gd name="T8" fmla="*/ 5 w 86"/>
              <a:gd name="T9" fmla="*/ 65 h 65"/>
              <a:gd name="T10" fmla="*/ 80 w 86"/>
              <a:gd name="T11" fmla="*/ 65 h 65"/>
              <a:gd name="T12" fmla="*/ 86 w 86"/>
              <a:gd name="T13" fmla="*/ 60 h 65"/>
              <a:gd name="T14" fmla="*/ 86 w 86"/>
              <a:gd name="T15" fmla="*/ 5 h 65"/>
              <a:gd name="T16" fmla="*/ 80 w 86"/>
              <a:gd name="T17" fmla="*/ 0 h 65"/>
              <a:gd name="T18" fmla="*/ 48 w 86"/>
              <a:gd name="T19" fmla="*/ 58 h 65"/>
              <a:gd name="T20" fmla="*/ 45 w 86"/>
              <a:gd name="T21" fmla="*/ 61 h 65"/>
              <a:gd name="T22" fmla="*/ 41 w 86"/>
              <a:gd name="T23" fmla="*/ 61 h 65"/>
              <a:gd name="T24" fmla="*/ 38 w 86"/>
              <a:gd name="T25" fmla="*/ 58 h 65"/>
              <a:gd name="T26" fmla="*/ 38 w 86"/>
              <a:gd name="T27" fmla="*/ 54 h 65"/>
              <a:gd name="T28" fmla="*/ 41 w 86"/>
              <a:gd name="T29" fmla="*/ 51 h 65"/>
              <a:gd name="T30" fmla="*/ 45 w 86"/>
              <a:gd name="T31" fmla="*/ 51 h 65"/>
              <a:gd name="T32" fmla="*/ 48 w 86"/>
              <a:gd name="T33" fmla="*/ 54 h 65"/>
              <a:gd name="T34" fmla="*/ 48 w 86"/>
              <a:gd name="T35" fmla="*/ 58 h 65"/>
              <a:gd name="T36" fmla="*/ 78 w 86"/>
              <a:gd name="T37" fmla="*/ 45 h 65"/>
              <a:gd name="T38" fmla="*/ 75 w 86"/>
              <a:gd name="T39" fmla="*/ 48 h 65"/>
              <a:gd name="T40" fmla="*/ 11 w 86"/>
              <a:gd name="T41" fmla="*/ 48 h 65"/>
              <a:gd name="T42" fmla="*/ 7 w 86"/>
              <a:gd name="T43" fmla="*/ 45 h 65"/>
              <a:gd name="T44" fmla="*/ 7 w 86"/>
              <a:gd name="T45" fmla="*/ 10 h 65"/>
              <a:gd name="T46" fmla="*/ 11 w 86"/>
              <a:gd name="T47" fmla="*/ 7 h 65"/>
              <a:gd name="T48" fmla="*/ 75 w 86"/>
              <a:gd name="T49" fmla="*/ 7 h 65"/>
              <a:gd name="T50" fmla="*/ 78 w 86"/>
              <a:gd name="T51" fmla="*/ 10 h 65"/>
              <a:gd name="T52" fmla="*/ 78 w 86"/>
              <a:gd name="T53" fmla="*/ 4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6" h="65">
                <a:moveTo>
                  <a:pt x="80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3"/>
                  <a:pt x="0" y="5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3" y="65"/>
                  <a:pt x="5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3" y="65"/>
                  <a:pt x="86" y="62"/>
                  <a:pt x="86" y="60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3"/>
                  <a:pt x="83" y="0"/>
                  <a:pt x="80" y="0"/>
                </a:cubicBezTo>
                <a:close/>
                <a:moveTo>
                  <a:pt x="48" y="58"/>
                </a:moveTo>
                <a:cubicBezTo>
                  <a:pt x="48" y="60"/>
                  <a:pt x="47" y="61"/>
                  <a:pt x="45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39" y="61"/>
                  <a:pt x="38" y="60"/>
                  <a:pt x="38" y="58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2"/>
                  <a:pt x="39" y="51"/>
                  <a:pt x="41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7" y="51"/>
                  <a:pt x="48" y="52"/>
                  <a:pt x="48" y="54"/>
                </a:cubicBezTo>
                <a:lnTo>
                  <a:pt x="48" y="58"/>
                </a:lnTo>
                <a:close/>
                <a:moveTo>
                  <a:pt x="78" y="45"/>
                </a:moveTo>
                <a:cubicBezTo>
                  <a:pt x="78" y="46"/>
                  <a:pt x="77" y="48"/>
                  <a:pt x="7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9" y="48"/>
                  <a:pt x="7" y="46"/>
                  <a:pt x="7" y="45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9" y="7"/>
                  <a:pt x="11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8" y="9"/>
                  <a:pt x="78" y="10"/>
                </a:cubicBezTo>
                <a:lnTo>
                  <a:pt x="78" y="4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3351656" y="3459047"/>
            <a:ext cx="280988" cy="360759"/>
          </a:xfrm>
          <a:custGeom>
            <a:avLst/>
            <a:gdLst>
              <a:gd name="T0" fmla="*/ 0 w 236"/>
              <a:gd name="T1" fmla="*/ 0 h 303"/>
              <a:gd name="T2" fmla="*/ 0 w 236"/>
              <a:gd name="T3" fmla="*/ 303 h 303"/>
              <a:gd name="T4" fmla="*/ 236 w 236"/>
              <a:gd name="T5" fmla="*/ 303 h 303"/>
              <a:gd name="T6" fmla="*/ 236 w 236"/>
              <a:gd name="T7" fmla="*/ 0 h 303"/>
              <a:gd name="T8" fmla="*/ 0 w 236"/>
              <a:gd name="T9" fmla="*/ 0 h 303"/>
              <a:gd name="T10" fmla="*/ 85 w 236"/>
              <a:gd name="T11" fmla="*/ 258 h 303"/>
              <a:gd name="T12" fmla="*/ 36 w 236"/>
              <a:gd name="T13" fmla="*/ 258 h 303"/>
              <a:gd name="T14" fmla="*/ 36 w 236"/>
              <a:gd name="T15" fmla="*/ 205 h 303"/>
              <a:gd name="T16" fmla="*/ 85 w 236"/>
              <a:gd name="T17" fmla="*/ 205 h 303"/>
              <a:gd name="T18" fmla="*/ 85 w 236"/>
              <a:gd name="T19" fmla="*/ 258 h 303"/>
              <a:gd name="T20" fmla="*/ 85 w 236"/>
              <a:gd name="T21" fmla="*/ 183 h 303"/>
              <a:gd name="T22" fmla="*/ 36 w 236"/>
              <a:gd name="T23" fmla="*/ 183 h 303"/>
              <a:gd name="T24" fmla="*/ 36 w 236"/>
              <a:gd name="T25" fmla="*/ 129 h 303"/>
              <a:gd name="T26" fmla="*/ 85 w 236"/>
              <a:gd name="T27" fmla="*/ 129 h 303"/>
              <a:gd name="T28" fmla="*/ 85 w 236"/>
              <a:gd name="T29" fmla="*/ 183 h 303"/>
              <a:gd name="T30" fmla="*/ 209 w 236"/>
              <a:gd name="T31" fmla="*/ 232 h 303"/>
              <a:gd name="T32" fmla="*/ 107 w 236"/>
              <a:gd name="T33" fmla="*/ 232 h 303"/>
              <a:gd name="T34" fmla="*/ 107 w 236"/>
              <a:gd name="T35" fmla="*/ 129 h 303"/>
              <a:gd name="T36" fmla="*/ 209 w 236"/>
              <a:gd name="T37" fmla="*/ 129 h 303"/>
              <a:gd name="T38" fmla="*/ 209 w 236"/>
              <a:gd name="T39" fmla="*/ 232 h 303"/>
              <a:gd name="T40" fmla="*/ 209 w 236"/>
              <a:gd name="T41" fmla="*/ 98 h 303"/>
              <a:gd name="T42" fmla="*/ 31 w 236"/>
              <a:gd name="T43" fmla="*/ 98 h 303"/>
              <a:gd name="T44" fmla="*/ 31 w 236"/>
              <a:gd name="T45" fmla="*/ 36 h 303"/>
              <a:gd name="T46" fmla="*/ 209 w 236"/>
              <a:gd name="T47" fmla="*/ 36 h 303"/>
              <a:gd name="T48" fmla="*/ 209 w 236"/>
              <a:gd name="T49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303">
                <a:moveTo>
                  <a:pt x="0" y="0"/>
                </a:moveTo>
                <a:lnTo>
                  <a:pt x="0" y="303"/>
                </a:lnTo>
                <a:lnTo>
                  <a:pt x="236" y="303"/>
                </a:lnTo>
                <a:lnTo>
                  <a:pt x="236" y="0"/>
                </a:lnTo>
                <a:lnTo>
                  <a:pt x="0" y="0"/>
                </a:lnTo>
                <a:close/>
                <a:moveTo>
                  <a:pt x="85" y="258"/>
                </a:moveTo>
                <a:lnTo>
                  <a:pt x="36" y="258"/>
                </a:lnTo>
                <a:lnTo>
                  <a:pt x="36" y="205"/>
                </a:lnTo>
                <a:lnTo>
                  <a:pt x="85" y="205"/>
                </a:lnTo>
                <a:lnTo>
                  <a:pt x="85" y="258"/>
                </a:lnTo>
                <a:close/>
                <a:moveTo>
                  <a:pt x="85" y="183"/>
                </a:moveTo>
                <a:lnTo>
                  <a:pt x="36" y="183"/>
                </a:lnTo>
                <a:lnTo>
                  <a:pt x="36" y="129"/>
                </a:lnTo>
                <a:lnTo>
                  <a:pt x="85" y="129"/>
                </a:lnTo>
                <a:lnTo>
                  <a:pt x="85" y="183"/>
                </a:lnTo>
                <a:close/>
                <a:moveTo>
                  <a:pt x="209" y="232"/>
                </a:moveTo>
                <a:lnTo>
                  <a:pt x="107" y="232"/>
                </a:lnTo>
                <a:lnTo>
                  <a:pt x="107" y="129"/>
                </a:lnTo>
                <a:lnTo>
                  <a:pt x="209" y="129"/>
                </a:lnTo>
                <a:lnTo>
                  <a:pt x="209" y="232"/>
                </a:lnTo>
                <a:close/>
                <a:moveTo>
                  <a:pt x="209" y="98"/>
                </a:moveTo>
                <a:lnTo>
                  <a:pt x="31" y="98"/>
                </a:lnTo>
                <a:lnTo>
                  <a:pt x="31" y="36"/>
                </a:lnTo>
                <a:lnTo>
                  <a:pt x="209" y="36"/>
                </a:lnTo>
                <a:lnTo>
                  <a:pt x="209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46" name="组合 45"/>
          <p:cNvGrpSpPr/>
          <p:nvPr/>
        </p:nvGrpSpPr>
        <p:grpSpPr>
          <a:xfrm>
            <a:off x="3314747" y="1305207"/>
            <a:ext cx="423863" cy="413147"/>
            <a:chOff x="4407788" y="1775900"/>
            <a:chExt cx="565150" cy="550863"/>
          </a:xfrm>
          <a:solidFill>
            <a:schemeClr val="bg2">
              <a:lumMod val="25000"/>
            </a:schemeClr>
          </a:solidFill>
        </p:grpSpPr>
        <p:sp>
          <p:nvSpPr>
            <p:cNvPr id="8" name="Freeform 10"/>
            <p:cNvSpPr/>
            <p:nvPr/>
          </p:nvSpPr>
          <p:spPr bwMode="auto">
            <a:xfrm>
              <a:off x="4696713" y="2185475"/>
              <a:ext cx="92075" cy="127000"/>
            </a:xfrm>
            <a:custGeom>
              <a:avLst/>
              <a:gdLst>
                <a:gd name="T0" fmla="*/ 0 w 13"/>
                <a:gd name="T1" fmla="*/ 0 h 18"/>
                <a:gd name="T2" fmla="*/ 0 w 13"/>
                <a:gd name="T3" fmla="*/ 18 h 18"/>
                <a:gd name="T4" fmla="*/ 13 w 13"/>
                <a:gd name="T5" fmla="*/ 3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0" y="11"/>
                    <a:pt x="13" y="3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696713" y="2058475"/>
              <a:ext cx="112712" cy="119063"/>
            </a:xfrm>
            <a:custGeom>
              <a:avLst/>
              <a:gdLst>
                <a:gd name="T0" fmla="*/ 16 w 16"/>
                <a:gd name="T1" fmla="*/ 0 h 17"/>
                <a:gd name="T2" fmla="*/ 0 w 16"/>
                <a:gd name="T3" fmla="*/ 0 h 17"/>
                <a:gd name="T4" fmla="*/ 0 w 16"/>
                <a:gd name="T5" fmla="*/ 14 h 17"/>
                <a:gd name="T6" fmla="*/ 14 w 16"/>
                <a:gd name="T7" fmla="*/ 17 h 17"/>
                <a:gd name="T8" fmla="*/ 1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10" y="15"/>
                    <a:pt x="14" y="17"/>
                  </a:cubicBezTo>
                  <a:cubicBezTo>
                    <a:pt x="15" y="12"/>
                    <a:pt x="16" y="6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696713" y="1909250"/>
              <a:ext cx="112712" cy="120650"/>
            </a:xfrm>
            <a:custGeom>
              <a:avLst/>
              <a:gdLst>
                <a:gd name="T0" fmla="*/ 0 w 16"/>
                <a:gd name="T1" fmla="*/ 3 h 17"/>
                <a:gd name="T2" fmla="*/ 0 w 16"/>
                <a:gd name="T3" fmla="*/ 17 h 17"/>
                <a:gd name="T4" fmla="*/ 16 w 16"/>
                <a:gd name="T5" fmla="*/ 17 h 17"/>
                <a:gd name="T6" fmla="*/ 14 w 16"/>
                <a:gd name="T7" fmla="*/ 0 h 17"/>
                <a:gd name="T8" fmla="*/ 0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1"/>
                    <a:pt x="15" y="5"/>
                    <a:pt x="14" y="0"/>
                  </a:cubicBezTo>
                  <a:cubicBezTo>
                    <a:pt x="9" y="2"/>
                    <a:pt x="5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4577650" y="2185475"/>
              <a:ext cx="98425" cy="133350"/>
            </a:xfrm>
            <a:custGeom>
              <a:avLst/>
              <a:gdLst>
                <a:gd name="T0" fmla="*/ 14 w 14"/>
                <a:gd name="T1" fmla="*/ 19 h 19"/>
                <a:gd name="T2" fmla="*/ 14 w 14"/>
                <a:gd name="T3" fmla="*/ 0 h 19"/>
                <a:gd name="T4" fmla="*/ 0 w 14"/>
                <a:gd name="T5" fmla="*/ 3 h 19"/>
                <a:gd name="T6" fmla="*/ 14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3" y="11"/>
                    <a:pt x="8" y="17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4555425" y="1917188"/>
              <a:ext cx="120650" cy="112712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6 h 16"/>
                <a:gd name="T4" fmla="*/ 17 w 17"/>
                <a:gd name="T5" fmla="*/ 3 h 16"/>
                <a:gd name="T6" fmla="*/ 2 w 17"/>
                <a:gd name="T7" fmla="*/ 0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2"/>
                    <a:pt x="7" y="1"/>
                    <a:pt x="2" y="0"/>
                  </a:cubicBezTo>
                  <a:cubicBezTo>
                    <a:pt x="1" y="5"/>
                    <a:pt x="0" y="10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696713" y="1790188"/>
              <a:ext cx="85725" cy="112712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16 h 16"/>
                <a:gd name="T4" fmla="*/ 12 w 12"/>
                <a:gd name="T5" fmla="*/ 13 h 16"/>
                <a:gd name="T6" fmla="*/ 0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8" y="15"/>
                    <a:pt x="12" y="13"/>
                  </a:cubicBezTo>
                  <a:cubicBezTo>
                    <a:pt x="9" y="6"/>
                    <a:pt x="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584000" y="1782250"/>
              <a:ext cx="92075" cy="120650"/>
            </a:xfrm>
            <a:custGeom>
              <a:avLst/>
              <a:gdLst>
                <a:gd name="T0" fmla="*/ 13 w 13"/>
                <a:gd name="T1" fmla="*/ 17 h 17"/>
                <a:gd name="T2" fmla="*/ 13 w 13"/>
                <a:gd name="T3" fmla="*/ 0 h 17"/>
                <a:gd name="T4" fmla="*/ 0 w 13"/>
                <a:gd name="T5" fmla="*/ 15 h 17"/>
                <a:gd name="T6" fmla="*/ 13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1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2"/>
                    <a:pt x="3" y="7"/>
                    <a:pt x="0" y="15"/>
                  </a:cubicBezTo>
                  <a:cubicBezTo>
                    <a:pt x="4" y="16"/>
                    <a:pt x="8" y="17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555425" y="2058475"/>
              <a:ext cx="120650" cy="119063"/>
            </a:xfrm>
            <a:custGeom>
              <a:avLst/>
              <a:gdLst>
                <a:gd name="T0" fmla="*/ 2 w 17"/>
                <a:gd name="T1" fmla="*/ 17 h 17"/>
                <a:gd name="T2" fmla="*/ 17 w 17"/>
                <a:gd name="T3" fmla="*/ 14 h 17"/>
                <a:gd name="T4" fmla="*/ 17 w 17"/>
                <a:gd name="T5" fmla="*/ 0 h 17"/>
                <a:gd name="T6" fmla="*/ 0 w 17"/>
                <a:gd name="T7" fmla="*/ 0 h 17"/>
                <a:gd name="T8" fmla="*/ 2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2" y="17"/>
                  </a:moveTo>
                  <a:cubicBezTo>
                    <a:pt x="6" y="15"/>
                    <a:pt x="11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407788" y="2058475"/>
              <a:ext cx="134937" cy="176213"/>
            </a:xfrm>
            <a:custGeom>
              <a:avLst/>
              <a:gdLst>
                <a:gd name="T0" fmla="*/ 19 w 19"/>
                <a:gd name="T1" fmla="*/ 19 h 25"/>
                <a:gd name="T2" fmla="*/ 16 w 19"/>
                <a:gd name="T3" fmla="*/ 0 h 25"/>
                <a:gd name="T4" fmla="*/ 0 w 19"/>
                <a:gd name="T5" fmla="*/ 0 h 25"/>
                <a:gd name="T6" fmla="*/ 10 w 19"/>
                <a:gd name="T7" fmla="*/ 25 h 25"/>
                <a:gd name="T8" fmla="*/ 19 w 1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9"/>
                  </a:moveTo>
                  <a:cubicBezTo>
                    <a:pt x="17" y="13"/>
                    <a:pt x="17" y="7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4" y="19"/>
                    <a:pt x="10" y="25"/>
                  </a:cubicBezTo>
                  <a:cubicBezTo>
                    <a:pt x="12" y="23"/>
                    <a:pt x="16" y="20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745925" y="1775900"/>
              <a:ext cx="120650" cy="92075"/>
            </a:xfrm>
            <a:custGeom>
              <a:avLst/>
              <a:gdLst>
                <a:gd name="T0" fmla="*/ 0 w 17"/>
                <a:gd name="T1" fmla="*/ 0 h 13"/>
                <a:gd name="T2" fmla="*/ 9 w 17"/>
                <a:gd name="T3" fmla="*/ 13 h 13"/>
                <a:gd name="T4" fmla="*/ 17 w 17"/>
                <a:gd name="T5" fmla="*/ 8 h 13"/>
                <a:gd name="T6" fmla="*/ 0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3" y="2"/>
                    <a:pt x="7" y="7"/>
                    <a:pt x="9" y="13"/>
                  </a:cubicBezTo>
                  <a:cubicBezTo>
                    <a:pt x="12" y="12"/>
                    <a:pt x="15" y="10"/>
                    <a:pt x="17" y="8"/>
                  </a:cubicBezTo>
                  <a:cubicBezTo>
                    <a:pt x="12" y="4"/>
                    <a:pt x="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823713" y="2058475"/>
              <a:ext cx="149225" cy="182563"/>
            </a:xfrm>
            <a:custGeom>
              <a:avLst/>
              <a:gdLst>
                <a:gd name="T0" fmla="*/ 3 w 21"/>
                <a:gd name="T1" fmla="*/ 0 h 26"/>
                <a:gd name="T2" fmla="*/ 0 w 21"/>
                <a:gd name="T3" fmla="*/ 19 h 26"/>
                <a:gd name="T4" fmla="*/ 10 w 21"/>
                <a:gd name="T5" fmla="*/ 26 h 26"/>
                <a:gd name="T6" fmla="*/ 21 w 21"/>
                <a:gd name="T7" fmla="*/ 0 h 26"/>
                <a:gd name="T8" fmla="*/ 3 w 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3" y="0"/>
                  </a:moveTo>
                  <a:cubicBezTo>
                    <a:pt x="2" y="7"/>
                    <a:pt x="2" y="13"/>
                    <a:pt x="0" y="19"/>
                  </a:cubicBezTo>
                  <a:cubicBezTo>
                    <a:pt x="4" y="21"/>
                    <a:pt x="7" y="23"/>
                    <a:pt x="10" y="26"/>
                  </a:cubicBezTo>
                  <a:cubicBezTo>
                    <a:pt x="16" y="19"/>
                    <a:pt x="20" y="1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4499863" y="1775900"/>
              <a:ext cx="119062" cy="98425"/>
            </a:xfrm>
            <a:custGeom>
              <a:avLst/>
              <a:gdLst>
                <a:gd name="T0" fmla="*/ 8 w 17"/>
                <a:gd name="T1" fmla="*/ 14 h 14"/>
                <a:gd name="T2" fmla="*/ 17 w 17"/>
                <a:gd name="T3" fmla="*/ 0 h 14"/>
                <a:gd name="T4" fmla="*/ 0 w 17"/>
                <a:gd name="T5" fmla="*/ 8 h 14"/>
                <a:gd name="T6" fmla="*/ 8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8" y="14"/>
                  </a:moveTo>
                  <a:cubicBezTo>
                    <a:pt x="10" y="8"/>
                    <a:pt x="13" y="3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cubicBezTo>
                    <a:pt x="3" y="10"/>
                    <a:pt x="5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4823713" y="1853688"/>
              <a:ext cx="141287" cy="176212"/>
            </a:xfrm>
            <a:custGeom>
              <a:avLst/>
              <a:gdLst>
                <a:gd name="T0" fmla="*/ 0 w 20"/>
                <a:gd name="T1" fmla="*/ 7 h 25"/>
                <a:gd name="T2" fmla="*/ 2 w 20"/>
                <a:gd name="T3" fmla="*/ 25 h 25"/>
                <a:gd name="T4" fmla="*/ 20 w 20"/>
                <a:gd name="T5" fmla="*/ 25 h 25"/>
                <a:gd name="T6" fmla="*/ 9 w 20"/>
                <a:gd name="T7" fmla="*/ 0 h 25"/>
                <a:gd name="T8" fmla="*/ 0 w 2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0" y="7"/>
                  </a:moveTo>
                  <a:cubicBezTo>
                    <a:pt x="1" y="12"/>
                    <a:pt x="2" y="18"/>
                    <a:pt x="2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5"/>
                    <a:pt x="16" y="6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4407788" y="1853688"/>
              <a:ext cx="134937" cy="176212"/>
            </a:xfrm>
            <a:custGeom>
              <a:avLst/>
              <a:gdLst>
                <a:gd name="T0" fmla="*/ 17 w 19"/>
                <a:gd name="T1" fmla="*/ 25 h 25"/>
                <a:gd name="T2" fmla="*/ 19 w 19"/>
                <a:gd name="T3" fmla="*/ 7 h 25"/>
                <a:gd name="T4" fmla="*/ 10 w 19"/>
                <a:gd name="T5" fmla="*/ 0 h 25"/>
                <a:gd name="T6" fmla="*/ 0 w 19"/>
                <a:gd name="T7" fmla="*/ 25 h 25"/>
                <a:gd name="T8" fmla="*/ 17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7" y="25"/>
                  </a:moveTo>
                  <a:cubicBezTo>
                    <a:pt x="17" y="19"/>
                    <a:pt x="18" y="12"/>
                    <a:pt x="19" y="7"/>
                  </a:cubicBezTo>
                  <a:cubicBezTo>
                    <a:pt x="16" y="5"/>
                    <a:pt x="13" y="3"/>
                    <a:pt x="10" y="0"/>
                  </a:cubicBezTo>
                  <a:cubicBezTo>
                    <a:pt x="4" y="7"/>
                    <a:pt x="0" y="16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745925" y="2220400"/>
              <a:ext cx="127000" cy="106363"/>
            </a:xfrm>
            <a:custGeom>
              <a:avLst/>
              <a:gdLst>
                <a:gd name="T0" fmla="*/ 10 w 18"/>
                <a:gd name="T1" fmla="*/ 0 h 15"/>
                <a:gd name="T2" fmla="*/ 0 w 18"/>
                <a:gd name="T3" fmla="*/ 15 h 15"/>
                <a:gd name="T4" fmla="*/ 18 w 18"/>
                <a:gd name="T5" fmla="*/ 6 h 15"/>
                <a:gd name="T6" fmla="*/ 10 w 1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7" y="7"/>
                    <a:pt x="4" y="12"/>
                    <a:pt x="0" y="15"/>
                  </a:cubicBezTo>
                  <a:cubicBezTo>
                    <a:pt x="7" y="13"/>
                    <a:pt x="13" y="10"/>
                    <a:pt x="18" y="6"/>
                  </a:cubicBezTo>
                  <a:cubicBezTo>
                    <a:pt x="15" y="4"/>
                    <a:pt x="13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4499863" y="2220400"/>
              <a:ext cx="112712" cy="98425"/>
            </a:xfrm>
            <a:custGeom>
              <a:avLst/>
              <a:gdLst>
                <a:gd name="T0" fmla="*/ 7 w 16"/>
                <a:gd name="T1" fmla="*/ 0 h 14"/>
                <a:gd name="T2" fmla="*/ 0 w 16"/>
                <a:gd name="T3" fmla="*/ 5 h 14"/>
                <a:gd name="T4" fmla="*/ 16 w 16"/>
                <a:gd name="T5" fmla="*/ 14 h 14"/>
                <a:gd name="T6" fmla="*/ 7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1"/>
                    <a:pt x="2" y="3"/>
                    <a:pt x="0" y="5"/>
                  </a:cubicBezTo>
                  <a:cubicBezTo>
                    <a:pt x="4" y="10"/>
                    <a:pt x="10" y="13"/>
                    <a:pt x="16" y="14"/>
                  </a:cubicBezTo>
                  <a:cubicBezTo>
                    <a:pt x="13" y="11"/>
                    <a:pt x="9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1076373" y="1283775"/>
            <a:ext cx="391715" cy="396479"/>
          </a:xfrm>
          <a:custGeom>
            <a:avLst/>
            <a:gdLst>
              <a:gd name="T0" fmla="*/ 74 w 74"/>
              <a:gd name="T1" fmla="*/ 65 h 75"/>
              <a:gd name="T2" fmla="*/ 55 w 74"/>
              <a:gd name="T3" fmla="*/ 47 h 75"/>
              <a:gd name="T4" fmla="*/ 58 w 74"/>
              <a:gd name="T5" fmla="*/ 30 h 75"/>
              <a:gd name="T6" fmla="*/ 28 w 74"/>
              <a:gd name="T7" fmla="*/ 1 h 75"/>
              <a:gd name="T8" fmla="*/ 1 w 74"/>
              <a:gd name="T9" fmla="*/ 33 h 75"/>
              <a:gd name="T10" fmla="*/ 32 w 74"/>
              <a:gd name="T11" fmla="*/ 62 h 75"/>
              <a:gd name="T12" fmla="*/ 47 w 74"/>
              <a:gd name="T13" fmla="*/ 56 h 75"/>
              <a:gd name="T14" fmla="*/ 66 w 74"/>
              <a:gd name="T15" fmla="*/ 74 h 75"/>
              <a:gd name="T16" fmla="*/ 68 w 74"/>
              <a:gd name="T17" fmla="*/ 74 h 75"/>
              <a:gd name="T18" fmla="*/ 74 w 74"/>
              <a:gd name="T19" fmla="*/ 67 h 75"/>
              <a:gd name="T20" fmla="*/ 74 w 74"/>
              <a:gd name="T21" fmla="*/ 65 h 75"/>
              <a:gd name="T22" fmla="*/ 10 w 74"/>
              <a:gd name="T23" fmla="*/ 32 h 75"/>
              <a:gd name="T24" fmla="*/ 29 w 74"/>
              <a:gd name="T25" fmla="*/ 11 h 75"/>
              <a:gd name="T26" fmla="*/ 49 w 74"/>
              <a:gd name="T27" fmla="*/ 31 h 75"/>
              <a:gd name="T28" fmla="*/ 31 w 74"/>
              <a:gd name="T29" fmla="*/ 52 h 75"/>
              <a:gd name="T30" fmla="*/ 10 w 74"/>
              <a:gd name="T31" fmla="*/ 3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" h="75">
                <a:moveTo>
                  <a:pt x="74" y="65"/>
                </a:moveTo>
                <a:cubicBezTo>
                  <a:pt x="55" y="47"/>
                  <a:pt x="55" y="47"/>
                  <a:pt x="55" y="47"/>
                </a:cubicBezTo>
                <a:cubicBezTo>
                  <a:pt x="57" y="42"/>
                  <a:pt x="59" y="36"/>
                  <a:pt x="58" y="30"/>
                </a:cubicBezTo>
                <a:cubicBezTo>
                  <a:pt x="57" y="13"/>
                  <a:pt x="44" y="0"/>
                  <a:pt x="28" y="1"/>
                </a:cubicBezTo>
                <a:cubicBezTo>
                  <a:pt x="12" y="2"/>
                  <a:pt x="0" y="16"/>
                  <a:pt x="1" y="33"/>
                </a:cubicBezTo>
                <a:cubicBezTo>
                  <a:pt x="2" y="49"/>
                  <a:pt x="16" y="63"/>
                  <a:pt x="32" y="62"/>
                </a:cubicBezTo>
                <a:cubicBezTo>
                  <a:pt x="37" y="62"/>
                  <a:pt x="43" y="60"/>
                  <a:pt x="47" y="56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75"/>
                  <a:pt x="67" y="75"/>
                  <a:pt x="68" y="74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6"/>
                  <a:pt x="74" y="65"/>
                </a:cubicBezTo>
                <a:close/>
                <a:moveTo>
                  <a:pt x="10" y="32"/>
                </a:moveTo>
                <a:cubicBezTo>
                  <a:pt x="10" y="21"/>
                  <a:pt x="18" y="11"/>
                  <a:pt x="29" y="11"/>
                </a:cubicBezTo>
                <a:cubicBezTo>
                  <a:pt x="39" y="10"/>
                  <a:pt x="49" y="19"/>
                  <a:pt x="49" y="31"/>
                </a:cubicBezTo>
                <a:cubicBezTo>
                  <a:pt x="50" y="42"/>
                  <a:pt x="42" y="52"/>
                  <a:pt x="31" y="52"/>
                </a:cubicBezTo>
                <a:cubicBezTo>
                  <a:pt x="20" y="53"/>
                  <a:pt x="11" y="44"/>
                  <a:pt x="10" y="32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47" name="组合 46"/>
          <p:cNvGrpSpPr/>
          <p:nvPr/>
        </p:nvGrpSpPr>
        <p:grpSpPr>
          <a:xfrm>
            <a:off x="3732656" y="2454160"/>
            <a:ext cx="519113" cy="375047"/>
            <a:chOff x="4965000" y="3307838"/>
            <a:chExt cx="692150" cy="500062"/>
          </a:xfrm>
          <a:solidFill>
            <a:schemeClr val="bg2">
              <a:lumMod val="25000"/>
            </a:schemeClr>
          </a:solidFill>
        </p:grpSpPr>
        <p:sp>
          <p:nvSpPr>
            <p:cNvPr id="25" name="Freeform 27"/>
            <p:cNvSpPr/>
            <p:nvPr/>
          </p:nvSpPr>
          <p:spPr bwMode="auto">
            <a:xfrm>
              <a:off x="5290438" y="3441188"/>
              <a:ext cx="366712" cy="366712"/>
            </a:xfrm>
            <a:custGeom>
              <a:avLst/>
              <a:gdLst>
                <a:gd name="T0" fmla="*/ 33 w 52"/>
                <a:gd name="T1" fmla="*/ 32 h 52"/>
                <a:gd name="T2" fmla="*/ 32 w 52"/>
                <a:gd name="T3" fmla="*/ 29 h 52"/>
                <a:gd name="T4" fmla="*/ 34 w 52"/>
                <a:gd name="T5" fmla="*/ 22 h 52"/>
                <a:gd name="T6" fmla="*/ 36 w 52"/>
                <a:gd name="T7" fmla="*/ 21 h 52"/>
                <a:gd name="T8" fmla="*/ 36 w 52"/>
                <a:gd name="T9" fmla="*/ 18 h 52"/>
                <a:gd name="T10" fmla="*/ 36 w 52"/>
                <a:gd name="T11" fmla="*/ 17 h 52"/>
                <a:gd name="T12" fmla="*/ 37 w 52"/>
                <a:gd name="T13" fmla="*/ 9 h 52"/>
                <a:gd name="T14" fmla="*/ 29 w 52"/>
                <a:gd name="T15" fmla="*/ 1 h 52"/>
                <a:gd name="T16" fmla="*/ 19 w 52"/>
                <a:gd name="T17" fmla="*/ 2 h 52"/>
                <a:gd name="T18" fmla="*/ 15 w 52"/>
                <a:gd name="T19" fmla="*/ 9 h 52"/>
                <a:gd name="T20" fmla="*/ 16 w 52"/>
                <a:gd name="T21" fmla="*/ 17 h 52"/>
                <a:gd name="T22" fmla="*/ 15 w 52"/>
                <a:gd name="T23" fmla="*/ 19 h 52"/>
                <a:gd name="T24" fmla="*/ 17 w 52"/>
                <a:gd name="T25" fmla="*/ 22 h 52"/>
                <a:gd name="T26" fmla="*/ 19 w 52"/>
                <a:gd name="T27" fmla="*/ 31 h 52"/>
                <a:gd name="T28" fmla="*/ 7 w 52"/>
                <a:gd name="T29" fmla="*/ 39 h 52"/>
                <a:gd name="T30" fmla="*/ 0 w 52"/>
                <a:gd name="T31" fmla="*/ 52 h 52"/>
                <a:gd name="T32" fmla="*/ 52 w 52"/>
                <a:gd name="T33" fmla="*/ 52 h 52"/>
                <a:gd name="T34" fmla="*/ 48 w 52"/>
                <a:gd name="T35" fmla="*/ 39 h 52"/>
                <a:gd name="T36" fmla="*/ 33 w 52"/>
                <a:gd name="T37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33" y="32"/>
                  </a:moveTo>
                  <a:cubicBezTo>
                    <a:pt x="33" y="31"/>
                    <a:pt x="32" y="30"/>
                    <a:pt x="32" y="29"/>
                  </a:cubicBezTo>
                  <a:cubicBezTo>
                    <a:pt x="33" y="26"/>
                    <a:pt x="34" y="22"/>
                    <a:pt x="34" y="22"/>
                  </a:cubicBezTo>
                  <a:cubicBezTo>
                    <a:pt x="34" y="22"/>
                    <a:pt x="35" y="22"/>
                    <a:pt x="36" y="21"/>
                  </a:cubicBezTo>
                  <a:cubicBezTo>
                    <a:pt x="37" y="19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7" y="12"/>
                    <a:pt x="37" y="9"/>
                  </a:cubicBezTo>
                  <a:cubicBezTo>
                    <a:pt x="36" y="4"/>
                    <a:pt x="31" y="1"/>
                    <a:pt x="29" y="1"/>
                  </a:cubicBezTo>
                  <a:cubicBezTo>
                    <a:pt x="27" y="0"/>
                    <a:pt x="23" y="0"/>
                    <a:pt x="19" y="2"/>
                  </a:cubicBezTo>
                  <a:cubicBezTo>
                    <a:pt x="16" y="4"/>
                    <a:pt x="15" y="7"/>
                    <a:pt x="15" y="9"/>
                  </a:cubicBezTo>
                  <a:cubicBezTo>
                    <a:pt x="15" y="12"/>
                    <a:pt x="16" y="17"/>
                    <a:pt x="16" y="17"/>
                  </a:cubicBezTo>
                  <a:cubicBezTo>
                    <a:pt x="16" y="17"/>
                    <a:pt x="15" y="17"/>
                    <a:pt x="15" y="19"/>
                  </a:cubicBezTo>
                  <a:cubicBezTo>
                    <a:pt x="15" y="21"/>
                    <a:pt x="17" y="22"/>
                    <a:pt x="17" y="22"/>
                  </a:cubicBezTo>
                  <a:cubicBezTo>
                    <a:pt x="17" y="22"/>
                    <a:pt x="20" y="28"/>
                    <a:pt x="19" y="31"/>
                  </a:cubicBezTo>
                  <a:cubicBezTo>
                    <a:pt x="18" y="33"/>
                    <a:pt x="12" y="35"/>
                    <a:pt x="7" y="39"/>
                  </a:cubicBezTo>
                  <a:cubicBezTo>
                    <a:pt x="1" y="42"/>
                    <a:pt x="0" y="52"/>
                    <a:pt x="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43"/>
                    <a:pt x="48" y="39"/>
                  </a:cubicBezTo>
                  <a:cubicBezTo>
                    <a:pt x="44" y="36"/>
                    <a:pt x="34" y="35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290438" y="3666613"/>
              <a:ext cx="182562" cy="141287"/>
            </a:xfrm>
            <a:custGeom>
              <a:avLst/>
              <a:gdLst>
                <a:gd name="T0" fmla="*/ 0 w 26"/>
                <a:gd name="T1" fmla="*/ 20 h 20"/>
                <a:gd name="T2" fmla="*/ 26 w 26"/>
                <a:gd name="T3" fmla="*/ 20 h 20"/>
                <a:gd name="T4" fmla="*/ 20 w 26"/>
                <a:gd name="T5" fmla="*/ 2 h 20"/>
                <a:gd name="T6" fmla="*/ 18 w 26"/>
                <a:gd name="T7" fmla="*/ 0 h 20"/>
                <a:gd name="T8" fmla="*/ 7 w 26"/>
                <a:gd name="T9" fmla="*/ 7 h 20"/>
                <a:gd name="T10" fmla="*/ 0 w 2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7"/>
                    <a:pt x="20" y="2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5" y="2"/>
                    <a:pt x="11" y="4"/>
                    <a:pt x="7" y="7"/>
                  </a:cubicBezTo>
                  <a:cubicBezTo>
                    <a:pt x="2" y="10"/>
                    <a:pt x="1" y="17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4965000" y="3307838"/>
              <a:ext cx="417513" cy="500062"/>
            </a:xfrm>
            <a:custGeom>
              <a:avLst/>
              <a:gdLst>
                <a:gd name="T0" fmla="*/ 51 w 59"/>
                <a:gd name="T1" fmla="*/ 54 h 71"/>
                <a:gd name="T2" fmla="*/ 57 w 59"/>
                <a:gd name="T3" fmla="*/ 50 h 71"/>
                <a:gd name="T4" fmla="*/ 59 w 59"/>
                <a:gd name="T5" fmla="*/ 49 h 71"/>
                <a:gd name="T6" fmla="*/ 46 w 59"/>
                <a:gd name="T7" fmla="*/ 43 h 71"/>
                <a:gd name="T8" fmla="*/ 45 w 59"/>
                <a:gd name="T9" fmla="*/ 39 h 71"/>
                <a:gd name="T10" fmla="*/ 47 w 59"/>
                <a:gd name="T11" fmla="*/ 30 h 71"/>
                <a:gd name="T12" fmla="*/ 50 w 59"/>
                <a:gd name="T13" fmla="*/ 27 h 71"/>
                <a:gd name="T14" fmla="*/ 50 w 59"/>
                <a:gd name="T15" fmla="*/ 23 h 71"/>
                <a:gd name="T16" fmla="*/ 50 w 59"/>
                <a:gd name="T17" fmla="*/ 22 h 71"/>
                <a:gd name="T18" fmla="*/ 51 w 59"/>
                <a:gd name="T19" fmla="*/ 11 h 71"/>
                <a:gd name="T20" fmla="*/ 40 w 59"/>
                <a:gd name="T21" fmla="*/ 1 h 71"/>
                <a:gd name="T22" fmla="*/ 27 w 59"/>
                <a:gd name="T23" fmla="*/ 2 h 71"/>
                <a:gd name="T24" fmla="*/ 20 w 59"/>
                <a:gd name="T25" fmla="*/ 12 h 71"/>
                <a:gd name="T26" fmla="*/ 22 w 59"/>
                <a:gd name="T27" fmla="*/ 23 h 71"/>
                <a:gd name="T28" fmla="*/ 20 w 59"/>
                <a:gd name="T29" fmla="*/ 26 h 71"/>
                <a:gd name="T30" fmla="*/ 23 w 59"/>
                <a:gd name="T31" fmla="*/ 30 h 71"/>
                <a:gd name="T32" fmla="*/ 26 w 59"/>
                <a:gd name="T33" fmla="*/ 41 h 71"/>
                <a:gd name="T34" fmla="*/ 10 w 59"/>
                <a:gd name="T35" fmla="*/ 53 h 71"/>
                <a:gd name="T36" fmla="*/ 0 w 59"/>
                <a:gd name="T37" fmla="*/ 71 h 71"/>
                <a:gd name="T38" fmla="*/ 42 w 59"/>
                <a:gd name="T39" fmla="*/ 71 h 71"/>
                <a:gd name="T40" fmla="*/ 51 w 59"/>
                <a:gd name="T41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71">
                  <a:moveTo>
                    <a:pt x="51" y="54"/>
                  </a:moveTo>
                  <a:cubicBezTo>
                    <a:pt x="53" y="53"/>
                    <a:pt x="55" y="52"/>
                    <a:pt x="57" y="50"/>
                  </a:cubicBezTo>
                  <a:cubicBezTo>
                    <a:pt x="58" y="50"/>
                    <a:pt x="59" y="50"/>
                    <a:pt x="59" y="49"/>
                  </a:cubicBezTo>
                  <a:cubicBezTo>
                    <a:pt x="54" y="47"/>
                    <a:pt x="47" y="45"/>
                    <a:pt x="46" y="43"/>
                  </a:cubicBezTo>
                  <a:cubicBezTo>
                    <a:pt x="46" y="42"/>
                    <a:pt x="45" y="41"/>
                    <a:pt x="45" y="39"/>
                  </a:cubicBezTo>
                  <a:cubicBezTo>
                    <a:pt x="45" y="35"/>
                    <a:pt x="47" y="30"/>
                    <a:pt x="47" y="30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1" y="26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0"/>
                    <a:pt x="51" y="16"/>
                    <a:pt x="51" y="11"/>
                  </a:cubicBezTo>
                  <a:cubicBezTo>
                    <a:pt x="50" y="4"/>
                    <a:pt x="43" y="1"/>
                    <a:pt x="40" y="1"/>
                  </a:cubicBezTo>
                  <a:cubicBezTo>
                    <a:pt x="37" y="0"/>
                    <a:pt x="32" y="0"/>
                    <a:pt x="27" y="2"/>
                  </a:cubicBezTo>
                  <a:cubicBezTo>
                    <a:pt x="22" y="4"/>
                    <a:pt x="21" y="9"/>
                    <a:pt x="20" y="12"/>
                  </a:cubicBezTo>
                  <a:cubicBezTo>
                    <a:pt x="20" y="15"/>
                    <a:pt x="22" y="23"/>
                    <a:pt x="22" y="23"/>
                  </a:cubicBezTo>
                  <a:cubicBezTo>
                    <a:pt x="22" y="23"/>
                    <a:pt x="20" y="23"/>
                    <a:pt x="20" y="26"/>
                  </a:cubicBezTo>
                  <a:cubicBezTo>
                    <a:pt x="21" y="28"/>
                    <a:pt x="23" y="30"/>
                    <a:pt x="23" y="30"/>
                  </a:cubicBezTo>
                  <a:cubicBezTo>
                    <a:pt x="23" y="30"/>
                    <a:pt x="27" y="38"/>
                    <a:pt x="26" y="41"/>
                  </a:cubicBezTo>
                  <a:cubicBezTo>
                    <a:pt x="25" y="44"/>
                    <a:pt x="16" y="48"/>
                    <a:pt x="10" y="53"/>
                  </a:cubicBezTo>
                  <a:cubicBezTo>
                    <a:pt x="2" y="57"/>
                    <a:pt x="0" y="71"/>
                    <a:pt x="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4" y="58"/>
                    <a:pt x="51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28" name="Freeform 30"/>
          <p:cNvSpPr/>
          <p:nvPr/>
        </p:nvSpPr>
        <p:spPr bwMode="auto">
          <a:xfrm>
            <a:off x="609647" y="2469638"/>
            <a:ext cx="419100" cy="365522"/>
          </a:xfrm>
          <a:custGeom>
            <a:avLst/>
            <a:gdLst>
              <a:gd name="T0" fmla="*/ 0 w 79"/>
              <a:gd name="T1" fmla="*/ 26 h 69"/>
              <a:gd name="T2" fmla="*/ 20 w 79"/>
              <a:gd name="T3" fmla="*/ 49 h 69"/>
              <a:gd name="T4" fmla="*/ 15 w 79"/>
              <a:gd name="T5" fmla="*/ 69 h 69"/>
              <a:gd name="T6" fmla="*/ 39 w 79"/>
              <a:gd name="T7" fmla="*/ 53 h 69"/>
              <a:gd name="T8" fmla="*/ 45 w 79"/>
              <a:gd name="T9" fmla="*/ 52 h 69"/>
              <a:gd name="T10" fmla="*/ 79 w 79"/>
              <a:gd name="T11" fmla="*/ 26 h 69"/>
              <a:gd name="T12" fmla="*/ 39 w 79"/>
              <a:gd name="T13" fmla="*/ 0 h 69"/>
              <a:gd name="T14" fmla="*/ 0 w 79"/>
              <a:gd name="T15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" h="69">
                <a:moveTo>
                  <a:pt x="0" y="26"/>
                </a:moveTo>
                <a:cubicBezTo>
                  <a:pt x="0" y="36"/>
                  <a:pt x="8" y="44"/>
                  <a:pt x="20" y="49"/>
                </a:cubicBezTo>
                <a:cubicBezTo>
                  <a:pt x="23" y="50"/>
                  <a:pt x="15" y="69"/>
                  <a:pt x="15" y="69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43" y="52"/>
                  <a:pt x="45" y="52"/>
                </a:cubicBezTo>
                <a:cubicBezTo>
                  <a:pt x="64" y="51"/>
                  <a:pt x="79" y="40"/>
                  <a:pt x="79" y="26"/>
                </a:cubicBezTo>
                <a:cubicBezTo>
                  <a:pt x="79" y="11"/>
                  <a:pt x="61" y="0"/>
                  <a:pt x="39" y="0"/>
                </a:cubicBezTo>
                <a:cubicBezTo>
                  <a:pt x="18" y="0"/>
                  <a:pt x="0" y="11"/>
                  <a:pt x="0" y="2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48" name="组合 47"/>
          <p:cNvGrpSpPr/>
          <p:nvPr/>
        </p:nvGrpSpPr>
        <p:grpSpPr>
          <a:xfrm>
            <a:off x="2193178" y="939685"/>
            <a:ext cx="375047" cy="376238"/>
            <a:chOff x="2912363" y="1288538"/>
            <a:chExt cx="500062" cy="501650"/>
          </a:xfrm>
          <a:solidFill>
            <a:srgbClr val="C00002"/>
          </a:solidFill>
        </p:grpSpPr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3207638" y="1542538"/>
              <a:ext cx="204787" cy="204787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14 h 29"/>
                <a:gd name="T4" fmla="*/ 15 w 29"/>
                <a:gd name="T5" fmla="*/ 29 h 29"/>
                <a:gd name="T6" fmla="*/ 29 w 29"/>
                <a:gd name="T7" fmla="*/ 14 h 29"/>
                <a:gd name="T8" fmla="*/ 15 w 29"/>
                <a:gd name="T9" fmla="*/ 0 h 29"/>
                <a:gd name="T10" fmla="*/ 23 w 29"/>
                <a:gd name="T11" fmla="*/ 16 h 29"/>
                <a:gd name="T12" fmla="*/ 17 w 29"/>
                <a:gd name="T13" fmla="*/ 16 h 29"/>
                <a:gd name="T14" fmla="*/ 17 w 29"/>
                <a:gd name="T15" fmla="*/ 23 h 29"/>
                <a:gd name="T16" fmla="*/ 13 w 29"/>
                <a:gd name="T17" fmla="*/ 23 h 29"/>
                <a:gd name="T18" fmla="*/ 13 w 29"/>
                <a:gd name="T19" fmla="*/ 16 h 29"/>
                <a:gd name="T20" fmla="*/ 7 w 29"/>
                <a:gd name="T21" fmla="*/ 16 h 29"/>
                <a:gd name="T22" fmla="*/ 7 w 29"/>
                <a:gd name="T23" fmla="*/ 12 h 29"/>
                <a:gd name="T24" fmla="*/ 13 w 29"/>
                <a:gd name="T25" fmla="*/ 12 h 29"/>
                <a:gd name="T26" fmla="*/ 13 w 29"/>
                <a:gd name="T27" fmla="*/ 5 h 29"/>
                <a:gd name="T28" fmla="*/ 17 w 29"/>
                <a:gd name="T29" fmla="*/ 5 h 29"/>
                <a:gd name="T30" fmla="*/ 17 w 29"/>
                <a:gd name="T31" fmla="*/ 12 h 29"/>
                <a:gd name="T32" fmla="*/ 23 w 29"/>
                <a:gd name="T33" fmla="*/ 12 h 29"/>
                <a:gd name="T34" fmla="*/ 23 w 29"/>
                <a:gd name="T3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5" y="0"/>
                  </a:cubicBezTo>
                  <a:close/>
                  <a:moveTo>
                    <a:pt x="23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3207638" y="1606038"/>
              <a:ext cx="149225" cy="141287"/>
            </a:xfrm>
            <a:custGeom>
              <a:avLst/>
              <a:gdLst>
                <a:gd name="T0" fmla="*/ 15 w 21"/>
                <a:gd name="T1" fmla="*/ 20 h 20"/>
                <a:gd name="T2" fmla="*/ 21 w 21"/>
                <a:gd name="T3" fmla="*/ 18 h 20"/>
                <a:gd name="T4" fmla="*/ 17 w 21"/>
                <a:gd name="T5" fmla="*/ 9 h 20"/>
                <a:gd name="T6" fmla="*/ 17 w 21"/>
                <a:gd name="T7" fmla="*/ 8 h 20"/>
                <a:gd name="T8" fmla="*/ 17 w 21"/>
                <a:gd name="T9" fmla="*/ 14 h 20"/>
                <a:gd name="T10" fmla="*/ 13 w 21"/>
                <a:gd name="T11" fmla="*/ 14 h 20"/>
                <a:gd name="T12" fmla="*/ 13 w 21"/>
                <a:gd name="T13" fmla="*/ 7 h 20"/>
                <a:gd name="T14" fmla="*/ 7 w 21"/>
                <a:gd name="T15" fmla="*/ 7 h 20"/>
                <a:gd name="T16" fmla="*/ 7 w 21"/>
                <a:gd name="T17" fmla="*/ 3 h 20"/>
                <a:gd name="T18" fmla="*/ 9 w 21"/>
                <a:gd name="T19" fmla="*/ 3 h 20"/>
                <a:gd name="T20" fmla="*/ 1 w 21"/>
                <a:gd name="T21" fmla="*/ 0 h 20"/>
                <a:gd name="T22" fmla="*/ 0 w 21"/>
                <a:gd name="T23" fmla="*/ 5 h 20"/>
                <a:gd name="T24" fmla="*/ 15 w 2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15" y="20"/>
                  </a:moveTo>
                  <a:cubicBezTo>
                    <a:pt x="17" y="20"/>
                    <a:pt x="19" y="19"/>
                    <a:pt x="21" y="18"/>
                  </a:cubicBezTo>
                  <a:cubicBezTo>
                    <a:pt x="20" y="15"/>
                    <a:pt x="19" y="11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2912363" y="1288538"/>
              <a:ext cx="458787" cy="501650"/>
            </a:xfrm>
            <a:custGeom>
              <a:avLst/>
              <a:gdLst>
                <a:gd name="T0" fmla="*/ 57 w 65"/>
                <a:gd name="T1" fmla="*/ 69 h 71"/>
                <a:gd name="T2" fmla="*/ 38 w 65"/>
                <a:gd name="T3" fmla="*/ 50 h 71"/>
                <a:gd name="T4" fmla="*/ 40 w 65"/>
                <a:gd name="T5" fmla="*/ 41 h 71"/>
                <a:gd name="T6" fmla="*/ 40 w 65"/>
                <a:gd name="T7" fmla="*/ 39 h 71"/>
                <a:gd name="T8" fmla="*/ 42 w 65"/>
                <a:gd name="T9" fmla="*/ 29 h 71"/>
                <a:gd name="T10" fmla="*/ 44 w 65"/>
                <a:gd name="T11" fmla="*/ 26 h 71"/>
                <a:gd name="T12" fmla="*/ 45 w 65"/>
                <a:gd name="T13" fmla="*/ 22 h 71"/>
                <a:gd name="T14" fmla="*/ 44 w 65"/>
                <a:gd name="T15" fmla="*/ 21 h 71"/>
                <a:gd name="T16" fmla="*/ 45 w 65"/>
                <a:gd name="T17" fmla="*/ 14 h 71"/>
                <a:gd name="T18" fmla="*/ 45 w 65"/>
                <a:gd name="T19" fmla="*/ 10 h 71"/>
                <a:gd name="T20" fmla="*/ 36 w 65"/>
                <a:gd name="T21" fmla="*/ 1 h 71"/>
                <a:gd name="T22" fmla="*/ 26 w 65"/>
                <a:gd name="T23" fmla="*/ 2 h 71"/>
                <a:gd name="T24" fmla="*/ 18 w 65"/>
                <a:gd name="T25" fmla="*/ 0 h 71"/>
                <a:gd name="T26" fmla="*/ 18 w 65"/>
                <a:gd name="T27" fmla="*/ 11 h 71"/>
                <a:gd name="T28" fmla="*/ 19 w 65"/>
                <a:gd name="T29" fmla="*/ 21 h 71"/>
                <a:gd name="T30" fmla="*/ 18 w 65"/>
                <a:gd name="T31" fmla="*/ 24 h 71"/>
                <a:gd name="T32" fmla="*/ 20 w 65"/>
                <a:gd name="T33" fmla="*/ 29 h 71"/>
                <a:gd name="T34" fmla="*/ 23 w 65"/>
                <a:gd name="T35" fmla="*/ 41 h 71"/>
                <a:gd name="T36" fmla="*/ 9 w 65"/>
                <a:gd name="T37" fmla="*/ 52 h 71"/>
                <a:gd name="T38" fmla="*/ 0 w 65"/>
                <a:gd name="T39" fmla="*/ 71 h 71"/>
                <a:gd name="T40" fmla="*/ 65 w 65"/>
                <a:gd name="T41" fmla="*/ 71 h 71"/>
                <a:gd name="T42" fmla="*/ 64 w 65"/>
                <a:gd name="T43" fmla="*/ 67 h 71"/>
                <a:gd name="T44" fmla="*/ 57 w 65"/>
                <a:gd name="T4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71">
                  <a:moveTo>
                    <a:pt x="57" y="69"/>
                  </a:moveTo>
                  <a:cubicBezTo>
                    <a:pt x="46" y="69"/>
                    <a:pt x="38" y="61"/>
                    <a:pt x="38" y="50"/>
                  </a:cubicBezTo>
                  <a:cubicBezTo>
                    <a:pt x="38" y="47"/>
                    <a:pt x="39" y="43"/>
                    <a:pt x="40" y="41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4"/>
                    <a:pt x="42" y="29"/>
                    <a:pt x="42" y="29"/>
                  </a:cubicBezTo>
                  <a:cubicBezTo>
                    <a:pt x="42" y="29"/>
                    <a:pt x="44" y="28"/>
                    <a:pt x="44" y="26"/>
                  </a:cubicBezTo>
                  <a:cubicBezTo>
                    <a:pt x="45" y="25"/>
                    <a:pt x="45" y="22"/>
                    <a:pt x="45" y="22"/>
                  </a:cubicBezTo>
                  <a:cubicBezTo>
                    <a:pt x="45" y="22"/>
                    <a:pt x="44" y="22"/>
                    <a:pt x="44" y="21"/>
                  </a:cubicBezTo>
                  <a:cubicBezTo>
                    <a:pt x="44" y="19"/>
                    <a:pt x="45" y="17"/>
                    <a:pt x="45" y="14"/>
                  </a:cubicBezTo>
                  <a:cubicBezTo>
                    <a:pt x="45" y="12"/>
                    <a:pt x="45" y="12"/>
                    <a:pt x="45" y="10"/>
                  </a:cubicBezTo>
                  <a:cubicBezTo>
                    <a:pt x="45" y="3"/>
                    <a:pt x="39" y="2"/>
                    <a:pt x="36" y="1"/>
                  </a:cubicBezTo>
                  <a:cubicBezTo>
                    <a:pt x="31" y="1"/>
                    <a:pt x="30" y="1"/>
                    <a:pt x="26" y="2"/>
                  </a:cubicBezTo>
                  <a:cubicBezTo>
                    <a:pt x="22" y="2"/>
                    <a:pt x="18" y="0"/>
                    <a:pt x="18" y="0"/>
                  </a:cubicBezTo>
                  <a:cubicBezTo>
                    <a:pt x="18" y="0"/>
                    <a:pt x="17" y="5"/>
                    <a:pt x="18" y="11"/>
                  </a:cubicBezTo>
                  <a:cubicBezTo>
                    <a:pt x="18" y="16"/>
                    <a:pt x="19" y="21"/>
                    <a:pt x="19" y="21"/>
                  </a:cubicBezTo>
                  <a:cubicBezTo>
                    <a:pt x="19" y="21"/>
                    <a:pt x="18" y="21"/>
                    <a:pt x="18" y="24"/>
                  </a:cubicBezTo>
                  <a:cubicBezTo>
                    <a:pt x="18" y="27"/>
                    <a:pt x="20" y="29"/>
                    <a:pt x="20" y="29"/>
                  </a:cubicBezTo>
                  <a:cubicBezTo>
                    <a:pt x="20" y="29"/>
                    <a:pt x="24" y="38"/>
                    <a:pt x="23" y="41"/>
                  </a:cubicBezTo>
                  <a:cubicBezTo>
                    <a:pt x="23" y="44"/>
                    <a:pt x="14" y="47"/>
                    <a:pt x="9" y="52"/>
                  </a:cubicBezTo>
                  <a:cubicBezTo>
                    <a:pt x="1" y="57"/>
                    <a:pt x="0" y="71"/>
                    <a:pt x="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4" y="70"/>
                    <a:pt x="64" y="67"/>
                  </a:cubicBezTo>
                  <a:cubicBezTo>
                    <a:pt x="62" y="68"/>
                    <a:pt x="59" y="69"/>
                    <a:pt x="57" y="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32" name="Freeform 34"/>
          <p:cNvSpPr/>
          <p:nvPr/>
        </p:nvSpPr>
        <p:spPr bwMode="auto">
          <a:xfrm>
            <a:off x="2959941" y="2501785"/>
            <a:ext cx="646509" cy="279797"/>
          </a:xfrm>
          <a:custGeom>
            <a:avLst/>
            <a:gdLst>
              <a:gd name="T0" fmla="*/ 122 w 122"/>
              <a:gd name="T1" fmla="*/ 27 h 53"/>
              <a:gd name="T2" fmla="*/ 81 w 122"/>
              <a:gd name="T3" fmla="*/ 0 h 53"/>
              <a:gd name="T4" fmla="*/ 7 w 122"/>
              <a:gd name="T5" fmla="*/ 0 h 53"/>
              <a:gd name="T6" fmla="*/ 0 w 122"/>
              <a:gd name="T7" fmla="*/ 4 h 53"/>
              <a:gd name="T8" fmla="*/ 0 w 122"/>
              <a:gd name="T9" fmla="*/ 49 h 53"/>
              <a:gd name="T10" fmla="*/ 7 w 122"/>
              <a:gd name="T11" fmla="*/ 53 h 53"/>
              <a:gd name="T12" fmla="*/ 83 w 122"/>
              <a:gd name="T13" fmla="*/ 53 h 53"/>
              <a:gd name="T14" fmla="*/ 122 w 122"/>
              <a:gd name="T15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53">
                <a:moveTo>
                  <a:pt x="122" y="27"/>
                </a:moveTo>
                <a:cubicBezTo>
                  <a:pt x="81" y="0"/>
                  <a:pt x="81" y="0"/>
                  <a:pt x="81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3" y="53"/>
                  <a:pt x="7" y="53"/>
                </a:cubicBezTo>
                <a:cubicBezTo>
                  <a:pt x="83" y="53"/>
                  <a:pt x="83" y="53"/>
                  <a:pt x="83" y="53"/>
                </a:cubicBezTo>
                <a:lnTo>
                  <a:pt x="122" y="27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3" name="Freeform 35"/>
          <p:cNvSpPr/>
          <p:nvPr/>
        </p:nvSpPr>
        <p:spPr bwMode="auto">
          <a:xfrm>
            <a:off x="1154953" y="2501785"/>
            <a:ext cx="651272" cy="279797"/>
          </a:xfrm>
          <a:custGeom>
            <a:avLst/>
            <a:gdLst>
              <a:gd name="T0" fmla="*/ 0 w 123"/>
              <a:gd name="T1" fmla="*/ 25 h 53"/>
              <a:gd name="T2" fmla="*/ 41 w 123"/>
              <a:gd name="T3" fmla="*/ 53 h 53"/>
              <a:gd name="T4" fmla="*/ 115 w 123"/>
              <a:gd name="T5" fmla="*/ 53 h 53"/>
              <a:gd name="T6" fmla="*/ 122 w 123"/>
              <a:gd name="T7" fmla="*/ 49 h 53"/>
              <a:gd name="T8" fmla="*/ 123 w 123"/>
              <a:gd name="T9" fmla="*/ 5 h 53"/>
              <a:gd name="T10" fmla="*/ 116 w 123"/>
              <a:gd name="T11" fmla="*/ 0 h 53"/>
              <a:gd name="T12" fmla="*/ 39 w 123"/>
              <a:gd name="T13" fmla="*/ 0 h 53"/>
              <a:gd name="T14" fmla="*/ 0 w 123"/>
              <a:gd name="T15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" h="53">
                <a:moveTo>
                  <a:pt x="0" y="25"/>
                </a:moveTo>
                <a:cubicBezTo>
                  <a:pt x="41" y="53"/>
                  <a:pt x="41" y="53"/>
                  <a:pt x="41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9" y="53"/>
                  <a:pt x="122" y="51"/>
                  <a:pt x="122" y="49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2"/>
                  <a:pt x="120" y="0"/>
                  <a:pt x="116" y="0"/>
                </a:cubicBezTo>
                <a:cubicBezTo>
                  <a:pt x="39" y="0"/>
                  <a:pt x="39" y="0"/>
                  <a:pt x="39" y="0"/>
                </a:cubicBezTo>
                <a:lnTo>
                  <a:pt x="0" y="2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4" name="Freeform 36"/>
          <p:cNvSpPr/>
          <p:nvPr/>
        </p:nvSpPr>
        <p:spPr bwMode="auto">
          <a:xfrm>
            <a:off x="2230088" y="1415935"/>
            <a:ext cx="285750" cy="651272"/>
          </a:xfrm>
          <a:custGeom>
            <a:avLst/>
            <a:gdLst>
              <a:gd name="T0" fmla="*/ 27 w 54"/>
              <a:gd name="T1" fmla="*/ 0 h 123"/>
              <a:gd name="T2" fmla="*/ 0 w 54"/>
              <a:gd name="T3" fmla="*/ 42 h 123"/>
              <a:gd name="T4" fmla="*/ 0 w 54"/>
              <a:gd name="T5" fmla="*/ 116 h 123"/>
              <a:gd name="T6" fmla="*/ 5 w 54"/>
              <a:gd name="T7" fmla="*/ 123 h 123"/>
              <a:gd name="T8" fmla="*/ 49 w 54"/>
              <a:gd name="T9" fmla="*/ 123 h 123"/>
              <a:gd name="T10" fmla="*/ 54 w 54"/>
              <a:gd name="T11" fmla="*/ 116 h 123"/>
              <a:gd name="T12" fmla="*/ 53 w 54"/>
              <a:gd name="T13" fmla="*/ 39 h 123"/>
              <a:gd name="T14" fmla="*/ 27 w 54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123">
                <a:moveTo>
                  <a:pt x="27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2" y="123"/>
                  <a:pt x="5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2" y="123"/>
                  <a:pt x="54" y="119"/>
                  <a:pt x="54" y="116"/>
                </a:cubicBezTo>
                <a:cubicBezTo>
                  <a:pt x="53" y="39"/>
                  <a:pt x="53" y="39"/>
                  <a:pt x="53" y="39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5" name="Freeform 37"/>
          <p:cNvSpPr/>
          <p:nvPr/>
        </p:nvSpPr>
        <p:spPr bwMode="auto">
          <a:xfrm>
            <a:off x="2240803" y="3216160"/>
            <a:ext cx="279797" cy="651272"/>
          </a:xfrm>
          <a:custGeom>
            <a:avLst/>
            <a:gdLst>
              <a:gd name="T0" fmla="*/ 26 w 53"/>
              <a:gd name="T1" fmla="*/ 123 h 123"/>
              <a:gd name="T2" fmla="*/ 53 w 53"/>
              <a:gd name="T3" fmla="*/ 81 h 123"/>
              <a:gd name="T4" fmla="*/ 53 w 53"/>
              <a:gd name="T5" fmla="*/ 7 h 123"/>
              <a:gd name="T6" fmla="*/ 49 w 53"/>
              <a:gd name="T7" fmla="*/ 1 h 123"/>
              <a:gd name="T8" fmla="*/ 4 w 53"/>
              <a:gd name="T9" fmla="*/ 0 h 123"/>
              <a:gd name="T10" fmla="*/ 0 w 53"/>
              <a:gd name="T11" fmla="*/ 7 h 123"/>
              <a:gd name="T12" fmla="*/ 0 w 53"/>
              <a:gd name="T13" fmla="*/ 84 h 123"/>
              <a:gd name="T14" fmla="*/ 26 w 53"/>
              <a:gd name="T15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23">
                <a:moveTo>
                  <a:pt x="26" y="123"/>
                </a:moveTo>
                <a:cubicBezTo>
                  <a:pt x="53" y="81"/>
                  <a:pt x="53" y="81"/>
                  <a:pt x="53" y="81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4"/>
                  <a:pt x="51" y="1"/>
                  <a:pt x="49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84"/>
                  <a:pt x="0" y="84"/>
                  <a:pt x="0" y="84"/>
                </a:cubicBezTo>
                <a:lnTo>
                  <a:pt x="26" y="123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6" name="Freeform 38"/>
          <p:cNvSpPr/>
          <p:nvPr/>
        </p:nvSpPr>
        <p:spPr bwMode="auto">
          <a:xfrm>
            <a:off x="2706337" y="1749310"/>
            <a:ext cx="539354" cy="561975"/>
          </a:xfrm>
          <a:custGeom>
            <a:avLst/>
            <a:gdLst>
              <a:gd name="T0" fmla="*/ 102 w 102"/>
              <a:gd name="T1" fmla="*/ 0 h 106"/>
              <a:gd name="T2" fmla="*/ 53 w 102"/>
              <a:gd name="T3" fmla="*/ 12 h 106"/>
              <a:gd name="T4" fmla="*/ 3 w 102"/>
              <a:gd name="T5" fmla="*/ 66 h 106"/>
              <a:gd name="T6" fmla="*/ 1 w 102"/>
              <a:gd name="T7" fmla="*/ 74 h 106"/>
              <a:gd name="T8" fmla="*/ 34 w 102"/>
              <a:gd name="T9" fmla="*/ 104 h 106"/>
              <a:gd name="T10" fmla="*/ 42 w 102"/>
              <a:gd name="T11" fmla="*/ 102 h 106"/>
              <a:gd name="T12" fmla="*/ 94 w 102"/>
              <a:gd name="T13" fmla="*/ 46 h 106"/>
              <a:gd name="T14" fmla="*/ 102 w 102"/>
              <a:gd name="T1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106">
                <a:moveTo>
                  <a:pt x="102" y="0"/>
                </a:moveTo>
                <a:cubicBezTo>
                  <a:pt x="53" y="12"/>
                  <a:pt x="53" y="12"/>
                  <a:pt x="53" y="12"/>
                </a:cubicBezTo>
                <a:cubicBezTo>
                  <a:pt x="3" y="66"/>
                  <a:pt x="3" y="66"/>
                  <a:pt x="3" y="66"/>
                </a:cubicBezTo>
                <a:cubicBezTo>
                  <a:pt x="0" y="69"/>
                  <a:pt x="0" y="72"/>
                  <a:pt x="1" y="7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6" y="106"/>
                  <a:pt x="39" y="105"/>
                  <a:pt x="42" y="102"/>
                </a:cubicBezTo>
                <a:cubicBezTo>
                  <a:pt x="94" y="46"/>
                  <a:pt x="94" y="46"/>
                  <a:pt x="94" y="46"/>
                </a:cubicBezTo>
                <a:lnTo>
                  <a:pt x="102" y="0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7" name="Freeform 39"/>
          <p:cNvSpPr/>
          <p:nvPr/>
        </p:nvSpPr>
        <p:spPr bwMode="auto">
          <a:xfrm>
            <a:off x="1563338" y="2972081"/>
            <a:ext cx="544116" cy="561975"/>
          </a:xfrm>
          <a:custGeom>
            <a:avLst/>
            <a:gdLst>
              <a:gd name="T0" fmla="*/ 0 w 103"/>
              <a:gd name="T1" fmla="*/ 106 h 106"/>
              <a:gd name="T2" fmla="*/ 49 w 103"/>
              <a:gd name="T3" fmla="*/ 95 h 106"/>
              <a:gd name="T4" fmla="*/ 100 w 103"/>
              <a:gd name="T5" fmla="*/ 41 h 106"/>
              <a:gd name="T6" fmla="*/ 101 w 103"/>
              <a:gd name="T7" fmla="*/ 33 h 106"/>
              <a:gd name="T8" fmla="*/ 69 w 103"/>
              <a:gd name="T9" fmla="*/ 2 h 106"/>
              <a:gd name="T10" fmla="*/ 61 w 103"/>
              <a:gd name="T11" fmla="*/ 4 h 106"/>
              <a:gd name="T12" fmla="*/ 8 w 103"/>
              <a:gd name="T13" fmla="*/ 60 h 106"/>
              <a:gd name="T14" fmla="*/ 0 w 103"/>
              <a:gd name="T15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6">
                <a:moveTo>
                  <a:pt x="0" y="106"/>
                </a:moveTo>
                <a:cubicBezTo>
                  <a:pt x="49" y="95"/>
                  <a:pt x="49" y="95"/>
                  <a:pt x="49" y="95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2" y="38"/>
                  <a:pt x="103" y="34"/>
                  <a:pt x="101" y="33"/>
                </a:cubicBezTo>
                <a:cubicBezTo>
                  <a:pt x="69" y="2"/>
                  <a:pt x="69" y="2"/>
                  <a:pt x="69" y="2"/>
                </a:cubicBezTo>
                <a:cubicBezTo>
                  <a:pt x="67" y="0"/>
                  <a:pt x="63" y="1"/>
                  <a:pt x="61" y="4"/>
                </a:cubicBezTo>
                <a:cubicBezTo>
                  <a:pt x="8" y="60"/>
                  <a:pt x="8" y="60"/>
                  <a:pt x="8" y="60"/>
                </a:cubicBezTo>
                <a:lnTo>
                  <a:pt x="0" y="10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8" name="Freeform 40"/>
          <p:cNvSpPr/>
          <p:nvPr/>
        </p:nvSpPr>
        <p:spPr bwMode="auto">
          <a:xfrm>
            <a:off x="2695623" y="2961366"/>
            <a:ext cx="545306" cy="556022"/>
          </a:xfrm>
          <a:custGeom>
            <a:avLst/>
            <a:gdLst>
              <a:gd name="T0" fmla="*/ 103 w 103"/>
              <a:gd name="T1" fmla="*/ 105 h 105"/>
              <a:gd name="T2" fmla="*/ 93 w 103"/>
              <a:gd name="T3" fmla="*/ 56 h 105"/>
              <a:gd name="T4" fmla="*/ 41 w 103"/>
              <a:gd name="T5" fmla="*/ 3 h 105"/>
              <a:gd name="T6" fmla="*/ 33 w 103"/>
              <a:gd name="T7" fmla="*/ 1 h 105"/>
              <a:gd name="T8" fmla="*/ 2 w 103"/>
              <a:gd name="T9" fmla="*/ 33 h 105"/>
              <a:gd name="T10" fmla="*/ 3 w 103"/>
              <a:gd name="T11" fmla="*/ 41 h 105"/>
              <a:gd name="T12" fmla="*/ 57 w 103"/>
              <a:gd name="T13" fmla="*/ 95 h 105"/>
              <a:gd name="T14" fmla="*/ 103 w 103"/>
              <a:gd name="T1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5">
                <a:moveTo>
                  <a:pt x="103" y="105"/>
                </a:moveTo>
                <a:cubicBezTo>
                  <a:pt x="93" y="56"/>
                  <a:pt x="93" y="56"/>
                  <a:pt x="93" y="56"/>
                </a:cubicBezTo>
                <a:cubicBezTo>
                  <a:pt x="41" y="3"/>
                  <a:pt x="41" y="3"/>
                  <a:pt x="41" y="3"/>
                </a:cubicBezTo>
                <a:cubicBezTo>
                  <a:pt x="38" y="0"/>
                  <a:pt x="35" y="0"/>
                  <a:pt x="33" y="1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34"/>
                  <a:pt x="1" y="38"/>
                  <a:pt x="3" y="41"/>
                </a:cubicBezTo>
                <a:cubicBezTo>
                  <a:pt x="57" y="95"/>
                  <a:pt x="57" y="95"/>
                  <a:pt x="57" y="95"/>
                </a:cubicBezTo>
                <a:lnTo>
                  <a:pt x="103" y="10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39" name="Freeform 41"/>
          <p:cNvSpPr/>
          <p:nvPr/>
        </p:nvSpPr>
        <p:spPr bwMode="auto">
          <a:xfrm>
            <a:off x="1520476" y="1765979"/>
            <a:ext cx="545306" cy="554831"/>
          </a:xfrm>
          <a:custGeom>
            <a:avLst/>
            <a:gdLst>
              <a:gd name="T0" fmla="*/ 0 w 103"/>
              <a:gd name="T1" fmla="*/ 0 h 105"/>
              <a:gd name="T2" fmla="*/ 10 w 103"/>
              <a:gd name="T3" fmla="*/ 49 h 105"/>
              <a:gd name="T4" fmla="*/ 62 w 103"/>
              <a:gd name="T5" fmla="*/ 102 h 105"/>
              <a:gd name="T6" fmla="*/ 70 w 103"/>
              <a:gd name="T7" fmla="*/ 104 h 105"/>
              <a:gd name="T8" fmla="*/ 101 w 103"/>
              <a:gd name="T9" fmla="*/ 73 h 105"/>
              <a:gd name="T10" fmla="*/ 100 w 103"/>
              <a:gd name="T11" fmla="*/ 65 h 105"/>
              <a:gd name="T12" fmla="*/ 46 w 103"/>
              <a:gd name="T13" fmla="*/ 10 h 105"/>
              <a:gd name="T14" fmla="*/ 0 w 103"/>
              <a:gd name="T1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5">
                <a:moveTo>
                  <a:pt x="0" y="0"/>
                </a:moveTo>
                <a:cubicBezTo>
                  <a:pt x="10" y="49"/>
                  <a:pt x="10" y="49"/>
                  <a:pt x="10" y="49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4" y="105"/>
                  <a:pt x="68" y="105"/>
                  <a:pt x="70" y="10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3" y="71"/>
                  <a:pt x="103" y="68"/>
                  <a:pt x="100" y="65"/>
                </a:cubicBezTo>
                <a:cubicBezTo>
                  <a:pt x="46" y="10"/>
                  <a:pt x="46" y="10"/>
                  <a:pt x="46" y="10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40" name="TextBox 57"/>
          <p:cNvSpPr txBox="1"/>
          <p:nvPr/>
        </p:nvSpPr>
        <p:spPr bwMode="auto">
          <a:xfrm>
            <a:off x="4404122" y="1470469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57"/>
          <p:cNvSpPr txBox="1"/>
          <p:nvPr/>
        </p:nvSpPr>
        <p:spPr bwMode="auto">
          <a:xfrm>
            <a:off x="6690122" y="1470469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7"/>
          <p:cNvSpPr txBox="1"/>
          <p:nvPr/>
        </p:nvSpPr>
        <p:spPr bwMode="auto">
          <a:xfrm>
            <a:off x="4404122" y="2351532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57"/>
          <p:cNvSpPr txBox="1"/>
          <p:nvPr/>
        </p:nvSpPr>
        <p:spPr bwMode="auto">
          <a:xfrm>
            <a:off x="6690122" y="2351532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57"/>
          <p:cNvSpPr txBox="1"/>
          <p:nvPr/>
        </p:nvSpPr>
        <p:spPr bwMode="auto">
          <a:xfrm>
            <a:off x="4404122" y="3232594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7"/>
          <p:cNvSpPr txBox="1"/>
          <p:nvPr/>
        </p:nvSpPr>
        <p:spPr bwMode="auto">
          <a:xfrm>
            <a:off x="6690122" y="3232594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A992910B-3C5F-46EA-BEAB-7A3BADFFBE8F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41A940F-B18E-4271-9E53-BDE90D182E5C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2"/>
          <p:cNvSpPr>
            <a:spLocks noChangeArrowheads="1"/>
          </p:cNvSpPr>
          <p:nvPr/>
        </p:nvSpPr>
        <p:spPr bwMode="auto">
          <a:xfrm>
            <a:off x="3921784" y="1008858"/>
            <a:ext cx="977235" cy="976606"/>
          </a:xfrm>
          <a:prstGeom prst="ellipse">
            <a:avLst/>
          </a:prstGeom>
          <a:solidFill>
            <a:srgbClr val="C00002"/>
          </a:solidFill>
          <a:ln>
            <a:noFill/>
          </a:ln>
        </p:spPr>
        <p:txBody>
          <a:bodyPr vert="horz" wrap="square" lIns="56620" tIns="28310" rIns="56620" bIns="28310" numCol="1" anchor="ctr" anchorCtr="0" compatLnSpc="1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2100" b="1" baseline="-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H="1">
            <a:off x="1549578" y="1498397"/>
            <a:ext cx="2372206" cy="0"/>
          </a:xfrm>
          <a:prstGeom prst="line">
            <a:avLst/>
          </a:prstGeom>
          <a:noFill/>
          <a:ln w="5" cap="flat">
            <a:solidFill>
              <a:srgbClr val="FFB000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24"/>
          <p:cNvSpPr>
            <a:spLocks noEditPoints="1"/>
          </p:cNvSpPr>
          <p:nvPr/>
        </p:nvSpPr>
        <p:spPr bwMode="auto">
          <a:xfrm>
            <a:off x="3204979" y="1364887"/>
            <a:ext cx="275313" cy="27443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2560103" y="1364887"/>
            <a:ext cx="277793" cy="27443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Freeform 26"/>
          <p:cNvSpPr>
            <a:spLocks noEditPoints="1"/>
          </p:cNvSpPr>
          <p:nvPr/>
        </p:nvSpPr>
        <p:spPr bwMode="auto">
          <a:xfrm>
            <a:off x="1917708" y="1364887"/>
            <a:ext cx="280273" cy="27443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Freeform 27"/>
          <p:cNvSpPr/>
          <p:nvPr/>
        </p:nvSpPr>
        <p:spPr bwMode="auto">
          <a:xfrm>
            <a:off x="3286828" y="1575042"/>
            <a:ext cx="1307114" cy="1110116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Freeform 28"/>
          <p:cNvSpPr/>
          <p:nvPr/>
        </p:nvSpPr>
        <p:spPr bwMode="auto">
          <a:xfrm>
            <a:off x="2624591" y="1575042"/>
            <a:ext cx="1969352" cy="1770252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Freeform 29"/>
          <p:cNvSpPr/>
          <p:nvPr/>
        </p:nvSpPr>
        <p:spPr bwMode="auto">
          <a:xfrm>
            <a:off x="1982196" y="1575042"/>
            <a:ext cx="2611748" cy="241308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txBody>
          <a:bodyPr vert="horz" wrap="square" lIns="56620" tIns="28310" rIns="56620" bIns="28310" numCol="1" anchor="t" anchorCtr="0" compatLnSpc="1"/>
          <a:lstStyle/>
          <a:p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40019" y="2225636"/>
            <a:ext cx="418916" cy="576546"/>
          </a:xfrm>
          <a:prstGeom prst="rect">
            <a:avLst/>
          </a:prstGeom>
          <a:noFill/>
        </p:spPr>
        <p:txBody>
          <a:bodyPr wrap="none" lIns="56620" tIns="28310" rIns="56620" bIns="28310" rtlCol="0" anchor="ctr">
            <a:spAutoFit/>
          </a:bodyPr>
          <a:lstStyle/>
          <a:p>
            <a:r>
              <a:rPr lang="en-US" altLang="zh-CN" sz="33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375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40018" y="2872328"/>
            <a:ext cx="385254" cy="576546"/>
          </a:xfrm>
          <a:prstGeom prst="rect">
            <a:avLst/>
          </a:prstGeom>
          <a:noFill/>
        </p:spPr>
        <p:txBody>
          <a:bodyPr wrap="none" lIns="56620" tIns="28310" rIns="56620" bIns="28310" rtlCol="0" anchor="ctr">
            <a:spAutoFit/>
          </a:bodyPr>
          <a:lstStyle/>
          <a:p>
            <a:r>
              <a:rPr lang="en-US" altLang="zh-CN" sz="33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3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0018" y="3540089"/>
            <a:ext cx="404490" cy="576546"/>
          </a:xfrm>
          <a:prstGeom prst="rect">
            <a:avLst/>
          </a:prstGeom>
          <a:noFill/>
        </p:spPr>
        <p:txBody>
          <a:bodyPr wrap="none" lIns="56620" tIns="28310" rIns="56620" bIns="28310" rtlCol="0" anchor="ctr">
            <a:spAutoFit/>
          </a:bodyPr>
          <a:lstStyle/>
          <a:p>
            <a:r>
              <a:rPr lang="en-US" altLang="zh-CN" sz="33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375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22314" y="2260318"/>
            <a:ext cx="2908594" cy="602450"/>
          </a:xfrm>
          <a:prstGeom prst="rect">
            <a:avLst/>
          </a:prstGeom>
          <a:noFill/>
        </p:spPr>
        <p:txBody>
          <a:bodyPr wrap="square" lIns="56620" tIns="28310" rIns="56620" bIns="283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22314" y="2949534"/>
            <a:ext cx="2908594" cy="602450"/>
          </a:xfrm>
          <a:prstGeom prst="rect">
            <a:avLst/>
          </a:prstGeom>
          <a:noFill/>
        </p:spPr>
        <p:txBody>
          <a:bodyPr wrap="square" lIns="56620" tIns="28310" rIns="56620" bIns="283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2314" y="3624550"/>
            <a:ext cx="2908594" cy="602450"/>
          </a:xfrm>
          <a:prstGeom prst="rect">
            <a:avLst/>
          </a:prstGeom>
          <a:noFill/>
        </p:spPr>
        <p:txBody>
          <a:bodyPr wrap="square" lIns="56620" tIns="28310" rIns="56620" bIns="283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320E673-1DE2-4AD4-B153-C1C86F8996A2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CDAE123-25CF-4501-911B-D027DA478608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/>
          <p:cNvGrpSpPr/>
          <p:nvPr/>
        </p:nvGrpSpPr>
        <p:grpSpPr>
          <a:xfrm>
            <a:off x="4640729" y="2616469"/>
            <a:ext cx="1210865" cy="1221581"/>
            <a:chOff x="6270763" y="3488625"/>
            <a:chExt cx="1614487" cy="1628775"/>
          </a:xfrm>
        </p:grpSpPr>
        <p:sp>
          <p:nvSpPr>
            <p:cNvPr id="102" name="Freeform 7"/>
            <p:cNvSpPr/>
            <p:nvPr/>
          </p:nvSpPr>
          <p:spPr bwMode="auto">
            <a:xfrm>
              <a:off x="6270763" y="3488625"/>
              <a:ext cx="1614487" cy="1628775"/>
            </a:xfrm>
            <a:custGeom>
              <a:avLst/>
              <a:gdLst>
                <a:gd name="T0" fmla="*/ 86 w 86"/>
                <a:gd name="T1" fmla="*/ 87 h 87"/>
                <a:gd name="T2" fmla="*/ 23 w 86"/>
                <a:gd name="T3" fmla="*/ 87 h 87"/>
                <a:gd name="T4" fmla="*/ 0 w 86"/>
                <a:gd name="T5" fmla="*/ 64 h 87"/>
                <a:gd name="T6" fmla="*/ 0 w 86"/>
                <a:gd name="T7" fmla="*/ 0 h 87"/>
                <a:gd name="T8" fmla="*/ 64 w 86"/>
                <a:gd name="T9" fmla="*/ 0 h 87"/>
                <a:gd name="T10" fmla="*/ 86 w 86"/>
                <a:gd name="T11" fmla="*/ 23 h 87"/>
                <a:gd name="T12" fmla="*/ 86 w 8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7">
                  <a:moveTo>
                    <a:pt x="86" y="87"/>
                  </a:moveTo>
                  <a:cubicBezTo>
                    <a:pt x="23" y="87"/>
                    <a:pt x="23" y="87"/>
                    <a:pt x="23" y="87"/>
                  </a:cubicBezTo>
                  <a:cubicBezTo>
                    <a:pt x="10" y="87"/>
                    <a:pt x="0" y="76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6" y="0"/>
                    <a:pt x="86" y="10"/>
                    <a:pt x="86" y="23"/>
                  </a:cubicBezTo>
                  <a:lnTo>
                    <a:pt x="86" y="87"/>
                  </a:ln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6887272" y="4089122"/>
              <a:ext cx="619055" cy="622865"/>
              <a:chOff x="5595939" y="4999038"/>
              <a:chExt cx="515938" cy="519113"/>
            </a:xfrm>
            <a:solidFill>
              <a:schemeClr val="bg1"/>
            </a:solidFill>
          </p:grpSpPr>
          <p:sp>
            <p:nvSpPr>
              <p:cNvPr id="110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11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12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13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14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15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3360807" y="1347263"/>
            <a:ext cx="1227535" cy="1210866"/>
            <a:chOff x="4564200" y="1796350"/>
            <a:chExt cx="1636713" cy="1614488"/>
          </a:xfrm>
        </p:grpSpPr>
        <p:sp>
          <p:nvSpPr>
            <p:cNvPr id="101" name="Freeform 6"/>
            <p:cNvSpPr/>
            <p:nvPr/>
          </p:nvSpPr>
          <p:spPr bwMode="auto">
            <a:xfrm>
              <a:off x="4564200" y="1796350"/>
              <a:ext cx="1636713" cy="1614488"/>
            </a:xfrm>
            <a:custGeom>
              <a:avLst/>
              <a:gdLst>
                <a:gd name="T0" fmla="*/ 87 w 87"/>
                <a:gd name="T1" fmla="*/ 86 h 86"/>
                <a:gd name="T2" fmla="*/ 23 w 87"/>
                <a:gd name="T3" fmla="*/ 86 h 86"/>
                <a:gd name="T4" fmla="*/ 0 w 87"/>
                <a:gd name="T5" fmla="*/ 63 h 86"/>
                <a:gd name="T6" fmla="*/ 0 w 87"/>
                <a:gd name="T7" fmla="*/ 0 h 86"/>
                <a:gd name="T8" fmla="*/ 64 w 87"/>
                <a:gd name="T9" fmla="*/ 0 h 86"/>
                <a:gd name="T10" fmla="*/ 87 w 87"/>
                <a:gd name="T11" fmla="*/ 22 h 86"/>
                <a:gd name="T12" fmla="*/ 87 w 87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6">
                  <a:moveTo>
                    <a:pt x="87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0" y="86"/>
                    <a:pt x="0" y="7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87" y="10"/>
                    <a:pt x="87" y="22"/>
                  </a:cubicBezTo>
                  <a:lnTo>
                    <a:pt x="87" y="86"/>
                  </a:ln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4956661" y="2174225"/>
              <a:ext cx="710485" cy="483815"/>
              <a:chOff x="5842315" y="2065986"/>
              <a:chExt cx="592138" cy="403225"/>
            </a:xfrm>
            <a:solidFill>
              <a:schemeClr val="bg1"/>
            </a:solidFill>
          </p:grpSpPr>
          <p:sp>
            <p:nvSpPr>
              <p:cNvPr id="117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119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0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1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2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3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4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5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6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7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8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  <p:sp>
              <p:nvSpPr>
                <p:cNvPr id="129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013"/>
                </a:p>
              </p:txBody>
            </p:sp>
          </p:grpSp>
        </p:grpSp>
      </p:grpSp>
      <p:grpSp>
        <p:nvGrpSpPr>
          <p:cNvPr id="145" name="组合 144"/>
          <p:cNvGrpSpPr/>
          <p:nvPr/>
        </p:nvGrpSpPr>
        <p:grpSpPr>
          <a:xfrm>
            <a:off x="4640729" y="1347263"/>
            <a:ext cx="1210865" cy="1210866"/>
            <a:chOff x="6270763" y="1796350"/>
            <a:chExt cx="1614487" cy="1614488"/>
          </a:xfrm>
        </p:grpSpPr>
        <p:sp>
          <p:nvSpPr>
            <p:cNvPr id="100" name="Freeform 5"/>
            <p:cNvSpPr/>
            <p:nvPr/>
          </p:nvSpPr>
          <p:spPr bwMode="auto">
            <a:xfrm>
              <a:off x="6270763" y="1796350"/>
              <a:ext cx="1614487" cy="1614488"/>
            </a:xfrm>
            <a:custGeom>
              <a:avLst/>
              <a:gdLst>
                <a:gd name="T0" fmla="*/ 0 w 86"/>
                <a:gd name="T1" fmla="*/ 86 h 86"/>
                <a:gd name="T2" fmla="*/ 0 w 86"/>
                <a:gd name="T3" fmla="*/ 22 h 86"/>
                <a:gd name="T4" fmla="*/ 23 w 86"/>
                <a:gd name="T5" fmla="*/ 0 h 86"/>
                <a:gd name="T6" fmla="*/ 86 w 86"/>
                <a:gd name="T7" fmla="*/ 0 h 86"/>
                <a:gd name="T8" fmla="*/ 86 w 86"/>
                <a:gd name="T9" fmla="*/ 63 h 86"/>
                <a:gd name="T10" fmla="*/ 64 w 86"/>
                <a:gd name="T11" fmla="*/ 86 h 86"/>
                <a:gd name="T12" fmla="*/ 0 w 8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0" y="8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76"/>
                    <a:pt x="76" y="86"/>
                    <a:pt x="64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6973940" y="2010413"/>
              <a:ext cx="630485" cy="647627"/>
              <a:chOff x="5572126" y="3962401"/>
              <a:chExt cx="525463" cy="539750"/>
            </a:xfrm>
            <a:solidFill>
              <a:schemeClr val="bg1"/>
            </a:solidFill>
          </p:grpSpPr>
          <p:sp>
            <p:nvSpPr>
              <p:cNvPr id="131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3"/>
              </a:p>
            </p:txBody>
          </p:sp>
          <p:sp>
            <p:nvSpPr>
              <p:cNvPr id="132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3"/>
              </a:p>
            </p:txBody>
          </p:sp>
          <p:sp>
            <p:nvSpPr>
              <p:cNvPr id="133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3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3360807" y="2616469"/>
            <a:ext cx="1227535" cy="1221581"/>
            <a:chOff x="4564200" y="3488625"/>
            <a:chExt cx="1636713" cy="1628775"/>
          </a:xfrm>
        </p:grpSpPr>
        <p:sp>
          <p:nvSpPr>
            <p:cNvPr id="103" name="Freeform 8"/>
            <p:cNvSpPr/>
            <p:nvPr/>
          </p:nvSpPr>
          <p:spPr bwMode="auto">
            <a:xfrm>
              <a:off x="4564200" y="3488625"/>
              <a:ext cx="1636713" cy="1628775"/>
            </a:xfrm>
            <a:custGeom>
              <a:avLst/>
              <a:gdLst>
                <a:gd name="T0" fmla="*/ 0 w 87"/>
                <a:gd name="T1" fmla="*/ 87 h 87"/>
                <a:gd name="T2" fmla="*/ 0 w 87"/>
                <a:gd name="T3" fmla="*/ 23 h 87"/>
                <a:gd name="T4" fmla="*/ 23 w 87"/>
                <a:gd name="T5" fmla="*/ 0 h 87"/>
                <a:gd name="T6" fmla="*/ 87 w 87"/>
                <a:gd name="T7" fmla="*/ 0 h 87"/>
                <a:gd name="T8" fmla="*/ 87 w 87"/>
                <a:gd name="T9" fmla="*/ 64 h 87"/>
                <a:gd name="T10" fmla="*/ 64 w 87"/>
                <a:gd name="T11" fmla="*/ 87 h 87"/>
                <a:gd name="T12" fmla="*/ 0 w 87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76"/>
                    <a:pt x="77" y="87"/>
                    <a:pt x="64" y="8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4956661" y="4115306"/>
              <a:ext cx="432387" cy="641912"/>
              <a:chOff x="5649914" y="2946401"/>
              <a:chExt cx="360363" cy="534987"/>
            </a:xfrm>
            <a:solidFill>
              <a:schemeClr val="bg1"/>
            </a:solidFill>
          </p:grpSpPr>
          <p:sp>
            <p:nvSpPr>
              <p:cNvPr id="135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36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37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138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</p:grpSp>
      </p:grpSp>
      <p:grpSp>
        <p:nvGrpSpPr>
          <p:cNvPr id="144" name="组合 143"/>
          <p:cNvGrpSpPr/>
          <p:nvPr/>
        </p:nvGrpSpPr>
        <p:grpSpPr>
          <a:xfrm>
            <a:off x="4068037" y="2054494"/>
            <a:ext cx="1081088" cy="1070372"/>
            <a:chOff x="5507175" y="2739325"/>
            <a:chExt cx="1441450" cy="1427163"/>
          </a:xfrm>
        </p:grpSpPr>
        <p:sp>
          <p:nvSpPr>
            <p:cNvPr id="104" name="Oval 9"/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latin typeface="Impact" panose="020B0806030902050204" pitchFamily="34" charset="0"/>
              </a:endParaRPr>
            </a:p>
          </p:txBody>
        </p:sp>
        <p:sp>
          <p:nvSpPr>
            <p:cNvPr id="105" name="矩形 37"/>
            <p:cNvSpPr>
              <a:spLocks noChangeArrowheads="1"/>
            </p:cNvSpPr>
            <p:nvPr/>
          </p:nvSpPr>
          <p:spPr bwMode="auto">
            <a:xfrm>
              <a:off x="5743714" y="2906013"/>
              <a:ext cx="52834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C00000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01</a:t>
              </a:r>
              <a:endParaRPr lang="zh-CN" altLang="en-US" sz="1800" dirty="0">
                <a:solidFill>
                  <a:srgbClr val="C00000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106" name="矩形 38"/>
            <p:cNvSpPr>
              <a:spLocks noChangeArrowheads="1"/>
            </p:cNvSpPr>
            <p:nvPr/>
          </p:nvSpPr>
          <p:spPr bwMode="auto">
            <a:xfrm>
              <a:off x="6286639" y="2906013"/>
              <a:ext cx="56468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02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107" name="矩形 39"/>
            <p:cNvSpPr>
              <a:spLocks noChangeArrowheads="1"/>
            </p:cNvSpPr>
            <p:nvPr/>
          </p:nvSpPr>
          <p:spPr bwMode="auto">
            <a:xfrm>
              <a:off x="5723075" y="3517200"/>
              <a:ext cx="56468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04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108" name="矩形 40"/>
            <p:cNvSpPr>
              <a:spLocks noChangeArrowheads="1"/>
            </p:cNvSpPr>
            <p:nvPr/>
          </p:nvSpPr>
          <p:spPr bwMode="auto">
            <a:xfrm>
              <a:off x="6248539" y="3507675"/>
              <a:ext cx="57323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C00000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03</a:t>
              </a:r>
              <a:endParaRPr lang="zh-CN" altLang="en-US" sz="1800" dirty="0">
                <a:solidFill>
                  <a:srgbClr val="C00000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</p:grpSp>
      <p:sp>
        <p:nvSpPr>
          <p:cNvPr id="139" name="TextBox 57"/>
          <p:cNvSpPr txBox="1"/>
          <p:nvPr/>
        </p:nvSpPr>
        <p:spPr bwMode="auto">
          <a:xfrm>
            <a:off x="6030187" y="1484185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57"/>
          <p:cNvSpPr txBox="1"/>
          <p:nvPr/>
        </p:nvSpPr>
        <p:spPr bwMode="auto">
          <a:xfrm>
            <a:off x="1086712" y="1484185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TextBox 57"/>
          <p:cNvSpPr txBox="1"/>
          <p:nvPr/>
        </p:nvSpPr>
        <p:spPr bwMode="auto">
          <a:xfrm>
            <a:off x="6030187" y="3011757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57"/>
          <p:cNvSpPr txBox="1"/>
          <p:nvPr/>
        </p:nvSpPr>
        <p:spPr bwMode="auto">
          <a:xfrm>
            <a:off x="1086712" y="3011757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9BC6BFE-4DA7-4A8A-A925-DCC97E8445B9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B815CCF-0CFE-4BCB-A237-025C9B9997BA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48039" y="1348732"/>
            <a:ext cx="2264569" cy="2265760"/>
            <a:chOff x="3661577" y="1738684"/>
            <a:chExt cx="3019425" cy="3021013"/>
          </a:xfrm>
          <a:solidFill>
            <a:srgbClr val="C00002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3661577" y="1738684"/>
              <a:ext cx="3019425" cy="3021013"/>
            </a:xfrm>
            <a:custGeom>
              <a:avLst/>
              <a:gdLst>
                <a:gd name="T0" fmla="*/ 1902 w 1902"/>
                <a:gd name="T1" fmla="*/ 951 h 1903"/>
                <a:gd name="T2" fmla="*/ 951 w 1902"/>
                <a:gd name="T3" fmla="*/ 1903 h 1903"/>
                <a:gd name="T4" fmla="*/ 0 w 1902"/>
                <a:gd name="T5" fmla="*/ 951 h 1903"/>
                <a:gd name="T6" fmla="*/ 951 w 1902"/>
                <a:gd name="T7" fmla="*/ 0 h 1903"/>
                <a:gd name="T8" fmla="*/ 1902 w 1902"/>
                <a:gd name="T9" fmla="*/ 951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2" h="1903">
                  <a:moveTo>
                    <a:pt x="1902" y="951"/>
                  </a:moveTo>
                  <a:lnTo>
                    <a:pt x="951" y="1903"/>
                  </a:lnTo>
                  <a:lnTo>
                    <a:pt x="0" y="951"/>
                  </a:lnTo>
                  <a:lnTo>
                    <a:pt x="951" y="0"/>
                  </a:lnTo>
                  <a:lnTo>
                    <a:pt x="1902" y="9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50">
                <a:latin typeface="Impact" panose="020B080603090205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66384" y="2813115"/>
              <a:ext cx="1086196" cy="80021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01</a:t>
              </a:r>
              <a:r>
                <a:rPr lang="en-US" altLang="zh-CN" sz="27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3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06568" y="1027263"/>
            <a:ext cx="1445419" cy="1445419"/>
            <a:chOff x="5739615" y="1310059"/>
            <a:chExt cx="1927225" cy="19272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" name="Freeform 8"/>
            <p:cNvSpPr/>
            <p:nvPr/>
          </p:nvSpPr>
          <p:spPr bwMode="auto">
            <a:xfrm>
              <a:off x="5739615" y="1310059"/>
              <a:ext cx="1927225" cy="1927225"/>
            </a:xfrm>
            <a:custGeom>
              <a:avLst/>
              <a:gdLst>
                <a:gd name="T0" fmla="*/ 1214 w 1214"/>
                <a:gd name="T1" fmla="*/ 606 h 1214"/>
                <a:gd name="T2" fmla="*/ 608 w 1214"/>
                <a:gd name="T3" fmla="*/ 1214 h 1214"/>
                <a:gd name="T4" fmla="*/ 0 w 1214"/>
                <a:gd name="T5" fmla="*/ 606 h 1214"/>
                <a:gd name="T6" fmla="*/ 608 w 1214"/>
                <a:gd name="T7" fmla="*/ 0 h 1214"/>
                <a:gd name="T8" fmla="*/ 1214 w 1214"/>
                <a:gd name="T9" fmla="*/ 606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4" h="1214">
                  <a:moveTo>
                    <a:pt x="1214" y="606"/>
                  </a:moveTo>
                  <a:lnTo>
                    <a:pt x="608" y="1214"/>
                  </a:lnTo>
                  <a:lnTo>
                    <a:pt x="0" y="606"/>
                  </a:lnTo>
                  <a:lnTo>
                    <a:pt x="608" y="0"/>
                  </a:lnTo>
                  <a:lnTo>
                    <a:pt x="1214" y="6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50">
                <a:latin typeface="Impact" panose="020B080603090205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44023" y="1976182"/>
              <a:ext cx="831852" cy="55399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02</a:t>
              </a: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38802" y="1920232"/>
            <a:ext cx="1144191" cy="1143000"/>
            <a:chOff x="6715927" y="2500684"/>
            <a:chExt cx="1525588" cy="1524000"/>
          </a:xfrm>
          <a:solidFill>
            <a:srgbClr val="C00002"/>
          </a:solidFill>
        </p:grpSpPr>
        <p:sp>
          <p:nvSpPr>
            <p:cNvPr id="10" name="Freeform 7"/>
            <p:cNvSpPr/>
            <p:nvPr/>
          </p:nvSpPr>
          <p:spPr bwMode="auto">
            <a:xfrm>
              <a:off x="6715927" y="2500684"/>
              <a:ext cx="1525588" cy="1524000"/>
            </a:xfrm>
            <a:custGeom>
              <a:avLst/>
              <a:gdLst>
                <a:gd name="T0" fmla="*/ 961 w 961"/>
                <a:gd name="T1" fmla="*/ 480 h 960"/>
                <a:gd name="T2" fmla="*/ 480 w 961"/>
                <a:gd name="T3" fmla="*/ 960 h 960"/>
                <a:gd name="T4" fmla="*/ 0 w 961"/>
                <a:gd name="T5" fmla="*/ 480 h 960"/>
                <a:gd name="T6" fmla="*/ 480 w 961"/>
                <a:gd name="T7" fmla="*/ 0 h 960"/>
                <a:gd name="T8" fmla="*/ 961 w 961"/>
                <a:gd name="T9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0">
                  <a:moveTo>
                    <a:pt x="961" y="480"/>
                  </a:moveTo>
                  <a:lnTo>
                    <a:pt x="480" y="960"/>
                  </a:lnTo>
                  <a:lnTo>
                    <a:pt x="0" y="480"/>
                  </a:lnTo>
                  <a:lnTo>
                    <a:pt x="480" y="0"/>
                  </a:lnTo>
                  <a:lnTo>
                    <a:pt x="961" y="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50">
                <a:latin typeface="Impact" panose="020B080603090205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46728" y="2939519"/>
              <a:ext cx="806204" cy="55399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03</a:t>
              </a:r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4637" y="2506019"/>
            <a:ext cx="1859756" cy="1858566"/>
            <a:chOff x="5457040" y="3281734"/>
            <a:chExt cx="2479675" cy="24780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5457040" y="3281734"/>
              <a:ext cx="2479675" cy="2478088"/>
            </a:xfrm>
            <a:custGeom>
              <a:avLst/>
              <a:gdLst>
                <a:gd name="T0" fmla="*/ 1562 w 1562"/>
                <a:gd name="T1" fmla="*/ 781 h 1561"/>
                <a:gd name="T2" fmla="*/ 781 w 1562"/>
                <a:gd name="T3" fmla="*/ 1561 h 1561"/>
                <a:gd name="T4" fmla="*/ 0 w 1562"/>
                <a:gd name="T5" fmla="*/ 781 h 1561"/>
                <a:gd name="T6" fmla="*/ 781 w 1562"/>
                <a:gd name="T7" fmla="*/ 0 h 1561"/>
                <a:gd name="T8" fmla="*/ 1562 w 1562"/>
                <a:gd name="T9" fmla="*/ 781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1561">
                  <a:moveTo>
                    <a:pt x="1562" y="781"/>
                  </a:moveTo>
                  <a:lnTo>
                    <a:pt x="781" y="1561"/>
                  </a:lnTo>
                  <a:lnTo>
                    <a:pt x="0" y="781"/>
                  </a:lnTo>
                  <a:lnTo>
                    <a:pt x="781" y="0"/>
                  </a:lnTo>
                  <a:lnTo>
                    <a:pt x="1562" y="7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050">
                <a:latin typeface="Impact" panose="020B080603090205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67851" y="4128593"/>
              <a:ext cx="885285" cy="615553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04</a:t>
              </a: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" name="TextBox 57"/>
          <p:cNvSpPr txBox="1"/>
          <p:nvPr/>
        </p:nvSpPr>
        <p:spPr bwMode="auto">
          <a:xfrm>
            <a:off x="759094" y="1746123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57"/>
          <p:cNvSpPr txBox="1"/>
          <p:nvPr/>
        </p:nvSpPr>
        <p:spPr bwMode="auto">
          <a:xfrm>
            <a:off x="5719237" y="916257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7"/>
          <p:cNvSpPr txBox="1"/>
          <p:nvPr/>
        </p:nvSpPr>
        <p:spPr bwMode="auto">
          <a:xfrm>
            <a:off x="6308597" y="2203323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7"/>
          <p:cNvSpPr txBox="1"/>
          <p:nvPr/>
        </p:nvSpPr>
        <p:spPr bwMode="auto">
          <a:xfrm>
            <a:off x="5752575" y="3672554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494466D-0DA2-4E7F-856B-49873EF72A56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4670244-816F-46D7-9470-42FB7E96A833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68E60C0-2CB6-4C34-ACD0-987308FDEFA0}"/>
              </a:ext>
            </a:extLst>
          </p:cNvPr>
          <p:cNvSpPr/>
          <p:nvPr/>
        </p:nvSpPr>
        <p:spPr>
          <a:xfrm>
            <a:off x="661987" y="1409700"/>
            <a:ext cx="7820025" cy="2324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962415" y="2713715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9071" y="1919095"/>
            <a:ext cx="492585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300" spc="450" dirty="0" smtClean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谢谢收看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459700" y="2601014"/>
            <a:ext cx="622460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341" y="3143006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</p:spTree>
    <p:extLst>
      <p:ext uri="{BB962C8B-B14F-4D97-AF65-F5344CB8AC3E}">
        <p14:creationId xmlns:p14="http://schemas.microsoft.com/office/powerpoint/2010/main" val="8891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33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1912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9065" y="2919251"/>
            <a:ext cx="3727495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915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6053" y="2209998"/>
            <a:ext cx="2788841" cy="7155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5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CONTENTS</a:t>
            </a:r>
            <a:endParaRPr lang="zh-CN" altLang="en-US" sz="405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36015" y="103249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36015" y="1356903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6015" y="2653858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36015" y="2978266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36015" y="188559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6015" y="2209998"/>
            <a:ext cx="3143239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36015" y="350695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36015" y="3831362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175A279-8195-416E-8DE2-E1D16304F4C9}"/>
              </a:ext>
            </a:extLst>
          </p:cNvPr>
          <p:cNvCxnSpPr>
            <a:cxnSpLocks/>
          </p:cNvCxnSpPr>
          <p:nvPr/>
        </p:nvCxnSpPr>
        <p:spPr>
          <a:xfrm flipV="1">
            <a:off x="4267796" y="1375879"/>
            <a:ext cx="0" cy="239068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42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78426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8426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426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F850CC-106D-4277-B190-FC68F0C685CC}"/>
              </a:ext>
            </a:extLst>
          </p:cNvPr>
          <p:cNvCxnSpPr>
            <a:cxnSpLocks/>
          </p:cNvCxnSpPr>
          <p:nvPr/>
        </p:nvCxnSpPr>
        <p:spPr>
          <a:xfrm flipV="1">
            <a:off x="588764" y="1509999"/>
            <a:ext cx="0" cy="212350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73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3234" y="1491987"/>
            <a:ext cx="5179218" cy="2307096"/>
            <a:chOff x="777876" y="2909888"/>
            <a:chExt cx="7348537" cy="3273425"/>
          </a:xfrm>
          <a:solidFill>
            <a:srgbClr val="C00002"/>
          </a:solidFill>
        </p:grpSpPr>
        <p:sp>
          <p:nvSpPr>
            <p:cNvPr id="4" name="Freeform 29"/>
            <p:cNvSpPr>
              <a:spLocks noEditPoints="1"/>
            </p:cNvSpPr>
            <p:nvPr/>
          </p:nvSpPr>
          <p:spPr bwMode="auto">
            <a:xfrm>
              <a:off x="7778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" name="Freeform 30"/>
            <p:cNvSpPr>
              <a:spLocks noEditPoints="1"/>
            </p:cNvSpPr>
            <p:nvPr/>
          </p:nvSpPr>
          <p:spPr bwMode="auto">
            <a:xfrm>
              <a:off x="1538288" y="2909888"/>
              <a:ext cx="481013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" name="Freeform 31"/>
            <p:cNvSpPr>
              <a:spLocks noEditPoints="1"/>
            </p:cNvSpPr>
            <p:nvPr/>
          </p:nvSpPr>
          <p:spPr bwMode="auto">
            <a:xfrm>
              <a:off x="23002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9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7" name="Freeform 32"/>
            <p:cNvSpPr>
              <a:spLocks noEditPoints="1"/>
            </p:cNvSpPr>
            <p:nvPr/>
          </p:nvSpPr>
          <p:spPr bwMode="auto">
            <a:xfrm>
              <a:off x="30622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9 w 34"/>
                <a:gd name="T19" fmla="*/ 64 h 100"/>
                <a:gd name="T20" fmla="*/ 9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9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9" y="6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8" name="Freeform 33"/>
            <p:cNvSpPr>
              <a:spLocks noEditPoints="1"/>
            </p:cNvSpPr>
            <p:nvPr/>
          </p:nvSpPr>
          <p:spPr bwMode="auto">
            <a:xfrm>
              <a:off x="3838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7 w 34"/>
                <a:gd name="T25" fmla="*/ 100 h 100"/>
                <a:gd name="T26" fmla="*/ 25 w 34"/>
                <a:gd name="T27" fmla="*/ 92 h 100"/>
                <a:gd name="T28" fmla="*/ 25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9" name="Freeform 34"/>
            <p:cNvSpPr>
              <a:spLocks noEditPoints="1"/>
            </p:cNvSpPr>
            <p:nvPr/>
          </p:nvSpPr>
          <p:spPr bwMode="auto">
            <a:xfrm>
              <a:off x="4600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5 w 34"/>
                <a:gd name="T27" fmla="*/ 92 h 100"/>
                <a:gd name="T28" fmla="*/ 25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0" name="Freeform 35"/>
            <p:cNvSpPr>
              <a:spLocks noEditPoints="1"/>
            </p:cNvSpPr>
            <p:nvPr/>
          </p:nvSpPr>
          <p:spPr bwMode="auto">
            <a:xfrm>
              <a:off x="5362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6122988" y="2909888"/>
              <a:ext cx="481013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68849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76469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7778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>
              <a:off x="1538288" y="4767263"/>
              <a:ext cx="481013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23002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10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7" name="Freeform 42"/>
            <p:cNvSpPr>
              <a:spLocks noEditPoints="1"/>
            </p:cNvSpPr>
            <p:nvPr/>
          </p:nvSpPr>
          <p:spPr bwMode="auto">
            <a:xfrm>
              <a:off x="30622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9 w 34"/>
                <a:gd name="T19" fmla="*/ 65 h 100"/>
                <a:gd name="T20" fmla="*/ 9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10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9" y="6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>
              <a:off x="3838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7 w 34"/>
                <a:gd name="T25" fmla="*/ 100 h 100"/>
                <a:gd name="T26" fmla="*/ 25 w 34"/>
                <a:gd name="T27" fmla="*/ 93 h 100"/>
                <a:gd name="T28" fmla="*/ 25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22" y="100"/>
                    <a:pt x="25" y="97"/>
                    <a:pt x="25" y="9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37458" y="2801058"/>
            <a:ext cx="2484995" cy="998026"/>
            <a:chOff x="4600576" y="4767263"/>
            <a:chExt cx="3525837" cy="14160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Freeform 44"/>
            <p:cNvSpPr>
              <a:spLocks noEditPoints="1"/>
            </p:cNvSpPr>
            <p:nvPr/>
          </p:nvSpPr>
          <p:spPr bwMode="auto">
            <a:xfrm>
              <a:off x="4600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5 w 34"/>
                <a:gd name="T27" fmla="*/ 93 h 100"/>
                <a:gd name="T28" fmla="*/ 25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1" name="Freeform 45"/>
            <p:cNvSpPr>
              <a:spLocks noEditPoints="1"/>
            </p:cNvSpPr>
            <p:nvPr/>
          </p:nvSpPr>
          <p:spPr bwMode="auto">
            <a:xfrm>
              <a:off x="5362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6122988" y="4767263"/>
              <a:ext cx="481013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3" name="Freeform 47"/>
            <p:cNvSpPr>
              <a:spLocks noEditPoints="1"/>
            </p:cNvSpPr>
            <p:nvPr/>
          </p:nvSpPr>
          <p:spPr bwMode="auto">
            <a:xfrm>
              <a:off x="68849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4" name="Freeform 48"/>
            <p:cNvSpPr>
              <a:spLocks noEditPoints="1"/>
            </p:cNvSpPr>
            <p:nvPr/>
          </p:nvSpPr>
          <p:spPr bwMode="auto">
            <a:xfrm>
              <a:off x="76469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25" name="TextBox 57"/>
          <p:cNvSpPr txBox="1"/>
          <p:nvPr/>
        </p:nvSpPr>
        <p:spPr bwMode="auto">
          <a:xfrm>
            <a:off x="6422231" y="1536385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7"/>
          <p:cNvSpPr txBox="1"/>
          <p:nvPr/>
        </p:nvSpPr>
        <p:spPr bwMode="auto">
          <a:xfrm>
            <a:off x="6422231" y="2378157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7"/>
          <p:cNvSpPr txBox="1"/>
          <p:nvPr/>
        </p:nvSpPr>
        <p:spPr bwMode="auto">
          <a:xfrm>
            <a:off x="6422231" y="3221119"/>
            <a:ext cx="2005013" cy="549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751BFBE-42CF-4037-9FFD-0BD3AFEF1DB7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38C41FE-A501-4C16-87BA-489796F127C5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"/>
          <p:cNvCxnSpPr>
            <a:stCxn id="5" idx="6"/>
            <a:endCxn id="8" idx="2"/>
          </p:cNvCxnSpPr>
          <p:nvPr/>
        </p:nvCxnSpPr>
        <p:spPr>
          <a:xfrm>
            <a:off x="996907" y="3673160"/>
            <a:ext cx="7160522" cy="1589"/>
          </a:xfrm>
          <a:prstGeom prst="line">
            <a:avLst/>
          </a:prstGeom>
          <a:ln w="12700" cap="flat">
            <a:solidFill>
              <a:schemeClr val="bg2">
                <a:lumMod val="2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69"/>
          <p:cNvGrpSpPr/>
          <p:nvPr/>
        </p:nvGrpSpPr>
        <p:grpSpPr>
          <a:xfrm>
            <a:off x="300273" y="3324718"/>
            <a:ext cx="696635" cy="696887"/>
            <a:chOff x="255774" y="3805440"/>
            <a:chExt cx="696726" cy="696726"/>
          </a:xfrm>
        </p:grpSpPr>
        <p:sp>
          <p:nvSpPr>
            <p:cNvPr id="5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70"/>
          <p:cNvGrpSpPr/>
          <p:nvPr/>
        </p:nvGrpSpPr>
        <p:grpSpPr>
          <a:xfrm>
            <a:off x="8157430" y="3324718"/>
            <a:ext cx="696635" cy="696887"/>
            <a:chOff x="8113954" y="3805440"/>
            <a:chExt cx="696726" cy="696726"/>
          </a:xfrm>
        </p:grpSpPr>
        <p:sp>
          <p:nvSpPr>
            <p:cNvPr id="8" name="Oval 20"/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42"/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Rectangle 45"/>
          <p:cNvSpPr/>
          <p:nvPr/>
        </p:nvSpPr>
        <p:spPr>
          <a:xfrm>
            <a:off x="1044502" y="3734196"/>
            <a:ext cx="492438" cy="27699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开始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Rectangle 46"/>
          <p:cNvSpPr/>
          <p:nvPr/>
        </p:nvSpPr>
        <p:spPr>
          <a:xfrm>
            <a:off x="7544513" y="3734196"/>
            <a:ext cx="492438" cy="27699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理念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2" name="Group 61"/>
          <p:cNvGrpSpPr/>
          <p:nvPr/>
        </p:nvGrpSpPr>
        <p:grpSpPr>
          <a:xfrm>
            <a:off x="2050184" y="1156387"/>
            <a:ext cx="1280036" cy="2620901"/>
            <a:chOff x="2005914" y="1637612"/>
            <a:chExt cx="1280202" cy="2620294"/>
          </a:xfrm>
        </p:grpSpPr>
        <p:sp>
          <p:nvSpPr>
            <p:cNvPr id="13" name="Oval 12"/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Group 66"/>
            <p:cNvGrpSpPr/>
            <p:nvPr/>
          </p:nvGrpSpPr>
          <p:grpSpPr>
            <a:xfrm>
              <a:off x="2285984" y="2214560"/>
              <a:ext cx="1000132" cy="1702838"/>
              <a:chOff x="2285984" y="2214560"/>
              <a:chExt cx="1000132" cy="1702838"/>
            </a:xfrm>
          </p:grpSpPr>
          <p:sp>
            <p:nvSpPr>
              <p:cNvPr id="19" name="Rectangle 43"/>
              <p:cNvSpPr/>
              <p:nvPr/>
            </p:nvSpPr>
            <p:spPr>
              <a:xfrm>
                <a:off x="2285984" y="2428874"/>
                <a:ext cx="1000132" cy="14885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分钟之内。</a:t>
                </a:r>
                <a:endParaRPr lang="ms-MY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20" name="Rectangle 44"/>
              <p:cNvSpPr/>
              <p:nvPr/>
            </p:nvSpPr>
            <p:spPr>
              <a:xfrm>
                <a:off x="2285984" y="2214560"/>
                <a:ext cx="684892" cy="2423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cxnSp>
          <p:nvCxnSpPr>
            <p:cNvPr id="15" name="Straight Connector 26"/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59"/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17" name="Teardrop 25"/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72"/>
          <p:cNvGrpSpPr/>
          <p:nvPr/>
        </p:nvGrpSpPr>
        <p:grpSpPr>
          <a:xfrm>
            <a:off x="5121618" y="1156387"/>
            <a:ext cx="1351464" cy="2620901"/>
            <a:chOff x="5077748" y="1637612"/>
            <a:chExt cx="1351640" cy="2620294"/>
          </a:xfrm>
        </p:grpSpPr>
        <p:sp>
          <p:nvSpPr>
            <p:cNvPr id="22" name="Oval 16"/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Straight Connector 38"/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67"/>
            <p:cNvGrpSpPr/>
            <p:nvPr/>
          </p:nvGrpSpPr>
          <p:grpSpPr>
            <a:xfrm>
              <a:off x="5429256" y="2214560"/>
              <a:ext cx="1000132" cy="1702838"/>
              <a:chOff x="5429256" y="2214560"/>
              <a:chExt cx="1000132" cy="1702838"/>
            </a:xfrm>
          </p:grpSpPr>
          <p:sp>
            <p:nvSpPr>
              <p:cNvPr id="28" name="Rectangle 49"/>
              <p:cNvSpPr/>
              <p:nvPr/>
            </p:nvSpPr>
            <p:spPr>
              <a:xfrm>
                <a:off x="5429256" y="2428874"/>
                <a:ext cx="1000132" cy="14885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分钟之内。</a:t>
                </a:r>
                <a:endParaRPr lang="ms-MY" altLang="zh-CN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29" name="Rectangle 50"/>
              <p:cNvSpPr/>
              <p:nvPr/>
            </p:nvSpPr>
            <p:spPr>
              <a:xfrm>
                <a:off x="5429256" y="2214560"/>
                <a:ext cx="684892" cy="2423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25" name="Group 63"/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2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00"/>
              <p:cNvSpPr/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Group 71"/>
          <p:cNvGrpSpPr/>
          <p:nvPr/>
        </p:nvGrpSpPr>
        <p:grpSpPr>
          <a:xfrm>
            <a:off x="3550886" y="1963027"/>
            <a:ext cx="1279337" cy="1814261"/>
            <a:chOff x="3506811" y="2444065"/>
            <a:chExt cx="1279503" cy="1813841"/>
          </a:xfrm>
        </p:grpSpPr>
        <p:sp>
          <p:nvSpPr>
            <p:cNvPr id="31" name="Oval 14"/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Straight Connector 34"/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65"/>
            <p:cNvGrpSpPr/>
            <p:nvPr/>
          </p:nvGrpSpPr>
          <p:grpSpPr>
            <a:xfrm>
              <a:off x="3786182" y="3000378"/>
              <a:ext cx="1000132" cy="1068196"/>
              <a:chOff x="3786182" y="3000378"/>
              <a:chExt cx="1000132" cy="1068196"/>
            </a:xfrm>
          </p:grpSpPr>
          <p:sp>
            <p:nvSpPr>
              <p:cNvPr id="37" name="Rectangle 47"/>
              <p:cNvSpPr/>
              <p:nvPr/>
            </p:nvSpPr>
            <p:spPr>
              <a:xfrm>
                <a:off x="3786182" y="3214692"/>
                <a:ext cx="1000132" cy="853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38" name="Rectangle 48"/>
              <p:cNvSpPr/>
              <p:nvPr/>
            </p:nvSpPr>
            <p:spPr>
              <a:xfrm>
                <a:off x="3786182" y="3000378"/>
                <a:ext cx="684892" cy="2423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34" name="Group 62"/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35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03"/>
              <p:cNvSpPr/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9" name="Group 73"/>
          <p:cNvGrpSpPr/>
          <p:nvPr/>
        </p:nvGrpSpPr>
        <p:grpSpPr>
          <a:xfrm>
            <a:off x="6693749" y="1963027"/>
            <a:ext cx="1279337" cy="1814261"/>
            <a:chOff x="6650083" y="2444065"/>
            <a:chExt cx="1279503" cy="1813841"/>
          </a:xfrm>
        </p:grpSpPr>
        <p:sp>
          <p:nvSpPr>
            <p:cNvPr id="40" name="Oval 18"/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Straight Connector 24"/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68"/>
            <p:cNvGrpSpPr/>
            <p:nvPr/>
          </p:nvGrpSpPr>
          <p:grpSpPr>
            <a:xfrm>
              <a:off x="6929454" y="3000378"/>
              <a:ext cx="1000132" cy="1068196"/>
              <a:chOff x="6929454" y="3000378"/>
              <a:chExt cx="1000132" cy="1068196"/>
            </a:xfrm>
          </p:grpSpPr>
          <p:sp>
            <p:nvSpPr>
              <p:cNvPr id="48" name="Rectangle 51"/>
              <p:cNvSpPr/>
              <p:nvPr/>
            </p:nvSpPr>
            <p:spPr>
              <a:xfrm>
                <a:off x="6929454" y="3214692"/>
                <a:ext cx="1000132" cy="853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Light" panose="020B0306030504020204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49" name="Rectangle 52"/>
              <p:cNvSpPr/>
              <p:nvPr/>
            </p:nvSpPr>
            <p:spPr>
              <a:xfrm>
                <a:off x="6929454" y="3000378"/>
                <a:ext cx="684892" cy="2423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43" name="Group 64"/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4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46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Freeform 109"/>
                <p:cNvSpPr/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0EFE483-D931-40B1-A766-E910492C66AE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96269E9-1D46-4B39-A602-FBF199F89125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" b="26955"/>
          <a:stretch>
            <a:fillRect/>
          </a:stretch>
        </p:blipFill>
        <p:spPr>
          <a:xfrm>
            <a:off x="1" y="1676073"/>
            <a:ext cx="3917576" cy="1890000"/>
          </a:xfrm>
          <a:prstGeom prst="rect">
            <a:avLst/>
          </a:prstGeom>
        </p:spPr>
      </p:pic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4437000" y="1906796"/>
            <a:ext cx="270000" cy="267404"/>
            <a:chOff x="3684" y="2007"/>
            <a:chExt cx="312" cy="309"/>
          </a:xfrm>
          <a:solidFill>
            <a:schemeClr val="bg2">
              <a:lumMod val="25000"/>
            </a:schemeClr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3684" y="2036"/>
              <a:ext cx="283" cy="280"/>
            </a:xfrm>
            <a:custGeom>
              <a:avLst/>
              <a:gdLst>
                <a:gd name="T0" fmla="*/ 84 w 117"/>
                <a:gd name="T1" fmla="*/ 3 h 116"/>
                <a:gd name="T2" fmla="*/ 76 w 117"/>
                <a:gd name="T3" fmla="*/ 0 h 116"/>
                <a:gd name="T4" fmla="*/ 69 w 117"/>
                <a:gd name="T5" fmla="*/ 3 h 116"/>
                <a:gd name="T6" fmla="*/ 64 w 117"/>
                <a:gd name="T7" fmla="*/ 9 h 116"/>
                <a:gd name="T8" fmla="*/ 61 w 117"/>
                <a:gd name="T9" fmla="*/ 16 h 116"/>
                <a:gd name="T10" fmla="*/ 62 w 117"/>
                <a:gd name="T11" fmla="*/ 21 h 116"/>
                <a:gd name="T12" fmla="*/ 8 w 117"/>
                <a:gd name="T13" fmla="*/ 43 h 116"/>
                <a:gd name="T14" fmla="*/ 1 w 117"/>
                <a:gd name="T15" fmla="*/ 51 h 116"/>
                <a:gd name="T16" fmla="*/ 4 w 117"/>
                <a:gd name="T17" fmla="*/ 62 h 116"/>
                <a:gd name="T18" fmla="*/ 55 w 117"/>
                <a:gd name="T19" fmla="*/ 113 h 116"/>
                <a:gd name="T20" fmla="*/ 63 w 117"/>
                <a:gd name="T21" fmla="*/ 116 h 116"/>
                <a:gd name="T22" fmla="*/ 64 w 117"/>
                <a:gd name="T23" fmla="*/ 116 h 116"/>
                <a:gd name="T24" fmla="*/ 66 w 117"/>
                <a:gd name="T25" fmla="*/ 116 h 116"/>
                <a:gd name="T26" fmla="*/ 75 w 117"/>
                <a:gd name="T27" fmla="*/ 109 h 116"/>
                <a:gd name="T28" fmla="*/ 96 w 117"/>
                <a:gd name="T29" fmla="*/ 55 h 116"/>
                <a:gd name="T30" fmla="*/ 102 w 117"/>
                <a:gd name="T31" fmla="*/ 57 h 116"/>
                <a:gd name="T32" fmla="*/ 109 w 117"/>
                <a:gd name="T33" fmla="*/ 54 h 116"/>
                <a:gd name="T34" fmla="*/ 114 w 117"/>
                <a:gd name="T35" fmla="*/ 48 h 116"/>
                <a:gd name="T36" fmla="*/ 117 w 117"/>
                <a:gd name="T37" fmla="*/ 41 h 116"/>
                <a:gd name="T38" fmla="*/ 114 w 117"/>
                <a:gd name="T39" fmla="*/ 34 h 116"/>
                <a:gd name="T40" fmla="*/ 84 w 117"/>
                <a:gd name="T41" fmla="*/ 3 h 116"/>
                <a:gd name="T42" fmla="*/ 67 w 117"/>
                <a:gd name="T43" fmla="*/ 106 h 116"/>
                <a:gd name="T44" fmla="*/ 65 w 117"/>
                <a:gd name="T45" fmla="*/ 108 h 116"/>
                <a:gd name="T46" fmla="*/ 64 w 117"/>
                <a:gd name="T47" fmla="*/ 108 h 116"/>
                <a:gd name="T48" fmla="*/ 61 w 117"/>
                <a:gd name="T49" fmla="*/ 107 h 116"/>
                <a:gd name="T50" fmla="*/ 10 w 117"/>
                <a:gd name="T51" fmla="*/ 57 h 116"/>
                <a:gd name="T52" fmla="*/ 9 w 117"/>
                <a:gd name="T53" fmla="*/ 53 h 116"/>
                <a:gd name="T54" fmla="*/ 11 w 117"/>
                <a:gd name="T55" fmla="*/ 50 h 116"/>
                <a:gd name="T56" fmla="*/ 36 w 117"/>
                <a:gd name="T57" fmla="*/ 40 h 116"/>
                <a:gd name="T58" fmla="*/ 86 w 117"/>
                <a:gd name="T59" fmla="*/ 58 h 116"/>
                <a:gd name="T60" fmla="*/ 67 w 117"/>
                <a:gd name="T61" fmla="*/ 106 h 116"/>
                <a:gd name="T62" fmla="*/ 109 w 117"/>
                <a:gd name="T63" fmla="*/ 42 h 116"/>
                <a:gd name="T64" fmla="*/ 103 w 117"/>
                <a:gd name="T65" fmla="*/ 48 h 116"/>
                <a:gd name="T66" fmla="*/ 100 w 117"/>
                <a:gd name="T67" fmla="*/ 48 h 116"/>
                <a:gd name="T68" fmla="*/ 93 w 117"/>
                <a:gd name="T69" fmla="*/ 41 h 116"/>
                <a:gd name="T70" fmla="*/ 87 w 117"/>
                <a:gd name="T71" fmla="*/ 55 h 116"/>
                <a:gd name="T72" fmla="*/ 88 w 117"/>
                <a:gd name="T73" fmla="*/ 54 h 116"/>
                <a:gd name="T74" fmla="*/ 53 w 117"/>
                <a:gd name="T75" fmla="*/ 39 h 116"/>
                <a:gd name="T76" fmla="*/ 42 w 117"/>
                <a:gd name="T77" fmla="*/ 38 h 116"/>
                <a:gd name="T78" fmla="*/ 76 w 117"/>
                <a:gd name="T79" fmla="*/ 24 h 116"/>
                <a:gd name="T80" fmla="*/ 69 w 117"/>
                <a:gd name="T81" fmla="*/ 17 h 116"/>
                <a:gd name="T82" fmla="*/ 69 w 117"/>
                <a:gd name="T83" fmla="*/ 14 h 116"/>
                <a:gd name="T84" fmla="*/ 75 w 117"/>
                <a:gd name="T85" fmla="*/ 9 h 116"/>
                <a:gd name="T86" fmla="*/ 78 w 117"/>
                <a:gd name="T87" fmla="*/ 9 h 116"/>
                <a:gd name="T88" fmla="*/ 109 w 117"/>
                <a:gd name="T89" fmla="*/ 40 h 116"/>
                <a:gd name="T90" fmla="*/ 109 w 117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16">
                  <a:moveTo>
                    <a:pt x="84" y="3"/>
                  </a:moveTo>
                  <a:cubicBezTo>
                    <a:pt x="82" y="1"/>
                    <a:pt x="79" y="0"/>
                    <a:pt x="76" y="0"/>
                  </a:cubicBezTo>
                  <a:cubicBezTo>
                    <a:pt x="74" y="0"/>
                    <a:pt x="71" y="1"/>
                    <a:pt x="69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1"/>
                    <a:pt x="61" y="13"/>
                    <a:pt x="61" y="16"/>
                  </a:cubicBezTo>
                  <a:cubicBezTo>
                    <a:pt x="61" y="18"/>
                    <a:pt x="61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4"/>
                    <a:pt x="2" y="48"/>
                    <a:pt x="1" y="51"/>
                  </a:cubicBezTo>
                  <a:cubicBezTo>
                    <a:pt x="0" y="55"/>
                    <a:pt x="1" y="59"/>
                    <a:pt x="4" y="62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7" y="115"/>
                    <a:pt x="60" y="116"/>
                    <a:pt x="63" y="116"/>
                  </a:cubicBezTo>
                  <a:cubicBezTo>
                    <a:pt x="63" y="116"/>
                    <a:pt x="64" y="116"/>
                    <a:pt x="64" y="116"/>
                  </a:cubicBezTo>
                  <a:cubicBezTo>
                    <a:pt x="65" y="116"/>
                    <a:pt x="65" y="116"/>
                    <a:pt x="66" y="116"/>
                  </a:cubicBezTo>
                  <a:cubicBezTo>
                    <a:pt x="70" y="115"/>
                    <a:pt x="73" y="112"/>
                    <a:pt x="75" y="109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4" y="57"/>
                    <a:pt x="107" y="56"/>
                    <a:pt x="109" y="54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6" y="46"/>
                    <a:pt x="117" y="44"/>
                    <a:pt x="117" y="41"/>
                  </a:cubicBezTo>
                  <a:cubicBezTo>
                    <a:pt x="117" y="38"/>
                    <a:pt x="116" y="36"/>
                    <a:pt x="114" y="34"/>
                  </a:cubicBezTo>
                  <a:lnTo>
                    <a:pt x="84" y="3"/>
                  </a:lnTo>
                  <a:close/>
                  <a:moveTo>
                    <a:pt x="67" y="106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6" y="58"/>
                  </a:cubicBezTo>
                  <a:lnTo>
                    <a:pt x="67" y="106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2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6"/>
                    <a:pt x="69" y="15"/>
                    <a:pt x="69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822" y="2161"/>
              <a:ext cx="48" cy="49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5" y="20"/>
                    <a:pt x="20" y="16"/>
                    <a:pt x="20" y="10"/>
                  </a:cubicBezTo>
                  <a:cubicBezTo>
                    <a:pt x="20" y="5"/>
                    <a:pt x="15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6" y="16"/>
                    <a:pt x="4" y="13"/>
                    <a:pt x="4" y="10"/>
                  </a:cubicBezTo>
                  <a:cubicBezTo>
                    <a:pt x="4" y="7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3948" y="2007"/>
              <a:ext cx="48" cy="48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5" y="20"/>
                    <a:pt x="20" y="16"/>
                    <a:pt x="20" y="10"/>
                  </a:cubicBezTo>
                  <a:cubicBezTo>
                    <a:pt x="20" y="5"/>
                    <a:pt x="15" y="0"/>
                    <a:pt x="10" y="0"/>
                  </a:cubicBezTo>
                  <a:close/>
                  <a:moveTo>
                    <a:pt x="10" y="16"/>
                  </a:moveTo>
                  <a:cubicBezTo>
                    <a:pt x="6" y="16"/>
                    <a:pt x="4" y="13"/>
                    <a:pt x="4" y="10"/>
                  </a:cubicBezTo>
                  <a:cubicBezTo>
                    <a:pt x="4" y="7"/>
                    <a:pt x="6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3764" y="2152"/>
              <a:ext cx="39" cy="38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3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4" name="Oval 9"/>
            <p:cNvSpPr>
              <a:spLocks noChangeArrowheads="1"/>
            </p:cNvSpPr>
            <p:nvPr/>
          </p:nvSpPr>
          <p:spPr bwMode="auto">
            <a:xfrm>
              <a:off x="3803" y="2219"/>
              <a:ext cx="19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3957" y="2074"/>
              <a:ext cx="20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36" name="Group 5"/>
          <p:cNvGrpSpPr>
            <a:grpSpLocks noChangeAspect="1"/>
          </p:cNvGrpSpPr>
          <p:nvPr/>
        </p:nvGrpSpPr>
        <p:grpSpPr bwMode="auto">
          <a:xfrm>
            <a:off x="4442192" y="2495395"/>
            <a:ext cx="270000" cy="251356"/>
            <a:chOff x="1577" y="314"/>
            <a:chExt cx="782" cy="728"/>
          </a:xfrm>
          <a:solidFill>
            <a:srgbClr val="C00002"/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1577" y="314"/>
              <a:ext cx="389" cy="649"/>
            </a:xfrm>
            <a:custGeom>
              <a:avLst/>
              <a:gdLst>
                <a:gd name="T0" fmla="*/ 22 w 163"/>
                <a:gd name="T1" fmla="*/ 234 h 272"/>
                <a:gd name="T2" fmla="*/ 37 w 163"/>
                <a:gd name="T3" fmla="*/ 219 h 272"/>
                <a:gd name="T4" fmla="*/ 81 w 163"/>
                <a:gd name="T5" fmla="*/ 107 h 272"/>
                <a:gd name="T6" fmla="*/ 125 w 163"/>
                <a:gd name="T7" fmla="*/ 219 h 272"/>
                <a:gd name="T8" fmla="*/ 141 w 163"/>
                <a:gd name="T9" fmla="*/ 234 h 272"/>
                <a:gd name="T10" fmla="*/ 163 w 163"/>
                <a:gd name="T11" fmla="*/ 272 h 272"/>
                <a:gd name="T12" fmla="*/ 153 w 163"/>
                <a:gd name="T13" fmla="*/ 229 h 272"/>
                <a:gd name="T14" fmla="*/ 155 w 163"/>
                <a:gd name="T15" fmla="*/ 209 h 272"/>
                <a:gd name="T16" fmla="*/ 129 w 163"/>
                <a:gd name="T17" fmla="*/ 138 h 272"/>
                <a:gd name="T18" fmla="*/ 143 w 163"/>
                <a:gd name="T19" fmla="*/ 138 h 272"/>
                <a:gd name="T20" fmla="*/ 143 w 163"/>
                <a:gd name="T21" fmla="*/ 149 h 272"/>
                <a:gd name="T22" fmla="*/ 150 w 163"/>
                <a:gd name="T23" fmla="*/ 149 h 272"/>
                <a:gd name="T24" fmla="*/ 150 w 163"/>
                <a:gd name="T25" fmla="*/ 120 h 272"/>
                <a:gd name="T26" fmla="*/ 143 w 163"/>
                <a:gd name="T27" fmla="*/ 120 h 272"/>
                <a:gd name="T28" fmla="*/ 143 w 163"/>
                <a:gd name="T29" fmla="*/ 131 h 272"/>
                <a:gd name="T30" fmla="*/ 126 w 163"/>
                <a:gd name="T31" fmla="*/ 131 h 272"/>
                <a:gd name="T32" fmla="*/ 109 w 163"/>
                <a:gd name="T33" fmla="*/ 85 h 272"/>
                <a:gd name="T34" fmla="*/ 112 w 163"/>
                <a:gd name="T35" fmla="*/ 72 h 272"/>
                <a:gd name="T36" fmla="*/ 84 w 163"/>
                <a:gd name="T37" fmla="*/ 39 h 272"/>
                <a:gd name="T38" fmla="*/ 84 w 163"/>
                <a:gd name="T39" fmla="*/ 0 h 272"/>
                <a:gd name="T40" fmla="*/ 75 w 163"/>
                <a:gd name="T41" fmla="*/ 0 h 272"/>
                <a:gd name="T42" fmla="*/ 75 w 163"/>
                <a:gd name="T43" fmla="*/ 39 h 272"/>
                <a:gd name="T44" fmla="*/ 46 w 163"/>
                <a:gd name="T45" fmla="*/ 72 h 272"/>
                <a:gd name="T46" fmla="*/ 52 w 163"/>
                <a:gd name="T47" fmla="*/ 90 h 272"/>
                <a:gd name="T48" fmla="*/ 37 w 163"/>
                <a:gd name="T49" fmla="*/ 131 h 272"/>
                <a:gd name="T50" fmla="*/ 19 w 163"/>
                <a:gd name="T51" fmla="*/ 131 h 272"/>
                <a:gd name="T52" fmla="*/ 19 w 163"/>
                <a:gd name="T53" fmla="*/ 120 h 272"/>
                <a:gd name="T54" fmla="*/ 12 w 163"/>
                <a:gd name="T55" fmla="*/ 120 h 272"/>
                <a:gd name="T56" fmla="*/ 12 w 163"/>
                <a:gd name="T57" fmla="*/ 149 h 272"/>
                <a:gd name="T58" fmla="*/ 19 w 163"/>
                <a:gd name="T59" fmla="*/ 149 h 272"/>
                <a:gd name="T60" fmla="*/ 19 w 163"/>
                <a:gd name="T61" fmla="*/ 138 h 272"/>
                <a:gd name="T62" fmla="*/ 34 w 163"/>
                <a:gd name="T63" fmla="*/ 138 h 272"/>
                <a:gd name="T64" fmla="*/ 8 w 163"/>
                <a:gd name="T65" fmla="*/ 209 h 272"/>
                <a:gd name="T66" fmla="*/ 10 w 163"/>
                <a:gd name="T67" fmla="*/ 229 h 272"/>
                <a:gd name="T68" fmla="*/ 0 w 163"/>
                <a:gd name="T69" fmla="*/ 272 h 272"/>
                <a:gd name="T70" fmla="*/ 22 w 163"/>
                <a:gd name="T71" fmla="*/ 234 h 272"/>
                <a:gd name="T72" fmla="*/ 80 w 163"/>
                <a:gd name="T73" fmla="*/ 49 h 272"/>
                <a:gd name="T74" fmla="*/ 103 w 163"/>
                <a:gd name="T75" fmla="*/ 72 h 272"/>
                <a:gd name="T76" fmla="*/ 80 w 163"/>
                <a:gd name="T77" fmla="*/ 95 h 272"/>
                <a:gd name="T78" fmla="*/ 57 w 163"/>
                <a:gd name="T79" fmla="*/ 72 h 272"/>
                <a:gd name="T80" fmla="*/ 80 w 163"/>
                <a:gd name="T81" fmla="*/ 4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272">
                  <a:moveTo>
                    <a:pt x="22" y="234"/>
                  </a:moveTo>
                  <a:cubicBezTo>
                    <a:pt x="37" y="219"/>
                    <a:pt x="37" y="219"/>
                    <a:pt x="37" y="219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41" y="234"/>
                    <a:pt x="141" y="234"/>
                    <a:pt x="141" y="234"/>
                  </a:cubicBezTo>
                  <a:cubicBezTo>
                    <a:pt x="163" y="272"/>
                    <a:pt x="163" y="272"/>
                    <a:pt x="163" y="272"/>
                  </a:cubicBezTo>
                  <a:cubicBezTo>
                    <a:pt x="153" y="229"/>
                    <a:pt x="153" y="229"/>
                    <a:pt x="153" y="229"/>
                  </a:cubicBezTo>
                  <a:cubicBezTo>
                    <a:pt x="155" y="209"/>
                    <a:pt x="155" y="209"/>
                    <a:pt x="155" y="209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11" y="81"/>
                    <a:pt x="112" y="77"/>
                    <a:pt x="112" y="72"/>
                  </a:cubicBezTo>
                  <a:cubicBezTo>
                    <a:pt x="112" y="55"/>
                    <a:pt x="100" y="42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59" y="42"/>
                    <a:pt x="46" y="55"/>
                    <a:pt x="46" y="72"/>
                  </a:cubicBezTo>
                  <a:cubicBezTo>
                    <a:pt x="46" y="79"/>
                    <a:pt x="48" y="85"/>
                    <a:pt x="52" y="90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8" y="209"/>
                    <a:pt x="8" y="209"/>
                    <a:pt x="8" y="209"/>
                  </a:cubicBezTo>
                  <a:cubicBezTo>
                    <a:pt x="10" y="229"/>
                    <a:pt x="10" y="229"/>
                    <a:pt x="10" y="229"/>
                  </a:cubicBezTo>
                  <a:cubicBezTo>
                    <a:pt x="0" y="272"/>
                    <a:pt x="0" y="272"/>
                    <a:pt x="0" y="272"/>
                  </a:cubicBezTo>
                  <a:lnTo>
                    <a:pt x="22" y="234"/>
                  </a:lnTo>
                  <a:close/>
                  <a:moveTo>
                    <a:pt x="80" y="49"/>
                  </a:moveTo>
                  <a:cubicBezTo>
                    <a:pt x="92" y="49"/>
                    <a:pt x="103" y="59"/>
                    <a:pt x="103" y="72"/>
                  </a:cubicBezTo>
                  <a:cubicBezTo>
                    <a:pt x="103" y="84"/>
                    <a:pt x="92" y="95"/>
                    <a:pt x="80" y="95"/>
                  </a:cubicBezTo>
                  <a:cubicBezTo>
                    <a:pt x="67" y="95"/>
                    <a:pt x="57" y="84"/>
                    <a:pt x="57" y="72"/>
                  </a:cubicBezTo>
                  <a:cubicBezTo>
                    <a:pt x="57" y="59"/>
                    <a:pt x="67" y="49"/>
                    <a:pt x="8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42" y="460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599" y="965"/>
              <a:ext cx="345" cy="77"/>
            </a:xfrm>
            <a:custGeom>
              <a:avLst/>
              <a:gdLst>
                <a:gd name="T0" fmla="*/ 3 w 145"/>
                <a:gd name="T1" fmla="*/ 0 h 32"/>
                <a:gd name="T2" fmla="*/ 0 w 145"/>
                <a:gd name="T3" fmla="*/ 5 h 32"/>
                <a:gd name="T4" fmla="*/ 74 w 145"/>
                <a:gd name="T5" fmla="*/ 20 h 32"/>
                <a:gd name="T6" fmla="*/ 145 w 145"/>
                <a:gd name="T7" fmla="*/ 5 h 32"/>
                <a:gd name="T8" fmla="*/ 142 w 145"/>
                <a:gd name="T9" fmla="*/ 0 h 32"/>
                <a:gd name="T10" fmla="*/ 3 w 1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32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2" y="20"/>
                    <a:pt x="74" y="20"/>
                  </a:cubicBezTo>
                  <a:cubicBezTo>
                    <a:pt x="96" y="20"/>
                    <a:pt x="120" y="16"/>
                    <a:pt x="145" y="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71" y="32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0" name="Freeform 9"/>
            <p:cNvSpPr/>
            <p:nvPr/>
          </p:nvSpPr>
          <p:spPr bwMode="auto">
            <a:xfrm>
              <a:off x="1944" y="751"/>
              <a:ext cx="341" cy="150"/>
            </a:xfrm>
            <a:custGeom>
              <a:avLst/>
              <a:gdLst>
                <a:gd name="T0" fmla="*/ 70 w 143"/>
                <a:gd name="T1" fmla="*/ 7 h 63"/>
                <a:gd name="T2" fmla="*/ 54 w 143"/>
                <a:gd name="T3" fmla="*/ 8 h 63"/>
                <a:gd name="T4" fmla="*/ 61 w 143"/>
                <a:gd name="T5" fmla="*/ 1 h 63"/>
                <a:gd name="T6" fmla="*/ 70 w 143"/>
                <a:gd name="T7" fmla="*/ 0 h 63"/>
                <a:gd name="T8" fmla="*/ 142 w 143"/>
                <a:gd name="T9" fmla="*/ 59 h 63"/>
                <a:gd name="T10" fmla="*/ 143 w 143"/>
                <a:gd name="T11" fmla="*/ 63 h 63"/>
                <a:gd name="T12" fmla="*/ 0 w 143"/>
                <a:gd name="T13" fmla="*/ 63 h 63"/>
                <a:gd name="T14" fmla="*/ 6 w 143"/>
                <a:gd name="T15" fmla="*/ 57 h 63"/>
                <a:gd name="T16" fmla="*/ 135 w 143"/>
                <a:gd name="T17" fmla="*/ 57 h 63"/>
                <a:gd name="T18" fmla="*/ 70 w 143"/>
                <a:gd name="T19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63">
                  <a:moveTo>
                    <a:pt x="70" y="7"/>
                  </a:moveTo>
                  <a:cubicBezTo>
                    <a:pt x="64" y="7"/>
                    <a:pt x="59" y="7"/>
                    <a:pt x="54" y="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4" y="1"/>
                    <a:pt x="67" y="0"/>
                    <a:pt x="70" y="0"/>
                  </a:cubicBezTo>
                  <a:cubicBezTo>
                    <a:pt x="104" y="0"/>
                    <a:pt x="135" y="25"/>
                    <a:pt x="142" y="59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27" y="27"/>
                    <a:pt x="100" y="7"/>
                    <a:pt x="7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1873" y="684"/>
              <a:ext cx="486" cy="288"/>
            </a:xfrm>
            <a:custGeom>
              <a:avLst/>
              <a:gdLst>
                <a:gd name="T0" fmla="*/ 14 w 204"/>
                <a:gd name="T1" fmla="*/ 115 h 121"/>
                <a:gd name="T2" fmla="*/ 15 w 204"/>
                <a:gd name="T3" fmla="*/ 106 h 121"/>
                <a:gd name="T4" fmla="*/ 16 w 204"/>
                <a:gd name="T5" fmla="*/ 115 h 121"/>
                <a:gd name="T6" fmla="*/ 22 w 204"/>
                <a:gd name="T7" fmla="*/ 106 h 121"/>
                <a:gd name="T8" fmla="*/ 24 w 204"/>
                <a:gd name="T9" fmla="*/ 115 h 121"/>
                <a:gd name="T10" fmla="*/ 29 w 204"/>
                <a:gd name="T11" fmla="*/ 97 h 121"/>
                <a:gd name="T12" fmla="*/ 31 w 204"/>
                <a:gd name="T13" fmla="*/ 115 h 121"/>
                <a:gd name="T14" fmla="*/ 36 w 204"/>
                <a:gd name="T15" fmla="*/ 106 h 121"/>
                <a:gd name="T16" fmla="*/ 38 w 204"/>
                <a:gd name="T17" fmla="*/ 115 h 121"/>
                <a:gd name="T18" fmla="*/ 45 w 204"/>
                <a:gd name="T19" fmla="*/ 106 h 121"/>
                <a:gd name="T20" fmla="*/ 47 w 204"/>
                <a:gd name="T21" fmla="*/ 115 h 121"/>
                <a:gd name="T22" fmla="*/ 52 w 204"/>
                <a:gd name="T23" fmla="*/ 106 h 121"/>
                <a:gd name="T24" fmla="*/ 55 w 204"/>
                <a:gd name="T25" fmla="*/ 115 h 121"/>
                <a:gd name="T26" fmla="*/ 60 w 204"/>
                <a:gd name="T27" fmla="*/ 97 h 121"/>
                <a:gd name="T28" fmla="*/ 62 w 204"/>
                <a:gd name="T29" fmla="*/ 115 h 121"/>
                <a:gd name="T30" fmla="*/ 68 w 204"/>
                <a:gd name="T31" fmla="*/ 106 h 121"/>
                <a:gd name="T32" fmla="*/ 70 w 204"/>
                <a:gd name="T33" fmla="*/ 115 h 121"/>
                <a:gd name="T34" fmla="*/ 76 w 204"/>
                <a:gd name="T35" fmla="*/ 106 h 121"/>
                <a:gd name="T36" fmla="*/ 79 w 204"/>
                <a:gd name="T37" fmla="*/ 115 h 121"/>
                <a:gd name="T38" fmla="*/ 84 w 204"/>
                <a:gd name="T39" fmla="*/ 106 h 121"/>
                <a:gd name="T40" fmla="*/ 86 w 204"/>
                <a:gd name="T41" fmla="*/ 115 h 121"/>
                <a:gd name="T42" fmla="*/ 92 w 204"/>
                <a:gd name="T43" fmla="*/ 97 h 121"/>
                <a:gd name="T44" fmla="*/ 94 w 204"/>
                <a:gd name="T45" fmla="*/ 115 h 121"/>
                <a:gd name="T46" fmla="*/ 99 w 204"/>
                <a:gd name="T47" fmla="*/ 106 h 121"/>
                <a:gd name="T48" fmla="*/ 102 w 204"/>
                <a:gd name="T49" fmla="*/ 115 h 121"/>
                <a:gd name="T50" fmla="*/ 108 w 204"/>
                <a:gd name="T51" fmla="*/ 106 h 121"/>
                <a:gd name="T52" fmla="*/ 110 w 204"/>
                <a:gd name="T53" fmla="*/ 115 h 121"/>
                <a:gd name="T54" fmla="*/ 116 w 204"/>
                <a:gd name="T55" fmla="*/ 106 h 121"/>
                <a:gd name="T56" fmla="*/ 118 w 204"/>
                <a:gd name="T57" fmla="*/ 115 h 121"/>
                <a:gd name="T58" fmla="*/ 123 w 204"/>
                <a:gd name="T59" fmla="*/ 97 h 121"/>
                <a:gd name="T60" fmla="*/ 125 w 204"/>
                <a:gd name="T61" fmla="*/ 115 h 121"/>
                <a:gd name="T62" fmla="*/ 130 w 204"/>
                <a:gd name="T63" fmla="*/ 106 h 121"/>
                <a:gd name="T64" fmla="*/ 132 w 204"/>
                <a:gd name="T65" fmla="*/ 115 h 121"/>
                <a:gd name="T66" fmla="*/ 138 w 204"/>
                <a:gd name="T67" fmla="*/ 106 h 121"/>
                <a:gd name="T68" fmla="*/ 141 w 204"/>
                <a:gd name="T69" fmla="*/ 115 h 121"/>
                <a:gd name="T70" fmla="*/ 146 w 204"/>
                <a:gd name="T71" fmla="*/ 106 h 121"/>
                <a:gd name="T72" fmla="*/ 148 w 204"/>
                <a:gd name="T73" fmla="*/ 115 h 121"/>
                <a:gd name="T74" fmla="*/ 154 w 204"/>
                <a:gd name="T75" fmla="*/ 97 h 121"/>
                <a:gd name="T76" fmla="*/ 156 w 204"/>
                <a:gd name="T77" fmla="*/ 115 h 121"/>
                <a:gd name="T78" fmla="*/ 162 w 204"/>
                <a:gd name="T79" fmla="*/ 106 h 121"/>
                <a:gd name="T80" fmla="*/ 164 w 204"/>
                <a:gd name="T81" fmla="*/ 115 h 121"/>
                <a:gd name="T82" fmla="*/ 170 w 204"/>
                <a:gd name="T83" fmla="*/ 106 h 121"/>
                <a:gd name="T84" fmla="*/ 172 w 204"/>
                <a:gd name="T85" fmla="*/ 115 h 121"/>
                <a:gd name="T86" fmla="*/ 178 w 204"/>
                <a:gd name="T87" fmla="*/ 106 h 121"/>
                <a:gd name="T88" fmla="*/ 180 w 204"/>
                <a:gd name="T89" fmla="*/ 115 h 121"/>
                <a:gd name="T90" fmla="*/ 186 w 204"/>
                <a:gd name="T91" fmla="*/ 97 h 121"/>
                <a:gd name="T92" fmla="*/ 188 w 204"/>
                <a:gd name="T93" fmla="*/ 115 h 121"/>
                <a:gd name="T94" fmla="*/ 198 w 204"/>
                <a:gd name="T95" fmla="*/ 103 h 121"/>
                <a:gd name="T96" fmla="*/ 120 w 204"/>
                <a:gd name="T97" fmla="*/ 0 h 121"/>
                <a:gd name="T98" fmla="*/ 204 w 204"/>
                <a:gd name="T99" fmla="*/ 121 h 121"/>
                <a:gd name="T100" fmla="*/ 8 w 204"/>
                <a:gd name="T101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" h="121">
                  <a:moveTo>
                    <a:pt x="8" y="115"/>
                  </a:moveTo>
                  <a:cubicBezTo>
                    <a:pt x="14" y="115"/>
                    <a:pt x="14" y="115"/>
                    <a:pt x="14" y="11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54" y="115"/>
                    <a:pt x="154" y="115"/>
                    <a:pt x="154" y="115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2" y="106"/>
                    <a:pt x="172" y="106"/>
                    <a:pt x="172" y="106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06"/>
                    <a:pt x="178" y="106"/>
                    <a:pt x="178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54"/>
                    <a:pt x="162" y="13"/>
                    <a:pt x="115" y="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68" y="10"/>
                    <a:pt x="204" y="52"/>
                    <a:pt x="204" y="103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5"/>
                    <a:pt x="8" y="115"/>
                    <a:pt x="8" y="115"/>
                  </a:cubicBezTo>
                  <a:close/>
                </a:path>
              </a:pathLst>
            </a:custGeom>
            <a:grpFill/>
            <a:ln w="9525">
              <a:solidFill>
                <a:srgbClr val="FFB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839" y="415"/>
              <a:ext cx="189" cy="367"/>
            </a:xfrm>
            <a:custGeom>
              <a:avLst/>
              <a:gdLst>
                <a:gd name="T0" fmla="*/ 74 w 79"/>
                <a:gd name="T1" fmla="*/ 78 h 154"/>
                <a:gd name="T2" fmla="*/ 67 w 79"/>
                <a:gd name="T3" fmla="*/ 80 h 154"/>
                <a:gd name="T4" fmla="*/ 70 w 79"/>
                <a:gd name="T5" fmla="*/ 74 h 154"/>
                <a:gd name="T6" fmla="*/ 63 w 79"/>
                <a:gd name="T7" fmla="*/ 76 h 154"/>
                <a:gd name="T8" fmla="*/ 66 w 79"/>
                <a:gd name="T9" fmla="*/ 70 h 154"/>
                <a:gd name="T10" fmla="*/ 60 w 79"/>
                <a:gd name="T11" fmla="*/ 72 h 154"/>
                <a:gd name="T12" fmla="*/ 63 w 79"/>
                <a:gd name="T13" fmla="*/ 67 h 154"/>
                <a:gd name="T14" fmla="*/ 51 w 79"/>
                <a:gd name="T15" fmla="*/ 72 h 154"/>
                <a:gd name="T16" fmla="*/ 59 w 79"/>
                <a:gd name="T17" fmla="*/ 63 h 154"/>
                <a:gd name="T18" fmla="*/ 53 w 79"/>
                <a:gd name="T19" fmla="*/ 65 h 154"/>
                <a:gd name="T20" fmla="*/ 56 w 79"/>
                <a:gd name="T21" fmla="*/ 60 h 154"/>
                <a:gd name="T22" fmla="*/ 49 w 79"/>
                <a:gd name="T23" fmla="*/ 61 h 154"/>
                <a:gd name="T24" fmla="*/ 52 w 79"/>
                <a:gd name="T25" fmla="*/ 56 h 154"/>
                <a:gd name="T26" fmla="*/ 45 w 79"/>
                <a:gd name="T27" fmla="*/ 57 h 154"/>
                <a:gd name="T28" fmla="*/ 48 w 79"/>
                <a:gd name="T29" fmla="*/ 52 h 154"/>
                <a:gd name="T30" fmla="*/ 37 w 79"/>
                <a:gd name="T31" fmla="*/ 58 h 154"/>
                <a:gd name="T32" fmla="*/ 45 w 79"/>
                <a:gd name="T33" fmla="*/ 49 h 154"/>
                <a:gd name="T34" fmla="*/ 38 w 79"/>
                <a:gd name="T35" fmla="*/ 51 h 154"/>
                <a:gd name="T36" fmla="*/ 41 w 79"/>
                <a:gd name="T37" fmla="*/ 45 h 154"/>
                <a:gd name="T38" fmla="*/ 34 w 79"/>
                <a:gd name="T39" fmla="*/ 47 h 154"/>
                <a:gd name="T40" fmla="*/ 37 w 79"/>
                <a:gd name="T41" fmla="*/ 41 h 154"/>
                <a:gd name="T42" fmla="*/ 30 w 79"/>
                <a:gd name="T43" fmla="*/ 43 h 154"/>
                <a:gd name="T44" fmla="*/ 34 w 79"/>
                <a:gd name="T45" fmla="*/ 38 h 154"/>
                <a:gd name="T46" fmla="*/ 22 w 79"/>
                <a:gd name="T47" fmla="*/ 43 h 154"/>
                <a:gd name="T48" fmla="*/ 30 w 79"/>
                <a:gd name="T49" fmla="*/ 34 h 154"/>
                <a:gd name="T50" fmla="*/ 23 w 79"/>
                <a:gd name="T51" fmla="*/ 35 h 154"/>
                <a:gd name="T52" fmla="*/ 26 w 79"/>
                <a:gd name="T53" fmla="*/ 30 h 154"/>
                <a:gd name="T54" fmla="*/ 19 w 79"/>
                <a:gd name="T55" fmla="*/ 31 h 154"/>
                <a:gd name="T56" fmla="*/ 22 w 79"/>
                <a:gd name="T57" fmla="*/ 26 h 154"/>
                <a:gd name="T58" fmla="*/ 15 w 79"/>
                <a:gd name="T59" fmla="*/ 28 h 154"/>
                <a:gd name="T60" fmla="*/ 18 w 79"/>
                <a:gd name="T61" fmla="*/ 22 h 154"/>
                <a:gd name="T62" fmla="*/ 7 w 79"/>
                <a:gd name="T63" fmla="*/ 28 h 154"/>
                <a:gd name="T64" fmla="*/ 15 w 79"/>
                <a:gd name="T65" fmla="*/ 19 h 154"/>
                <a:gd name="T66" fmla="*/ 5 w 79"/>
                <a:gd name="T67" fmla="*/ 148 h 154"/>
                <a:gd name="T68" fmla="*/ 0 w 79"/>
                <a:gd name="T69" fmla="*/ 3 h 154"/>
                <a:gd name="T70" fmla="*/ 4 w 79"/>
                <a:gd name="T71" fmla="*/ 1 h 154"/>
                <a:gd name="T72" fmla="*/ 66 w 79"/>
                <a:gd name="T73" fmla="*/ 8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" h="154">
                  <a:moveTo>
                    <a:pt x="66" y="87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66" y="87"/>
                    <a:pt x="66" y="87"/>
                    <a:pt x="6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3" name="Freeform 12"/>
            <p:cNvSpPr/>
            <p:nvPr/>
          </p:nvSpPr>
          <p:spPr bwMode="auto">
            <a:xfrm>
              <a:off x="1892" y="541"/>
              <a:ext cx="97" cy="188"/>
            </a:xfrm>
            <a:custGeom>
              <a:avLst/>
              <a:gdLst>
                <a:gd name="T0" fmla="*/ 0 w 41"/>
                <a:gd name="T1" fmla="*/ 79 h 79"/>
                <a:gd name="T2" fmla="*/ 0 w 41"/>
                <a:gd name="T3" fmla="*/ 3 h 79"/>
                <a:gd name="T4" fmla="*/ 2 w 41"/>
                <a:gd name="T5" fmla="*/ 0 h 79"/>
                <a:gd name="T6" fmla="*/ 5 w 41"/>
                <a:gd name="T7" fmla="*/ 1 h 79"/>
                <a:gd name="T8" fmla="*/ 41 w 41"/>
                <a:gd name="T9" fmla="*/ 38 h 79"/>
                <a:gd name="T10" fmla="*/ 37 w 41"/>
                <a:gd name="T11" fmla="*/ 41 h 79"/>
                <a:gd name="T12" fmla="*/ 5 w 41"/>
                <a:gd name="T13" fmla="*/ 10 h 79"/>
                <a:gd name="T14" fmla="*/ 5 w 41"/>
                <a:gd name="T15" fmla="*/ 73 h 79"/>
                <a:gd name="T16" fmla="*/ 0 w 41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79">
                  <a:moveTo>
                    <a:pt x="0" y="7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3"/>
                    <a:pt x="5" y="73"/>
                    <a:pt x="5" y="73"/>
                  </a:cubicBez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1754" y="529"/>
              <a:ext cx="447" cy="446"/>
            </a:xfrm>
            <a:custGeom>
              <a:avLst/>
              <a:gdLst>
                <a:gd name="T0" fmla="*/ 2 w 188"/>
                <a:gd name="T1" fmla="*/ 151 h 187"/>
                <a:gd name="T2" fmla="*/ 36 w 188"/>
                <a:gd name="T3" fmla="*/ 185 h 187"/>
                <a:gd name="T4" fmla="*/ 43 w 188"/>
                <a:gd name="T5" fmla="*/ 185 h 187"/>
                <a:gd name="T6" fmla="*/ 186 w 188"/>
                <a:gd name="T7" fmla="*/ 43 h 187"/>
                <a:gd name="T8" fmla="*/ 186 w 188"/>
                <a:gd name="T9" fmla="*/ 36 h 187"/>
                <a:gd name="T10" fmla="*/ 152 w 188"/>
                <a:gd name="T11" fmla="*/ 2 h 187"/>
                <a:gd name="T12" fmla="*/ 145 w 188"/>
                <a:gd name="T13" fmla="*/ 2 h 187"/>
                <a:gd name="T14" fmla="*/ 2 w 188"/>
                <a:gd name="T15" fmla="*/ 144 h 187"/>
                <a:gd name="T16" fmla="*/ 2 w 188"/>
                <a:gd name="T17" fmla="*/ 151 h 187"/>
                <a:gd name="T18" fmla="*/ 6 w 188"/>
                <a:gd name="T19" fmla="*/ 148 h 187"/>
                <a:gd name="T20" fmla="*/ 148 w 188"/>
                <a:gd name="T21" fmla="*/ 5 h 187"/>
                <a:gd name="T22" fmla="*/ 182 w 188"/>
                <a:gd name="T23" fmla="*/ 39 h 187"/>
                <a:gd name="T24" fmla="*/ 173 w 188"/>
                <a:gd name="T25" fmla="*/ 48 h 187"/>
                <a:gd name="T26" fmla="*/ 148 w 188"/>
                <a:gd name="T27" fmla="*/ 23 h 187"/>
                <a:gd name="T28" fmla="*/ 145 w 188"/>
                <a:gd name="T29" fmla="*/ 26 h 187"/>
                <a:gd name="T30" fmla="*/ 170 w 188"/>
                <a:gd name="T31" fmla="*/ 51 h 187"/>
                <a:gd name="T32" fmla="*/ 162 w 188"/>
                <a:gd name="T33" fmla="*/ 59 h 187"/>
                <a:gd name="T34" fmla="*/ 149 w 188"/>
                <a:gd name="T35" fmla="*/ 47 h 187"/>
                <a:gd name="T36" fmla="*/ 146 w 188"/>
                <a:gd name="T37" fmla="*/ 50 h 187"/>
                <a:gd name="T38" fmla="*/ 159 w 188"/>
                <a:gd name="T39" fmla="*/ 62 h 187"/>
                <a:gd name="T40" fmla="*/ 151 w 188"/>
                <a:gd name="T41" fmla="*/ 70 h 187"/>
                <a:gd name="T42" fmla="*/ 138 w 188"/>
                <a:gd name="T43" fmla="*/ 58 h 187"/>
                <a:gd name="T44" fmla="*/ 135 w 188"/>
                <a:gd name="T45" fmla="*/ 61 h 187"/>
                <a:gd name="T46" fmla="*/ 148 w 188"/>
                <a:gd name="T47" fmla="*/ 73 h 187"/>
                <a:gd name="T48" fmla="*/ 139 w 188"/>
                <a:gd name="T49" fmla="*/ 82 h 187"/>
                <a:gd name="T50" fmla="*/ 127 w 188"/>
                <a:gd name="T51" fmla="*/ 69 h 187"/>
                <a:gd name="T52" fmla="*/ 124 w 188"/>
                <a:gd name="T53" fmla="*/ 72 h 187"/>
                <a:gd name="T54" fmla="*/ 136 w 188"/>
                <a:gd name="T55" fmla="*/ 85 h 187"/>
                <a:gd name="T56" fmla="*/ 128 w 188"/>
                <a:gd name="T57" fmla="*/ 93 h 187"/>
                <a:gd name="T58" fmla="*/ 103 w 188"/>
                <a:gd name="T59" fmla="*/ 68 h 187"/>
                <a:gd name="T60" fmla="*/ 100 w 188"/>
                <a:gd name="T61" fmla="*/ 71 h 187"/>
                <a:gd name="T62" fmla="*/ 125 w 188"/>
                <a:gd name="T63" fmla="*/ 96 h 187"/>
                <a:gd name="T64" fmla="*/ 117 w 188"/>
                <a:gd name="T65" fmla="*/ 104 h 187"/>
                <a:gd name="T66" fmla="*/ 104 w 188"/>
                <a:gd name="T67" fmla="*/ 92 h 187"/>
                <a:gd name="T68" fmla="*/ 101 w 188"/>
                <a:gd name="T69" fmla="*/ 95 h 187"/>
                <a:gd name="T70" fmla="*/ 114 w 188"/>
                <a:gd name="T71" fmla="*/ 107 h 187"/>
                <a:gd name="T72" fmla="*/ 106 w 188"/>
                <a:gd name="T73" fmla="*/ 115 h 187"/>
                <a:gd name="T74" fmla="*/ 93 w 188"/>
                <a:gd name="T75" fmla="*/ 103 h 187"/>
                <a:gd name="T76" fmla="*/ 90 w 188"/>
                <a:gd name="T77" fmla="*/ 105 h 187"/>
                <a:gd name="T78" fmla="*/ 103 w 188"/>
                <a:gd name="T79" fmla="*/ 118 h 187"/>
                <a:gd name="T80" fmla="*/ 94 w 188"/>
                <a:gd name="T81" fmla="*/ 127 h 187"/>
                <a:gd name="T82" fmla="*/ 82 w 188"/>
                <a:gd name="T83" fmla="*/ 114 h 187"/>
                <a:gd name="T84" fmla="*/ 79 w 188"/>
                <a:gd name="T85" fmla="*/ 117 h 187"/>
                <a:gd name="T86" fmla="*/ 91 w 188"/>
                <a:gd name="T87" fmla="*/ 130 h 187"/>
                <a:gd name="T88" fmla="*/ 84 w 188"/>
                <a:gd name="T89" fmla="*/ 137 h 187"/>
                <a:gd name="T90" fmla="*/ 59 w 188"/>
                <a:gd name="T91" fmla="*/ 111 h 187"/>
                <a:gd name="T92" fmla="*/ 56 w 188"/>
                <a:gd name="T93" fmla="*/ 114 h 187"/>
                <a:gd name="T94" fmla="*/ 81 w 188"/>
                <a:gd name="T95" fmla="*/ 140 h 187"/>
                <a:gd name="T96" fmla="*/ 74 w 188"/>
                <a:gd name="T97" fmla="*/ 147 h 187"/>
                <a:gd name="T98" fmla="*/ 61 w 188"/>
                <a:gd name="T99" fmla="*/ 135 h 187"/>
                <a:gd name="T100" fmla="*/ 58 w 188"/>
                <a:gd name="T101" fmla="*/ 138 h 187"/>
                <a:gd name="T102" fmla="*/ 71 w 188"/>
                <a:gd name="T103" fmla="*/ 150 h 187"/>
                <a:gd name="T104" fmla="*/ 63 w 188"/>
                <a:gd name="T105" fmla="*/ 158 h 187"/>
                <a:gd name="T106" fmla="*/ 50 w 188"/>
                <a:gd name="T107" fmla="*/ 146 h 187"/>
                <a:gd name="T108" fmla="*/ 47 w 188"/>
                <a:gd name="T109" fmla="*/ 149 h 187"/>
                <a:gd name="T110" fmla="*/ 60 w 188"/>
                <a:gd name="T111" fmla="*/ 161 h 187"/>
                <a:gd name="T112" fmla="*/ 51 w 188"/>
                <a:gd name="T113" fmla="*/ 170 h 187"/>
                <a:gd name="T114" fmla="*/ 38 w 188"/>
                <a:gd name="T115" fmla="*/ 158 h 187"/>
                <a:gd name="T116" fmla="*/ 35 w 188"/>
                <a:gd name="T117" fmla="*/ 161 h 187"/>
                <a:gd name="T118" fmla="*/ 48 w 188"/>
                <a:gd name="T119" fmla="*/ 173 h 187"/>
                <a:gd name="T120" fmla="*/ 40 w 188"/>
                <a:gd name="T121" fmla="*/ 182 h 187"/>
                <a:gd name="T122" fmla="*/ 6 w 188"/>
                <a:gd name="T123" fmla="*/ 14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" h="187">
                  <a:moveTo>
                    <a:pt x="2" y="151"/>
                  </a:moveTo>
                  <a:cubicBezTo>
                    <a:pt x="36" y="185"/>
                    <a:pt x="36" y="185"/>
                    <a:pt x="36" y="185"/>
                  </a:cubicBezTo>
                  <a:cubicBezTo>
                    <a:pt x="38" y="187"/>
                    <a:pt x="41" y="187"/>
                    <a:pt x="43" y="185"/>
                  </a:cubicBezTo>
                  <a:cubicBezTo>
                    <a:pt x="186" y="43"/>
                    <a:pt x="186" y="43"/>
                    <a:pt x="186" y="43"/>
                  </a:cubicBezTo>
                  <a:cubicBezTo>
                    <a:pt x="188" y="41"/>
                    <a:pt x="188" y="37"/>
                    <a:pt x="186" y="3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0" y="0"/>
                    <a:pt x="147" y="0"/>
                    <a:pt x="145" y="2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0" y="146"/>
                    <a:pt x="0" y="150"/>
                    <a:pt x="2" y="151"/>
                  </a:cubicBezTo>
                  <a:close/>
                  <a:moveTo>
                    <a:pt x="6" y="148"/>
                  </a:moveTo>
                  <a:cubicBezTo>
                    <a:pt x="148" y="5"/>
                    <a:pt x="148" y="5"/>
                    <a:pt x="148" y="5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51" y="170"/>
                    <a:pt x="51" y="170"/>
                    <a:pt x="51" y="170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40" y="182"/>
                    <a:pt x="40" y="182"/>
                    <a:pt x="40" y="182"/>
                  </a:cubicBezTo>
                  <a:lnTo>
                    <a:pt x="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sp>
        <p:nvSpPr>
          <p:cNvPr id="45" name="Freeform 5"/>
          <p:cNvSpPr>
            <a:spLocks noChangeAspect="1" noEditPoints="1"/>
          </p:cNvSpPr>
          <p:nvPr/>
        </p:nvSpPr>
        <p:spPr bwMode="auto">
          <a:xfrm>
            <a:off x="4430281" y="3105894"/>
            <a:ext cx="270000" cy="200032"/>
          </a:xfrm>
          <a:custGeom>
            <a:avLst/>
            <a:gdLst>
              <a:gd name="T0" fmla="*/ 243 w 263"/>
              <a:gd name="T1" fmla="*/ 34 h 194"/>
              <a:gd name="T2" fmla="*/ 250 w 263"/>
              <a:gd name="T3" fmla="*/ 26 h 194"/>
              <a:gd name="T4" fmla="*/ 29 w 263"/>
              <a:gd name="T5" fmla="*/ 19 h 194"/>
              <a:gd name="T6" fmla="*/ 23 w 263"/>
              <a:gd name="T7" fmla="*/ 69 h 194"/>
              <a:gd name="T8" fmla="*/ 19 w 263"/>
              <a:gd name="T9" fmla="*/ 80 h 194"/>
              <a:gd name="T10" fmla="*/ 25 w 263"/>
              <a:gd name="T11" fmla="*/ 105 h 194"/>
              <a:gd name="T12" fmla="*/ 14 w 263"/>
              <a:gd name="T13" fmla="*/ 116 h 194"/>
              <a:gd name="T14" fmla="*/ 21 w 263"/>
              <a:gd name="T15" fmla="*/ 165 h 194"/>
              <a:gd name="T16" fmla="*/ 246 w 263"/>
              <a:gd name="T17" fmla="*/ 161 h 194"/>
              <a:gd name="T18" fmla="*/ 236 w 263"/>
              <a:gd name="T19" fmla="*/ 127 h 194"/>
              <a:gd name="T20" fmla="*/ 243 w 263"/>
              <a:gd name="T21" fmla="*/ 119 h 194"/>
              <a:gd name="T22" fmla="*/ 248 w 263"/>
              <a:gd name="T23" fmla="*/ 92 h 194"/>
              <a:gd name="T24" fmla="*/ 254 w 263"/>
              <a:gd name="T25" fmla="*/ 68 h 194"/>
              <a:gd name="T26" fmla="*/ 124 w 263"/>
              <a:gd name="T27" fmla="*/ 58 h 194"/>
              <a:gd name="T28" fmla="*/ 224 w 263"/>
              <a:gd name="T29" fmla="*/ 38 h 194"/>
              <a:gd name="T30" fmla="*/ 233 w 263"/>
              <a:gd name="T31" fmla="*/ 57 h 194"/>
              <a:gd name="T32" fmla="*/ 220 w 263"/>
              <a:gd name="T33" fmla="*/ 64 h 194"/>
              <a:gd name="T34" fmla="*/ 124 w 263"/>
              <a:gd name="T35" fmla="*/ 58 h 194"/>
              <a:gd name="T36" fmla="*/ 38 w 263"/>
              <a:gd name="T37" fmla="*/ 84 h 194"/>
              <a:gd name="T38" fmla="*/ 118 w 263"/>
              <a:gd name="T39" fmla="*/ 101 h 194"/>
              <a:gd name="T40" fmla="*/ 118 w 263"/>
              <a:gd name="T41" fmla="*/ 101 h 194"/>
              <a:gd name="T42" fmla="*/ 139 w 263"/>
              <a:gd name="T43" fmla="*/ 134 h 194"/>
              <a:gd name="T44" fmla="*/ 29 w 263"/>
              <a:gd name="T45" fmla="*/ 107 h 194"/>
              <a:gd name="T46" fmla="*/ 27 w 263"/>
              <a:gd name="T47" fmla="*/ 82 h 194"/>
              <a:gd name="T48" fmla="*/ 26 w 263"/>
              <a:gd name="T49" fmla="*/ 31 h 194"/>
              <a:gd name="T50" fmla="*/ 31 w 263"/>
              <a:gd name="T51" fmla="*/ 29 h 194"/>
              <a:gd name="T52" fmla="*/ 120 w 263"/>
              <a:gd name="T53" fmla="*/ 58 h 194"/>
              <a:gd name="T54" fmla="*/ 36 w 263"/>
              <a:gd name="T55" fmla="*/ 65 h 194"/>
              <a:gd name="T56" fmla="*/ 31 w 263"/>
              <a:gd name="T57" fmla="*/ 63 h 194"/>
              <a:gd name="T58" fmla="*/ 111 w 263"/>
              <a:gd name="T59" fmla="*/ 181 h 194"/>
              <a:gd name="T60" fmla="*/ 24 w 263"/>
              <a:gd name="T61" fmla="*/ 156 h 194"/>
              <a:gd name="T62" fmla="*/ 18 w 263"/>
              <a:gd name="T63" fmla="*/ 124 h 194"/>
              <a:gd name="T64" fmla="*/ 24 w 263"/>
              <a:gd name="T65" fmla="*/ 122 h 194"/>
              <a:gd name="T66" fmla="*/ 112 w 263"/>
              <a:gd name="T67" fmla="*/ 151 h 194"/>
              <a:gd name="T68" fmla="*/ 225 w 263"/>
              <a:gd name="T69" fmla="*/ 150 h 194"/>
              <a:gd name="T70" fmla="*/ 116 w 263"/>
              <a:gd name="T71" fmla="*/ 181 h 194"/>
              <a:gd name="T72" fmla="*/ 140 w 263"/>
              <a:gd name="T73" fmla="*/ 147 h 194"/>
              <a:gd name="T74" fmla="*/ 157 w 263"/>
              <a:gd name="T75" fmla="*/ 143 h 194"/>
              <a:gd name="T76" fmla="*/ 228 w 263"/>
              <a:gd name="T77" fmla="*/ 129 h 194"/>
              <a:gd name="T78" fmla="*/ 231 w 263"/>
              <a:gd name="T79" fmla="*/ 110 h 194"/>
              <a:gd name="T80" fmla="*/ 222 w 263"/>
              <a:gd name="T81" fmla="*/ 112 h 194"/>
              <a:gd name="T82" fmla="*/ 143 w 263"/>
              <a:gd name="T83" fmla="*/ 105 h 194"/>
              <a:gd name="T84" fmla="*/ 231 w 263"/>
              <a:gd name="T85" fmla="*/ 76 h 194"/>
              <a:gd name="T86" fmla="*/ 240 w 263"/>
              <a:gd name="T87" fmla="*/ 91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194">
                <a:moveTo>
                  <a:pt x="238" y="59"/>
                </a:moveTo>
                <a:cubicBezTo>
                  <a:pt x="237" y="51"/>
                  <a:pt x="236" y="38"/>
                  <a:pt x="243" y="34"/>
                </a:cubicBezTo>
                <a:cubicBezTo>
                  <a:pt x="244" y="34"/>
                  <a:pt x="244" y="34"/>
                  <a:pt x="244" y="33"/>
                </a:cubicBezTo>
                <a:cubicBezTo>
                  <a:pt x="249" y="32"/>
                  <a:pt x="253" y="29"/>
                  <a:pt x="250" y="26"/>
                </a:cubicBezTo>
                <a:cubicBezTo>
                  <a:pt x="166" y="0"/>
                  <a:pt x="166" y="0"/>
                  <a:pt x="166" y="0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13" y="21"/>
                  <a:pt x="15" y="46"/>
                </a:cubicBezTo>
                <a:cubicBezTo>
                  <a:pt x="15" y="59"/>
                  <a:pt x="20" y="65"/>
                  <a:pt x="23" y="69"/>
                </a:cubicBezTo>
                <a:cubicBezTo>
                  <a:pt x="12" y="72"/>
                  <a:pt x="12" y="72"/>
                  <a:pt x="12" y="72"/>
                </a:cubicBezTo>
                <a:cubicBezTo>
                  <a:pt x="9" y="76"/>
                  <a:pt x="13" y="78"/>
                  <a:pt x="19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6" y="85"/>
                  <a:pt x="26" y="98"/>
                  <a:pt x="25" y="105"/>
                </a:cubicBezTo>
                <a:cubicBezTo>
                  <a:pt x="0" y="112"/>
                  <a:pt x="9" y="115"/>
                  <a:pt x="9" y="115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10" y="119"/>
                  <a:pt x="6" y="126"/>
                  <a:pt x="7" y="139"/>
                </a:cubicBezTo>
                <a:cubicBezTo>
                  <a:pt x="9" y="163"/>
                  <a:pt x="21" y="165"/>
                  <a:pt x="21" y="165"/>
                </a:cubicBezTo>
                <a:cubicBezTo>
                  <a:pt x="111" y="194"/>
                  <a:pt x="111" y="194"/>
                  <a:pt x="111" y="194"/>
                </a:cubicBezTo>
                <a:cubicBezTo>
                  <a:pt x="246" y="161"/>
                  <a:pt x="246" y="161"/>
                  <a:pt x="246" y="161"/>
                </a:cubicBezTo>
                <a:cubicBezTo>
                  <a:pt x="246" y="161"/>
                  <a:pt x="255" y="159"/>
                  <a:pt x="230" y="152"/>
                </a:cubicBezTo>
                <a:cubicBezTo>
                  <a:pt x="229" y="144"/>
                  <a:pt x="229" y="131"/>
                  <a:pt x="236" y="127"/>
                </a:cubicBezTo>
                <a:cubicBezTo>
                  <a:pt x="236" y="127"/>
                  <a:pt x="236" y="127"/>
                  <a:pt x="236" y="126"/>
                </a:cubicBezTo>
                <a:cubicBezTo>
                  <a:pt x="242" y="125"/>
                  <a:pt x="246" y="122"/>
                  <a:pt x="243" y="119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41" y="114"/>
                  <a:pt x="247" y="108"/>
                  <a:pt x="248" y="92"/>
                </a:cubicBezTo>
                <a:cubicBezTo>
                  <a:pt x="248" y="81"/>
                  <a:pt x="245" y="75"/>
                  <a:pt x="242" y="71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4" y="68"/>
                  <a:pt x="263" y="66"/>
                  <a:pt x="238" y="59"/>
                </a:cubicBezTo>
                <a:close/>
                <a:moveTo>
                  <a:pt x="124" y="58"/>
                </a:moveTo>
                <a:cubicBezTo>
                  <a:pt x="147" y="54"/>
                  <a:pt x="147" y="54"/>
                  <a:pt x="147" y="54"/>
                </a:cubicBezTo>
                <a:cubicBezTo>
                  <a:pt x="224" y="38"/>
                  <a:pt x="224" y="38"/>
                  <a:pt x="224" y="38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2" y="42"/>
                  <a:pt x="232" y="51"/>
                  <a:pt x="233" y="57"/>
                </a:cubicBezTo>
                <a:cubicBezTo>
                  <a:pt x="233" y="59"/>
                  <a:pt x="233" y="60"/>
                  <a:pt x="233" y="61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123" y="88"/>
                  <a:pt x="123" y="88"/>
                  <a:pt x="123" y="88"/>
                </a:cubicBezTo>
                <a:lnTo>
                  <a:pt x="124" y="58"/>
                </a:lnTo>
                <a:close/>
                <a:moveTo>
                  <a:pt x="27" y="82"/>
                </a:moveTo>
                <a:cubicBezTo>
                  <a:pt x="38" y="84"/>
                  <a:pt x="38" y="84"/>
                  <a:pt x="38" y="84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06"/>
                  <a:pt x="30" y="105"/>
                  <a:pt x="30" y="104"/>
                </a:cubicBezTo>
                <a:cubicBezTo>
                  <a:pt x="30" y="98"/>
                  <a:pt x="30" y="89"/>
                  <a:pt x="27" y="82"/>
                </a:cubicBezTo>
                <a:close/>
                <a:moveTo>
                  <a:pt x="22" y="45"/>
                </a:moveTo>
                <a:cubicBezTo>
                  <a:pt x="22" y="38"/>
                  <a:pt x="23" y="33"/>
                  <a:pt x="26" y="31"/>
                </a:cubicBezTo>
                <a:cubicBezTo>
                  <a:pt x="27" y="30"/>
                  <a:pt x="29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90" y="49"/>
                  <a:pt x="90" y="49"/>
                  <a:pt x="90" y="49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36" y="65"/>
                  <a:pt x="36" y="65"/>
                  <a:pt x="36" y="65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1" y="64"/>
                  <a:pt x="31" y="63"/>
                </a:cubicBezTo>
                <a:cubicBezTo>
                  <a:pt x="31" y="63"/>
                  <a:pt x="23" y="63"/>
                  <a:pt x="22" y="45"/>
                </a:cubicBezTo>
                <a:close/>
                <a:moveTo>
                  <a:pt x="111" y="181"/>
                </a:move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6"/>
                </a:cubicBezTo>
                <a:cubicBezTo>
                  <a:pt x="23" y="156"/>
                  <a:pt x="15" y="156"/>
                  <a:pt x="15" y="138"/>
                </a:cubicBezTo>
                <a:cubicBezTo>
                  <a:pt x="15" y="131"/>
                  <a:pt x="16" y="126"/>
                  <a:pt x="18" y="124"/>
                </a:cubicBezTo>
                <a:cubicBezTo>
                  <a:pt x="20" y="123"/>
                  <a:pt x="21" y="122"/>
                  <a:pt x="23" y="122"/>
                </a:cubicBezTo>
                <a:cubicBezTo>
                  <a:pt x="23" y="122"/>
                  <a:pt x="24" y="122"/>
                  <a:pt x="24" y="122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12" y="151"/>
                  <a:pt x="112" y="151"/>
                  <a:pt x="112" y="151"/>
                </a:cubicBezTo>
                <a:lnTo>
                  <a:pt x="111" y="181"/>
                </a:lnTo>
                <a:close/>
                <a:moveTo>
                  <a:pt x="225" y="150"/>
                </a:moveTo>
                <a:cubicBezTo>
                  <a:pt x="225" y="152"/>
                  <a:pt x="225" y="153"/>
                  <a:pt x="225" y="154"/>
                </a:cubicBezTo>
                <a:cubicBezTo>
                  <a:pt x="116" y="181"/>
                  <a:pt x="116" y="181"/>
                  <a:pt x="116" y="181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57" y="143"/>
                  <a:pt x="157" y="143"/>
                  <a:pt x="157" y="143"/>
                </a:cubicBezTo>
                <a:cubicBezTo>
                  <a:pt x="216" y="131"/>
                  <a:pt x="216" y="131"/>
                  <a:pt x="216" y="131"/>
                </a:cubicBezTo>
                <a:cubicBezTo>
                  <a:pt x="228" y="129"/>
                  <a:pt x="228" y="129"/>
                  <a:pt x="228" y="129"/>
                </a:cubicBezTo>
                <a:cubicBezTo>
                  <a:pt x="224" y="135"/>
                  <a:pt x="224" y="144"/>
                  <a:pt x="225" y="150"/>
                </a:cubicBezTo>
                <a:close/>
                <a:moveTo>
                  <a:pt x="231" y="110"/>
                </a:moveTo>
                <a:cubicBezTo>
                  <a:pt x="231" y="110"/>
                  <a:pt x="231" y="110"/>
                  <a:pt x="230" y="110"/>
                </a:cubicBezTo>
                <a:cubicBezTo>
                  <a:pt x="222" y="112"/>
                  <a:pt x="222" y="112"/>
                  <a:pt x="222" y="112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231" y="76"/>
                  <a:pt x="231" y="76"/>
                  <a:pt x="231" y="76"/>
                </a:cubicBezTo>
                <a:cubicBezTo>
                  <a:pt x="231" y="76"/>
                  <a:pt x="234" y="75"/>
                  <a:pt x="237" y="78"/>
                </a:cubicBezTo>
                <a:cubicBezTo>
                  <a:pt x="239" y="80"/>
                  <a:pt x="240" y="85"/>
                  <a:pt x="240" y="91"/>
                </a:cubicBezTo>
                <a:cubicBezTo>
                  <a:pt x="239" y="109"/>
                  <a:pt x="231" y="110"/>
                  <a:pt x="231" y="11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46" name="圆角矩形 45"/>
          <p:cNvSpPr>
            <a:spLocks noChangeAspect="1"/>
          </p:cNvSpPr>
          <p:nvPr/>
        </p:nvSpPr>
        <p:spPr>
          <a:xfrm>
            <a:off x="4369500" y="1837998"/>
            <a:ext cx="405000" cy="405000"/>
          </a:xfrm>
          <a:prstGeom prst="round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7" name="圆角矩形 46"/>
          <p:cNvSpPr>
            <a:spLocks noChangeAspect="1"/>
          </p:cNvSpPr>
          <p:nvPr/>
        </p:nvSpPr>
        <p:spPr>
          <a:xfrm>
            <a:off x="4369500" y="2420704"/>
            <a:ext cx="405000" cy="405000"/>
          </a:xfrm>
          <a:prstGeom prst="roundRect">
            <a:avLst/>
          </a:prstGeom>
          <a:noFill/>
          <a:ln>
            <a:solidFill>
              <a:srgbClr val="C0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圆角矩形 47"/>
          <p:cNvSpPr>
            <a:spLocks noChangeAspect="1"/>
          </p:cNvSpPr>
          <p:nvPr/>
        </p:nvSpPr>
        <p:spPr>
          <a:xfrm>
            <a:off x="4369500" y="3003410"/>
            <a:ext cx="405000" cy="405000"/>
          </a:xfrm>
          <a:prstGeom prst="round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矩形 48"/>
          <p:cNvSpPr/>
          <p:nvPr/>
        </p:nvSpPr>
        <p:spPr>
          <a:xfrm>
            <a:off x="4842000" y="1817139"/>
            <a:ext cx="3672160" cy="491994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42000" y="2406322"/>
            <a:ext cx="3672160" cy="491994"/>
          </a:xfrm>
          <a:prstGeom prst="rect">
            <a:avLst/>
          </a:prstGeom>
          <a:solidFill>
            <a:srgbClr val="C00002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42000" y="2991889"/>
            <a:ext cx="3672160" cy="491994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请在此处输入您的文本请在此处输入您的文本</a:t>
            </a:r>
            <a:endParaRPr lang="en-US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9BA4B0F-6C20-4758-82B9-5EF311551760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89442B9-96DB-41ED-8CBB-AE85CC1119C7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7719" y="1347363"/>
            <a:ext cx="1631156" cy="2143721"/>
            <a:chOff x="3908425" y="969169"/>
            <a:chExt cx="2174875" cy="2858294"/>
          </a:xfrm>
          <a:solidFill>
            <a:srgbClr val="C00002"/>
          </a:solidFill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3968750" y="1439863"/>
              <a:ext cx="2114550" cy="2387600"/>
            </a:xfrm>
            <a:custGeom>
              <a:avLst/>
              <a:gdLst>
                <a:gd name="T0" fmla="*/ 292 w 563"/>
                <a:gd name="T1" fmla="*/ 0 h 635"/>
                <a:gd name="T2" fmla="*/ 286 w 563"/>
                <a:gd name="T3" fmla="*/ 130 h 635"/>
                <a:gd name="T4" fmla="*/ 329 w 563"/>
                <a:gd name="T5" fmla="*/ 5 h 635"/>
                <a:gd name="T6" fmla="*/ 315 w 563"/>
                <a:gd name="T7" fmla="*/ 119 h 635"/>
                <a:gd name="T8" fmla="*/ 373 w 563"/>
                <a:gd name="T9" fmla="*/ 30 h 635"/>
                <a:gd name="T10" fmla="*/ 432 w 563"/>
                <a:gd name="T11" fmla="*/ 155 h 635"/>
                <a:gd name="T12" fmla="*/ 561 w 563"/>
                <a:gd name="T13" fmla="*/ 178 h 635"/>
                <a:gd name="T14" fmla="*/ 397 w 563"/>
                <a:gd name="T15" fmla="*/ 203 h 635"/>
                <a:gd name="T16" fmla="*/ 382 w 563"/>
                <a:gd name="T17" fmla="*/ 161 h 635"/>
                <a:gd name="T18" fmla="*/ 364 w 563"/>
                <a:gd name="T19" fmla="*/ 136 h 635"/>
                <a:gd name="T20" fmla="*/ 373 w 563"/>
                <a:gd name="T21" fmla="*/ 275 h 635"/>
                <a:gd name="T22" fmla="*/ 447 w 563"/>
                <a:gd name="T23" fmla="*/ 403 h 635"/>
                <a:gd name="T24" fmla="*/ 324 w 563"/>
                <a:gd name="T25" fmla="*/ 509 h 635"/>
                <a:gd name="T26" fmla="*/ 291 w 563"/>
                <a:gd name="T27" fmla="*/ 631 h 635"/>
                <a:gd name="T28" fmla="*/ 250 w 563"/>
                <a:gd name="T29" fmla="*/ 629 h 635"/>
                <a:gd name="T30" fmla="*/ 238 w 563"/>
                <a:gd name="T31" fmla="*/ 579 h 635"/>
                <a:gd name="T32" fmla="*/ 260 w 563"/>
                <a:gd name="T33" fmla="*/ 418 h 635"/>
                <a:gd name="T34" fmla="*/ 224 w 563"/>
                <a:gd name="T35" fmla="*/ 250 h 635"/>
                <a:gd name="T36" fmla="*/ 140 w 563"/>
                <a:gd name="T37" fmla="*/ 93 h 635"/>
                <a:gd name="T38" fmla="*/ 128 w 563"/>
                <a:gd name="T39" fmla="*/ 213 h 635"/>
                <a:gd name="T40" fmla="*/ 162 w 563"/>
                <a:gd name="T41" fmla="*/ 245 h 635"/>
                <a:gd name="T42" fmla="*/ 115 w 563"/>
                <a:gd name="T43" fmla="*/ 289 h 635"/>
                <a:gd name="T44" fmla="*/ 74 w 563"/>
                <a:gd name="T45" fmla="*/ 280 h 635"/>
                <a:gd name="T46" fmla="*/ 70 w 563"/>
                <a:gd name="T47" fmla="*/ 276 h 635"/>
                <a:gd name="T48" fmla="*/ 0 w 563"/>
                <a:gd name="T49" fmla="*/ 250 h 635"/>
                <a:gd name="T50" fmla="*/ 58 w 563"/>
                <a:gd name="T51" fmla="*/ 221 h 635"/>
                <a:gd name="T52" fmla="*/ 72 w 563"/>
                <a:gd name="T53" fmla="*/ 200 h 635"/>
                <a:gd name="T54" fmla="*/ 255 w 563"/>
                <a:gd name="T55" fmla="*/ 6 h 635"/>
                <a:gd name="T56" fmla="*/ 117 w 563"/>
                <a:gd name="T57" fmla="*/ 234 h 635"/>
                <a:gd name="T58" fmla="*/ 69 w 563"/>
                <a:gd name="T59" fmla="*/ 211 h 635"/>
                <a:gd name="T60" fmla="*/ 299 w 563"/>
                <a:gd name="T61" fmla="*/ 291 h 635"/>
                <a:gd name="T62" fmla="*/ 368 w 563"/>
                <a:gd name="T63" fmla="*/ 395 h 635"/>
                <a:gd name="T64" fmla="*/ 315 w 563"/>
                <a:gd name="T65" fmla="*/ 309 h 635"/>
                <a:gd name="T66" fmla="*/ 299 w 563"/>
                <a:gd name="T67" fmla="*/ 291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3" h="635">
                  <a:moveTo>
                    <a:pt x="255" y="6"/>
                  </a:moveTo>
                  <a:cubicBezTo>
                    <a:pt x="267" y="3"/>
                    <a:pt x="279" y="1"/>
                    <a:pt x="292" y="0"/>
                  </a:cubicBezTo>
                  <a:cubicBezTo>
                    <a:pt x="287" y="15"/>
                    <a:pt x="285" y="31"/>
                    <a:pt x="283" y="46"/>
                  </a:cubicBezTo>
                  <a:cubicBezTo>
                    <a:pt x="282" y="74"/>
                    <a:pt x="279" y="102"/>
                    <a:pt x="286" y="130"/>
                  </a:cubicBezTo>
                  <a:cubicBezTo>
                    <a:pt x="288" y="87"/>
                    <a:pt x="307" y="46"/>
                    <a:pt x="303" y="3"/>
                  </a:cubicBezTo>
                  <a:cubicBezTo>
                    <a:pt x="312" y="3"/>
                    <a:pt x="320" y="4"/>
                    <a:pt x="329" y="5"/>
                  </a:cubicBezTo>
                  <a:cubicBezTo>
                    <a:pt x="326" y="17"/>
                    <a:pt x="320" y="29"/>
                    <a:pt x="319" y="42"/>
                  </a:cubicBezTo>
                  <a:cubicBezTo>
                    <a:pt x="317" y="68"/>
                    <a:pt x="315" y="93"/>
                    <a:pt x="315" y="119"/>
                  </a:cubicBezTo>
                  <a:cubicBezTo>
                    <a:pt x="328" y="83"/>
                    <a:pt x="342" y="46"/>
                    <a:pt x="345" y="8"/>
                  </a:cubicBezTo>
                  <a:cubicBezTo>
                    <a:pt x="355" y="14"/>
                    <a:pt x="370" y="16"/>
                    <a:pt x="373" y="30"/>
                  </a:cubicBezTo>
                  <a:cubicBezTo>
                    <a:pt x="378" y="50"/>
                    <a:pt x="390" y="68"/>
                    <a:pt x="398" y="87"/>
                  </a:cubicBezTo>
                  <a:cubicBezTo>
                    <a:pt x="410" y="109"/>
                    <a:pt x="419" y="133"/>
                    <a:pt x="432" y="155"/>
                  </a:cubicBezTo>
                  <a:cubicBezTo>
                    <a:pt x="465" y="152"/>
                    <a:pt x="498" y="153"/>
                    <a:pt x="530" y="153"/>
                  </a:cubicBezTo>
                  <a:cubicBezTo>
                    <a:pt x="544" y="152"/>
                    <a:pt x="561" y="163"/>
                    <a:pt x="561" y="178"/>
                  </a:cubicBezTo>
                  <a:cubicBezTo>
                    <a:pt x="563" y="191"/>
                    <a:pt x="550" y="201"/>
                    <a:pt x="538" y="201"/>
                  </a:cubicBezTo>
                  <a:cubicBezTo>
                    <a:pt x="491" y="203"/>
                    <a:pt x="444" y="202"/>
                    <a:pt x="397" y="203"/>
                  </a:cubicBezTo>
                  <a:cubicBezTo>
                    <a:pt x="390" y="189"/>
                    <a:pt x="383" y="176"/>
                    <a:pt x="376" y="162"/>
                  </a:cubicBezTo>
                  <a:cubicBezTo>
                    <a:pt x="382" y="161"/>
                    <a:pt x="382" y="161"/>
                    <a:pt x="382" y="161"/>
                  </a:cubicBezTo>
                  <a:cubicBezTo>
                    <a:pt x="380" y="161"/>
                    <a:pt x="377" y="161"/>
                    <a:pt x="375" y="161"/>
                  </a:cubicBezTo>
                  <a:cubicBezTo>
                    <a:pt x="371" y="153"/>
                    <a:pt x="368" y="144"/>
                    <a:pt x="364" y="136"/>
                  </a:cubicBezTo>
                  <a:cubicBezTo>
                    <a:pt x="360" y="162"/>
                    <a:pt x="360" y="188"/>
                    <a:pt x="360" y="214"/>
                  </a:cubicBezTo>
                  <a:cubicBezTo>
                    <a:pt x="361" y="235"/>
                    <a:pt x="361" y="257"/>
                    <a:pt x="373" y="275"/>
                  </a:cubicBezTo>
                  <a:cubicBezTo>
                    <a:pt x="395" y="310"/>
                    <a:pt x="423" y="343"/>
                    <a:pt x="443" y="381"/>
                  </a:cubicBezTo>
                  <a:cubicBezTo>
                    <a:pt x="446" y="388"/>
                    <a:pt x="451" y="396"/>
                    <a:pt x="447" y="403"/>
                  </a:cubicBezTo>
                  <a:cubicBezTo>
                    <a:pt x="441" y="420"/>
                    <a:pt x="427" y="432"/>
                    <a:pt x="414" y="445"/>
                  </a:cubicBezTo>
                  <a:cubicBezTo>
                    <a:pt x="386" y="469"/>
                    <a:pt x="359" y="496"/>
                    <a:pt x="324" y="509"/>
                  </a:cubicBezTo>
                  <a:cubicBezTo>
                    <a:pt x="315" y="544"/>
                    <a:pt x="310" y="580"/>
                    <a:pt x="300" y="614"/>
                  </a:cubicBezTo>
                  <a:cubicBezTo>
                    <a:pt x="299" y="621"/>
                    <a:pt x="295" y="626"/>
                    <a:pt x="291" y="631"/>
                  </a:cubicBezTo>
                  <a:cubicBezTo>
                    <a:pt x="290" y="632"/>
                    <a:pt x="286" y="634"/>
                    <a:pt x="285" y="635"/>
                  </a:cubicBezTo>
                  <a:cubicBezTo>
                    <a:pt x="273" y="635"/>
                    <a:pt x="261" y="632"/>
                    <a:pt x="250" y="629"/>
                  </a:cubicBezTo>
                  <a:cubicBezTo>
                    <a:pt x="246" y="625"/>
                    <a:pt x="242" y="622"/>
                    <a:pt x="238" y="618"/>
                  </a:cubicBezTo>
                  <a:cubicBezTo>
                    <a:pt x="230" y="606"/>
                    <a:pt x="234" y="591"/>
                    <a:pt x="238" y="579"/>
                  </a:cubicBezTo>
                  <a:cubicBezTo>
                    <a:pt x="249" y="543"/>
                    <a:pt x="258" y="508"/>
                    <a:pt x="265" y="472"/>
                  </a:cubicBezTo>
                  <a:cubicBezTo>
                    <a:pt x="269" y="454"/>
                    <a:pt x="264" y="435"/>
                    <a:pt x="260" y="418"/>
                  </a:cubicBezTo>
                  <a:cubicBezTo>
                    <a:pt x="251" y="383"/>
                    <a:pt x="242" y="349"/>
                    <a:pt x="233" y="315"/>
                  </a:cubicBezTo>
                  <a:cubicBezTo>
                    <a:pt x="229" y="294"/>
                    <a:pt x="222" y="272"/>
                    <a:pt x="224" y="250"/>
                  </a:cubicBezTo>
                  <a:cubicBezTo>
                    <a:pt x="228" y="189"/>
                    <a:pt x="235" y="128"/>
                    <a:pt x="243" y="67"/>
                  </a:cubicBezTo>
                  <a:cubicBezTo>
                    <a:pt x="208" y="75"/>
                    <a:pt x="174" y="84"/>
                    <a:pt x="140" y="93"/>
                  </a:cubicBezTo>
                  <a:cubicBezTo>
                    <a:pt x="131" y="132"/>
                    <a:pt x="129" y="174"/>
                    <a:pt x="114" y="212"/>
                  </a:cubicBezTo>
                  <a:cubicBezTo>
                    <a:pt x="118" y="212"/>
                    <a:pt x="125" y="213"/>
                    <a:pt x="128" y="213"/>
                  </a:cubicBezTo>
                  <a:cubicBezTo>
                    <a:pt x="127" y="221"/>
                    <a:pt x="125" y="228"/>
                    <a:pt x="123" y="236"/>
                  </a:cubicBezTo>
                  <a:cubicBezTo>
                    <a:pt x="136" y="239"/>
                    <a:pt x="149" y="242"/>
                    <a:pt x="162" y="245"/>
                  </a:cubicBezTo>
                  <a:cubicBezTo>
                    <a:pt x="160" y="260"/>
                    <a:pt x="156" y="274"/>
                    <a:pt x="153" y="289"/>
                  </a:cubicBezTo>
                  <a:cubicBezTo>
                    <a:pt x="140" y="289"/>
                    <a:pt x="128" y="289"/>
                    <a:pt x="115" y="289"/>
                  </a:cubicBezTo>
                  <a:cubicBezTo>
                    <a:pt x="101" y="288"/>
                    <a:pt x="88" y="288"/>
                    <a:pt x="75" y="288"/>
                  </a:cubicBezTo>
                  <a:cubicBezTo>
                    <a:pt x="74" y="280"/>
                    <a:pt x="74" y="280"/>
                    <a:pt x="74" y="280"/>
                  </a:cubicBezTo>
                  <a:cubicBezTo>
                    <a:pt x="81" y="282"/>
                    <a:pt x="81" y="282"/>
                    <a:pt x="81" y="282"/>
                  </a:cubicBezTo>
                  <a:cubicBezTo>
                    <a:pt x="77" y="280"/>
                    <a:pt x="74" y="278"/>
                    <a:pt x="70" y="276"/>
                  </a:cubicBezTo>
                  <a:cubicBezTo>
                    <a:pt x="66" y="278"/>
                    <a:pt x="62" y="279"/>
                    <a:pt x="58" y="280"/>
                  </a:cubicBezTo>
                  <a:cubicBezTo>
                    <a:pt x="38" y="272"/>
                    <a:pt x="20" y="258"/>
                    <a:pt x="0" y="250"/>
                  </a:cubicBezTo>
                  <a:cubicBezTo>
                    <a:pt x="2" y="237"/>
                    <a:pt x="6" y="224"/>
                    <a:pt x="8" y="211"/>
                  </a:cubicBezTo>
                  <a:cubicBezTo>
                    <a:pt x="25" y="212"/>
                    <a:pt x="41" y="217"/>
                    <a:pt x="58" y="221"/>
                  </a:cubicBezTo>
                  <a:cubicBezTo>
                    <a:pt x="59" y="214"/>
                    <a:pt x="60" y="207"/>
                    <a:pt x="62" y="200"/>
                  </a:cubicBezTo>
                  <a:cubicBezTo>
                    <a:pt x="64" y="200"/>
                    <a:pt x="70" y="200"/>
                    <a:pt x="72" y="200"/>
                  </a:cubicBezTo>
                  <a:cubicBezTo>
                    <a:pt x="78" y="150"/>
                    <a:pt x="91" y="102"/>
                    <a:pt x="97" y="52"/>
                  </a:cubicBezTo>
                  <a:cubicBezTo>
                    <a:pt x="150" y="36"/>
                    <a:pt x="202" y="22"/>
                    <a:pt x="255" y="6"/>
                  </a:cubicBezTo>
                  <a:close/>
                  <a:moveTo>
                    <a:pt x="67" y="223"/>
                  </a:moveTo>
                  <a:cubicBezTo>
                    <a:pt x="84" y="226"/>
                    <a:pt x="100" y="232"/>
                    <a:pt x="117" y="234"/>
                  </a:cubicBezTo>
                  <a:cubicBezTo>
                    <a:pt x="117" y="231"/>
                    <a:pt x="117" y="225"/>
                    <a:pt x="116" y="222"/>
                  </a:cubicBezTo>
                  <a:cubicBezTo>
                    <a:pt x="101" y="219"/>
                    <a:pt x="85" y="216"/>
                    <a:pt x="69" y="211"/>
                  </a:cubicBezTo>
                  <a:cubicBezTo>
                    <a:pt x="68" y="215"/>
                    <a:pt x="68" y="219"/>
                    <a:pt x="67" y="223"/>
                  </a:cubicBezTo>
                  <a:close/>
                  <a:moveTo>
                    <a:pt x="299" y="291"/>
                  </a:moveTo>
                  <a:cubicBezTo>
                    <a:pt x="310" y="337"/>
                    <a:pt x="322" y="383"/>
                    <a:pt x="330" y="429"/>
                  </a:cubicBezTo>
                  <a:cubicBezTo>
                    <a:pt x="344" y="420"/>
                    <a:pt x="358" y="410"/>
                    <a:pt x="368" y="395"/>
                  </a:cubicBezTo>
                  <a:cubicBezTo>
                    <a:pt x="362" y="381"/>
                    <a:pt x="355" y="367"/>
                    <a:pt x="347" y="354"/>
                  </a:cubicBezTo>
                  <a:cubicBezTo>
                    <a:pt x="337" y="339"/>
                    <a:pt x="326" y="324"/>
                    <a:pt x="315" y="309"/>
                  </a:cubicBezTo>
                  <a:cubicBezTo>
                    <a:pt x="311" y="303"/>
                    <a:pt x="307" y="297"/>
                    <a:pt x="303" y="291"/>
                  </a:cubicBezTo>
                  <a:cubicBezTo>
                    <a:pt x="302" y="291"/>
                    <a:pt x="300" y="291"/>
                    <a:pt x="299" y="2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908425" y="2387600"/>
              <a:ext cx="630238" cy="409575"/>
            </a:xfrm>
            <a:custGeom>
              <a:avLst/>
              <a:gdLst>
                <a:gd name="T0" fmla="*/ 14 w 168"/>
                <a:gd name="T1" fmla="*/ 0 h 109"/>
                <a:gd name="T2" fmla="*/ 77 w 168"/>
                <a:gd name="T3" fmla="*/ 33 h 109"/>
                <a:gd name="T4" fmla="*/ 76 w 168"/>
                <a:gd name="T5" fmla="*/ 49 h 109"/>
                <a:gd name="T6" fmla="*/ 90 w 168"/>
                <a:gd name="T7" fmla="*/ 39 h 109"/>
                <a:gd name="T8" fmla="*/ 137 w 168"/>
                <a:gd name="T9" fmla="*/ 39 h 109"/>
                <a:gd name="T10" fmla="*/ 168 w 168"/>
                <a:gd name="T11" fmla="*/ 39 h 109"/>
                <a:gd name="T12" fmla="*/ 152 w 168"/>
                <a:gd name="T13" fmla="*/ 109 h 109"/>
                <a:gd name="T14" fmla="*/ 102 w 168"/>
                <a:gd name="T15" fmla="*/ 98 h 109"/>
                <a:gd name="T16" fmla="*/ 1 w 168"/>
                <a:gd name="T17" fmla="*/ 74 h 109"/>
                <a:gd name="T18" fmla="*/ 14 w 168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09">
                  <a:moveTo>
                    <a:pt x="14" y="0"/>
                  </a:moveTo>
                  <a:cubicBezTo>
                    <a:pt x="36" y="10"/>
                    <a:pt x="55" y="23"/>
                    <a:pt x="77" y="33"/>
                  </a:cubicBezTo>
                  <a:cubicBezTo>
                    <a:pt x="77" y="37"/>
                    <a:pt x="76" y="45"/>
                    <a:pt x="76" y="49"/>
                  </a:cubicBezTo>
                  <a:cubicBezTo>
                    <a:pt x="81" y="46"/>
                    <a:pt x="85" y="42"/>
                    <a:pt x="90" y="39"/>
                  </a:cubicBezTo>
                  <a:cubicBezTo>
                    <a:pt x="106" y="39"/>
                    <a:pt x="122" y="39"/>
                    <a:pt x="137" y="39"/>
                  </a:cubicBezTo>
                  <a:cubicBezTo>
                    <a:pt x="148" y="39"/>
                    <a:pt x="158" y="39"/>
                    <a:pt x="168" y="39"/>
                  </a:cubicBezTo>
                  <a:cubicBezTo>
                    <a:pt x="163" y="63"/>
                    <a:pt x="159" y="86"/>
                    <a:pt x="152" y="109"/>
                  </a:cubicBezTo>
                  <a:cubicBezTo>
                    <a:pt x="135" y="105"/>
                    <a:pt x="119" y="102"/>
                    <a:pt x="102" y="98"/>
                  </a:cubicBezTo>
                  <a:cubicBezTo>
                    <a:pt x="69" y="89"/>
                    <a:pt x="34" y="83"/>
                    <a:pt x="1" y="74"/>
                  </a:cubicBezTo>
                  <a:cubicBezTo>
                    <a:pt x="0" y="49"/>
                    <a:pt x="11" y="25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5586413" y="1933575"/>
              <a:ext cx="0" cy="0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5586413" y="1933575"/>
              <a:ext cx="0" cy="0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8" name="椭圆 7"/>
            <p:cNvSpPr/>
            <p:nvPr/>
          </p:nvSpPr>
          <p:spPr>
            <a:xfrm>
              <a:off x="4960144" y="969169"/>
              <a:ext cx="442912" cy="4429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9" name="矩形 8"/>
          <p:cNvSpPr/>
          <p:nvPr/>
        </p:nvSpPr>
        <p:spPr>
          <a:xfrm>
            <a:off x="0" y="3490913"/>
            <a:ext cx="4245769" cy="896541"/>
          </a:xfrm>
          <a:prstGeom prst="rect">
            <a:avLst/>
          </a:prstGeom>
          <a:solidFill>
            <a:schemeClr val="bg2">
              <a:lumMod val="2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0" name="矩形 9"/>
          <p:cNvSpPr/>
          <p:nvPr/>
        </p:nvSpPr>
        <p:spPr>
          <a:xfrm>
            <a:off x="2275285" y="2718198"/>
            <a:ext cx="3613547" cy="773906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462337" y="1945481"/>
            <a:ext cx="3614738" cy="772716"/>
          </a:xfrm>
          <a:prstGeom prst="rect">
            <a:avLst/>
          </a:prstGeom>
          <a:solidFill>
            <a:schemeClr val="bg2">
              <a:lumMod val="2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2" name="矩形 11"/>
          <p:cNvSpPr/>
          <p:nvPr/>
        </p:nvSpPr>
        <p:spPr>
          <a:xfrm>
            <a:off x="0" y="3633788"/>
            <a:ext cx="4245769" cy="4778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9769" y="2809876"/>
            <a:ext cx="4244579" cy="4778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46823" y="2026444"/>
            <a:ext cx="4245769" cy="4778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9853" y="1171576"/>
            <a:ext cx="3613547" cy="773906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6" name="矩形 15"/>
          <p:cNvSpPr/>
          <p:nvPr/>
        </p:nvSpPr>
        <p:spPr>
          <a:xfrm>
            <a:off x="4224337" y="1263254"/>
            <a:ext cx="4244579" cy="4778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13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请在此处输入您的文本</a:t>
            </a:r>
            <a:endParaRPr lang="en-US" altLang="zh-CN" sz="1013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DF23C4A-D2F6-4242-A3EB-AEBD8801F2A7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B05F7E3-E443-42BE-9B36-D991B95E762C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0"/>
          <p:cNvGrpSpPr/>
          <p:nvPr/>
        </p:nvGrpSpPr>
        <p:grpSpPr>
          <a:xfrm>
            <a:off x="6571409" y="1643437"/>
            <a:ext cx="1903394" cy="1904083"/>
            <a:chOff x="6572264" y="1643056"/>
            <a:chExt cx="1903642" cy="1903642"/>
          </a:xfrm>
        </p:grpSpPr>
        <p:sp>
          <p:nvSpPr>
            <p:cNvPr id="4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bg2">
                <a:lumMod val="25000"/>
              </a:schemeClr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Rectangle 15"/>
            <p:cNvSpPr/>
            <p:nvPr/>
          </p:nvSpPr>
          <p:spPr>
            <a:xfrm>
              <a:off x="6715140" y="1714494"/>
              <a:ext cx="1643074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200</a:t>
              </a: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字以内据统计每页幻灯片。</a:t>
              </a:r>
            </a:p>
          </p:txBody>
        </p:sp>
        <p:grpSp>
          <p:nvGrpSpPr>
            <p:cNvPr id="6" name="Group 34"/>
            <p:cNvGrpSpPr/>
            <p:nvPr/>
          </p:nvGrpSpPr>
          <p:grpSpPr>
            <a:xfrm>
              <a:off x="7286644" y="2786064"/>
              <a:ext cx="516256" cy="51713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Group 39"/>
          <p:cNvGrpSpPr/>
          <p:nvPr/>
        </p:nvGrpSpPr>
        <p:grpSpPr>
          <a:xfrm>
            <a:off x="4642834" y="1643437"/>
            <a:ext cx="1903394" cy="1904083"/>
            <a:chOff x="4643438" y="1643056"/>
            <a:chExt cx="1903642" cy="1903642"/>
          </a:xfrm>
        </p:grpSpPr>
        <p:sp>
          <p:nvSpPr>
            <p:cNvPr id="17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rgbClr val="C00002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2"/>
            <p:cNvSpPr/>
            <p:nvPr/>
          </p:nvSpPr>
          <p:spPr>
            <a:xfrm>
              <a:off x="4786314" y="2786064"/>
              <a:ext cx="1643074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200</a:t>
              </a: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字以内据统计每页幻灯片。</a:t>
              </a:r>
            </a:p>
          </p:txBody>
        </p:sp>
        <p:grpSp>
          <p:nvGrpSpPr>
            <p:cNvPr id="19" name="Group 33"/>
            <p:cNvGrpSpPr/>
            <p:nvPr/>
          </p:nvGrpSpPr>
          <p:grpSpPr>
            <a:xfrm>
              <a:off x="5357818" y="1928808"/>
              <a:ext cx="517136" cy="451834"/>
              <a:chOff x="4800505" y="2786674"/>
              <a:chExt cx="366676" cy="320373"/>
            </a:xfrm>
            <a:solidFill>
              <a:schemeClr val="bg1"/>
            </a:solidFill>
          </p:grpSpPr>
          <p:sp>
            <p:nvSpPr>
              <p:cNvPr id="20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Group 37"/>
          <p:cNvGrpSpPr/>
          <p:nvPr/>
        </p:nvGrpSpPr>
        <p:grpSpPr>
          <a:xfrm>
            <a:off x="785684" y="1643437"/>
            <a:ext cx="1903394" cy="1904083"/>
            <a:chOff x="785786" y="1643056"/>
            <a:chExt cx="1903642" cy="1903642"/>
          </a:xfrm>
        </p:grpSpPr>
        <p:sp>
          <p:nvSpPr>
            <p:cNvPr id="24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solidFill>
              <a:srgbClr val="C00002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3"/>
            <p:cNvSpPr/>
            <p:nvPr/>
          </p:nvSpPr>
          <p:spPr>
            <a:xfrm>
              <a:off x="928662" y="2786064"/>
              <a:ext cx="1643074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200</a:t>
              </a: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字以内据统计每页幻灯片。</a:t>
              </a:r>
            </a:p>
          </p:txBody>
        </p:sp>
        <p:grpSp>
          <p:nvGrpSpPr>
            <p:cNvPr id="26" name="Group 35"/>
            <p:cNvGrpSpPr/>
            <p:nvPr/>
          </p:nvGrpSpPr>
          <p:grpSpPr>
            <a:xfrm>
              <a:off x="1571604" y="1857370"/>
              <a:ext cx="387410" cy="51713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27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38"/>
          <p:cNvGrpSpPr/>
          <p:nvPr/>
        </p:nvGrpSpPr>
        <p:grpSpPr>
          <a:xfrm>
            <a:off x="2714260" y="1643437"/>
            <a:ext cx="1903394" cy="1904083"/>
            <a:chOff x="2714612" y="1643056"/>
            <a:chExt cx="1903642" cy="1903642"/>
          </a:xfrm>
        </p:grpSpPr>
        <p:sp>
          <p:nvSpPr>
            <p:cNvPr id="30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solidFill>
              <a:schemeClr val="bg2">
                <a:lumMod val="25000"/>
              </a:schemeClr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4"/>
            <p:cNvSpPr/>
            <p:nvPr/>
          </p:nvSpPr>
          <p:spPr>
            <a:xfrm>
              <a:off x="2857488" y="1714494"/>
              <a:ext cx="1643074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200</a:t>
              </a: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字以内据统计每页幻灯片。</a:t>
              </a:r>
            </a:p>
          </p:txBody>
        </p:sp>
        <p:grpSp>
          <p:nvGrpSpPr>
            <p:cNvPr id="32" name="Group 36"/>
            <p:cNvGrpSpPr/>
            <p:nvPr/>
          </p:nvGrpSpPr>
          <p:grpSpPr>
            <a:xfrm>
              <a:off x="3425328" y="2857502"/>
              <a:ext cx="516256" cy="387410"/>
              <a:chOff x="359092" y="2813581"/>
              <a:chExt cx="366051" cy="274694"/>
            </a:xfrm>
            <a:solidFill>
              <a:schemeClr val="bg1"/>
            </a:solidFill>
          </p:grpSpPr>
          <p:sp>
            <p:nvSpPr>
              <p:cNvPr id="33" name="AutoShape 118"/>
              <p:cNvSpPr/>
              <p:nvPr/>
            </p:nvSpPr>
            <p:spPr bwMode="auto">
              <a:xfrm>
                <a:off x="359092" y="2813581"/>
                <a:ext cx="366051" cy="274694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AutoShape 119"/>
              <p:cNvSpPr/>
              <p:nvPr/>
            </p:nvSpPr>
            <p:spPr bwMode="auto">
              <a:xfrm>
                <a:off x="587481" y="2916200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defTabSz="456724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5199492-B77A-453B-BAC8-EA5A2C37C779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4F2E0E5-4576-4540-854A-C00AB214EF2F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78426" y="1682817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8426" y="2306064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426" y="2883145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0F850CC-106D-4277-B190-FC68F0C685CC}"/>
              </a:ext>
            </a:extLst>
          </p:cNvPr>
          <p:cNvCxnSpPr>
            <a:cxnSpLocks/>
          </p:cNvCxnSpPr>
          <p:nvPr/>
        </p:nvCxnSpPr>
        <p:spPr>
          <a:xfrm flipV="1">
            <a:off x="588764" y="1509999"/>
            <a:ext cx="0" cy="212350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45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66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CC3232"/>
      </a:accent1>
      <a:accent2>
        <a:srgbClr val="2E2E3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CC3232"/>
      </a:hlink>
      <a:folHlink>
        <a:srgbClr val="FFC000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</TotalTime>
  <Words>1683</Words>
  <Application>Microsoft Office PowerPoint</Application>
  <PresentationFormat>全屏显示(16:9)</PresentationFormat>
  <Paragraphs>137</Paragraphs>
  <Slides>17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Adobe Naskh Medium</vt:lpstr>
      <vt:lpstr>Malgun Gothic</vt:lpstr>
      <vt:lpstr>Open Sans</vt:lpstr>
      <vt:lpstr>Open Sans Light</vt:lpstr>
      <vt:lpstr>等线</vt:lpstr>
      <vt:lpstr>经典综艺体简</vt:lpstr>
      <vt:lpstr>微软雅黑</vt:lpstr>
      <vt:lpstr>Arial</vt:lpstr>
      <vt:lpstr>Calibri</vt:lpstr>
      <vt:lpstr>Impact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dc:description>www.51pptmoban.com</dc:description>
  <cp:lastModifiedBy>阳光 男孩</cp:lastModifiedBy>
  <cp:revision>85</cp:revision>
  <dcterms:created xsi:type="dcterms:W3CDTF">2017-05-02T06:39:58Z</dcterms:created>
  <dcterms:modified xsi:type="dcterms:W3CDTF">2020-01-06T14:10:19Z</dcterms:modified>
</cp:coreProperties>
</file>